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5" r:id="rId1"/>
  </p:sldMasterIdLst>
  <p:notesMasterIdLst>
    <p:notesMasterId r:id="rId14"/>
  </p:notesMasterIdLst>
  <p:handoutMasterIdLst>
    <p:handoutMasterId r:id="rId15"/>
  </p:handoutMasterIdLst>
  <p:sldIdLst>
    <p:sldId id="259" r:id="rId2"/>
    <p:sldId id="261" r:id="rId3"/>
    <p:sldId id="258" r:id="rId4"/>
    <p:sldId id="266" r:id="rId5"/>
    <p:sldId id="268" r:id="rId6"/>
    <p:sldId id="317" r:id="rId7"/>
    <p:sldId id="319" r:id="rId8"/>
    <p:sldId id="321" r:id="rId9"/>
    <p:sldId id="320" r:id="rId10"/>
    <p:sldId id="324" r:id="rId11"/>
    <p:sldId id="326" r:id="rId12"/>
    <p:sldId id="325" r:id="rId13"/>
  </p:sldIdLst>
  <p:sldSz cx="12192000" cy="6858000"/>
  <p:notesSz cx="6858000" cy="9144000"/>
  <p:defaultTextStyle>
    <a:defPPr rtl="0">
      <a:defRPr lang="ko-k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DA147"/>
    <a:srgbClr val="B54C2D"/>
    <a:srgbClr val="B66952"/>
    <a:srgbClr val="B56D45"/>
    <a:srgbClr val="DF985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59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00" d="100"/>
          <a:sy n="100" d="100"/>
        </p:scale>
        <p:origin x="3552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AA20905-3954-474B-A606-562BCA026DC1}" type="doc">
      <dgm:prSet loTypeId="urn:microsoft.com/office/officeart/2016/7/layout/LinearBlockProcessNumbered" loCatId="process" qsTypeId="urn:microsoft.com/office/officeart/2005/8/quickstyle/simple1" qsCatId="simple" csTypeId="urn:microsoft.com/office/officeart/2005/8/colors/colorful1" csCatId="colorful" phldr="1"/>
      <dgm:spPr/>
      <dgm:t>
        <a:bodyPr rtlCol="0"/>
        <a:lstStyle/>
        <a:p>
          <a:pPr rtl="0"/>
          <a:endParaRPr lang="en-US"/>
        </a:p>
      </dgm:t>
    </dgm:pt>
    <dgm:pt modelId="{DC13AB6D-DEA2-4CBB-AC69-1EF1A6AD1512}">
      <dgm:prSet/>
      <dgm:spPr/>
      <dgm:t>
        <a:bodyPr rtlCol="0"/>
        <a:lstStyle/>
        <a:p>
          <a:pPr rtl="0">
            <a:defRPr cap="all"/>
          </a:pPr>
          <a:endParaRPr lang="ko" dirty="0">
            <a:latin typeface="Batang" panose="02030600000101010101" pitchFamily="18" charset="-127"/>
            <a:ea typeface="Batang" panose="02030600000101010101" pitchFamily="18" charset="-127"/>
          </a:endParaRPr>
        </a:p>
      </dgm:t>
    </dgm:pt>
    <dgm:pt modelId="{2C752582-D9FF-4E04-A92F-827DB4BB5C48}" type="parTrans" cxnId="{4B888393-351D-4489-90C9-5A68061AB236}">
      <dgm:prSet/>
      <dgm:spPr/>
      <dgm:t>
        <a:bodyPr rtlCol="0"/>
        <a:lstStyle/>
        <a:p>
          <a:pPr rtl="0"/>
          <a:endParaRPr lang="en-US"/>
        </a:p>
      </dgm:t>
    </dgm:pt>
    <dgm:pt modelId="{9C64CC83-643C-4E12-8F97-BC19DC031190}" type="sibTrans" cxnId="{4B888393-351D-4489-90C9-5A68061AB236}">
      <dgm:prSet phldrT="01" phldr="0"/>
      <dgm:spPr/>
      <dgm:t>
        <a:bodyPr rtlCol="0"/>
        <a:lstStyle/>
        <a:p>
          <a:pPr rtl="0"/>
          <a:r>
            <a:rPr lang="ko"/>
            <a:t>01</a:t>
          </a:r>
          <a:endParaRPr lang="ko" dirty="0"/>
        </a:p>
      </dgm:t>
    </dgm:pt>
    <dgm:pt modelId="{53742231-981F-480A-940F-203EC2F7423F}">
      <dgm:prSet/>
      <dgm:spPr/>
      <dgm:t>
        <a:bodyPr rtlCol="0"/>
        <a:lstStyle/>
        <a:p>
          <a:pPr rtl="0">
            <a:defRPr cap="all"/>
          </a:pPr>
          <a:endParaRPr lang="ko" dirty="0">
            <a:latin typeface="Batang" panose="02030600000101010101" pitchFamily="18" charset="-127"/>
            <a:ea typeface="Batang" panose="02030600000101010101" pitchFamily="18" charset="-127"/>
          </a:endParaRPr>
        </a:p>
      </dgm:t>
    </dgm:pt>
    <dgm:pt modelId="{2FC75195-FBA1-43DE-85DD-40B4B3A2F1F3}" type="parTrans" cxnId="{F226B1C2-5D99-403A-8240-EAD6BD4D8534}">
      <dgm:prSet/>
      <dgm:spPr/>
      <dgm:t>
        <a:bodyPr rtlCol="0"/>
        <a:lstStyle/>
        <a:p>
          <a:pPr rtl="0"/>
          <a:endParaRPr lang="en-US"/>
        </a:p>
      </dgm:t>
    </dgm:pt>
    <dgm:pt modelId="{EF449C32-A7AE-4099-9E9B-9E2F736A89CE}" type="sibTrans" cxnId="{F226B1C2-5D99-403A-8240-EAD6BD4D8534}">
      <dgm:prSet phldrT="02" phldr="0"/>
      <dgm:spPr/>
      <dgm:t>
        <a:bodyPr rtlCol="0"/>
        <a:lstStyle/>
        <a:p>
          <a:pPr rtl="0"/>
          <a:r>
            <a:rPr lang="ko"/>
            <a:t>02</a:t>
          </a:r>
          <a:endParaRPr lang="ko" dirty="0"/>
        </a:p>
      </dgm:t>
    </dgm:pt>
    <dgm:pt modelId="{9EF41CC5-EF3B-4A6D-8229-3F1333EADFB3}">
      <dgm:prSet custT="1"/>
      <dgm:spPr/>
      <dgm:t>
        <a:bodyPr rtlCol="0"/>
        <a:lstStyle/>
        <a:p>
          <a:pPr rtl="0">
            <a:defRPr cap="all"/>
          </a:pPr>
          <a:r>
            <a:rPr lang="ko-KR" altLang="en-US" sz="1600" dirty="0">
              <a:latin typeface="Batang" panose="02030600000101010101" pitchFamily="18" charset="-127"/>
              <a:ea typeface="Batang" panose="02030600000101010101" pitchFamily="18" charset="-127"/>
            </a:rPr>
            <a:t>저는 제 공동체로 돌아갈 수 없습니다</a:t>
          </a:r>
          <a:r>
            <a:rPr lang="en-US" altLang="ko-KR" sz="1600" dirty="0">
              <a:latin typeface="Batang" panose="02030600000101010101" pitchFamily="18" charset="-127"/>
              <a:ea typeface="Batang" panose="02030600000101010101" pitchFamily="18" charset="-127"/>
            </a:rPr>
            <a:t>. </a:t>
          </a:r>
          <a:r>
            <a:rPr lang="ko-KR" altLang="en-US" sz="1600" dirty="0">
              <a:latin typeface="Batang" panose="02030600000101010101" pitchFamily="18" charset="-127"/>
              <a:ea typeface="Batang" panose="02030600000101010101" pitchFamily="18" charset="-127"/>
            </a:rPr>
            <a:t>시간이 지나더라도 익숙해 지기는 어려울 것 같습니다</a:t>
          </a:r>
          <a:r>
            <a:rPr lang="en-US" altLang="ko-KR" sz="1600" dirty="0">
              <a:latin typeface="Batang" panose="02030600000101010101" pitchFamily="18" charset="-127"/>
              <a:ea typeface="Batang" panose="02030600000101010101" pitchFamily="18" charset="-127"/>
            </a:rPr>
            <a:t>. </a:t>
          </a:r>
          <a:r>
            <a:rPr lang="ko-KR" altLang="en-US" sz="1600" dirty="0">
              <a:latin typeface="Batang" panose="02030600000101010101" pitchFamily="18" charset="-127"/>
              <a:ea typeface="Batang" panose="02030600000101010101" pitchFamily="18" charset="-127"/>
            </a:rPr>
            <a:t>너무나 고통스럽지만</a:t>
          </a:r>
          <a:r>
            <a:rPr lang="en-US" altLang="ko-KR" sz="1600" dirty="0">
              <a:latin typeface="Batang" panose="02030600000101010101" pitchFamily="18" charset="-127"/>
              <a:ea typeface="Batang" panose="02030600000101010101" pitchFamily="18" charset="-127"/>
            </a:rPr>
            <a:t>…</a:t>
          </a:r>
          <a:r>
            <a:rPr lang="ko-KR" altLang="en-US" sz="1600" dirty="0">
              <a:latin typeface="Batang" panose="02030600000101010101" pitchFamily="18" charset="-127"/>
              <a:ea typeface="Batang" panose="02030600000101010101" pitchFamily="18" charset="-127"/>
            </a:rPr>
            <a:t> 하나님의 공동체의 일원이 될 것입니다</a:t>
          </a:r>
          <a:r>
            <a:rPr lang="en-US" altLang="ko-KR" sz="1600" dirty="0">
              <a:latin typeface="Batang" panose="02030600000101010101" pitchFamily="18" charset="-127"/>
              <a:ea typeface="Batang" panose="02030600000101010101" pitchFamily="18" charset="-127"/>
            </a:rPr>
            <a:t>. </a:t>
          </a:r>
          <a:r>
            <a:rPr lang="ko-KR" altLang="en-US" sz="1600" dirty="0">
              <a:latin typeface="Batang" panose="02030600000101010101" pitchFamily="18" charset="-127"/>
              <a:ea typeface="Batang" panose="02030600000101010101" pitchFamily="18" charset="-127"/>
            </a:rPr>
            <a:t> </a:t>
          </a:r>
          <a:endParaRPr lang="ko" sz="1600" dirty="0">
            <a:latin typeface="Batang" panose="02030600000101010101" pitchFamily="18" charset="-127"/>
            <a:ea typeface="Batang" panose="02030600000101010101" pitchFamily="18" charset="-127"/>
          </a:endParaRPr>
        </a:p>
      </dgm:t>
    </dgm:pt>
    <dgm:pt modelId="{DAEF1C7D-B0C5-46FA-BED3-8A54E918D3E0}" type="parTrans" cxnId="{E476EEBC-7C9F-4E07-BD58-1044B9769B64}">
      <dgm:prSet/>
      <dgm:spPr/>
      <dgm:t>
        <a:bodyPr rtlCol="0"/>
        <a:lstStyle/>
        <a:p>
          <a:pPr rtl="0"/>
          <a:endParaRPr lang="en-US"/>
        </a:p>
      </dgm:t>
    </dgm:pt>
    <dgm:pt modelId="{98E6DD7C-B953-4119-9F64-9914E467ECBF}" type="sibTrans" cxnId="{E476EEBC-7C9F-4E07-BD58-1044B9769B64}">
      <dgm:prSet phldrT="03" phldr="0"/>
      <dgm:spPr/>
      <dgm:t>
        <a:bodyPr rtlCol="0"/>
        <a:lstStyle/>
        <a:p>
          <a:pPr rtl="0"/>
          <a:r>
            <a:rPr lang="ko"/>
            <a:t>03</a:t>
          </a:r>
        </a:p>
      </dgm:t>
    </dgm:pt>
    <dgm:pt modelId="{579698BD-D232-4926-8D7B-29A69B90858B}" type="pres">
      <dgm:prSet presAssocID="{8AA20905-3954-474B-A606-562BCA026DC1}" presName="Name0" presStyleCnt="0">
        <dgm:presLayoutVars>
          <dgm:animLvl val="lvl"/>
          <dgm:resizeHandles val="exact"/>
        </dgm:presLayoutVars>
      </dgm:prSet>
      <dgm:spPr/>
    </dgm:pt>
    <dgm:pt modelId="{3DD5B223-886E-4FC7-BDA1-ECA869A474EC}" type="pres">
      <dgm:prSet presAssocID="{DC13AB6D-DEA2-4CBB-AC69-1EF1A6AD1512}" presName="compositeNode" presStyleCnt="0">
        <dgm:presLayoutVars>
          <dgm:bulletEnabled val="1"/>
        </dgm:presLayoutVars>
      </dgm:prSet>
      <dgm:spPr/>
    </dgm:pt>
    <dgm:pt modelId="{DA3A6BD4-857F-4C66-97FA-B1E1C180A950}" type="pres">
      <dgm:prSet presAssocID="{DC13AB6D-DEA2-4CBB-AC69-1EF1A6AD1512}" presName="bgRect" presStyleLbl="alignNode1" presStyleIdx="0" presStyleCnt="3" custLinFactNeighborX="-43"/>
      <dgm:spPr/>
    </dgm:pt>
    <dgm:pt modelId="{BBA91679-4684-4A04-8AEB-03038C78A75C}" type="pres">
      <dgm:prSet presAssocID="{9C64CC83-643C-4E12-8F97-BC19DC031190}" presName="sibTransNodeRect" presStyleLbl="alignNode1" presStyleIdx="0" presStyleCnt="3">
        <dgm:presLayoutVars>
          <dgm:chMax val="0"/>
          <dgm:bulletEnabled val="1"/>
        </dgm:presLayoutVars>
      </dgm:prSet>
      <dgm:spPr/>
    </dgm:pt>
    <dgm:pt modelId="{5F398AEE-BC0F-4F30-99FA-92D67A176C2D}" type="pres">
      <dgm:prSet presAssocID="{DC13AB6D-DEA2-4CBB-AC69-1EF1A6AD1512}" presName="nodeRect" presStyleLbl="alignNode1" presStyleIdx="0" presStyleCnt="3">
        <dgm:presLayoutVars>
          <dgm:bulletEnabled val="1"/>
        </dgm:presLayoutVars>
      </dgm:prSet>
      <dgm:spPr/>
    </dgm:pt>
    <dgm:pt modelId="{3C27A223-AC17-40BD-B7C5-0447661C2934}" type="pres">
      <dgm:prSet presAssocID="{9C64CC83-643C-4E12-8F97-BC19DC031190}" presName="sibTrans" presStyleCnt="0"/>
      <dgm:spPr/>
    </dgm:pt>
    <dgm:pt modelId="{0864151C-845B-4A50-9755-7EE613694D81}" type="pres">
      <dgm:prSet presAssocID="{53742231-981F-480A-940F-203EC2F7423F}" presName="compositeNode" presStyleCnt="0">
        <dgm:presLayoutVars>
          <dgm:bulletEnabled val="1"/>
        </dgm:presLayoutVars>
      </dgm:prSet>
      <dgm:spPr/>
    </dgm:pt>
    <dgm:pt modelId="{00AE7F27-0E5D-4AFB-ACD6-B5A19E79EA42}" type="pres">
      <dgm:prSet presAssocID="{53742231-981F-480A-940F-203EC2F7423F}" presName="bgRect" presStyleLbl="alignNode1" presStyleIdx="1" presStyleCnt="3"/>
      <dgm:spPr/>
    </dgm:pt>
    <dgm:pt modelId="{975C752B-C37A-4BA6-A3AE-2202A141404A}" type="pres">
      <dgm:prSet presAssocID="{EF449C32-A7AE-4099-9E9B-9E2F736A89CE}" presName="sibTransNodeRect" presStyleLbl="alignNode1" presStyleIdx="1" presStyleCnt="3">
        <dgm:presLayoutVars>
          <dgm:chMax val="0"/>
          <dgm:bulletEnabled val="1"/>
        </dgm:presLayoutVars>
      </dgm:prSet>
      <dgm:spPr/>
    </dgm:pt>
    <dgm:pt modelId="{C5BDCA19-B754-421E-A6CC-628F80FC74CB}" type="pres">
      <dgm:prSet presAssocID="{53742231-981F-480A-940F-203EC2F7423F}" presName="nodeRect" presStyleLbl="alignNode1" presStyleIdx="1" presStyleCnt="3">
        <dgm:presLayoutVars>
          <dgm:bulletEnabled val="1"/>
        </dgm:presLayoutVars>
      </dgm:prSet>
      <dgm:spPr/>
    </dgm:pt>
    <dgm:pt modelId="{3E36C1DA-E751-469B-91D5-B7ADF3790DAB}" type="pres">
      <dgm:prSet presAssocID="{EF449C32-A7AE-4099-9E9B-9E2F736A89CE}" presName="sibTrans" presStyleCnt="0"/>
      <dgm:spPr/>
    </dgm:pt>
    <dgm:pt modelId="{19974A3A-09A4-40DE-BB0F-D9AED1ACB06E}" type="pres">
      <dgm:prSet presAssocID="{9EF41CC5-EF3B-4A6D-8229-3F1333EADFB3}" presName="compositeNode" presStyleCnt="0">
        <dgm:presLayoutVars>
          <dgm:bulletEnabled val="1"/>
        </dgm:presLayoutVars>
      </dgm:prSet>
      <dgm:spPr/>
    </dgm:pt>
    <dgm:pt modelId="{CAD62F17-E99D-4FEF-B376-961CA4CB20EB}" type="pres">
      <dgm:prSet presAssocID="{9EF41CC5-EF3B-4A6D-8229-3F1333EADFB3}" presName="bgRect" presStyleLbl="alignNode1" presStyleIdx="2" presStyleCnt="3"/>
      <dgm:spPr/>
    </dgm:pt>
    <dgm:pt modelId="{E20811D6-E5D4-4C9E-AABF-9E0E1902CA2C}" type="pres">
      <dgm:prSet presAssocID="{98E6DD7C-B953-4119-9F64-9914E467ECBF}" presName="sibTransNodeRect" presStyleLbl="alignNode1" presStyleIdx="2" presStyleCnt="3">
        <dgm:presLayoutVars>
          <dgm:chMax val="0"/>
          <dgm:bulletEnabled val="1"/>
        </dgm:presLayoutVars>
      </dgm:prSet>
      <dgm:spPr/>
    </dgm:pt>
    <dgm:pt modelId="{67D48337-9200-42EF-A956-8FC92E9B78D2}" type="pres">
      <dgm:prSet presAssocID="{9EF41CC5-EF3B-4A6D-8229-3F1333EADFB3}" presName="nodeRect" presStyleLbl="alignNode1" presStyleIdx="2" presStyleCnt="3">
        <dgm:presLayoutVars>
          <dgm:bulletEnabled val="1"/>
        </dgm:presLayoutVars>
      </dgm:prSet>
      <dgm:spPr/>
    </dgm:pt>
  </dgm:ptLst>
  <dgm:cxnLst>
    <dgm:cxn modelId="{43B61840-F115-4174-96B9-DA0C0E83489E}" type="presOf" srcId="{9EF41CC5-EF3B-4A6D-8229-3F1333EADFB3}" destId="{CAD62F17-E99D-4FEF-B376-961CA4CB20EB}" srcOrd="0" destOrd="0" presId="urn:microsoft.com/office/officeart/2016/7/layout/LinearBlockProcessNumbered"/>
    <dgm:cxn modelId="{0439566F-A180-439C-8FAE-14E400EF2DCF}" type="presOf" srcId="{8AA20905-3954-474B-A606-562BCA026DC1}" destId="{579698BD-D232-4926-8D7B-29A69B90858B}" srcOrd="0" destOrd="0" presId="urn:microsoft.com/office/officeart/2016/7/layout/LinearBlockProcessNumbered"/>
    <dgm:cxn modelId="{29280853-1A86-48A7-BA30-A3847B3BBF6D}" type="presOf" srcId="{98E6DD7C-B953-4119-9F64-9914E467ECBF}" destId="{E20811D6-E5D4-4C9E-AABF-9E0E1902CA2C}" srcOrd="0" destOrd="0" presId="urn:microsoft.com/office/officeart/2016/7/layout/LinearBlockProcessNumbered"/>
    <dgm:cxn modelId="{F6B1598F-1951-460F-BB68-54B32A798437}" type="presOf" srcId="{DC13AB6D-DEA2-4CBB-AC69-1EF1A6AD1512}" destId="{5F398AEE-BC0F-4F30-99FA-92D67A176C2D}" srcOrd="1" destOrd="0" presId="urn:microsoft.com/office/officeart/2016/7/layout/LinearBlockProcessNumbered"/>
    <dgm:cxn modelId="{4B888393-351D-4489-90C9-5A68061AB236}" srcId="{8AA20905-3954-474B-A606-562BCA026DC1}" destId="{DC13AB6D-DEA2-4CBB-AC69-1EF1A6AD1512}" srcOrd="0" destOrd="0" parTransId="{2C752582-D9FF-4E04-A92F-827DB4BB5C48}" sibTransId="{9C64CC83-643C-4E12-8F97-BC19DC031190}"/>
    <dgm:cxn modelId="{BA068B95-2DA2-453B-8162-90B6AB26C20F}" type="presOf" srcId="{DC13AB6D-DEA2-4CBB-AC69-1EF1A6AD1512}" destId="{DA3A6BD4-857F-4C66-97FA-B1E1C180A950}" srcOrd="0" destOrd="0" presId="urn:microsoft.com/office/officeart/2016/7/layout/LinearBlockProcessNumbered"/>
    <dgm:cxn modelId="{07D44DA2-D4CF-4582-A029-20843D5E0F23}" type="presOf" srcId="{53742231-981F-480A-940F-203EC2F7423F}" destId="{C5BDCA19-B754-421E-A6CC-628F80FC74CB}" srcOrd="1" destOrd="0" presId="urn:microsoft.com/office/officeart/2016/7/layout/LinearBlockProcessNumbered"/>
    <dgm:cxn modelId="{E476EEBC-7C9F-4E07-BD58-1044B9769B64}" srcId="{8AA20905-3954-474B-A606-562BCA026DC1}" destId="{9EF41CC5-EF3B-4A6D-8229-3F1333EADFB3}" srcOrd="2" destOrd="0" parTransId="{DAEF1C7D-B0C5-46FA-BED3-8A54E918D3E0}" sibTransId="{98E6DD7C-B953-4119-9F64-9914E467ECBF}"/>
    <dgm:cxn modelId="{FDD130C2-CD74-4EFB-A226-A939177EE674}" type="presOf" srcId="{53742231-981F-480A-940F-203EC2F7423F}" destId="{00AE7F27-0E5D-4AFB-ACD6-B5A19E79EA42}" srcOrd="0" destOrd="0" presId="urn:microsoft.com/office/officeart/2016/7/layout/LinearBlockProcessNumbered"/>
    <dgm:cxn modelId="{F226B1C2-5D99-403A-8240-EAD6BD4D8534}" srcId="{8AA20905-3954-474B-A606-562BCA026DC1}" destId="{53742231-981F-480A-940F-203EC2F7423F}" srcOrd="1" destOrd="0" parTransId="{2FC75195-FBA1-43DE-85DD-40B4B3A2F1F3}" sibTransId="{EF449C32-A7AE-4099-9E9B-9E2F736A89CE}"/>
    <dgm:cxn modelId="{714928C7-F07E-48C4-BE9E-4842896AB09C}" type="presOf" srcId="{9C64CC83-643C-4E12-8F97-BC19DC031190}" destId="{BBA91679-4684-4A04-8AEB-03038C78A75C}" srcOrd="0" destOrd="0" presId="urn:microsoft.com/office/officeart/2016/7/layout/LinearBlockProcessNumbered"/>
    <dgm:cxn modelId="{7D7B6CF4-1A1D-4E61-B5FE-C95185EF2648}" type="presOf" srcId="{9EF41CC5-EF3B-4A6D-8229-3F1333EADFB3}" destId="{67D48337-9200-42EF-A956-8FC92E9B78D2}" srcOrd="1" destOrd="0" presId="urn:microsoft.com/office/officeart/2016/7/layout/LinearBlockProcessNumbered"/>
    <dgm:cxn modelId="{B9FDDAF6-ABE3-43D5-A54F-4A0002D3FD47}" type="presOf" srcId="{EF449C32-A7AE-4099-9E9B-9E2F736A89CE}" destId="{975C752B-C37A-4BA6-A3AE-2202A141404A}" srcOrd="0" destOrd="0" presId="urn:microsoft.com/office/officeart/2016/7/layout/LinearBlockProcessNumbered"/>
    <dgm:cxn modelId="{6A5BED3A-71F8-4A71-9E51-1F50D58497B5}" type="presParOf" srcId="{579698BD-D232-4926-8D7B-29A69B90858B}" destId="{3DD5B223-886E-4FC7-BDA1-ECA869A474EC}" srcOrd="0" destOrd="0" presId="urn:microsoft.com/office/officeart/2016/7/layout/LinearBlockProcessNumbered"/>
    <dgm:cxn modelId="{50ED9B3F-B939-4662-8866-7D833C2E0794}" type="presParOf" srcId="{3DD5B223-886E-4FC7-BDA1-ECA869A474EC}" destId="{DA3A6BD4-857F-4C66-97FA-B1E1C180A950}" srcOrd="0" destOrd="0" presId="urn:microsoft.com/office/officeart/2016/7/layout/LinearBlockProcessNumbered"/>
    <dgm:cxn modelId="{0D013F25-1B82-4F7B-AEF4-E93C2E95B0C3}" type="presParOf" srcId="{3DD5B223-886E-4FC7-BDA1-ECA869A474EC}" destId="{BBA91679-4684-4A04-8AEB-03038C78A75C}" srcOrd="1" destOrd="0" presId="urn:microsoft.com/office/officeart/2016/7/layout/LinearBlockProcessNumbered"/>
    <dgm:cxn modelId="{1E713196-E09A-42B0-BC2D-5294D0D9C36F}" type="presParOf" srcId="{3DD5B223-886E-4FC7-BDA1-ECA869A474EC}" destId="{5F398AEE-BC0F-4F30-99FA-92D67A176C2D}" srcOrd="2" destOrd="0" presId="urn:microsoft.com/office/officeart/2016/7/layout/LinearBlockProcessNumbered"/>
    <dgm:cxn modelId="{F8935481-B234-48A2-8E9B-6F423817537E}" type="presParOf" srcId="{579698BD-D232-4926-8D7B-29A69B90858B}" destId="{3C27A223-AC17-40BD-B7C5-0447661C2934}" srcOrd="1" destOrd="0" presId="urn:microsoft.com/office/officeart/2016/7/layout/LinearBlockProcessNumbered"/>
    <dgm:cxn modelId="{2A71550B-14EE-4B95-A40C-E132F64E84DB}" type="presParOf" srcId="{579698BD-D232-4926-8D7B-29A69B90858B}" destId="{0864151C-845B-4A50-9755-7EE613694D81}" srcOrd="2" destOrd="0" presId="urn:microsoft.com/office/officeart/2016/7/layout/LinearBlockProcessNumbered"/>
    <dgm:cxn modelId="{819F34FD-11F2-459D-B90D-FA1539737ADA}" type="presParOf" srcId="{0864151C-845B-4A50-9755-7EE613694D81}" destId="{00AE7F27-0E5D-4AFB-ACD6-B5A19E79EA42}" srcOrd="0" destOrd="0" presId="urn:microsoft.com/office/officeart/2016/7/layout/LinearBlockProcessNumbered"/>
    <dgm:cxn modelId="{FAA4A22E-63A9-40D7-AF37-15573F3C350A}" type="presParOf" srcId="{0864151C-845B-4A50-9755-7EE613694D81}" destId="{975C752B-C37A-4BA6-A3AE-2202A141404A}" srcOrd="1" destOrd="0" presId="urn:microsoft.com/office/officeart/2016/7/layout/LinearBlockProcessNumbered"/>
    <dgm:cxn modelId="{ABA4B620-C848-4944-B91E-2E492EED893C}" type="presParOf" srcId="{0864151C-845B-4A50-9755-7EE613694D81}" destId="{C5BDCA19-B754-421E-A6CC-628F80FC74CB}" srcOrd="2" destOrd="0" presId="urn:microsoft.com/office/officeart/2016/7/layout/LinearBlockProcessNumbered"/>
    <dgm:cxn modelId="{981D06A1-F8EB-4C14-9C2A-EA505D9C81FA}" type="presParOf" srcId="{579698BD-D232-4926-8D7B-29A69B90858B}" destId="{3E36C1DA-E751-469B-91D5-B7ADF3790DAB}" srcOrd="3" destOrd="0" presId="urn:microsoft.com/office/officeart/2016/7/layout/LinearBlockProcessNumbered"/>
    <dgm:cxn modelId="{D7BB022A-2504-497B-9672-D97F4CB95B15}" type="presParOf" srcId="{579698BD-D232-4926-8D7B-29A69B90858B}" destId="{19974A3A-09A4-40DE-BB0F-D9AED1ACB06E}" srcOrd="4" destOrd="0" presId="urn:microsoft.com/office/officeart/2016/7/layout/LinearBlockProcessNumbered"/>
    <dgm:cxn modelId="{A085F843-0169-43CB-B042-74EAB6E1674B}" type="presParOf" srcId="{19974A3A-09A4-40DE-BB0F-D9AED1ACB06E}" destId="{CAD62F17-E99D-4FEF-B376-961CA4CB20EB}" srcOrd="0" destOrd="0" presId="urn:microsoft.com/office/officeart/2016/7/layout/LinearBlockProcessNumbered"/>
    <dgm:cxn modelId="{A179DBCD-25F3-44B6-BAA7-26EBC7B29448}" type="presParOf" srcId="{19974A3A-09A4-40DE-BB0F-D9AED1ACB06E}" destId="{E20811D6-E5D4-4C9E-AABF-9E0E1902CA2C}" srcOrd="1" destOrd="0" presId="urn:microsoft.com/office/officeart/2016/7/layout/LinearBlockProcessNumbered"/>
    <dgm:cxn modelId="{7429BDE6-E17F-4E08-960D-D62B256C81F6}" type="presParOf" srcId="{19974A3A-09A4-40DE-BB0F-D9AED1ACB06E}" destId="{67D48337-9200-42EF-A956-8FC92E9B78D2}" srcOrd="2" destOrd="0" presId="urn:microsoft.com/office/officeart/2016/7/layout/LinearBlockProcessNumbered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AA20905-3954-474B-A606-562BCA026DC1}" type="doc">
      <dgm:prSet loTypeId="urn:microsoft.com/office/officeart/2016/7/layout/LinearBlockProcessNumbered" loCatId="process" qsTypeId="urn:microsoft.com/office/officeart/2005/8/quickstyle/simple1" qsCatId="simple" csTypeId="urn:microsoft.com/office/officeart/2005/8/colors/colorful1" csCatId="colorful" phldr="1"/>
      <dgm:spPr/>
      <dgm:t>
        <a:bodyPr rtlCol="0"/>
        <a:lstStyle/>
        <a:p>
          <a:pPr rtl="0"/>
          <a:endParaRPr lang="en-US"/>
        </a:p>
      </dgm:t>
    </dgm:pt>
    <dgm:pt modelId="{DC13AB6D-DEA2-4CBB-AC69-1EF1A6AD1512}">
      <dgm:prSet/>
      <dgm:spPr/>
      <dgm:t>
        <a:bodyPr rtlCol="0"/>
        <a:lstStyle/>
        <a:p>
          <a:pPr rtl="0">
            <a:defRPr cap="all"/>
          </a:pPr>
          <a:endParaRPr lang="ko" dirty="0">
            <a:latin typeface="Batang" panose="02030600000101010101" pitchFamily="18" charset="-127"/>
            <a:ea typeface="Batang" panose="02030600000101010101" pitchFamily="18" charset="-127"/>
          </a:endParaRPr>
        </a:p>
      </dgm:t>
    </dgm:pt>
    <dgm:pt modelId="{2C752582-D9FF-4E04-A92F-827DB4BB5C48}" type="parTrans" cxnId="{4B888393-351D-4489-90C9-5A68061AB236}">
      <dgm:prSet/>
      <dgm:spPr/>
      <dgm:t>
        <a:bodyPr rtlCol="0"/>
        <a:lstStyle/>
        <a:p>
          <a:pPr rtl="0"/>
          <a:endParaRPr lang="en-US"/>
        </a:p>
      </dgm:t>
    </dgm:pt>
    <dgm:pt modelId="{9C64CC83-643C-4E12-8F97-BC19DC031190}" type="sibTrans" cxnId="{4B888393-351D-4489-90C9-5A68061AB236}">
      <dgm:prSet phldrT="01" phldr="0"/>
      <dgm:spPr/>
      <dgm:t>
        <a:bodyPr rtlCol="0"/>
        <a:lstStyle/>
        <a:p>
          <a:pPr rtl="0"/>
          <a:r>
            <a:rPr lang="ko"/>
            <a:t>01</a:t>
          </a:r>
          <a:endParaRPr lang="ko" dirty="0"/>
        </a:p>
      </dgm:t>
    </dgm:pt>
    <dgm:pt modelId="{53742231-981F-480A-940F-203EC2F7423F}">
      <dgm:prSet/>
      <dgm:spPr/>
      <dgm:t>
        <a:bodyPr rtlCol="0"/>
        <a:lstStyle/>
        <a:p>
          <a:pPr rtl="0">
            <a:defRPr cap="all"/>
          </a:pPr>
          <a:endParaRPr lang="ko" dirty="0">
            <a:latin typeface="Batang" panose="02030600000101010101" pitchFamily="18" charset="-127"/>
            <a:ea typeface="Batang" panose="02030600000101010101" pitchFamily="18" charset="-127"/>
          </a:endParaRPr>
        </a:p>
      </dgm:t>
    </dgm:pt>
    <dgm:pt modelId="{2FC75195-FBA1-43DE-85DD-40B4B3A2F1F3}" type="parTrans" cxnId="{F226B1C2-5D99-403A-8240-EAD6BD4D8534}">
      <dgm:prSet/>
      <dgm:spPr/>
      <dgm:t>
        <a:bodyPr rtlCol="0"/>
        <a:lstStyle/>
        <a:p>
          <a:pPr rtl="0"/>
          <a:endParaRPr lang="en-US"/>
        </a:p>
      </dgm:t>
    </dgm:pt>
    <dgm:pt modelId="{EF449C32-A7AE-4099-9E9B-9E2F736A89CE}" type="sibTrans" cxnId="{F226B1C2-5D99-403A-8240-EAD6BD4D8534}">
      <dgm:prSet phldrT="02" phldr="0"/>
      <dgm:spPr/>
      <dgm:t>
        <a:bodyPr rtlCol="0"/>
        <a:lstStyle/>
        <a:p>
          <a:pPr rtl="0"/>
          <a:r>
            <a:rPr lang="ko"/>
            <a:t>02</a:t>
          </a:r>
          <a:endParaRPr lang="ko" dirty="0"/>
        </a:p>
      </dgm:t>
    </dgm:pt>
    <dgm:pt modelId="{9EF41CC5-EF3B-4A6D-8229-3F1333EADFB3}">
      <dgm:prSet custT="1"/>
      <dgm:spPr/>
      <dgm:t>
        <a:bodyPr rtlCol="0"/>
        <a:lstStyle/>
        <a:p>
          <a:pPr rtl="0">
            <a:defRPr cap="all"/>
          </a:pPr>
          <a:r>
            <a:rPr lang="ko-KR" altLang="ko-KR" sz="1600" dirty="0"/>
            <a:t>“</a:t>
          </a:r>
          <a:r>
            <a:rPr lang="ko-KR" sz="1600" dirty="0"/>
            <a:t>인질로 잡혀</a:t>
          </a:r>
          <a:r>
            <a:rPr lang="en-US" altLang="ko-KR" sz="1600" dirty="0"/>
            <a:t> </a:t>
          </a:r>
          <a:r>
            <a:rPr lang="ko-KR" sz="1600" dirty="0"/>
            <a:t>있는 사람들의 가족들이 어떠한 어려움에 있는지 우리는 다 알</a:t>
          </a:r>
          <a:r>
            <a:rPr lang="en-US" altLang="ko-KR" sz="1600" dirty="0"/>
            <a:t> </a:t>
          </a:r>
          <a:r>
            <a:rPr lang="ko-KR" sz="1600" dirty="0"/>
            <a:t>수 없습니다</a:t>
          </a:r>
          <a:r>
            <a:rPr lang="en-US" altLang="ko-KR" sz="1600" dirty="0"/>
            <a:t>.</a:t>
          </a:r>
          <a:r>
            <a:rPr lang="ko-KR" sz="1600" dirty="0"/>
            <a:t> 그들은 제한된 상황에서 사랑하는 가족을 구하기 위해 할 수 있는 무엇이든 해야만 하는 상황에 놓여있습니다. 그들이 겪는 트라우마는 말로 표현할 수 없습니다.”</a:t>
          </a:r>
          <a:r>
            <a:rPr lang="en-US" altLang="ko-KR" sz="1600" dirty="0"/>
            <a:t> –</a:t>
          </a:r>
          <a:r>
            <a:rPr lang="ko-KR" altLang="en-US" sz="1600" dirty="0"/>
            <a:t>조지 </a:t>
          </a:r>
          <a:r>
            <a:rPr lang="ko-KR" altLang="en-US" sz="1600" dirty="0" err="1"/>
            <a:t>윌리암스</a:t>
          </a:r>
          <a:r>
            <a:rPr lang="en-US" altLang="ko-KR" sz="1600" dirty="0"/>
            <a:t>, </a:t>
          </a:r>
          <a:r>
            <a:rPr lang="en-US" altLang="ko-KR" sz="1600" dirty="0" err="1"/>
            <a:t>odi</a:t>
          </a:r>
          <a:r>
            <a:rPr lang="ko-KR" altLang="en-US" sz="1600" dirty="0"/>
            <a:t> </a:t>
          </a:r>
          <a:r>
            <a:rPr lang="ko-KR" altLang="en-US" sz="1600" dirty="0" err="1"/>
            <a:t>지역디렉트</a:t>
          </a:r>
          <a:endParaRPr lang="ko" sz="1600" dirty="0">
            <a:latin typeface="Batang" panose="02030600000101010101" pitchFamily="18" charset="-127"/>
            <a:ea typeface="Batang" panose="02030600000101010101" pitchFamily="18" charset="-127"/>
          </a:endParaRPr>
        </a:p>
      </dgm:t>
    </dgm:pt>
    <dgm:pt modelId="{DAEF1C7D-B0C5-46FA-BED3-8A54E918D3E0}" type="parTrans" cxnId="{E476EEBC-7C9F-4E07-BD58-1044B9769B64}">
      <dgm:prSet/>
      <dgm:spPr/>
      <dgm:t>
        <a:bodyPr rtlCol="0"/>
        <a:lstStyle/>
        <a:p>
          <a:pPr rtl="0"/>
          <a:endParaRPr lang="en-US"/>
        </a:p>
      </dgm:t>
    </dgm:pt>
    <dgm:pt modelId="{98E6DD7C-B953-4119-9F64-9914E467ECBF}" type="sibTrans" cxnId="{E476EEBC-7C9F-4E07-BD58-1044B9769B64}">
      <dgm:prSet phldrT="03" phldr="0"/>
      <dgm:spPr/>
      <dgm:t>
        <a:bodyPr rtlCol="0"/>
        <a:lstStyle/>
        <a:p>
          <a:pPr rtl="0"/>
          <a:r>
            <a:rPr lang="ko"/>
            <a:t>03</a:t>
          </a:r>
          <a:endParaRPr lang="ko" dirty="0"/>
        </a:p>
      </dgm:t>
    </dgm:pt>
    <dgm:pt modelId="{579698BD-D232-4926-8D7B-29A69B90858B}" type="pres">
      <dgm:prSet presAssocID="{8AA20905-3954-474B-A606-562BCA026DC1}" presName="Name0" presStyleCnt="0">
        <dgm:presLayoutVars>
          <dgm:animLvl val="lvl"/>
          <dgm:resizeHandles val="exact"/>
        </dgm:presLayoutVars>
      </dgm:prSet>
      <dgm:spPr/>
    </dgm:pt>
    <dgm:pt modelId="{3DD5B223-886E-4FC7-BDA1-ECA869A474EC}" type="pres">
      <dgm:prSet presAssocID="{DC13AB6D-DEA2-4CBB-AC69-1EF1A6AD1512}" presName="compositeNode" presStyleCnt="0">
        <dgm:presLayoutVars>
          <dgm:bulletEnabled val="1"/>
        </dgm:presLayoutVars>
      </dgm:prSet>
      <dgm:spPr/>
    </dgm:pt>
    <dgm:pt modelId="{DA3A6BD4-857F-4C66-97FA-B1E1C180A950}" type="pres">
      <dgm:prSet presAssocID="{DC13AB6D-DEA2-4CBB-AC69-1EF1A6AD1512}" presName="bgRect" presStyleLbl="alignNode1" presStyleIdx="0" presStyleCnt="3" custLinFactNeighborX="-25"/>
      <dgm:spPr/>
    </dgm:pt>
    <dgm:pt modelId="{BBA91679-4684-4A04-8AEB-03038C78A75C}" type="pres">
      <dgm:prSet presAssocID="{9C64CC83-643C-4E12-8F97-BC19DC031190}" presName="sibTransNodeRect" presStyleLbl="alignNode1" presStyleIdx="0" presStyleCnt="3">
        <dgm:presLayoutVars>
          <dgm:chMax val="0"/>
          <dgm:bulletEnabled val="1"/>
        </dgm:presLayoutVars>
      </dgm:prSet>
      <dgm:spPr/>
    </dgm:pt>
    <dgm:pt modelId="{5F398AEE-BC0F-4F30-99FA-92D67A176C2D}" type="pres">
      <dgm:prSet presAssocID="{DC13AB6D-DEA2-4CBB-AC69-1EF1A6AD1512}" presName="nodeRect" presStyleLbl="alignNode1" presStyleIdx="0" presStyleCnt="3">
        <dgm:presLayoutVars>
          <dgm:bulletEnabled val="1"/>
        </dgm:presLayoutVars>
      </dgm:prSet>
      <dgm:spPr/>
    </dgm:pt>
    <dgm:pt modelId="{3C27A223-AC17-40BD-B7C5-0447661C2934}" type="pres">
      <dgm:prSet presAssocID="{9C64CC83-643C-4E12-8F97-BC19DC031190}" presName="sibTrans" presStyleCnt="0"/>
      <dgm:spPr/>
    </dgm:pt>
    <dgm:pt modelId="{0864151C-845B-4A50-9755-7EE613694D81}" type="pres">
      <dgm:prSet presAssocID="{53742231-981F-480A-940F-203EC2F7423F}" presName="compositeNode" presStyleCnt="0">
        <dgm:presLayoutVars>
          <dgm:bulletEnabled val="1"/>
        </dgm:presLayoutVars>
      </dgm:prSet>
      <dgm:spPr/>
    </dgm:pt>
    <dgm:pt modelId="{00AE7F27-0E5D-4AFB-ACD6-B5A19E79EA42}" type="pres">
      <dgm:prSet presAssocID="{53742231-981F-480A-940F-203EC2F7423F}" presName="bgRect" presStyleLbl="alignNode1" presStyleIdx="1" presStyleCnt="3" custScaleX="100791"/>
      <dgm:spPr/>
    </dgm:pt>
    <dgm:pt modelId="{975C752B-C37A-4BA6-A3AE-2202A141404A}" type="pres">
      <dgm:prSet presAssocID="{EF449C32-A7AE-4099-9E9B-9E2F736A89CE}" presName="sibTransNodeRect" presStyleLbl="alignNode1" presStyleIdx="1" presStyleCnt="3">
        <dgm:presLayoutVars>
          <dgm:chMax val="0"/>
          <dgm:bulletEnabled val="1"/>
        </dgm:presLayoutVars>
      </dgm:prSet>
      <dgm:spPr/>
    </dgm:pt>
    <dgm:pt modelId="{C5BDCA19-B754-421E-A6CC-628F80FC74CB}" type="pres">
      <dgm:prSet presAssocID="{53742231-981F-480A-940F-203EC2F7423F}" presName="nodeRect" presStyleLbl="alignNode1" presStyleIdx="1" presStyleCnt="3">
        <dgm:presLayoutVars>
          <dgm:bulletEnabled val="1"/>
        </dgm:presLayoutVars>
      </dgm:prSet>
      <dgm:spPr/>
    </dgm:pt>
    <dgm:pt modelId="{3E36C1DA-E751-469B-91D5-B7ADF3790DAB}" type="pres">
      <dgm:prSet presAssocID="{EF449C32-A7AE-4099-9E9B-9E2F736A89CE}" presName="sibTrans" presStyleCnt="0"/>
      <dgm:spPr/>
    </dgm:pt>
    <dgm:pt modelId="{19974A3A-09A4-40DE-BB0F-D9AED1ACB06E}" type="pres">
      <dgm:prSet presAssocID="{9EF41CC5-EF3B-4A6D-8229-3F1333EADFB3}" presName="compositeNode" presStyleCnt="0">
        <dgm:presLayoutVars>
          <dgm:bulletEnabled val="1"/>
        </dgm:presLayoutVars>
      </dgm:prSet>
      <dgm:spPr/>
    </dgm:pt>
    <dgm:pt modelId="{CAD62F17-E99D-4FEF-B376-961CA4CB20EB}" type="pres">
      <dgm:prSet presAssocID="{9EF41CC5-EF3B-4A6D-8229-3F1333EADFB3}" presName="bgRect" presStyleLbl="alignNode1" presStyleIdx="2" presStyleCnt="3"/>
      <dgm:spPr/>
    </dgm:pt>
    <dgm:pt modelId="{E20811D6-E5D4-4C9E-AABF-9E0E1902CA2C}" type="pres">
      <dgm:prSet presAssocID="{98E6DD7C-B953-4119-9F64-9914E467ECBF}" presName="sibTransNodeRect" presStyleLbl="alignNode1" presStyleIdx="2" presStyleCnt="3">
        <dgm:presLayoutVars>
          <dgm:chMax val="0"/>
          <dgm:bulletEnabled val="1"/>
        </dgm:presLayoutVars>
      </dgm:prSet>
      <dgm:spPr/>
    </dgm:pt>
    <dgm:pt modelId="{67D48337-9200-42EF-A956-8FC92E9B78D2}" type="pres">
      <dgm:prSet presAssocID="{9EF41CC5-EF3B-4A6D-8229-3F1333EADFB3}" presName="nodeRect" presStyleLbl="alignNode1" presStyleIdx="2" presStyleCnt="3">
        <dgm:presLayoutVars>
          <dgm:bulletEnabled val="1"/>
        </dgm:presLayoutVars>
      </dgm:prSet>
      <dgm:spPr/>
    </dgm:pt>
  </dgm:ptLst>
  <dgm:cxnLst>
    <dgm:cxn modelId="{43B61840-F115-4174-96B9-DA0C0E83489E}" type="presOf" srcId="{9EF41CC5-EF3B-4A6D-8229-3F1333EADFB3}" destId="{CAD62F17-E99D-4FEF-B376-961CA4CB20EB}" srcOrd="0" destOrd="0" presId="urn:microsoft.com/office/officeart/2016/7/layout/LinearBlockProcessNumbered"/>
    <dgm:cxn modelId="{0439566F-A180-439C-8FAE-14E400EF2DCF}" type="presOf" srcId="{8AA20905-3954-474B-A606-562BCA026DC1}" destId="{579698BD-D232-4926-8D7B-29A69B90858B}" srcOrd="0" destOrd="0" presId="urn:microsoft.com/office/officeart/2016/7/layout/LinearBlockProcessNumbered"/>
    <dgm:cxn modelId="{29280853-1A86-48A7-BA30-A3847B3BBF6D}" type="presOf" srcId="{98E6DD7C-B953-4119-9F64-9914E467ECBF}" destId="{E20811D6-E5D4-4C9E-AABF-9E0E1902CA2C}" srcOrd="0" destOrd="0" presId="urn:microsoft.com/office/officeart/2016/7/layout/LinearBlockProcessNumbered"/>
    <dgm:cxn modelId="{F6B1598F-1951-460F-BB68-54B32A798437}" type="presOf" srcId="{DC13AB6D-DEA2-4CBB-AC69-1EF1A6AD1512}" destId="{5F398AEE-BC0F-4F30-99FA-92D67A176C2D}" srcOrd="1" destOrd="0" presId="urn:microsoft.com/office/officeart/2016/7/layout/LinearBlockProcessNumbered"/>
    <dgm:cxn modelId="{4B888393-351D-4489-90C9-5A68061AB236}" srcId="{8AA20905-3954-474B-A606-562BCA026DC1}" destId="{DC13AB6D-DEA2-4CBB-AC69-1EF1A6AD1512}" srcOrd="0" destOrd="0" parTransId="{2C752582-D9FF-4E04-A92F-827DB4BB5C48}" sibTransId="{9C64CC83-643C-4E12-8F97-BC19DC031190}"/>
    <dgm:cxn modelId="{BA068B95-2DA2-453B-8162-90B6AB26C20F}" type="presOf" srcId="{DC13AB6D-DEA2-4CBB-AC69-1EF1A6AD1512}" destId="{DA3A6BD4-857F-4C66-97FA-B1E1C180A950}" srcOrd="0" destOrd="0" presId="urn:microsoft.com/office/officeart/2016/7/layout/LinearBlockProcessNumbered"/>
    <dgm:cxn modelId="{07D44DA2-D4CF-4582-A029-20843D5E0F23}" type="presOf" srcId="{53742231-981F-480A-940F-203EC2F7423F}" destId="{C5BDCA19-B754-421E-A6CC-628F80FC74CB}" srcOrd="1" destOrd="0" presId="urn:microsoft.com/office/officeart/2016/7/layout/LinearBlockProcessNumbered"/>
    <dgm:cxn modelId="{E476EEBC-7C9F-4E07-BD58-1044B9769B64}" srcId="{8AA20905-3954-474B-A606-562BCA026DC1}" destId="{9EF41CC5-EF3B-4A6D-8229-3F1333EADFB3}" srcOrd="2" destOrd="0" parTransId="{DAEF1C7D-B0C5-46FA-BED3-8A54E918D3E0}" sibTransId="{98E6DD7C-B953-4119-9F64-9914E467ECBF}"/>
    <dgm:cxn modelId="{FDD130C2-CD74-4EFB-A226-A939177EE674}" type="presOf" srcId="{53742231-981F-480A-940F-203EC2F7423F}" destId="{00AE7F27-0E5D-4AFB-ACD6-B5A19E79EA42}" srcOrd="0" destOrd="0" presId="urn:microsoft.com/office/officeart/2016/7/layout/LinearBlockProcessNumbered"/>
    <dgm:cxn modelId="{F226B1C2-5D99-403A-8240-EAD6BD4D8534}" srcId="{8AA20905-3954-474B-A606-562BCA026DC1}" destId="{53742231-981F-480A-940F-203EC2F7423F}" srcOrd="1" destOrd="0" parTransId="{2FC75195-FBA1-43DE-85DD-40B4B3A2F1F3}" sibTransId="{EF449C32-A7AE-4099-9E9B-9E2F736A89CE}"/>
    <dgm:cxn modelId="{714928C7-F07E-48C4-BE9E-4842896AB09C}" type="presOf" srcId="{9C64CC83-643C-4E12-8F97-BC19DC031190}" destId="{BBA91679-4684-4A04-8AEB-03038C78A75C}" srcOrd="0" destOrd="0" presId="urn:microsoft.com/office/officeart/2016/7/layout/LinearBlockProcessNumbered"/>
    <dgm:cxn modelId="{7D7B6CF4-1A1D-4E61-B5FE-C95185EF2648}" type="presOf" srcId="{9EF41CC5-EF3B-4A6D-8229-3F1333EADFB3}" destId="{67D48337-9200-42EF-A956-8FC92E9B78D2}" srcOrd="1" destOrd="0" presId="urn:microsoft.com/office/officeart/2016/7/layout/LinearBlockProcessNumbered"/>
    <dgm:cxn modelId="{B9FDDAF6-ABE3-43D5-A54F-4A0002D3FD47}" type="presOf" srcId="{EF449C32-A7AE-4099-9E9B-9E2F736A89CE}" destId="{975C752B-C37A-4BA6-A3AE-2202A141404A}" srcOrd="0" destOrd="0" presId="urn:microsoft.com/office/officeart/2016/7/layout/LinearBlockProcessNumbered"/>
    <dgm:cxn modelId="{6A5BED3A-71F8-4A71-9E51-1F50D58497B5}" type="presParOf" srcId="{579698BD-D232-4926-8D7B-29A69B90858B}" destId="{3DD5B223-886E-4FC7-BDA1-ECA869A474EC}" srcOrd="0" destOrd="0" presId="urn:microsoft.com/office/officeart/2016/7/layout/LinearBlockProcessNumbered"/>
    <dgm:cxn modelId="{50ED9B3F-B939-4662-8866-7D833C2E0794}" type="presParOf" srcId="{3DD5B223-886E-4FC7-BDA1-ECA869A474EC}" destId="{DA3A6BD4-857F-4C66-97FA-B1E1C180A950}" srcOrd="0" destOrd="0" presId="urn:microsoft.com/office/officeart/2016/7/layout/LinearBlockProcessNumbered"/>
    <dgm:cxn modelId="{0D013F25-1B82-4F7B-AEF4-E93C2E95B0C3}" type="presParOf" srcId="{3DD5B223-886E-4FC7-BDA1-ECA869A474EC}" destId="{BBA91679-4684-4A04-8AEB-03038C78A75C}" srcOrd="1" destOrd="0" presId="urn:microsoft.com/office/officeart/2016/7/layout/LinearBlockProcessNumbered"/>
    <dgm:cxn modelId="{1E713196-E09A-42B0-BC2D-5294D0D9C36F}" type="presParOf" srcId="{3DD5B223-886E-4FC7-BDA1-ECA869A474EC}" destId="{5F398AEE-BC0F-4F30-99FA-92D67A176C2D}" srcOrd="2" destOrd="0" presId="urn:microsoft.com/office/officeart/2016/7/layout/LinearBlockProcessNumbered"/>
    <dgm:cxn modelId="{F8935481-B234-48A2-8E9B-6F423817537E}" type="presParOf" srcId="{579698BD-D232-4926-8D7B-29A69B90858B}" destId="{3C27A223-AC17-40BD-B7C5-0447661C2934}" srcOrd="1" destOrd="0" presId="urn:microsoft.com/office/officeart/2016/7/layout/LinearBlockProcessNumbered"/>
    <dgm:cxn modelId="{2A71550B-14EE-4B95-A40C-E132F64E84DB}" type="presParOf" srcId="{579698BD-D232-4926-8D7B-29A69B90858B}" destId="{0864151C-845B-4A50-9755-7EE613694D81}" srcOrd="2" destOrd="0" presId="urn:microsoft.com/office/officeart/2016/7/layout/LinearBlockProcessNumbered"/>
    <dgm:cxn modelId="{819F34FD-11F2-459D-B90D-FA1539737ADA}" type="presParOf" srcId="{0864151C-845B-4A50-9755-7EE613694D81}" destId="{00AE7F27-0E5D-4AFB-ACD6-B5A19E79EA42}" srcOrd="0" destOrd="0" presId="urn:microsoft.com/office/officeart/2016/7/layout/LinearBlockProcessNumbered"/>
    <dgm:cxn modelId="{FAA4A22E-63A9-40D7-AF37-15573F3C350A}" type="presParOf" srcId="{0864151C-845B-4A50-9755-7EE613694D81}" destId="{975C752B-C37A-4BA6-A3AE-2202A141404A}" srcOrd="1" destOrd="0" presId="urn:microsoft.com/office/officeart/2016/7/layout/LinearBlockProcessNumbered"/>
    <dgm:cxn modelId="{ABA4B620-C848-4944-B91E-2E492EED893C}" type="presParOf" srcId="{0864151C-845B-4A50-9755-7EE613694D81}" destId="{C5BDCA19-B754-421E-A6CC-628F80FC74CB}" srcOrd="2" destOrd="0" presId="urn:microsoft.com/office/officeart/2016/7/layout/LinearBlockProcessNumbered"/>
    <dgm:cxn modelId="{981D06A1-F8EB-4C14-9C2A-EA505D9C81FA}" type="presParOf" srcId="{579698BD-D232-4926-8D7B-29A69B90858B}" destId="{3E36C1DA-E751-469B-91D5-B7ADF3790DAB}" srcOrd="3" destOrd="0" presId="urn:microsoft.com/office/officeart/2016/7/layout/LinearBlockProcessNumbered"/>
    <dgm:cxn modelId="{D7BB022A-2504-497B-9672-D97F4CB95B15}" type="presParOf" srcId="{579698BD-D232-4926-8D7B-29A69B90858B}" destId="{19974A3A-09A4-40DE-BB0F-D9AED1ACB06E}" srcOrd="4" destOrd="0" presId="urn:microsoft.com/office/officeart/2016/7/layout/LinearBlockProcessNumbered"/>
    <dgm:cxn modelId="{A085F843-0169-43CB-B042-74EAB6E1674B}" type="presParOf" srcId="{19974A3A-09A4-40DE-BB0F-D9AED1ACB06E}" destId="{CAD62F17-E99D-4FEF-B376-961CA4CB20EB}" srcOrd="0" destOrd="0" presId="urn:microsoft.com/office/officeart/2016/7/layout/LinearBlockProcessNumbered"/>
    <dgm:cxn modelId="{A179DBCD-25F3-44B6-BAA7-26EBC7B29448}" type="presParOf" srcId="{19974A3A-09A4-40DE-BB0F-D9AED1ACB06E}" destId="{E20811D6-E5D4-4C9E-AABF-9E0E1902CA2C}" srcOrd="1" destOrd="0" presId="urn:microsoft.com/office/officeart/2016/7/layout/LinearBlockProcessNumbered"/>
    <dgm:cxn modelId="{7429BDE6-E17F-4E08-960D-D62B256C81F6}" type="presParOf" srcId="{19974A3A-09A4-40DE-BB0F-D9AED1ACB06E}" destId="{67D48337-9200-42EF-A956-8FC92E9B78D2}" srcOrd="2" destOrd="0" presId="urn:microsoft.com/office/officeart/2016/7/layout/LinearBlockProcessNumbered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A3A6BD4-857F-4C66-97FA-B1E1C180A950}">
      <dsp:nvSpPr>
        <dsp:cNvPr id="0" name=""/>
        <dsp:cNvSpPr/>
      </dsp:nvSpPr>
      <dsp:spPr>
        <a:xfrm>
          <a:off x="0" y="0"/>
          <a:ext cx="3275967" cy="3714750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3593" tIns="0" rIns="323593" bIns="330200" numCol="1" spcCol="1270" rtlCol="0" anchor="t" anchorCtr="0">
          <a:noAutofit/>
        </a:bodyPr>
        <a:lstStyle/>
        <a:p>
          <a:pPr marL="0" lvl="0" indent="0" algn="l" defTabSz="11557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endParaRPr lang="ko" sz="2600" kern="1200" dirty="0">
            <a:latin typeface="Batang" panose="02030600000101010101" pitchFamily="18" charset="-127"/>
            <a:ea typeface="Batang" panose="02030600000101010101" pitchFamily="18" charset="-127"/>
          </a:endParaRPr>
        </a:p>
      </dsp:txBody>
      <dsp:txXfrm>
        <a:off x="0" y="1485900"/>
        <a:ext cx="3275967" cy="2228850"/>
      </dsp:txXfrm>
    </dsp:sp>
    <dsp:sp modelId="{BBA91679-4684-4A04-8AEB-03038C78A75C}">
      <dsp:nvSpPr>
        <dsp:cNvPr id="0" name=""/>
        <dsp:cNvSpPr/>
      </dsp:nvSpPr>
      <dsp:spPr>
        <a:xfrm>
          <a:off x="808" y="0"/>
          <a:ext cx="3275967" cy="1485900"/>
        </a:xfrm>
        <a:prstGeom prst="rect">
          <a:avLst/>
        </a:prstGeom>
        <a:noFill/>
        <a:ln w="15875" cap="rnd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3593" tIns="165100" rIns="323593" bIns="165100" numCol="1" spcCol="1270" rtlCol="0" anchor="ctr" anchorCtr="0">
          <a:noAutofit/>
        </a:bodyPr>
        <a:lstStyle/>
        <a:p>
          <a:pPr marL="0" lvl="0" indent="0" algn="l" defTabSz="29337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" sz="6600" kern="1200"/>
            <a:t>01</a:t>
          </a:r>
          <a:endParaRPr lang="ko" sz="6600" kern="1200" dirty="0"/>
        </a:p>
      </dsp:txBody>
      <dsp:txXfrm>
        <a:off x="808" y="0"/>
        <a:ext cx="3275967" cy="1485900"/>
      </dsp:txXfrm>
    </dsp:sp>
    <dsp:sp modelId="{00AE7F27-0E5D-4AFB-ACD6-B5A19E79EA42}">
      <dsp:nvSpPr>
        <dsp:cNvPr id="0" name=""/>
        <dsp:cNvSpPr/>
      </dsp:nvSpPr>
      <dsp:spPr>
        <a:xfrm>
          <a:off x="3538853" y="0"/>
          <a:ext cx="3275967" cy="3714750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3593" tIns="0" rIns="323593" bIns="330200" numCol="1" spcCol="1270" rtlCol="0" anchor="t" anchorCtr="0">
          <a:noAutofit/>
        </a:bodyPr>
        <a:lstStyle/>
        <a:p>
          <a:pPr marL="0" lvl="0" indent="0" algn="l" defTabSz="11557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endParaRPr lang="ko" sz="2600" kern="1200" dirty="0">
            <a:latin typeface="Batang" panose="02030600000101010101" pitchFamily="18" charset="-127"/>
            <a:ea typeface="Batang" panose="02030600000101010101" pitchFamily="18" charset="-127"/>
          </a:endParaRPr>
        </a:p>
      </dsp:txBody>
      <dsp:txXfrm>
        <a:off x="3538853" y="1485900"/>
        <a:ext cx="3275967" cy="2228850"/>
      </dsp:txXfrm>
    </dsp:sp>
    <dsp:sp modelId="{975C752B-C37A-4BA6-A3AE-2202A141404A}">
      <dsp:nvSpPr>
        <dsp:cNvPr id="0" name=""/>
        <dsp:cNvSpPr/>
      </dsp:nvSpPr>
      <dsp:spPr>
        <a:xfrm>
          <a:off x="3538853" y="0"/>
          <a:ext cx="3275967" cy="1485900"/>
        </a:xfrm>
        <a:prstGeom prst="rect">
          <a:avLst/>
        </a:prstGeom>
        <a:noFill/>
        <a:ln w="15875" cap="rnd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3593" tIns="165100" rIns="323593" bIns="165100" numCol="1" spcCol="1270" rtlCol="0" anchor="ctr" anchorCtr="0">
          <a:noAutofit/>
        </a:bodyPr>
        <a:lstStyle/>
        <a:p>
          <a:pPr marL="0" lvl="0" indent="0" algn="l" defTabSz="29337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" sz="6600" kern="1200"/>
            <a:t>02</a:t>
          </a:r>
          <a:endParaRPr lang="ko" sz="6600" kern="1200" dirty="0"/>
        </a:p>
      </dsp:txBody>
      <dsp:txXfrm>
        <a:off x="3538853" y="0"/>
        <a:ext cx="3275967" cy="1485900"/>
      </dsp:txXfrm>
    </dsp:sp>
    <dsp:sp modelId="{CAD62F17-E99D-4FEF-B376-961CA4CB20EB}">
      <dsp:nvSpPr>
        <dsp:cNvPr id="0" name=""/>
        <dsp:cNvSpPr/>
      </dsp:nvSpPr>
      <dsp:spPr>
        <a:xfrm>
          <a:off x="7076898" y="0"/>
          <a:ext cx="3275967" cy="3714750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3593" tIns="0" rIns="323593" bIns="330200" numCol="1" spcCol="1270" rtlCol="0" anchor="t" anchorCtr="0">
          <a:noAutofit/>
        </a:bodyPr>
        <a:lstStyle/>
        <a:p>
          <a:pPr marL="0" lvl="0" indent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ko-KR" altLang="en-US" sz="1600" kern="1200" dirty="0">
              <a:latin typeface="Batang" panose="02030600000101010101" pitchFamily="18" charset="-127"/>
              <a:ea typeface="Batang" panose="02030600000101010101" pitchFamily="18" charset="-127"/>
            </a:rPr>
            <a:t>저는 제 공동체로 돌아갈 수 없습니다</a:t>
          </a:r>
          <a:r>
            <a:rPr lang="en-US" altLang="ko-KR" sz="1600" kern="1200" dirty="0">
              <a:latin typeface="Batang" panose="02030600000101010101" pitchFamily="18" charset="-127"/>
              <a:ea typeface="Batang" panose="02030600000101010101" pitchFamily="18" charset="-127"/>
            </a:rPr>
            <a:t>. </a:t>
          </a:r>
          <a:r>
            <a:rPr lang="ko-KR" altLang="en-US" sz="1600" kern="1200" dirty="0">
              <a:latin typeface="Batang" panose="02030600000101010101" pitchFamily="18" charset="-127"/>
              <a:ea typeface="Batang" panose="02030600000101010101" pitchFamily="18" charset="-127"/>
            </a:rPr>
            <a:t>시간이 지나더라도 익숙해 지기는 어려울 것 같습니다</a:t>
          </a:r>
          <a:r>
            <a:rPr lang="en-US" altLang="ko-KR" sz="1600" kern="1200" dirty="0">
              <a:latin typeface="Batang" panose="02030600000101010101" pitchFamily="18" charset="-127"/>
              <a:ea typeface="Batang" panose="02030600000101010101" pitchFamily="18" charset="-127"/>
            </a:rPr>
            <a:t>. </a:t>
          </a:r>
          <a:r>
            <a:rPr lang="ko-KR" altLang="en-US" sz="1600" kern="1200" dirty="0">
              <a:latin typeface="Batang" panose="02030600000101010101" pitchFamily="18" charset="-127"/>
              <a:ea typeface="Batang" panose="02030600000101010101" pitchFamily="18" charset="-127"/>
            </a:rPr>
            <a:t>너무나 고통스럽지만</a:t>
          </a:r>
          <a:r>
            <a:rPr lang="en-US" altLang="ko-KR" sz="1600" kern="1200" dirty="0">
              <a:latin typeface="Batang" panose="02030600000101010101" pitchFamily="18" charset="-127"/>
              <a:ea typeface="Batang" panose="02030600000101010101" pitchFamily="18" charset="-127"/>
            </a:rPr>
            <a:t>…</a:t>
          </a:r>
          <a:r>
            <a:rPr lang="ko-KR" altLang="en-US" sz="1600" kern="1200" dirty="0">
              <a:latin typeface="Batang" panose="02030600000101010101" pitchFamily="18" charset="-127"/>
              <a:ea typeface="Batang" panose="02030600000101010101" pitchFamily="18" charset="-127"/>
            </a:rPr>
            <a:t> 하나님의 공동체의 일원이 될 것입니다</a:t>
          </a:r>
          <a:r>
            <a:rPr lang="en-US" altLang="ko-KR" sz="1600" kern="1200" dirty="0">
              <a:latin typeface="Batang" panose="02030600000101010101" pitchFamily="18" charset="-127"/>
              <a:ea typeface="Batang" panose="02030600000101010101" pitchFamily="18" charset="-127"/>
            </a:rPr>
            <a:t>. </a:t>
          </a:r>
          <a:r>
            <a:rPr lang="ko-KR" altLang="en-US" sz="1600" kern="1200" dirty="0">
              <a:latin typeface="Batang" panose="02030600000101010101" pitchFamily="18" charset="-127"/>
              <a:ea typeface="Batang" panose="02030600000101010101" pitchFamily="18" charset="-127"/>
            </a:rPr>
            <a:t> </a:t>
          </a:r>
          <a:endParaRPr lang="ko" sz="1600" kern="1200" dirty="0">
            <a:latin typeface="Batang" panose="02030600000101010101" pitchFamily="18" charset="-127"/>
            <a:ea typeface="Batang" panose="02030600000101010101" pitchFamily="18" charset="-127"/>
          </a:endParaRPr>
        </a:p>
      </dsp:txBody>
      <dsp:txXfrm>
        <a:off x="7076898" y="1485900"/>
        <a:ext cx="3275967" cy="2228850"/>
      </dsp:txXfrm>
    </dsp:sp>
    <dsp:sp modelId="{E20811D6-E5D4-4C9E-AABF-9E0E1902CA2C}">
      <dsp:nvSpPr>
        <dsp:cNvPr id="0" name=""/>
        <dsp:cNvSpPr/>
      </dsp:nvSpPr>
      <dsp:spPr>
        <a:xfrm>
          <a:off x="7076898" y="0"/>
          <a:ext cx="3275967" cy="1485900"/>
        </a:xfrm>
        <a:prstGeom prst="rect">
          <a:avLst/>
        </a:prstGeom>
        <a:noFill/>
        <a:ln w="15875" cap="rnd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3593" tIns="165100" rIns="323593" bIns="165100" numCol="1" spcCol="1270" rtlCol="0" anchor="ctr" anchorCtr="0">
          <a:noAutofit/>
        </a:bodyPr>
        <a:lstStyle/>
        <a:p>
          <a:pPr marL="0" lvl="0" indent="0" algn="l" defTabSz="29337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" sz="6600" kern="1200"/>
            <a:t>03</a:t>
          </a:r>
        </a:p>
      </dsp:txBody>
      <dsp:txXfrm>
        <a:off x="7076898" y="0"/>
        <a:ext cx="3275967" cy="148590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A3A6BD4-857F-4C66-97FA-B1E1C180A950}">
      <dsp:nvSpPr>
        <dsp:cNvPr id="0" name=""/>
        <dsp:cNvSpPr/>
      </dsp:nvSpPr>
      <dsp:spPr>
        <a:xfrm>
          <a:off x="3593" y="1121568"/>
          <a:ext cx="3845718" cy="4614862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79872" tIns="0" rIns="379872" bIns="330200" numCol="1" spcCol="1270" rtlCol="0" anchor="t" anchorCtr="0">
          <a:noAutofit/>
        </a:bodyPr>
        <a:lstStyle/>
        <a:p>
          <a:pPr marL="0" lvl="0" indent="0" algn="l" defTabSz="11557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endParaRPr lang="ko" sz="2600" kern="1200" dirty="0">
            <a:latin typeface="Batang" panose="02030600000101010101" pitchFamily="18" charset="-127"/>
            <a:ea typeface="Batang" panose="02030600000101010101" pitchFamily="18" charset="-127"/>
          </a:endParaRPr>
        </a:p>
      </dsp:txBody>
      <dsp:txXfrm>
        <a:off x="3593" y="2967513"/>
        <a:ext cx="3845718" cy="2768917"/>
      </dsp:txXfrm>
    </dsp:sp>
    <dsp:sp modelId="{BBA91679-4684-4A04-8AEB-03038C78A75C}">
      <dsp:nvSpPr>
        <dsp:cNvPr id="0" name=""/>
        <dsp:cNvSpPr/>
      </dsp:nvSpPr>
      <dsp:spPr>
        <a:xfrm>
          <a:off x="4554" y="1121568"/>
          <a:ext cx="3845718" cy="1845945"/>
        </a:xfrm>
        <a:prstGeom prst="rect">
          <a:avLst/>
        </a:prstGeom>
        <a:noFill/>
        <a:ln w="15875" cap="rnd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79872" tIns="165100" rIns="379872" bIns="165100" numCol="1" spcCol="1270" rtlCol="0" anchor="ctr" anchorCtr="0">
          <a:noAutofit/>
        </a:bodyPr>
        <a:lstStyle/>
        <a:p>
          <a:pPr marL="0" lvl="0" indent="0" algn="l" defTabSz="29337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" sz="6600" kern="1200"/>
            <a:t>01</a:t>
          </a:r>
          <a:endParaRPr lang="ko" sz="6600" kern="1200" dirty="0"/>
        </a:p>
      </dsp:txBody>
      <dsp:txXfrm>
        <a:off x="4554" y="1121568"/>
        <a:ext cx="3845718" cy="1845945"/>
      </dsp:txXfrm>
    </dsp:sp>
    <dsp:sp modelId="{00AE7F27-0E5D-4AFB-ACD6-B5A19E79EA42}">
      <dsp:nvSpPr>
        <dsp:cNvPr id="0" name=""/>
        <dsp:cNvSpPr/>
      </dsp:nvSpPr>
      <dsp:spPr>
        <a:xfrm>
          <a:off x="4157930" y="1121568"/>
          <a:ext cx="3876138" cy="4614862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79872" tIns="0" rIns="379872" bIns="330200" numCol="1" spcCol="1270" rtlCol="0" anchor="t" anchorCtr="0">
          <a:noAutofit/>
        </a:bodyPr>
        <a:lstStyle/>
        <a:p>
          <a:pPr marL="0" lvl="0" indent="0" algn="l" defTabSz="11557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endParaRPr lang="ko" sz="2600" kern="1200" dirty="0">
            <a:latin typeface="Batang" panose="02030600000101010101" pitchFamily="18" charset="-127"/>
            <a:ea typeface="Batang" panose="02030600000101010101" pitchFamily="18" charset="-127"/>
          </a:endParaRPr>
        </a:p>
      </dsp:txBody>
      <dsp:txXfrm>
        <a:off x="4157930" y="2967513"/>
        <a:ext cx="3876138" cy="2768917"/>
      </dsp:txXfrm>
    </dsp:sp>
    <dsp:sp modelId="{975C752B-C37A-4BA6-A3AE-2202A141404A}">
      <dsp:nvSpPr>
        <dsp:cNvPr id="0" name=""/>
        <dsp:cNvSpPr/>
      </dsp:nvSpPr>
      <dsp:spPr>
        <a:xfrm>
          <a:off x="4173140" y="1121568"/>
          <a:ext cx="3845718" cy="1845945"/>
        </a:xfrm>
        <a:prstGeom prst="rect">
          <a:avLst/>
        </a:prstGeom>
        <a:noFill/>
        <a:ln w="15875" cap="rnd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79872" tIns="165100" rIns="379872" bIns="165100" numCol="1" spcCol="1270" rtlCol="0" anchor="ctr" anchorCtr="0">
          <a:noAutofit/>
        </a:bodyPr>
        <a:lstStyle/>
        <a:p>
          <a:pPr marL="0" lvl="0" indent="0" algn="l" defTabSz="29337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" sz="6600" kern="1200"/>
            <a:t>02</a:t>
          </a:r>
          <a:endParaRPr lang="ko" sz="6600" kern="1200" dirty="0"/>
        </a:p>
      </dsp:txBody>
      <dsp:txXfrm>
        <a:off x="4173140" y="1121568"/>
        <a:ext cx="3845718" cy="1845945"/>
      </dsp:txXfrm>
    </dsp:sp>
    <dsp:sp modelId="{CAD62F17-E99D-4FEF-B376-961CA4CB20EB}">
      <dsp:nvSpPr>
        <dsp:cNvPr id="0" name=""/>
        <dsp:cNvSpPr/>
      </dsp:nvSpPr>
      <dsp:spPr>
        <a:xfrm>
          <a:off x="8341726" y="1121568"/>
          <a:ext cx="3845718" cy="4614862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79872" tIns="0" rIns="379872" bIns="330200" numCol="1" spcCol="1270" rtlCol="0" anchor="t" anchorCtr="0">
          <a:noAutofit/>
        </a:bodyPr>
        <a:lstStyle/>
        <a:p>
          <a:pPr marL="0" lvl="0" indent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ko-KR" altLang="ko-KR" sz="1600" kern="1200" dirty="0"/>
            <a:t>“</a:t>
          </a:r>
          <a:r>
            <a:rPr lang="ko-KR" sz="1600" kern="1200" dirty="0"/>
            <a:t>인질로 잡혀</a:t>
          </a:r>
          <a:r>
            <a:rPr lang="en-US" altLang="ko-KR" sz="1600" kern="1200" dirty="0"/>
            <a:t> </a:t>
          </a:r>
          <a:r>
            <a:rPr lang="ko-KR" sz="1600" kern="1200" dirty="0"/>
            <a:t>있는 사람들의 가족들이 어떠한 어려움에 있는지 우리는 다 알</a:t>
          </a:r>
          <a:r>
            <a:rPr lang="en-US" altLang="ko-KR" sz="1600" kern="1200" dirty="0"/>
            <a:t> </a:t>
          </a:r>
          <a:r>
            <a:rPr lang="ko-KR" sz="1600" kern="1200" dirty="0"/>
            <a:t>수 없습니다</a:t>
          </a:r>
          <a:r>
            <a:rPr lang="en-US" altLang="ko-KR" sz="1600" kern="1200" dirty="0"/>
            <a:t>.</a:t>
          </a:r>
          <a:r>
            <a:rPr lang="ko-KR" sz="1600" kern="1200" dirty="0"/>
            <a:t> 그들은 제한된 상황에서 사랑하는 가족을 구하기 위해 할 수 있는 무엇이든 해야만 하는 상황에 놓여있습니다. 그들이 겪는 트라우마는 말로 표현할 수 없습니다.”</a:t>
          </a:r>
          <a:r>
            <a:rPr lang="en-US" altLang="ko-KR" sz="1600" kern="1200" dirty="0"/>
            <a:t> –</a:t>
          </a:r>
          <a:r>
            <a:rPr lang="ko-KR" altLang="en-US" sz="1600" kern="1200" dirty="0"/>
            <a:t>조지 </a:t>
          </a:r>
          <a:r>
            <a:rPr lang="ko-KR" altLang="en-US" sz="1600" kern="1200" dirty="0" err="1"/>
            <a:t>윌리암스</a:t>
          </a:r>
          <a:r>
            <a:rPr lang="en-US" altLang="ko-KR" sz="1600" kern="1200" dirty="0"/>
            <a:t>, </a:t>
          </a:r>
          <a:r>
            <a:rPr lang="en-US" altLang="ko-KR" sz="1600" kern="1200" dirty="0" err="1"/>
            <a:t>odi</a:t>
          </a:r>
          <a:r>
            <a:rPr lang="ko-KR" altLang="en-US" sz="1600" kern="1200" dirty="0"/>
            <a:t> </a:t>
          </a:r>
          <a:r>
            <a:rPr lang="ko-KR" altLang="en-US" sz="1600" kern="1200" dirty="0" err="1"/>
            <a:t>지역디렉트</a:t>
          </a:r>
          <a:endParaRPr lang="ko" sz="1600" kern="1200" dirty="0">
            <a:latin typeface="Batang" panose="02030600000101010101" pitchFamily="18" charset="-127"/>
            <a:ea typeface="Batang" panose="02030600000101010101" pitchFamily="18" charset="-127"/>
          </a:endParaRPr>
        </a:p>
      </dsp:txBody>
      <dsp:txXfrm>
        <a:off x="8341726" y="2967513"/>
        <a:ext cx="3845718" cy="2768917"/>
      </dsp:txXfrm>
    </dsp:sp>
    <dsp:sp modelId="{E20811D6-E5D4-4C9E-AABF-9E0E1902CA2C}">
      <dsp:nvSpPr>
        <dsp:cNvPr id="0" name=""/>
        <dsp:cNvSpPr/>
      </dsp:nvSpPr>
      <dsp:spPr>
        <a:xfrm>
          <a:off x="8341726" y="1121568"/>
          <a:ext cx="3845718" cy="1845945"/>
        </a:xfrm>
        <a:prstGeom prst="rect">
          <a:avLst/>
        </a:prstGeom>
        <a:noFill/>
        <a:ln w="15875" cap="rnd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79872" tIns="165100" rIns="379872" bIns="165100" numCol="1" spcCol="1270" rtlCol="0" anchor="ctr" anchorCtr="0">
          <a:noAutofit/>
        </a:bodyPr>
        <a:lstStyle/>
        <a:p>
          <a:pPr marL="0" lvl="0" indent="0" algn="l" defTabSz="29337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" sz="6600" kern="1200"/>
            <a:t>03</a:t>
          </a:r>
          <a:endParaRPr lang="ko" sz="6600" kern="1200" dirty="0"/>
        </a:p>
      </dsp:txBody>
      <dsp:txXfrm>
        <a:off x="8341726" y="1121568"/>
        <a:ext cx="3845718" cy="184594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6/7/layout/LinearBlockProcessNumbered">
  <dgm:title val="Linear Block Process Numbered"/>
  <dgm:desc val="Used to show a progression; a timeline; sequential steps in a task, process, or workflow; or to emphasize movement or direction. Automatic numbers have been introduced to show the steps of the process. Level 1 text and Level 2 text both appears in a rectangle."/>
  <dgm:catLst>
    <dgm:cat type="process" pri="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101" type="sibTrans" cxnId="4">
          <dgm:prSet phldrT="1"/>
          <dgm:t>
            <a:bodyPr rtlCol="0"/>
            <a:lstStyle/>
            <a:p>
              <a:pPr rtl="0"/>
              <a:r>
                <a:t>01</a:t>
              </a:r>
            </a:p>
          </dgm:t>
        </dgm:pt>
        <dgm:pt modelId="201" type="sibTrans" cxnId="5">
          <dgm:prSet phldrT="2"/>
          <dgm:t>
            <a:bodyPr rtlCol="0"/>
            <a:lstStyle/>
            <a:p>
              <a:pPr rtl="0"/>
              <a:r>
                <a:t>02</a:t>
              </a:r>
            </a:p>
          </dgm:t>
        </dgm:pt>
        <dgm:pt modelId="301" type="sibTrans" cxnId="6">
          <dgm:prSet phldrT="3"/>
          <dgm:t>
            <a:bodyPr rtlCol="0"/>
            <a:lstStyle/>
            <a:p>
              <a:pPr rtl="0"/>
              <a:r>
                <a:t>03</a:t>
              </a:r>
            </a:p>
          </dgm:t>
        </dgm:pt>
      </dgm:ptLst>
      <dgm:cxnLst>
        <dgm:cxn modelId="4" srcId="0" destId="1" srcOrd="0" destOrd="0" sibTransId="101"/>
        <dgm:cxn modelId="5" srcId="0" destId="2" srcOrd="1" destOrd="0" sibTransId="201"/>
        <dgm:cxn modelId="6" srcId="0" destId="3" srcOrd="2" destOrd="0" sibTransId="301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animLvl val="lvl"/>
      <dgm:resizeHandles val="exact"/>
    </dgm:varLst>
    <dgm:alg type="lin">
      <dgm:param type="linDir" val="fromL"/>
      <dgm:param type="nodeVertAlign" val="t"/>
    </dgm:alg>
    <dgm:shape xmlns:r="http://schemas.openxmlformats.org/officeDocument/2006/relationships" r:blip="">
      <dgm:adjLst/>
    </dgm:shape>
    <dgm:presOf/>
    <dgm:constrLst>
      <dgm:constr type="h" for="ch" forName="compositeNode" refType="h"/>
      <dgm:constr type="w" for="ch" forName="compositeNode" refType="w"/>
      <dgm:constr type="w" for="des" forName="simulatedConn" refType="w" refFor="ch" refForName="compositeNode" fact="0.15"/>
      <dgm:constr type="h" for="des" forName="simulatedConn" refType="w" refFor="des" refForName="simulatedConn"/>
      <dgm:constr type="h" for="des" forName="vSp1" refType="w" refFor="ch" refForName="compositeNode" fact="0.8"/>
      <dgm:constr type="h" for="des" forName="vSp2" refType="w" refFor="ch" refForName="compositeNode" fact="0.07"/>
      <dgm:constr type="w" for="ch" forName="vProcSp" refType="w" refFor="des" refForName="simulatedConn" op="equ"/>
      <dgm:constr type="h" for="ch" forName="vProcSp" refType="h" refFor="ch" refForName="compositeNode" op="equ"/>
      <dgm:constr type="w" for="ch" forName="sibTrans" refType="w" refFor="ch" refForName="compositeNode" fact="0.08"/>
      <dgm:constr type="primFontSz" for="des" forName="sibTransNodeRect" op="equ"/>
      <dgm:constr type="primFontSz" for="des" forName="nodeRect" op="equ"/>
    </dgm:constrLst>
    <dgm:ruleLst/>
    <dgm:forEach name="Name4" axis="ch" ptType="node">
      <dgm:layoutNode name="compositeNode">
        <dgm:varLst>
          <dgm:bulletEnabled val="1"/>
        </dgm:varLst>
        <dgm:alg type="composite"/>
        <dgm:constrLst>
          <dgm:constr type="h" refType="w" op="lte" fact="1.2"/>
          <dgm:constr type="w" for="ch" forName="bgRect" refType="w"/>
          <dgm:constr type="h" for="ch" forName="bgRect" refType="h"/>
          <dgm:constr type="t" for="ch" forName="bgRect"/>
          <dgm:constr type="l" for="ch" forName="bgRect"/>
          <dgm:constr type="w" for="ch" forName="sibTransNodeRect" refType="w" refFor="ch" refForName="bgRect"/>
          <dgm:constr type="h" for="ch" forName="sibTransNodeRect" refType="h" refFor="ch" refForName="bgRect" fact="0.4"/>
          <dgm:constr type="t" for="ch" forName="sibTransNodeRect"/>
          <dgm:constr type="l" for="ch" forName="sibTransNodeRect"/>
          <dgm:constr type="r" for="ch" forName="nodeRect" refType="r" refFor="ch" refForName="bgRect"/>
          <dgm:constr type="h" for="ch" forName="nodeRect" refType="h" refFor="ch" refForName="bgRect" fact="0.6"/>
          <dgm:constr type="t" for="ch" forName="nodeRect" refType="b" refFor="ch" refForName="sibTransNodeRect"/>
          <dgm:constr type="l" for="ch" forName="nodeRect" refType="l" refFor="ch" refForName="bgRect"/>
        </dgm:constrLst>
        <dgm:ruleLst>
          <dgm:rule type="w" for="ch" forName="nodeRect" val="NaN" fact="NaN" max="30"/>
        </dgm:ruleLst>
        <dgm:layoutNode name="bgRect" styleLbl="alignNode1">
          <dgm:alg type="sp"/>
          <dgm:shape xmlns:r="http://schemas.openxmlformats.org/officeDocument/2006/relationships" type="rect" r:blip="">
            <dgm:adjLst>
              <dgm:adj idx="1" val="0.05"/>
            </dgm:adjLst>
          </dgm:shape>
          <dgm:presOf axis="self"/>
          <dgm:constrLst/>
          <dgm:ruleLst/>
        </dgm:layoutNode>
        <dgm:forEach name="Name19" axis="followSib" ptType="sibTrans" hideLastTrans="0" cnt="1">
          <dgm:layoutNode name="sibTransNodeRect" styleLbl="alignNode1">
            <dgm:varLst>
              <dgm:chMax val="0"/>
              <dgm:bulletEnabled val="1"/>
            </dgm:varLst>
            <dgm:presOf axis="self"/>
            <dgm:alg type="tx">
              <dgm:param type="parTxLTRAlign" val="l"/>
              <dgm:param type="parTxRTLAlign" val="l"/>
            </dgm:alg>
            <dgm:shape xmlns:r="http://schemas.openxmlformats.org/officeDocument/2006/relationships" type="rect" r:blip="" hideGeom="1">
              <dgm:adjLst/>
            </dgm:shape>
            <dgm:constrLst>
              <dgm:constr type="primFontSz" val="66"/>
              <dgm:constr type="tMarg" val="13"/>
              <dgm:constr type="lMarg" refType="w" fact="0.28"/>
              <dgm:constr type="rMarg" refType="w" fact="0.28"/>
              <dgm:constr type="bMarg" val="13"/>
            </dgm:constrLst>
            <dgm:ruleLst>
              <dgm:rule type="primFontSz" val="14" fact="NaN" max="NaN"/>
              <dgm:rule type="tMarg" val="13" fact="NaN" max="NaN"/>
            </dgm:ruleLst>
          </dgm:layoutNode>
        </dgm:forEach>
        <dgm:layoutNode name="nodeRect" styleLbl="alignNode1" moveWith="bgRect">
          <dgm:varLst>
            <dgm:bulletEnabled val="1"/>
          </dgm:varLst>
          <dgm:alg type="tx">
            <dgm:param type="parTxLTRAlign" val="l"/>
            <dgm:param type="parTxRTLAlign" val="r"/>
            <dgm:param type="txAnchorVert" val="t"/>
            <dgm:param type="stBulletLvl" val="2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primFontSz" val="26"/>
            <dgm:constr type="tMarg"/>
            <dgm:constr type="lMarg" refType="w" fact="0.28"/>
            <dgm:constr type="rMarg" refType="w" fact="0.28"/>
            <dgm:constr type="bMarg" val="26"/>
          </dgm:constrLst>
          <dgm:ruleLst>
            <dgm:rule type="primFontSz" val="11" fact="NaN" max="NaN"/>
          </dgm:ruleLst>
        </dgm:layoutNode>
      </dgm:layoutNode>
      <dgm:forEach name="Name1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  <dgm:extLst>
    <a:ext uri="{4F341089-5ED1-44EC-B178-C955D00A3D55}">
      <dgm1611:autoBuNodeInfoLst xmlns:dgm1611="http://schemas.microsoft.com/office/drawing/2016/11/diagram">
        <dgm1611:autoBuNodeInfo lvl="1" ptType="sibTrans">
          <dgm1611:buPr prefix="" leadZeros="1">
            <a:buAutoNum type="arabicParenBoth"/>
          </dgm1611:buPr>
        </dgm1611:autoBuNodeInfo>
      </dgm1611:autoBuNodeInfoLst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6/7/layout/LinearBlockProcessNumbered">
  <dgm:title val="Linear Block Process Numbered"/>
  <dgm:desc val="Used to show a progression; a timeline; sequential steps in a task, process, or workflow; or to emphasize movement or direction. Automatic numbers have been introduced to show the steps of the process. Level 1 text and Level 2 text both appears in a rectangle."/>
  <dgm:catLst>
    <dgm:cat type="process" pri="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101" type="sibTrans" cxnId="4">
          <dgm:prSet phldrT="1"/>
          <dgm:t>
            <a:bodyPr rtlCol="0"/>
            <a:lstStyle/>
            <a:p>
              <a:pPr rtl="0"/>
              <a:r>
                <a:t>01</a:t>
              </a:r>
            </a:p>
          </dgm:t>
        </dgm:pt>
        <dgm:pt modelId="201" type="sibTrans" cxnId="5">
          <dgm:prSet phldrT="2"/>
          <dgm:t>
            <a:bodyPr rtlCol="0"/>
            <a:lstStyle/>
            <a:p>
              <a:pPr rtl="0"/>
              <a:r>
                <a:t>02</a:t>
              </a:r>
            </a:p>
          </dgm:t>
        </dgm:pt>
        <dgm:pt modelId="301" type="sibTrans" cxnId="6">
          <dgm:prSet phldrT="3"/>
          <dgm:t>
            <a:bodyPr rtlCol="0"/>
            <a:lstStyle/>
            <a:p>
              <a:pPr rtl="0"/>
              <a:r>
                <a:t>03</a:t>
              </a:r>
            </a:p>
          </dgm:t>
        </dgm:pt>
      </dgm:ptLst>
      <dgm:cxnLst>
        <dgm:cxn modelId="4" srcId="0" destId="1" srcOrd="0" destOrd="0" sibTransId="101"/>
        <dgm:cxn modelId="5" srcId="0" destId="2" srcOrd="1" destOrd="0" sibTransId="201"/>
        <dgm:cxn modelId="6" srcId="0" destId="3" srcOrd="2" destOrd="0" sibTransId="301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animLvl val="lvl"/>
      <dgm:resizeHandles val="exact"/>
    </dgm:varLst>
    <dgm:alg type="lin">
      <dgm:param type="linDir" val="fromL"/>
      <dgm:param type="nodeVertAlign" val="t"/>
    </dgm:alg>
    <dgm:shape xmlns:r="http://schemas.openxmlformats.org/officeDocument/2006/relationships" r:blip="">
      <dgm:adjLst/>
    </dgm:shape>
    <dgm:presOf/>
    <dgm:constrLst>
      <dgm:constr type="h" for="ch" forName="compositeNode" refType="h"/>
      <dgm:constr type="w" for="ch" forName="compositeNode" refType="w"/>
      <dgm:constr type="w" for="des" forName="simulatedConn" refType="w" refFor="ch" refForName="compositeNode" fact="0.15"/>
      <dgm:constr type="h" for="des" forName="simulatedConn" refType="w" refFor="des" refForName="simulatedConn"/>
      <dgm:constr type="h" for="des" forName="vSp1" refType="w" refFor="ch" refForName="compositeNode" fact="0.8"/>
      <dgm:constr type="h" for="des" forName="vSp2" refType="w" refFor="ch" refForName="compositeNode" fact="0.07"/>
      <dgm:constr type="w" for="ch" forName="vProcSp" refType="w" refFor="des" refForName="simulatedConn" op="equ"/>
      <dgm:constr type="h" for="ch" forName="vProcSp" refType="h" refFor="ch" refForName="compositeNode" op="equ"/>
      <dgm:constr type="w" for="ch" forName="sibTrans" refType="w" refFor="ch" refForName="compositeNode" fact="0.08"/>
      <dgm:constr type="primFontSz" for="des" forName="sibTransNodeRect" op="equ"/>
      <dgm:constr type="primFontSz" for="des" forName="nodeRect" op="equ"/>
    </dgm:constrLst>
    <dgm:ruleLst/>
    <dgm:forEach name="Name4" axis="ch" ptType="node">
      <dgm:layoutNode name="compositeNode">
        <dgm:varLst>
          <dgm:bulletEnabled val="1"/>
        </dgm:varLst>
        <dgm:alg type="composite"/>
        <dgm:constrLst>
          <dgm:constr type="h" refType="w" op="lte" fact="1.2"/>
          <dgm:constr type="w" for="ch" forName="bgRect" refType="w"/>
          <dgm:constr type="h" for="ch" forName="bgRect" refType="h"/>
          <dgm:constr type="t" for="ch" forName="bgRect"/>
          <dgm:constr type="l" for="ch" forName="bgRect"/>
          <dgm:constr type="w" for="ch" forName="sibTransNodeRect" refType="w" refFor="ch" refForName="bgRect"/>
          <dgm:constr type="h" for="ch" forName="sibTransNodeRect" refType="h" refFor="ch" refForName="bgRect" fact="0.4"/>
          <dgm:constr type="t" for="ch" forName="sibTransNodeRect"/>
          <dgm:constr type="l" for="ch" forName="sibTransNodeRect"/>
          <dgm:constr type="r" for="ch" forName="nodeRect" refType="r" refFor="ch" refForName="bgRect"/>
          <dgm:constr type="h" for="ch" forName="nodeRect" refType="h" refFor="ch" refForName="bgRect" fact="0.6"/>
          <dgm:constr type="t" for="ch" forName="nodeRect" refType="b" refFor="ch" refForName="sibTransNodeRect"/>
          <dgm:constr type="l" for="ch" forName="nodeRect" refType="l" refFor="ch" refForName="bgRect"/>
        </dgm:constrLst>
        <dgm:ruleLst>
          <dgm:rule type="w" for="ch" forName="nodeRect" val="NaN" fact="NaN" max="30"/>
        </dgm:ruleLst>
        <dgm:layoutNode name="bgRect" styleLbl="alignNode1">
          <dgm:alg type="sp"/>
          <dgm:shape xmlns:r="http://schemas.openxmlformats.org/officeDocument/2006/relationships" type="rect" r:blip="">
            <dgm:adjLst>
              <dgm:adj idx="1" val="0.05"/>
            </dgm:adjLst>
          </dgm:shape>
          <dgm:presOf axis="self"/>
          <dgm:constrLst/>
          <dgm:ruleLst/>
        </dgm:layoutNode>
        <dgm:forEach name="Name19" axis="followSib" ptType="sibTrans" hideLastTrans="0" cnt="1">
          <dgm:layoutNode name="sibTransNodeRect" styleLbl="alignNode1">
            <dgm:varLst>
              <dgm:chMax val="0"/>
              <dgm:bulletEnabled val="1"/>
            </dgm:varLst>
            <dgm:presOf axis="self"/>
            <dgm:alg type="tx">
              <dgm:param type="parTxLTRAlign" val="l"/>
              <dgm:param type="parTxRTLAlign" val="l"/>
            </dgm:alg>
            <dgm:shape xmlns:r="http://schemas.openxmlformats.org/officeDocument/2006/relationships" type="rect" r:blip="" hideGeom="1">
              <dgm:adjLst/>
            </dgm:shape>
            <dgm:constrLst>
              <dgm:constr type="primFontSz" val="66"/>
              <dgm:constr type="tMarg" val="13"/>
              <dgm:constr type="lMarg" refType="w" fact="0.28"/>
              <dgm:constr type="rMarg" refType="w" fact="0.28"/>
              <dgm:constr type="bMarg" val="13"/>
            </dgm:constrLst>
            <dgm:ruleLst>
              <dgm:rule type="primFontSz" val="14" fact="NaN" max="NaN"/>
              <dgm:rule type="tMarg" val="13" fact="NaN" max="NaN"/>
            </dgm:ruleLst>
          </dgm:layoutNode>
        </dgm:forEach>
        <dgm:layoutNode name="nodeRect" styleLbl="alignNode1" moveWith="bgRect">
          <dgm:varLst>
            <dgm:bulletEnabled val="1"/>
          </dgm:varLst>
          <dgm:alg type="tx">
            <dgm:param type="parTxLTRAlign" val="l"/>
            <dgm:param type="parTxRTLAlign" val="r"/>
            <dgm:param type="txAnchorVert" val="t"/>
            <dgm:param type="stBulletLvl" val="2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primFontSz" val="26"/>
            <dgm:constr type="tMarg"/>
            <dgm:constr type="lMarg" refType="w" fact="0.28"/>
            <dgm:constr type="rMarg" refType="w" fact="0.28"/>
            <dgm:constr type="bMarg" val="26"/>
          </dgm:constrLst>
          <dgm:ruleLst>
            <dgm:rule type="primFontSz" val="11" fact="NaN" max="NaN"/>
          </dgm:ruleLst>
        </dgm:layoutNode>
      </dgm:layoutNode>
      <dgm:forEach name="Name1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  <dgm:extLst>
    <a:ext uri="{4F341089-5ED1-44EC-B178-C955D00A3D55}">
      <dgm1611:autoBuNodeInfoLst xmlns:dgm1611="http://schemas.microsoft.com/office/drawing/2016/11/diagram">
        <dgm1611:autoBuNodeInfo lvl="1" ptType="sibTrans">
          <dgm1611:buPr prefix="" leadZeros="1">
            <a:buAutoNum type="arabicParenBoth"/>
          </dgm1611:buPr>
        </dgm1611:autoBuNodeInfo>
      </dgm1611:autoBuNodeInfoLst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82AE8BF5-CB93-44E5-9404-15AF760C38FD}" type="datetime1">
              <a:rPr lang="ko-KR" altLang="en-US" smtClean="0"/>
              <a:t>2022-06-10</a:t>
            </a:fld>
            <a:endParaRPr 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51E602E8-7778-4840-9C52-CF866E2E76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0600392"/>
      </p:ext>
    </p:extLst>
  </p:cSld>
  <p:clrMap bg1="lt1" tx1="dk1" bg2="lt2" tx2="dk2" accent1="accent1" accent2="accent2" accent3="accent3" accent4="accent4" accent5="accent5" accent6="accent6" hlink="hlink" folHlink="folHlink"/>
  <p:hf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1420DF4F-28CD-42CA-8484-F6571F4C08CC}" type="datetime1">
              <a:rPr lang="ko-KR" altLang="en-US" smtClean="0"/>
              <a:t>2022-06-10</a:t>
            </a:fld>
            <a:endParaRPr 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ko"/>
              <a:t>마스터 텍스트 스타일을 편집하려면 클릭하세요.</a:t>
            </a:r>
            <a:endParaRPr lang="en-US"/>
          </a:p>
          <a:p>
            <a:pPr lvl="1" rtl="0"/>
            <a:r>
              <a:rPr lang="ko"/>
              <a:t>둘째 수준</a:t>
            </a:r>
          </a:p>
          <a:p>
            <a:pPr lvl="2" rtl="0"/>
            <a:r>
              <a:rPr lang="ko"/>
              <a:t>셋째 수준</a:t>
            </a:r>
          </a:p>
          <a:p>
            <a:pPr lvl="3" rtl="0"/>
            <a:r>
              <a:rPr lang="ko"/>
              <a:t>넷째 수준</a:t>
            </a:r>
          </a:p>
          <a:p>
            <a:pPr lvl="4" rtl="0"/>
            <a:r>
              <a:rPr lang="ko"/>
              <a:t>다섯째 수준</a:t>
            </a:r>
            <a:endParaRPr 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7E86D5CD-F53C-40AA-8F25-6C53AFF44E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1398133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FB0464-F52C-4F62-B2A8-C42021021BFD}" type="slidenum">
              <a:rPr lang="en-US" altLang="ko-KR" smtClean="0"/>
              <a:pPr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117638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ko-KR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1983A999-5E0E-42CA-8400-604AE921FF7C}" type="slidenum">
              <a:rPr lang="en-US" altLang="ko-KR" smtClean="0"/>
              <a:t>6</a:t>
            </a:fld>
            <a:endParaRPr lang="ko-KR"/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DD19723A-335A-4375-9E26-D91CCF2CB1F8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 rtl="0"/>
            <a:fld id="{189CD62C-6BD5-4EEA-8D62-60354CDAF8A8}" type="datetime1">
              <a:rPr lang="ko-KR" altLang="ko-KR" smtClean="0"/>
              <a:t>2022-06-10</a:t>
            </a:fld>
            <a:endParaRPr lang="ko-KR"/>
          </a:p>
        </p:txBody>
      </p:sp>
    </p:spTree>
    <p:extLst>
      <p:ext uri="{BB962C8B-B14F-4D97-AF65-F5344CB8AC3E}">
        <p14:creationId xmlns:p14="http://schemas.microsoft.com/office/powerpoint/2010/main" val="15865501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ko-KR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1983A999-5E0E-42CA-8400-604AE921FF7C}" type="slidenum">
              <a:rPr lang="en-US" altLang="ko-KR" smtClean="0"/>
              <a:t>12</a:t>
            </a:fld>
            <a:endParaRPr lang="ko-KR"/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48ABD128-1CEB-4921-8B26-1FC3BC73176C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 rtl="0"/>
            <a:fld id="{E9ED589F-C3F2-4428-B71F-59408006EDAF}" type="datetime1">
              <a:rPr lang="ko-KR" altLang="ko-KR" smtClean="0"/>
              <a:t>2022-06-10</a:t>
            </a:fld>
            <a:endParaRPr lang="ko-KR"/>
          </a:p>
        </p:txBody>
      </p:sp>
    </p:spTree>
    <p:extLst>
      <p:ext uri="{BB962C8B-B14F-4D97-AF65-F5344CB8AC3E}">
        <p14:creationId xmlns:p14="http://schemas.microsoft.com/office/powerpoint/2010/main" val="41508926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370693" y="1769540"/>
            <a:ext cx="9440034" cy="1828801"/>
          </a:xfrm>
        </p:spPr>
        <p:txBody>
          <a:bodyPr rtlCol="0" anchor="b">
            <a:normAutofit/>
          </a:bodyPr>
          <a:lstStyle>
            <a:lvl1pPr algn="ctr">
              <a:defRPr sz="5400">
                <a:latin typeface="Batang" panose="02030600000101010101" pitchFamily="18" charset="-127"/>
                <a:ea typeface="Batang" panose="02030600000101010101" pitchFamily="18" charset="-127"/>
              </a:defRPr>
            </a:lvl1pPr>
          </a:lstStyle>
          <a:p>
            <a:pPr rtl="0"/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0693" y="3773489"/>
            <a:ext cx="9440034" cy="1049867"/>
          </a:xfrm>
        </p:spPr>
        <p:txBody>
          <a:bodyPr rtlCol="0" anchor="t"/>
          <a:lstStyle>
            <a:lvl1pPr marL="0" indent="0" algn="ctr">
              <a:buNone/>
              <a:defRPr>
                <a:solidFill>
                  <a:schemeClr val="tx1"/>
                </a:solidFill>
                <a:latin typeface="Batang" panose="02030600000101010101" pitchFamily="18" charset="-127"/>
                <a:ea typeface="Batang" panose="02030600000101010101" pitchFamily="18" charset="-127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rtl="0"/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Batang" panose="02030600000101010101" pitchFamily="18" charset="-127"/>
                <a:ea typeface="Batang" panose="02030600000101010101" pitchFamily="18" charset="-127"/>
              </a:defRPr>
            </a:lvl1pPr>
          </a:lstStyle>
          <a:p>
            <a:fld id="{28A3BAFB-7A40-4072-A7FD-FB0EDC55F13F}" type="datetime1">
              <a:rPr lang="ko-KR" altLang="en-US" smtClean="0"/>
              <a:t>2022-06-10</a:t>
            </a:fld>
            <a:endParaRPr 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Batang" panose="02030600000101010101" pitchFamily="18" charset="-127"/>
                <a:ea typeface="Batang" panose="02030600000101010101" pitchFamily="18" charset="-127"/>
              </a:defRPr>
            </a:lvl1pPr>
          </a:lstStyle>
          <a:p>
            <a:endParaRPr 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Batang" panose="02030600000101010101" pitchFamily="18" charset="-127"/>
                <a:ea typeface="Batang" panose="02030600000101010101" pitchFamily="18" charset="-127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25254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>
                <a:latin typeface="Batang" panose="02030600000101010101" pitchFamily="18" charset="-127"/>
                <a:ea typeface="Batang" panose="02030600000101010101" pitchFamily="18" charset="-127"/>
              </a:defRPr>
            </a:lvl1pPr>
          </a:lstStyle>
          <a:p>
            <a:pPr rtl="0"/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 rtlCol="0"/>
          <a:lstStyle>
            <a:lvl1pPr>
              <a:defRPr>
                <a:latin typeface="Batang" panose="02030600000101010101" pitchFamily="18" charset="-127"/>
                <a:ea typeface="Batang" panose="02030600000101010101" pitchFamily="18" charset="-127"/>
              </a:defRPr>
            </a:lvl1pPr>
            <a:lvl2pPr>
              <a:defRPr>
                <a:latin typeface="Batang" panose="02030600000101010101" pitchFamily="18" charset="-127"/>
                <a:ea typeface="Batang" panose="02030600000101010101" pitchFamily="18" charset="-127"/>
              </a:defRPr>
            </a:lvl2pPr>
            <a:lvl3pPr>
              <a:defRPr>
                <a:latin typeface="Batang" panose="02030600000101010101" pitchFamily="18" charset="-127"/>
                <a:ea typeface="Batang" panose="02030600000101010101" pitchFamily="18" charset="-127"/>
              </a:defRPr>
            </a:lvl3pPr>
            <a:lvl4pPr>
              <a:defRPr>
                <a:latin typeface="Batang" panose="02030600000101010101" pitchFamily="18" charset="-127"/>
                <a:ea typeface="Batang" panose="02030600000101010101" pitchFamily="18" charset="-127"/>
              </a:defRPr>
            </a:lvl4pPr>
            <a:lvl5pPr>
              <a:defRPr>
                <a:latin typeface="Batang" panose="02030600000101010101" pitchFamily="18" charset="-127"/>
                <a:ea typeface="Batang" panose="02030600000101010101" pitchFamily="18" charset="-127"/>
              </a:defRPr>
            </a:lvl5pPr>
          </a:lstStyle>
          <a:p>
            <a:pPr lvl="0" rtl="0"/>
            <a:r>
              <a:rPr lang="ko-KR" altLang="en-US"/>
              <a:t>마스터 텍스트 스타일을 편집하려면 클릭</a:t>
            </a:r>
          </a:p>
          <a:p>
            <a:pPr lvl="1" rtl="0"/>
            <a:r>
              <a:rPr lang="ko-KR" altLang="en-US"/>
              <a:t>두 번째 수준</a:t>
            </a:r>
          </a:p>
          <a:p>
            <a:pPr lvl="2" rtl="0"/>
            <a:r>
              <a:rPr lang="ko-KR" altLang="en-US"/>
              <a:t>세 번째 수준</a:t>
            </a:r>
          </a:p>
          <a:p>
            <a:pPr lvl="3" rtl="0"/>
            <a:r>
              <a:rPr lang="ko-KR" altLang="en-US"/>
              <a:t>네 번째 수준</a:t>
            </a:r>
          </a:p>
          <a:p>
            <a:pPr lvl="4" rtl="0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Batang" panose="02030600000101010101" pitchFamily="18" charset="-127"/>
                <a:ea typeface="Batang" panose="02030600000101010101" pitchFamily="18" charset="-127"/>
              </a:defRPr>
            </a:lvl1pPr>
          </a:lstStyle>
          <a:p>
            <a:fld id="{903FB65F-A068-40C2-A5B9-B0D9283C0C60}" type="datetime1">
              <a:rPr lang="ko-KR" altLang="en-US" smtClean="0"/>
              <a:t>2022-06-10</a:t>
            </a:fld>
            <a:endParaRPr 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Batang" panose="02030600000101010101" pitchFamily="18" charset="-127"/>
                <a:ea typeface="Batang" panose="02030600000101010101" pitchFamily="18" charset="-127"/>
              </a:defRPr>
            </a:lvl1pPr>
          </a:lstStyle>
          <a:p>
            <a:endParaRPr 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Batang" panose="02030600000101010101" pitchFamily="18" charset="-127"/>
                <a:ea typeface="Batang" panose="02030600000101010101" pitchFamily="18" charset="-127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58651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295401" y="1761067"/>
            <a:ext cx="9590550" cy="1828813"/>
          </a:xfrm>
        </p:spPr>
        <p:txBody>
          <a:bodyPr rtlCol="0" anchor="b"/>
          <a:lstStyle>
            <a:lvl1pPr algn="ctr">
              <a:defRPr sz="4000" b="0" cap="none">
                <a:latin typeface="Batang" panose="02030600000101010101" pitchFamily="18" charset="-127"/>
                <a:ea typeface="Batang" panose="02030600000101010101" pitchFamily="18" charset="-127"/>
              </a:defRPr>
            </a:lvl1pPr>
          </a:lstStyle>
          <a:p>
            <a:pPr rtl="0"/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1295401" y="3763439"/>
            <a:ext cx="9590550" cy="1333494"/>
          </a:xfrm>
        </p:spPr>
        <p:txBody>
          <a:bodyPr rtlCol="0" anchor="t"/>
          <a:lstStyle>
            <a:lvl1pPr marL="0" indent="0" algn="ctr">
              <a:buNone/>
              <a:defRPr sz="2000">
                <a:solidFill>
                  <a:schemeClr val="tx1"/>
                </a:solidFill>
                <a:latin typeface="Batang" panose="02030600000101010101" pitchFamily="18" charset="-127"/>
                <a:ea typeface="Batang" panose="02030600000101010101" pitchFamily="18" charset="-127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Batang" panose="02030600000101010101" pitchFamily="18" charset="-127"/>
                <a:ea typeface="Batang" panose="02030600000101010101" pitchFamily="18" charset="-127"/>
              </a:defRPr>
            </a:lvl1pPr>
          </a:lstStyle>
          <a:p>
            <a:fld id="{929E7106-0249-4561-8B9A-6D3F87A3DB07}" type="datetime1">
              <a:rPr lang="ko-KR" altLang="en-US" smtClean="0"/>
              <a:t>2022-06-10</a:t>
            </a:fld>
            <a:endParaRPr 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Batang" panose="02030600000101010101" pitchFamily="18" charset="-127"/>
                <a:ea typeface="Batang" panose="02030600000101010101" pitchFamily="18" charset="-127"/>
              </a:defRPr>
            </a:lvl1pPr>
          </a:lstStyle>
          <a:p>
            <a:endParaRPr 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Batang" panose="02030600000101010101" pitchFamily="18" charset="-127"/>
                <a:ea typeface="Batang" panose="02030600000101010101" pitchFamily="18" charset="-127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64868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내용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1261872"/>
          </a:xfrm>
        </p:spPr>
        <p:txBody>
          <a:bodyPr rtlCol="0"/>
          <a:lstStyle>
            <a:lvl1pPr>
              <a:defRPr>
                <a:latin typeface="Batang" panose="02030600000101010101" pitchFamily="18" charset="-127"/>
                <a:ea typeface="Batang" panose="02030600000101010101" pitchFamily="18" charset="-127"/>
              </a:defRPr>
            </a:lvl1pPr>
          </a:lstStyle>
          <a:p>
            <a:pPr rtl="0"/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913795" y="2076450"/>
            <a:ext cx="4856841" cy="3622671"/>
          </a:xfrm>
        </p:spPr>
        <p:txBody>
          <a:bodyPr rtlCol="0" anchor="t">
            <a:normAutofit/>
          </a:bodyPr>
          <a:lstStyle>
            <a:lvl1pPr>
              <a:defRPr>
                <a:latin typeface="Batang" panose="02030600000101010101" pitchFamily="18" charset="-127"/>
                <a:ea typeface="Batang" panose="02030600000101010101" pitchFamily="18" charset="-127"/>
              </a:defRPr>
            </a:lvl1pPr>
            <a:lvl2pPr>
              <a:defRPr>
                <a:latin typeface="Batang" panose="02030600000101010101" pitchFamily="18" charset="-127"/>
                <a:ea typeface="Batang" panose="02030600000101010101" pitchFamily="18" charset="-127"/>
              </a:defRPr>
            </a:lvl2pPr>
            <a:lvl3pPr>
              <a:defRPr>
                <a:latin typeface="Batang" panose="02030600000101010101" pitchFamily="18" charset="-127"/>
                <a:ea typeface="Batang" panose="02030600000101010101" pitchFamily="18" charset="-127"/>
              </a:defRPr>
            </a:lvl3pPr>
            <a:lvl4pPr>
              <a:defRPr>
                <a:latin typeface="Batang" panose="02030600000101010101" pitchFamily="18" charset="-127"/>
                <a:ea typeface="Batang" panose="02030600000101010101" pitchFamily="18" charset="-127"/>
              </a:defRPr>
            </a:lvl4pPr>
            <a:lvl5pPr>
              <a:defRPr>
                <a:latin typeface="Batang" panose="02030600000101010101" pitchFamily="18" charset="-127"/>
                <a:ea typeface="Batang" panose="02030600000101010101" pitchFamily="18" charset="-127"/>
              </a:defRPr>
            </a:lvl5pPr>
          </a:lstStyle>
          <a:p>
            <a:pPr lvl="0" rtl="0"/>
            <a:r>
              <a:rPr lang="ko-KR" altLang="en-US"/>
              <a:t>마스터 텍스트 스타일을 편집하려면 클릭</a:t>
            </a:r>
          </a:p>
          <a:p>
            <a:pPr lvl="1" rtl="0"/>
            <a:r>
              <a:rPr lang="ko-KR" altLang="en-US"/>
              <a:t>두 번째 수준</a:t>
            </a:r>
          </a:p>
          <a:p>
            <a:pPr lvl="2" rtl="0"/>
            <a:r>
              <a:rPr lang="ko-KR" altLang="en-US"/>
              <a:t>세 번째 수준</a:t>
            </a:r>
          </a:p>
          <a:p>
            <a:pPr lvl="3" rtl="0"/>
            <a:r>
              <a:rPr lang="ko-KR" altLang="en-US"/>
              <a:t>네 번째 수준</a:t>
            </a:r>
          </a:p>
          <a:p>
            <a:pPr lvl="4" rtl="0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410716" y="2076451"/>
            <a:ext cx="4856841" cy="3622672"/>
          </a:xfrm>
        </p:spPr>
        <p:txBody>
          <a:bodyPr rtlCol="0" anchor="t">
            <a:normAutofit/>
          </a:bodyPr>
          <a:lstStyle>
            <a:lvl1pPr>
              <a:defRPr>
                <a:latin typeface="Batang" panose="02030600000101010101" pitchFamily="18" charset="-127"/>
                <a:ea typeface="Batang" panose="02030600000101010101" pitchFamily="18" charset="-127"/>
              </a:defRPr>
            </a:lvl1pPr>
            <a:lvl2pPr>
              <a:defRPr>
                <a:latin typeface="Batang" panose="02030600000101010101" pitchFamily="18" charset="-127"/>
                <a:ea typeface="Batang" panose="02030600000101010101" pitchFamily="18" charset="-127"/>
              </a:defRPr>
            </a:lvl2pPr>
            <a:lvl3pPr>
              <a:defRPr>
                <a:latin typeface="Batang" panose="02030600000101010101" pitchFamily="18" charset="-127"/>
                <a:ea typeface="Batang" panose="02030600000101010101" pitchFamily="18" charset="-127"/>
              </a:defRPr>
            </a:lvl3pPr>
            <a:lvl4pPr>
              <a:defRPr>
                <a:latin typeface="Batang" panose="02030600000101010101" pitchFamily="18" charset="-127"/>
                <a:ea typeface="Batang" panose="02030600000101010101" pitchFamily="18" charset="-127"/>
              </a:defRPr>
            </a:lvl4pPr>
            <a:lvl5pPr>
              <a:defRPr>
                <a:latin typeface="Batang" panose="02030600000101010101" pitchFamily="18" charset="-127"/>
                <a:ea typeface="Batang" panose="02030600000101010101" pitchFamily="18" charset="-127"/>
              </a:defRPr>
            </a:lvl5pPr>
          </a:lstStyle>
          <a:p>
            <a:pPr lvl="0" rtl="0"/>
            <a:r>
              <a:rPr lang="ko-KR" altLang="en-US"/>
              <a:t>마스터 텍스트 스타일을 편집하려면 클릭</a:t>
            </a:r>
          </a:p>
          <a:p>
            <a:pPr lvl="1" rtl="0"/>
            <a:r>
              <a:rPr lang="ko-KR" altLang="en-US"/>
              <a:t>두 번째 수준</a:t>
            </a:r>
          </a:p>
          <a:p>
            <a:pPr lvl="2" rtl="0"/>
            <a:r>
              <a:rPr lang="ko-KR" altLang="en-US"/>
              <a:t>세 번째 수준</a:t>
            </a:r>
          </a:p>
          <a:p>
            <a:pPr lvl="3" rtl="0"/>
            <a:r>
              <a:rPr lang="ko-KR" altLang="en-US"/>
              <a:t>네 번째 수준</a:t>
            </a:r>
          </a:p>
          <a:p>
            <a:pPr lvl="4" rtl="0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Batang" panose="02030600000101010101" pitchFamily="18" charset="-127"/>
                <a:ea typeface="Batang" panose="02030600000101010101" pitchFamily="18" charset="-127"/>
              </a:defRPr>
            </a:lvl1pPr>
          </a:lstStyle>
          <a:p>
            <a:fld id="{02227B3E-0B5D-4A4E-A1D5-C5A318589AE5}" type="datetime1">
              <a:rPr lang="ko-KR" altLang="en-US" smtClean="0"/>
              <a:t>2022-06-10</a:t>
            </a:fld>
            <a:endParaRPr lang="en-US" dirty="0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Batang" panose="02030600000101010101" pitchFamily="18" charset="-127"/>
                <a:ea typeface="Batang" panose="02030600000101010101" pitchFamily="18" charset="-127"/>
              </a:defRPr>
            </a:lvl1pPr>
          </a:lstStyle>
          <a:p>
            <a:endParaRPr lang="en-US" dirty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Batang" panose="02030600000101010101" pitchFamily="18" charset="-127"/>
                <a:ea typeface="Batang" panose="02030600000101010101" pitchFamily="18" charset="-127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51756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그림 19" descr="Slate-V2-HD-compPhotoInset.png">
            <a:extLst>
              <a:ext uri="{FF2B5EF4-FFF2-40B4-BE49-F238E27FC236}">
                <a16:creationId xmlns:a16="http://schemas.microsoft.com/office/drawing/2014/main" id="{37B721FF-D609-4D98-9D19-CF75AA8A54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795" y="1734506"/>
            <a:ext cx="5029200" cy="4099959"/>
          </a:xfrm>
          <a:prstGeom prst="rect">
            <a:avLst/>
          </a:prstGeom>
        </p:spPr>
      </p:pic>
      <p:pic>
        <p:nvPicPr>
          <p:cNvPr id="21" name="그림 20" descr="Slate-V2-HD-compPhotoInset.png">
            <a:extLst>
              <a:ext uri="{FF2B5EF4-FFF2-40B4-BE49-F238E27FC236}">
                <a16:creationId xmlns:a16="http://schemas.microsoft.com/office/drawing/2014/main" id="{073936BD-C868-433F-8E84-D6DD8E640E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8357" y="1734506"/>
            <a:ext cx="5029200" cy="4099959"/>
          </a:xfrm>
          <a:prstGeom prst="rect">
            <a:avLst/>
          </a:prstGeom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</p:spPr>
        <p:txBody>
          <a:bodyPr rtlCol="0"/>
          <a:lstStyle>
            <a:lvl1pPr>
              <a:defRPr>
                <a:latin typeface="Batang" panose="02030600000101010101" pitchFamily="18" charset="-127"/>
                <a:ea typeface="Batang" panose="02030600000101010101" pitchFamily="18" charset="-127"/>
              </a:defRPr>
            </a:lvl1pPr>
          </a:lstStyle>
          <a:p>
            <a:pPr rtl="0"/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1046013" y="1855153"/>
            <a:ext cx="4764764" cy="692494"/>
          </a:xfrm>
        </p:spPr>
        <p:txBody>
          <a:bodyPr rtlCol="0" anchor="b">
            <a:noAutofit/>
          </a:bodyPr>
          <a:lstStyle>
            <a:lvl1pPr marL="0" indent="0" algn="ctr">
              <a:buNone/>
              <a:defRPr sz="2400" b="0">
                <a:latin typeface="Batang" panose="02030600000101010101" pitchFamily="18" charset="-127"/>
                <a:ea typeface="Batang" panose="02030600000101010101" pitchFamily="18" charset="-12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1046013" y="2702103"/>
            <a:ext cx="4764764" cy="3043533"/>
          </a:xfrm>
        </p:spPr>
        <p:txBody>
          <a:bodyPr rtlCol="0" anchor="t">
            <a:normAutofit/>
          </a:bodyPr>
          <a:lstStyle>
            <a:lvl1pPr>
              <a:defRPr sz="1800">
                <a:latin typeface="Batang" panose="02030600000101010101" pitchFamily="18" charset="-127"/>
                <a:ea typeface="Batang" panose="02030600000101010101" pitchFamily="18" charset="-127"/>
              </a:defRPr>
            </a:lvl1pPr>
            <a:lvl2pPr>
              <a:defRPr sz="1600">
                <a:latin typeface="Batang" panose="02030600000101010101" pitchFamily="18" charset="-127"/>
                <a:ea typeface="Batang" panose="02030600000101010101" pitchFamily="18" charset="-127"/>
              </a:defRPr>
            </a:lvl2pPr>
            <a:lvl3pPr>
              <a:defRPr sz="1400">
                <a:latin typeface="Batang" panose="02030600000101010101" pitchFamily="18" charset="-127"/>
                <a:ea typeface="Batang" panose="02030600000101010101" pitchFamily="18" charset="-127"/>
              </a:defRPr>
            </a:lvl3pPr>
            <a:lvl4pPr>
              <a:defRPr sz="1200">
                <a:latin typeface="Batang" panose="02030600000101010101" pitchFamily="18" charset="-127"/>
                <a:ea typeface="Batang" panose="02030600000101010101" pitchFamily="18" charset="-127"/>
              </a:defRPr>
            </a:lvl4pPr>
            <a:lvl5pPr>
              <a:defRPr sz="1200">
                <a:latin typeface="Batang" panose="02030600000101010101" pitchFamily="18" charset="-127"/>
                <a:ea typeface="Batang" panose="02030600000101010101" pitchFamily="18" charset="-127"/>
              </a:defRPr>
            </a:lvl5pPr>
          </a:lstStyle>
          <a:p>
            <a:pPr lvl="0" rtl="0"/>
            <a:r>
              <a:rPr lang="ko-KR" altLang="en-US"/>
              <a:t>마스터 텍스트 스타일을 편집하려면 클릭</a:t>
            </a:r>
          </a:p>
          <a:p>
            <a:pPr lvl="1" rtl="0"/>
            <a:r>
              <a:rPr lang="ko-KR" altLang="en-US"/>
              <a:t>두 번째 수준</a:t>
            </a:r>
          </a:p>
          <a:p>
            <a:pPr lvl="2" rtl="0"/>
            <a:r>
              <a:rPr lang="ko-KR" altLang="en-US"/>
              <a:t>세 번째 수준</a:t>
            </a:r>
          </a:p>
          <a:p>
            <a:pPr lvl="3" rtl="0"/>
            <a:r>
              <a:rPr lang="ko-KR" altLang="en-US"/>
              <a:t>네 번째 수준</a:t>
            </a:r>
          </a:p>
          <a:p>
            <a:pPr lvl="4" rtl="0"/>
            <a:r>
              <a:rPr lang="ko-KR" altLang="en-US"/>
              <a:t>다섯 번째 수준</a:t>
            </a:r>
            <a:endParaRPr lang="ko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363166" y="1855152"/>
            <a:ext cx="4779582" cy="692495"/>
          </a:xfrm>
        </p:spPr>
        <p:txBody>
          <a:bodyPr rtlCol="0" anchor="b">
            <a:noAutofit/>
          </a:bodyPr>
          <a:lstStyle>
            <a:lvl1pPr marL="0" indent="0" algn="ctr">
              <a:buNone/>
              <a:defRPr sz="2400" b="0">
                <a:latin typeface="Batang" panose="02030600000101010101" pitchFamily="18" charset="-127"/>
                <a:ea typeface="Batang" panose="02030600000101010101" pitchFamily="18" charset="-12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363167" y="2702103"/>
            <a:ext cx="4779581" cy="3043533"/>
          </a:xfrm>
        </p:spPr>
        <p:txBody>
          <a:bodyPr rtlCol="0" anchor="t">
            <a:normAutofit/>
          </a:bodyPr>
          <a:lstStyle>
            <a:lvl1pPr>
              <a:defRPr sz="1800">
                <a:latin typeface="Batang" panose="02030600000101010101" pitchFamily="18" charset="-127"/>
                <a:ea typeface="Batang" panose="02030600000101010101" pitchFamily="18" charset="-127"/>
              </a:defRPr>
            </a:lvl1pPr>
            <a:lvl2pPr>
              <a:defRPr sz="1600">
                <a:latin typeface="Batang" panose="02030600000101010101" pitchFamily="18" charset="-127"/>
                <a:ea typeface="Batang" panose="02030600000101010101" pitchFamily="18" charset="-127"/>
              </a:defRPr>
            </a:lvl2pPr>
            <a:lvl3pPr>
              <a:defRPr sz="1400">
                <a:latin typeface="Batang" panose="02030600000101010101" pitchFamily="18" charset="-127"/>
                <a:ea typeface="Batang" panose="02030600000101010101" pitchFamily="18" charset="-127"/>
              </a:defRPr>
            </a:lvl3pPr>
            <a:lvl4pPr>
              <a:defRPr sz="1200">
                <a:latin typeface="Batang" panose="02030600000101010101" pitchFamily="18" charset="-127"/>
                <a:ea typeface="Batang" panose="02030600000101010101" pitchFamily="18" charset="-127"/>
              </a:defRPr>
            </a:lvl4pPr>
            <a:lvl5pPr>
              <a:defRPr sz="1200">
                <a:latin typeface="Batang" panose="02030600000101010101" pitchFamily="18" charset="-127"/>
                <a:ea typeface="Batang" panose="02030600000101010101" pitchFamily="18" charset="-127"/>
              </a:defRPr>
            </a:lvl5pPr>
          </a:lstStyle>
          <a:p>
            <a:pPr lvl="0" rtl="0"/>
            <a:r>
              <a:rPr lang="ko-KR" altLang="en-US"/>
              <a:t>마스터 텍스트 스타일을 편집하려면 클릭</a:t>
            </a:r>
          </a:p>
          <a:p>
            <a:pPr lvl="1" rtl="0"/>
            <a:r>
              <a:rPr lang="ko-KR" altLang="en-US"/>
              <a:t>두 번째 수준</a:t>
            </a:r>
          </a:p>
          <a:p>
            <a:pPr lvl="2" rtl="0"/>
            <a:r>
              <a:rPr lang="ko-KR" altLang="en-US"/>
              <a:t>세 번째 수준</a:t>
            </a:r>
          </a:p>
          <a:p>
            <a:pPr lvl="3" rtl="0"/>
            <a:r>
              <a:rPr lang="ko-KR" altLang="en-US"/>
              <a:t>네 번째 수준</a:t>
            </a:r>
          </a:p>
          <a:p>
            <a:pPr lvl="4" rtl="0"/>
            <a:r>
              <a:rPr lang="ko-KR" altLang="en-US"/>
              <a:t>다섯 번째 수준</a:t>
            </a:r>
            <a:endParaRPr lang="ko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Batang" panose="02030600000101010101" pitchFamily="18" charset="-127"/>
                <a:ea typeface="Batang" panose="02030600000101010101" pitchFamily="18" charset="-127"/>
              </a:defRPr>
            </a:lvl1pPr>
          </a:lstStyle>
          <a:p>
            <a:fld id="{555DD60D-C61B-40E7-975A-28844FBB2D45}" type="datetime1">
              <a:rPr lang="ko-KR" altLang="en-US" smtClean="0"/>
              <a:t>2022-06-10</a:t>
            </a:fld>
            <a:endParaRPr lang="en-US" dirty="0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Batang" panose="02030600000101010101" pitchFamily="18" charset="-127"/>
                <a:ea typeface="Batang" panose="02030600000101010101" pitchFamily="18" charset="-127"/>
              </a:defRPr>
            </a:lvl1pPr>
          </a:lstStyle>
          <a:p>
            <a:endParaRPr lang="en-US" dirty="0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Batang" panose="02030600000101010101" pitchFamily="18" charset="-127"/>
                <a:ea typeface="Batang" panose="02030600000101010101" pitchFamily="18" charset="-127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88870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>
                <a:latin typeface="Batang" panose="02030600000101010101" pitchFamily="18" charset="-127"/>
                <a:ea typeface="Batang" panose="02030600000101010101" pitchFamily="18" charset="-127"/>
              </a:defRPr>
            </a:lvl1pPr>
          </a:lstStyle>
          <a:p>
            <a:pPr rtl="0"/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Batang" panose="02030600000101010101" pitchFamily="18" charset="-127"/>
                <a:ea typeface="Batang" panose="02030600000101010101" pitchFamily="18" charset="-127"/>
              </a:defRPr>
            </a:lvl1pPr>
          </a:lstStyle>
          <a:p>
            <a:fld id="{5321AE99-9C34-4E99-A9FF-6D7F5041DBC9}" type="datetime1">
              <a:rPr lang="ko-KR" altLang="en-US" smtClean="0"/>
              <a:t>2022-06-10</a:t>
            </a:fld>
            <a:endParaRPr lang="en-US" dirty="0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Batang" panose="02030600000101010101" pitchFamily="18" charset="-127"/>
                <a:ea typeface="Batang" panose="02030600000101010101" pitchFamily="18" charset="-127"/>
              </a:defRPr>
            </a:lvl1pPr>
          </a:lstStyle>
          <a:p>
            <a:endParaRPr lang="en-US" dirty="0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Batang" panose="02030600000101010101" pitchFamily="18" charset="-127"/>
                <a:ea typeface="Batang" panose="02030600000101010101" pitchFamily="18" charset="-127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48886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비어 있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Batang" panose="02030600000101010101" pitchFamily="18" charset="-127"/>
                <a:ea typeface="Batang" panose="02030600000101010101" pitchFamily="18" charset="-127"/>
              </a:defRPr>
            </a:lvl1pPr>
          </a:lstStyle>
          <a:p>
            <a:fld id="{B802EC46-0824-45EE-B260-50ED0B85D11E}" type="datetime1">
              <a:rPr lang="ko-KR" altLang="en-US" smtClean="0"/>
              <a:t>2022-06-10</a:t>
            </a:fld>
            <a:endParaRPr lang="en-US" dirty="0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Batang" panose="02030600000101010101" pitchFamily="18" charset="-127"/>
                <a:ea typeface="Batang" panose="02030600000101010101" pitchFamily="18" charset="-127"/>
              </a:defRPr>
            </a:lvl1pPr>
          </a:lstStyle>
          <a:p>
            <a:endParaRPr 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Batang" panose="02030600000101010101" pitchFamily="18" charset="-127"/>
                <a:ea typeface="Batang" panose="02030600000101010101" pitchFamily="18" charset="-127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59166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3706889" cy="1821918"/>
          </a:xfrm>
        </p:spPr>
        <p:txBody>
          <a:bodyPr rtlCol="0" anchor="b">
            <a:normAutofit/>
          </a:bodyPr>
          <a:lstStyle>
            <a:lvl1pPr algn="ctr">
              <a:defRPr sz="2800" b="0">
                <a:latin typeface="Batang" panose="02030600000101010101" pitchFamily="18" charset="-127"/>
                <a:ea typeface="Batang" panose="02030600000101010101" pitchFamily="18" charset="-127"/>
              </a:defRPr>
            </a:lvl1pPr>
          </a:lstStyle>
          <a:p>
            <a:pPr rtl="0"/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855633" y="609600"/>
            <a:ext cx="6411924" cy="5080001"/>
          </a:xfrm>
        </p:spPr>
        <p:txBody>
          <a:bodyPr rtlCol="0">
            <a:normAutofit/>
          </a:bodyPr>
          <a:lstStyle>
            <a:lvl1pPr>
              <a:defRPr>
                <a:latin typeface="Batang" panose="02030600000101010101" pitchFamily="18" charset="-127"/>
                <a:ea typeface="Batang" panose="02030600000101010101" pitchFamily="18" charset="-127"/>
              </a:defRPr>
            </a:lvl1pPr>
            <a:lvl2pPr>
              <a:defRPr>
                <a:latin typeface="Batang" panose="02030600000101010101" pitchFamily="18" charset="-127"/>
                <a:ea typeface="Batang" panose="02030600000101010101" pitchFamily="18" charset="-127"/>
              </a:defRPr>
            </a:lvl2pPr>
            <a:lvl3pPr>
              <a:defRPr>
                <a:latin typeface="Batang" panose="02030600000101010101" pitchFamily="18" charset="-127"/>
                <a:ea typeface="Batang" panose="02030600000101010101" pitchFamily="18" charset="-127"/>
              </a:defRPr>
            </a:lvl3pPr>
            <a:lvl4pPr>
              <a:defRPr>
                <a:latin typeface="Batang" panose="02030600000101010101" pitchFamily="18" charset="-127"/>
                <a:ea typeface="Batang" panose="02030600000101010101" pitchFamily="18" charset="-127"/>
              </a:defRPr>
            </a:lvl4pPr>
            <a:lvl5pPr>
              <a:defRPr>
                <a:latin typeface="Batang" panose="02030600000101010101" pitchFamily="18" charset="-127"/>
                <a:ea typeface="Batang" panose="02030600000101010101" pitchFamily="18" charset="-127"/>
              </a:defRPr>
            </a:lvl5pPr>
          </a:lstStyle>
          <a:p>
            <a:pPr lvl="0" rtl="0"/>
            <a:r>
              <a:rPr lang="ko-KR" altLang="en-US"/>
              <a:t>마스터 텍스트 스타일을 편집하려면 클릭</a:t>
            </a:r>
          </a:p>
          <a:p>
            <a:pPr lvl="1" rtl="0"/>
            <a:r>
              <a:rPr lang="ko-KR" altLang="en-US"/>
              <a:t>두 번째 수준</a:t>
            </a:r>
          </a:p>
          <a:p>
            <a:pPr lvl="2" rtl="0"/>
            <a:r>
              <a:rPr lang="ko-KR" altLang="en-US"/>
              <a:t>세 번째 수준</a:t>
            </a:r>
          </a:p>
          <a:p>
            <a:pPr lvl="3" rtl="0"/>
            <a:r>
              <a:rPr lang="ko-KR" altLang="en-US"/>
              <a:t>네 번째 수준</a:t>
            </a:r>
          </a:p>
          <a:p>
            <a:pPr lvl="4" rtl="0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913795" y="2673351"/>
            <a:ext cx="3706889" cy="3016250"/>
          </a:xfrm>
        </p:spPr>
        <p:txBody>
          <a:bodyPr rtlCol="0" anchor="t">
            <a:normAutofit/>
          </a:bodyPr>
          <a:lstStyle>
            <a:lvl1pPr marL="0" indent="0" algn="ctr">
              <a:buNone/>
              <a:defRPr sz="1600">
                <a:latin typeface="Batang" panose="02030600000101010101" pitchFamily="18" charset="-127"/>
                <a:ea typeface="Batang" panose="02030600000101010101" pitchFamily="18" charset="-127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Batang" panose="02030600000101010101" pitchFamily="18" charset="-127"/>
                <a:ea typeface="Batang" panose="02030600000101010101" pitchFamily="18" charset="-127"/>
              </a:defRPr>
            </a:lvl1pPr>
          </a:lstStyle>
          <a:p>
            <a:fld id="{43748954-E065-4054-8C66-392B4F063747}" type="datetime1">
              <a:rPr lang="ko-KR" altLang="en-US" smtClean="0"/>
              <a:t>2022-06-10</a:t>
            </a:fld>
            <a:endParaRPr lang="en-US" dirty="0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Batang" panose="02030600000101010101" pitchFamily="18" charset="-127"/>
                <a:ea typeface="Batang" panose="02030600000101010101" pitchFamily="18" charset="-127"/>
              </a:defRPr>
            </a:lvl1pPr>
          </a:lstStyle>
          <a:p>
            <a:endParaRPr lang="en-US" dirty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Batang" panose="02030600000101010101" pitchFamily="18" charset="-127"/>
                <a:ea typeface="Batang" panose="02030600000101010101" pitchFamily="18" charset="-127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64791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그림 21" descr="Slate-V2-HD-vertPhotoInset.png">
            <a:extLst>
              <a:ext uri="{FF2B5EF4-FFF2-40B4-BE49-F238E27FC236}">
                <a16:creationId xmlns:a16="http://schemas.microsoft.com/office/drawing/2014/main" id="{4D06E496-ACBA-4063-B4A1-C5C484EE5A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3665" y="609600"/>
            <a:ext cx="3584166" cy="5204832"/>
          </a:xfrm>
          <a:prstGeom prst="rect">
            <a:avLst/>
          </a:prstGeom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913795" y="763701"/>
            <a:ext cx="5707899" cy="1675559"/>
          </a:xfrm>
        </p:spPr>
        <p:txBody>
          <a:bodyPr rtlCol="0" anchor="b">
            <a:noAutofit/>
          </a:bodyPr>
          <a:lstStyle>
            <a:lvl1pPr algn="ctr">
              <a:defRPr sz="3200" b="0">
                <a:latin typeface="Batang" panose="02030600000101010101" pitchFamily="18" charset="-127"/>
                <a:ea typeface="Batang" panose="02030600000101010101" pitchFamily="18" charset="-127"/>
              </a:defRPr>
            </a:lvl1pPr>
          </a:lstStyle>
          <a:p>
            <a:pPr rtl="0"/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그림 개체 틀 2"/>
          <p:cNvSpPr>
            <a:spLocks noGrp="1" noChangeAspect="1"/>
          </p:cNvSpPr>
          <p:nvPr>
            <p:ph type="pic" idx="1"/>
          </p:nvPr>
        </p:nvSpPr>
        <p:spPr>
          <a:xfrm>
            <a:off x="7442551" y="763702"/>
            <a:ext cx="3275751" cy="4912822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rtlCol="0" anchor="t">
            <a:normAutofit/>
          </a:bodyPr>
          <a:lstStyle>
            <a:lvl1pPr marL="0" indent="0" algn="ctr">
              <a:buNone/>
              <a:defRPr sz="1600">
                <a:latin typeface="Batang" panose="02030600000101010101" pitchFamily="18" charset="-127"/>
                <a:ea typeface="Batang" panose="02030600000101010101" pitchFamily="18" charset="-127"/>
              </a:defRPr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rtl="0"/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473698" y="2679699"/>
            <a:ext cx="4588094" cy="3135695"/>
          </a:xfrm>
        </p:spPr>
        <p:txBody>
          <a:bodyPr rtlCol="0" anchor="t">
            <a:normAutofit/>
          </a:bodyPr>
          <a:lstStyle>
            <a:lvl1pPr marL="0" indent="0" algn="ctr">
              <a:buNone/>
              <a:defRPr sz="1600">
                <a:latin typeface="Batang" panose="02030600000101010101" pitchFamily="18" charset="-127"/>
                <a:ea typeface="Batang" panose="02030600000101010101" pitchFamily="18" charset="-127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Batang" panose="02030600000101010101" pitchFamily="18" charset="-127"/>
                <a:ea typeface="Batang" panose="02030600000101010101" pitchFamily="18" charset="-127"/>
              </a:defRPr>
            </a:lvl1pPr>
          </a:lstStyle>
          <a:p>
            <a:fld id="{5A58C4A3-D82D-41C7-A18D-6414DD58B953}" type="datetime1">
              <a:rPr lang="ko-KR" altLang="en-US" smtClean="0"/>
              <a:t>2022-06-10</a:t>
            </a:fld>
            <a:endParaRPr lang="en-US" dirty="0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Batang" panose="02030600000101010101" pitchFamily="18" charset="-127"/>
                <a:ea typeface="Batang" panose="02030600000101010101" pitchFamily="18" charset="-127"/>
              </a:defRPr>
            </a:lvl1pPr>
          </a:lstStyle>
          <a:p>
            <a:endParaRPr lang="en-US" dirty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Batang" panose="02030600000101010101" pitchFamily="18" charset="-127"/>
                <a:ea typeface="Batang" panose="02030600000101010101" pitchFamily="18" charset="-127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63787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캡션 있는 파노라마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그림 15" descr="Slate-V2-HD-panoPhotoInset.png">
            <a:extLst>
              <a:ext uri="{FF2B5EF4-FFF2-40B4-BE49-F238E27FC236}">
                <a16:creationId xmlns:a16="http://schemas.microsoft.com/office/drawing/2014/main" id="{CE39118B-B3AD-4BD4-BA22-DEFF4E76CE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883" y="547807"/>
            <a:ext cx="10141799" cy="3816806"/>
          </a:xfrm>
          <a:prstGeom prst="rect">
            <a:avLst/>
          </a:prstGeom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913806" y="4565255"/>
            <a:ext cx="10355326" cy="543472"/>
          </a:xfrm>
        </p:spPr>
        <p:txBody>
          <a:bodyPr rtlCol="0" anchor="b">
            <a:normAutofit/>
          </a:bodyPr>
          <a:lstStyle>
            <a:lvl1pPr algn="ctr">
              <a:defRPr sz="2800">
                <a:latin typeface="Batang" panose="02030600000101010101" pitchFamily="18" charset="-127"/>
                <a:ea typeface="Batang" panose="02030600000101010101" pitchFamily="18" charset="-127"/>
              </a:defRPr>
            </a:lvl1pPr>
          </a:lstStyle>
          <a:p>
            <a:pPr rtl="0"/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그림 개체 틀 2"/>
          <p:cNvSpPr>
            <a:spLocks noGrp="1" noChangeAspect="1"/>
          </p:cNvSpPr>
          <p:nvPr>
            <p:ph type="pic" idx="1"/>
          </p:nvPr>
        </p:nvSpPr>
        <p:spPr>
          <a:xfrm>
            <a:off x="1169349" y="695009"/>
            <a:ext cx="9845346" cy="3525671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rtlCol="0" anchor="t">
            <a:normAutofit/>
          </a:bodyPr>
          <a:lstStyle>
            <a:lvl1pPr marL="0" indent="0" algn="ctr">
              <a:buNone/>
              <a:defRPr sz="2000">
                <a:latin typeface="Batang" panose="02030600000101010101" pitchFamily="18" charset="-127"/>
                <a:ea typeface="Batang" panose="02030600000101010101" pitchFamily="18" charset="-127"/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913795" y="5247728"/>
            <a:ext cx="10353762" cy="543472"/>
          </a:xfrm>
        </p:spPr>
        <p:txBody>
          <a:bodyPr rtlCol="0" anchor="t"/>
          <a:lstStyle>
            <a:lvl1pPr marL="0" indent="0" algn="ctr">
              <a:buNone/>
              <a:defRPr sz="1600">
                <a:latin typeface="Batang" panose="02030600000101010101" pitchFamily="18" charset="-127"/>
                <a:ea typeface="Batang" panose="02030600000101010101" pitchFamily="18" charset="-127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Batang" panose="02030600000101010101" pitchFamily="18" charset="-127"/>
                <a:ea typeface="Batang" panose="02030600000101010101" pitchFamily="18" charset="-127"/>
              </a:defRPr>
            </a:lvl1pPr>
          </a:lstStyle>
          <a:p>
            <a:fld id="{F12F07B2-E074-4649-9142-6F1D9AE0DBBB}" type="datetime1">
              <a:rPr lang="ko-KR" altLang="en-US" smtClean="0"/>
              <a:t>2022-06-10</a:t>
            </a:fld>
            <a:endParaRPr lang="en-US" dirty="0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Batang" panose="02030600000101010101" pitchFamily="18" charset="-127"/>
                <a:ea typeface="Batang" panose="02030600000101010101" pitchFamily="18" charset="-127"/>
              </a:defRPr>
            </a:lvl1pPr>
          </a:lstStyle>
          <a:p>
            <a:endParaRPr lang="en-US" dirty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Batang" panose="02030600000101010101" pitchFamily="18" charset="-127"/>
                <a:ea typeface="Batang" panose="02030600000101010101" pitchFamily="18" charset="-127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46655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제목 및 캡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913795" y="608437"/>
            <a:ext cx="10353762" cy="3534344"/>
          </a:xfrm>
        </p:spPr>
        <p:txBody>
          <a:bodyPr rtlCol="0" anchor="ctr">
            <a:normAutofit/>
          </a:bodyPr>
          <a:lstStyle>
            <a:lvl1pPr>
              <a:defRPr sz="4000">
                <a:latin typeface="Batang" panose="02030600000101010101" pitchFamily="18" charset="-127"/>
                <a:ea typeface="Batang" panose="02030600000101010101" pitchFamily="18" charset="-127"/>
              </a:defRPr>
            </a:lvl1pPr>
          </a:lstStyle>
          <a:p>
            <a:pPr rtl="0"/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913794" y="4295180"/>
            <a:ext cx="10353763" cy="1501826"/>
          </a:xfrm>
        </p:spPr>
        <p:txBody>
          <a:bodyPr rtlCol="0" anchor="ctr"/>
          <a:lstStyle>
            <a:lvl1pPr marL="0" indent="0" algn="ctr">
              <a:buNone/>
              <a:defRPr sz="1600">
                <a:latin typeface="Batang" panose="02030600000101010101" pitchFamily="18" charset="-127"/>
                <a:ea typeface="Batang" panose="02030600000101010101" pitchFamily="18" charset="-127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Batang" panose="02030600000101010101" pitchFamily="18" charset="-127"/>
                <a:ea typeface="Batang" panose="02030600000101010101" pitchFamily="18" charset="-127"/>
              </a:defRPr>
            </a:lvl1pPr>
          </a:lstStyle>
          <a:p>
            <a:fld id="{1B93F205-BE1D-41B6-903E-38A12CD6A70F}" type="datetime1">
              <a:rPr lang="ko-KR" altLang="en-US" smtClean="0"/>
              <a:t>2022-06-10</a:t>
            </a:fld>
            <a:endParaRPr lang="en-US" dirty="0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Batang" panose="02030600000101010101" pitchFamily="18" charset="-127"/>
                <a:ea typeface="Batang" panose="02030600000101010101" pitchFamily="18" charset="-127"/>
              </a:defRPr>
            </a:lvl1pPr>
          </a:lstStyle>
          <a:p>
            <a:endParaRPr lang="en-US" dirty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Batang" panose="02030600000101010101" pitchFamily="18" charset="-127"/>
                <a:ea typeface="Batang" panose="02030600000101010101" pitchFamily="18" charset="-127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120556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캡션 있는 인용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rtlCol="0" anchor="ctr">
            <a:normAutofit/>
          </a:bodyPr>
          <a:lstStyle>
            <a:lvl1pPr>
              <a:defRPr sz="3600">
                <a:latin typeface="Batang" panose="02030600000101010101" pitchFamily="18" charset="-127"/>
                <a:ea typeface="Batang" panose="02030600000101010101" pitchFamily="18" charset="-127"/>
              </a:defRPr>
            </a:lvl1pPr>
          </a:lstStyle>
          <a:p>
            <a:pPr rtl="0"/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12" name="텍스트 개체 틀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32749"/>
          </a:xfrm>
        </p:spPr>
        <p:txBody>
          <a:bodyPr rtlCol="0" anchor="t">
            <a:normAutofit/>
          </a:bodyPr>
          <a:lstStyle>
            <a:lvl1pPr marL="0" indent="0" algn="r">
              <a:buNone/>
              <a:defRPr sz="1400">
                <a:latin typeface="Batang" panose="02030600000101010101" pitchFamily="18" charset="-127"/>
                <a:ea typeface="Batang" panose="02030600000101010101" pitchFamily="18" charset="-127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913794" y="4304353"/>
            <a:ext cx="10353763" cy="1489496"/>
          </a:xfrm>
        </p:spPr>
        <p:txBody>
          <a:bodyPr rtlCol="0" anchor="ctr">
            <a:normAutofit/>
          </a:bodyPr>
          <a:lstStyle>
            <a:lvl1pPr marL="0" indent="0" algn="ctr">
              <a:buNone/>
              <a:defRPr sz="1600">
                <a:latin typeface="Batang" panose="02030600000101010101" pitchFamily="18" charset="-127"/>
                <a:ea typeface="Batang" panose="02030600000101010101" pitchFamily="18" charset="-127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Batang" panose="02030600000101010101" pitchFamily="18" charset="-127"/>
                <a:ea typeface="Batang" panose="02030600000101010101" pitchFamily="18" charset="-127"/>
              </a:defRPr>
            </a:lvl1pPr>
          </a:lstStyle>
          <a:p>
            <a:fld id="{88763DE7-7630-4C1C-B39F-731F1889F7F8}" type="datetime1">
              <a:rPr lang="ko-KR" altLang="en-US" smtClean="0"/>
              <a:t>2022-06-10</a:t>
            </a:fld>
            <a:endParaRPr lang="en-US" dirty="0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Batang" panose="02030600000101010101" pitchFamily="18" charset="-127"/>
                <a:ea typeface="Batang" panose="02030600000101010101" pitchFamily="18" charset="-127"/>
              </a:defRPr>
            </a:lvl1pPr>
          </a:lstStyle>
          <a:p>
            <a:endParaRPr lang="en-US" dirty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Batang" panose="02030600000101010101" pitchFamily="18" charset="-127"/>
                <a:ea typeface="Batang" panose="02030600000101010101" pitchFamily="18" charset="-127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텍스트 상자 10">
            <a:extLst>
              <a:ext uri="{FF2B5EF4-FFF2-40B4-BE49-F238E27FC236}">
                <a16:creationId xmlns:a16="http://schemas.microsoft.com/office/drawing/2014/main" id="{223F0D53-0705-41B7-8554-09D21E7807F9}"/>
              </a:ext>
            </a:extLst>
          </p:cNvPr>
          <p:cNvSpPr txBox="1"/>
          <p:nvPr/>
        </p:nvSpPr>
        <p:spPr>
          <a:xfrm>
            <a:off x="990600" y="88479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rtl="0"/>
            <a:r>
              <a:rPr lang="ko" sz="8000">
                <a:solidFill>
                  <a:schemeClr val="tx1"/>
                </a:solidFill>
                <a:effectLst/>
                <a:latin typeface="Batang" panose="02030600000101010101" pitchFamily="18" charset="-127"/>
                <a:ea typeface="Batang" panose="02030600000101010101" pitchFamily="18" charset="-127"/>
              </a:rPr>
              <a:t>“</a:t>
            </a:r>
          </a:p>
        </p:txBody>
      </p:sp>
      <p:sp>
        <p:nvSpPr>
          <p:cNvPr id="13" name="텍스트 상자 12">
            <a:extLst>
              <a:ext uri="{FF2B5EF4-FFF2-40B4-BE49-F238E27FC236}">
                <a16:creationId xmlns:a16="http://schemas.microsoft.com/office/drawing/2014/main" id="{C7F647CD-0F1A-4BB3-89E0-A74F1E1B098D}"/>
              </a:ext>
            </a:extLst>
          </p:cNvPr>
          <p:cNvSpPr txBox="1"/>
          <p:nvPr/>
        </p:nvSpPr>
        <p:spPr>
          <a:xfrm>
            <a:off x="10504716" y="292825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 rtl="0"/>
            <a:r>
              <a:rPr lang="ko" sz="8000">
                <a:solidFill>
                  <a:schemeClr val="tx1"/>
                </a:solidFill>
                <a:effectLst/>
                <a:latin typeface="Batang" panose="02030600000101010101" pitchFamily="18" charset="-127"/>
                <a:ea typeface="Batang" panose="02030600000101010101" pitchFamily="18" charset="-127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48059434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명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913794" y="2126942"/>
            <a:ext cx="10353763" cy="2511835"/>
          </a:xfrm>
        </p:spPr>
        <p:txBody>
          <a:bodyPr rtlCol="0" anchor="b"/>
          <a:lstStyle>
            <a:lvl1pPr>
              <a:defRPr sz="3200">
                <a:latin typeface="Batang" panose="02030600000101010101" pitchFamily="18" charset="-127"/>
                <a:ea typeface="Batang" panose="02030600000101010101" pitchFamily="18" charset="-127"/>
              </a:defRPr>
            </a:lvl1pPr>
          </a:lstStyle>
          <a:p>
            <a:pPr rtl="0"/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913784" y="4650556"/>
            <a:ext cx="10352199" cy="1140644"/>
          </a:xfrm>
        </p:spPr>
        <p:txBody>
          <a:bodyPr rtlCol="0" anchor="t"/>
          <a:lstStyle>
            <a:lvl1pPr marL="0" indent="0" algn="ctr">
              <a:buNone/>
              <a:defRPr sz="1600">
                <a:latin typeface="Batang" panose="02030600000101010101" pitchFamily="18" charset="-127"/>
                <a:ea typeface="Batang" panose="02030600000101010101" pitchFamily="18" charset="-127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Batang" panose="02030600000101010101" pitchFamily="18" charset="-127"/>
                <a:ea typeface="Batang" panose="02030600000101010101" pitchFamily="18" charset="-127"/>
              </a:defRPr>
            </a:lvl1pPr>
          </a:lstStyle>
          <a:p>
            <a:fld id="{4E29F7F6-2AF8-4123-80EB-C26BF25051CC}" type="datetime1">
              <a:rPr lang="ko-KR" altLang="en-US" smtClean="0"/>
              <a:t>2022-06-10</a:t>
            </a:fld>
            <a:endParaRPr lang="en-US" dirty="0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Batang" panose="02030600000101010101" pitchFamily="18" charset="-127"/>
                <a:ea typeface="Batang" panose="02030600000101010101" pitchFamily="18" charset="-127"/>
              </a:defRPr>
            </a:lvl1pPr>
          </a:lstStyle>
          <a:p>
            <a:endParaRPr lang="en-US" dirty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Batang" panose="02030600000101010101" pitchFamily="18" charset="-127"/>
                <a:ea typeface="Batang" panose="02030600000101010101" pitchFamily="18" charset="-127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883623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제목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</p:spPr>
        <p:txBody>
          <a:bodyPr rtlCol="0"/>
          <a:lstStyle>
            <a:lvl1pPr>
              <a:defRPr>
                <a:latin typeface="Batang" panose="02030600000101010101" pitchFamily="18" charset="-127"/>
                <a:ea typeface="Batang" panose="02030600000101010101" pitchFamily="18" charset="-127"/>
              </a:defRPr>
            </a:lvl1pPr>
          </a:lstStyle>
          <a:p>
            <a:pPr rtl="0"/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7" name="텍스트 개체 틀 2"/>
          <p:cNvSpPr>
            <a:spLocks noGrp="1"/>
          </p:cNvSpPr>
          <p:nvPr>
            <p:ph type="body" idx="1"/>
          </p:nvPr>
        </p:nvSpPr>
        <p:spPr>
          <a:xfrm>
            <a:off x="913795" y="1885950"/>
            <a:ext cx="3300984" cy="764782"/>
          </a:xfrm>
        </p:spPr>
        <p:txBody>
          <a:bodyPr rtlCol="0" anchor="b">
            <a:noAutofit/>
          </a:bodyPr>
          <a:lstStyle>
            <a:lvl1pPr marL="0" indent="0" algn="ctr">
              <a:buNone/>
              <a:defRPr sz="2200" b="0">
                <a:solidFill>
                  <a:schemeClr val="tx1"/>
                </a:solidFill>
                <a:latin typeface="Batang" panose="02030600000101010101" pitchFamily="18" charset="-127"/>
                <a:ea typeface="Batang" panose="02030600000101010101" pitchFamily="18" charset="-12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8" name="텍스트 개체 틀 3"/>
          <p:cNvSpPr>
            <a:spLocks noGrp="1"/>
          </p:cNvSpPr>
          <p:nvPr>
            <p:ph type="body" sz="half" idx="15"/>
          </p:nvPr>
        </p:nvSpPr>
        <p:spPr>
          <a:xfrm>
            <a:off x="913795" y="2768112"/>
            <a:ext cx="3300984" cy="3023088"/>
          </a:xfrm>
        </p:spPr>
        <p:txBody>
          <a:bodyPr rtlCol="0" anchor="t">
            <a:normAutofit/>
          </a:bodyPr>
          <a:lstStyle>
            <a:lvl1pPr marL="0" indent="0" algn="ctr">
              <a:buNone/>
              <a:defRPr sz="1400">
                <a:latin typeface="Batang" panose="02030600000101010101" pitchFamily="18" charset="-127"/>
                <a:ea typeface="Batang" panose="02030600000101010101" pitchFamily="18" charset="-127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9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446711" y="1885949"/>
            <a:ext cx="3300984" cy="764783"/>
          </a:xfrm>
        </p:spPr>
        <p:txBody>
          <a:bodyPr rtlCol="0" anchor="b">
            <a:noAutofit/>
          </a:bodyPr>
          <a:lstStyle>
            <a:lvl1pPr marL="0" indent="0" algn="ctr">
              <a:buNone/>
              <a:defRPr sz="2200" b="0">
                <a:solidFill>
                  <a:schemeClr val="tx1"/>
                </a:solidFill>
                <a:latin typeface="Batang" panose="02030600000101010101" pitchFamily="18" charset="-127"/>
                <a:ea typeface="Batang" panose="02030600000101010101" pitchFamily="18" charset="-12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10" name="텍스트 개체 틀 3"/>
          <p:cNvSpPr>
            <a:spLocks noGrp="1"/>
          </p:cNvSpPr>
          <p:nvPr>
            <p:ph type="body" sz="half" idx="16"/>
          </p:nvPr>
        </p:nvSpPr>
        <p:spPr>
          <a:xfrm>
            <a:off x="4441435" y="2768112"/>
            <a:ext cx="3300984" cy="3023088"/>
          </a:xfrm>
        </p:spPr>
        <p:txBody>
          <a:bodyPr rtlCol="0" anchor="t">
            <a:normAutofit/>
          </a:bodyPr>
          <a:lstStyle>
            <a:lvl1pPr marL="0" indent="0" algn="ctr">
              <a:buNone/>
              <a:defRPr sz="1400">
                <a:latin typeface="Batang" panose="02030600000101010101" pitchFamily="18" charset="-127"/>
                <a:ea typeface="Batang" panose="02030600000101010101" pitchFamily="18" charset="-127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11" name="텍스트 개체 틀 4"/>
          <p:cNvSpPr>
            <a:spLocks noGrp="1"/>
          </p:cNvSpPr>
          <p:nvPr>
            <p:ph type="body" sz="quarter" idx="13"/>
          </p:nvPr>
        </p:nvSpPr>
        <p:spPr>
          <a:xfrm>
            <a:off x="7966572" y="1885950"/>
            <a:ext cx="3300984" cy="764782"/>
          </a:xfrm>
        </p:spPr>
        <p:txBody>
          <a:bodyPr rtlCol="0" anchor="b">
            <a:noAutofit/>
          </a:bodyPr>
          <a:lstStyle>
            <a:lvl1pPr marL="0" indent="0" algn="ctr">
              <a:buNone/>
              <a:defRPr sz="2200" b="0">
                <a:solidFill>
                  <a:schemeClr val="tx1"/>
                </a:solidFill>
                <a:latin typeface="Batang" panose="02030600000101010101" pitchFamily="18" charset="-127"/>
                <a:ea typeface="Batang" panose="02030600000101010101" pitchFamily="18" charset="-12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12" name="텍스트 개체 틀 3"/>
          <p:cNvSpPr>
            <a:spLocks noGrp="1"/>
          </p:cNvSpPr>
          <p:nvPr>
            <p:ph type="body" sz="half" idx="17"/>
          </p:nvPr>
        </p:nvSpPr>
        <p:spPr>
          <a:xfrm>
            <a:off x="7966572" y="2768110"/>
            <a:ext cx="3300984" cy="3023089"/>
          </a:xfrm>
        </p:spPr>
        <p:txBody>
          <a:bodyPr rtlCol="0" anchor="t">
            <a:normAutofit/>
          </a:bodyPr>
          <a:lstStyle>
            <a:lvl1pPr marL="0" indent="0" algn="ctr">
              <a:buNone/>
              <a:defRPr sz="1400">
                <a:latin typeface="Batang" panose="02030600000101010101" pitchFamily="18" charset="-127"/>
                <a:ea typeface="Batang" panose="02030600000101010101" pitchFamily="18" charset="-127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Batang" panose="02030600000101010101" pitchFamily="18" charset="-127"/>
                <a:ea typeface="Batang" panose="02030600000101010101" pitchFamily="18" charset="-127"/>
              </a:defRPr>
            </a:lvl1pPr>
          </a:lstStyle>
          <a:p>
            <a:fld id="{2000F91A-87BC-4A65-9DD7-026C4653A996}" type="datetime1">
              <a:rPr lang="ko-KR" altLang="en-US" smtClean="0"/>
              <a:t>2022-06-10</a:t>
            </a:fld>
            <a:endParaRPr lang="en-US" dirty="0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Batang" panose="02030600000101010101" pitchFamily="18" charset="-127"/>
                <a:ea typeface="Batang" panose="02030600000101010101" pitchFamily="18" charset="-127"/>
              </a:defRPr>
            </a:lvl1pPr>
          </a:lstStyle>
          <a:p>
            <a:endParaRPr lang="en-US" dirty="0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Batang" panose="02030600000101010101" pitchFamily="18" charset="-127"/>
                <a:ea typeface="Batang" panose="02030600000101010101" pitchFamily="18" charset="-127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740690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그림 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Slate-V2-HD-3colPhotoInset.png">
            <a:extLst>
              <a:ext uri="{FF2B5EF4-FFF2-40B4-BE49-F238E27FC236}">
                <a16:creationId xmlns:a16="http://schemas.microsoft.com/office/drawing/2014/main" id="{7E87C569-D426-4615-ADA7-B370EA9834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962" y="1818214"/>
            <a:ext cx="3339972" cy="1847851"/>
          </a:xfrm>
          <a:prstGeom prst="rect">
            <a:avLst/>
          </a:prstGeom>
        </p:spPr>
      </p:pic>
      <p:pic>
        <p:nvPicPr>
          <p:cNvPr id="36" name="그림 35" descr="Slate-V2-HD-3colPhotoInset.png">
            <a:extLst>
              <a:ext uri="{FF2B5EF4-FFF2-40B4-BE49-F238E27FC236}">
                <a16:creationId xmlns:a16="http://schemas.microsoft.com/office/drawing/2014/main" id="{7B353ED4-7AD0-46C9-88ED-1A16B1433A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3800" y="1818214"/>
            <a:ext cx="3339972" cy="1847851"/>
          </a:xfrm>
          <a:prstGeom prst="rect">
            <a:avLst/>
          </a:prstGeom>
        </p:spPr>
      </p:pic>
      <p:pic>
        <p:nvPicPr>
          <p:cNvPr id="37" name="그림 36" descr="Slate-V2-HD-3colPhotoInset.png">
            <a:extLst>
              <a:ext uri="{FF2B5EF4-FFF2-40B4-BE49-F238E27FC236}">
                <a16:creationId xmlns:a16="http://schemas.microsoft.com/office/drawing/2014/main" id="{F561D985-AD57-459A-B3A6-EBF2960397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6051" y="1818214"/>
            <a:ext cx="3339972" cy="1847851"/>
          </a:xfrm>
          <a:prstGeom prst="rect">
            <a:avLst/>
          </a:prstGeom>
        </p:spPr>
      </p:pic>
      <p:sp>
        <p:nvSpPr>
          <p:cNvPr id="30" name="제목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3" cy="970450"/>
          </a:xfrm>
        </p:spPr>
        <p:txBody>
          <a:bodyPr rtlCol="0"/>
          <a:lstStyle>
            <a:lvl1pPr>
              <a:defRPr>
                <a:latin typeface="Batang" panose="02030600000101010101" pitchFamily="18" charset="-127"/>
                <a:ea typeface="Batang" panose="02030600000101010101" pitchFamily="18" charset="-127"/>
              </a:defRPr>
            </a:lvl1pPr>
          </a:lstStyle>
          <a:p>
            <a:pPr rtl="0"/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19" name="텍스트 개체 틀 2"/>
          <p:cNvSpPr>
            <a:spLocks noGrp="1"/>
          </p:cNvSpPr>
          <p:nvPr>
            <p:ph type="body" idx="1"/>
          </p:nvPr>
        </p:nvSpPr>
        <p:spPr>
          <a:xfrm>
            <a:off x="913795" y="3904106"/>
            <a:ext cx="3300984" cy="576262"/>
          </a:xfrm>
        </p:spPr>
        <p:txBody>
          <a:bodyPr rtlCol="0" anchor="b">
            <a:noAutofit/>
          </a:bodyPr>
          <a:lstStyle>
            <a:lvl1pPr marL="0" indent="0" algn="ctr">
              <a:buNone/>
              <a:defRPr sz="1800" b="0">
                <a:solidFill>
                  <a:schemeClr val="tx1"/>
                </a:solidFill>
                <a:latin typeface="Batang" panose="02030600000101010101" pitchFamily="18" charset="-127"/>
                <a:ea typeface="Batang" panose="02030600000101010101" pitchFamily="18" charset="-12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20" name="그림 개체 틀 2"/>
          <p:cNvSpPr>
            <a:spLocks noGrp="1" noChangeAspect="1"/>
          </p:cNvSpPr>
          <p:nvPr>
            <p:ph type="pic" idx="15"/>
          </p:nvPr>
        </p:nvSpPr>
        <p:spPr>
          <a:xfrm>
            <a:off x="1018102" y="1938918"/>
            <a:ext cx="3092368" cy="160295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rtlCol="0" anchor="t">
            <a:normAutofit/>
          </a:bodyPr>
          <a:lstStyle>
            <a:lvl1pPr marL="0" indent="0" algn="ctr">
              <a:buNone/>
              <a:defRPr sz="1600">
                <a:latin typeface="Batang" panose="02030600000101010101" pitchFamily="18" charset="-127"/>
                <a:ea typeface="Batang" panose="02030600000101010101" pitchFamily="18" charset="-127"/>
              </a:defRPr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rtl="0"/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21" name="텍스트 개체 틀 3"/>
          <p:cNvSpPr>
            <a:spLocks noGrp="1"/>
          </p:cNvSpPr>
          <p:nvPr>
            <p:ph type="body" sz="half" idx="18"/>
          </p:nvPr>
        </p:nvSpPr>
        <p:spPr>
          <a:xfrm>
            <a:off x="913795" y="4572443"/>
            <a:ext cx="3300984" cy="1218758"/>
          </a:xfrm>
        </p:spPr>
        <p:txBody>
          <a:bodyPr rtlCol="0" anchor="t">
            <a:normAutofit/>
          </a:bodyPr>
          <a:lstStyle>
            <a:lvl1pPr marL="0" indent="0" algn="ctr">
              <a:buNone/>
              <a:defRPr sz="1400">
                <a:latin typeface="Batang" panose="02030600000101010101" pitchFamily="18" charset="-127"/>
                <a:ea typeface="Batang" panose="02030600000101010101" pitchFamily="18" charset="-127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22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442788" y="3904106"/>
            <a:ext cx="3300984" cy="576262"/>
          </a:xfrm>
        </p:spPr>
        <p:txBody>
          <a:bodyPr rtlCol="0" anchor="b">
            <a:noAutofit/>
          </a:bodyPr>
          <a:lstStyle>
            <a:lvl1pPr marL="0" indent="0" algn="ctr">
              <a:buNone/>
              <a:defRPr sz="1800" b="0">
                <a:solidFill>
                  <a:schemeClr val="tx1"/>
                </a:solidFill>
                <a:latin typeface="Batang" panose="02030600000101010101" pitchFamily="18" charset="-127"/>
                <a:ea typeface="Batang" panose="02030600000101010101" pitchFamily="18" charset="-12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23" name="그림 개체 틀 2"/>
          <p:cNvSpPr>
            <a:spLocks noGrp="1" noChangeAspect="1"/>
          </p:cNvSpPr>
          <p:nvPr>
            <p:ph type="pic" idx="21"/>
          </p:nvPr>
        </p:nvSpPr>
        <p:spPr>
          <a:xfrm>
            <a:off x="4545743" y="1939094"/>
            <a:ext cx="3092368" cy="160816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rtlCol="0" anchor="t">
            <a:normAutofit/>
          </a:bodyPr>
          <a:lstStyle>
            <a:lvl1pPr marL="0" indent="0" algn="ctr">
              <a:buNone/>
              <a:defRPr sz="1600">
                <a:latin typeface="Batang" panose="02030600000101010101" pitchFamily="18" charset="-127"/>
                <a:ea typeface="Batang" panose="02030600000101010101" pitchFamily="18" charset="-127"/>
              </a:defRPr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rtl="0"/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24" name="텍스트 개체 틀 3"/>
          <p:cNvSpPr>
            <a:spLocks noGrp="1"/>
          </p:cNvSpPr>
          <p:nvPr>
            <p:ph type="body" sz="half" idx="19"/>
          </p:nvPr>
        </p:nvSpPr>
        <p:spPr>
          <a:xfrm>
            <a:off x="4441435" y="4572442"/>
            <a:ext cx="3300984" cy="1218758"/>
          </a:xfrm>
        </p:spPr>
        <p:txBody>
          <a:bodyPr rtlCol="0" anchor="t">
            <a:normAutofit/>
          </a:bodyPr>
          <a:lstStyle>
            <a:lvl1pPr marL="0" indent="0" algn="ctr">
              <a:buNone/>
              <a:defRPr sz="1400">
                <a:latin typeface="Batang" panose="02030600000101010101" pitchFamily="18" charset="-127"/>
                <a:ea typeface="Batang" panose="02030600000101010101" pitchFamily="18" charset="-127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25" name="텍스트 개체 틀 4"/>
          <p:cNvSpPr>
            <a:spLocks noGrp="1"/>
          </p:cNvSpPr>
          <p:nvPr>
            <p:ph type="body" sz="quarter" idx="13"/>
          </p:nvPr>
        </p:nvSpPr>
        <p:spPr>
          <a:xfrm>
            <a:off x="7966697" y="3904106"/>
            <a:ext cx="3300984" cy="576262"/>
          </a:xfrm>
        </p:spPr>
        <p:txBody>
          <a:bodyPr rtlCol="0" anchor="b">
            <a:noAutofit/>
          </a:bodyPr>
          <a:lstStyle>
            <a:lvl1pPr marL="0" indent="0" algn="ctr">
              <a:buNone/>
              <a:defRPr sz="1800" b="0">
                <a:solidFill>
                  <a:schemeClr val="tx1"/>
                </a:solidFill>
                <a:latin typeface="Batang" panose="02030600000101010101" pitchFamily="18" charset="-127"/>
                <a:ea typeface="Batang" panose="02030600000101010101" pitchFamily="18" charset="-12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26" name="그림 개체 틀 2"/>
          <p:cNvSpPr>
            <a:spLocks noGrp="1" noChangeAspect="1"/>
          </p:cNvSpPr>
          <p:nvPr>
            <p:ph type="pic" idx="22"/>
          </p:nvPr>
        </p:nvSpPr>
        <p:spPr>
          <a:xfrm>
            <a:off x="8075698" y="1934432"/>
            <a:ext cx="3092368" cy="160729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rtlCol="0" anchor="t">
            <a:normAutofit/>
          </a:bodyPr>
          <a:lstStyle>
            <a:lvl1pPr marL="0" indent="0" algn="ctr">
              <a:buNone/>
              <a:defRPr sz="1600">
                <a:latin typeface="Batang" panose="02030600000101010101" pitchFamily="18" charset="-127"/>
                <a:ea typeface="Batang" panose="02030600000101010101" pitchFamily="18" charset="-127"/>
              </a:defRPr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rtl="0"/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27" name="텍스트 개체 틀 3"/>
          <p:cNvSpPr>
            <a:spLocks noGrp="1"/>
          </p:cNvSpPr>
          <p:nvPr>
            <p:ph type="body" sz="half" idx="20"/>
          </p:nvPr>
        </p:nvSpPr>
        <p:spPr>
          <a:xfrm>
            <a:off x="7966572" y="4572442"/>
            <a:ext cx="3300984" cy="1218758"/>
          </a:xfrm>
        </p:spPr>
        <p:txBody>
          <a:bodyPr rtlCol="0" anchor="t">
            <a:normAutofit/>
          </a:bodyPr>
          <a:lstStyle>
            <a:lvl1pPr marL="0" indent="0" algn="ctr">
              <a:buNone/>
              <a:defRPr sz="1400">
                <a:latin typeface="Batang" panose="02030600000101010101" pitchFamily="18" charset="-127"/>
                <a:ea typeface="Batang" panose="02030600000101010101" pitchFamily="18" charset="-127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Batang" panose="02030600000101010101" pitchFamily="18" charset="-127"/>
                <a:ea typeface="Batang" panose="02030600000101010101" pitchFamily="18" charset="-127"/>
              </a:defRPr>
            </a:lvl1pPr>
          </a:lstStyle>
          <a:p>
            <a:fld id="{60EBF092-97E8-48BF-A63A-FD32F38B1B9F}" type="datetime1">
              <a:rPr lang="ko-KR" altLang="en-US" smtClean="0"/>
              <a:t>2022-06-10</a:t>
            </a:fld>
            <a:endParaRPr lang="en-US" dirty="0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Batang" panose="02030600000101010101" pitchFamily="18" charset="-127"/>
                <a:ea typeface="Batang" panose="02030600000101010101" pitchFamily="18" charset="-127"/>
              </a:defRPr>
            </a:lvl1pPr>
          </a:lstStyle>
          <a:p>
            <a:endParaRPr lang="en-US" dirty="0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Batang" panose="02030600000101010101" pitchFamily="18" charset="-127"/>
                <a:ea typeface="Batang" panose="02030600000101010101" pitchFamily="18" charset="-127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230268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>
                <a:latin typeface="Batang" panose="02030600000101010101" pitchFamily="18" charset="-127"/>
                <a:ea typeface="Batang" panose="02030600000101010101" pitchFamily="18" charset="-127"/>
              </a:defRPr>
            </a:lvl1pPr>
          </a:lstStyle>
          <a:p>
            <a:pPr rtl="0"/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 anchor="t"/>
          <a:lstStyle>
            <a:lvl1pPr>
              <a:defRPr>
                <a:latin typeface="Batang" panose="02030600000101010101" pitchFamily="18" charset="-127"/>
                <a:ea typeface="Batang" panose="02030600000101010101" pitchFamily="18" charset="-127"/>
              </a:defRPr>
            </a:lvl1pPr>
            <a:lvl2pPr>
              <a:defRPr>
                <a:latin typeface="Batang" panose="02030600000101010101" pitchFamily="18" charset="-127"/>
                <a:ea typeface="Batang" panose="02030600000101010101" pitchFamily="18" charset="-127"/>
              </a:defRPr>
            </a:lvl2pPr>
            <a:lvl3pPr>
              <a:defRPr>
                <a:latin typeface="Batang" panose="02030600000101010101" pitchFamily="18" charset="-127"/>
                <a:ea typeface="Batang" panose="02030600000101010101" pitchFamily="18" charset="-127"/>
              </a:defRPr>
            </a:lvl3pPr>
            <a:lvl4pPr>
              <a:defRPr>
                <a:latin typeface="Batang" panose="02030600000101010101" pitchFamily="18" charset="-127"/>
                <a:ea typeface="Batang" panose="02030600000101010101" pitchFamily="18" charset="-127"/>
              </a:defRPr>
            </a:lvl4pPr>
            <a:lvl5pPr>
              <a:defRPr>
                <a:latin typeface="Batang" panose="02030600000101010101" pitchFamily="18" charset="-127"/>
                <a:ea typeface="Batang" panose="02030600000101010101" pitchFamily="18" charset="-127"/>
              </a:defRPr>
            </a:lvl5pPr>
          </a:lstStyle>
          <a:p>
            <a:pPr lvl="0" rtl="0"/>
            <a:r>
              <a:rPr lang="ko-KR" altLang="en-US"/>
              <a:t>마스터 텍스트 스타일을 편집하려면 클릭</a:t>
            </a:r>
          </a:p>
          <a:p>
            <a:pPr lvl="1" rtl="0"/>
            <a:r>
              <a:rPr lang="ko-KR" altLang="en-US"/>
              <a:t>두 번째 수준</a:t>
            </a:r>
          </a:p>
          <a:p>
            <a:pPr lvl="2" rtl="0"/>
            <a:r>
              <a:rPr lang="ko-KR" altLang="en-US"/>
              <a:t>세 번째 수준</a:t>
            </a:r>
          </a:p>
          <a:p>
            <a:pPr lvl="3" rtl="0"/>
            <a:r>
              <a:rPr lang="ko-KR" altLang="en-US"/>
              <a:t>네 번째 수준</a:t>
            </a:r>
          </a:p>
          <a:p>
            <a:pPr lvl="4" rtl="0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Batang" panose="02030600000101010101" pitchFamily="18" charset="-127"/>
                <a:ea typeface="Batang" panose="02030600000101010101" pitchFamily="18" charset="-127"/>
              </a:defRPr>
            </a:lvl1pPr>
          </a:lstStyle>
          <a:p>
            <a:fld id="{FA74C2CD-135C-429A-BF2F-8941132EB275}" type="datetime1">
              <a:rPr lang="ko-KR" altLang="en-US" smtClean="0"/>
              <a:t>2022-06-10</a:t>
            </a:fld>
            <a:endParaRPr 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Batang" panose="02030600000101010101" pitchFamily="18" charset="-127"/>
                <a:ea typeface="Batang" panose="02030600000101010101" pitchFamily="18" charset="-127"/>
              </a:defRPr>
            </a:lvl1pPr>
          </a:lstStyle>
          <a:p>
            <a:endParaRPr 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Batang" panose="02030600000101010101" pitchFamily="18" charset="-127"/>
                <a:ea typeface="Batang" panose="02030600000101010101" pitchFamily="18" charset="-127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415868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983068" y="609599"/>
            <a:ext cx="2284487" cy="5181601"/>
          </a:xfrm>
        </p:spPr>
        <p:txBody>
          <a:bodyPr vert="eaVert" rtlCol="0"/>
          <a:lstStyle>
            <a:lvl1pPr algn="l">
              <a:defRPr>
                <a:latin typeface="Batang" panose="02030600000101010101" pitchFamily="18" charset="-127"/>
                <a:ea typeface="Batang" panose="02030600000101010101" pitchFamily="18" charset="-127"/>
              </a:defRPr>
            </a:lvl1pPr>
          </a:lstStyle>
          <a:p>
            <a:pPr rtl="0"/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913796" y="609599"/>
            <a:ext cx="7916872" cy="5181601"/>
          </a:xfrm>
        </p:spPr>
        <p:txBody>
          <a:bodyPr vert="eaVert" rtlCol="0" anchor="t"/>
          <a:lstStyle>
            <a:lvl1pPr>
              <a:defRPr>
                <a:latin typeface="Batang" panose="02030600000101010101" pitchFamily="18" charset="-127"/>
                <a:ea typeface="Batang" panose="02030600000101010101" pitchFamily="18" charset="-127"/>
              </a:defRPr>
            </a:lvl1pPr>
            <a:lvl2pPr>
              <a:defRPr>
                <a:latin typeface="Batang" panose="02030600000101010101" pitchFamily="18" charset="-127"/>
                <a:ea typeface="Batang" panose="02030600000101010101" pitchFamily="18" charset="-127"/>
              </a:defRPr>
            </a:lvl2pPr>
            <a:lvl3pPr>
              <a:defRPr>
                <a:latin typeface="Batang" panose="02030600000101010101" pitchFamily="18" charset="-127"/>
                <a:ea typeface="Batang" panose="02030600000101010101" pitchFamily="18" charset="-127"/>
              </a:defRPr>
            </a:lvl3pPr>
            <a:lvl4pPr>
              <a:defRPr>
                <a:latin typeface="Batang" panose="02030600000101010101" pitchFamily="18" charset="-127"/>
                <a:ea typeface="Batang" panose="02030600000101010101" pitchFamily="18" charset="-127"/>
              </a:defRPr>
            </a:lvl4pPr>
            <a:lvl5pPr>
              <a:defRPr>
                <a:latin typeface="Batang" panose="02030600000101010101" pitchFamily="18" charset="-127"/>
                <a:ea typeface="Batang" panose="02030600000101010101" pitchFamily="18" charset="-127"/>
              </a:defRPr>
            </a:lvl5pPr>
          </a:lstStyle>
          <a:p>
            <a:pPr lvl="0" rtl="0"/>
            <a:r>
              <a:rPr lang="ko-KR" altLang="en-US"/>
              <a:t>마스터 텍스트 스타일을 편집하려면 클릭</a:t>
            </a:r>
          </a:p>
          <a:p>
            <a:pPr lvl="1" rtl="0"/>
            <a:r>
              <a:rPr lang="ko-KR" altLang="en-US"/>
              <a:t>두 번째 수준</a:t>
            </a:r>
          </a:p>
          <a:p>
            <a:pPr lvl="2" rtl="0"/>
            <a:r>
              <a:rPr lang="ko-KR" altLang="en-US"/>
              <a:t>세 번째 수준</a:t>
            </a:r>
          </a:p>
          <a:p>
            <a:pPr lvl="3" rtl="0"/>
            <a:r>
              <a:rPr lang="ko-KR" altLang="en-US"/>
              <a:t>네 번째 수준</a:t>
            </a:r>
          </a:p>
          <a:p>
            <a:pPr lvl="4" rtl="0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Batang" panose="02030600000101010101" pitchFamily="18" charset="-127"/>
                <a:ea typeface="Batang" panose="02030600000101010101" pitchFamily="18" charset="-127"/>
              </a:defRPr>
            </a:lvl1pPr>
          </a:lstStyle>
          <a:p>
            <a:fld id="{409A2853-D5CB-4085-8B68-FA9665D9382A}" type="datetime1">
              <a:rPr lang="ko-KR" altLang="en-US" smtClean="0"/>
              <a:t>2022-06-10</a:t>
            </a:fld>
            <a:endParaRPr 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Batang" panose="02030600000101010101" pitchFamily="18" charset="-127"/>
                <a:ea typeface="Batang" panose="02030600000101010101" pitchFamily="18" charset="-127"/>
              </a:defRPr>
            </a:lvl1pPr>
          </a:lstStyle>
          <a:p>
            <a:endParaRPr 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Batang" panose="02030600000101010101" pitchFamily="18" charset="-127"/>
                <a:ea typeface="Batang" panose="02030600000101010101" pitchFamily="18" charset="-127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452774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구역 나누기/이미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그림 개체 틀 11">
            <a:extLst>
              <a:ext uri="{FF2B5EF4-FFF2-40B4-BE49-F238E27FC236}">
                <a16:creationId xmlns:a16="http://schemas.microsoft.com/office/drawing/2014/main" id="{96A1E487-F2EC-4AB0-B146-A17F2F22E5AE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12192000" cy="6857999"/>
          </a:xfrm>
          <a:solidFill>
            <a:schemeClr val="accent2">
              <a:lumMod val="60000"/>
              <a:lumOff val="40000"/>
            </a:schemeClr>
          </a:solidFill>
        </p:spPr>
        <p:txBody>
          <a:bodyPr rtlCol="0"/>
          <a:lstStyle>
            <a:lvl1pPr algn="ctr">
              <a:buFontTx/>
              <a:buNone/>
              <a:defRPr baseline="0">
                <a:solidFill>
                  <a:schemeClr val="accent2">
                    <a:lumMod val="60000"/>
                    <a:lumOff val="4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  <p:sp>
        <p:nvSpPr>
          <p:cNvPr id="16" name="텍스트 개체 틀 15">
            <a:extLst>
              <a:ext uri="{FF2B5EF4-FFF2-40B4-BE49-F238E27FC236}">
                <a16:creationId xmlns:a16="http://schemas.microsoft.com/office/drawing/2014/main" id="{80296D4C-4C11-4F2C-B095-9DC1C6CCAD5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305069" y="3077822"/>
            <a:ext cx="1039006" cy="368878"/>
          </a:xfrm>
        </p:spPr>
        <p:txBody>
          <a:bodyPr rtlCol="0"/>
          <a:lstStyle>
            <a:lvl1pPr algn="r">
              <a:buFontTx/>
              <a:buNone/>
              <a:defRPr sz="2400" i="1" baseline="0">
                <a:solidFill>
                  <a:schemeClr val="accent3">
                    <a:lumMod val="20000"/>
                    <a:lumOff val="8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부제</a:t>
            </a:r>
          </a:p>
        </p:txBody>
      </p:sp>
      <p:sp>
        <p:nvSpPr>
          <p:cNvPr id="2" name="제목 1">
            <a:extLst>
              <a:ext uri="{FF2B5EF4-FFF2-40B4-BE49-F238E27FC236}">
                <a16:creationId xmlns:a16="http://schemas.microsoft.com/office/drawing/2014/main" id="{3A211C2A-C68C-42C1-908C-D8A132FBB93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02299" y="2966697"/>
            <a:ext cx="2722422" cy="591127"/>
          </a:xfrm>
        </p:spPr>
        <p:txBody>
          <a:bodyPr vert="horz" lIns="0" tIns="0" rIns="0" bIns="0" rtlCol="0">
            <a:noAutofit/>
          </a:bodyPr>
          <a:lstStyle>
            <a:lvl1pPr>
              <a:defRPr lang="en-US" sz="4000" cap="all" baseline="0">
                <a:solidFill>
                  <a:schemeClr val="accent3">
                    <a:lumMod val="20000"/>
                    <a:lumOff val="8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1pPr>
          </a:lstStyle>
          <a:p>
            <a:pPr marL="228600" lvl="0" indent="-228600" rtl="0">
              <a:spcBef>
                <a:spcPts val="1000"/>
              </a:spcBef>
              <a:buFontTx/>
            </a:pPr>
            <a:r>
              <a:rPr lang="ko-KR" altLang="en-US" noProof="0"/>
              <a:t>제목</a:t>
            </a:r>
          </a:p>
        </p:txBody>
      </p:sp>
    </p:spTree>
    <p:extLst>
      <p:ext uri="{BB962C8B-B14F-4D97-AF65-F5344CB8AC3E}">
        <p14:creationId xmlns:p14="http://schemas.microsoft.com/office/powerpoint/2010/main" val="261542538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구역 나누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그림 개체 틀 7">
            <a:extLst>
              <a:ext uri="{FF2B5EF4-FFF2-40B4-BE49-F238E27FC236}">
                <a16:creationId xmlns:a16="http://schemas.microsoft.com/office/drawing/2014/main" id="{F75B2FBE-0C5C-48AA-8D7F-9D5B7373CC9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  <a:solidFill>
            <a:schemeClr val="accent5"/>
          </a:solidFill>
        </p:spPr>
        <p:txBody>
          <a:bodyPr rtlCol="0"/>
          <a:lstStyle/>
          <a:p>
            <a:pPr rtl="0"/>
            <a:r>
              <a:rPr lang="ko-KR" altLang="en-US"/>
              <a:t>그림을 추가하려면 아이콘을 클릭하십시오</a:t>
            </a:r>
            <a:endParaRPr lang="ko-KR"/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56403DDF-462A-45CE-931B-010AB4F73C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ko-KR"/>
              <a:t>20XX년 2월 2일 화요일</a:t>
            </a:r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39E10702-2ACF-4768-9E91-8CB87B8959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-KR"/>
              <a:t>샘플 바닥글 텍스트</a:t>
            </a: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E8DFA722-391E-4FCF-8E15-0D7E2EC02B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BA1B0FB-D917-4C8C-928F-313BD683BF39}" type="slidenum">
              <a:rPr lang="ko-KR" smtClean="0"/>
              <a:t>‹#›</a:t>
            </a:fld>
            <a:endParaRPr lang="ko-KR"/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80517979-166D-4AAA-ABBC-0C3E5C2ECF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5773729"/>
            <a:ext cx="12192000" cy="1084271"/>
          </a:xfrm>
          <a:prstGeom prst="rect">
            <a:avLst/>
          </a:prstGeom>
          <a:gradFill flip="none" rotWithShape="1">
            <a:gsLst>
              <a:gs pos="90000">
                <a:schemeClr val="bg2">
                  <a:alpha val="60000"/>
                </a:schemeClr>
              </a:gs>
              <a:gs pos="28000">
                <a:schemeClr val="bg2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/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4E111559-B769-4E2A-A891-97B3C4AA6BAC}"/>
              </a:ext>
            </a:extLst>
          </p:cNvPr>
          <p:cNvSpPr/>
          <p:nvPr userDrawn="1"/>
        </p:nvSpPr>
        <p:spPr>
          <a:xfrm rot="10800000">
            <a:off x="0" y="-3"/>
            <a:ext cx="9000000" cy="6857998"/>
          </a:xfrm>
          <a:prstGeom prst="rect">
            <a:avLst/>
          </a:prstGeom>
          <a:gradFill flip="none" rotWithShape="1">
            <a:gsLst>
              <a:gs pos="50000">
                <a:schemeClr val="bg2">
                  <a:alpha val="60000"/>
                </a:schemeClr>
              </a:gs>
              <a:gs pos="0">
                <a:schemeClr val="bg2">
                  <a:alpha val="0"/>
                </a:schemeClr>
              </a:gs>
            </a:gsLst>
            <a:lin ang="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/>
          </a:p>
        </p:txBody>
      </p:sp>
      <p:sp>
        <p:nvSpPr>
          <p:cNvPr id="15" name="제목 1">
            <a:extLst>
              <a:ext uri="{FF2B5EF4-FFF2-40B4-BE49-F238E27FC236}">
                <a16:creationId xmlns:a16="http://schemas.microsoft.com/office/drawing/2014/main" id="{754E1219-253E-4FEF-A576-83857F44BA0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0863" y="549275"/>
            <a:ext cx="5437187" cy="2986234"/>
          </a:xfrm>
        </p:spPr>
        <p:txBody>
          <a:bodyPr rtlCol="0" anchor="b" anchorCtr="0">
            <a:noAutofit/>
          </a:bodyPr>
          <a:lstStyle>
            <a:lvl1pPr>
              <a:defRPr sz="6400"/>
            </a:lvl1pPr>
          </a:lstStyle>
          <a:p>
            <a:pPr rtl="0"/>
            <a:r>
              <a:rPr lang="ko-KR" altLang="en-US"/>
              <a:t>마스터 제목 스타일 편집</a:t>
            </a:r>
            <a:endParaRPr lang="ko-KR" dirty="0"/>
          </a:p>
        </p:txBody>
      </p:sp>
      <p:sp>
        <p:nvSpPr>
          <p:cNvPr id="16" name="부제목 2">
            <a:extLst>
              <a:ext uri="{FF2B5EF4-FFF2-40B4-BE49-F238E27FC236}">
                <a16:creationId xmlns:a16="http://schemas.microsoft.com/office/drawing/2014/main" id="{93411FC5-0B5A-4566-9984-827485AF92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0863" y="3816724"/>
            <a:ext cx="5437187" cy="2265216"/>
          </a:xfrm>
        </p:spPr>
        <p:txBody>
          <a:bodyPr rtlCol="0">
            <a:noAutofit/>
          </a:bodyPr>
          <a:lstStyle>
            <a:lvl1pPr>
              <a:buNone/>
              <a:defRPr sz="2400"/>
            </a:lvl1pPr>
          </a:lstStyle>
          <a:p>
            <a:pPr rtl="0"/>
            <a:r>
              <a:rPr lang="ko-KR" altLang="en-US">
                <a:solidFill>
                  <a:schemeClr val="tx1">
                    <a:alpha val="60000"/>
                  </a:schemeClr>
                </a:solidFill>
              </a:rPr>
              <a:t>클릭하여 마스터 부제목 스타일 편집</a:t>
            </a:r>
            <a:endParaRPr lang="ko-KR" dirty="0">
              <a:solidFill>
                <a:schemeClr val="tx1">
                  <a:alpha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89314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요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1">
            <a:extLst>
              <a:ext uri="{FF2B5EF4-FFF2-40B4-BE49-F238E27FC236}">
                <a16:creationId xmlns:a16="http://schemas.microsoft.com/office/drawing/2014/main" id="{E949202B-67AE-417A-A336-DF5257FFDC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3" y="4508500"/>
            <a:ext cx="4500562" cy="1562959"/>
          </a:xfrm>
        </p:spPr>
        <p:txBody>
          <a:bodyPr wrap="square" rtlCol="0" anchor="t" anchorCtr="0">
            <a:noAutofit/>
          </a:bodyPr>
          <a:lstStyle/>
          <a:p>
            <a:pPr rtl="0"/>
            <a:r>
              <a:rPr lang="ko-KR" altLang="en-US"/>
              <a:t>마스터 제목 스타일 편집</a:t>
            </a:r>
            <a:endParaRPr lang="ko-KR"/>
          </a:p>
        </p:txBody>
      </p:sp>
      <p:sp>
        <p:nvSpPr>
          <p:cNvPr id="10" name="그림 개체 틀 9">
            <a:extLst>
              <a:ext uri="{FF2B5EF4-FFF2-40B4-BE49-F238E27FC236}">
                <a16:creationId xmlns:a16="http://schemas.microsoft.com/office/drawing/2014/main" id="{1786D546-2834-435F-950F-DCEFE654B3B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3776472"/>
          </a:xfrm>
          <a:solidFill>
            <a:schemeClr val="accent5"/>
          </a:solidFill>
        </p:spPr>
        <p:txBody>
          <a:bodyPr rtlCol="0">
            <a:noAutofit/>
          </a:bodyPr>
          <a:lstStyle/>
          <a:p>
            <a:pPr rtl="0"/>
            <a:r>
              <a:rPr lang="ko-KR" altLang="en-US"/>
              <a:t>그림을 추가하려면 아이콘을 클릭하십시오</a:t>
            </a:r>
            <a:endParaRPr lang="ko-KR"/>
          </a:p>
        </p:txBody>
      </p:sp>
      <p:sp>
        <p:nvSpPr>
          <p:cNvPr id="7" name="내용 개체 틀 6">
            <a:extLst>
              <a:ext uri="{FF2B5EF4-FFF2-40B4-BE49-F238E27FC236}">
                <a16:creationId xmlns:a16="http://schemas.microsoft.com/office/drawing/2014/main" id="{3BD763BD-EAC5-4DB8-81AF-9743BB6A9576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5262411" y="4508500"/>
            <a:ext cx="6221412" cy="1563688"/>
          </a:xfrm>
        </p:spPr>
        <p:txBody>
          <a:bodyPr rtlCol="0">
            <a:noAutofit/>
          </a:bodyPr>
          <a:lstStyle>
            <a:lvl1pPr marL="0" indent="0">
              <a:buNone/>
              <a:defRPr sz="2000"/>
            </a:lvl1pPr>
            <a:lvl2pPr>
              <a:buNone/>
              <a:defRPr sz="1900"/>
            </a:lvl2pPr>
            <a:lvl3pPr>
              <a:buNone/>
              <a:defRPr sz="1900"/>
            </a:lvl3pPr>
            <a:lvl4pPr>
              <a:buNone/>
              <a:defRPr sz="1900"/>
            </a:lvl4pPr>
            <a:lvl5pPr>
              <a:buNone/>
              <a:defRPr sz="1900"/>
            </a:lvl5pPr>
          </a:lstStyle>
          <a:p>
            <a:pPr lvl="0" rt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AB81B449-7B97-41DC-B23F-65EDCBD316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>
            <a:noAutofit/>
          </a:bodyPr>
          <a:lstStyle/>
          <a:p>
            <a:pPr rtl="0"/>
            <a:r>
              <a:rPr lang="ko-KR"/>
              <a:t>20XX년 2월 2일 화요일</a:t>
            </a:r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7C6B46D5-337B-4906-8412-4EEA3884FA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>
            <a:noAutofit/>
          </a:bodyPr>
          <a:lstStyle/>
          <a:p>
            <a:pPr rtl="0"/>
            <a:r>
              <a:rPr lang="ko-KR"/>
              <a:t>샘플 바닥글 텍스트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E436F230-C9A7-407A-B923-873839C8D8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>
            <a:noAutofit/>
          </a:bodyPr>
          <a:lstStyle/>
          <a:p>
            <a:pPr rtl="0"/>
            <a:fld id="{DBA1B0FB-D917-4C8C-928F-313BD683BF39}" type="slidenum">
              <a:rPr lang="ko-KR" smtClean="0"/>
              <a:t>‹#›</a:t>
            </a:fld>
            <a:endParaRPr lang="ko-KR"/>
          </a:p>
        </p:txBody>
      </p:sp>
      <p:sp>
        <p:nvSpPr>
          <p:cNvPr id="8" name="타원 7">
            <a:extLst>
              <a:ext uri="{FF2B5EF4-FFF2-40B4-BE49-F238E27FC236}">
                <a16:creationId xmlns:a16="http://schemas.microsoft.com/office/drawing/2014/main" id="{446AF837-10C6-44A5-B8D6-960A57487B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 userDrawn="1"/>
        </p:nvSpPr>
        <p:spPr>
          <a:xfrm>
            <a:off x="1225773" y="3852225"/>
            <a:ext cx="360000" cy="360000"/>
          </a:xfrm>
          <a:prstGeom prst="ellipse">
            <a:avLst/>
          </a:prstGeom>
          <a:gradFill flip="none" rotWithShape="1">
            <a:gsLst>
              <a:gs pos="100000">
                <a:schemeClr val="bg2">
                  <a:lumMod val="50000"/>
                  <a:lumOff val="50000"/>
                </a:schemeClr>
              </a:gs>
              <a:gs pos="60000">
                <a:schemeClr val="bg2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innerShdw blurRad="127000" dist="63500" dir="2700000">
              <a:schemeClr val="accent1">
                <a:lumMod val="60000"/>
                <a:lumOff val="40000"/>
                <a:alpha val="20000"/>
              </a:schemeClr>
            </a:inn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ko-KR"/>
          </a:p>
        </p:txBody>
      </p:sp>
    </p:spTree>
    <p:extLst>
      <p:ext uri="{BB962C8B-B14F-4D97-AF65-F5344CB8AC3E}">
        <p14:creationId xmlns:p14="http://schemas.microsoft.com/office/powerpoint/2010/main" val="14409557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125730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ko"/>
              <a:t>마스터 제목 스타일 편집</a:t>
            </a:r>
            <a:endParaRPr 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913795" y="2076450"/>
            <a:ext cx="10353762" cy="3714749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/>
          <a:p>
            <a:pPr lvl="0" rtl="0"/>
            <a:r>
              <a:rPr lang="ko"/>
              <a:t>마스터 텍스트 스타일을 편집하려면 클릭하세요.</a:t>
            </a:r>
          </a:p>
          <a:p>
            <a:pPr lvl="1" rtl="0"/>
            <a:r>
              <a:rPr lang="ko"/>
              <a:t>둘째 수준</a:t>
            </a:r>
          </a:p>
          <a:p>
            <a:pPr lvl="2" rtl="0"/>
            <a:r>
              <a:rPr lang="ko"/>
              <a:t>셋째 수준</a:t>
            </a:r>
          </a:p>
          <a:p>
            <a:pPr lvl="3" rtl="0"/>
            <a:r>
              <a:rPr lang="ko"/>
              <a:t>넷째 수준</a:t>
            </a:r>
          </a:p>
          <a:p>
            <a:pPr lvl="4" rtl="0"/>
            <a:r>
              <a:rPr lang="ko"/>
              <a:t>다섯째 수준</a:t>
            </a:r>
            <a:endParaRPr 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7678736" y="600074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  <a:latin typeface="Batang" panose="02030600000101010101" pitchFamily="18" charset="-127"/>
                <a:ea typeface="Batang" panose="02030600000101010101" pitchFamily="18" charset="-127"/>
              </a:defRPr>
            </a:lvl1pPr>
          </a:lstStyle>
          <a:p>
            <a:fld id="{D41097D8-A3FF-4F04-9CFF-0B8EA7C26038}" type="datetime1">
              <a:rPr lang="ko-KR" altLang="en-US" smtClean="0"/>
              <a:t>2022-06-10</a:t>
            </a:fld>
            <a:endParaRPr 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913795" y="6000749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  <a:latin typeface="Batang" panose="02030600000101010101" pitchFamily="18" charset="-127"/>
                <a:ea typeface="Batang" panose="02030600000101010101" pitchFamily="18" charset="-127"/>
              </a:defRPr>
            </a:lvl1pPr>
          </a:lstStyle>
          <a:p>
            <a:endParaRPr 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10514011" y="6000749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  <a:latin typeface="Batang" panose="02030600000101010101" pitchFamily="18" charset="-127"/>
                <a:ea typeface="Batang" panose="02030600000101010101" pitchFamily="18" charset="-127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980277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13" r:id="rId1"/>
    <p:sldLayoutId id="2147483715" r:id="rId2"/>
    <p:sldLayoutId id="2147483716" r:id="rId3"/>
    <p:sldLayoutId id="2147483714" r:id="rId4"/>
    <p:sldLayoutId id="2147483710" r:id="rId5"/>
    <p:sldLayoutId id="2147483694" r:id="rId6"/>
    <p:sldLayoutId id="2147483695" r:id="rId7"/>
    <p:sldLayoutId id="2147483696" r:id="rId8"/>
    <p:sldLayoutId id="2147483697" r:id="rId9"/>
    <p:sldLayoutId id="2147483699" r:id="rId10"/>
    <p:sldLayoutId id="2147483693" r:id="rId11"/>
    <p:sldLayoutId id="2147483700" r:id="rId12"/>
    <p:sldLayoutId id="2147483701" r:id="rId13"/>
    <p:sldLayoutId id="2147483703" r:id="rId14"/>
    <p:sldLayoutId id="2147483704" r:id="rId15"/>
    <p:sldLayoutId id="2147483702" r:id="rId16"/>
    <p:sldLayoutId id="2147483698" r:id="rId17"/>
    <p:sldLayoutId id="2147483717" r:id="rId18"/>
    <p:sldLayoutId id="2147483718" r:id="rId19"/>
    <p:sldLayoutId id="2147483719" r:id="rId20"/>
  </p:sldLayoutIdLst>
  <p:hf sldNum="0" hdr="0" ftr="0"/>
  <p:txStyles>
    <p:titleStyle>
      <a:lvl1pPr algn="ctr" defTabSz="457200" rtl="0" eaLnBrk="1" latinLnBrk="1" hangingPunct="1">
        <a:lnSpc>
          <a:spcPct val="90000"/>
        </a:lnSpc>
        <a:spcBef>
          <a:spcPct val="0"/>
        </a:spcBef>
        <a:buNone/>
        <a:defRPr sz="46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Batang" panose="02030600000101010101" pitchFamily="18" charset="-127"/>
          <a:ea typeface="Batang" panose="02030600000101010101" pitchFamily="18" charset="-127"/>
          <a:cs typeface="Batang" panose="02030600000101010101" pitchFamily="18" charset="-127"/>
        </a:defRPr>
      </a:lvl1pPr>
      <a:lvl2pPr eaLnBrk="1" latinLnBrk="1" hangingPunct="1">
        <a:defRPr>
          <a:solidFill>
            <a:schemeClr val="tx2"/>
          </a:solidFill>
        </a:defRPr>
      </a:lvl2pPr>
      <a:lvl3pPr eaLnBrk="1" latinLnBrk="1" hangingPunct="1">
        <a:defRPr>
          <a:solidFill>
            <a:schemeClr val="tx2"/>
          </a:solidFill>
        </a:defRPr>
      </a:lvl3pPr>
      <a:lvl4pPr eaLnBrk="1" latinLnBrk="1" hangingPunct="1">
        <a:defRPr>
          <a:solidFill>
            <a:schemeClr val="tx2"/>
          </a:solidFill>
        </a:defRPr>
      </a:lvl4pPr>
      <a:lvl5pPr eaLnBrk="1" latinLnBrk="1" hangingPunct="1">
        <a:defRPr>
          <a:solidFill>
            <a:schemeClr val="tx2"/>
          </a:solidFill>
        </a:defRPr>
      </a:lvl5pPr>
      <a:lvl6pPr eaLnBrk="1" latinLnBrk="1" hangingPunct="1">
        <a:defRPr>
          <a:solidFill>
            <a:schemeClr val="tx2"/>
          </a:solidFill>
        </a:defRPr>
      </a:lvl6pPr>
      <a:lvl7pPr eaLnBrk="1" latinLnBrk="1" hangingPunct="1">
        <a:defRPr>
          <a:solidFill>
            <a:schemeClr val="tx2"/>
          </a:solidFill>
        </a:defRPr>
      </a:lvl7pPr>
      <a:lvl8pPr eaLnBrk="1" latinLnBrk="1" hangingPunct="1">
        <a:defRPr>
          <a:solidFill>
            <a:schemeClr val="tx2"/>
          </a:solidFill>
        </a:defRPr>
      </a:lvl8pPr>
      <a:lvl9pPr eaLnBrk="1" latinLnBrk="1" hangingPunct="1">
        <a:defRPr>
          <a:solidFill>
            <a:schemeClr val="tx2"/>
          </a:solidFill>
        </a:defRPr>
      </a:lvl9pPr>
    </p:titleStyle>
    <p:bodyStyle>
      <a:lvl1pPr marL="342900" indent="-306000" algn="l" defTabSz="457200" rtl="0" eaLnBrk="1" latinLnBrk="1" hangingPunct="1">
        <a:lnSpc>
          <a:spcPct val="110000"/>
        </a:lnSpc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23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Batang" panose="02030600000101010101" pitchFamily="18" charset="-127"/>
          <a:ea typeface="Batang" panose="02030600000101010101" pitchFamily="18" charset="-127"/>
          <a:cs typeface="+mn-cs"/>
        </a:defRPr>
      </a:lvl1pPr>
      <a:lvl2pPr marL="720000" indent="-270000" algn="l" defTabSz="457200" rtl="0" eaLnBrk="1" latinLnBrk="1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21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Batang" panose="02030600000101010101" pitchFamily="18" charset="-127"/>
          <a:ea typeface="Batang" panose="02030600000101010101" pitchFamily="18" charset="-127"/>
          <a:cs typeface="+mn-cs"/>
        </a:defRPr>
      </a:lvl2pPr>
      <a:lvl3pPr marL="1026000" indent="-216000" algn="l" defTabSz="457200" rtl="0" eaLnBrk="1" latinLnBrk="1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8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Batang" panose="02030600000101010101" pitchFamily="18" charset="-127"/>
          <a:ea typeface="Batang" panose="02030600000101010101" pitchFamily="18" charset="-127"/>
          <a:cs typeface="+mn-cs"/>
        </a:defRPr>
      </a:lvl3pPr>
      <a:lvl4pPr marL="1386000" indent="-216000" algn="l" defTabSz="457200" rtl="0" eaLnBrk="1" latinLnBrk="1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6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Batang" panose="02030600000101010101" pitchFamily="18" charset="-127"/>
          <a:ea typeface="Batang" panose="02030600000101010101" pitchFamily="18" charset="-127"/>
          <a:cs typeface="+mn-cs"/>
        </a:defRPr>
      </a:lvl4pPr>
      <a:lvl5pPr marL="1674000" indent="-216000" algn="l" defTabSz="457200" rtl="0" eaLnBrk="1" latinLnBrk="1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6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Batang" panose="02030600000101010101" pitchFamily="18" charset="-127"/>
          <a:ea typeface="Batang" panose="02030600000101010101" pitchFamily="18" charset="-127"/>
          <a:cs typeface="+mn-cs"/>
        </a:defRPr>
      </a:lvl5pPr>
      <a:lvl6pPr marL="2014600" indent="-228600" algn="l" defTabSz="457200" rtl="0" eaLnBrk="1" latinLnBrk="1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6pPr>
      <a:lvl7pPr marL="2401800" indent="-228600" algn="l" defTabSz="457200" rtl="0" eaLnBrk="1" latinLnBrk="1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7pPr>
      <a:lvl8pPr marL="2789000" indent="-228600" algn="l" defTabSz="457200" rtl="0" eaLnBrk="1" latinLnBrk="1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8pPr>
      <a:lvl9pPr marL="3106200" indent="-228600" algn="l" defTabSz="457200" rtl="0" eaLnBrk="1" latinLnBrk="1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10" Type="http://schemas.openxmlformats.org/officeDocument/2006/relationships/image" Target="../media/image10.PNG"/><Relationship Id="rId4" Type="http://schemas.openxmlformats.org/officeDocument/2006/relationships/diagramLayout" Target="../diagrams/layout1.xml"/><Relationship Id="rId9" Type="http://schemas.openxmlformats.org/officeDocument/2006/relationships/hyperlink" Target="https://www.youtube.com/watch?v=dra2VsBENSc&amp;t=19s" TargetMode="Externa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hyperlink" Target="http://www.igoodnews.net/news/articleView.html?idxno=69842" TargetMode="External"/><Relationship Id="rId3" Type="http://schemas.openxmlformats.org/officeDocument/2006/relationships/diagramLayout" Target="../diagrams/layout2.xml"/><Relationship Id="rId7" Type="http://schemas.openxmlformats.org/officeDocument/2006/relationships/image" Target="../media/image15.tif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9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Relationship Id="rId9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hyperlink" Target="https://www.youtube.com/watch?v=PZypsiUqKbo" TargetMode="External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1">
                <a:shade val="80000"/>
                <a:lumMod val="80000"/>
              </a:schemeClr>
              <a:schemeClr val="bg1">
                <a:tint val="98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 descr="컵, 커피, 음식, 음료 그림&#10;&#10;자동 생성되는 설명">
            <a:extLst>
              <a:ext uri="{FF2B5EF4-FFF2-40B4-BE49-F238E27FC236}">
                <a16:creationId xmlns:a16="http://schemas.microsoft.com/office/drawing/2014/main" id="{91BC5572-FC33-4C1C-8DEE-C2CF75A7564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0D1F047C-C727-42A7-85C5-68C5AA1B1A9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70693" y="1087120"/>
            <a:ext cx="9440034" cy="2648381"/>
          </a:xfrm>
        </p:spPr>
        <p:txBody>
          <a:bodyPr rtlCol="0">
            <a:normAutofit/>
          </a:bodyPr>
          <a:lstStyle/>
          <a:p>
            <a:pPr rtl="0"/>
            <a:r>
              <a:rPr lang="en-US" altLang="ko-KR" sz="72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Prayer Meeting </a:t>
            </a:r>
            <a:br>
              <a:rPr lang="en-US" altLang="ko-KR" sz="72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sz="72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for Persecuted Church</a:t>
            </a:r>
            <a:endParaRPr lang="ko" sz="7200" dirty="0">
              <a:latin typeface="Batang" panose="02030600000101010101" pitchFamily="18" charset="-127"/>
              <a:ea typeface="Batang" panose="02030600000101010101" pitchFamily="18" charset="-127"/>
            </a:endParaRP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DB93FB3F-A8D4-46D3-A1C6-C79C6456372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91463" y="4454113"/>
            <a:ext cx="9440034" cy="1397951"/>
          </a:xfrm>
        </p:spPr>
        <p:txBody>
          <a:bodyPr rtlCol="0">
            <a:normAutofit fontScale="77500" lnSpcReduction="20000"/>
          </a:bodyPr>
          <a:lstStyle/>
          <a:p>
            <a:r>
              <a:rPr lang="ko-KR" altLang="en-US" sz="28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박해 받는 교회를 위한 </a:t>
            </a:r>
            <a:br>
              <a:rPr lang="en-US" altLang="ko-KR" sz="2800" dirty="0"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ko-KR" altLang="en-US" sz="28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오픈도어 기도모임</a:t>
            </a:r>
            <a:r>
              <a:rPr lang="ko-KR" altLang="en-US" sz="20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에 오신 </a:t>
            </a:r>
            <a:endParaRPr lang="en-US" altLang="ko-KR" sz="20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ko-KR" altLang="en-US" sz="20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여러분을 환영합니다</a:t>
            </a:r>
            <a:r>
              <a:rPr lang="en-US" altLang="ko-KR" sz="20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r>
              <a:rPr lang="en-US" altLang="ko-KR" sz="20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2022</a:t>
            </a:r>
            <a:r>
              <a:rPr lang="ko-KR" altLang="en-US" sz="20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년 </a:t>
            </a:r>
            <a:r>
              <a:rPr lang="en-US" altLang="ko-KR" sz="20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6</a:t>
            </a:r>
            <a:r>
              <a:rPr lang="ko-KR" altLang="en-US" sz="20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월</a:t>
            </a:r>
            <a:r>
              <a:rPr lang="en-US" altLang="ko-KR" sz="20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7</a:t>
            </a:r>
            <a:r>
              <a:rPr lang="ko-KR" altLang="en-US" sz="20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일 오후 </a:t>
            </a:r>
            <a:r>
              <a:rPr lang="en-US" altLang="ko-KR" sz="20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5:00-6:00</a:t>
            </a:r>
          </a:p>
        </p:txBody>
      </p:sp>
      <p:pic>
        <p:nvPicPr>
          <p:cNvPr id="6" name="그림 5" descr="텍스트, 클립아트이(가) 표시된 사진&#10;&#10;자동 생성된 설명">
            <a:extLst>
              <a:ext uri="{FF2B5EF4-FFF2-40B4-BE49-F238E27FC236}">
                <a16:creationId xmlns:a16="http://schemas.microsoft.com/office/drawing/2014/main" id="{B1E63C96-E862-B31F-B0B5-2A3DA5B2281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03639" y="81184"/>
            <a:ext cx="3392424" cy="649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37383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그림 개체 틀 14" descr="아래로부터 하늘까지의 나무 경치.">
            <a:extLst>
              <a:ext uri="{FF2B5EF4-FFF2-40B4-BE49-F238E27FC236}">
                <a16:creationId xmlns:a16="http://schemas.microsoft.com/office/drawing/2014/main" id="{48647C85-5A62-4C19-8732-37C447244CE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/>
          <a:srcRect t="31250" b="31250"/>
          <a:stretch/>
        </p:blipFill>
        <p:spPr>
          <a:xfrm>
            <a:off x="0" y="0"/>
            <a:ext cx="12192000" cy="6857999"/>
          </a:xfrm>
        </p:spPr>
      </p:pic>
      <p:sp>
        <p:nvSpPr>
          <p:cNvPr id="16" name="직사각형 15">
            <a:extLst>
              <a:ext uri="{FF2B5EF4-FFF2-40B4-BE49-F238E27FC236}">
                <a16:creationId xmlns:a16="http://schemas.microsoft.com/office/drawing/2014/main" id="{349D32F4-D80F-4681-81BC-DC5912CB0B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chemeClr val="tx1">
              <a:alpha val="7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altLang="en-US" dirty="0">
              <a:highlight>
                <a:srgbClr val="000000"/>
              </a:highlight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제목 2">
            <a:extLst>
              <a:ext uri="{FF2B5EF4-FFF2-40B4-BE49-F238E27FC236}">
                <a16:creationId xmlns:a16="http://schemas.microsoft.com/office/drawing/2014/main" id="{79F64797-5747-4EBC-BFFB-16978088E7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77441" y="2646019"/>
            <a:ext cx="4261449" cy="591127"/>
          </a:xfrm>
        </p:spPr>
        <p:txBody>
          <a:bodyPr rtlCol="0"/>
          <a:lstStyle/>
          <a:p>
            <a:pPr rtl="0"/>
            <a:r>
              <a:rPr lang="ko-KR" altLang="en-US" sz="2400" b="0" i="1" cap="none" dirty="0"/>
              <a:t>오늘</a:t>
            </a:r>
            <a:r>
              <a:rPr lang="ko-KR" altLang="en-US" sz="2400" b="0" i="1" cap="none" dirty="0">
                <a:latin typeface="맑은 고딕" panose="020B0503020000020004" pitchFamily="50" charset="-127"/>
              </a:rPr>
              <a:t>의</a:t>
            </a:r>
            <a:r>
              <a:rPr lang="ko-KR" altLang="en-US" b="0" dirty="0"/>
              <a:t> </a:t>
            </a:r>
            <a:r>
              <a:rPr lang="ko-KR" altLang="en-US" dirty="0"/>
              <a:t>여정</a:t>
            </a:r>
            <a:r>
              <a:rPr lang="zh-CN" altLang="en-US" sz="2400" dirty="0"/>
              <a:t>（旅行）</a:t>
            </a:r>
            <a:endParaRPr lang="ko-KR" altLang="en-US" sz="2400" dirty="0"/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D531DF3E-A865-4F02-B252-B300077A50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85565" y="285566"/>
            <a:ext cx="11620870" cy="6286867"/>
          </a:xfrm>
          <a:prstGeom prst="rect">
            <a:avLst/>
          </a:prstGeom>
          <a:noFill/>
          <a:ln w="38100">
            <a:solidFill>
              <a:schemeClr val="accent3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0" name="그래픽 11">
            <a:extLst>
              <a:ext uri="{FF2B5EF4-FFF2-40B4-BE49-F238E27FC236}">
                <a16:creationId xmlns:a16="http://schemas.microsoft.com/office/drawing/2014/main" id="{48B1EE85-A6B7-4328-84AD-3BCEFF7770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602443">
            <a:off x="5412906" y="3506849"/>
            <a:ext cx="1366188" cy="699316"/>
          </a:xfrm>
          <a:custGeom>
            <a:avLst/>
            <a:gdLst>
              <a:gd name="connsiteX0" fmla="*/ 1366184 w 1366188"/>
              <a:gd name="connsiteY0" fmla="*/ 71418 h 699316"/>
              <a:gd name="connsiteX1" fmla="*/ 1345311 w 1366188"/>
              <a:gd name="connsiteY1" fmla="*/ 92290 h 699316"/>
              <a:gd name="connsiteX2" fmla="*/ 1349937 w 1366188"/>
              <a:gd name="connsiteY2" fmla="*/ 103798 h 699316"/>
              <a:gd name="connsiteX3" fmla="*/ 1347680 w 1366188"/>
              <a:gd name="connsiteY3" fmla="*/ 107634 h 699316"/>
              <a:gd name="connsiteX4" fmla="*/ 1248057 w 1366188"/>
              <a:gd name="connsiteY4" fmla="*/ 172169 h 699316"/>
              <a:gd name="connsiteX5" fmla="*/ 1175172 w 1366188"/>
              <a:gd name="connsiteY5" fmla="*/ 204550 h 699316"/>
              <a:gd name="connsiteX6" fmla="*/ 1091683 w 1366188"/>
              <a:gd name="connsiteY6" fmla="*/ 239525 h 699316"/>
              <a:gd name="connsiteX7" fmla="*/ 1059077 w 1366188"/>
              <a:gd name="connsiteY7" fmla="*/ 252500 h 699316"/>
              <a:gd name="connsiteX8" fmla="*/ 1120904 w 1366188"/>
              <a:gd name="connsiteY8" fmla="*/ 257690 h 699316"/>
              <a:gd name="connsiteX9" fmla="*/ 1180250 w 1366188"/>
              <a:gd name="connsiteY9" fmla="*/ 245956 h 699316"/>
              <a:gd name="connsiteX10" fmla="*/ 1181942 w 1366188"/>
              <a:gd name="connsiteY10" fmla="*/ 250582 h 699316"/>
              <a:gd name="connsiteX11" fmla="*/ 1168967 w 1366188"/>
              <a:gd name="connsiteY11" fmla="*/ 263783 h 699316"/>
              <a:gd name="connsiteX12" fmla="*/ 1222220 w 1366188"/>
              <a:gd name="connsiteY12" fmla="*/ 292666 h 699316"/>
              <a:gd name="connsiteX13" fmla="*/ 1220979 w 1366188"/>
              <a:gd name="connsiteY13" fmla="*/ 297066 h 699316"/>
              <a:gd name="connsiteX14" fmla="*/ 1208117 w 1366188"/>
              <a:gd name="connsiteY14" fmla="*/ 296050 h 699316"/>
              <a:gd name="connsiteX15" fmla="*/ 1142792 w 1366188"/>
              <a:gd name="connsiteY15" fmla="*/ 281834 h 699316"/>
              <a:gd name="connsiteX16" fmla="*/ 1043845 w 1366188"/>
              <a:gd name="connsiteY16" fmla="*/ 281834 h 699316"/>
              <a:gd name="connsiteX17" fmla="*/ 1041702 w 1366188"/>
              <a:gd name="connsiteY17" fmla="*/ 282173 h 699316"/>
              <a:gd name="connsiteX18" fmla="*/ 911051 w 1366188"/>
              <a:gd name="connsiteY18" fmla="*/ 332267 h 699316"/>
              <a:gd name="connsiteX19" fmla="*/ 890856 w 1366188"/>
              <a:gd name="connsiteY19" fmla="*/ 354042 h 699316"/>
              <a:gd name="connsiteX20" fmla="*/ 868630 w 1366188"/>
              <a:gd name="connsiteY20" fmla="*/ 391161 h 699316"/>
              <a:gd name="connsiteX21" fmla="*/ 815489 w 1366188"/>
              <a:gd name="connsiteY21" fmla="*/ 436178 h 699316"/>
              <a:gd name="connsiteX22" fmla="*/ 721056 w 1366188"/>
              <a:gd name="connsiteY22" fmla="*/ 489995 h 699316"/>
              <a:gd name="connsiteX23" fmla="*/ 762011 w 1366188"/>
              <a:gd name="connsiteY23" fmla="*/ 494056 h 699316"/>
              <a:gd name="connsiteX24" fmla="*/ 877881 w 1366188"/>
              <a:gd name="connsiteY24" fmla="*/ 452199 h 699316"/>
              <a:gd name="connsiteX25" fmla="*/ 964981 w 1366188"/>
              <a:gd name="connsiteY25" fmla="*/ 446219 h 699316"/>
              <a:gd name="connsiteX26" fmla="*/ 976264 w 1366188"/>
              <a:gd name="connsiteY26" fmla="*/ 456035 h 699316"/>
              <a:gd name="connsiteX27" fmla="*/ 962725 w 1366188"/>
              <a:gd name="connsiteY27" fmla="*/ 458404 h 699316"/>
              <a:gd name="connsiteX28" fmla="*/ 906313 w 1366188"/>
              <a:gd name="connsiteY28" fmla="*/ 468784 h 699316"/>
              <a:gd name="connsiteX29" fmla="*/ 778257 w 1366188"/>
              <a:gd name="connsiteY29" fmla="*/ 520344 h 699316"/>
              <a:gd name="connsiteX30" fmla="*/ 748698 w 1366188"/>
              <a:gd name="connsiteY30" fmla="*/ 524293 h 699316"/>
              <a:gd name="connsiteX31" fmla="*/ 655731 w 1366188"/>
              <a:gd name="connsiteY31" fmla="*/ 547309 h 699316"/>
              <a:gd name="connsiteX32" fmla="*/ 568518 w 1366188"/>
              <a:gd name="connsiteY32" fmla="*/ 595147 h 699316"/>
              <a:gd name="connsiteX33" fmla="*/ 518311 w 1366188"/>
              <a:gd name="connsiteY33" fmla="*/ 600224 h 699316"/>
              <a:gd name="connsiteX34" fmla="*/ 467089 w 1366188"/>
              <a:gd name="connsiteY34" fmla="*/ 593454 h 699316"/>
              <a:gd name="connsiteX35" fmla="*/ 452534 w 1366188"/>
              <a:gd name="connsiteY35" fmla="*/ 591536 h 699316"/>
              <a:gd name="connsiteX36" fmla="*/ 407179 w 1366188"/>
              <a:gd name="connsiteY36" fmla="*/ 596501 h 699316"/>
              <a:gd name="connsiteX37" fmla="*/ 256785 w 1366188"/>
              <a:gd name="connsiteY37" fmla="*/ 677170 h 699316"/>
              <a:gd name="connsiteX38" fmla="*/ 205111 w 1366188"/>
              <a:gd name="connsiteY38" fmla="*/ 691499 h 699316"/>
              <a:gd name="connsiteX39" fmla="*/ 118688 w 1366188"/>
              <a:gd name="connsiteY39" fmla="*/ 695447 h 699316"/>
              <a:gd name="connsiteX40" fmla="*/ 84615 w 1366188"/>
              <a:gd name="connsiteY40" fmla="*/ 698945 h 699316"/>
              <a:gd name="connsiteX41" fmla="*/ 61712 w 1366188"/>
              <a:gd name="connsiteY41" fmla="*/ 697140 h 699316"/>
              <a:gd name="connsiteX42" fmla="*/ 23803 w 1366188"/>
              <a:gd name="connsiteY42" fmla="*/ 676719 h 699316"/>
              <a:gd name="connsiteX43" fmla="*/ 336 w 1366188"/>
              <a:gd name="connsiteY43" fmla="*/ 637005 h 699316"/>
              <a:gd name="connsiteX44" fmla="*/ 13423 w 1366188"/>
              <a:gd name="connsiteY44" fmla="*/ 619630 h 699316"/>
              <a:gd name="connsiteX45" fmla="*/ 155469 w 1366188"/>
              <a:gd name="connsiteY45" fmla="*/ 624932 h 699316"/>
              <a:gd name="connsiteX46" fmla="*/ 304622 w 1366188"/>
              <a:gd name="connsiteY46" fmla="*/ 591085 h 699316"/>
              <a:gd name="connsiteX47" fmla="*/ 384276 w 1366188"/>
              <a:gd name="connsiteY47" fmla="*/ 538848 h 699316"/>
              <a:gd name="connsiteX48" fmla="*/ 404246 w 1366188"/>
              <a:gd name="connsiteY48" fmla="*/ 517185 h 699316"/>
              <a:gd name="connsiteX49" fmla="*/ 421959 w 1366188"/>
              <a:gd name="connsiteY49" fmla="*/ 499585 h 699316"/>
              <a:gd name="connsiteX50" fmla="*/ 465284 w 1366188"/>
              <a:gd name="connsiteY50" fmla="*/ 480066 h 699316"/>
              <a:gd name="connsiteX51" fmla="*/ 483674 w 1366188"/>
              <a:gd name="connsiteY51" fmla="*/ 474087 h 699316"/>
              <a:gd name="connsiteX52" fmla="*/ 536250 w 1366188"/>
              <a:gd name="connsiteY52" fmla="*/ 424218 h 699316"/>
              <a:gd name="connsiteX53" fmla="*/ 552497 w 1366188"/>
              <a:gd name="connsiteY53" fmla="*/ 396689 h 699316"/>
              <a:gd name="connsiteX54" fmla="*/ 566261 w 1366188"/>
              <a:gd name="connsiteY54" fmla="*/ 375478 h 699316"/>
              <a:gd name="connsiteX55" fmla="*/ 573707 w 1366188"/>
              <a:gd name="connsiteY55" fmla="*/ 384956 h 699316"/>
              <a:gd name="connsiteX56" fmla="*/ 561522 w 1366188"/>
              <a:gd name="connsiteY56" fmla="*/ 402782 h 699316"/>
              <a:gd name="connsiteX57" fmla="*/ 560507 w 1366188"/>
              <a:gd name="connsiteY57" fmla="*/ 434260 h 699316"/>
              <a:gd name="connsiteX58" fmla="*/ 576979 w 1366188"/>
              <a:gd name="connsiteY58" fmla="*/ 421398 h 699316"/>
              <a:gd name="connsiteX59" fmla="*/ 595257 w 1366188"/>
              <a:gd name="connsiteY59" fmla="*/ 411582 h 699316"/>
              <a:gd name="connsiteX60" fmla="*/ 588713 w 1366188"/>
              <a:gd name="connsiteY60" fmla="*/ 428619 h 699316"/>
              <a:gd name="connsiteX61" fmla="*/ 479612 w 1366188"/>
              <a:gd name="connsiteY61" fmla="*/ 516396 h 699316"/>
              <a:gd name="connsiteX62" fmla="*/ 477130 w 1366188"/>
              <a:gd name="connsiteY62" fmla="*/ 521811 h 699316"/>
              <a:gd name="connsiteX63" fmla="*/ 635084 w 1366188"/>
              <a:gd name="connsiteY63" fmla="*/ 496651 h 699316"/>
              <a:gd name="connsiteX64" fmla="*/ 661597 w 1366188"/>
              <a:gd name="connsiteY64" fmla="*/ 468784 h 699316"/>
              <a:gd name="connsiteX65" fmla="*/ 671187 w 1366188"/>
              <a:gd name="connsiteY65" fmla="*/ 463932 h 699316"/>
              <a:gd name="connsiteX66" fmla="*/ 799243 w 1366188"/>
              <a:gd name="connsiteY66" fmla="*/ 396351 h 699316"/>
              <a:gd name="connsiteX67" fmla="*/ 846967 w 1366188"/>
              <a:gd name="connsiteY67" fmla="*/ 348965 h 699316"/>
              <a:gd name="connsiteX68" fmla="*/ 857009 w 1366188"/>
              <a:gd name="connsiteY68" fmla="*/ 332380 h 699316"/>
              <a:gd name="connsiteX69" fmla="*/ 952796 w 1366188"/>
              <a:gd name="connsiteY69" fmla="*/ 257577 h 699316"/>
              <a:gd name="connsiteX70" fmla="*/ 1059415 w 1366188"/>
              <a:gd name="connsiteY70" fmla="*/ 224069 h 699316"/>
              <a:gd name="connsiteX71" fmla="*/ 1113796 w 1366188"/>
              <a:gd name="connsiteY71" fmla="*/ 194509 h 699316"/>
              <a:gd name="connsiteX72" fmla="*/ 1183860 w 1366188"/>
              <a:gd name="connsiteY72" fmla="*/ 123881 h 699316"/>
              <a:gd name="connsiteX73" fmla="*/ 1195594 w 1366188"/>
              <a:gd name="connsiteY73" fmla="*/ 108537 h 699316"/>
              <a:gd name="connsiteX74" fmla="*/ 1222333 w 1366188"/>
              <a:gd name="connsiteY74" fmla="*/ 33396 h 699316"/>
              <a:gd name="connsiteX75" fmla="*/ 1220528 w 1366188"/>
              <a:gd name="connsiteY75" fmla="*/ 16924 h 699316"/>
              <a:gd name="connsiteX76" fmla="*/ 1221656 w 1366188"/>
              <a:gd name="connsiteY76" fmla="*/ 0 h 699316"/>
              <a:gd name="connsiteX77" fmla="*/ 1238692 w 1366188"/>
              <a:gd name="connsiteY77" fmla="*/ 26401 h 699316"/>
              <a:gd name="connsiteX78" fmla="*/ 1278294 w 1366188"/>
              <a:gd name="connsiteY78" fmla="*/ 8462 h 699316"/>
              <a:gd name="connsiteX79" fmla="*/ 1274570 w 1366188"/>
              <a:gd name="connsiteY79" fmla="*/ 13765 h 699316"/>
              <a:gd name="connsiteX80" fmla="*/ 1224364 w 1366188"/>
              <a:gd name="connsiteY80" fmla="*/ 86875 h 699316"/>
              <a:gd name="connsiteX81" fmla="*/ 1214210 w 1366188"/>
              <a:gd name="connsiteY81" fmla="*/ 108198 h 699316"/>
              <a:gd name="connsiteX82" fmla="*/ 1176188 w 1366188"/>
              <a:gd name="connsiteY82" fmla="*/ 168785 h 699316"/>
              <a:gd name="connsiteX83" fmla="*/ 1201348 w 1366188"/>
              <a:gd name="connsiteY83" fmla="*/ 170139 h 699316"/>
              <a:gd name="connsiteX84" fmla="*/ 1271637 w 1366188"/>
              <a:gd name="connsiteY84" fmla="*/ 142271 h 699316"/>
              <a:gd name="connsiteX85" fmla="*/ 1289125 w 1366188"/>
              <a:gd name="connsiteY85" fmla="*/ 126927 h 699316"/>
              <a:gd name="connsiteX86" fmla="*/ 1331772 w 1366188"/>
              <a:gd name="connsiteY86" fmla="*/ 84054 h 699316"/>
              <a:gd name="connsiteX87" fmla="*/ 1366184 w 1366188"/>
              <a:gd name="connsiteY87" fmla="*/ 71418 h 6993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</a:cxnLst>
            <a:rect l="l" t="t" r="r" b="b"/>
            <a:pathLst>
              <a:path w="1366188" h="699316">
                <a:moveTo>
                  <a:pt x="1366184" y="71418"/>
                </a:moveTo>
                <a:cubicBezTo>
                  <a:pt x="1366522" y="85408"/>
                  <a:pt x="1349598" y="81008"/>
                  <a:pt x="1345311" y="92290"/>
                </a:cubicBezTo>
                <a:cubicBezTo>
                  <a:pt x="1346439" y="95223"/>
                  <a:pt x="1348245" y="99624"/>
                  <a:pt x="1349937" y="103798"/>
                </a:cubicBezTo>
                <a:cubicBezTo>
                  <a:pt x="1349034" y="105378"/>
                  <a:pt x="1348696" y="106957"/>
                  <a:pt x="1347680" y="107634"/>
                </a:cubicBezTo>
                <a:cubicBezTo>
                  <a:pt x="1314623" y="129409"/>
                  <a:pt x="1282242" y="152425"/>
                  <a:pt x="1248057" y="172169"/>
                </a:cubicBezTo>
                <a:cubicBezTo>
                  <a:pt x="1225154" y="185370"/>
                  <a:pt x="1199655" y="194170"/>
                  <a:pt x="1175172" y="204550"/>
                </a:cubicBezTo>
                <a:cubicBezTo>
                  <a:pt x="1147418" y="216397"/>
                  <a:pt x="1119550" y="227905"/>
                  <a:pt x="1091683" y="239525"/>
                </a:cubicBezTo>
                <a:cubicBezTo>
                  <a:pt x="1081190" y="243926"/>
                  <a:pt x="1070585" y="247874"/>
                  <a:pt x="1059077" y="252500"/>
                </a:cubicBezTo>
                <a:cubicBezTo>
                  <a:pt x="1080513" y="254080"/>
                  <a:pt x="1101160" y="253403"/>
                  <a:pt x="1120904" y="257690"/>
                </a:cubicBezTo>
                <a:cubicBezTo>
                  <a:pt x="1142679" y="262429"/>
                  <a:pt x="1159941" y="245731"/>
                  <a:pt x="1180250" y="245956"/>
                </a:cubicBezTo>
                <a:cubicBezTo>
                  <a:pt x="1180814" y="247536"/>
                  <a:pt x="1181378" y="249003"/>
                  <a:pt x="1181942" y="250582"/>
                </a:cubicBezTo>
                <a:cubicBezTo>
                  <a:pt x="1177880" y="254757"/>
                  <a:pt x="1173819" y="258818"/>
                  <a:pt x="1168967" y="263783"/>
                </a:cubicBezTo>
                <a:cubicBezTo>
                  <a:pt x="1186906" y="273598"/>
                  <a:pt x="1204507" y="283076"/>
                  <a:pt x="1222220" y="292666"/>
                </a:cubicBezTo>
                <a:cubicBezTo>
                  <a:pt x="1221769" y="294132"/>
                  <a:pt x="1221430" y="295599"/>
                  <a:pt x="1220979" y="297066"/>
                </a:cubicBezTo>
                <a:cubicBezTo>
                  <a:pt x="1216692" y="296727"/>
                  <a:pt x="1212292" y="296953"/>
                  <a:pt x="1208117" y="296050"/>
                </a:cubicBezTo>
                <a:cubicBezTo>
                  <a:pt x="1186342" y="291312"/>
                  <a:pt x="1164793" y="283414"/>
                  <a:pt x="1142792" y="281834"/>
                </a:cubicBezTo>
                <a:cubicBezTo>
                  <a:pt x="1109960" y="279578"/>
                  <a:pt x="1076903" y="281609"/>
                  <a:pt x="1043845" y="281834"/>
                </a:cubicBezTo>
                <a:cubicBezTo>
                  <a:pt x="1043168" y="281834"/>
                  <a:pt x="1042379" y="282173"/>
                  <a:pt x="1041702" y="282173"/>
                </a:cubicBezTo>
                <a:cubicBezTo>
                  <a:pt x="990028" y="277434"/>
                  <a:pt x="952119" y="309589"/>
                  <a:pt x="911051" y="332267"/>
                </a:cubicBezTo>
                <a:cubicBezTo>
                  <a:pt x="902815" y="336780"/>
                  <a:pt x="896497" y="345918"/>
                  <a:pt x="890856" y="354042"/>
                </a:cubicBezTo>
                <a:cubicBezTo>
                  <a:pt x="882733" y="365888"/>
                  <a:pt x="876076" y="378750"/>
                  <a:pt x="868630" y="391161"/>
                </a:cubicBezTo>
                <a:cubicBezTo>
                  <a:pt x="855880" y="412033"/>
                  <a:pt x="838618" y="425798"/>
                  <a:pt x="815489" y="436178"/>
                </a:cubicBezTo>
                <a:cubicBezTo>
                  <a:pt x="783786" y="450281"/>
                  <a:pt x="754790" y="470363"/>
                  <a:pt x="721056" y="489995"/>
                </a:cubicBezTo>
                <a:cubicBezTo>
                  <a:pt x="737415" y="496877"/>
                  <a:pt x="749939" y="498344"/>
                  <a:pt x="762011" y="494056"/>
                </a:cubicBezTo>
                <a:cubicBezTo>
                  <a:pt x="800822" y="480518"/>
                  <a:pt x="839295" y="466302"/>
                  <a:pt x="877881" y="452199"/>
                </a:cubicBezTo>
                <a:cubicBezTo>
                  <a:pt x="906426" y="441706"/>
                  <a:pt x="935421" y="438547"/>
                  <a:pt x="964981" y="446219"/>
                </a:cubicBezTo>
                <a:cubicBezTo>
                  <a:pt x="969156" y="447347"/>
                  <a:pt x="972879" y="450168"/>
                  <a:pt x="976264" y="456035"/>
                </a:cubicBezTo>
                <a:cubicBezTo>
                  <a:pt x="971751" y="456937"/>
                  <a:pt x="966899" y="459307"/>
                  <a:pt x="962725" y="458404"/>
                </a:cubicBezTo>
                <a:cubicBezTo>
                  <a:pt x="942304" y="454004"/>
                  <a:pt x="924365" y="461563"/>
                  <a:pt x="906313" y="468784"/>
                </a:cubicBezTo>
                <a:cubicBezTo>
                  <a:pt x="863552" y="485933"/>
                  <a:pt x="821131" y="503759"/>
                  <a:pt x="778257" y="520344"/>
                </a:cubicBezTo>
                <a:cubicBezTo>
                  <a:pt x="769231" y="523842"/>
                  <a:pt x="758513" y="525083"/>
                  <a:pt x="748698" y="524293"/>
                </a:cubicBezTo>
                <a:cubicBezTo>
                  <a:pt x="714963" y="521811"/>
                  <a:pt x="684726" y="531514"/>
                  <a:pt x="655731" y="547309"/>
                </a:cubicBezTo>
                <a:cubicBezTo>
                  <a:pt x="626622" y="563218"/>
                  <a:pt x="597288" y="578674"/>
                  <a:pt x="568518" y="595147"/>
                </a:cubicBezTo>
                <a:cubicBezTo>
                  <a:pt x="552158" y="604624"/>
                  <a:pt x="535799" y="603496"/>
                  <a:pt x="518311" y="600224"/>
                </a:cubicBezTo>
                <a:cubicBezTo>
                  <a:pt x="501387" y="597065"/>
                  <a:pt x="484238" y="595598"/>
                  <a:pt x="467089" y="593454"/>
                </a:cubicBezTo>
                <a:cubicBezTo>
                  <a:pt x="462237" y="592890"/>
                  <a:pt x="456709" y="593567"/>
                  <a:pt x="452534" y="591536"/>
                </a:cubicBezTo>
                <a:cubicBezTo>
                  <a:pt x="436175" y="583977"/>
                  <a:pt x="421621" y="588716"/>
                  <a:pt x="407179" y="596501"/>
                </a:cubicBezTo>
                <a:cubicBezTo>
                  <a:pt x="357085" y="623466"/>
                  <a:pt x="307443" y="651446"/>
                  <a:pt x="256785" y="677170"/>
                </a:cubicBezTo>
                <a:cubicBezTo>
                  <a:pt x="241102" y="685068"/>
                  <a:pt x="222712" y="689581"/>
                  <a:pt x="205111" y="691499"/>
                </a:cubicBezTo>
                <a:cubicBezTo>
                  <a:pt x="176454" y="694545"/>
                  <a:pt x="147458" y="693981"/>
                  <a:pt x="118688" y="695447"/>
                </a:cubicBezTo>
                <a:cubicBezTo>
                  <a:pt x="107293" y="696011"/>
                  <a:pt x="96010" y="698381"/>
                  <a:pt x="84615" y="698945"/>
                </a:cubicBezTo>
                <a:cubicBezTo>
                  <a:pt x="76943" y="699396"/>
                  <a:pt x="68481" y="699960"/>
                  <a:pt x="61712" y="697140"/>
                </a:cubicBezTo>
                <a:cubicBezTo>
                  <a:pt x="48511" y="691611"/>
                  <a:pt x="35762" y="684503"/>
                  <a:pt x="23803" y="676719"/>
                </a:cubicBezTo>
                <a:cubicBezTo>
                  <a:pt x="9700" y="667580"/>
                  <a:pt x="2366" y="653590"/>
                  <a:pt x="336" y="637005"/>
                </a:cubicBezTo>
                <a:cubicBezTo>
                  <a:pt x="-1131" y="625045"/>
                  <a:pt x="2028" y="621209"/>
                  <a:pt x="13423" y="619630"/>
                </a:cubicBezTo>
                <a:cubicBezTo>
                  <a:pt x="61035" y="612747"/>
                  <a:pt x="109098" y="615117"/>
                  <a:pt x="155469" y="624932"/>
                </a:cubicBezTo>
                <a:cubicBezTo>
                  <a:pt x="211881" y="636892"/>
                  <a:pt x="259154" y="620871"/>
                  <a:pt x="304622" y="591085"/>
                </a:cubicBezTo>
                <a:cubicBezTo>
                  <a:pt x="331136" y="573710"/>
                  <a:pt x="357311" y="555546"/>
                  <a:pt x="384276" y="538848"/>
                </a:cubicBezTo>
                <a:cubicBezTo>
                  <a:pt x="393415" y="533206"/>
                  <a:pt x="400635" y="526775"/>
                  <a:pt x="404246" y="517185"/>
                </a:cubicBezTo>
                <a:cubicBezTo>
                  <a:pt x="407630" y="508159"/>
                  <a:pt x="413497" y="503195"/>
                  <a:pt x="421959" y="499585"/>
                </a:cubicBezTo>
                <a:cubicBezTo>
                  <a:pt x="436513" y="493267"/>
                  <a:pt x="450729" y="486384"/>
                  <a:pt x="465284" y="480066"/>
                </a:cubicBezTo>
                <a:cubicBezTo>
                  <a:pt x="471150" y="477471"/>
                  <a:pt x="477356" y="475215"/>
                  <a:pt x="483674" y="474087"/>
                </a:cubicBezTo>
                <a:cubicBezTo>
                  <a:pt x="508495" y="469461"/>
                  <a:pt x="528578" y="449378"/>
                  <a:pt x="536250" y="424218"/>
                </a:cubicBezTo>
                <a:cubicBezTo>
                  <a:pt x="539296" y="414290"/>
                  <a:pt x="546855" y="405715"/>
                  <a:pt x="552497" y="396689"/>
                </a:cubicBezTo>
                <a:cubicBezTo>
                  <a:pt x="557009" y="389356"/>
                  <a:pt x="561861" y="382248"/>
                  <a:pt x="566261" y="375478"/>
                </a:cubicBezTo>
                <a:cubicBezTo>
                  <a:pt x="573933" y="375591"/>
                  <a:pt x="576979" y="378750"/>
                  <a:pt x="573707" y="384956"/>
                </a:cubicBezTo>
                <a:cubicBezTo>
                  <a:pt x="570323" y="391274"/>
                  <a:pt x="565471" y="396802"/>
                  <a:pt x="561522" y="402782"/>
                </a:cubicBezTo>
                <a:cubicBezTo>
                  <a:pt x="555091" y="412485"/>
                  <a:pt x="553061" y="422526"/>
                  <a:pt x="560507" y="434260"/>
                </a:cubicBezTo>
                <a:cubicBezTo>
                  <a:pt x="566035" y="429860"/>
                  <a:pt x="571225" y="425121"/>
                  <a:pt x="576979" y="421398"/>
                </a:cubicBezTo>
                <a:cubicBezTo>
                  <a:pt x="582621" y="417675"/>
                  <a:pt x="588939" y="414967"/>
                  <a:pt x="595257" y="411582"/>
                </a:cubicBezTo>
                <a:cubicBezTo>
                  <a:pt x="600785" y="422413"/>
                  <a:pt x="593564" y="424670"/>
                  <a:pt x="588713" y="428619"/>
                </a:cubicBezTo>
                <a:cubicBezTo>
                  <a:pt x="552722" y="458404"/>
                  <a:pt x="512105" y="482436"/>
                  <a:pt x="479612" y="516396"/>
                </a:cubicBezTo>
                <a:cubicBezTo>
                  <a:pt x="478258" y="517750"/>
                  <a:pt x="477920" y="520119"/>
                  <a:pt x="477130" y="521811"/>
                </a:cubicBezTo>
                <a:cubicBezTo>
                  <a:pt x="535009" y="551145"/>
                  <a:pt x="585892" y="534673"/>
                  <a:pt x="635084" y="496651"/>
                </a:cubicBezTo>
                <a:cubicBezTo>
                  <a:pt x="634407" y="481307"/>
                  <a:pt x="644674" y="472281"/>
                  <a:pt x="661597" y="468784"/>
                </a:cubicBezTo>
                <a:cubicBezTo>
                  <a:pt x="664982" y="468107"/>
                  <a:pt x="668367" y="466076"/>
                  <a:pt x="671187" y="463932"/>
                </a:cubicBezTo>
                <a:cubicBezTo>
                  <a:pt x="710789" y="435501"/>
                  <a:pt x="756031" y="417900"/>
                  <a:pt x="799243" y="396351"/>
                </a:cubicBezTo>
                <a:cubicBezTo>
                  <a:pt x="820002" y="385971"/>
                  <a:pt x="839295" y="373335"/>
                  <a:pt x="846967" y="348965"/>
                </a:cubicBezTo>
                <a:cubicBezTo>
                  <a:pt x="848885" y="342985"/>
                  <a:pt x="852834" y="337344"/>
                  <a:pt x="857009" y="332380"/>
                </a:cubicBezTo>
                <a:cubicBezTo>
                  <a:pt x="883748" y="300902"/>
                  <a:pt x="914098" y="275291"/>
                  <a:pt x="952796" y="257577"/>
                </a:cubicBezTo>
                <a:cubicBezTo>
                  <a:pt x="987433" y="241782"/>
                  <a:pt x="1023198" y="232982"/>
                  <a:pt x="1059415" y="224069"/>
                </a:cubicBezTo>
                <a:cubicBezTo>
                  <a:pt x="1079949" y="219104"/>
                  <a:pt x="1098565" y="210304"/>
                  <a:pt x="1113796" y="194509"/>
                </a:cubicBezTo>
                <a:cubicBezTo>
                  <a:pt x="1136812" y="170590"/>
                  <a:pt x="1160618" y="147574"/>
                  <a:pt x="1183860" y="123881"/>
                </a:cubicBezTo>
                <a:cubicBezTo>
                  <a:pt x="1188373" y="119255"/>
                  <a:pt x="1193337" y="114291"/>
                  <a:pt x="1195594" y="108537"/>
                </a:cubicBezTo>
                <a:cubicBezTo>
                  <a:pt x="1205071" y="83715"/>
                  <a:pt x="1214097" y="58668"/>
                  <a:pt x="1222333" y="33396"/>
                </a:cubicBezTo>
                <a:cubicBezTo>
                  <a:pt x="1223912" y="28657"/>
                  <a:pt x="1220866" y="22452"/>
                  <a:pt x="1220528" y="16924"/>
                </a:cubicBezTo>
                <a:cubicBezTo>
                  <a:pt x="1220302" y="13200"/>
                  <a:pt x="1220979" y="9364"/>
                  <a:pt x="1221656" y="0"/>
                </a:cubicBezTo>
                <a:cubicBezTo>
                  <a:pt x="1228877" y="11057"/>
                  <a:pt x="1233164" y="17826"/>
                  <a:pt x="1238692" y="26401"/>
                </a:cubicBezTo>
                <a:cubicBezTo>
                  <a:pt x="1248283" y="13088"/>
                  <a:pt x="1259226" y="3046"/>
                  <a:pt x="1278294" y="8462"/>
                </a:cubicBezTo>
                <a:cubicBezTo>
                  <a:pt x="1277165" y="10154"/>
                  <a:pt x="1276376" y="12749"/>
                  <a:pt x="1274570" y="13765"/>
                </a:cubicBezTo>
                <a:cubicBezTo>
                  <a:pt x="1247493" y="31027"/>
                  <a:pt x="1233841" y="57427"/>
                  <a:pt x="1224364" y="86875"/>
                </a:cubicBezTo>
                <a:cubicBezTo>
                  <a:pt x="1221994" y="94321"/>
                  <a:pt x="1218271" y="101542"/>
                  <a:pt x="1214210" y="108198"/>
                </a:cubicBezTo>
                <a:cubicBezTo>
                  <a:pt x="1202025" y="128281"/>
                  <a:pt x="1189275" y="148025"/>
                  <a:pt x="1176188" y="168785"/>
                </a:cubicBezTo>
                <a:cubicBezTo>
                  <a:pt x="1185101" y="175667"/>
                  <a:pt x="1193788" y="172959"/>
                  <a:pt x="1201348" y="170139"/>
                </a:cubicBezTo>
                <a:cubicBezTo>
                  <a:pt x="1225041" y="161451"/>
                  <a:pt x="1248621" y="152425"/>
                  <a:pt x="1271637" y="142271"/>
                </a:cubicBezTo>
                <a:cubicBezTo>
                  <a:pt x="1278407" y="139338"/>
                  <a:pt x="1283596" y="132455"/>
                  <a:pt x="1289125" y="126927"/>
                </a:cubicBezTo>
                <a:cubicBezTo>
                  <a:pt x="1303341" y="112711"/>
                  <a:pt x="1316879" y="97593"/>
                  <a:pt x="1331772" y="84054"/>
                </a:cubicBezTo>
                <a:cubicBezTo>
                  <a:pt x="1343957" y="72884"/>
                  <a:pt x="1353435" y="70289"/>
                  <a:pt x="1366184" y="71418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11257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B69A6FF-3218-A7E3-1F13-6A746C09219D}"/>
              </a:ext>
            </a:extLst>
          </p:cNvPr>
          <p:cNvSpPr txBox="1"/>
          <p:nvPr/>
        </p:nvSpPr>
        <p:spPr>
          <a:xfrm>
            <a:off x="5601418" y="4296273"/>
            <a:ext cx="167352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0"/>
            <a:r>
              <a:rPr lang="ko-KR" altLang="en-US" sz="180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영상 </a:t>
            </a:r>
            <a:r>
              <a:rPr lang="en-US" altLang="ko-KR" sz="180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</a:t>
            </a:r>
          </a:p>
          <a:p>
            <a:pPr algn="r" rtl="0"/>
            <a:r>
              <a:rPr lang="en-US" altLang="ko-KR" sz="180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Core value</a:t>
            </a:r>
            <a:r>
              <a:rPr lang="ko-KR" altLang="en-US" sz="180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80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</a:t>
            </a:r>
          </a:p>
          <a:p>
            <a:pPr algn="r" rtl="0"/>
            <a:r>
              <a:rPr lang="ko-KR" altLang="en-US" dirty="0">
                <a:solidFill>
                  <a:schemeClr val="bg1"/>
                </a:solidFill>
              </a:rPr>
              <a:t>나눔</a:t>
            </a:r>
            <a:r>
              <a:rPr lang="ko-KR" altLang="en-US" sz="180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80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3</a:t>
            </a:r>
          </a:p>
          <a:p>
            <a:pPr algn="r" rtl="0"/>
            <a:r>
              <a:rPr lang="ko-KR" altLang="en-US" dirty="0">
                <a:solidFill>
                  <a:schemeClr val="bg1"/>
                </a:solidFill>
              </a:rPr>
              <a:t>기도</a:t>
            </a:r>
            <a:r>
              <a:rPr lang="ko-KR" altLang="en-US" sz="180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80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4</a:t>
            </a:r>
            <a:endParaRPr lang="ko-KR" altLang="en-US" sz="1800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endParaRPr lang="ko-KR" alt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43868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1">
                <a:shade val="80000"/>
                <a:lumMod val="80000"/>
              </a:schemeClr>
              <a:schemeClr val="bg1">
                <a:tint val="98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D6A748D-BEEC-43A4-BFF3-B31C0275A5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1257300"/>
          </a:xfrm>
        </p:spPr>
        <p:txBody>
          <a:bodyPr rtlCol="0">
            <a:normAutofit/>
          </a:bodyPr>
          <a:lstStyle/>
          <a:p>
            <a:pPr rtl="0"/>
            <a:r>
              <a:rPr lang="ko-KR" altLang="en-US" dirty="0">
                <a:latin typeface="Batang" panose="02030600000101010101" pitchFamily="18" charset="-127"/>
                <a:ea typeface="Batang" panose="02030600000101010101" pitchFamily="18" charset="-127"/>
              </a:rPr>
              <a:t>오늘의 영상</a:t>
            </a:r>
            <a:r>
              <a:rPr lang="en-US" altLang="ko-KR" dirty="0">
                <a:latin typeface="Batang" panose="02030600000101010101" pitchFamily="18" charset="-127"/>
                <a:ea typeface="Batang" panose="02030600000101010101" pitchFamily="18" charset="-127"/>
              </a:rPr>
              <a:t>_</a:t>
            </a:r>
            <a:r>
              <a:rPr lang="en-US" altLang="ko-KR" dirty="0" err="1">
                <a:latin typeface="Batang" panose="02030600000101010101" pitchFamily="18" charset="-127"/>
                <a:ea typeface="Batang" panose="02030600000101010101" pitchFamily="18" charset="-127"/>
              </a:rPr>
              <a:t>Dhea</a:t>
            </a:r>
            <a:r>
              <a:rPr lang="ko-KR" altLang="en-US" dirty="0">
                <a:latin typeface="Batang" panose="02030600000101010101" pitchFamily="18" charset="-127"/>
                <a:ea typeface="Batang" panose="02030600000101010101" pitchFamily="18" charset="-127"/>
              </a:rPr>
              <a:t>자매 동남아</a:t>
            </a:r>
            <a:endParaRPr lang="ko" dirty="0">
              <a:latin typeface="Batang" panose="02030600000101010101" pitchFamily="18" charset="-127"/>
              <a:ea typeface="Batang" panose="02030600000101010101" pitchFamily="18" charset="-127"/>
            </a:endParaRPr>
          </a:p>
        </p:txBody>
      </p:sp>
      <p:graphicFrame>
        <p:nvGraphicFramePr>
          <p:cNvPr id="4" name="내용 개체 틀 2">
            <a:extLst>
              <a:ext uri="{FF2B5EF4-FFF2-40B4-BE49-F238E27FC236}">
                <a16:creationId xmlns:a16="http://schemas.microsoft.com/office/drawing/2014/main" id="{AED04DAF-1E3F-4397-8834-E64118E9B2C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43183541"/>
              </p:ext>
            </p:extLst>
          </p:nvPr>
        </p:nvGraphicFramePr>
        <p:xfrm>
          <a:off x="914400" y="2076450"/>
          <a:ext cx="10353675" cy="37147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7" name="그림 6" descr="텍스트, 사람, 실내, 창문이(가) 표시된 사진&#10;&#10;자동 생성된 설명">
            <a:extLst>
              <a:ext uri="{FF2B5EF4-FFF2-40B4-BE49-F238E27FC236}">
                <a16:creationId xmlns:a16="http://schemas.microsoft.com/office/drawing/2014/main" id="{ECE7EA6C-5DEE-6BFC-45DD-C13CE4F64A7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1391" y="3498011"/>
            <a:ext cx="3207973" cy="1690625"/>
          </a:xfrm>
          <a:prstGeom prst="rect">
            <a:avLst/>
          </a:prstGeom>
        </p:spPr>
      </p:pic>
      <p:pic>
        <p:nvPicPr>
          <p:cNvPr id="9" name="그림 8">
            <a:hlinkClick r:id="rId9"/>
            <a:extLst>
              <a:ext uri="{FF2B5EF4-FFF2-40B4-BE49-F238E27FC236}">
                <a16:creationId xmlns:a16="http://schemas.microsoft.com/office/drawing/2014/main" id="{6E9249C0-5B59-3BEC-B8B6-4A2F08591954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925" y="3493621"/>
            <a:ext cx="3207973" cy="1690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90897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EA67E8A-BBC4-B46C-6ACB-E1B1BA905D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95" y="763701"/>
            <a:ext cx="5707899" cy="1675559"/>
          </a:xfrm>
        </p:spPr>
        <p:txBody>
          <a:bodyPr anchor="b">
            <a:normAutofit/>
          </a:bodyPr>
          <a:lstStyle/>
          <a:p>
            <a:r>
              <a:rPr lang="en-US" altLang="ko-KR" b="0" noProof="1"/>
              <a:t>Open Doors Core Value</a:t>
            </a:r>
            <a:endParaRPr lang="ko-KR" altLang="en-US" dirty="0"/>
          </a:p>
        </p:txBody>
      </p:sp>
      <p:pic>
        <p:nvPicPr>
          <p:cNvPr id="7" name="내용 개체 틀 6" descr="텍스트이(가) 표시된 사진&#10;&#10;자동 생성된 설명">
            <a:extLst>
              <a:ext uri="{FF2B5EF4-FFF2-40B4-BE49-F238E27FC236}">
                <a16:creationId xmlns:a16="http://schemas.microsoft.com/office/drawing/2014/main" id="{09DEBF56-D544-DA0F-EEFA-7B6AF2BCDB74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>
          <a:xfrm>
            <a:off x="7442551" y="1725552"/>
            <a:ext cx="3275751" cy="2989122"/>
          </a:xfrm>
          <a:noFill/>
        </p:spPr>
      </p:pic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9CA7D296-C0D8-F5EE-EFC8-A30B8E070FD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473698" y="2679699"/>
            <a:ext cx="4588094" cy="3135695"/>
          </a:xfrm>
        </p:spPr>
        <p:txBody>
          <a:bodyPr anchor="t">
            <a:normAutofit/>
          </a:bodyPr>
          <a:lstStyle/>
          <a:p>
            <a:br>
              <a:rPr lang="en-US" altLang="ko-KR" b="0" noProof="1"/>
            </a:br>
            <a:r>
              <a:rPr lang="en-US" altLang="ko-KR" b="0" noProof="1"/>
              <a:t>4. </a:t>
            </a:r>
            <a:r>
              <a:rPr lang="ko-KR" altLang="en-US" b="0" noProof="1"/>
              <a:t>우리는 </a:t>
            </a:r>
            <a:r>
              <a:rPr lang="ko-KR" altLang="en-US" noProof="1"/>
              <a:t>기도</a:t>
            </a:r>
            <a:r>
              <a:rPr lang="ko-KR" altLang="en-US" b="0" noProof="1"/>
              <a:t>의 사람이다</a:t>
            </a:r>
            <a:r>
              <a:rPr lang="en-US" altLang="ko-KR" b="0" noProof="1"/>
              <a:t>.</a:t>
            </a:r>
            <a:br>
              <a:rPr lang="en-US" altLang="ko-KR" b="0" noProof="1"/>
            </a:br>
            <a:r>
              <a:rPr lang="en-US" altLang="ko-KR" b="0" noProof="1"/>
              <a:t>We</a:t>
            </a:r>
            <a:r>
              <a:rPr lang="ko-KR" altLang="en-US" b="0" noProof="1"/>
              <a:t> </a:t>
            </a:r>
            <a:r>
              <a:rPr lang="en-US" altLang="ko-KR" b="0" noProof="1"/>
              <a:t>are</a:t>
            </a:r>
            <a:r>
              <a:rPr lang="ko-KR" altLang="en-US" b="0" noProof="1"/>
              <a:t> </a:t>
            </a:r>
            <a:r>
              <a:rPr lang="en-US" altLang="ko-KR" b="0" noProof="1"/>
              <a:t>people</a:t>
            </a:r>
            <a:r>
              <a:rPr lang="ko-KR" altLang="en-US" b="0" noProof="1"/>
              <a:t> </a:t>
            </a:r>
            <a:r>
              <a:rPr lang="en-US" altLang="ko-KR" b="0" noProof="1"/>
              <a:t>of</a:t>
            </a:r>
            <a:r>
              <a:rPr lang="ko-KR" altLang="en-US" b="0" noProof="1"/>
              <a:t> </a:t>
            </a:r>
            <a:r>
              <a:rPr lang="en-US" altLang="ko-KR" b="0" noProof="1"/>
              <a:t>prayer.</a:t>
            </a:r>
            <a:br>
              <a:rPr lang="en-US" altLang="ko-KR" b="0" noProof="1"/>
            </a:br>
            <a:endParaRPr lang="en-US" altLang="ko-KR" b="0" noProof="1"/>
          </a:p>
          <a:p>
            <a:r>
              <a:rPr lang="ko-KR" altLang="en-US" noProof="1"/>
              <a:t>기도는 우리에게 산소와 같다</a:t>
            </a:r>
            <a:r>
              <a:rPr lang="en-US" altLang="ko-KR" noProof="1"/>
              <a:t>. </a:t>
            </a:r>
          </a:p>
          <a:p>
            <a:r>
              <a:rPr lang="ko-KR" altLang="en-US" noProof="1"/>
              <a:t>기도는 하나님과 동행하는 우리의 삶이다</a:t>
            </a:r>
            <a:r>
              <a:rPr lang="en-US" altLang="ko-KR" noProof="1"/>
              <a:t>. </a:t>
            </a:r>
            <a:endParaRPr lang="ko-KR" altLang="en-US" dirty="0"/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674DA423-0459-576E-CDCC-EED6AC5244B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78736" y="6000749"/>
            <a:ext cx="27432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43748954-E065-4054-8C66-392B4F063747}" type="datetime1">
              <a:rPr lang="ko-KR" altLang="en-US" smtClean="0"/>
              <a:pPr>
                <a:spcAft>
                  <a:spcPts val="600"/>
                </a:spcAft>
              </a:pPr>
              <a:t>2022-06-10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3882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">
            <a:extLst>
              <a:ext uri="{FF2B5EF4-FFF2-40B4-BE49-F238E27FC236}">
                <a16:creationId xmlns:a16="http://schemas.microsoft.com/office/drawing/2014/main" id="{45335019-C1A9-951B-9C24-E34D942629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1261872"/>
          </a:xfrm>
        </p:spPr>
        <p:txBody>
          <a:bodyPr>
            <a:normAutofit fontScale="90000"/>
          </a:bodyPr>
          <a:lstStyle/>
          <a:p>
            <a:r>
              <a:rPr lang="ko-KR" altLang="en-US" b="0" noProof="1"/>
              <a:t>우리는 </a:t>
            </a:r>
            <a:r>
              <a:rPr lang="ko-KR" altLang="en-US" noProof="1"/>
              <a:t>기도</a:t>
            </a:r>
            <a:r>
              <a:rPr lang="ko-KR" altLang="en-US" b="0" noProof="1"/>
              <a:t>의 사람이다</a:t>
            </a:r>
            <a:r>
              <a:rPr lang="en-US" altLang="ko-KR" b="0" noProof="1"/>
              <a:t>.</a:t>
            </a:r>
            <a:br>
              <a:rPr lang="en-US" altLang="ko-KR" b="0" noProof="1"/>
            </a:br>
            <a:r>
              <a:rPr lang="en-US" altLang="ko-KR" b="0" noProof="1"/>
              <a:t>We</a:t>
            </a:r>
            <a:r>
              <a:rPr lang="ko-KR" altLang="en-US" b="0" noProof="1"/>
              <a:t> </a:t>
            </a:r>
            <a:r>
              <a:rPr lang="en-US" altLang="ko-KR" b="0" noProof="1"/>
              <a:t>are</a:t>
            </a:r>
            <a:r>
              <a:rPr lang="ko-KR" altLang="en-US" b="0" noProof="1"/>
              <a:t> </a:t>
            </a:r>
            <a:r>
              <a:rPr lang="en-US" altLang="ko-KR" b="0" noProof="1"/>
              <a:t>people</a:t>
            </a:r>
            <a:r>
              <a:rPr lang="ko-KR" altLang="en-US" b="0" noProof="1"/>
              <a:t> </a:t>
            </a:r>
            <a:r>
              <a:rPr lang="en-US" altLang="ko-KR" b="0" noProof="1"/>
              <a:t>of</a:t>
            </a:r>
            <a:r>
              <a:rPr lang="ko-KR" altLang="en-US" b="0" noProof="1"/>
              <a:t> </a:t>
            </a:r>
            <a:r>
              <a:rPr lang="en-US" altLang="ko-KR" b="0" noProof="1"/>
              <a:t>prayer.</a:t>
            </a:r>
            <a:br>
              <a:rPr lang="en-US" altLang="ko-KR" b="0" noProof="1"/>
            </a:br>
            <a:endParaRPr lang="en-US" dirty="0"/>
          </a:p>
        </p:txBody>
      </p:sp>
      <p:pic>
        <p:nvPicPr>
          <p:cNvPr id="9" name="그림 8" descr="텍스트이(가) 표시된 사진&#10;&#10;자동 생성된 설명">
            <a:extLst>
              <a:ext uri="{FF2B5EF4-FFF2-40B4-BE49-F238E27FC236}">
                <a16:creationId xmlns:a16="http://schemas.microsoft.com/office/drawing/2014/main" id="{6C1DC77F-8A1C-4542-7F11-12E8B18D242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10" r="11177" b="-3"/>
          <a:stretch/>
        </p:blipFill>
        <p:spPr>
          <a:xfrm>
            <a:off x="913795" y="2076450"/>
            <a:ext cx="4856841" cy="3622671"/>
          </a:xfrm>
          <a:prstGeom prst="rect">
            <a:avLst/>
          </a:prstGeom>
          <a:noFill/>
        </p:spPr>
      </p:pic>
      <p:pic>
        <p:nvPicPr>
          <p:cNvPr id="7" name="내용 개체 틀 6" descr="사람, 실내이(가) 표시된 사진&#10;&#10;자동 생성된 설명">
            <a:extLst>
              <a:ext uri="{FF2B5EF4-FFF2-40B4-BE49-F238E27FC236}">
                <a16:creationId xmlns:a16="http://schemas.microsoft.com/office/drawing/2014/main" id="{666CB05E-A990-F490-3FEA-259BDFB54A9F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329" b="41579"/>
          <a:stretch/>
        </p:blipFill>
        <p:spPr>
          <a:xfrm>
            <a:off x="6410716" y="2076451"/>
            <a:ext cx="4856841" cy="3622672"/>
          </a:xfrm>
          <a:noFill/>
        </p:spPr>
      </p:pic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B73FE658-87E2-252D-9B1C-3DA6AAB53DB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78736" y="6000749"/>
            <a:ext cx="27432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43748954-E065-4054-8C66-392B4F063747}" type="datetime1">
              <a:rPr lang="ko-KR" altLang="en-US" smtClean="0"/>
              <a:pPr>
                <a:spcAft>
                  <a:spcPts val="600"/>
                </a:spcAft>
              </a:pPr>
              <a:t>2022-06-10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59068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그림 개체 틀 7" descr="데이터 요소 디지털 배경">
            <a:extLst>
              <a:ext uri="{FF2B5EF4-FFF2-40B4-BE49-F238E27FC236}">
                <a16:creationId xmlns:a16="http://schemas.microsoft.com/office/drawing/2014/main" id="{5FED7C55-F545-49A1-90FD-D853A25AB453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5" name="제목 14">
            <a:extLst>
              <a:ext uri="{FF2B5EF4-FFF2-40B4-BE49-F238E27FC236}">
                <a16:creationId xmlns:a16="http://schemas.microsoft.com/office/drawing/2014/main" id="{40F1DF5B-353A-4270-8C10-6A150944117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0863" y="549275"/>
            <a:ext cx="5437187" cy="2986234"/>
          </a:xfrm>
        </p:spPr>
        <p:txBody>
          <a:bodyPr vert="horz" wrap="square" lIns="0" tIns="0" rIns="0" bIns="0" rtlCol="0" anchor="b" anchorCtr="0">
            <a:normAutofit/>
          </a:bodyPr>
          <a:lstStyle/>
          <a:p>
            <a:pPr rtl="0">
              <a:lnSpc>
                <a:spcPct val="100000"/>
              </a:lnSpc>
            </a:pPr>
            <a:r>
              <a:rPr lang="ko-KR" altLang="en-US" sz="6600" dirty="0"/>
              <a:t>나눔</a:t>
            </a:r>
            <a:r>
              <a:rPr lang="en-US" altLang="ko-KR" sz="6600" dirty="0"/>
              <a:t>(10</a:t>
            </a:r>
            <a:r>
              <a:rPr lang="ko-KR" altLang="en-US" sz="6600" dirty="0"/>
              <a:t>분</a:t>
            </a:r>
            <a:r>
              <a:rPr lang="en-US" altLang="ko-KR" sz="6600" dirty="0"/>
              <a:t>) 4</a:t>
            </a:r>
            <a:br>
              <a:rPr lang="en-US" altLang="ko-KR" sz="6600" dirty="0"/>
            </a:br>
            <a:r>
              <a:rPr lang="en-US" altLang="ko-KR" sz="6600" dirty="0"/>
              <a:t>sharing</a:t>
            </a:r>
            <a:endParaRPr lang="ko-KR" sz="640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6" name="부제목 15">
            <a:extLst>
              <a:ext uri="{FF2B5EF4-FFF2-40B4-BE49-F238E27FC236}">
                <a16:creationId xmlns:a16="http://schemas.microsoft.com/office/drawing/2014/main" id="{4BDCF583-1D5D-4235-97C2-39272B80A0B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0863" y="3827610"/>
            <a:ext cx="5437187" cy="2265216"/>
          </a:xfrm>
        </p:spPr>
        <p:txBody>
          <a:bodyPr vert="horz" wrap="square" lIns="0" tIns="0" rIns="0" bIns="0" rtlCol="0">
            <a:normAutofit/>
          </a:bodyPr>
          <a:lstStyle/>
          <a:p>
            <a:pPr marL="0" indent="0" rtl="0">
              <a:lnSpc>
                <a:spcPct val="100000"/>
              </a:lnSpc>
              <a:buNone/>
            </a:pPr>
            <a:r>
              <a:rPr lang="ko-KR" altLang="en-US" kern="1200" dirty="0">
                <a:latin typeface="+mn-lt"/>
                <a:ea typeface="+mn-ea"/>
                <a:cs typeface="+mn-cs"/>
              </a:rPr>
              <a:t>박해 받는 교회를 위해서 어떻게 기도해야 할까요</a:t>
            </a:r>
            <a:r>
              <a:rPr lang="en-US" altLang="ko-KR" kern="1200" dirty="0">
                <a:latin typeface="+mn-lt"/>
                <a:ea typeface="+mn-ea"/>
                <a:cs typeface="+mn-cs"/>
              </a:rPr>
              <a:t>?</a:t>
            </a:r>
            <a:endParaRPr lang="ko-KR" kern="1200" dirty="0">
              <a:latin typeface="+mn-lt"/>
              <a:ea typeface="+mn-ea"/>
              <a:cs typeface="+mn-cs"/>
            </a:endParaRPr>
          </a:p>
        </p:txBody>
      </p:sp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2910D835-B454-4270-BB35-86A187307E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 altLang="ko-KR" dirty="0"/>
              <a:t>Mon, 4</a:t>
            </a:r>
            <a:r>
              <a:rPr lang="en-US" altLang="ko-KR" baseline="30000" dirty="0"/>
              <a:t>th</a:t>
            </a:r>
            <a:r>
              <a:rPr lang="en-US" altLang="ko-KR" dirty="0"/>
              <a:t> April, 2022</a:t>
            </a:r>
            <a:endParaRPr lang="ko-KR" altLang="ko-KR" dirty="0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7F7F653B-90B5-4F47-A33F-93DCB2EF68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US" altLang="ko-KR" sz="10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Opendoors</a:t>
            </a:r>
            <a:r>
              <a:rPr lang="en-US" altLang="ko-KR" sz="10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Prayer Meeting for Persecuted Church</a:t>
            </a:r>
            <a:endParaRPr lang="ko-KR" altLang="ko-KR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E1E7D98D-6710-41D2-B258-E1A1059D29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BA1B0FB-D917-4C8C-928F-313BD683BF39}" type="slidenum">
              <a:rPr lang="en-US" altLang="ko-KR" smtClean="0"/>
              <a:t>6</a:t>
            </a:fld>
            <a:endParaRPr lang="ko-KR"/>
          </a:p>
        </p:txBody>
      </p:sp>
    </p:spTree>
    <p:extLst>
      <p:ext uri="{BB962C8B-B14F-4D97-AF65-F5344CB8AC3E}">
        <p14:creationId xmlns:p14="http://schemas.microsoft.com/office/powerpoint/2010/main" val="5600218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68DB531-916A-A5FD-8BAF-22CA6814D8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ko-KR" altLang="en-US" dirty="0"/>
              <a:t>시편</a:t>
            </a:r>
            <a:r>
              <a:rPr lang="en-US" altLang="ko-KR" dirty="0"/>
              <a:t>79</a:t>
            </a:r>
            <a:r>
              <a:rPr lang="ko-KR" altLang="en-US" dirty="0"/>
              <a:t>편 말씀과 함께 이렇게 기도합시다</a:t>
            </a:r>
            <a:r>
              <a:rPr lang="en-US" altLang="ko-KR" dirty="0"/>
              <a:t>.</a:t>
            </a:r>
            <a:endParaRPr lang="ko-KR" altLang="en-US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90E29044-BE92-6A54-78D9-732B7DBC3D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36900" indent="0">
              <a:buNone/>
            </a:pPr>
            <a:r>
              <a:rPr lang="ko-KR" altLang="en-US" dirty="0"/>
              <a:t>오 하나님</a:t>
            </a:r>
            <a:r>
              <a:rPr lang="en-US" altLang="ko-KR" dirty="0"/>
              <a:t>, </a:t>
            </a:r>
            <a:r>
              <a:rPr lang="ko-KR" altLang="en-US" dirty="0" err="1"/>
              <a:t>알샤바브</a:t>
            </a:r>
            <a:r>
              <a:rPr lang="en-US" altLang="ko-KR" dirty="0"/>
              <a:t>, ISIS, </a:t>
            </a:r>
            <a:r>
              <a:rPr lang="ko-KR" altLang="en-US" dirty="0" err="1"/>
              <a:t>보코하람</a:t>
            </a:r>
            <a:r>
              <a:rPr lang="en-US" altLang="ko-KR" dirty="0"/>
              <a:t> </a:t>
            </a:r>
            <a:r>
              <a:rPr lang="ko-KR" altLang="en-US" dirty="0"/>
              <a:t>등 테러 집단들을 </a:t>
            </a:r>
            <a:r>
              <a:rPr lang="ko-KR" altLang="en-US" dirty="0" err="1"/>
              <a:t>보소서</a:t>
            </a:r>
            <a:r>
              <a:rPr lang="en-US" altLang="ko-KR" dirty="0"/>
              <a:t>!</a:t>
            </a:r>
          </a:p>
          <a:p>
            <a:pPr marL="36900" indent="0">
              <a:buNone/>
            </a:pPr>
            <a:r>
              <a:rPr lang="ko-KR" altLang="en-US" dirty="0"/>
              <a:t>그들이 교회를 무너뜨리고 목회자들을 살해하고</a:t>
            </a:r>
            <a:r>
              <a:rPr lang="en-US" altLang="ko-KR" dirty="0"/>
              <a:t>, </a:t>
            </a:r>
            <a:r>
              <a:rPr lang="ko-KR" altLang="en-US" dirty="0"/>
              <a:t>우리의 집을 파괴하여 잔해만 남았습니다</a:t>
            </a:r>
            <a:r>
              <a:rPr lang="en-US" altLang="ko-KR" dirty="0"/>
              <a:t>. </a:t>
            </a:r>
            <a:r>
              <a:rPr lang="ko-KR" altLang="en-US" dirty="0"/>
              <a:t>그들이 당신의 종들을 죽이고 그 시신을 해안가에 썩게 내버려두며 이장면을 유튜브로 송출하여 자신들의 자랑거리인 마냥 전 세계에 드러냅니다</a:t>
            </a:r>
            <a:r>
              <a:rPr lang="en-US" altLang="ko-KR" dirty="0"/>
              <a:t>. </a:t>
            </a:r>
            <a:r>
              <a:rPr lang="ko-KR" altLang="en-US" dirty="0"/>
              <a:t>당신 백성의 피가 강같이 흐르고 우리는 그 순교자를 위해 제대로 된 장례도 치르지 못합니다</a:t>
            </a:r>
            <a:r>
              <a:rPr lang="en-US" altLang="ko-KR" dirty="0"/>
              <a:t>. </a:t>
            </a:r>
            <a:r>
              <a:rPr lang="ko-KR" altLang="en-US" dirty="0"/>
              <a:t>또 우리는 그들이 내뱉는 증오의 말들을 들어야 합니다</a:t>
            </a:r>
            <a:r>
              <a:rPr lang="en-US" altLang="ko-KR" dirty="0"/>
              <a:t>. </a:t>
            </a:r>
            <a:r>
              <a:rPr lang="ko-KR" altLang="en-US" dirty="0"/>
              <a:t>그들은 중동에 기독교를 말살하고자 맹세하였습니다</a:t>
            </a:r>
            <a:r>
              <a:rPr lang="en-US" altLang="ko-KR" dirty="0"/>
              <a:t>. </a:t>
            </a:r>
            <a:r>
              <a:rPr lang="ko-KR" altLang="en-US" dirty="0"/>
              <a:t>그들은 우리에게 와서 이슬람으로 개종하라 그렇지 않으면 죽는다고 강요합니다</a:t>
            </a:r>
            <a:r>
              <a:rPr lang="en-US" altLang="ko-KR" dirty="0"/>
              <a:t>. </a:t>
            </a:r>
          </a:p>
          <a:p>
            <a:pPr marL="36900" indent="0">
              <a:buNone/>
            </a:pPr>
            <a:r>
              <a:rPr lang="ko-KR" altLang="en-US" dirty="0"/>
              <a:t>주여 언제까지 주의 신부 된 교회를 심각한 증오가운데 </a:t>
            </a:r>
            <a:r>
              <a:rPr lang="ko-KR" altLang="en-US" dirty="0" err="1"/>
              <a:t>두시겠습니까</a:t>
            </a:r>
            <a:r>
              <a:rPr lang="en-US" altLang="ko-KR" dirty="0"/>
              <a:t>? </a:t>
            </a:r>
            <a:r>
              <a:rPr lang="ko-KR" altLang="en-US" dirty="0"/>
              <a:t>지금이 바로 그 핍박자들을 심판하실 때입니다</a:t>
            </a:r>
            <a:r>
              <a:rPr lang="en-US" altLang="ko-KR" dirty="0"/>
              <a:t>. </a:t>
            </a:r>
            <a:r>
              <a:rPr lang="ko-KR" altLang="en-US" dirty="0"/>
              <a:t>이 테러리스트들은 그들의 명예를 위해 이 일들을 한다고 합니다</a:t>
            </a:r>
            <a:r>
              <a:rPr lang="en-US" altLang="ko-KR" dirty="0"/>
              <a:t>. </a:t>
            </a:r>
          </a:p>
          <a:p>
            <a:pPr marL="36900" indent="0">
              <a:buNone/>
            </a:pPr>
            <a:r>
              <a:rPr lang="ko-KR" altLang="en-US" dirty="0"/>
              <a:t>그들의 길이 잘못되었다는 것을 보여 주소서</a:t>
            </a:r>
            <a:r>
              <a:rPr lang="en-US" altLang="ko-KR" dirty="0"/>
              <a:t>! </a:t>
            </a:r>
          </a:p>
          <a:p>
            <a:pPr marL="36900" indent="0">
              <a:buNone/>
            </a:pPr>
            <a:r>
              <a:rPr lang="ko-KR" altLang="en-US" dirty="0"/>
              <a:t>그들의 눈을 여셔서 그들이 진정한 왕 되신 예수 그리스도를 보게 하여 주소서</a:t>
            </a:r>
            <a:r>
              <a:rPr lang="en-US" altLang="ko-KR" dirty="0"/>
              <a:t>! </a:t>
            </a:r>
          </a:p>
          <a:p>
            <a:pPr marL="36900" indent="0">
              <a:buNone/>
            </a:pPr>
            <a:r>
              <a:rPr lang="ko-KR" altLang="en-US" dirty="0"/>
              <a:t>그리고 전 세계가 주님께서 하시는 일을 보고 당신께 영광을 돌리게 하소서</a:t>
            </a:r>
            <a:r>
              <a:rPr lang="en-US" altLang="ko-KR" dirty="0"/>
              <a:t>!</a:t>
            </a:r>
            <a:endParaRPr lang="ko-KR" altLang="en-US" dirty="0"/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CDF76C21-EA54-23CF-8A46-55E79E62F0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3FB65F-A068-40C2-A5B9-B0D9283C0C60}" type="datetime1">
              <a:rPr lang="ko-KR" altLang="en-US" smtClean="0"/>
              <a:t>2022-06-10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53525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내용 개체 틀 2">
            <a:extLst>
              <a:ext uri="{FF2B5EF4-FFF2-40B4-BE49-F238E27FC236}">
                <a16:creationId xmlns:a16="http://schemas.microsoft.com/office/drawing/2014/main" id="{AED04DAF-1E3F-4397-8834-E64118E9B2CD}"/>
              </a:ext>
            </a:extLst>
          </p:cNvPr>
          <p:cNvGraphicFramePr>
            <a:graphicFrameLocks noGrp="1"/>
          </p:cNvGraphicFramePr>
          <p:nvPr>
            <p:ph type="pic" sz="quarter" idx="13"/>
            <p:extLst>
              <p:ext uri="{D42A27DB-BD31-4B8C-83A1-F6EECF244321}">
                <p14:modId xmlns:p14="http://schemas.microsoft.com/office/powerpoint/2010/main" val="298433938"/>
              </p:ext>
            </p:extLst>
          </p:nvPr>
        </p:nvGraphicFramePr>
        <p:xfrm>
          <a:off x="0" y="0"/>
          <a:ext cx="12192000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제목 1">
            <a:extLst>
              <a:ext uri="{FF2B5EF4-FFF2-40B4-BE49-F238E27FC236}">
                <a16:creationId xmlns:a16="http://schemas.microsoft.com/office/drawing/2014/main" id="{9D6A748D-BEEC-43A4-BFF3-B31C0275A5D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8813" y="0"/>
            <a:ext cx="10203151" cy="776060"/>
          </a:xfrm>
        </p:spPr>
        <p:txBody>
          <a:bodyPr rtlCol="0">
            <a:normAutofit fontScale="90000"/>
          </a:bodyPr>
          <a:lstStyle/>
          <a:p>
            <a:pPr rtl="0"/>
            <a:r>
              <a:rPr lang="ko-KR" altLang="en-US" dirty="0">
                <a:latin typeface="Batang" panose="02030600000101010101" pitchFamily="18" charset="-127"/>
                <a:ea typeface="Batang" panose="02030600000101010101" pitchFamily="18" charset="-127"/>
              </a:rPr>
              <a:t>기도</a:t>
            </a:r>
            <a:r>
              <a:rPr lang="en-US" altLang="ko-KR" dirty="0">
                <a:latin typeface="Batang" panose="02030600000101010101" pitchFamily="18" charset="-127"/>
                <a:ea typeface="Batang" panose="02030600000101010101" pitchFamily="18" charset="-127"/>
              </a:rPr>
              <a:t>4_</a:t>
            </a:r>
            <a:r>
              <a:rPr lang="ko-KR" altLang="en-US" dirty="0">
                <a:latin typeface="Batang" panose="02030600000101010101" pitchFamily="18" charset="-127"/>
                <a:ea typeface="Batang" panose="02030600000101010101" pitchFamily="18" charset="-127"/>
              </a:rPr>
              <a:t>나이지리아</a:t>
            </a:r>
            <a:endParaRPr lang="ko" dirty="0">
              <a:latin typeface="Batang" panose="02030600000101010101" pitchFamily="18" charset="-127"/>
              <a:ea typeface="Batang" panose="02030600000101010101" pitchFamily="18" charset="-127"/>
            </a:endParaRPr>
          </a:p>
        </p:txBody>
      </p:sp>
      <p:sp>
        <p:nvSpPr>
          <p:cNvPr id="5" name="부제목 4">
            <a:extLst>
              <a:ext uri="{FF2B5EF4-FFF2-40B4-BE49-F238E27FC236}">
                <a16:creationId xmlns:a16="http://schemas.microsoft.com/office/drawing/2014/main" id="{771EB1A2-7EE0-52BA-AA50-5E5C7ED483D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" y="2684422"/>
            <a:ext cx="3864634" cy="2265216"/>
          </a:xfrm>
        </p:spPr>
        <p:txBody>
          <a:bodyPr/>
          <a:lstStyle/>
          <a:p>
            <a:endParaRPr lang="ko-KR" altLang="en-US" dirty="0"/>
          </a:p>
        </p:txBody>
      </p:sp>
      <p:pic>
        <p:nvPicPr>
          <p:cNvPr id="8" name="그림 7" descr="잔디, 여러개이(가) 표시된 사진&#10;&#10;자동 생성된 설명">
            <a:extLst>
              <a:ext uri="{FF2B5EF4-FFF2-40B4-BE49-F238E27FC236}">
                <a16:creationId xmlns:a16="http://schemas.microsoft.com/office/drawing/2014/main" id="{921FF2B7-ABFB-2AF2-DA7E-4EAC849D915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557103"/>
            <a:ext cx="3864634" cy="2167966"/>
          </a:xfrm>
          <a:prstGeom prst="rect">
            <a:avLst/>
          </a:prstGeom>
        </p:spPr>
      </p:pic>
      <p:pic>
        <p:nvPicPr>
          <p:cNvPr id="11" name="그림 10" descr="텍스트이(가) 표시된 사진&#10;&#10;자동 생성된 설명">
            <a:hlinkClick r:id="rId8"/>
            <a:extLst>
              <a:ext uri="{FF2B5EF4-FFF2-40B4-BE49-F238E27FC236}">
                <a16:creationId xmlns:a16="http://schemas.microsoft.com/office/drawing/2014/main" id="{3D10EA3B-A121-1819-5E99-22D6862EB39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5184" y="2524486"/>
            <a:ext cx="3864633" cy="22005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13894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EA8B4A7-3CF1-9A44-7BD9-F45CA360F8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806" y="4565255"/>
            <a:ext cx="10355326" cy="543472"/>
          </a:xfrm>
        </p:spPr>
        <p:txBody>
          <a:bodyPr anchor="b">
            <a:normAutofit/>
          </a:bodyPr>
          <a:lstStyle/>
          <a:p>
            <a:r>
              <a:rPr lang="ko-KR" altLang="en-US" dirty="0"/>
              <a:t>기도</a:t>
            </a:r>
            <a:r>
              <a:rPr lang="en-US" altLang="ko-KR" dirty="0"/>
              <a:t>4_</a:t>
            </a:r>
            <a:r>
              <a:rPr lang="ko-KR" altLang="en-US" dirty="0"/>
              <a:t>여성을 위한 기도</a:t>
            </a:r>
          </a:p>
        </p:txBody>
      </p:sp>
      <p:pic>
        <p:nvPicPr>
          <p:cNvPr id="34" name="내용 개체 틀 33" descr="텍스트, 사람, 실내, 노트북이(가) 표시된 사진&#10;&#10;자동 생성된 설명">
            <a:hlinkClick r:id="rId2"/>
            <a:extLst>
              <a:ext uri="{FF2B5EF4-FFF2-40B4-BE49-F238E27FC236}">
                <a16:creationId xmlns:a16="http://schemas.microsoft.com/office/drawing/2014/main" id="{D7A96E23-66DB-3A6E-E7BE-176A1781D3AB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>
          <a:xfrm>
            <a:off x="1169349" y="1054882"/>
            <a:ext cx="9845346" cy="2805924"/>
          </a:xfrm>
          <a:noFill/>
        </p:spPr>
      </p:pic>
      <p:sp>
        <p:nvSpPr>
          <p:cNvPr id="39" name="Text Placeholder 3">
            <a:extLst>
              <a:ext uri="{FF2B5EF4-FFF2-40B4-BE49-F238E27FC236}">
                <a16:creationId xmlns:a16="http://schemas.microsoft.com/office/drawing/2014/main" id="{3E92CD1A-02CF-0C55-B8AE-7E264773337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13795" y="5108727"/>
            <a:ext cx="10353762" cy="1094109"/>
          </a:xfrm>
        </p:spPr>
        <p:txBody>
          <a:bodyPr>
            <a:normAutofit lnSpcReduction="10000"/>
          </a:bodyPr>
          <a:lstStyle/>
          <a:p>
            <a:r>
              <a:rPr lang="ko-KR" altLang="en-US" dirty="0"/>
              <a:t>성별에 따른 종교적 박해</a:t>
            </a:r>
            <a:r>
              <a:rPr lang="en-US" altLang="ko-KR" dirty="0"/>
              <a:t>(GSRP: Gender &amp; Specific Religious Persecution)</a:t>
            </a:r>
            <a:r>
              <a:rPr lang="ko-KR" altLang="en-US" dirty="0"/>
              <a:t>는 </a:t>
            </a:r>
            <a:endParaRPr lang="en-US" altLang="ko-KR" dirty="0"/>
          </a:p>
          <a:p>
            <a:r>
              <a:rPr lang="ko-KR" altLang="en-US" dirty="0"/>
              <a:t>국가 법체계와 사회 문화적 규범과 가치체계를 이용하여 </a:t>
            </a:r>
            <a:endParaRPr lang="en-US" altLang="ko-KR" dirty="0"/>
          </a:p>
          <a:p>
            <a:r>
              <a:rPr lang="ko-KR" altLang="en-US" dirty="0"/>
              <a:t>기독교 남성과 여성을 박해하고 궁극적으로 기독교 공동체를 약화시킵니다</a:t>
            </a:r>
            <a:r>
              <a:rPr lang="en-US" altLang="ko-KR" dirty="0"/>
              <a:t>.</a:t>
            </a:r>
            <a:endParaRPr lang="en-US" dirty="0"/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BE5F3662-E968-098B-22FE-D6B3BD2CA7A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78736" y="6000749"/>
            <a:ext cx="27432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903FB65F-A068-40C2-A5B9-B0D9283C0C60}" type="datetime1">
              <a:rPr lang="ko-KR" altLang="en-US" smtClean="0"/>
              <a:pPr>
                <a:spcAft>
                  <a:spcPts val="600"/>
                </a:spcAft>
              </a:pPr>
              <a:t>2022-06-10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69711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E5642A03-66D8-4B68-BA21-C6C67A957B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748954-E065-4054-8C66-392B4F063747}" type="datetime1">
              <a:rPr lang="ko-KR" altLang="en-US" smtClean="0"/>
              <a:t>2022-06-10</a:t>
            </a:fld>
            <a:endParaRPr lang="en-US" dirty="0"/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id="{6B1C7D21-460C-74AA-8C6E-3211641259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43262" y="114300"/>
            <a:ext cx="5705475" cy="662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53882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>
            <a:extLst>
              <a:ext uri="{FF2B5EF4-FFF2-40B4-BE49-F238E27FC236}">
                <a16:creationId xmlns:a16="http://schemas.microsoft.com/office/drawing/2014/main" id="{42829257-DC9C-4115-AD9D-6FA0DE5B47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오픈도어 가족을 위한 기도</a:t>
            </a:r>
            <a:r>
              <a:rPr lang="en-US" altLang="ko-KR" dirty="0"/>
              <a:t>…</a:t>
            </a:r>
            <a:endParaRPr lang="ko-KR" altLang="en-US" dirty="0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1C7B3FC2-0C7D-28A3-BD25-A3F15860B9A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/>
              <a:t>이재상집사님 </a:t>
            </a:r>
            <a:r>
              <a:rPr lang="en-US" altLang="ko-KR" dirty="0"/>
              <a:t>6.7</a:t>
            </a:r>
            <a:endParaRPr lang="ko-KR" altLang="en-US" dirty="0"/>
          </a:p>
        </p:txBody>
      </p:sp>
      <p:sp>
        <p:nvSpPr>
          <p:cNvPr id="7" name="텍스트 개체 틀 6">
            <a:extLst>
              <a:ext uri="{FF2B5EF4-FFF2-40B4-BE49-F238E27FC236}">
                <a16:creationId xmlns:a16="http://schemas.microsoft.com/office/drawing/2014/main" id="{02DD33D8-0133-24F4-E045-659488854CA3}"/>
              </a:ext>
            </a:extLst>
          </p:cNvPr>
          <p:cNvSpPr>
            <a:spLocks noGrp="1"/>
          </p:cNvSpPr>
          <p:nvPr>
            <p:ph type="body" sz="half" idx="15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3E3D27D1-661D-BEC7-4662-4DF5510010F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ko-KR" altLang="en-US" dirty="0" err="1"/>
              <a:t>하이얀</a:t>
            </a:r>
            <a:r>
              <a:rPr lang="ko-KR" altLang="en-US" dirty="0"/>
              <a:t> 후원자 </a:t>
            </a:r>
            <a:r>
              <a:rPr lang="en-US" altLang="ko-KR" dirty="0"/>
              <a:t>5.12</a:t>
            </a:r>
            <a:endParaRPr lang="ko-KR" altLang="en-US" dirty="0"/>
          </a:p>
        </p:txBody>
      </p:sp>
      <p:sp>
        <p:nvSpPr>
          <p:cNvPr id="8" name="텍스트 개체 틀 7">
            <a:extLst>
              <a:ext uri="{FF2B5EF4-FFF2-40B4-BE49-F238E27FC236}">
                <a16:creationId xmlns:a16="http://schemas.microsoft.com/office/drawing/2014/main" id="{660F5473-2795-A157-E0DB-206545BE58BB}"/>
              </a:ext>
            </a:extLst>
          </p:cNvPr>
          <p:cNvSpPr>
            <a:spLocks noGrp="1"/>
          </p:cNvSpPr>
          <p:nvPr>
            <p:ph type="body" sz="half" idx="16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6" name="텍스트 개체 틀 5">
            <a:extLst>
              <a:ext uri="{FF2B5EF4-FFF2-40B4-BE49-F238E27FC236}">
                <a16:creationId xmlns:a16="http://schemas.microsoft.com/office/drawing/2014/main" id="{1E218939-4310-4927-49EC-CE0158A09D2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ko-KR" altLang="en-US" dirty="0"/>
              <a:t>박미숙 후원자 </a:t>
            </a:r>
            <a:r>
              <a:rPr lang="en-US" altLang="ko-KR" dirty="0"/>
              <a:t>5.12</a:t>
            </a:r>
            <a:endParaRPr lang="ko-KR" altLang="en-US" dirty="0"/>
          </a:p>
        </p:txBody>
      </p:sp>
      <p:sp>
        <p:nvSpPr>
          <p:cNvPr id="9" name="텍스트 개체 틀 8">
            <a:extLst>
              <a:ext uri="{FF2B5EF4-FFF2-40B4-BE49-F238E27FC236}">
                <a16:creationId xmlns:a16="http://schemas.microsoft.com/office/drawing/2014/main" id="{863BD83F-35E3-4513-FB35-9330F6BD2CA9}"/>
              </a:ext>
            </a:extLst>
          </p:cNvPr>
          <p:cNvSpPr>
            <a:spLocks noGrp="1"/>
          </p:cNvSpPr>
          <p:nvPr>
            <p:ph type="body" sz="half" idx="17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D6C6B969-4D08-9DF3-42C3-CF76F59418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02EC46-0824-45EE-B260-50ED0B85D11E}" type="datetime1">
              <a:rPr lang="ko-KR" altLang="en-US" smtClean="0"/>
              <a:t>2022-06-10</a:t>
            </a:fld>
            <a:endParaRPr lang="en-US" dirty="0"/>
          </a:p>
        </p:txBody>
      </p:sp>
      <p:pic>
        <p:nvPicPr>
          <p:cNvPr id="11" name="그림 10" descr="텍스트이(가) 표시된 사진&#10;&#10;자동 생성된 설명">
            <a:extLst>
              <a:ext uri="{FF2B5EF4-FFF2-40B4-BE49-F238E27FC236}">
                <a16:creationId xmlns:a16="http://schemas.microsoft.com/office/drawing/2014/main" id="{3DC485BD-7176-331D-9696-5F354311489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795" y="2768110"/>
            <a:ext cx="3311634" cy="2657122"/>
          </a:xfrm>
          <a:prstGeom prst="rect">
            <a:avLst/>
          </a:prstGeom>
        </p:spPr>
      </p:pic>
      <p:pic>
        <p:nvPicPr>
          <p:cNvPr id="13" name="그림 12" descr="텍스트이(가) 표시된 사진&#10;&#10;자동 생성된 설명">
            <a:extLst>
              <a:ext uri="{FF2B5EF4-FFF2-40B4-BE49-F238E27FC236}">
                <a16:creationId xmlns:a16="http://schemas.microsoft.com/office/drawing/2014/main" id="{E8371A4C-5FA5-6A9F-4E5A-40113E1BA0B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6712" y="2768109"/>
            <a:ext cx="3291970" cy="2444914"/>
          </a:xfrm>
          <a:prstGeom prst="rect">
            <a:avLst/>
          </a:prstGeom>
        </p:spPr>
      </p:pic>
      <p:pic>
        <p:nvPicPr>
          <p:cNvPr id="15" name="그림 14" descr="텍스트이(가) 표시된 사진&#10;&#10;자동 생성된 설명">
            <a:extLst>
              <a:ext uri="{FF2B5EF4-FFF2-40B4-BE49-F238E27FC236}">
                <a16:creationId xmlns:a16="http://schemas.microsoft.com/office/drawing/2014/main" id="{B8826277-457E-D728-7E87-312349ED2C8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6571" y="2768110"/>
            <a:ext cx="3300983" cy="25965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295249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제목 10">
            <a:extLst>
              <a:ext uri="{FF2B5EF4-FFF2-40B4-BE49-F238E27FC236}">
                <a16:creationId xmlns:a16="http://schemas.microsoft.com/office/drawing/2014/main" id="{581E8936-2270-47FE-94A4-398CB123EF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3" y="4508500"/>
            <a:ext cx="4500562" cy="1562959"/>
          </a:xfrm>
        </p:spPr>
        <p:txBody>
          <a:bodyPr rtlCol="0"/>
          <a:lstStyle/>
          <a:p>
            <a:pPr rtl="0"/>
            <a:r>
              <a:rPr lang="ko-KR" altLang="en-US" dirty="0"/>
              <a:t>알림</a:t>
            </a:r>
            <a:endParaRPr lang="ko-KR" dirty="0"/>
          </a:p>
        </p:txBody>
      </p:sp>
      <p:pic>
        <p:nvPicPr>
          <p:cNvPr id="16" name="그림 개체 틀 15" descr="데이터 요소 디지털 배경">
            <a:extLst>
              <a:ext uri="{FF2B5EF4-FFF2-40B4-BE49-F238E27FC236}">
                <a16:creationId xmlns:a16="http://schemas.microsoft.com/office/drawing/2014/main" id="{361E9ADB-7377-4CF1-9AE4-AEFBDEBEEEE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3776472"/>
          </a:xfrm>
        </p:spPr>
      </p:pic>
      <p:sp>
        <p:nvSpPr>
          <p:cNvPr id="13" name="내용 개체 틀 12">
            <a:extLst>
              <a:ext uri="{FF2B5EF4-FFF2-40B4-BE49-F238E27FC236}">
                <a16:creationId xmlns:a16="http://schemas.microsoft.com/office/drawing/2014/main" id="{C0287FEC-3826-4868-8D93-52429C6156F5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5262411" y="3925019"/>
            <a:ext cx="6221412" cy="2147169"/>
          </a:xfrm>
        </p:spPr>
        <p:txBody>
          <a:bodyPr rtlCol="0">
            <a:noAutofit/>
          </a:bodyPr>
          <a:lstStyle/>
          <a:p>
            <a:pPr rtl="0">
              <a:lnSpc>
                <a:spcPct val="100000"/>
              </a:lnSpc>
            </a:pPr>
            <a:r>
              <a:rPr lang="en-US" altLang="ko-KR" sz="1200" dirty="0"/>
              <a:t>1. </a:t>
            </a:r>
            <a:r>
              <a:rPr lang="ko-KR" altLang="en-US" sz="1200" dirty="0"/>
              <a:t>다음 기도모임은 </a:t>
            </a:r>
            <a:r>
              <a:rPr lang="en-US" altLang="ko-KR" sz="1200" dirty="0"/>
              <a:t>7</a:t>
            </a:r>
            <a:r>
              <a:rPr lang="ko-KR" altLang="en-US" sz="1200" dirty="0"/>
              <a:t>월 </a:t>
            </a:r>
            <a:r>
              <a:rPr lang="en-US" altLang="ko-KR" sz="1200" dirty="0"/>
              <a:t>7</a:t>
            </a:r>
            <a:r>
              <a:rPr lang="ko-KR" altLang="en-US" sz="1200" dirty="0"/>
              <a:t>일</a:t>
            </a:r>
            <a:r>
              <a:rPr lang="en-US" altLang="ko-KR" sz="1200" dirty="0"/>
              <a:t>(</a:t>
            </a:r>
            <a:r>
              <a:rPr lang="ko-KR" altLang="en-US" sz="1200" dirty="0"/>
              <a:t>화</a:t>
            </a:r>
            <a:r>
              <a:rPr lang="en-US" altLang="ko-KR" sz="1200" dirty="0"/>
              <a:t>) PM5:00</a:t>
            </a:r>
            <a:r>
              <a:rPr lang="ko-KR" altLang="en-US" sz="1200" dirty="0"/>
              <a:t>입니다</a:t>
            </a:r>
            <a:r>
              <a:rPr lang="en-US" altLang="ko-KR" sz="1200" dirty="0"/>
              <a:t>.</a:t>
            </a:r>
          </a:p>
          <a:p>
            <a:pPr>
              <a:lnSpc>
                <a:spcPct val="100000"/>
              </a:lnSpc>
            </a:pPr>
            <a:r>
              <a:rPr lang="en-US" altLang="ko-KR" sz="1200" dirty="0"/>
              <a:t>2. </a:t>
            </a:r>
            <a:r>
              <a:rPr lang="ko-KR" altLang="en-US" sz="1200" dirty="0"/>
              <a:t>기도용사 중심으로 지역별 기도모임이 요원의 불길처럼 일어나기를 소망합니다</a:t>
            </a:r>
            <a:r>
              <a:rPr lang="en-US" altLang="ko-KR" sz="1200" dirty="0"/>
              <a:t>. </a:t>
            </a:r>
            <a:r>
              <a:rPr lang="ko-KR" altLang="en-US" sz="1200" dirty="0"/>
              <a:t>지역별 기도모임에 필요한 자료들은 언제든지 선교회로 문의해 주세요</a:t>
            </a:r>
            <a:r>
              <a:rPr lang="en-US" altLang="ko-KR" sz="1200" dirty="0"/>
              <a:t>. </a:t>
            </a:r>
            <a:r>
              <a:rPr lang="ko-KR" altLang="en-US" sz="1200" dirty="0"/>
              <a:t>적극 지원하겠습니다</a:t>
            </a:r>
            <a:r>
              <a:rPr lang="en-US" altLang="ko-KR" sz="1200" dirty="0"/>
              <a:t>. </a:t>
            </a:r>
          </a:p>
          <a:p>
            <a:pPr>
              <a:lnSpc>
                <a:spcPct val="100000"/>
              </a:lnSpc>
            </a:pPr>
            <a:r>
              <a:rPr lang="en-US" altLang="ko-KR" sz="1200" dirty="0"/>
              <a:t>3. </a:t>
            </a:r>
            <a:r>
              <a:rPr lang="ko-KR" altLang="en-US" sz="1200" dirty="0"/>
              <a:t>기도용사들의 개인 기도제목들도 나누어 주세요</a:t>
            </a:r>
            <a:r>
              <a:rPr lang="en-US" altLang="ko-KR" sz="1200" dirty="0"/>
              <a:t>. </a:t>
            </a:r>
            <a:r>
              <a:rPr lang="ko-KR" altLang="en-US" sz="1200" dirty="0"/>
              <a:t>오픈도어 간사기도회에서 매일 기도하겠습니다</a:t>
            </a:r>
            <a:r>
              <a:rPr lang="en-US" altLang="ko-KR" sz="1200" dirty="0"/>
              <a:t>.(</a:t>
            </a:r>
            <a:r>
              <a:rPr lang="ko-KR" altLang="en-US" sz="1200" dirty="0"/>
              <a:t>담당 </a:t>
            </a:r>
            <a:r>
              <a:rPr lang="ko-KR" altLang="en-US" sz="1200" dirty="0" err="1"/>
              <a:t>오현정간사</a:t>
            </a:r>
            <a:r>
              <a:rPr lang="en-US" altLang="ko-KR" sz="1200" dirty="0"/>
              <a:t>, 010-7548-3171)</a:t>
            </a:r>
          </a:p>
          <a:p>
            <a:pPr rtl="0">
              <a:lnSpc>
                <a:spcPct val="100000"/>
              </a:lnSpc>
            </a:pPr>
            <a:r>
              <a:rPr lang="en-US" altLang="ko-KR" sz="1200" dirty="0"/>
              <a:t>4. 7</a:t>
            </a:r>
            <a:r>
              <a:rPr lang="ko-KR" altLang="en-US" sz="1200" dirty="0"/>
              <a:t>월부터 박해 받는 교회를 위한 기도회를 매주</a:t>
            </a:r>
            <a:r>
              <a:rPr lang="en-US" altLang="ko-KR" sz="1200" dirty="0"/>
              <a:t>(</a:t>
            </a:r>
            <a:r>
              <a:rPr lang="ko-KR" altLang="en-US" sz="1200" dirty="0"/>
              <a:t>화 </a:t>
            </a:r>
            <a:r>
              <a:rPr lang="en-US" altLang="ko-KR" sz="1200" dirty="0"/>
              <a:t>pm7:00-8:00)</a:t>
            </a:r>
            <a:r>
              <a:rPr lang="ko-KR" altLang="en-US" sz="1200" dirty="0"/>
              <a:t> 하이브리드로 진행할 계획입니다</a:t>
            </a:r>
            <a:r>
              <a:rPr lang="en-US" altLang="ko-KR" sz="1200" dirty="0"/>
              <a:t>.  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0C329F70-04F7-4C70-BCF8-D4371F54EF2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50863" y="6507212"/>
            <a:ext cx="2628900" cy="153888"/>
          </a:xfrm>
        </p:spPr>
        <p:txBody>
          <a:bodyPr rtlCol="0"/>
          <a:lstStyle/>
          <a:p>
            <a:pPr rtl="0"/>
            <a:r>
              <a:rPr lang="en-US" altLang="ko-KR" sz="1000" dirty="0"/>
              <a:t>Tue, 7</a:t>
            </a:r>
            <a:r>
              <a:rPr lang="en-US" altLang="ko-KR" sz="1000" baseline="30000" dirty="0"/>
              <a:t>th</a:t>
            </a:r>
            <a:r>
              <a:rPr lang="en-US" altLang="ko-KR" sz="1000" dirty="0"/>
              <a:t> Jun, 2022</a:t>
            </a:r>
            <a:endParaRPr lang="ko-KR" altLang="ko-KR" sz="1000" dirty="0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06A3302E-502D-4151-81C9-5FD6AF9596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59150" y="6507212"/>
            <a:ext cx="6379210" cy="153888"/>
          </a:xfrm>
        </p:spPr>
        <p:txBody>
          <a:bodyPr rtlCol="0"/>
          <a:lstStyle/>
          <a:p>
            <a:pPr rtl="0"/>
            <a:r>
              <a:rPr lang="en-US" altLang="ko-KR" sz="10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Opendoors</a:t>
            </a:r>
            <a:r>
              <a:rPr lang="en-US" altLang="ko-KR" sz="10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Prayer Meeting for Persecuted Church</a:t>
            </a:r>
            <a:endParaRPr lang="ko-KR" altLang="ko-KR" dirty="0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9ED907F8-C614-4D59-A03F-BF9CD5E357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948863" y="6507212"/>
            <a:ext cx="1692274" cy="153888"/>
          </a:xfrm>
        </p:spPr>
        <p:txBody>
          <a:bodyPr rtlCol="0"/>
          <a:lstStyle/>
          <a:p>
            <a:pPr rtl="0"/>
            <a:fld id="{DBA1B0FB-D917-4C8C-928F-313BD683BF39}" type="slidenum">
              <a:rPr lang="en-US" altLang="ko-KR" smtClean="0"/>
              <a:pPr rtl="0"/>
              <a:t>12</a:t>
            </a:fld>
            <a:endParaRPr lang="ko-KR"/>
          </a:p>
        </p:txBody>
      </p:sp>
    </p:spTree>
    <p:extLst>
      <p:ext uri="{BB962C8B-B14F-4D97-AF65-F5344CB8AC3E}">
        <p14:creationId xmlns:p14="http://schemas.microsoft.com/office/powerpoint/2010/main" val="352156130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lateVTI">
  <a:themeElements>
    <a:clrScheme name="Coffee">
      <a:dk1>
        <a:sysClr val="windowText" lastClr="000000"/>
      </a:dk1>
      <a:lt1>
        <a:sysClr val="window" lastClr="FFFFFF"/>
      </a:lt1>
      <a:dk2>
        <a:srgbClr val="4E3B30"/>
      </a:dk2>
      <a:lt2>
        <a:srgbClr val="F4EEDC"/>
      </a:lt2>
      <a:accent1>
        <a:srgbClr val="CC830E"/>
      </a:accent1>
      <a:accent2>
        <a:srgbClr val="B54C2D"/>
      </a:accent2>
      <a:accent3>
        <a:srgbClr val="99570C"/>
      </a:accent3>
      <a:accent4>
        <a:srgbClr val="C17529"/>
      </a:accent4>
      <a:accent5>
        <a:srgbClr val="A19574"/>
      </a:accent5>
      <a:accent6>
        <a:srgbClr val="A49518"/>
      </a:accent6>
      <a:hlink>
        <a:srgbClr val="AD1F1F"/>
      </a:hlink>
      <a:folHlink>
        <a:srgbClr val="FFC42F"/>
      </a:folHlink>
    </a:clrScheme>
    <a:fontScheme name="Custom 4">
      <a:majorFont>
        <a:latin typeface="Goudy Old Style"/>
        <a:ea typeface=""/>
        <a:cs typeface=""/>
      </a:majorFont>
      <a:minorFont>
        <a:latin typeface="Goudy Old Style"/>
        <a:ea typeface=""/>
        <a:cs typeface=""/>
      </a:minorFont>
    </a:fontScheme>
    <a:fmtScheme name="Slate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hardEdge"/>
          </a:sp3d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lumMod val="80000"/>
              </a:schemeClr>
              <a:schemeClr val="phClr">
                <a:tint val="98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41798896_TF12214701" id="{ADAFAABC-9D60-4261-94F7-D5A12D9D58BB}" vid="{E26A3187-DE39-42F4-9711-F6C9C3F5607E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{7D9F8A56-BD07-4CC3-9663-F3EB30BFDD79}tf12214701_win32</Template>
  <TotalTime>197</TotalTime>
  <Words>494</Words>
  <Application>Microsoft Office PowerPoint</Application>
  <PresentationFormat>와이드스크린</PresentationFormat>
  <Paragraphs>63</Paragraphs>
  <Slides>12</Slides>
  <Notes>3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12</vt:i4>
      </vt:variant>
    </vt:vector>
  </HeadingPairs>
  <TitlesOfParts>
    <vt:vector size="18" baseType="lpstr">
      <vt:lpstr>맑은 고딕</vt:lpstr>
      <vt:lpstr>Batang</vt:lpstr>
      <vt:lpstr>Calibri</vt:lpstr>
      <vt:lpstr>Goudy Old Style</vt:lpstr>
      <vt:lpstr>Wingdings 2</vt:lpstr>
      <vt:lpstr>SlateVTI</vt:lpstr>
      <vt:lpstr>Prayer Meeting  for Persecuted Church</vt:lpstr>
      <vt:lpstr>오늘의 여정（旅行）</vt:lpstr>
      <vt:lpstr>오늘의 영상_Dhea자매 동남아</vt:lpstr>
      <vt:lpstr>Open Doors Core Value</vt:lpstr>
      <vt:lpstr>우리는 기도의 사람이다. We are people of prayer. </vt:lpstr>
      <vt:lpstr>나눔(10분) 4 sharing</vt:lpstr>
      <vt:lpstr>시편79편 말씀과 함께 이렇게 기도합시다.</vt:lpstr>
      <vt:lpstr>기도4_나이지리아</vt:lpstr>
      <vt:lpstr>기도4_여성을 위한 기도</vt:lpstr>
      <vt:lpstr>PowerPoint 프레젠테이션</vt:lpstr>
      <vt:lpstr>오픈도어 가족을 위한 기도…</vt:lpstr>
      <vt:lpstr>알림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Prayer Meeting  for Persecuted Church</dc:title>
  <dc:creator>DANIEL KIM</dc:creator>
  <cp:lastModifiedBy>DANIEL KIM</cp:lastModifiedBy>
  <cp:revision>3</cp:revision>
  <dcterms:created xsi:type="dcterms:W3CDTF">2022-06-07T04:37:35Z</dcterms:created>
  <dcterms:modified xsi:type="dcterms:W3CDTF">2022-06-10T02:11:15Z</dcterms:modified>
</cp:coreProperties>
</file>