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258" r:id="rId7"/>
    <p:sldId id="259" r:id="rId8"/>
    <p:sldId id="261" r:id="rId9"/>
    <p:sldId id="262" r:id="rId10"/>
    <p:sldId id="281" r:id="rId11"/>
    <p:sldId id="282" r:id="rId12"/>
    <p:sldId id="283" r:id="rId13"/>
    <p:sldId id="284" r:id="rId14"/>
    <p:sldId id="285" r:id="rId15"/>
    <p:sldId id="286" r:id="rId16"/>
    <p:sldId id="263" r:id="rId17"/>
    <p:sldId id="280" r:id="rId18"/>
    <p:sldId id="270" r:id="rId19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8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975" autoAdjust="0"/>
    <p:restoredTop sz="94724" autoAdjust="0"/>
  </p:normalViewPr>
  <p:slideViewPr>
    <p:cSldViewPr snapToGrid="0">
      <p:cViewPr varScale="1">
        <p:scale>
          <a:sx n="103" d="100"/>
          <a:sy n="103" d="100"/>
        </p:scale>
        <p:origin x="114" y="294"/>
      </p:cViewPr>
      <p:guideLst/>
    </p:cSldViewPr>
  </p:slideViewPr>
  <p:outlineViewPr>
    <p:cViewPr>
      <p:scale>
        <a:sx n="33" d="100"/>
        <a:sy n="33" d="100"/>
      </p:scale>
      <p:origin x="0" y="-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D8FCD50D-240B-4202-BA15-9436303309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0986A40-88CC-4CF8-A82C-0522A84173E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AE1239-0A1C-4891-9274-D7ACFFC9C4CB}" type="datetime1">
              <a:rPr lang="ko-KR" altLang="en-US" smtClean="0">
                <a:latin typeface="+mj-ea"/>
                <a:ea typeface="+mj-ea"/>
              </a:rPr>
              <a:t>2022-07-11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21F718-5D0C-484C-9E94-4002D1F60A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546DE25-1D25-4297-ACEE-43B0A6165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A706342-55CD-4F55-9921-27DD6E1BACC4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159513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7F0811BD-8778-4EE3-92AE-3DAF2C8BF206}" type="datetime1">
              <a:rPr lang="ko-KR" altLang="en-US" smtClean="0"/>
              <a:pPr/>
              <a:t>2022-07-11</a:t>
            </a:fld>
            <a:endParaRPr 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" dirty="0"/>
              <a:t>마스터 텍스트 스타일을 편집하려면 클릭하세요.</a:t>
            </a:r>
          </a:p>
          <a:p>
            <a:pPr lvl="1" rtl="0"/>
            <a:r>
              <a:rPr lang="ko" dirty="0"/>
              <a:t>둘째 수준</a:t>
            </a:r>
          </a:p>
          <a:p>
            <a:pPr lvl="2" rtl="0"/>
            <a:r>
              <a:rPr lang="ko" dirty="0"/>
              <a:t>셋째 수준</a:t>
            </a:r>
          </a:p>
          <a:p>
            <a:pPr lvl="3" rtl="0"/>
            <a:r>
              <a:rPr lang="ko" dirty="0"/>
              <a:t>넷째 수준</a:t>
            </a:r>
          </a:p>
          <a:p>
            <a:pPr lvl="4" rtl="0"/>
            <a:r>
              <a:rPr lang="ko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en-US" dirty="0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0C86772-94DE-41DD-845F-738AE05EE900}" type="slidenum">
              <a:rPr lang="en-US" smtClean="0"/>
              <a:pPr/>
              <a:t>‹#›</a:t>
            </a:fld>
            <a:endParaRPr 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184252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0C86772-94DE-41DD-845F-738AE05EE900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576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altLang="ko-KR" smtClean="0"/>
              <a:pPr/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45903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altLang="ko-KR" smtClean="0"/>
              <a:pPr/>
              <a:t>3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46675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altLang="ko-KR" smtClean="0"/>
              <a:pPr/>
              <a:t>4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16477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0C86772-94DE-41DD-845F-738AE05EE900}" type="slidenum">
              <a:rPr lang="en-US" altLang="ko-KR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165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altLang="ko-KR" smtClean="0"/>
              <a:pPr/>
              <a:t>6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73517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altLang="ko-KR" smtClean="0"/>
              <a:pPr/>
              <a:t>13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97779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altLang="ko-KR" smtClean="0"/>
              <a:pPr/>
              <a:t>14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58285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C86772-94DE-41DD-845F-738AE05EE900}" type="slidenum">
              <a:rPr lang="en-US" altLang="ko-KR" smtClean="0"/>
              <a:pPr/>
              <a:t>15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56881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0BE5F371-5525-435D-A976-3813CDC7E2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8332B57-459F-4669-8A88-96A6A1E147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3925" y="0"/>
            <a:ext cx="5758075" cy="5391215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tIns="5394960" rtlCol="0" anchor="b"/>
          <a:lstStyle>
            <a:lvl1pPr>
              <a:lnSpc>
                <a:spcPct val="80000"/>
              </a:lnSpc>
              <a:defRPr sz="60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0" name="텍스트 개체 틀 12">
            <a:extLst>
              <a:ext uri="{FF2B5EF4-FFF2-40B4-BE49-F238E27FC236}">
                <a16:creationId xmlns:a16="http://schemas.microsoft.com/office/drawing/2014/main" id="{F4472392-D2F6-424E-BA23-46AF83099F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33926" y="5391215"/>
            <a:ext cx="5758074" cy="1466785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rtlCol="0" anchor="t"/>
          <a:lstStyle>
            <a:lvl1pPr marL="0" indent="0">
              <a:lnSpc>
                <a:spcPct val="100000"/>
              </a:lnSpc>
              <a:buNone/>
              <a:defRPr sz="200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pic>
        <p:nvPicPr>
          <p:cNvPr id="7" name="그래픽 6">
            <a:extLst>
              <a:ext uri="{FF2B5EF4-FFF2-40B4-BE49-F238E27FC236}">
                <a16:creationId xmlns:a16="http://schemas.microsoft.com/office/drawing/2014/main" id="{F49209FF-BA53-4DEA-823A-B6660FF16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6434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81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3ECBA8-B670-42D7-A41A-9EEF34539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9826" y="1209670"/>
            <a:ext cx="5135764" cy="495300"/>
          </a:xfrm>
          <a:prstGeom prst="rect">
            <a:avLst/>
          </a:prstGeom>
        </p:spPr>
        <p:txBody>
          <a:bodyPr rtlCol="0"/>
          <a:lstStyle>
            <a:lvl1pPr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4D74CE58-DADF-49AA-ACA2-255E4E0CEFF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텍스트 개체 틀 12">
            <a:extLst>
              <a:ext uri="{FF2B5EF4-FFF2-40B4-BE49-F238E27FC236}">
                <a16:creationId xmlns:a16="http://schemas.microsoft.com/office/drawing/2014/main" id="{908065E7-24BC-4E6E-B716-10D3EFBE36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59826" y="1789866"/>
            <a:ext cx="5135764" cy="3577259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buNone/>
              <a:defRPr sz="180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66810BB-89E8-42E9-835D-08D37EEA1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A8AC4F-C5EE-4991-A325-A93AAFB46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73368" y="6356350"/>
            <a:ext cx="2971800" cy="365125"/>
          </a:xfrm>
        </p:spPr>
        <p:txBody>
          <a:bodyPr rtlCol="0"/>
          <a:lstStyle>
            <a:lvl1pPr algn="l">
              <a:defRPr b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프레젠테이션 제목</a:t>
            </a:r>
            <a:endParaRPr lang="ko-KR" altLang="en-US" b="1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67D8A0-22D0-4A0F-9295-1F6FA4AA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9528" y="6356350"/>
            <a:ext cx="17560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20XX</a:t>
            </a:r>
            <a:r>
              <a:rPr lang="ko-KR" altLang="en-US" dirty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9194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DFB531-EB7A-4EBE-8F44-25261902B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7463" y="986268"/>
            <a:ext cx="2893813" cy="1034385"/>
          </a:xfrm>
          <a:prstGeom prst="rect">
            <a:avLst/>
          </a:prstGeom>
        </p:spPr>
        <p:txBody>
          <a:bodyPr rtlCol="0" anchor="ctr"/>
          <a:lstStyle>
            <a:lvl1pPr algn="r">
              <a:defRPr sz="3200" b="1" cap="all" spc="200" baseline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9" name="텍스트 개체 틀 12">
            <a:extLst>
              <a:ext uri="{FF2B5EF4-FFF2-40B4-BE49-F238E27FC236}">
                <a16:creationId xmlns:a16="http://schemas.microsoft.com/office/drawing/2014/main" id="{546163CD-B898-4FBF-A465-61F3E3E870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41407" y="699461"/>
            <a:ext cx="6547507" cy="1552015"/>
          </a:xfrm>
          <a:prstGeom prst="rect">
            <a:avLst/>
          </a:prstGeom>
        </p:spPr>
        <p:txBody>
          <a:bodyPr rtlCol="0" anchor="ctr"/>
          <a:lstStyle>
            <a:lvl1pPr marL="0" indent="0">
              <a:lnSpc>
                <a:spcPct val="125000"/>
              </a:lnSpc>
              <a:buNone/>
              <a:defRPr sz="1600" cap="none" spc="1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" name="그림 개체 틀 7">
            <a:extLst>
              <a:ext uri="{FF2B5EF4-FFF2-40B4-BE49-F238E27FC236}">
                <a16:creationId xmlns:a16="http://schemas.microsoft.com/office/drawing/2014/main" id="{E661CDF2-6D55-4CB0-89A5-D6E2B7AA89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993571"/>
            <a:ext cx="12192000" cy="386442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2125E9E-378B-4941-AEA1-E4C3CD15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3497062" cy="501650"/>
          </a:xfrm>
          <a:solidFill>
            <a:schemeClr val="accent6">
              <a:alpha val="7000"/>
            </a:schemeClr>
          </a:solidFill>
        </p:spPr>
        <p:txBody>
          <a:bodyPr lIns="841248" bIns="137160"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02E291-B9AF-4251-9B9C-431263778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97062" y="6356350"/>
            <a:ext cx="5197878" cy="501650"/>
          </a:xfrm>
          <a:solidFill>
            <a:schemeClr val="accent6">
              <a:alpha val="7000"/>
            </a:schemeClr>
          </a:solidFill>
        </p:spPr>
        <p:txBody>
          <a:bodyPr bIns="182880"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프레젠테이션 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657E80-C904-497A-A70B-BB9ADEB338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94940" y="6356350"/>
            <a:ext cx="3497060" cy="501650"/>
          </a:xfrm>
          <a:solidFill>
            <a:schemeClr val="accent6">
              <a:alpha val="7000"/>
            </a:schemeClr>
          </a:solidFill>
        </p:spPr>
        <p:txBody>
          <a:bodyPr rIns="576072" bIns="182880"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20XX</a:t>
            </a:r>
            <a:r>
              <a:rPr lang="ko-KR" altLang="en-US" dirty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3833183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 목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1FA64E0E-E550-49C2-B38B-9C648C6A5BB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78B791D-4947-41E3-B728-76AB29D7C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71176" y="0"/>
            <a:ext cx="4020824" cy="2300397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rIns="822960" rtlCol="0" anchor="b"/>
          <a:lstStyle>
            <a:lvl1pPr>
              <a:lnSpc>
                <a:spcPct val="80000"/>
              </a:lnSpc>
              <a:defRPr sz="4800" b="1" cap="all" spc="200" baseline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0" name="텍스트 개체 틀 12">
            <a:extLst>
              <a:ext uri="{FF2B5EF4-FFF2-40B4-BE49-F238E27FC236}">
                <a16:creationId xmlns:a16="http://schemas.microsoft.com/office/drawing/2014/main" id="{3B94FF5B-17D8-4363-BD43-E7FFC770F6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1176" y="2300396"/>
            <a:ext cx="4020824" cy="4557603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tIns="0" rtlCol="0" anchor="t"/>
          <a:lstStyle>
            <a:lvl1pPr marL="0" indent="0">
              <a:lnSpc>
                <a:spcPct val="100000"/>
              </a:lnSpc>
              <a:buNone/>
              <a:defRPr sz="200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409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분기별 성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래픽 10">
            <a:extLst>
              <a:ext uri="{FF2B5EF4-FFF2-40B4-BE49-F238E27FC236}">
                <a16:creationId xmlns:a16="http://schemas.microsoft.com/office/drawing/2014/main" id="{C985EDE1-FE1A-4043-AB3E-E13190B78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503644"/>
            <a:ext cx="12192001" cy="5364865"/>
          </a:xfrm>
          <a:prstGeom prst="rect">
            <a:avLst/>
          </a:prstGeom>
        </p:spPr>
      </p:pic>
      <p:sp>
        <p:nvSpPr>
          <p:cNvPr id="4" name="제목 3">
            <a:extLst>
              <a:ext uri="{FF2B5EF4-FFF2-40B4-BE49-F238E27FC236}">
                <a16:creationId xmlns:a16="http://schemas.microsoft.com/office/drawing/2014/main" id="{CF8FCAF0-1279-48CD-BFE0-EFED8A6779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562" y="522081"/>
            <a:ext cx="10515600" cy="495300"/>
          </a:xfrm>
          <a:prstGeom prst="rect">
            <a:avLst/>
          </a:prstGeom>
        </p:spPr>
        <p:txBody>
          <a:bodyPr rtlCol="0" anchor="ctr"/>
          <a:lstStyle>
            <a:lvl1pPr>
              <a:defRPr sz="3200" b="1" cap="all" spc="200" baseline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4EAAD25-9222-493C-B78E-39CBE372C9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53862" y="2025650"/>
            <a:ext cx="10580888" cy="400526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FBDEB8E-59E0-4561-A350-0EDC248A1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A9F8B16-6E70-48F1-ABCB-F2148C86D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프레젠테이션 제목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BEE72C9-BAB9-4BA3-B9CD-76AF01FEE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132601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성장 분야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D713D239-DB55-46D9-B88F-C809680A2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153398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제목 12">
            <a:extLst>
              <a:ext uri="{FF2B5EF4-FFF2-40B4-BE49-F238E27FC236}">
                <a16:creationId xmlns:a16="http://schemas.microsoft.com/office/drawing/2014/main" id="{19D5FC72-7358-4D0F-9641-569FD46E3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193" y="546310"/>
            <a:ext cx="7121174" cy="495301"/>
          </a:xfrm>
          <a:prstGeom prst="rect">
            <a:avLst/>
          </a:prstGeom>
        </p:spPr>
        <p:txBody>
          <a:bodyPr rtlCol="0"/>
          <a:lstStyle>
            <a:lvl1pPr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F33C1F73-10F3-4E1E-9979-32DF285843B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7725" y="1528474"/>
            <a:ext cx="6450013" cy="4128733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7EB65BE-7BDE-4397-B2E2-054F84A86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BED511C-2385-406C-93EF-6DBAA0E30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7" name="그림 개체 틀 7">
            <a:extLst>
              <a:ext uri="{FF2B5EF4-FFF2-40B4-BE49-F238E27FC236}">
                <a16:creationId xmlns:a16="http://schemas.microsoft.com/office/drawing/2014/main" id="{52731805-E2BE-413D-92F8-D2E87559B2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3398" y="0"/>
            <a:ext cx="4038602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59D6116-4671-4C7B-A118-E31B1369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286038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그림 개체 틀 7">
            <a:extLst>
              <a:ext uri="{FF2B5EF4-FFF2-40B4-BE49-F238E27FC236}">
                <a16:creationId xmlns:a16="http://schemas.microsoft.com/office/drawing/2014/main" id="{650337A3-2F47-4D9A-B240-572DD3AE3F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제목 7">
            <a:extLst>
              <a:ext uri="{FF2B5EF4-FFF2-40B4-BE49-F238E27FC236}">
                <a16:creationId xmlns:a16="http://schemas.microsoft.com/office/drawing/2014/main" id="{83DDD687-62AC-4FD3-A6C3-9857FD318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5970123" cy="4684719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22960" rtlCol="0" anchor="b"/>
          <a:lstStyle>
            <a:lvl1pPr>
              <a:lnSpc>
                <a:spcPct val="80000"/>
              </a:lnSpc>
              <a:spcBef>
                <a:spcPts val="1000"/>
              </a:spcBef>
              <a:defRPr sz="4000" b="1" cap="all" spc="200" baseline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7" name="텍스트 개체 틀 12">
            <a:extLst>
              <a:ext uri="{FF2B5EF4-FFF2-40B4-BE49-F238E27FC236}">
                <a16:creationId xmlns:a16="http://schemas.microsoft.com/office/drawing/2014/main" id="{72DB0EA3-58EE-48BD-8592-2D27FEC19C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4684719"/>
            <a:ext cx="5970123" cy="2173281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22960" tIns="182880" rtlCol="0" anchor="t"/>
          <a:lstStyle>
            <a:lvl1pPr marL="0" indent="0">
              <a:lnSpc>
                <a:spcPct val="100000"/>
              </a:lnSpc>
              <a:buNone/>
              <a:defRPr sz="200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D3E4EC-869C-4BBF-B0EC-C2DCA3143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D793A8E-14B8-4534-832A-F3787F735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A466EFA-EBB1-46E4-BC21-6BD36CBA4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EE2DC116-1C4B-4BAE-B1C8-8EA04BBB8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70122" y="0"/>
            <a:ext cx="62218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0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팀 소개_4-U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래픽 31">
            <a:extLst>
              <a:ext uri="{FF2B5EF4-FFF2-40B4-BE49-F238E27FC236}">
                <a16:creationId xmlns:a16="http://schemas.microsoft.com/office/drawing/2014/main" id="{CF0790E0-1B60-43FC-9885-BE17713C5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" y="0"/>
            <a:ext cx="12203044" cy="6857999"/>
            <a:chOff x="1524000" y="857250"/>
            <a:chExt cx="9143809" cy="5138737"/>
          </a:xfrm>
          <a:solidFill>
            <a:schemeClr val="accent2">
              <a:lumMod val="20000"/>
              <a:lumOff val="80000"/>
              <a:alpha val="10000"/>
            </a:schemeClr>
          </a:solidFill>
        </p:grpSpPr>
        <p:sp>
          <p:nvSpPr>
            <p:cNvPr id="34" name="그래픽 31">
              <a:extLst>
                <a:ext uri="{FF2B5EF4-FFF2-40B4-BE49-F238E27FC236}">
                  <a16:creationId xmlns:a16="http://schemas.microsoft.com/office/drawing/2014/main" id="{34F66DF3-E60A-4AA6-B3DB-F4D6D7BB0CA2}"/>
                </a:ext>
              </a:extLst>
            </p:cNvPr>
            <p:cNvSpPr/>
            <p:nvPr/>
          </p:nvSpPr>
          <p:spPr>
            <a:xfrm>
              <a:off x="1524000" y="857250"/>
              <a:ext cx="2959036" cy="5138737"/>
            </a:xfrm>
            <a:custGeom>
              <a:avLst/>
              <a:gdLst>
                <a:gd name="connsiteX0" fmla="*/ 0 w 2959036"/>
                <a:gd name="connsiteY0" fmla="*/ 0 h 5138737"/>
                <a:gd name="connsiteX1" fmla="*/ 0 w 2959036"/>
                <a:gd name="connsiteY1" fmla="*/ 5138738 h 5138737"/>
                <a:gd name="connsiteX2" fmla="*/ 2959037 w 2959036"/>
                <a:gd name="connsiteY2" fmla="*/ 5138738 h 5138737"/>
                <a:gd name="connsiteX3" fmla="*/ 926306 w 2959036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036" h="5138737">
                  <a:moveTo>
                    <a:pt x="0" y="0"/>
                  </a:moveTo>
                  <a:lnTo>
                    <a:pt x="0" y="5138738"/>
                  </a:lnTo>
                  <a:lnTo>
                    <a:pt x="2959037" y="5138738"/>
                  </a:lnTo>
                  <a:lnTo>
                    <a:pt x="92630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그래픽 31">
              <a:extLst>
                <a:ext uri="{FF2B5EF4-FFF2-40B4-BE49-F238E27FC236}">
                  <a16:creationId xmlns:a16="http://schemas.microsoft.com/office/drawing/2014/main" id="{EE7F6774-879D-4323-A44D-99E0E5F5A719}"/>
                </a:ext>
              </a:extLst>
            </p:cNvPr>
            <p:cNvSpPr/>
            <p:nvPr/>
          </p:nvSpPr>
          <p:spPr>
            <a:xfrm>
              <a:off x="7712011" y="857250"/>
              <a:ext cx="2955798" cy="5138737"/>
            </a:xfrm>
            <a:custGeom>
              <a:avLst/>
              <a:gdLst>
                <a:gd name="connsiteX0" fmla="*/ 2032731 w 2955798"/>
                <a:gd name="connsiteY0" fmla="*/ 0 h 5138737"/>
                <a:gd name="connsiteX1" fmla="*/ 0 w 2955798"/>
                <a:gd name="connsiteY1" fmla="*/ 5138738 h 5138737"/>
                <a:gd name="connsiteX2" fmla="*/ 2955798 w 2955798"/>
                <a:gd name="connsiteY2" fmla="*/ 5138738 h 5138737"/>
                <a:gd name="connsiteX3" fmla="*/ 2955798 w 2955798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5798" h="5138737">
                  <a:moveTo>
                    <a:pt x="2032731" y="0"/>
                  </a:moveTo>
                  <a:lnTo>
                    <a:pt x="0" y="5138738"/>
                  </a:lnTo>
                  <a:lnTo>
                    <a:pt x="2955798" y="5138738"/>
                  </a:lnTo>
                  <a:lnTo>
                    <a:pt x="29557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8030753C-2041-4585-A2AE-13937CA090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862" y="524565"/>
            <a:ext cx="10941728" cy="576447"/>
          </a:xfrm>
          <a:prstGeom prst="rect">
            <a:avLst/>
          </a:prstGeom>
        </p:spPr>
        <p:txBody>
          <a:bodyPr rtlCol="0"/>
          <a:lstStyle>
            <a:lvl1pPr algn="ctr"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F5EA5C7E-24B9-4B88-95BD-424B41B48946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944172" y="2121764"/>
            <a:ext cx="2357652" cy="20025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A4C2DF15-CF4F-4138-B50F-1BF33309B44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4170" y="4124337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F76B399A-F991-43E9-ACD8-BEE6C345D7F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4170" y="4599485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클릭하세요</a:t>
            </a:r>
            <a:r>
              <a:rPr lang="en-US" altLang="ko-KR" noProof="0"/>
              <a:t>.</a:t>
            </a:r>
          </a:p>
        </p:txBody>
      </p:sp>
      <p:sp>
        <p:nvSpPr>
          <p:cNvPr id="13" name="그림 개체 틀 9">
            <a:extLst>
              <a:ext uri="{FF2B5EF4-FFF2-40B4-BE49-F238E27FC236}">
                <a16:creationId xmlns:a16="http://schemas.microsoft.com/office/drawing/2014/main" id="{B1EB9900-27EA-4146-A3BC-990DAA7362EE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582316" y="2121764"/>
            <a:ext cx="2357652" cy="20025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F295B36C-312A-4F68-8785-926AF39DEC4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82314" y="4124337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5" name="텍스트 개체 틀 17">
            <a:extLst>
              <a:ext uri="{FF2B5EF4-FFF2-40B4-BE49-F238E27FC236}">
                <a16:creationId xmlns:a16="http://schemas.microsoft.com/office/drawing/2014/main" id="{5A69567D-C005-4D58-8A97-3779831CA0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582314" y="4599485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클릭하세요</a:t>
            </a:r>
            <a:r>
              <a:rPr lang="en-US" altLang="ko-KR" noProof="0"/>
              <a:t>.</a:t>
            </a:r>
          </a:p>
        </p:txBody>
      </p:sp>
      <p:sp>
        <p:nvSpPr>
          <p:cNvPr id="16" name="그림 개체 틀 9">
            <a:extLst>
              <a:ext uri="{FF2B5EF4-FFF2-40B4-BE49-F238E27FC236}">
                <a16:creationId xmlns:a16="http://schemas.microsoft.com/office/drawing/2014/main" id="{64FE9303-BBC0-4C8D-B7AB-5CD3E76A9816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20462" y="2121764"/>
            <a:ext cx="2357652" cy="20025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CA8A35E4-E339-4851-8E87-ADD5A47D8B7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20460" y="4124337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C46C1B6D-3302-4939-ABCB-D64D49E0C0B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20460" y="4599485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그림 개체 틀 9">
            <a:extLst>
              <a:ext uri="{FF2B5EF4-FFF2-40B4-BE49-F238E27FC236}">
                <a16:creationId xmlns:a16="http://schemas.microsoft.com/office/drawing/2014/main" id="{3BE0235D-B66F-4F0B-A4C1-5F7D63C93E9D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858606" y="2121764"/>
            <a:ext cx="2357652" cy="20025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7">
            <a:extLst>
              <a:ext uri="{FF2B5EF4-FFF2-40B4-BE49-F238E27FC236}">
                <a16:creationId xmlns:a16="http://schemas.microsoft.com/office/drawing/2014/main" id="{DB1DD411-2914-4927-88D8-49C5F77DBF7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58604" y="4124337"/>
            <a:ext cx="2357652" cy="47514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21" name="텍스트 개체 틀 17">
            <a:extLst>
              <a:ext uri="{FF2B5EF4-FFF2-40B4-BE49-F238E27FC236}">
                <a16:creationId xmlns:a16="http://schemas.microsoft.com/office/drawing/2014/main" id="{D913D89D-8800-41B2-9284-538E008D449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858604" y="4599485"/>
            <a:ext cx="2357652" cy="475147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클릭하세요</a:t>
            </a:r>
            <a:r>
              <a:rPr lang="en-US" altLang="ko-KR" noProof="0"/>
              <a:t>.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6B141C-4594-45E3-A576-83731131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D524755-F827-42EA-8E6C-044C8D7B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15C860E-9305-4F6A-96A9-2F014B27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249376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팀 소개_8-U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래픽 31">
            <a:extLst>
              <a:ext uri="{FF2B5EF4-FFF2-40B4-BE49-F238E27FC236}">
                <a16:creationId xmlns:a16="http://schemas.microsoft.com/office/drawing/2014/main" id="{1E04AE1B-EA25-4B01-8936-C5A4E253B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" y="0"/>
            <a:ext cx="12203044" cy="6857999"/>
            <a:chOff x="1524000" y="857250"/>
            <a:chExt cx="9143809" cy="5138737"/>
          </a:xfrm>
          <a:solidFill>
            <a:schemeClr val="accent2">
              <a:lumMod val="20000"/>
              <a:lumOff val="80000"/>
              <a:alpha val="10000"/>
            </a:schemeClr>
          </a:solidFill>
        </p:grpSpPr>
        <p:sp>
          <p:nvSpPr>
            <p:cNvPr id="20" name="그래픽 31">
              <a:extLst>
                <a:ext uri="{FF2B5EF4-FFF2-40B4-BE49-F238E27FC236}">
                  <a16:creationId xmlns:a16="http://schemas.microsoft.com/office/drawing/2014/main" id="{22105375-AFBE-4CFC-B01F-D4EDF8518F26}"/>
                </a:ext>
              </a:extLst>
            </p:cNvPr>
            <p:cNvSpPr/>
            <p:nvPr/>
          </p:nvSpPr>
          <p:spPr>
            <a:xfrm>
              <a:off x="1524000" y="857250"/>
              <a:ext cx="2959036" cy="5138737"/>
            </a:xfrm>
            <a:custGeom>
              <a:avLst/>
              <a:gdLst>
                <a:gd name="connsiteX0" fmla="*/ 0 w 2959036"/>
                <a:gd name="connsiteY0" fmla="*/ 0 h 5138737"/>
                <a:gd name="connsiteX1" fmla="*/ 0 w 2959036"/>
                <a:gd name="connsiteY1" fmla="*/ 5138738 h 5138737"/>
                <a:gd name="connsiteX2" fmla="*/ 2959037 w 2959036"/>
                <a:gd name="connsiteY2" fmla="*/ 5138738 h 5138737"/>
                <a:gd name="connsiteX3" fmla="*/ 926306 w 2959036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036" h="5138737">
                  <a:moveTo>
                    <a:pt x="0" y="0"/>
                  </a:moveTo>
                  <a:lnTo>
                    <a:pt x="0" y="5138738"/>
                  </a:lnTo>
                  <a:lnTo>
                    <a:pt x="2959037" y="5138738"/>
                  </a:lnTo>
                  <a:lnTo>
                    <a:pt x="92630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그래픽 31">
              <a:extLst>
                <a:ext uri="{FF2B5EF4-FFF2-40B4-BE49-F238E27FC236}">
                  <a16:creationId xmlns:a16="http://schemas.microsoft.com/office/drawing/2014/main" id="{0E3207F4-D40C-44E6-8726-1386115F5870}"/>
                </a:ext>
              </a:extLst>
            </p:cNvPr>
            <p:cNvSpPr/>
            <p:nvPr/>
          </p:nvSpPr>
          <p:spPr>
            <a:xfrm>
              <a:off x="7712011" y="857250"/>
              <a:ext cx="2955798" cy="5138737"/>
            </a:xfrm>
            <a:custGeom>
              <a:avLst/>
              <a:gdLst>
                <a:gd name="connsiteX0" fmla="*/ 2032731 w 2955798"/>
                <a:gd name="connsiteY0" fmla="*/ 0 h 5138737"/>
                <a:gd name="connsiteX1" fmla="*/ 0 w 2955798"/>
                <a:gd name="connsiteY1" fmla="*/ 5138738 h 5138737"/>
                <a:gd name="connsiteX2" fmla="*/ 2955798 w 2955798"/>
                <a:gd name="connsiteY2" fmla="*/ 5138738 h 5138737"/>
                <a:gd name="connsiteX3" fmla="*/ 2955798 w 2955798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5798" h="5138737">
                  <a:moveTo>
                    <a:pt x="2032731" y="0"/>
                  </a:moveTo>
                  <a:lnTo>
                    <a:pt x="0" y="5138738"/>
                  </a:lnTo>
                  <a:lnTo>
                    <a:pt x="2955798" y="5138738"/>
                  </a:lnTo>
                  <a:lnTo>
                    <a:pt x="29557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E1C1735E-0205-42E3-A5CB-FC6DF991A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8829" y="523748"/>
            <a:ext cx="10515600" cy="556795"/>
          </a:xfrm>
          <a:prstGeom prst="rect">
            <a:avLst/>
          </a:prstGeom>
        </p:spPr>
        <p:txBody>
          <a:bodyPr rtlCol="0"/>
          <a:lstStyle>
            <a:lvl1pPr algn="ctr"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58" name="그림 개체 틀 9">
            <a:extLst>
              <a:ext uri="{FF2B5EF4-FFF2-40B4-BE49-F238E27FC236}">
                <a16:creationId xmlns:a16="http://schemas.microsoft.com/office/drawing/2014/main" id="{92A77282-5267-4F71-A0BF-DF82ED909EC1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1620451" y="1520596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6" name="텍스트 개체 틀 17">
            <a:extLst>
              <a:ext uri="{FF2B5EF4-FFF2-40B4-BE49-F238E27FC236}">
                <a16:creationId xmlns:a16="http://schemas.microsoft.com/office/drawing/2014/main" id="{3EA4E6FE-F090-4542-81C0-C6D241E7468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291631" y="2673057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57" name="텍스트 개체 틀 17">
            <a:extLst>
              <a:ext uri="{FF2B5EF4-FFF2-40B4-BE49-F238E27FC236}">
                <a16:creationId xmlns:a16="http://schemas.microsoft.com/office/drawing/2014/main" id="{E99767A9-AC54-4743-BBA3-FB9452700C7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291631" y="3148500"/>
            <a:ext cx="2069691" cy="57322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9" name="그림 개체 틀 9">
            <a:extLst>
              <a:ext uri="{FF2B5EF4-FFF2-40B4-BE49-F238E27FC236}">
                <a16:creationId xmlns:a16="http://schemas.microsoft.com/office/drawing/2014/main" id="{E8AE39FE-294D-4DF3-8C81-E1072C748094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4119392" y="1520596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2" name="텍스트 개체 틀 17">
            <a:extLst>
              <a:ext uri="{FF2B5EF4-FFF2-40B4-BE49-F238E27FC236}">
                <a16:creationId xmlns:a16="http://schemas.microsoft.com/office/drawing/2014/main" id="{1707D82F-527A-4E2B-A75C-1AAA60F6634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791533" y="2674147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63" name="텍스트 개체 틀 17">
            <a:extLst>
              <a:ext uri="{FF2B5EF4-FFF2-40B4-BE49-F238E27FC236}">
                <a16:creationId xmlns:a16="http://schemas.microsoft.com/office/drawing/2014/main" id="{5BBF407E-9CF1-4FD6-B672-644EDFEDD63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791533" y="3149590"/>
            <a:ext cx="2069691" cy="57322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0" name="그림 개체 틀 9">
            <a:extLst>
              <a:ext uri="{FF2B5EF4-FFF2-40B4-BE49-F238E27FC236}">
                <a16:creationId xmlns:a16="http://schemas.microsoft.com/office/drawing/2014/main" id="{1A3ECF3D-730A-4424-B01D-D8F4C0DA9491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6549002" y="1520596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4" name="텍스트 개체 틀 17">
            <a:extLst>
              <a:ext uri="{FF2B5EF4-FFF2-40B4-BE49-F238E27FC236}">
                <a16:creationId xmlns:a16="http://schemas.microsoft.com/office/drawing/2014/main" id="{225B5D42-F20D-409F-8623-A64142EC2C4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6323796" y="2667872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65" name="텍스트 개체 틀 17">
            <a:extLst>
              <a:ext uri="{FF2B5EF4-FFF2-40B4-BE49-F238E27FC236}">
                <a16:creationId xmlns:a16="http://schemas.microsoft.com/office/drawing/2014/main" id="{D20F4DBB-A572-46A8-A5B4-3BA6B7FC2B46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323796" y="3143315"/>
            <a:ext cx="2069691" cy="57322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1" name="그림 개체 틀 9">
            <a:extLst>
              <a:ext uri="{FF2B5EF4-FFF2-40B4-BE49-F238E27FC236}">
                <a16:creationId xmlns:a16="http://schemas.microsoft.com/office/drawing/2014/main" id="{91595987-3A61-4A00-9863-883E32AD8340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9174860" y="1520596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6" name="텍스트 개체 틀 17">
            <a:extLst>
              <a:ext uri="{FF2B5EF4-FFF2-40B4-BE49-F238E27FC236}">
                <a16:creationId xmlns:a16="http://schemas.microsoft.com/office/drawing/2014/main" id="{B38C024F-59AC-4BC0-9508-BEBF057E1A91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846039" y="2666912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67" name="텍스트 개체 틀 17">
            <a:extLst>
              <a:ext uri="{FF2B5EF4-FFF2-40B4-BE49-F238E27FC236}">
                <a16:creationId xmlns:a16="http://schemas.microsoft.com/office/drawing/2014/main" id="{BDB9CAD8-A37F-40F0-9C11-F79C660A79D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846039" y="3142355"/>
            <a:ext cx="2069691" cy="57322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8" name="그림 개체 틀 9">
            <a:extLst>
              <a:ext uri="{FF2B5EF4-FFF2-40B4-BE49-F238E27FC236}">
                <a16:creationId xmlns:a16="http://schemas.microsoft.com/office/drawing/2014/main" id="{4CC2980B-7671-4F8C-BADD-CF2C88294E85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620451" y="3853061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0" name="텍스트 개체 틀 17">
            <a:extLst>
              <a:ext uri="{FF2B5EF4-FFF2-40B4-BE49-F238E27FC236}">
                <a16:creationId xmlns:a16="http://schemas.microsoft.com/office/drawing/2014/main" id="{E962E00C-0CE9-4ED2-8C51-91478F77760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91631" y="5005522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1" name="텍스트 개체 틀 17">
            <a:extLst>
              <a:ext uri="{FF2B5EF4-FFF2-40B4-BE49-F238E27FC236}">
                <a16:creationId xmlns:a16="http://schemas.microsoft.com/office/drawing/2014/main" id="{285E7C77-6013-467F-AA0B-DB65984B251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91631" y="5480965"/>
            <a:ext cx="2069691" cy="55679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9" name="그림 개체 틀 9">
            <a:extLst>
              <a:ext uri="{FF2B5EF4-FFF2-40B4-BE49-F238E27FC236}">
                <a16:creationId xmlns:a16="http://schemas.microsoft.com/office/drawing/2014/main" id="{7D6F633A-FD80-4D2C-8476-8100D39C6B64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119392" y="3853061"/>
            <a:ext cx="1412050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0" name="텍스트 개체 틀 17">
            <a:extLst>
              <a:ext uri="{FF2B5EF4-FFF2-40B4-BE49-F238E27FC236}">
                <a16:creationId xmlns:a16="http://schemas.microsoft.com/office/drawing/2014/main" id="{534B036E-ECDB-4305-8A01-66F6D547169A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791533" y="5006612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51" name="텍스트 개체 틀 17">
            <a:extLst>
              <a:ext uri="{FF2B5EF4-FFF2-40B4-BE49-F238E27FC236}">
                <a16:creationId xmlns:a16="http://schemas.microsoft.com/office/drawing/2014/main" id="{F074C60B-FADB-4F44-B718-C0687D1D436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791533" y="5482055"/>
            <a:ext cx="2069691" cy="55679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0" name="그림 개체 틀 9">
            <a:extLst>
              <a:ext uri="{FF2B5EF4-FFF2-40B4-BE49-F238E27FC236}">
                <a16:creationId xmlns:a16="http://schemas.microsoft.com/office/drawing/2014/main" id="{A34BA53B-3CF1-462B-979A-000E74575C1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549002" y="3853061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2" name="텍스트 개체 틀 17">
            <a:extLst>
              <a:ext uri="{FF2B5EF4-FFF2-40B4-BE49-F238E27FC236}">
                <a16:creationId xmlns:a16="http://schemas.microsoft.com/office/drawing/2014/main" id="{B1AAC15F-0501-4CB6-BA46-F9C01D493E9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323796" y="5000337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53" name="텍스트 개체 틀 17">
            <a:extLst>
              <a:ext uri="{FF2B5EF4-FFF2-40B4-BE49-F238E27FC236}">
                <a16:creationId xmlns:a16="http://schemas.microsoft.com/office/drawing/2014/main" id="{2C0B84A3-071D-46B3-B912-276ED1F152E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323796" y="5475780"/>
            <a:ext cx="2069691" cy="55679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6" name="그림 개체 틀 9">
            <a:extLst>
              <a:ext uri="{FF2B5EF4-FFF2-40B4-BE49-F238E27FC236}">
                <a16:creationId xmlns:a16="http://schemas.microsoft.com/office/drawing/2014/main" id="{447CE363-8048-45D8-BC95-4E89354EF492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9174860" y="3853061"/>
            <a:ext cx="1412049" cy="114727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4" name="텍스트 개체 틀 17">
            <a:extLst>
              <a:ext uri="{FF2B5EF4-FFF2-40B4-BE49-F238E27FC236}">
                <a16:creationId xmlns:a16="http://schemas.microsoft.com/office/drawing/2014/main" id="{EEB77DBC-08C4-4B28-9828-33089140761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846039" y="4999377"/>
            <a:ext cx="2069691" cy="47640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이름을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55" name="텍스트 개체 틀 17">
            <a:extLst>
              <a:ext uri="{FF2B5EF4-FFF2-40B4-BE49-F238E27FC236}">
                <a16:creationId xmlns:a16="http://schemas.microsoft.com/office/drawing/2014/main" id="{C4D2FA18-AB3C-482C-AA57-12C2463265A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846039" y="5474820"/>
            <a:ext cx="2069691" cy="556795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5FF793-7D5A-4D82-9EB0-6D4ED7DE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89EE964-1EA4-4134-AB68-1D151221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프레젠테이션 제목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8DAF8D0-8415-4A9D-B4F5-92650ECA2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2112780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품 출시 계획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그래픽 43">
            <a:extLst>
              <a:ext uri="{FF2B5EF4-FFF2-40B4-BE49-F238E27FC236}">
                <a16:creationId xmlns:a16="http://schemas.microsoft.com/office/drawing/2014/main" id="{D76CD6FD-D22D-437F-BDAE-7B3ECB0EF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9937" y="0"/>
            <a:ext cx="7462063" cy="6858000"/>
          </a:xfrm>
          <a:custGeom>
            <a:avLst/>
            <a:gdLst>
              <a:gd name="connsiteX0" fmla="*/ 2766060 w 5591365"/>
              <a:gd name="connsiteY0" fmla="*/ 1566101 h 5138737"/>
              <a:gd name="connsiteX1" fmla="*/ 658749 w 5591365"/>
              <a:gd name="connsiteY1" fmla="*/ 2875979 h 5138737"/>
              <a:gd name="connsiteX2" fmla="*/ 0 w 5591365"/>
              <a:gd name="connsiteY2" fmla="*/ 4702016 h 5138737"/>
              <a:gd name="connsiteX3" fmla="*/ 26670 w 5591365"/>
              <a:gd name="connsiteY3" fmla="*/ 5138738 h 5138737"/>
              <a:gd name="connsiteX4" fmla="*/ 2675763 w 5591365"/>
              <a:gd name="connsiteY4" fmla="*/ 5138738 h 5138737"/>
              <a:gd name="connsiteX5" fmla="*/ 2481072 w 5591365"/>
              <a:gd name="connsiteY5" fmla="*/ 4439984 h 5138737"/>
              <a:gd name="connsiteX6" fmla="*/ 2804636 w 5591365"/>
              <a:gd name="connsiteY6" fmla="*/ 3584734 h 5138737"/>
              <a:gd name="connsiteX7" fmla="*/ 3798570 w 5591365"/>
              <a:gd name="connsiteY7" fmla="*/ 2814257 h 5138737"/>
              <a:gd name="connsiteX8" fmla="*/ 5378101 w 5591365"/>
              <a:gd name="connsiteY8" fmla="*/ 4717352 h 5138737"/>
              <a:gd name="connsiteX9" fmla="*/ 4949381 w 5591365"/>
              <a:gd name="connsiteY9" fmla="*/ 5138642 h 5138737"/>
              <a:gd name="connsiteX10" fmla="*/ 5591366 w 5591365"/>
              <a:gd name="connsiteY10" fmla="*/ 5138642 h 5138737"/>
              <a:gd name="connsiteX11" fmla="*/ 5591366 w 5591365"/>
              <a:gd name="connsiteY11" fmla="*/ 0 h 5138737"/>
              <a:gd name="connsiteX12" fmla="*/ 5397056 w 5591365"/>
              <a:gd name="connsiteY12" fmla="*/ 0 h 5138737"/>
              <a:gd name="connsiteX13" fmla="*/ 4684681 w 5591365"/>
              <a:gd name="connsiteY13" fmla="*/ 595217 h 5138737"/>
              <a:gd name="connsiteX14" fmla="*/ 4254627 w 5591365"/>
              <a:gd name="connsiteY14" fmla="*/ 0 h 5138737"/>
              <a:gd name="connsiteX15" fmla="*/ 1910620 w 5591365"/>
              <a:gd name="connsiteY15" fmla="*/ 0 h 5138737"/>
              <a:gd name="connsiteX16" fmla="*/ 2018633 w 5591365"/>
              <a:gd name="connsiteY16" fmla="*/ 314039 h 5138737"/>
              <a:gd name="connsiteX17" fmla="*/ 2766060 w 5591365"/>
              <a:gd name="connsiteY17" fmla="*/ 1566101 h 513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91365" h="5138737">
                <a:moveTo>
                  <a:pt x="2766060" y="1566101"/>
                </a:moveTo>
                <a:cubicBezTo>
                  <a:pt x="1800416" y="1946243"/>
                  <a:pt x="1097947" y="2382869"/>
                  <a:pt x="658749" y="2875979"/>
                </a:cubicBezTo>
                <a:cubicBezTo>
                  <a:pt x="219551" y="3368993"/>
                  <a:pt x="0" y="3977735"/>
                  <a:pt x="0" y="4702016"/>
                </a:cubicBezTo>
                <a:cubicBezTo>
                  <a:pt x="0" y="4853178"/>
                  <a:pt x="9049" y="4998720"/>
                  <a:pt x="26670" y="5138738"/>
                </a:cubicBezTo>
                <a:lnTo>
                  <a:pt x="2675763" y="5138738"/>
                </a:lnTo>
                <a:cubicBezTo>
                  <a:pt x="2546033" y="4937951"/>
                  <a:pt x="2481072" y="4705065"/>
                  <a:pt x="2481072" y="4439984"/>
                </a:cubicBezTo>
                <a:cubicBezTo>
                  <a:pt x="2481072" y="4136898"/>
                  <a:pt x="2588990" y="3851815"/>
                  <a:pt x="2804636" y="3584734"/>
                </a:cubicBezTo>
                <a:cubicBezTo>
                  <a:pt x="3020378" y="3317653"/>
                  <a:pt x="3351657" y="3060764"/>
                  <a:pt x="3798570" y="2814257"/>
                </a:cubicBezTo>
                <a:lnTo>
                  <a:pt x="5378101" y="4717352"/>
                </a:lnTo>
                <a:cubicBezTo>
                  <a:pt x="5225510" y="4879181"/>
                  <a:pt x="5082635" y="5019580"/>
                  <a:pt x="4949381" y="5138642"/>
                </a:cubicBezTo>
                <a:lnTo>
                  <a:pt x="5591366" y="5138642"/>
                </a:lnTo>
                <a:lnTo>
                  <a:pt x="5591366" y="0"/>
                </a:lnTo>
                <a:lnTo>
                  <a:pt x="5397056" y="0"/>
                </a:lnTo>
                <a:cubicBezTo>
                  <a:pt x="5226368" y="200978"/>
                  <a:pt x="4988910" y="399383"/>
                  <a:pt x="4684681" y="595217"/>
                </a:cubicBezTo>
                <a:cubicBezTo>
                  <a:pt x="4507230" y="377000"/>
                  <a:pt x="4364070" y="178689"/>
                  <a:pt x="4254627" y="0"/>
                </a:cubicBezTo>
                <a:lnTo>
                  <a:pt x="1910620" y="0"/>
                </a:lnTo>
                <a:cubicBezTo>
                  <a:pt x="1941005" y="105728"/>
                  <a:pt x="1976914" y="210407"/>
                  <a:pt x="2018633" y="314039"/>
                </a:cubicBezTo>
                <a:cubicBezTo>
                  <a:pt x="2172748" y="696754"/>
                  <a:pt x="2421922" y="1114044"/>
                  <a:pt x="2766060" y="15661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008A071-1D5B-4870-BDE1-3D7860940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982" y="1584731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5C4D3E7-34AF-4BBC-820B-B9D5B5582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982" y="3058235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35B180-197F-4655-9DF9-6F97871FD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1982" y="4531739"/>
            <a:ext cx="1435618" cy="1239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0E411CF-DDD5-47E6-AE48-6E78CED74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8164" y="1584731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D1CE1B6-B343-4CB0-8870-8F3029C94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8164" y="3058235"/>
            <a:ext cx="1435618" cy="1239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24DF789-75CD-4A82-A55E-B3FA178A94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531" y="521208"/>
            <a:ext cx="10302551" cy="535197"/>
          </a:xfrm>
          <a:prstGeom prst="rect">
            <a:avLst/>
          </a:prstGeom>
        </p:spPr>
        <p:txBody>
          <a:bodyPr rtlCol="0"/>
          <a:lstStyle>
            <a:lvl1pPr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27" name="텍스트 개체 틀 14">
            <a:extLst>
              <a:ext uri="{FF2B5EF4-FFF2-40B4-BE49-F238E27FC236}">
                <a16:creationId xmlns:a16="http://schemas.microsoft.com/office/drawing/2014/main" id="{8148E7C4-0020-4D4D-98B4-CF74932ABA7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1983" y="1584731"/>
            <a:ext cx="1435618" cy="1239520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 i="0" cap="all" spc="200" baseline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en-US" altLang="ko-KR" noProof="0" dirty="0"/>
              <a:t># </a:t>
            </a:r>
            <a:r>
              <a:rPr lang="ko-KR" altLang="en-US" noProof="0" dirty="0"/>
              <a:t>추가</a:t>
            </a:r>
          </a:p>
        </p:txBody>
      </p:sp>
      <p:sp>
        <p:nvSpPr>
          <p:cNvPr id="17" name="텍스트 개체 틀 14">
            <a:extLst>
              <a:ext uri="{FF2B5EF4-FFF2-40B4-BE49-F238E27FC236}">
                <a16:creationId xmlns:a16="http://schemas.microsoft.com/office/drawing/2014/main" id="{B661FBF8-345F-44C0-8E07-2ADA2912EB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78239" y="1530267"/>
            <a:ext cx="3365361" cy="36512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F443AAEC-2D13-4AEA-B6F3-64CD19F537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78031" y="1798653"/>
            <a:ext cx="3365018" cy="1025598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3" name="텍스트 개체 틀 14">
            <a:extLst>
              <a:ext uri="{FF2B5EF4-FFF2-40B4-BE49-F238E27FC236}">
                <a16:creationId xmlns:a16="http://schemas.microsoft.com/office/drawing/2014/main" id="{E645377D-2B37-46EC-85C8-CA0175FE7C7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98439" y="1584731"/>
            <a:ext cx="1435618" cy="1239520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 i="0" cap="all" spc="200" baseline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en-US" altLang="ko-KR" noProof="0" dirty="0"/>
              <a:t># </a:t>
            </a:r>
            <a:r>
              <a:rPr lang="ko-KR" altLang="en-US" noProof="0" dirty="0"/>
              <a:t>추가</a:t>
            </a:r>
          </a:p>
        </p:txBody>
      </p:sp>
      <p:sp>
        <p:nvSpPr>
          <p:cNvPr id="23" name="텍스트 개체 틀 14">
            <a:extLst>
              <a:ext uri="{FF2B5EF4-FFF2-40B4-BE49-F238E27FC236}">
                <a16:creationId xmlns:a16="http://schemas.microsoft.com/office/drawing/2014/main" id="{2BEF198A-8B55-4495-8E2C-7353D5ECB31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22399" y="1530267"/>
            <a:ext cx="3365361" cy="36512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</a:p>
        </p:txBody>
      </p:sp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C1789F23-CF61-46B6-8E1F-7AB61D2742D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22191" y="1798653"/>
            <a:ext cx="3365018" cy="1025598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1" name="텍스트 개체 틀 14">
            <a:extLst>
              <a:ext uri="{FF2B5EF4-FFF2-40B4-BE49-F238E27FC236}">
                <a16:creationId xmlns:a16="http://schemas.microsoft.com/office/drawing/2014/main" id="{4F3E1A50-0136-4F59-B77E-5F459F00AF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1982" y="3058235"/>
            <a:ext cx="1435618" cy="1239520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 i="0" cap="all" spc="200" baseline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en-US" altLang="ko-KR" noProof="0" dirty="0"/>
              <a:t># </a:t>
            </a:r>
            <a:r>
              <a:rPr lang="ko-KR" altLang="en-US" noProof="0" dirty="0"/>
              <a:t>추가</a:t>
            </a:r>
          </a:p>
        </p:txBody>
      </p:sp>
      <p:sp>
        <p:nvSpPr>
          <p:cNvPr id="35" name="텍스트 개체 틀 14">
            <a:extLst>
              <a:ext uri="{FF2B5EF4-FFF2-40B4-BE49-F238E27FC236}">
                <a16:creationId xmlns:a16="http://schemas.microsoft.com/office/drawing/2014/main" id="{0D867EC1-9F32-4507-9D3D-FD5C7065FB9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68798" y="3025216"/>
            <a:ext cx="3365361" cy="36512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</a:p>
        </p:txBody>
      </p:sp>
      <p:sp>
        <p:nvSpPr>
          <p:cNvPr id="36" name="텍스트 개체 틀 17">
            <a:extLst>
              <a:ext uri="{FF2B5EF4-FFF2-40B4-BE49-F238E27FC236}">
                <a16:creationId xmlns:a16="http://schemas.microsoft.com/office/drawing/2014/main" id="{273B4FE0-4DD8-43E5-A806-A3B5C606560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568590" y="3293602"/>
            <a:ext cx="3365018" cy="1003171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4" name="텍스트 개체 틀 14">
            <a:extLst>
              <a:ext uri="{FF2B5EF4-FFF2-40B4-BE49-F238E27FC236}">
                <a16:creationId xmlns:a16="http://schemas.microsoft.com/office/drawing/2014/main" id="{49B6558B-2AB2-4BB0-B77C-1E54894F068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98438" y="3058235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 i="0" cap="all" spc="200" baseline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en-US" altLang="ko-KR" noProof="0" dirty="0"/>
              <a:t># </a:t>
            </a:r>
            <a:r>
              <a:rPr lang="ko-KR" altLang="en-US" noProof="0" dirty="0"/>
              <a:t>추가</a:t>
            </a:r>
          </a:p>
        </p:txBody>
      </p:sp>
      <p:sp>
        <p:nvSpPr>
          <p:cNvPr id="37" name="텍스트 개체 틀 14">
            <a:extLst>
              <a:ext uri="{FF2B5EF4-FFF2-40B4-BE49-F238E27FC236}">
                <a16:creationId xmlns:a16="http://schemas.microsoft.com/office/drawing/2014/main" id="{0AF68C32-9E9C-41F0-9ACB-81A5B8E061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912958" y="3025216"/>
            <a:ext cx="3365361" cy="36512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</a:p>
        </p:txBody>
      </p:sp>
      <p:sp>
        <p:nvSpPr>
          <p:cNvPr id="38" name="텍스트 개체 틀 17">
            <a:extLst>
              <a:ext uri="{FF2B5EF4-FFF2-40B4-BE49-F238E27FC236}">
                <a16:creationId xmlns:a16="http://schemas.microsoft.com/office/drawing/2014/main" id="{B4555F9F-B048-4A3C-B1BD-6092008CEC1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12750" y="3293602"/>
            <a:ext cx="3365018" cy="1003171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2" name="텍스트 개체 틀 14">
            <a:extLst>
              <a:ext uri="{FF2B5EF4-FFF2-40B4-BE49-F238E27FC236}">
                <a16:creationId xmlns:a16="http://schemas.microsoft.com/office/drawing/2014/main" id="{F587FCAF-B449-43EB-AE84-1BF56D4ADA9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1982" y="4531739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 i="0" cap="all" spc="200" baseline="0">
                <a:solidFill>
                  <a:schemeClr val="accent2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en-US" altLang="ko-KR" noProof="0" dirty="0"/>
              <a:t># </a:t>
            </a:r>
            <a:r>
              <a:rPr lang="ko-KR" altLang="en-US" noProof="0" dirty="0"/>
              <a:t>추가</a:t>
            </a:r>
          </a:p>
        </p:txBody>
      </p:sp>
      <p:sp>
        <p:nvSpPr>
          <p:cNvPr id="39" name="텍스트 개체 틀 14">
            <a:extLst>
              <a:ext uri="{FF2B5EF4-FFF2-40B4-BE49-F238E27FC236}">
                <a16:creationId xmlns:a16="http://schemas.microsoft.com/office/drawing/2014/main" id="{C2A235B5-899D-4620-B89E-715B10591A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63951" y="4494630"/>
            <a:ext cx="3365361" cy="365126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</a:p>
        </p:txBody>
      </p:sp>
      <p:sp>
        <p:nvSpPr>
          <p:cNvPr id="40" name="텍스트 개체 틀 17">
            <a:extLst>
              <a:ext uri="{FF2B5EF4-FFF2-40B4-BE49-F238E27FC236}">
                <a16:creationId xmlns:a16="http://schemas.microsoft.com/office/drawing/2014/main" id="{7EA8C6DF-B88C-428A-90D8-86C317465F2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563743" y="4763016"/>
            <a:ext cx="3365018" cy="1003171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3E0C1B-BDF6-473C-82EC-3298F22A6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9F3231-43C6-49F7-B336-0E3A56D6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E41B9FC-FE60-4D5B-A7C5-BE8486B61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930088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타임라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래픽 1">
            <a:extLst>
              <a:ext uri="{FF2B5EF4-FFF2-40B4-BE49-F238E27FC236}">
                <a16:creationId xmlns:a16="http://schemas.microsoft.com/office/drawing/2014/main" id="{AE419E45-DB97-4DFC-BDE1-B4AD51B01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503644"/>
            <a:ext cx="12192001" cy="5364865"/>
          </a:xfrm>
          <a:prstGeom prst="rect">
            <a:avLst/>
          </a:prstGeom>
        </p:spPr>
      </p:pic>
      <p:sp>
        <p:nvSpPr>
          <p:cNvPr id="9" name="제목 8">
            <a:extLst>
              <a:ext uri="{FF2B5EF4-FFF2-40B4-BE49-F238E27FC236}">
                <a16:creationId xmlns:a16="http://schemas.microsoft.com/office/drawing/2014/main" id="{281C62C9-FFA2-4AEE-8FC3-A4DAEFE274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5562" y="514418"/>
            <a:ext cx="10515600" cy="501852"/>
          </a:xfrm>
          <a:prstGeom prst="rect">
            <a:avLst/>
          </a:prstGeom>
        </p:spPr>
        <p:txBody>
          <a:bodyPr rtlCol="0"/>
          <a:lstStyle>
            <a:lvl1pPr>
              <a:defRPr sz="3200" b="1" cap="all" spc="200" baseline="0">
                <a:solidFill>
                  <a:schemeClr val="accent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E7AA5994-F868-4A06-B33A-66C8B51E9E5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495425"/>
            <a:ext cx="10515600" cy="46497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 rtl="0"/>
            <a:r>
              <a:rPr lang="ko-KR" altLang="en-US" noProof="0"/>
              <a:t>내용을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1A47C33-5A7A-4AED-9A52-3C23B79C6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55DD258-4C4D-43B4-8A76-71FB3C4FC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0DB112-1E48-4647-82C7-DB5A1769B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4145974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집중 분야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그래픽 11">
            <a:extLst>
              <a:ext uri="{FF2B5EF4-FFF2-40B4-BE49-F238E27FC236}">
                <a16:creationId xmlns:a16="http://schemas.microsoft.com/office/drawing/2014/main" id="{EC3DDEF0-31D2-4F9A-BC90-624839FC6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73204" y="0"/>
            <a:ext cx="7641807" cy="6858000"/>
          </a:xfrm>
          <a:custGeom>
            <a:avLst/>
            <a:gdLst>
              <a:gd name="connsiteX0" fmla="*/ 1545336 w 5726048"/>
              <a:gd name="connsiteY0" fmla="*/ 0 h 5138737"/>
              <a:gd name="connsiteX1" fmla="*/ 0 w 5726048"/>
              <a:gd name="connsiteY1" fmla="*/ 5138738 h 5138737"/>
              <a:gd name="connsiteX2" fmla="*/ 1837754 w 5726048"/>
              <a:gd name="connsiteY2" fmla="*/ 5138738 h 5138737"/>
              <a:gd name="connsiteX3" fmla="*/ 2697385 w 5726048"/>
              <a:gd name="connsiteY3" fmla="*/ 1510760 h 5138737"/>
              <a:gd name="connsiteX4" fmla="*/ 3593211 w 5726048"/>
              <a:gd name="connsiteY4" fmla="*/ 5138738 h 5138737"/>
              <a:gd name="connsiteX5" fmla="*/ 5726049 w 5726048"/>
              <a:gd name="connsiteY5" fmla="*/ 5138738 h 5138737"/>
              <a:gd name="connsiteX6" fmla="*/ 4256056 w 5726048"/>
              <a:gd name="connsiteY6" fmla="*/ 0 h 513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6048" h="5138737">
                <a:moveTo>
                  <a:pt x="1545336" y="0"/>
                </a:moveTo>
                <a:lnTo>
                  <a:pt x="0" y="5138738"/>
                </a:lnTo>
                <a:lnTo>
                  <a:pt x="1837754" y="5138738"/>
                </a:lnTo>
                <a:lnTo>
                  <a:pt x="2697385" y="1510760"/>
                </a:lnTo>
                <a:lnTo>
                  <a:pt x="3593211" y="5138738"/>
                </a:lnTo>
                <a:lnTo>
                  <a:pt x="5726049" y="5138738"/>
                </a:lnTo>
                <a:lnTo>
                  <a:pt x="4256056" y="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CD52DBD-FCE3-4200-8796-599AD76DB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862" y="894716"/>
            <a:ext cx="10515600" cy="495300"/>
          </a:xfrm>
          <a:prstGeom prst="rect">
            <a:avLst/>
          </a:prstGeom>
        </p:spPr>
        <p:txBody>
          <a:bodyPr rtlCol="0"/>
          <a:lstStyle>
            <a:lvl1pPr algn="ctr">
              <a:defRPr sz="3200" b="1" cap="all" spc="200" baseline="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6" name="텍스트 개체 틀 14">
            <a:extLst>
              <a:ext uri="{FF2B5EF4-FFF2-40B4-BE49-F238E27FC236}">
                <a16:creationId xmlns:a16="http://schemas.microsoft.com/office/drawing/2014/main" id="{4275A5D8-FFDD-4BA1-A19F-78CC721D90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0915" y="2215197"/>
            <a:ext cx="4376935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0916AEE1-7FDC-405E-B7F8-C3A7FEBD07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70707" y="2637562"/>
            <a:ext cx="4376489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" name="텍스트 개체 틀 14">
            <a:extLst>
              <a:ext uri="{FF2B5EF4-FFF2-40B4-BE49-F238E27FC236}">
                <a16:creationId xmlns:a16="http://schemas.microsoft.com/office/drawing/2014/main" id="{C244466E-4E38-43BC-A275-2E83B59875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3464" y="2215196"/>
            <a:ext cx="4376935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</a:p>
        </p:txBody>
      </p:sp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BDF3609D-E7F8-453C-B1CF-2E48118DEE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3945" y="2637561"/>
            <a:ext cx="4376490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8B6E9-9794-42AA-BDE2-2F9DF1839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559A997-FE21-4068-BD9C-7510BF6E4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프레젠테이션 제목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D242B91-07C6-4985-8E15-8D98F1A56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1853136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표 달성 방법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래픽 11">
            <a:extLst>
              <a:ext uri="{FF2B5EF4-FFF2-40B4-BE49-F238E27FC236}">
                <a16:creationId xmlns:a16="http://schemas.microsoft.com/office/drawing/2014/main" id="{F35C7915-2A65-44A0-8407-F3A9430EA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73204" y="0"/>
            <a:ext cx="7641807" cy="6858000"/>
          </a:xfrm>
          <a:custGeom>
            <a:avLst/>
            <a:gdLst>
              <a:gd name="connsiteX0" fmla="*/ 1545336 w 5726048"/>
              <a:gd name="connsiteY0" fmla="*/ 0 h 5138737"/>
              <a:gd name="connsiteX1" fmla="*/ 0 w 5726048"/>
              <a:gd name="connsiteY1" fmla="*/ 5138738 h 5138737"/>
              <a:gd name="connsiteX2" fmla="*/ 1837754 w 5726048"/>
              <a:gd name="connsiteY2" fmla="*/ 5138738 h 5138737"/>
              <a:gd name="connsiteX3" fmla="*/ 2697385 w 5726048"/>
              <a:gd name="connsiteY3" fmla="*/ 1510760 h 5138737"/>
              <a:gd name="connsiteX4" fmla="*/ 3593211 w 5726048"/>
              <a:gd name="connsiteY4" fmla="*/ 5138738 h 5138737"/>
              <a:gd name="connsiteX5" fmla="*/ 5726049 w 5726048"/>
              <a:gd name="connsiteY5" fmla="*/ 5138738 h 5138737"/>
              <a:gd name="connsiteX6" fmla="*/ 4256056 w 5726048"/>
              <a:gd name="connsiteY6" fmla="*/ 0 h 513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6048" h="5138737">
                <a:moveTo>
                  <a:pt x="1545336" y="0"/>
                </a:moveTo>
                <a:lnTo>
                  <a:pt x="0" y="5138738"/>
                </a:lnTo>
                <a:lnTo>
                  <a:pt x="1837754" y="5138738"/>
                </a:lnTo>
                <a:lnTo>
                  <a:pt x="2697385" y="1510760"/>
                </a:lnTo>
                <a:lnTo>
                  <a:pt x="3593211" y="5138738"/>
                </a:lnTo>
                <a:lnTo>
                  <a:pt x="5726049" y="5138738"/>
                </a:lnTo>
                <a:lnTo>
                  <a:pt x="4256056" y="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5F257D4-C810-4CFA-8B86-45EE05E1BC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8869" y="893674"/>
            <a:ext cx="10515600" cy="495300"/>
          </a:xfrm>
          <a:prstGeom prst="rect">
            <a:avLst/>
          </a:prstGeom>
        </p:spPr>
        <p:txBody>
          <a:bodyPr rtlCol="0"/>
          <a:lstStyle>
            <a:lvl1pPr algn="ctr">
              <a:defRPr sz="3200" b="1" cap="all" spc="200" baseline="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  <a:endParaRPr lang="ko-KR" altLang="en-US" noProof="0" dirty="0"/>
          </a:p>
        </p:txBody>
      </p:sp>
      <p:sp>
        <p:nvSpPr>
          <p:cNvPr id="8" name="텍스트 개체 틀 14">
            <a:extLst>
              <a:ext uri="{FF2B5EF4-FFF2-40B4-BE49-F238E27FC236}">
                <a16:creationId xmlns:a16="http://schemas.microsoft.com/office/drawing/2014/main" id="{23C10DEF-E8ED-436F-B228-86D73E3D45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5100" y="2216238"/>
            <a:ext cx="3604193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  <a:endParaRPr lang="ko-KR" altLang="en-US" noProof="0" dirty="0"/>
          </a:p>
        </p:txBody>
      </p:sp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4CD509E6-3210-4BEC-B28E-BFF3CBD218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4893" y="2638603"/>
            <a:ext cx="360382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11" name="텍스트 개체 틀 14">
            <a:extLst>
              <a:ext uri="{FF2B5EF4-FFF2-40B4-BE49-F238E27FC236}">
                <a16:creationId xmlns:a16="http://schemas.microsoft.com/office/drawing/2014/main" id="{98D55AF8-203B-4573-910D-40DAA7E391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6540" y="2216238"/>
            <a:ext cx="3604193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  <a:endParaRPr lang="ko-KR" altLang="en-US" noProof="0" dirty="0"/>
          </a:p>
        </p:txBody>
      </p:sp>
      <p:sp>
        <p:nvSpPr>
          <p:cNvPr id="12" name="텍스트 개체 틀 17">
            <a:extLst>
              <a:ext uri="{FF2B5EF4-FFF2-40B4-BE49-F238E27FC236}">
                <a16:creationId xmlns:a16="http://schemas.microsoft.com/office/drawing/2014/main" id="{AD2DFF4B-F817-4BFC-B12F-1E0457EF07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6333" y="2638603"/>
            <a:ext cx="3603826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1C8EFF5B-8675-4033-9576-3B84EED6C64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07980" y="2216238"/>
            <a:ext cx="3387610" cy="422365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 algn="l">
              <a:buNone/>
              <a:defRPr sz="2000" b="1" i="0" cap="all" spc="200" baseline="0">
                <a:solidFill>
                  <a:schemeClr val="accent5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 dirty="0"/>
              <a:t>여기에 부제목을 추가하려면 클릭하세요</a:t>
            </a:r>
            <a:r>
              <a:rPr lang="en-US" altLang="ko-KR" noProof="0" dirty="0"/>
              <a:t>. </a:t>
            </a:r>
            <a:endParaRPr lang="ko-KR" altLang="en-US" noProof="0" dirty="0"/>
          </a:p>
        </p:txBody>
      </p:sp>
      <p:sp>
        <p:nvSpPr>
          <p:cNvPr id="16" name="텍스트 개체 틀 17">
            <a:extLst>
              <a:ext uri="{FF2B5EF4-FFF2-40B4-BE49-F238E27FC236}">
                <a16:creationId xmlns:a16="http://schemas.microsoft.com/office/drawing/2014/main" id="{B47FAE44-E9F0-4F90-9E79-AFB6CE26F4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07772" y="2638603"/>
            <a:ext cx="3387265" cy="3325723"/>
          </a:xfrm>
          <a:prstGeom prst="rect">
            <a:avLst/>
          </a:prstGeom>
        </p:spPr>
        <p:txBody>
          <a:bodyPr rtlCol="0"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EEB9BDF-11CB-4EA0-B2E4-1CD82B6ED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2940558-56C3-4F42-A159-12BF88728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프레젠테이션 제목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8091AB6-67A9-4FEE-98C9-495A1CCB1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3924570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요약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래픽 2">
            <a:extLst>
              <a:ext uri="{FF2B5EF4-FFF2-40B4-BE49-F238E27FC236}">
                <a16:creationId xmlns:a16="http://schemas.microsoft.com/office/drawing/2014/main" id="{85036E8E-72DC-4FB2-BC8F-CA1AD2F3B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0" y="0"/>
            <a:ext cx="6095998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CF5E96FC-B47B-4DA1-9369-B765A705F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2287" y="2068863"/>
            <a:ext cx="4594823" cy="557552"/>
          </a:xfrm>
          <a:prstGeom prst="rect">
            <a:avLst/>
          </a:prstGeom>
        </p:spPr>
        <p:txBody>
          <a:bodyPr rtlCol="0"/>
          <a:lstStyle>
            <a:lvl1pPr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  <a:endParaRPr lang="ko-KR" altLang="en-US" noProof="0" dirty="0"/>
          </a:p>
        </p:txBody>
      </p:sp>
      <p:sp>
        <p:nvSpPr>
          <p:cNvPr id="11" name="텍스트 개체 틀 12">
            <a:extLst>
              <a:ext uri="{FF2B5EF4-FFF2-40B4-BE49-F238E27FC236}">
                <a16:creationId xmlns:a16="http://schemas.microsoft.com/office/drawing/2014/main" id="{8800B990-833E-4C0D-A433-B21CF9A79B1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2287" y="2626414"/>
            <a:ext cx="4259684" cy="2859991"/>
          </a:xfrm>
          <a:prstGeom prst="rect">
            <a:avLst/>
          </a:prstGeom>
        </p:spPr>
        <p:txBody>
          <a:bodyPr rtlCol="0" anchor="t"/>
          <a:lstStyle>
            <a:lvl1pPr marL="0" indent="0">
              <a:lnSpc>
                <a:spcPct val="125000"/>
              </a:lnSpc>
              <a:buNone/>
              <a:defRPr sz="160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87627E8A-9EB4-41E2-8847-B5BDD7FC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162D8A98-3508-4B88-A239-BBFF76D51F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accent2"/>
          </a:solidFill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6C103218-0175-45B7-900A-DF77A2CC6BE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5999" y="3429000"/>
            <a:ext cx="6096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13" name="바닥글 개체 틀 4">
            <a:extLst>
              <a:ext uri="{FF2B5EF4-FFF2-40B4-BE49-F238E27FC236}">
                <a16:creationId xmlns:a16="http://schemas.microsoft.com/office/drawing/2014/main" id="{8F1478D8-A909-4307-9777-531032CF2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8" y="6356350"/>
            <a:ext cx="3249170" cy="501649"/>
          </a:xfrm>
          <a:solidFill>
            <a:schemeClr val="accent1">
              <a:lumMod val="50000"/>
              <a:alpha val="9000"/>
            </a:schemeClr>
          </a:solidFill>
        </p:spPr>
        <p:txBody>
          <a:bodyPr lIns="365760" bIns="182880" rtlCol="0" anchor="b"/>
          <a:lstStyle>
            <a:lvl1pPr algn="l"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프레젠테이션 제목</a:t>
            </a:r>
          </a:p>
        </p:txBody>
      </p:sp>
      <p:sp>
        <p:nvSpPr>
          <p:cNvPr id="12" name="날짜 개체 틀 3">
            <a:extLst>
              <a:ext uri="{FF2B5EF4-FFF2-40B4-BE49-F238E27FC236}">
                <a16:creationId xmlns:a16="http://schemas.microsoft.com/office/drawing/2014/main" id="{F33DDC16-EF3C-4507-A82A-86B1B82C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5167" y="6356350"/>
            <a:ext cx="2846831" cy="501650"/>
          </a:xfrm>
          <a:solidFill>
            <a:schemeClr val="accent1">
              <a:lumMod val="50000"/>
              <a:alpha val="9000"/>
            </a:schemeClr>
          </a:solidFill>
        </p:spPr>
        <p:txBody>
          <a:bodyPr rIns="594360" bIns="182880" rtlCol="0" anchor="b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3052999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.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7">
            <a:extLst>
              <a:ext uri="{FF2B5EF4-FFF2-40B4-BE49-F238E27FC236}">
                <a16:creationId xmlns:a16="http://schemas.microsoft.com/office/drawing/2014/main" id="{61E42000-EF35-469E-8324-0C7BD97EF71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사진을 추가하려면 클릭하세요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26FEB11-3B93-4C0A-A820-D5B092929B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5575851" cy="4210387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68680" bIns="182880" rtlCol="0" anchor="b"/>
          <a:lstStyle>
            <a:lvl1pPr>
              <a:defRPr sz="3200" b="1" cap="all" spc="2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 추가</a:t>
            </a:r>
          </a:p>
        </p:txBody>
      </p:sp>
      <p:sp>
        <p:nvSpPr>
          <p:cNvPr id="8" name="텍스트 개체 틀 12">
            <a:extLst>
              <a:ext uri="{FF2B5EF4-FFF2-40B4-BE49-F238E27FC236}">
                <a16:creationId xmlns:a16="http://schemas.microsoft.com/office/drawing/2014/main" id="{CE695F7E-76BA-4A5F-9C71-C47DD1B567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4210388"/>
            <a:ext cx="5575849" cy="2118216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22960" rtlCol="0" anchor="t"/>
          <a:lstStyle>
            <a:lvl1pPr marL="0" indent="0">
              <a:lnSpc>
                <a:spcPct val="125000"/>
              </a:lnSpc>
              <a:buNone/>
              <a:defRPr sz="1600" cap="none" spc="100" baseline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  <a:endParaRPr lang="ko-KR" altLang="en-US" noProof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466E471-F864-4D68-9682-2E010837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331226"/>
            <a:ext cx="3497063" cy="526774"/>
          </a:xfrm>
          <a:solidFill>
            <a:schemeClr val="accent1">
              <a:lumMod val="50000"/>
              <a:alpha val="9000"/>
            </a:schemeClr>
          </a:solidFill>
        </p:spPr>
        <p:txBody>
          <a:bodyPr lIns="850392" bIns="137160"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632384D-15A3-4765-AA16-FD8F27E55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97062" y="6336472"/>
            <a:ext cx="5197878" cy="529397"/>
          </a:xfrm>
          <a:solidFill>
            <a:schemeClr val="accent1">
              <a:lumMod val="50000"/>
              <a:alpha val="9000"/>
            </a:schemeClr>
          </a:solidFill>
        </p:spPr>
        <p:txBody>
          <a:bodyPr bIns="182880"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프레젠테이션 제목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3BEB306-C51D-4724-AA0E-9EFA95D6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94940" y="6328604"/>
            <a:ext cx="3497060" cy="529396"/>
          </a:xfrm>
          <a:solidFill>
            <a:schemeClr val="accent1">
              <a:lumMod val="50000"/>
              <a:alpha val="9000"/>
            </a:schemeClr>
          </a:solidFill>
        </p:spPr>
        <p:txBody>
          <a:bodyPr rIns="585216" bIns="182880" rtlCol="0"/>
          <a:lstStyle>
            <a:lvl1pPr>
              <a:defRPr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</p:spTree>
    <p:extLst>
      <p:ext uri="{BB962C8B-B14F-4D97-AF65-F5344CB8AC3E}">
        <p14:creationId xmlns:p14="http://schemas.microsoft.com/office/powerpoint/2010/main" val="1685546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42C545-ABF3-4111-9C70-0C513622F8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5239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cap="all" spc="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dirty="0"/>
              <a:t>20XX</a:t>
            </a:r>
            <a:r>
              <a:rPr lang="ko-KR" altLang="en-US" dirty="0"/>
              <a:t>년</a:t>
            </a:r>
            <a:endParaRPr lang="ko-KR" altLang="en-US" b="1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EA851B-24D4-40F7-88DA-C06AE1709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cap="all" spc="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프레젠테이션 제목</a:t>
            </a:r>
            <a:endParaRPr lang="ko-KR" altLang="en-US" b="1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107E50-40B2-4772-B85C-0CC91BEBC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38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spc="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A9E80BB-C0DF-4F1B-8821-E3FD53412EFF}" type="slidenum">
              <a:rPr lang="en-US" altLang="ko-KR" smtClean="0"/>
              <a:pPr/>
              <a:t>‹#›</a:t>
            </a:fld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10049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youtube.com/watch?v=xkLAWzJQsG8" TargetMode="External"/><Relationship Id="rId5" Type="http://schemas.openxmlformats.org/officeDocument/2006/relationships/image" Target="../media/image16.PNG"/><Relationship Id="rId4" Type="http://schemas.openxmlformats.org/officeDocument/2006/relationships/hyperlink" Target="file:///\\192.168.0.4\public\&#46041;&#50689;&#49345;\&#50724;&#54536;&#46020;&#50612;%20&#49548;&#44060;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트럼펫을 연주하는 사람">
            <a:extLst>
              <a:ext uri="{FF2B5EF4-FFF2-40B4-BE49-F238E27FC236}">
                <a16:creationId xmlns:a16="http://schemas.microsoft.com/office/drawing/2014/main" id="{82AD9B64-C3B2-4F92-B013-F9D95DDAC0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18" name="제목 17">
            <a:extLst>
              <a:ext uri="{FF2B5EF4-FFF2-40B4-BE49-F238E27FC236}">
                <a16:creationId xmlns:a16="http://schemas.microsoft.com/office/drawing/2014/main" id="{40701852-AE6C-4783-8DBD-B0CBAC166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0"/>
            <a:ext cx="6096000" cy="5391215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ko-KR" altLang="en-US" dirty="0" err="1"/>
              <a:t>박해받는</a:t>
            </a:r>
            <a:r>
              <a:rPr lang="ko-KR" altLang="en-US" dirty="0"/>
              <a:t> </a:t>
            </a:r>
            <a:br>
              <a:rPr lang="en-US" altLang="ko-KR" dirty="0"/>
            </a:br>
            <a:r>
              <a:rPr lang="ko-KR" altLang="en-US" dirty="0"/>
              <a:t>교회를 위한 </a:t>
            </a:r>
            <a:br>
              <a:rPr lang="en-US" altLang="ko-KR" dirty="0"/>
            </a:br>
            <a:r>
              <a:rPr lang="ko-KR" altLang="en-US" dirty="0"/>
              <a:t>오픈도어 기도회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749F6AF1-A89E-415F-93B2-6E9E72D0DD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9642" y="5391215"/>
            <a:ext cx="5758074" cy="1466785"/>
          </a:xfrm>
        </p:spPr>
        <p:txBody>
          <a:bodyPr rtlCol="0"/>
          <a:lstStyle/>
          <a:p>
            <a:pPr rtl="0"/>
            <a:r>
              <a:rPr lang="en-US" altLang="ko-KR" dirty="0"/>
              <a:t>Prayer</a:t>
            </a:r>
            <a:r>
              <a:rPr lang="ko-KR" altLang="en-US" dirty="0"/>
              <a:t> </a:t>
            </a:r>
            <a:r>
              <a:rPr lang="en-US" altLang="ko-KR" dirty="0"/>
              <a:t>Meeting for Persecuted Church Worldwide</a:t>
            </a:r>
          </a:p>
          <a:p>
            <a:pPr rtl="0"/>
            <a:r>
              <a:rPr lang="en-US" altLang="ko-KR" dirty="0"/>
              <a:t>5</a:t>
            </a:r>
            <a:r>
              <a:rPr lang="en-US" altLang="ko-KR" baseline="30000" dirty="0"/>
              <a:t>th</a:t>
            </a:r>
            <a:r>
              <a:rPr lang="en-US" altLang="ko-KR" dirty="0"/>
              <a:t> July 2022 7:00-8:00pm</a:t>
            </a:r>
            <a:endParaRPr lang="ko-KR" altLang="en-US" dirty="0"/>
          </a:p>
        </p:txBody>
      </p:sp>
      <p:pic>
        <p:nvPicPr>
          <p:cNvPr id="36" name="그래픽 35">
            <a:extLst>
              <a:ext uri="{FF2B5EF4-FFF2-40B4-BE49-F238E27FC236}">
                <a16:creationId xmlns:a16="http://schemas.microsoft.com/office/drawing/2014/main" id="{3CD0F96C-C036-4A88-B85A-765408F6F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4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6434138" cy="6858000"/>
          </a:xfrm>
          <a:prstGeom prst="rect">
            <a:avLst/>
          </a:prstGeom>
        </p:spPr>
      </p:pic>
      <p:pic>
        <p:nvPicPr>
          <p:cNvPr id="10" name="그래픽 9">
            <a:extLst>
              <a:ext uri="{FF2B5EF4-FFF2-40B4-BE49-F238E27FC236}">
                <a16:creationId xmlns:a16="http://schemas.microsoft.com/office/drawing/2014/main" id="{B224A1F6-21F4-4A67-8DDD-53AC739DF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59817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A516035-6A9B-6440-E40C-1E23C182A7A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71301"/>
          <a:stretch/>
        </p:blipFill>
        <p:spPr>
          <a:xfrm>
            <a:off x="408102" y="442910"/>
            <a:ext cx="1106268" cy="73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40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제목 31">
            <a:extLst>
              <a:ext uri="{FF2B5EF4-FFF2-40B4-BE49-F238E27FC236}">
                <a16:creationId xmlns:a16="http://schemas.microsoft.com/office/drawing/2014/main" id="{FE58CE81-79F8-4E88-A7B1-6103D70D0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9826" y="1209670"/>
            <a:ext cx="5135764" cy="495300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</a:p>
        </p:txBody>
      </p:sp>
      <p:pic>
        <p:nvPicPr>
          <p:cNvPr id="8" name="그림 개체 틀 7" descr="드럼 세트 클로즈업">
            <a:extLst>
              <a:ext uri="{FF2B5EF4-FFF2-40B4-BE49-F238E27FC236}">
                <a16:creationId xmlns:a16="http://schemas.microsoft.com/office/drawing/2014/main" id="{D100A0FD-C488-4726-8EF3-3E53B4E7A7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E104D264-19F5-47BB-9134-C9A3CEBC78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9826" y="1789866"/>
            <a:ext cx="5135764" cy="3577259"/>
          </a:xfrm>
        </p:spPr>
        <p:txBody>
          <a:bodyPr rtlCol="0"/>
          <a:lstStyle/>
          <a:p>
            <a:pPr rtl="0"/>
            <a:r>
              <a:rPr lang="en-US" altLang="ko-KR" dirty="0"/>
              <a:t>1. </a:t>
            </a:r>
            <a:r>
              <a:rPr lang="ko-KR" altLang="en-US" dirty="0"/>
              <a:t>찬양</a:t>
            </a:r>
            <a:r>
              <a:rPr lang="en-US" altLang="ko-KR" dirty="0"/>
              <a:t>(5</a:t>
            </a:r>
            <a:r>
              <a:rPr lang="ko-KR" altLang="en-US" dirty="0"/>
              <a:t>분</a:t>
            </a:r>
            <a:r>
              <a:rPr lang="en-US" altLang="ko-KR" dirty="0"/>
              <a:t>)</a:t>
            </a:r>
            <a:endParaRPr lang="ko-KR" altLang="en-US" dirty="0"/>
          </a:p>
          <a:p>
            <a:pPr rtl="0"/>
            <a:r>
              <a:rPr lang="en-US" altLang="ko-KR" dirty="0"/>
              <a:t>2. </a:t>
            </a:r>
            <a:r>
              <a:rPr lang="ko-KR" altLang="en-US" dirty="0"/>
              <a:t>영상</a:t>
            </a:r>
            <a:r>
              <a:rPr lang="en-US" altLang="ko-KR" dirty="0"/>
              <a:t>(10</a:t>
            </a:r>
            <a:r>
              <a:rPr lang="ko-KR" altLang="en-US" dirty="0"/>
              <a:t>분</a:t>
            </a:r>
            <a:r>
              <a:rPr lang="en-US" altLang="ko-KR" dirty="0"/>
              <a:t>)</a:t>
            </a:r>
          </a:p>
          <a:p>
            <a:pPr rtl="0"/>
            <a:r>
              <a:rPr lang="en-US" altLang="ko-KR" dirty="0"/>
              <a:t> a. </a:t>
            </a:r>
            <a:r>
              <a:rPr lang="ko-KR" altLang="en-US" dirty="0"/>
              <a:t>오픈도어 소개 영상</a:t>
            </a:r>
            <a:r>
              <a:rPr lang="en-US" altLang="ko-KR" dirty="0"/>
              <a:t>(3’21”)</a:t>
            </a:r>
          </a:p>
          <a:p>
            <a:pPr rtl="0"/>
            <a:r>
              <a:rPr lang="en-US" altLang="ko-KR" dirty="0"/>
              <a:t> b. I have decided to follow Jesus(4’56”)</a:t>
            </a:r>
            <a:endParaRPr lang="ko-KR" altLang="en-US" dirty="0"/>
          </a:p>
          <a:p>
            <a:pPr rtl="0"/>
            <a:r>
              <a:rPr lang="en-US" altLang="ko-KR" dirty="0"/>
              <a:t>3. Core Value(5</a:t>
            </a:r>
            <a:r>
              <a:rPr lang="ko-KR" altLang="en-US" dirty="0"/>
              <a:t>분</a:t>
            </a:r>
            <a:r>
              <a:rPr lang="en-US" altLang="ko-KR" dirty="0"/>
              <a:t>)</a:t>
            </a:r>
            <a:endParaRPr lang="ko-KR" altLang="en-US" dirty="0"/>
          </a:p>
          <a:p>
            <a:pPr rtl="0"/>
            <a:r>
              <a:rPr lang="en-US" altLang="ko-KR" dirty="0"/>
              <a:t>4. </a:t>
            </a:r>
            <a:r>
              <a:rPr lang="ko-KR" altLang="en-US" dirty="0"/>
              <a:t>나눔</a:t>
            </a:r>
            <a:r>
              <a:rPr lang="en-US" altLang="ko-KR" dirty="0"/>
              <a:t>(10</a:t>
            </a:r>
            <a:r>
              <a:rPr lang="ko-KR" altLang="en-US" dirty="0"/>
              <a:t>분</a:t>
            </a:r>
            <a:r>
              <a:rPr lang="en-US" altLang="ko-KR" dirty="0"/>
              <a:t>)</a:t>
            </a:r>
            <a:endParaRPr lang="ko-KR" altLang="en-US" dirty="0"/>
          </a:p>
          <a:p>
            <a:pPr rtl="0"/>
            <a:r>
              <a:rPr lang="en-US" altLang="ko-KR" dirty="0"/>
              <a:t>5. </a:t>
            </a:r>
            <a:r>
              <a:rPr lang="ko-KR" altLang="en-US" dirty="0"/>
              <a:t>기도</a:t>
            </a:r>
            <a:r>
              <a:rPr lang="en-US" altLang="ko-KR" dirty="0"/>
              <a:t>(30</a:t>
            </a:r>
            <a:r>
              <a:rPr lang="ko-KR" altLang="en-US" dirty="0"/>
              <a:t>분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4084D5E-27CA-4C1F-A2EC-760AE93F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rtlCol="0"/>
          <a:lstStyle/>
          <a:p>
            <a:pPr rtl="0"/>
            <a:fld id="{7A9E80BB-C0DF-4F1B-8821-E3FD53412EFF}" type="slidenum">
              <a:rPr lang="en-US" altLang="ko-KR" smtClean="0"/>
              <a:pPr/>
              <a:t>2</a:t>
            </a:fld>
            <a:endParaRPr lang="ko-KR" altLang="en-US" dirty="0"/>
          </a:p>
        </p:txBody>
      </p:sp>
      <p:pic>
        <p:nvPicPr>
          <p:cNvPr id="15" name="그래픽 14">
            <a:extLst>
              <a:ext uri="{FF2B5EF4-FFF2-40B4-BE49-F238E27FC236}">
                <a16:creationId xmlns:a16="http://schemas.microsoft.com/office/drawing/2014/main" id="{A2A52314-D977-4B70-A52B-BD18C4129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4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5000" r="25000"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94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제목 33">
            <a:extLst>
              <a:ext uri="{FF2B5EF4-FFF2-40B4-BE49-F238E27FC236}">
                <a16:creationId xmlns:a16="http://schemas.microsoft.com/office/drawing/2014/main" id="{FFDFC4E2-C9DE-4F2E-A89C-715209C0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463" y="986268"/>
            <a:ext cx="2893813" cy="1034385"/>
          </a:xfrm>
        </p:spPr>
        <p:txBody>
          <a:bodyPr rtlCol="0"/>
          <a:lstStyle/>
          <a:p>
            <a:pPr rtl="0"/>
            <a:r>
              <a:rPr lang="ko-KR" altLang="en-US" dirty="0"/>
              <a:t>소 개</a:t>
            </a: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56E7A249-5611-42FD-975D-23A8754CDE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41407" y="699461"/>
            <a:ext cx="6547507" cy="1552015"/>
          </a:xfrm>
        </p:spPr>
        <p:txBody>
          <a:bodyPr rtlCol="0"/>
          <a:lstStyle/>
          <a:p>
            <a:pPr algn="just" rtl="0"/>
            <a:r>
              <a:rPr lang="ko-KR" altLang="en-US" dirty="0"/>
              <a:t>오픈도어는 </a:t>
            </a:r>
            <a:r>
              <a:rPr lang="en-US" altLang="ko-KR" dirty="0"/>
              <a:t>1955</a:t>
            </a:r>
            <a:r>
              <a:rPr lang="ko-KR" altLang="en-US" dirty="0"/>
              <a:t>년에 설립된 전세계 박해 받는 교회를 섬기는  국제 선교 단체입니다</a:t>
            </a:r>
            <a:r>
              <a:rPr lang="en-US" altLang="ko-KR" dirty="0"/>
              <a:t>. </a:t>
            </a:r>
            <a:r>
              <a:rPr lang="ko-KR" altLang="en-US" dirty="0"/>
              <a:t>한국오픈도어는 북한 지하교회를 섬기기 위하여 </a:t>
            </a:r>
            <a:r>
              <a:rPr lang="en-US" altLang="ko-KR" dirty="0"/>
              <a:t>1995</a:t>
            </a:r>
            <a:r>
              <a:rPr lang="ko-KR" altLang="en-US" dirty="0"/>
              <a:t>년에 설립되었습니다</a:t>
            </a:r>
            <a:r>
              <a:rPr lang="en-US" altLang="ko-KR" dirty="0"/>
              <a:t>. </a:t>
            </a:r>
            <a:r>
              <a:rPr lang="ko-KR" altLang="en-US" dirty="0"/>
              <a:t>이 영상을 많은 분들과 함께 공유해 주세요</a:t>
            </a:r>
            <a:r>
              <a:rPr lang="en-US" altLang="ko-KR" dirty="0"/>
              <a:t>!</a:t>
            </a:r>
            <a:r>
              <a:rPr lang="ko-KR" altLang="en-US" dirty="0"/>
              <a:t> </a:t>
            </a:r>
            <a:endParaRPr lang="en-US" altLang="ko-KR" dirty="0"/>
          </a:p>
        </p:txBody>
      </p:sp>
      <p:pic>
        <p:nvPicPr>
          <p:cNvPr id="8" name="그림 개체 틀 7" descr="흑백 피아노 클로즈업">
            <a:extLst>
              <a:ext uri="{FF2B5EF4-FFF2-40B4-BE49-F238E27FC236}">
                <a16:creationId xmlns:a16="http://schemas.microsoft.com/office/drawing/2014/main" id="{E9674C4A-15EC-49F9-9558-66BD79A9AF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993571"/>
            <a:ext cx="12192000" cy="3864429"/>
          </a:xfr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4C93D79-8EC5-46CD-AA16-7851250E7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3497062" cy="501650"/>
          </a:xfrm>
        </p:spPr>
        <p:txBody>
          <a:bodyPr rtlCol="0"/>
          <a:lstStyle/>
          <a:p>
            <a:pPr rtl="0"/>
            <a:fld id="{7A9E80BB-C0DF-4F1B-8821-E3FD53412EFF}" type="slidenum">
              <a:rPr lang="en-US" altLang="ko-KR" smtClean="0"/>
              <a:pPr rtl="0"/>
              <a:t>3</a:t>
            </a:fld>
            <a:endParaRPr lang="ko-KR" altLang="en-US"/>
          </a:p>
        </p:txBody>
      </p:sp>
      <p:pic>
        <p:nvPicPr>
          <p:cNvPr id="10" name="그림 9">
            <a:hlinkClick r:id="rId4" action="ppaction://hlinkfile"/>
            <a:extLst>
              <a:ext uri="{FF2B5EF4-FFF2-40B4-BE49-F238E27FC236}">
                <a16:creationId xmlns:a16="http://schemas.microsoft.com/office/drawing/2014/main" id="{A351CC4B-C338-8113-D0B7-C76FA0678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820" y="3325467"/>
            <a:ext cx="4186810" cy="3200636"/>
          </a:xfrm>
          <a:prstGeom prst="rect">
            <a:avLst/>
          </a:prstGeom>
        </p:spPr>
      </p:pic>
      <p:pic>
        <p:nvPicPr>
          <p:cNvPr id="12" name="그림 11">
            <a:hlinkClick r:id="rId6"/>
            <a:extLst>
              <a:ext uri="{FF2B5EF4-FFF2-40B4-BE49-F238E27FC236}">
                <a16:creationId xmlns:a16="http://schemas.microsoft.com/office/drawing/2014/main" id="{D47B202B-563F-4173-1FDE-F6A5CE7D73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376" y="3325467"/>
            <a:ext cx="4615727" cy="319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4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>
            <a:extLst>
              <a:ext uri="{FF2B5EF4-FFF2-40B4-BE49-F238E27FC236}">
                <a16:creationId xmlns:a16="http://schemas.microsoft.com/office/drawing/2014/main" id="{64296C7E-93C4-4BC6-9879-EA4FCBAEB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12" name="제목 11">
            <a:extLst>
              <a:ext uri="{FF2B5EF4-FFF2-40B4-BE49-F238E27FC236}">
                <a16:creationId xmlns:a16="http://schemas.microsoft.com/office/drawing/2014/main" id="{0A365D2C-2AF4-4356-BA8C-0913B3190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176" y="0"/>
            <a:ext cx="4020824" cy="2300397"/>
          </a:xfrm>
        </p:spPr>
        <p:txBody>
          <a:bodyPr rtlCol="0"/>
          <a:lstStyle/>
          <a:p>
            <a:pPr rtl="0"/>
            <a:r>
              <a:rPr lang="en-US" altLang="ko-KR" dirty="0"/>
              <a:t>CORE</a:t>
            </a:r>
            <a:r>
              <a:rPr lang="ko-KR" altLang="en-US" dirty="0"/>
              <a:t> </a:t>
            </a:r>
            <a:r>
              <a:rPr lang="en-US" altLang="ko-KR" dirty="0"/>
              <a:t>VALUE</a:t>
            </a:r>
            <a:endParaRPr lang="ko-KR" altLang="en-US" dirty="0"/>
          </a:p>
        </p:txBody>
      </p:sp>
      <p:sp>
        <p:nvSpPr>
          <p:cNvPr id="21" name="텍스트 개체 틀 20">
            <a:extLst>
              <a:ext uri="{FF2B5EF4-FFF2-40B4-BE49-F238E27FC236}">
                <a16:creationId xmlns:a16="http://schemas.microsoft.com/office/drawing/2014/main" id="{4DB887E2-88ED-403F-BA2A-36081EE10F0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71176" y="2300396"/>
            <a:ext cx="4020824" cy="4557603"/>
          </a:xfrm>
        </p:spPr>
        <p:txBody>
          <a:bodyPr rtlCol="0"/>
          <a:lstStyle/>
          <a:p>
            <a:pPr rtl="0"/>
            <a:r>
              <a:rPr lang="ko-KR" altLang="en-US" dirty="0"/>
              <a:t>오픈도어 핵심가치 </a:t>
            </a:r>
            <a:r>
              <a:rPr lang="en-US" altLang="ko-KR" dirty="0"/>
              <a:t>5</a:t>
            </a:r>
          </a:p>
          <a:p>
            <a:pPr rtl="0"/>
            <a:endParaRPr lang="en-US" altLang="ko-KR" dirty="0"/>
          </a:p>
          <a:p>
            <a:pPr rtl="0"/>
            <a:r>
              <a:rPr lang="en-US" altLang="ko-KR" dirty="0"/>
              <a:t>We live and work by faith.</a:t>
            </a:r>
            <a:endParaRPr lang="ko-KR" altLang="en-US" dirty="0"/>
          </a:p>
        </p:txBody>
      </p:sp>
      <p:sp>
        <p:nvSpPr>
          <p:cNvPr id="31" name="그림 개체 틀 6">
            <a:extLst>
              <a:ext uri="{FF2B5EF4-FFF2-40B4-BE49-F238E27FC236}">
                <a16:creationId xmlns:a16="http://schemas.microsoft.com/office/drawing/2014/main" id="{D6FF8AB6-8818-4C07-B454-6096C7ACAD65}"/>
              </a:ext>
            </a:extLst>
          </p:cNvPr>
          <p:cNvSpPr txBox="1">
            <a:spLocks/>
          </p:cNvSpPr>
          <p:nvPr/>
        </p:nvSpPr>
        <p:spPr>
          <a:xfrm>
            <a:off x="6096000" y="0"/>
            <a:ext cx="6096000" cy="3429000"/>
          </a:xfrm>
          <a:prstGeom prst="rect">
            <a:avLst/>
          </a:prstGeom>
        </p:spPr>
        <p:txBody>
          <a:bodyPr rtlCol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/>
              <a:t>사진을 추가하려면 클릭하세요</a:t>
            </a:r>
            <a:r>
              <a:rPr lang="en-US" altLang="ko-KR"/>
              <a:t>.</a:t>
            </a:r>
          </a:p>
        </p:txBody>
      </p:sp>
      <p:pic>
        <p:nvPicPr>
          <p:cNvPr id="30" name="그래픽 29">
            <a:extLst>
              <a:ext uri="{FF2B5EF4-FFF2-40B4-BE49-F238E27FC236}">
                <a16:creationId xmlns:a16="http://schemas.microsoft.com/office/drawing/2014/main" id="{FA004D3C-FBF8-40B2-B45E-0AE725F36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4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8171176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2D0B22-0E05-7BAC-A212-DDAC11D446DE}"/>
              </a:ext>
            </a:extLst>
          </p:cNvPr>
          <p:cNvSpPr txBox="1"/>
          <p:nvPr/>
        </p:nvSpPr>
        <p:spPr>
          <a:xfrm>
            <a:off x="517584" y="1078302"/>
            <a:ext cx="42614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1.</a:t>
            </a:r>
            <a:r>
              <a:rPr lang="ko-KR" altLang="en-US" b="1" dirty="0">
                <a:solidFill>
                  <a:schemeClr val="bg1"/>
                </a:solidFill>
              </a:rPr>
              <a:t>우리는 그리스도 몸의 지체이다</a:t>
            </a:r>
            <a:r>
              <a:rPr lang="en-US" altLang="ko-KR" b="1" dirty="0">
                <a:solidFill>
                  <a:schemeClr val="bg1"/>
                </a:solidFill>
              </a:rPr>
              <a:t>.</a:t>
            </a: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2. </a:t>
            </a:r>
            <a:r>
              <a:rPr lang="ko-KR" altLang="en-US" b="1" dirty="0">
                <a:solidFill>
                  <a:schemeClr val="bg1"/>
                </a:solidFill>
              </a:rPr>
              <a:t>우리는 박해 받는 교회를 섬긴다</a:t>
            </a:r>
            <a:r>
              <a:rPr lang="en-US" altLang="ko-KR" b="1" dirty="0">
                <a:solidFill>
                  <a:schemeClr val="bg1"/>
                </a:solidFill>
              </a:rPr>
              <a:t>.</a:t>
            </a:r>
          </a:p>
          <a:p>
            <a:r>
              <a:rPr lang="en-US" altLang="ko-KR" b="1" dirty="0">
                <a:solidFill>
                  <a:schemeClr val="bg1"/>
                </a:solidFill>
              </a:rPr>
              <a:t> </a:t>
            </a:r>
          </a:p>
          <a:p>
            <a:r>
              <a:rPr lang="en-US" altLang="ko-KR" b="1" dirty="0">
                <a:solidFill>
                  <a:schemeClr val="bg1"/>
                </a:solidFill>
              </a:rPr>
              <a:t>3. </a:t>
            </a:r>
            <a:r>
              <a:rPr lang="ko-KR" altLang="en-US" b="1" dirty="0">
                <a:solidFill>
                  <a:schemeClr val="bg1"/>
                </a:solidFill>
              </a:rPr>
              <a:t>우리는 성경의 사람이다</a:t>
            </a:r>
            <a:r>
              <a:rPr lang="en-US" altLang="ko-KR" b="1" dirty="0">
                <a:solidFill>
                  <a:schemeClr val="bg1"/>
                </a:solidFill>
              </a:rPr>
              <a:t>. </a:t>
            </a: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4. </a:t>
            </a:r>
            <a:r>
              <a:rPr lang="ko-KR" altLang="en-US" b="1" dirty="0">
                <a:solidFill>
                  <a:schemeClr val="bg1"/>
                </a:solidFill>
              </a:rPr>
              <a:t>우리는 기도의 사람이다</a:t>
            </a:r>
            <a:r>
              <a:rPr lang="en-US" altLang="ko-KR" b="1" dirty="0">
                <a:solidFill>
                  <a:schemeClr val="bg1"/>
                </a:solidFill>
              </a:rPr>
              <a:t>. </a:t>
            </a: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5. </a:t>
            </a:r>
            <a:r>
              <a:rPr lang="ko-KR" altLang="en-US" b="1" dirty="0">
                <a:solidFill>
                  <a:schemeClr val="bg1"/>
                </a:solidFill>
              </a:rPr>
              <a:t>우리는 믿음으로 살며 사역한다</a:t>
            </a:r>
            <a:r>
              <a:rPr lang="en-US" altLang="ko-KR" b="1" dirty="0">
                <a:solidFill>
                  <a:schemeClr val="bg1"/>
                </a:solidFill>
              </a:rPr>
              <a:t>. </a:t>
            </a: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6. </a:t>
            </a:r>
            <a:r>
              <a:rPr lang="ko-KR" altLang="en-US" b="1" dirty="0">
                <a:solidFill>
                  <a:schemeClr val="bg1"/>
                </a:solidFill>
              </a:rPr>
              <a:t>우리는 예수 그리스도와 그의             </a:t>
            </a:r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    </a:t>
            </a:r>
            <a:r>
              <a:rPr lang="ko-KR" altLang="en-US" b="1" dirty="0">
                <a:solidFill>
                  <a:schemeClr val="bg1"/>
                </a:solidFill>
              </a:rPr>
              <a:t>지상명령에 헌신한다</a:t>
            </a:r>
            <a:r>
              <a:rPr lang="en-US" altLang="ko-KR" b="1" dirty="0">
                <a:solidFill>
                  <a:schemeClr val="bg1"/>
                </a:solidFill>
              </a:rPr>
              <a:t>.</a:t>
            </a:r>
          </a:p>
          <a:p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7. </a:t>
            </a:r>
            <a:r>
              <a:rPr lang="ko-KR" altLang="en-US" b="1" dirty="0">
                <a:solidFill>
                  <a:schemeClr val="bg1"/>
                </a:solidFill>
              </a:rPr>
              <a:t>우리는 오직 하나님의 영광을 위해 </a:t>
            </a:r>
            <a:endParaRPr lang="en-US" altLang="ko-KR" b="1" dirty="0">
              <a:solidFill>
                <a:schemeClr val="bg1"/>
              </a:solidFill>
            </a:endParaRPr>
          </a:p>
          <a:p>
            <a:r>
              <a:rPr lang="en-US" altLang="ko-KR" b="1" dirty="0">
                <a:solidFill>
                  <a:schemeClr val="bg1"/>
                </a:solidFill>
              </a:rPr>
              <a:t>    </a:t>
            </a:r>
            <a:r>
              <a:rPr lang="ko-KR" altLang="en-US" b="1" dirty="0">
                <a:solidFill>
                  <a:schemeClr val="bg1"/>
                </a:solidFill>
              </a:rPr>
              <a:t>사역한다</a:t>
            </a:r>
            <a:r>
              <a:rPr lang="en-US" altLang="ko-KR" b="1" dirty="0">
                <a:solidFill>
                  <a:schemeClr val="bg1"/>
                </a:solidFill>
              </a:rPr>
              <a:t>.  </a:t>
            </a:r>
          </a:p>
          <a:p>
            <a:r>
              <a:rPr lang="en-US" altLang="ko-KR" b="1" dirty="0">
                <a:solidFill>
                  <a:schemeClr val="bg1"/>
                </a:solidFill>
              </a:rPr>
              <a:t> 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37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제목 30">
            <a:extLst>
              <a:ext uri="{FF2B5EF4-FFF2-40B4-BE49-F238E27FC236}">
                <a16:creationId xmlns:a16="http://schemas.microsoft.com/office/drawing/2014/main" id="{CDE244DC-8B9E-4E7D-B4FF-FDF35DD44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2" y="546310"/>
            <a:ext cx="9329713" cy="495301"/>
          </a:xfrm>
        </p:spPr>
        <p:txBody>
          <a:bodyPr rtlCol="0"/>
          <a:lstStyle/>
          <a:p>
            <a:pPr rtl="0"/>
            <a:r>
              <a:rPr lang="ko-KR" altLang="en-US" sz="2400" dirty="0"/>
              <a:t>나눔</a:t>
            </a:r>
            <a:r>
              <a:rPr lang="en-US" altLang="ko-KR" sz="2400" dirty="0"/>
              <a:t>(10</a:t>
            </a:r>
            <a:r>
              <a:rPr lang="ko-KR" altLang="en-US" sz="2400" dirty="0"/>
              <a:t>분</a:t>
            </a:r>
            <a:r>
              <a:rPr lang="en-US" altLang="ko-KR" sz="2400" dirty="0"/>
              <a:t>) </a:t>
            </a:r>
            <a:r>
              <a:rPr lang="ko-KR" altLang="en-US" sz="2400" dirty="0"/>
              <a:t>소그룹에서 함께 서로 나눕니다</a:t>
            </a:r>
            <a:r>
              <a:rPr lang="en-US" altLang="ko-KR" sz="2400" dirty="0"/>
              <a:t>. </a:t>
            </a:r>
            <a:endParaRPr lang="ko-KR" altLang="en-US" sz="24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C5D0B6-77C2-4F55-BD1D-6E4B255F6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rtlCol="0"/>
          <a:lstStyle/>
          <a:p>
            <a:pPr rtl="0"/>
            <a:fld id="{7A9E80BB-C0DF-4F1B-8821-E3FD53412EFF}" type="slidenum">
              <a:rPr lang="en-US" altLang="ko-KR" smtClean="0"/>
              <a:pPr rtl="0"/>
              <a:t>5</a:t>
            </a:fld>
            <a:endParaRPr lang="ko-KR" altLang="en-US"/>
          </a:p>
        </p:txBody>
      </p:sp>
      <p:pic>
        <p:nvPicPr>
          <p:cNvPr id="25" name="그림 개체 틀 24" descr="피아노 건반 클로즈업">
            <a:extLst>
              <a:ext uri="{FF2B5EF4-FFF2-40B4-BE49-F238E27FC236}">
                <a16:creationId xmlns:a16="http://schemas.microsoft.com/office/drawing/2014/main" id="{0C86ED0F-C10D-48DF-A586-0050618B1C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3398" y="0"/>
            <a:ext cx="4038602" cy="6858000"/>
          </a:xfrm>
        </p:spPr>
      </p:pic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BAEAE451-F46A-807B-2764-AD2B3E228E19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altLang="ko-KR" dirty="0"/>
              <a:t>- </a:t>
            </a:r>
            <a:r>
              <a:rPr lang="ko-KR" altLang="en-US" dirty="0"/>
              <a:t>우리는 위험을 기꺼이 감당하는 조직이다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우리는 우리의 삶과 사역에 있어서 하나님만 </a:t>
            </a:r>
            <a:endParaRPr lang="en-US" altLang="ko-KR" dirty="0"/>
          </a:p>
          <a:p>
            <a:r>
              <a:rPr lang="ko-KR" altLang="en-US" dirty="0"/>
              <a:t>  전적으로 의지한다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Q.</a:t>
            </a:r>
            <a:r>
              <a:rPr lang="ko-KR" altLang="en-US" dirty="0"/>
              <a:t> 우리의 사역의 현장 혹은 일터에서 믿음으로 살고    </a:t>
            </a:r>
            <a:endParaRPr lang="en-US" altLang="ko-KR" dirty="0"/>
          </a:p>
          <a:p>
            <a:r>
              <a:rPr lang="en-US" altLang="ko-KR" dirty="0"/>
              <a:t>    </a:t>
            </a:r>
            <a:r>
              <a:rPr lang="ko-KR" altLang="en-US" dirty="0"/>
              <a:t>믿음으로 일하는 것은 무엇을 의미할까요</a:t>
            </a:r>
            <a:r>
              <a:rPr lang="en-US" altLang="ko-KR" dirty="0"/>
              <a:t>? </a:t>
            </a:r>
          </a:p>
          <a:p>
            <a:r>
              <a:rPr lang="en-US" altLang="ko-KR" dirty="0"/>
              <a:t>    </a:t>
            </a:r>
          </a:p>
          <a:p>
            <a:r>
              <a:rPr lang="en-US" altLang="ko-KR" dirty="0"/>
              <a:t>    </a:t>
            </a:r>
            <a:r>
              <a:rPr lang="ko-KR" altLang="en-US" dirty="0"/>
              <a:t>각자 한가지만 나눠봅시다</a:t>
            </a:r>
            <a:r>
              <a:rPr lang="en-US" altLang="ko-KR" dirty="0"/>
              <a:t>. </a:t>
            </a:r>
          </a:p>
        </p:txBody>
      </p:sp>
      <p:pic>
        <p:nvPicPr>
          <p:cNvPr id="10" name="그림 9" descr="물, 보트이(가) 표시된 사진&#10;&#10;자동 생성된 설명">
            <a:extLst>
              <a:ext uri="{FF2B5EF4-FFF2-40B4-BE49-F238E27FC236}">
                <a16:creationId xmlns:a16="http://schemas.microsoft.com/office/drawing/2014/main" id="{B4636D47-17AC-8344-FBFF-33664A7CD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369" y="3766153"/>
            <a:ext cx="3674853" cy="245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55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 descr="연단의 마이크">
            <a:extLst>
              <a:ext uri="{FF2B5EF4-FFF2-40B4-BE49-F238E27FC236}">
                <a16:creationId xmlns:a16="http://schemas.microsoft.com/office/drawing/2014/main" id="{ED3D65D2-9DE9-4232-8700-901200E7178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" b="7529"/>
          <a:stretch/>
        </p:blipFill>
        <p:spPr>
          <a:xfrm>
            <a:off x="0" y="0"/>
            <a:ext cx="12192000" cy="6858000"/>
          </a:xfrm>
        </p:spPr>
      </p:pic>
      <p:sp>
        <p:nvSpPr>
          <p:cNvPr id="19" name="제목 18">
            <a:extLst>
              <a:ext uri="{FF2B5EF4-FFF2-40B4-BE49-F238E27FC236}">
                <a16:creationId xmlns:a16="http://schemas.microsoft.com/office/drawing/2014/main" id="{31EBF600-1098-4A50-AF3D-91E026D36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340415" cy="4891177"/>
          </a:xfrm>
        </p:spPr>
        <p:txBody>
          <a:bodyPr rtlCol="0"/>
          <a:lstStyle/>
          <a:p>
            <a:pPr rtl="0">
              <a:lnSpc>
                <a:spcPct val="100000"/>
              </a:lnSpc>
            </a:pPr>
            <a:r>
              <a:rPr lang="ko-KR" altLang="en-US" dirty="0"/>
              <a:t>박해 받는 교회를 위한 기도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2D583E7-034B-4949-8B1B-89B6E90E1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rtlCol="0"/>
          <a:lstStyle/>
          <a:p>
            <a:pPr rtl="0"/>
            <a:fld id="{7A9E80BB-C0DF-4F1B-8821-E3FD53412EFF}" type="slidenum">
              <a:rPr lang="en-US" altLang="ko-KR" smtClean="0"/>
              <a:pPr rtl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582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B20180F-2EF6-DEB5-E016-D07762074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9826" y="858689"/>
            <a:ext cx="5135764" cy="495300"/>
          </a:xfrm>
        </p:spPr>
        <p:txBody>
          <a:bodyPr>
            <a:normAutofit/>
          </a:bodyPr>
          <a:lstStyle/>
          <a:p>
            <a:r>
              <a:rPr lang="ko-KR" altLang="en-US" sz="2700" dirty="0"/>
              <a:t>박해 받는 성도를 위한 기도</a:t>
            </a:r>
            <a:r>
              <a:rPr lang="en-US" altLang="ko-KR" sz="2700" dirty="0"/>
              <a:t>1</a:t>
            </a:r>
            <a:endParaRPr lang="ko-KR" altLang="en-US" sz="2700" dirty="0"/>
          </a:p>
        </p:txBody>
      </p:sp>
      <p:pic>
        <p:nvPicPr>
          <p:cNvPr id="10" name="그림 개체 틀 9" descr="사람, 실내이(가) 표시된 사진&#10;&#10;자동 생성된 설명">
            <a:extLst>
              <a:ext uri="{FF2B5EF4-FFF2-40B4-BE49-F238E27FC236}">
                <a16:creationId xmlns:a16="http://schemas.microsoft.com/office/drawing/2014/main" id="{CB82D5B5-416E-5F73-506B-24CED250F7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8359" r="-1" b="18359"/>
          <a:stretch/>
        </p:blipFill>
        <p:spPr>
          <a:xfrm>
            <a:off x="20" y="10"/>
            <a:ext cx="6095980" cy="6857990"/>
          </a:xfrm>
          <a:noFill/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A17CF46-BCC4-8C28-B2A8-E1F365D3F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9E80BB-C0DF-4F1B-8821-E3FD53412EFF}" type="slidenum">
              <a:rPr lang="en-US" altLang="ko-KR" smtClean="0"/>
              <a:pPr>
                <a:spcAft>
                  <a:spcPts val="600"/>
                </a:spcAft>
              </a:pPr>
              <a:t>7</a:t>
            </a:fld>
            <a:endParaRPr lang="ko-KR" alt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556F206-825C-F0EC-93EC-EE6A5B0A39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9550" y="1438132"/>
            <a:ext cx="5405288" cy="4335642"/>
          </a:xfrm>
        </p:spPr>
        <p:txBody>
          <a:bodyPr/>
          <a:lstStyle/>
          <a:p>
            <a:pPr lvl="0" algn="just">
              <a:lnSpc>
                <a:spcPct val="150000"/>
              </a:lnSpc>
              <a:defRPr/>
            </a:pPr>
            <a:r>
              <a:rPr lang="ko-KR" altLang="ko-KR" sz="1400" b="0" i="0" dirty="0" err="1">
                <a:effectLst/>
                <a:latin typeface="Segoe UI"/>
              </a:rPr>
              <a:t>자이라</a:t>
            </a:r>
            <a:r>
              <a:rPr lang="ko-KR" altLang="ko-KR" sz="1400" b="0" i="0" dirty="0">
                <a:effectLst/>
                <a:latin typeface="Segoe UI"/>
              </a:rPr>
              <a:t>(</a:t>
            </a:r>
            <a:r>
              <a:rPr lang="ko-KR" altLang="ko-KR" sz="1400" b="0" i="0" dirty="0" err="1">
                <a:effectLst/>
                <a:latin typeface="Segoe UI"/>
              </a:rPr>
              <a:t>Zaira</a:t>
            </a:r>
            <a:r>
              <a:rPr lang="ko-KR" altLang="ko-KR" sz="1400" b="0" i="0" dirty="0">
                <a:effectLst/>
                <a:latin typeface="Segoe UI"/>
              </a:rPr>
              <a:t>)는 </a:t>
            </a:r>
            <a:r>
              <a:rPr lang="ko-KR" altLang="ko-KR" sz="1400" b="0" i="0" dirty="0" err="1">
                <a:effectLst/>
                <a:latin typeface="Segoe UI"/>
              </a:rPr>
              <a:t>초신자이며</a:t>
            </a:r>
            <a:r>
              <a:rPr lang="ko-KR" altLang="ko-KR" sz="1400" b="0" i="0" dirty="0">
                <a:effectLst/>
                <a:latin typeface="Segoe UI"/>
              </a:rPr>
              <a:t>, 남편의 부재로 무슬림 </a:t>
            </a:r>
            <a:r>
              <a:rPr lang="ko-KR" altLang="ko-KR" sz="1400" b="0" i="0" dirty="0" err="1">
                <a:effectLst/>
                <a:latin typeface="Segoe UI"/>
              </a:rPr>
              <a:t>친오빠의</a:t>
            </a:r>
            <a:r>
              <a:rPr lang="ko-KR" altLang="ko-KR" sz="1400" b="0" i="0" dirty="0">
                <a:effectLst/>
                <a:latin typeface="Segoe UI"/>
              </a:rPr>
              <a:t> 보호 아래 있습니다.</a:t>
            </a:r>
            <a:r>
              <a:rPr lang="ko-KR" altLang="en-US" sz="1400" b="0" i="0" dirty="0">
                <a:effectLst/>
                <a:latin typeface="Segoe UI"/>
              </a:rPr>
              <a:t> </a:t>
            </a:r>
            <a:r>
              <a:rPr lang="ko-KR" altLang="en-US" sz="1400" b="0" i="0" dirty="0" err="1">
                <a:effectLst/>
                <a:latin typeface="Segoe UI"/>
              </a:rPr>
              <a:t>친오빠와</a:t>
            </a:r>
            <a:r>
              <a:rPr lang="ko-KR" altLang="en-US" sz="1400" b="0" i="0" dirty="0">
                <a:effectLst/>
                <a:latin typeface="Segoe UI"/>
              </a:rPr>
              <a:t> 친척들은 </a:t>
            </a:r>
            <a:r>
              <a:rPr lang="ko-KR" altLang="en-US" sz="1400" b="0" i="0" dirty="0" err="1">
                <a:effectLst/>
                <a:latin typeface="Segoe UI"/>
              </a:rPr>
              <a:t>자이라로부터</a:t>
            </a:r>
            <a:r>
              <a:rPr lang="ko-KR" altLang="en-US" sz="1400" b="0" i="0" dirty="0">
                <a:effectLst/>
                <a:latin typeface="Segoe UI"/>
              </a:rPr>
              <a:t> 아이들을 데려가 이슬람 학교에 보내고 싶어합니다. 자이라는 현재 어머니와 함께 생활하고 있으며, 어머니 역시 기독교인입니다. 이웃들은 아직까지 </a:t>
            </a:r>
            <a:r>
              <a:rPr lang="ko-KR" altLang="en-US" sz="1400" b="0" i="0" dirty="0" err="1">
                <a:effectLst/>
                <a:latin typeface="Segoe UI"/>
              </a:rPr>
              <a:t>자이라와</a:t>
            </a:r>
            <a:r>
              <a:rPr lang="ko-KR" altLang="en-US" sz="1400" b="0" i="0" dirty="0">
                <a:effectLst/>
                <a:latin typeface="Segoe UI"/>
              </a:rPr>
              <a:t> 그녀의 종교에 대해 알지 못합니다.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ko-KR" altLang="ko-KR" sz="1400" b="0" i="0" dirty="0">
                <a:effectLst/>
                <a:latin typeface="Segoe UI"/>
              </a:rPr>
              <a:t>1. </a:t>
            </a:r>
            <a:r>
              <a:rPr lang="ko-KR" altLang="ko-KR" sz="1400" b="0" i="0" dirty="0" err="1">
                <a:effectLst/>
                <a:latin typeface="Segoe UI"/>
              </a:rPr>
              <a:t>친오빠와</a:t>
            </a:r>
            <a:r>
              <a:rPr lang="ko-KR" altLang="ko-KR" sz="1400" b="0" i="0" dirty="0">
                <a:effectLst/>
                <a:latin typeface="Segoe UI"/>
              </a:rPr>
              <a:t> 친척들이 </a:t>
            </a:r>
            <a:r>
              <a:rPr lang="ko-KR" altLang="ko-KR" sz="1400" b="0" i="0" dirty="0" err="1">
                <a:effectLst/>
                <a:latin typeface="Segoe UI"/>
              </a:rPr>
              <a:t>자이라와</a:t>
            </a:r>
            <a:r>
              <a:rPr lang="ko-KR" altLang="ko-KR" sz="1400" b="0" i="0" dirty="0">
                <a:effectLst/>
                <a:latin typeface="Segoe UI"/>
              </a:rPr>
              <a:t> 그녀의 아이들을 내버려 </a:t>
            </a:r>
            <a:r>
              <a:rPr lang="en-US" altLang="ko-KR" sz="1400" b="0" i="0" dirty="0">
                <a:effectLst/>
                <a:latin typeface="Segoe UI"/>
              </a:rPr>
              <a:t>     </a:t>
            </a:r>
            <a:r>
              <a:rPr lang="ko-KR" altLang="ko-KR" sz="1400" b="0" i="0" dirty="0">
                <a:effectLst/>
                <a:latin typeface="Segoe UI"/>
              </a:rPr>
              <a:t>둘 수 있도록 기도해 주세요.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ko-KR" altLang="ko-KR" sz="1400" b="0" i="0" dirty="0">
                <a:effectLst/>
                <a:latin typeface="Segoe UI"/>
              </a:rPr>
              <a:t>2. </a:t>
            </a:r>
            <a:r>
              <a:rPr lang="ko-KR" altLang="ko-KR" sz="1400" b="0" i="0" dirty="0" err="1">
                <a:effectLst/>
                <a:latin typeface="Segoe UI"/>
              </a:rPr>
              <a:t>자이라가</a:t>
            </a:r>
            <a:r>
              <a:rPr lang="ko-KR" altLang="ko-KR" sz="1400" b="0" i="0" dirty="0">
                <a:effectLst/>
                <a:latin typeface="Segoe UI"/>
              </a:rPr>
              <a:t> 기독교인이라는 것이 이웃들에게 알려지게 되면 마을에서 쫓겨날 수 있습니다. 그녀는 마을을 떠나야 할지, </a:t>
            </a:r>
            <a:r>
              <a:rPr lang="en-US" altLang="ko-KR" sz="1400" b="0" i="0" dirty="0">
                <a:effectLst/>
                <a:latin typeface="Segoe UI"/>
              </a:rPr>
              <a:t>  </a:t>
            </a:r>
            <a:r>
              <a:rPr lang="ko-KR" altLang="ko-KR" sz="1400" b="0" i="0" dirty="0">
                <a:effectLst/>
                <a:latin typeface="Segoe UI"/>
              </a:rPr>
              <a:t>계속 </a:t>
            </a:r>
            <a:r>
              <a:rPr lang="ko-KR" altLang="en-US" sz="1400" b="0" i="0" dirty="0">
                <a:effectLst/>
                <a:latin typeface="Segoe UI"/>
              </a:rPr>
              <a:t>그</a:t>
            </a:r>
            <a:r>
              <a:rPr lang="ko-KR" altLang="ko-KR" sz="1400" b="0" i="0" dirty="0">
                <a:effectLst/>
                <a:latin typeface="Segoe UI"/>
              </a:rPr>
              <a:t>곳에 머물러 있어야 할지 고민하고 있습니다.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ko-KR" altLang="ko-KR" sz="1400" b="0" i="0" dirty="0">
                <a:effectLst/>
                <a:latin typeface="Segoe UI"/>
              </a:rPr>
              <a:t>3. 자이라는 많이 지쳐 있습니다. 하나님께서 그녀를 강건케 하사 현재 처해 있는 상황들을 이겨낼 수 있도록 </a:t>
            </a:r>
            <a:r>
              <a:rPr lang="ko-KR" altLang="en-US" sz="1400" b="0" i="0" dirty="0">
                <a:effectLst/>
                <a:latin typeface="Segoe UI"/>
              </a:rPr>
              <a:t>함께 </a:t>
            </a:r>
            <a:r>
              <a:rPr lang="ko-KR" altLang="ko-KR" sz="1400" b="0" i="0" dirty="0">
                <a:effectLst/>
                <a:latin typeface="Segoe UI"/>
              </a:rPr>
              <a:t>기도해 주세요.</a:t>
            </a:r>
          </a:p>
        </p:txBody>
      </p:sp>
    </p:spTree>
    <p:extLst>
      <p:ext uri="{BB962C8B-B14F-4D97-AF65-F5344CB8AC3E}">
        <p14:creationId xmlns:p14="http://schemas.microsoft.com/office/powerpoint/2010/main" val="1546925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CE712D6B-D000-4A21-3DE0-A075560B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" y="361585"/>
            <a:ext cx="7121174" cy="495301"/>
          </a:xfrm>
        </p:spPr>
        <p:txBody>
          <a:bodyPr/>
          <a:lstStyle/>
          <a:p>
            <a:r>
              <a:rPr lang="ko-KR" altLang="en-US" dirty="0" err="1"/>
              <a:t>박해받는</a:t>
            </a:r>
            <a:r>
              <a:rPr lang="ko-KR" altLang="en-US" dirty="0"/>
              <a:t> 성도를 위한 기도</a:t>
            </a:r>
            <a:r>
              <a:rPr lang="en-US" altLang="ko-KR" dirty="0"/>
              <a:t>2</a:t>
            </a:r>
            <a:endParaRPr 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ABB7D1F-9633-5BDB-4FD5-C907E6958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9E80BB-C0DF-4F1B-8821-E3FD53412EFF}" type="slidenum">
              <a:rPr lang="en-US" altLang="ko-KR" smtClean="0"/>
              <a:pPr>
                <a:spcAft>
                  <a:spcPts val="600"/>
                </a:spcAft>
              </a:pPr>
              <a:t>8</a:t>
            </a:fld>
            <a:endParaRPr lang="ko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5CF6693-2E31-B986-A86D-86734FC776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5239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pic>
        <p:nvPicPr>
          <p:cNvPr id="13" name="그림 개체 틀 12" descr="텍스트, 사람, 실내이(가) 표시된 사진&#10;&#10;자동 생성된 설명">
            <a:extLst>
              <a:ext uri="{FF2B5EF4-FFF2-40B4-BE49-F238E27FC236}">
                <a16:creationId xmlns:a16="http://schemas.microsoft.com/office/drawing/2014/main" id="{EC69C9ED-BD48-6C78-89D3-7B3E5749C0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926" r="3926"/>
          <a:stretch>
            <a:fillRect/>
          </a:stretch>
        </p:blipFill>
        <p:spPr/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209E2D-960D-2DE7-AC36-BD83E45B297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7725" y="1168552"/>
            <a:ext cx="6717641" cy="4129087"/>
          </a:xfrm>
        </p:spPr>
        <p:txBody>
          <a:bodyPr/>
          <a:lstStyle/>
          <a:p>
            <a:pPr algn="just">
              <a:lnSpc>
                <a:spcPct val="150000"/>
              </a:lnSpc>
              <a:defRPr/>
            </a:pPr>
            <a:r>
              <a:rPr lang="ko-KR" altLang="en-US" sz="1400" b="0" i="0" dirty="0">
                <a:effectLst/>
                <a:latin typeface="Segoe UI"/>
              </a:rPr>
              <a:t> </a:t>
            </a:r>
            <a:r>
              <a:rPr lang="ko-KR" altLang="ko-KR" sz="1400" b="0" i="0" dirty="0" err="1">
                <a:effectLst/>
                <a:latin typeface="Segoe UI"/>
              </a:rPr>
              <a:t>굴리아</a:t>
            </a:r>
            <a:r>
              <a:rPr lang="ko-KR" altLang="ko-KR" sz="1400" b="0" i="0" dirty="0">
                <a:effectLst/>
                <a:latin typeface="Segoe UI"/>
              </a:rPr>
              <a:t>(</a:t>
            </a:r>
            <a:r>
              <a:rPr lang="ko-KR" altLang="ko-KR" sz="1400" b="0" i="0" dirty="0" err="1">
                <a:effectLst/>
                <a:latin typeface="Segoe UI"/>
              </a:rPr>
              <a:t>Gulya</a:t>
            </a:r>
            <a:r>
              <a:rPr lang="ko-KR" altLang="ko-KR" sz="1400" b="0" i="0" dirty="0">
                <a:effectLst/>
                <a:latin typeface="Segoe UI"/>
              </a:rPr>
              <a:t>)가 오래 전 예수님을 만난 후, 그녀의 남편과 아이들 또한 예수님을 </a:t>
            </a:r>
            <a:r>
              <a:rPr lang="en-US" altLang="ko-KR" sz="1400" b="0" i="0" dirty="0">
                <a:effectLst/>
                <a:latin typeface="Segoe UI"/>
              </a:rPr>
              <a:t> </a:t>
            </a:r>
            <a:r>
              <a:rPr lang="ko-KR" altLang="ko-KR" sz="1400" b="0" i="0" dirty="0">
                <a:effectLst/>
                <a:latin typeface="Segoe UI"/>
              </a:rPr>
              <a:t>믿게 되었습니다.</a:t>
            </a:r>
            <a:r>
              <a:rPr lang="ko-KR" altLang="en-US" sz="1400" b="0" i="0" dirty="0">
                <a:effectLst/>
                <a:latin typeface="Segoe UI"/>
              </a:rPr>
              <a:t> 하지만 시간이 지나면서 남편과 아이들은 더 이상 예배에 참석   하지 않았고, 마을사람들은 </a:t>
            </a:r>
            <a:r>
              <a:rPr lang="ko-KR" altLang="en-US" sz="1400" b="0" i="0" dirty="0" err="1">
                <a:effectLst/>
                <a:latin typeface="Segoe UI"/>
              </a:rPr>
              <a:t>굴리아에게</a:t>
            </a:r>
            <a:r>
              <a:rPr lang="ko-KR" altLang="en-US" sz="1400" b="0" i="0" dirty="0">
                <a:effectLst/>
                <a:latin typeface="Segoe UI"/>
              </a:rPr>
              <a:t> 모스크 사원에 나가 이슬람 기도문을 읽을 것을 강요했습니다. </a:t>
            </a:r>
          </a:p>
          <a:p>
            <a:pPr algn="just">
              <a:lnSpc>
                <a:spcPct val="150000"/>
              </a:lnSpc>
              <a:defRPr/>
            </a:pPr>
            <a:r>
              <a:rPr lang="ko-KR" altLang="en-US" sz="1400" b="0" i="0" dirty="0">
                <a:effectLst/>
                <a:latin typeface="Segoe UI"/>
              </a:rPr>
              <a:t>더 나아가 마을사람들 뿐 아니라 남편과 아이들까지 </a:t>
            </a:r>
            <a:r>
              <a:rPr lang="ko-KR" altLang="en-US" sz="1400" b="0" i="0" dirty="0" err="1">
                <a:effectLst/>
                <a:latin typeface="Segoe UI"/>
              </a:rPr>
              <a:t>굴리아를</a:t>
            </a:r>
            <a:r>
              <a:rPr lang="ko-KR" altLang="en-US" sz="1400" b="0" i="0" dirty="0">
                <a:effectLst/>
                <a:latin typeface="Segoe UI"/>
              </a:rPr>
              <a:t> 박해하기                 시작했습니다. 남편은 술에 취하면 </a:t>
            </a:r>
            <a:r>
              <a:rPr lang="ko-KR" altLang="en-US" sz="1400" b="0" i="0" dirty="0" err="1">
                <a:effectLst/>
                <a:latin typeface="Segoe UI"/>
              </a:rPr>
              <a:t>굴리아를</a:t>
            </a:r>
            <a:r>
              <a:rPr lang="ko-KR" altLang="en-US" sz="1400" b="0" i="0" dirty="0">
                <a:effectLst/>
                <a:latin typeface="Segoe UI"/>
              </a:rPr>
              <a:t> 때리기 시작했고, 아이들 또한            </a:t>
            </a:r>
            <a:r>
              <a:rPr lang="ko-KR" altLang="en-US" sz="1400" b="0" i="0" dirty="0" err="1">
                <a:effectLst/>
                <a:latin typeface="Segoe UI"/>
              </a:rPr>
              <a:t>굴리아를</a:t>
            </a:r>
            <a:r>
              <a:rPr lang="ko-KR" altLang="en-US" sz="1400" b="0" i="0" dirty="0">
                <a:effectLst/>
                <a:latin typeface="Segoe UI"/>
              </a:rPr>
              <a:t> 통제하며, 예배 모임에 참석하지 못하게 했습니다. </a:t>
            </a:r>
          </a:p>
          <a:p>
            <a:pPr algn="just">
              <a:lnSpc>
                <a:spcPct val="150000"/>
              </a:lnSpc>
              <a:defRPr/>
            </a:pPr>
            <a:r>
              <a:rPr lang="ko-KR" altLang="en-US" sz="1400" b="0" i="0" dirty="0">
                <a:effectLst/>
                <a:latin typeface="Segoe UI"/>
              </a:rPr>
              <a:t>현재 </a:t>
            </a:r>
            <a:r>
              <a:rPr lang="ko-KR" altLang="en-US" sz="1400" b="0" i="0" dirty="0" err="1">
                <a:effectLst/>
                <a:latin typeface="Segoe UI"/>
              </a:rPr>
              <a:t>굴리아는</a:t>
            </a:r>
            <a:r>
              <a:rPr lang="ko-KR" altLang="en-US" sz="1400" b="0" i="0" dirty="0">
                <a:effectLst/>
                <a:latin typeface="Segoe UI"/>
              </a:rPr>
              <a:t> 가족들의 압박 때문에 집으로 돌아가지 못한 채 친구와 함께 생활   하고 있습니다.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b="0" i="0" dirty="0" err="1">
                <a:effectLst/>
                <a:latin typeface="Segoe UI"/>
              </a:rPr>
              <a:t>굴리아는</a:t>
            </a:r>
            <a:r>
              <a:rPr lang="ko-KR" altLang="en-US" sz="1400" b="0" i="0" dirty="0">
                <a:effectLst/>
                <a:latin typeface="Segoe UI"/>
              </a:rPr>
              <a:t> 극심한 스트레스로 혈압에 문제가 생겼습니다. 영</a:t>
            </a:r>
            <a:r>
              <a:rPr lang="en-US" altLang="ko-KR" sz="1400" b="0" i="0" dirty="0">
                <a:effectLst/>
                <a:latin typeface="Segoe UI"/>
              </a:rPr>
              <a:t>,</a:t>
            </a:r>
            <a:r>
              <a:rPr lang="ko-KR" altLang="en-US" sz="1400" b="0" i="0" dirty="0" err="1">
                <a:effectLst/>
                <a:latin typeface="Segoe UI"/>
              </a:rPr>
              <a:t>육간의</a:t>
            </a:r>
            <a:r>
              <a:rPr lang="ko-KR" altLang="en-US" sz="1400" b="0" i="0" dirty="0">
                <a:effectLst/>
                <a:latin typeface="Segoe UI"/>
              </a:rPr>
              <a:t> 건강을 위해 기도해 주세요.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b="0" i="0" dirty="0">
                <a:effectLst/>
                <a:latin typeface="Segoe UI"/>
              </a:rPr>
              <a:t>하나님께서 현재 상황을 해결해 주시고, 남편과 아이들이 </a:t>
            </a:r>
            <a:r>
              <a:rPr lang="ko-KR" altLang="en-US" sz="1400" b="0" i="0" dirty="0" err="1">
                <a:effectLst/>
                <a:latin typeface="Segoe UI"/>
              </a:rPr>
              <a:t>구원자이신</a:t>
            </a:r>
            <a:r>
              <a:rPr lang="ko-KR" altLang="en-US" sz="1400" b="0" i="0" dirty="0">
                <a:effectLst/>
                <a:latin typeface="Segoe UI"/>
              </a:rPr>
              <a:t> 예수         그리스도를 다시 기억할 수 있도록 기도해 주세요.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b="0" i="0" dirty="0">
                <a:effectLst/>
                <a:latin typeface="Segoe UI"/>
              </a:rPr>
              <a:t>오픈도어는 </a:t>
            </a:r>
            <a:r>
              <a:rPr lang="ko-KR" altLang="en-US" sz="1400" b="0" i="0" dirty="0" err="1">
                <a:effectLst/>
                <a:latin typeface="Segoe UI"/>
              </a:rPr>
              <a:t>굴리아에게</a:t>
            </a:r>
            <a:r>
              <a:rPr lang="ko-KR" altLang="en-US" sz="1400" b="0" i="0" dirty="0">
                <a:effectLst/>
                <a:latin typeface="Segoe UI"/>
              </a:rPr>
              <a:t> 식품 패키지를 제공하고 있습니다.</a:t>
            </a:r>
          </a:p>
          <a:p>
            <a:pPr lvl="0" algn="just">
              <a:lnSpc>
                <a:spcPct val="150000"/>
              </a:lnSpc>
              <a:defRPr/>
            </a:pPr>
            <a:endParaRPr lang="en-US" dirty="0"/>
          </a:p>
          <a:p>
            <a:pPr lvl="0" algn="just">
              <a:lnSpc>
                <a:spcPct val="150000"/>
              </a:lnSpc>
              <a:defRPr/>
            </a:pP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0493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3073DC0-4658-3747-1E36-BC02DA530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박해받는</a:t>
            </a:r>
            <a:r>
              <a:rPr lang="ko-KR" altLang="en-US" dirty="0"/>
              <a:t> 교회를 위한 기도</a:t>
            </a:r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8ED36B4-9F43-8666-7BE6-59356BB1A3D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7725" y="1297566"/>
            <a:ext cx="6744566" cy="4706071"/>
          </a:xfrm>
        </p:spPr>
        <p:txBody>
          <a:bodyPr/>
          <a:lstStyle/>
          <a:p>
            <a:pPr lvl="0" algn="just">
              <a:lnSpc>
                <a:spcPct val="150000"/>
              </a:lnSpc>
              <a:defRPr/>
            </a:pPr>
            <a:r>
              <a:rPr lang="ko-KR" altLang="en-US" sz="1400" dirty="0">
                <a:latin typeface="Segoe UI"/>
              </a:rPr>
              <a:t> </a:t>
            </a:r>
            <a:r>
              <a:rPr lang="ko-KR" altLang="ko-KR" sz="1400" dirty="0">
                <a:latin typeface="Segoe UI"/>
              </a:rPr>
              <a:t>지난 </a:t>
            </a:r>
            <a:r>
              <a:rPr lang="en-US" altLang="ko-KR" sz="1400" dirty="0">
                <a:latin typeface="Segoe UI"/>
              </a:rPr>
              <a:t>6</a:t>
            </a:r>
            <a:r>
              <a:rPr lang="ko-KR" altLang="ko-KR" sz="1400" dirty="0">
                <a:latin typeface="Segoe UI"/>
              </a:rPr>
              <a:t>/27일 저녁, 수마트라 북부 델리 </a:t>
            </a:r>
            <a:r>
              <a:rPr lang="ko-KR" altLang="ko-KR" sz="1400" dirty="0" err="1">
                <a:latin typeface="Segoe UI"/>
              </a:rPr>
              <a:t>세르당</a:t>
            </a:r>
            <a:r>
              <a:rPr lang="en-US" altLang="ko-KR" sz="1400" dirty="0">
                <a:latin typeface="Segoe UI"/>
              </a:rPr>
              <a:t>(Deli Serdang)</a:t>
            </a:r>
            <a:r>
              <a:rPr lang="ko-KR" altLang="ko-KR" sz="1400" dirty="0">
                <a:latin typeface="Segoe UI"/>
              </a:rPr>
              <a:t>에서 페르난도 </a:t>
            </a:r>
            <a:r>
              <a:rPr lang="en-US" altLang="ko-KR" sz="1400" dirty="0">
                <a:latin typeface="Segoe UI"/>
              </a:rPr>
              <a:t>  </a:t>
            </a:r>
            <a:r>
              <a:rPr lang="ko-KR" altLang="ko-KR" sz="1400" dirty="0" err="1">
                <a:latin typeface="Segoe UI"/>
              </a:rPr>
              <a:t>탐부난</a:t>
            </a:r>
            <a:r>
              <a:rPr lang="ko-KR" altLang="ko-KR" sz="1400" dirty="0">
                <a:latin typeface="Segoe UI"/>
              </a:rPr>
              <a:t>(</a:t>
            </a:r>
            <a:r>
              <a:rPr lang="ko-KR" altLang="ko-KR" sz="1400" dirty="0" err="1">
                <a:latin typeface="Segoe UI"/>
              </a:rPr>
              <a:t>Fernando</a:t>
            </a:r>
            <a:r>
              <a:rPr lang="ko-KR" altLang="ko-KR" sz="1400" dirty="0">
                <a:latin typeface="Segoe UI"/>
              </a:rPr>
              <a:t> </a:t>
            </a:r>
            <a:r>
              <a:rPr lang="ko-KR" altLang="ko-KR" sz="1400" dirty="0" err="1">
                <a:latin typeface="Segoe UI"/>
              </a:rPr>
              <a:t>Tambunan</a:t>
            </a:r>
            <a:r>
              <a:rPr lang="ko-KR" altLang="ko-KR" sz="1400" dirty="0">
                <a:latin typeface="Segoe UI"/>
              </a:rPr>
              <a:t>) 목사님이 테라스에 앉아 있던 중 괴한의</a:t>
            </a:r>
            <a:r>
              <a:rPr lang="en-US" altLang="ko-KR" sz="1400" dirty="0">
                <a:latin typeface="Segoe UI"/>
              </a:rPr>
              <a:t> </a:t>
            </a:r>
            <a:r>
              <a:rPr lang="ko-KR" altLang="ko-KR" sz="1400" dirty="0">
                <a:latin typeface="Segoe UI"/>
              </a:rPr>
              <a:t>총격을 받았습니다.</a:t>
            </a:r>
            <a:r>
              <a:rPr lang="en-US" altLang="ko-KR" sz="1400" dirty="0">
                <a:latin typeface="Segoe UI"/>
              </a:rPr>
              <a:t> </a:t>
            </a:r>
            <a:r>
              <a:rPr lang="ko-KR" altLang="ko-KR" sz="1400" dirty="0">
                <a:latin typeface="Segoe UI"/>
              </a:rPr>
              <a:t>목사님은 저녁식사를 마치고, 휴대전화를 확인하며 </a:t>
            </a:r>
            <a:r>
              <a:rPr lang="en-US" altLang="ko-KR" sz="1400" dirty="0">
                <a:latin typeface="Segoe UI"/>
              </a:rPr>
              <a:t> </a:t>
            </a:r>
            <a:r>
              <a:rPr lang="ko-KR" altLang="ko-KR" sz="1400" dirty="0">
                <a:latin typeface="Segoe UI"/>
              </a:rPr>
              <a:t>바람을 쐬기 위해 테라스로 나</a:t>
            </a:r>
            <a:r>
              <a:rPr lang="ko-KR" altLang="en-US" sz="1400" dirty="0">
                <a:latin typeface="Segoe UI"/>
              </a:rPr>
              <a:t>가셨다 변을 당했습니다</a:t>
            </a:r>
            <a:r>
              <a:rPr lang="en-US" altLang="ko-KR" sz="1400" dirty="0">
                <a:latin typeface="Segoe UI"/>
              </a:rPr>
              <a:t>.</a:t>
            </a:r>
            <a:r>
              <a:rPr lang="ko-KR" altLang="en-US" sz="1400" dirty="0">
                <a:latin typeface="Segoe UI"/>
              </a:rPr>
              <a:t> 목사님은 </a:t>
            </a:r>
            <a:r>
              <a:rPr lang="ko-KR" altLang="ko-KR" sz="1400" dirty="0">
                <a:latin typeface="Segoe UI"/>
              </a:rPr>
              <a:t>피투성이로 가슴을 움켜쥔 채 비틀거리며 "총에 </a:t>
            </a:r>
            <a:r>
              <a:rPr lang="ko-KR" altLang="ko-KR" sz="1400" dirty="0" err="1">
                <a:latin typeface="Segoe UI"/>
              </a:rPr>
              <a:t>맞았어"라고</a:t>
            </a:r>
            <a:r>
              <a:rPr lang="ko-KR" altLang="ko-KR" sz="1400" dirty="0">
                <a:latin typeface="Segoe UI"/>
              </a:rPr>
              <a:t> 말하</a:t>
            </a:r>
            <a:r>
              <a:rPr lang="ko-KR" altLang="en-US" sz="1400" dirty="0">
                <a:latin typeface="Segoe UI"/>
              </a:rPr>
              <a:t>며 사모님 앞에서 쓰러지셨습니다</a:t>
            </a:r>
            <a:r>
              <a:rPr lang="en-US" altLang="ko-KR" sz="1400" dirty="0">
                <a:latin typeface="Segoe UI"/>
              </a:rPr>
              <a:t>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ko-KR" altLang="ko-KR" sz="1400" dirty="0">
                <a:latin typeface="Segoe UI"/>
              </a:rPr>
              <a:t>페르난도 목사님은 급히 병원으로 옮겨졌고, 감사하게도 살아</a:t>
            </a:r>
            <a:r>
              <a:rPr lang="ko-KR" altLang="en-US" sz="1400" dirty="0">
                <a:latin typeface="Segoe UI"/>
              </a:rPr>
              <a:t>나</a:t>
            </a:r>
            <a:r>
              <a:rPr lang="ko-KR" altLang="ko-KR" sz="1400" dirty="0">
                <a:latin typeface="Segoe UI"/>
              </a:rPr>
              <a:t>셨습니다.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ko-KR" altLang="en-US" sz="1400" dirty="0">
                <a:latin typeface="Segoe UI"/>
              </a:rPr>
              <a:t>델리 </a:t>
            </a:r>
            <a:r>
              <a:rPr lang="ko-KR" altLang="en-US" sz="1400" dirty="0" err="1">
                <a:latin typeface="Segoe UI"/>
              </a:rPr>
              <a:t>세르당</a:t>
            </a:r>
            <a:r>
              <a:rPr lang="ko-KR" altLang="en-US" sz="1400" dirty="0">
                <a:latin typeface="Segoe UI"/>
              </a:rPr>
              <a:t> 경찰 범죄수사팀은 이번 사건을 조사중입니다. 하지만 범인들이 어떤 무기를 사용했는지 아직까지 밝혀지지 않았습니다</a:t>
            </a:r>
            <a:r>
              <a:rPr lang="en-US" altLang="ko-KR" sz="1400" dirty="0">
                <a:latin typeface="Segoe UI"/>
              </a:rPr>
              <a:t>.</a:t>
            </a:r>
            <a:r>
              <a:rPr lang="ko-KR" altLang="en-US" sz="1400" dirty="0">
                <a:latin typeface="Segoe UI"/>
              </a:rPr>
              <a:t> </a:t>
            </a:r>
          </a:p>
          <a:p>
            <a:pPr lvl="0" algn="just">
              <a:defRPr/>
            </a:pPr>
            <a:endParaRPr lang="ko-KR" altLang="en-US" sz="1400" dirty="0">
              <a:latin typeface="Segoe UI"/>
            </a:endParaRP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ko-KR" altLang="en-US" sz="1400" dirty="0">
                <a:latin typeface="Segoe UI"/>
              </a:rPr>
              <a:t>목사님은 수술 후 회복 중에 계십니다</a:t>
            </a:r>
            <a:r>
              <a:rPr lang="en-US" altLang="ko-KR" sz="1400" dirty="0">
                <a:latin typeface="Segoe UI"/>
              </a:rPr>
              <a:t>.</a:t>
            </a:r>
            <a:r>
              <a:rPr lang="ko-KR" altLang="en-US" sz="1400" dirty="0">
                <a:latin typeface="Segoe UI"/>
              </a:rPr>
              <a:t> 목사님의 건강을 위해 기도해  주세요</a:t>
            </a:r>
            <a:r>
              <a:rPr lang="en-US" altLang="ko-KR" sz="1400" dirty="0">
                <a:latin typeface="Segoe UI"/>
              </a:rPr>
              <a:t>.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ko-KR" altLang="en-US" sz="1400" dirty="0">
                <a:latin typeface="Segoe UI"/>
              </a:rPr>
              <a:t>사모님 또한 큰 충격을 받으셨습니다</a:t>
            </a:r>
            <a:r>
              <a:rPr lang="en-US" altLang="ko-KR" sz="1400" dirty="0">
                <a:latin typeface="Segoe UI"/>
              </a:rPr>
              <a:t>.</a:t>
            </a:r>
            <a:r>
              <a:rPr lang="ko-KR" altLang="en-US" sz="1400" dirty="0">
                <a:latin typeface="Segoe UI"/>
              </a:rPr>
              <a:t> 사모님과 교회 공동체를 위해 기도해     주세요</a:t>
            </a:r>
            <a:r>
              <a:rPr lang="en-US" altLang="ko-KR" sz="1400" dirty="0">
                <a:latin typeface="Segoe UI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1400" dirty="0">
                <a:latin typeface="Segoe UI"/>
              </a:rPr>
              <a:t>현장조사에서 지역주민들은 </a:t>
            </a:r>
            <a:r>
              <a:rPr lang="en-US" altLang="ko-KR" sz="1400" dirty="0">
                <a:latin typeface="Segoe UI"/>
              </a:rPr>
              <a:t>‘</a:t>
            </a:r>
            <a:r>
              <a:rPr lang="ko-KR" altLang="en-US" sz="1400" dirty="0">
                <a:latin typeface="Segoe UI"/>
              </a:rPr>
              <a:t>총소리를 듣지 못했다</a:t>
            </a:r>
            <a:r>
              <a:rPr lang="en-US" altLang="ko-KR" sz="1400" dirty="0">
                <a:latin typeface="Segoe UI"/>
              </a:rPr>
              <a:t>’</a:t>
            </a:r>
            <a:r>
              <a:rPr lang="ko-KR" altLang="en-US" sz="1400" dirty="0">
                <a:latin typeface="Segoe UI"/>
              </a:rPr>
              <a:t>고 합니다</a:t>
            </a:r>
            <a:r>
              <a:rPr lang="en-US" altLang="ko-KR" sz="1400" dirty="0">
                <a:latin typeface="Segoe UI"/>
              </a:rPr>
              <a:t>.</a:t>
            </a:r>
            <a:r>
              <a:rPr lang="ko-KR" altLang="en-US" sz="1400" dirty="0">
                <a:latin typeface="Segoe UI"/>
              </a:rPr>
              <a:t> 이번 사건이 어떻게 일어난 것인지 명명백백하게 밝혀지고</a:t>
            </a:r>
            <a:r>
              <a:rPr lang="en-US" altLang="ko-KR" sz="1400" dirty="0">
                <a:latin typeface="Segoe UI"/>
              </a:rPr>
              <a:t>,</a:t>
            </a:r>
            <a:r>
              <a:rPr lang="ko-KR" altLang="en-US" sz="1400" dirty="0">
                <a:latin typeface="Segoe UI"/>
              </a:rPr>
              <a:t> 다시는 이런 끔찍한 사건이 일어나지 않도록 함께 기도해 주세요</a:t>
            </a:r>
            <a:r>
              <a:rPr lang="en-US" altLang="ko-KR" sz="1400" dirty="0">
                <a:latin typeface="Segoe UI"/>
              </a:rPr>
              <a:t>.</a:t>
            </a:r>
          </a:p>
          <a:p>
            <a:pPr lvl="0" algn="just">
              <a:defRPr/>
            </a:pPr>
            <a:endParaRPr lang="ko-KR" altLang="en-US" sz="1400" dirty="0">
              <a:latin typeface="Segoe UI"/>
            </a:endParaRPr>
          </a:p>
          <a:p>
            <a:pPr algn="just"/>
            <a:endParaRPr lang="ko-KR" altLang="en-US" sz="1400" dirty="0">
              <a:latin typeface="Segoe UI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FF8D5B-0138-1489-57C2-B829E7784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E80BB-C0DF-4F1B-8821-E3FD53412EFF}" type="slidenum">
              <a:rPr lang="en-US" altLang="ko-KR" smtClean="0"/>
              <a:pPr/>
              <a:t>9</a:t>
            </a:fld>
            <a:endParaRPr lang="ko-KR" altLang="en-US"/>
          </a:p>
        </p:txBody>
      </p:sp>
      <p:pic>
        <p:nvPicPr>
          <p:cNvPr id="9" name="그림 개체 틀 8" descr="지도이(가) 표시된 사진&#10;&#10;자동 생성된 설명">
            <a:extLst>
              <a:ext uri="{FF2B5EF4-FFF2-40B4-BE49-F238E27FC236}">
                <a16:creationId xmlns:a16="http://schemas.microsoft.com/office/drawing/2014/main" id="{F9FE30C6-C7BA-5308-E2A2-F234B20010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7353" r="17353"/>
          <a:stretch>
            <a:fillRect/>
          </a:stretch>
        </p:blipFill>
        <p:spPr/>
      </p:pic>
      <p:pic>
        <p:nvPicPr>
          <p:cNvPr id="12" name="그림 11" descr="지도이(가) 표시된 사진&#10;&#10;자동 생성된 설명">
            <a:extLst>
              <a:ext uri="{FF2B5EF4-FFF2-40B4-BE49-F238E27FC236}">
                <a16:creationId xmlns:a16="http://schemas.microsoft.com/office/drawing/2014/main" id="{917FB169-D9EA-8A63-0325-533C98EDF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398" y="3477040"/>
            <a:ext cx="2559951" cy="338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34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C01641-1179-8D39-A111-FFFE736A9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" y="269219"/>
            <a:ext cx="7121174" cy="495301"/>
          </a:xfrm>
        </p:spPr>
        <p:txBody>
          <a:bodyPr>
            <a:normAutofit/>
          </a:bodyPr>
          <a:lstStyle/>
          <a:p>
            <a:r>
              <a:rPr lang="ko-KR" altLang="en-US" sz="2700" dirty="0" err="1"/>
              <a:t>머스카슬론</a:t>
            </a:r>
            <a:r>
              <a:rPr lang="en-US" altLang="ko-KR" sz="2700" dirty="0"/>
              <a:t>(</a:t>
            </a:r>
            <a:r>
              <a:rPr lang="en-US" altLang="ko-KR" sz="2700" dirty="0" err="1"/>
              <a:t>Muskathlon</a:t>
            </a:r>
            <a:r>
              <a:rPr lang="en-US" altLang="ko-KR" sz="2700" dirty="0"/>
              <a:t>)</a:t>
            </a:r>
            <a:r>
              <a:rPr lang="ko-KR" altLang="en-US" sz="2700" dirty="0"/>
              <a:t>을 위한 기도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F3338E2-DC3B-476B-6B8E-74B1020DBF2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7725" y="918874"/>
            <a:ext cx="6450013" cy="4128733"/>
          </a:xfrm>
        </p:spPr>
        <p:txBody>
          <a:bodyPr/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ko-KR" altLang="en-US" sz="1500" dirty="0"/>
              <a:t>유럽에서 오는 참가자들의 모금</a:t>
            </a:r>
            <a:r>
              <a:rPr lang="en-US" altLang="ko-KR" sz="1500" dirty="0"/>
              <a:t>(€10,000)</a:t>
            </a:r>
            <a:r>
              <a:rPr lang="ko-KR" altLang="en-US" sz="1500" dirty="0"/>
              <a:t>과정에 함께 하심을  감사드립니다</a:t>
            </a:r>
            <a:r>
              <a:rPr lang="en-US" altLang="ko-KR" sz="1500" dirty="0"/>
              <a:t>. </a:t>
            </a:r>
            <a:r>
              <a:rPr lang="ko-KR" altLang="en-US" sz="1500" dirty="0" err="1"/>
              <a:t>머스카슬론</a:t>
            </a:r>
            <a:r>
              <a:rPr lang="ko-KR" altLang="en-US" sz="1500" dirty="0"/>
              <a:t> 참가자들의 준비와 </a:t>
            </a:r>
            <a:r>
              <a:rPr lang="ko-KR" altLang="en-US" sz="1500" dirty="0" err="1"/>
              <a:t>이동간의</a:t>
            </a:r>
            <a:r>
              <a:rPr lang="ko-KR" altLang="en-US" sz="1500" dirty="0"/>
              <a:t> 안전과 좋은 날씨를 주시고</a:t>
            </a:r>
            <a:r>
              <a:rPr lang="en-US" altLang="ko-KR" sz="1500" dirty="0"/>
              <a:t>, </a:t>
            </a:r>
            <a:r>
              <a:rPr lang="ko-KR" altLang="en-US" sz="1500" dirty="0"/>
              <a:t>영적인 보호와 필요들이 충분하게 채워   지게 </a:t>
            </a:r>
            <a:r>
              <a:rPr lang="ko-KR" altLang="en-US" sz="1500" dirty="0" err="1"/>
              <a:t>하옵소서</a:t>
            </a:r>
            <a:r>
              <a:rPr lang="en-US" altLang="ko-KR" sz="1500" dirty="0"/>
              <a:t>!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ko-KR" altLang="en-US" sz="1500" dirty="0"/>
              <a:t>제</a:t>
            </a:r>
            <a:r>
              <a:rPr lang="en-US" altLang="ko-KR" sz="1500" dirty="0"/>
              <a:t>2</a:t>
            </a:r>
            <a:r>
              <a:rPr lang="ko-KR" altLang="en-US" sz="1500" dirty="0"/>
              <a:t>회 한국 </a:t>
            </a:r>
            <a:r>
              <a:rPr lang="ko-KR" altLang="en-US" sz="1500" dirty="0" err="1"/>
              <a:t>머스카슬론</a:t>
            </a:r>
            <a:r>
              <a:rPr lang="ko-KR" altLang="en-US" sz="1500" dirty="0"/>
              <a:t> </a:t>
            </a:r>
            <a:r>
              <a:rPr lang="ko-KR" altLang="en-US" sz="1500" dirty="0" err="1"/>
              <a:t>익스트림</a:t>
            </a:r>
            <a:r>
              <a:rPr lang="ko-KR" altLang="en-US" sz="1500" dirty="0"/>
              <a:t> 기도 축제를 홍보하는데 필요한 언론</a:t>
            </a:r>
            <a:r>
              <a:rPr lang="en-US" altLang="ko-KR" sz="1500" dirty="0"/>
              <a:t>, </a:t>
            </a:r>
            <a:r>
              <a:rPr lang="ko-KR" altLang="en-US" sz="1500" dirty="0"/>
              <a:t>방송</a:t>
            </a:r>
            <a:r>
              <a:rPr lang="en-US" altLang="ko-KR" sz="1500" dirty="0"/>
              <a:t>, </a:t>
            </a:r>
            <a:r>
              <a:rPr lang="ko-KR" altLang="en-US" sz="1500" dirty="0"/>
              <a:t>관계자들과 긴밀하게 연결시켜 주시고</a:t>
            </a:r>
            <a:r>
              <a:rPr lang="en-US" altLang="ko-KR" sz="1500" dirty="0"/>
              <a:t>, </a:t>
            </a:r>
            <a:r>
              <a:rPr lang="ko-KR" altLang="en-US" sz="1500" dirty="0"/>
              <a:t>북한 지하교회를 섬기고</a:t>
            </a:r>
            <a:r>
              <a:rPr lang="en-US" altLang="ko-KR" sz="1500" dirty="0"/>
              <a:t>, </a:t>
            </a:r>
            <a:r>
              <a:rPr lang="ko-KR" altLang="en-US" sz="1500" dirty="0"/>
              <a:t>한국교회가 하나되는데 기독교 언론을 귀하게 사용하여 </a:t>
            </a:r>
            <a:r>
              <a:rPr lang="ko-KR" altLang="en-US" sz="1500" dirty="0" err="1"/>
              <a:t>주옵소서</a:t>
            </a:r>
            <a:r>
              <a:rPr lang="en-US" altLang="ko-KR" sz="1500" dirty="0"/>
              <a:t>!</a:t>
            </a:r>
            <a:r>
              <a:rPr lang="ko-KR" altLang="en-US" sz="1500" dirty="0"/>
              <a:t> </a:t>
            </a:r>
            <a:endParaRPr lang="en-US" altLang="ko-KR" sz="1500" dirty="0"/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1500" dirty="0"/>
              <a:t>20</a:t>
            </a:r>
            <a:r>
              <a:rPr lang="ko-KR" altLang="en-US" sz="1500" dirty="0"/>
              <a:t>명의 탈북 청년</a:t>
            </a:r>
            <a:r>
              <a:rPr lang="en-US" altLang="ko-KR" sz="1500" dirty="0"/>
              <a:t>, </a:t>
            </a:r>
            <a:r>
              <a:rPr lang="ko-KR" altLang="en-US" sz="1500" dirty="0"/>
              <a:t>대학생과 </a:t>
            </a:r>
            <a:r>
              <a:rPr lang="en-US" altLang="ko-KR" sz="1500" dirty="0"/>
              <a:t>30</a:t>
            </a:r>
            <a:r>
              <a:rPr lang="ko-KR" altLang="en-US" sz="1500" dirty="0"/>
              <a:t>명의 한국 참석자들을 준비 시켜 </a:t>
            </a:r>
            <a:r>
              <a:rPr lang="ko-KR" altLang="en-US" sz="1500" dirty="0" err="1"/>
              <a:t>주옵소서</a:t>
            </a:r>
            <a:r>
              <a:rPr lang="en-US" altLang="ko-KR" sz="1500" dirty="0"/>
              <a:t>! </a:t>
            </a:r>
            <a:r>
              <a:rPr lang="ko-KR" altLang="en-US" sz="1500" dirty="0"/>
              <a:t>꼭 필요한 사람들이 참석하여 남과 북이 하나될 때  이 시대의 준비된 주의 일꾼들로 삼아 </a:t>
            </a:r>
            <a:r>
              <a:rPr lang="ko-KR" altLang="en-US" sz="1500" dirty="0" err="1"/>
              <a:t>주옵소서</a:t>
            </a:r>
            <a:r>
              <a:rPr lang="en-US" altLang="ko-KR" sz="1500" dirty="0"/>
              <a:t>!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1500" dirty="0"/>
              <a:t>이 행사를 주관하는 </a:t>
            </a:r>
            <a:r>
              <a:rPr lang="en-US" altLang="ko-KR" sz="1500" dirty="0"/>
              <a:t>ODNL, ODSK, 4M</a:t>
            </a:r>
            <a:r>
              <a:rPr lang="ko-KR" altLang="en-US" sz="1500" dirty="0"/>
              <a:t>이 어떤 오해도 없이 긴밀하게 소통하게 하시고</a:t>
            </a:r>
            <a:r>
              <a:rPr lang="en-US" altLang="ko-KR" sz="1500" dirty="0"/>
              <a:t>, </a:t>
            </a:r>
            <a:r>
              <a:rPr lang="ko-KR" altLang="en-US" sz="1500" dirty="0"/>
              <a:t>섬기는 관계자</a:t>
            </a:r>
            <a:r>
              <a:rPr lang="en-US" altLang="ko-KR" sz="1500" dirty="0"/>
              <a:t>-Marc, </a:t>
            </a:r>
            <a:r>
              <a:rPr lang="en-US" altLang="ko-KR" sz="1500" dirty="0" err="1"/>
              <a:t>Sietse</a:t>
            </a:r>
            <a:r>
              <a:rPr lang="en-US" altLang="ko-KR" sz="1500" dirty="0"/>
              <a:t>(ODNL), Hans(4M), </a:t>
            </a:r>
            <a:r>
              <a:rPr lang="ko-KR" altLang="en-US" sz="1500" dirty="0"/>
              <a:t>김보미</a:t>
            </a:r>
            <a:r>
              <a:rPr lang="en-US" altLang="ko-KR" sz="1500" dirty="0"/>
              <a:t>, </a:t>
            </a:r>
            <a:r>
              <a:rPr lang="ko-KR" altLang="en-US" sz="1500" dirty="0" err="1"/>
              <a:t>양승재목사</a:t>
            </a:r>
            <a:r>
              <a:rPr lang="en-US" altLang="ko-KR" sz="1500" dirty="0"/>
              <a:t>(DMZ</a:t>
            </a:r>
            <a:r>
              <a:rPr lang="ko-KR" altLang="en-US" sz="1500" dirty="0"/>
              <a:t>선교연합</a:t>
            </a:r>
            <a:r>
              <a:rPr lang="en-US" altLang="ko-KR" sz="1500" dirty="0"/>
              <a:t>)</a:t>
            </a:r>
            <a:r>
              <a:rPr lang="ko-KR" altLang="en-US" sz="1500" dirty="0"/>
              <a:t>의 건강과 지혜와 은혜를 베풀어 </a:t>
            </a:r>
            <a:r>
              <a:rPr lang="ko-KR" altLang="en-US" sz="1500" dirty="0" err="1"/>
              <a:t>주옵소서</a:t>
            </a:r>
            <a:r>
              <a:rPr lang="en-US" altLang="ko-KR" sz="1500" dirty="0"/>
              <a:t>!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718EC39-33E7-CBA3-85F4-45C5A15C4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A9E80BB-C0DF-4F1B-8821-E3FD53412EFF}" type="slidenum">
              <a:rPr lang="en-US" altLang="ko-KR" smtClean="0"/>
              <a:pPr>
                <a:spcAft>
                  <a:spcPts val="600"/>
                </a:spcAft>
              </a:pPr>
              <a:t>10</a:t>
            </a:fld>
            <a:endParaRPr lang="ko-KR" altLang="en-US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7ACD41C5-ACE6-498E-3927-6FDC24EB976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59" r="16799"/>
          <a:stretch/>
        </p:blipFill>
        <p:spPr>
          <a:xfrm>
            <a:off x="8153398" y="10"/>
            <a:ext cx="4038602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450334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676B4E-6BC7-AC38-7F5C-673E1B18C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193" y="149145"/>
            <a:ext cx="7121174" cy="495301"/>
          </a:xfrm>
        </p:spPr>
        <p:txBody>
          <a:bodyPr/>
          <a:lstStyle/>
          <a:p>
            <a:r>
              <a:rPr lang="ko-KR" altLang="en-US" sz="2800" dirty="0"/>
              <a:t>한국오픈도어를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E9412F-54C5-F88B-E467-82E99D450D4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7725" y="844987"/>
            <a:ext cx="6450013" cy="5708213"/>
          </a:xfrm>
        </p:spPr>
        <p:txBody>
          <a:bodyPr/>
          <a:lstStyle/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1500" dirty="0"/>
              <a:t>북한선교학교</a:t>
            </a:r>
            <a:r>
              <a:rPr lang="en-US" altLang="ko-KR" sz="1500" dirty="0"/>
              <a:t>(4</a:t>
            </a:r>
            <a:r>
              <a:rPr lang="ko-KR" altLang="en-US" sz="1500" dirty="0"/>
              <a:t>월</a:t>
            </a:r>
            <a:r>
              <a:rPr lang="en-US" altLang="ko-KR" sz="1500" dirty="0"/>
              <a:t>26</a:t>
            </a:r>
            <a:r>
              <a:rPr lang="ko-KR" altLang="en-US" sz="1500" dirty="0"/>
              <a:t>일</a:t>
            </a:r>
            <a:r>
              <a:rPr lang="en-US" altLang="ko-KR" sz="1500" dirty="0"/>
              <a:t>-7</a:t>
            </a:r>
            <a:r>
              <a:rPr lang="ko-KR" altLang="en-US" sz="1500" dirty="0"/>
              <a:t>월</a:t>
            </a:r>
            <a:r>
              <a:rPr lang="en-US" altLang="ko-KR" sz="1500" dirty="0"/>
              <a:t>26</a:t>
            </a:r>
            <a:r>
              <a:rPr lang="ko-KR" altLang="en-US" sz="1500" dirty="0"/>
              <a:t>일</a:t>
            </a:r>
            <a:r>
              <a:rPr lang="en-US" altLang="ko-KR" sz="1500" dirty="0"/>
              <a:t>)</a:t>
            </a:r>
            <a:r>
              <a:rPr lang="ko-KR" altLang="en-US" sz="1500" dirty="0"/>
              <a:t>가 은혜 가운데 진행되고 있습니다</a:t>
            </a:r>
            <a:r>
              <a:rPr lang="en-US" altLang="ko-KR" sz="1500" dirty="0"/>
              <a:t>. </a:t>
            </a:r>
            <a:r>
              <a:rPr lang="ko-KR" altLang="en-US" sz="1500" dirty="0"/>
              <a:t>강사</a:t>
            </a:r>
            <a:r>
              <a:rPr lang="en-US" altLang="ko-KR" sz="1500" dirty="0"/>
              <a:t>, </a:t>
            </a:r>
            <a:r>
              <a:rPr lang="ko-KR" altLang="en-US" sz="1500" dirty="0"/>
              <a:t>진행자</a:t>
            </a:r>
            <a:r>
              <a:rPr lang="en-US" altLang="ko-KR" sz="1500" dirty="0"/>
              <a:t>,</a:t>
            </a:r>
            <a:r>
              <a:rPr lang="ko-KR" altLang="en-US" sz="1500" dirty="0"/>
              <a:t> 그리고 참석자들에게 하나님의 지혜와 은혜를 주시고</a:t>
            </a:r>
            <a:r>
              <a:rPr lang="en-US" altLang="ko-KR" sz="1500" dirty="0"/>
              <a:t>, </a:t>
            </a:r>
            <a:r>
              <a:rPr lang="ko-KR" altLang="en-US" sz="1500" dirty="0"/>
              <a:t>모든 교육과정이 순탄하게 진행되게 하시고</a:t>
            </a:r>
            <a:r>
              <a:rPr lang="en-US" altLang="ko-KR" sz="1500" dirty="0"/>
              <a:t>, </a:t>
            </a:r>
            <a:r>
              <a:rPr lang="ko-KR" altLang="en-US" sz="1500" dirty="0"/>
              <a:t>북한선교에 적합한    현장사역자들이 일어나게 </a:t>
            </a:r>
            <a:r>
              <a:rPr lang="ko-KR" altLang="en-US" sz="1500" dirty="0" err="1"/>
              <a:t>하옵소서</a:t>
            </a:r>
            <a:r>
              <a:rPr lang="en-US" altLang="ko-KR" sz="1500" dirty="0"/>
              <a:t>!</a:t>
            </a:r>
            <a:r>
              <a:rPr lang="ko-KR" altLang="en-US" sz="1500" dirty="0"/>
              <a:t> </a:t>
            </a:r>
            <a:endParaRPr lang="en-US" altLang="ko-KR" sz="1500" dirty="0"/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1500" dirty="0"/>
              <a:t>박해 받는 교회를 위한 기도가 한국교회와 지역교회 가운데 불꽃  같이 일어나게 하시고</a:t>
            </a:r>
            <a:r>
              <a:rPr lang="en-US" altLang="ko-KR" sz="1500" dirty="0"/>
              <a:t>, </a:t>
            </a:r>
            <a:r>
              <a:rPr lang="ko-KR" altLang="en-US" sz="1500" dirty="0"/>
              <a:t>기도회 인도자</a:t>
            </a:r>
            <a:r>
              <a:rPr lang="en-US" altLang="ko-KR" sz="1500" dirty="0"/>
              <a:t>, </a:t>
            </a:r>
            <a:r>
              <a:rPr lang="ko-KR" altLang="en-US" sz="1500" dirty="0"/>
              <a:t>참석자들에게</a:t>
            </a:r>
            <a:r>
              <a:rPr lang="en-US" altLang="ko-KR" sz="1500" dirty="0"/>
              <a:t>  </a:t>
            </a:r>
            <a:r>
              <a:rPr lang="ko-KR" altLang="en-US" sz="1500" dirty="0"/>
              <a:t>성령으로 기름 부어 주셔서</a:t>
            </a:r>
            <a:r>
              <a:rPr lang="en-US" altLang="ko-KR" sz="1500" dirty="0"/>
              <a:t> </a:t>
            </a:r>
            <a:r>
              <a:rPr lang="ko-KR" altLang="en-US" sz="1500" dirty="0"/>
              <a:t>기도하는 가운데 공감이 일어나고</a:t>
            </a:r>
            <a:r>
              <a:rPr lang="en-US" altLang="ko-KR" sz="1500" dirty="0"/>
              <a:t>, </a:t>
            </a:r>
            <a:r>
              <a:rPr lang="ko-KR" altLang="en-US" sz="1500" dirty="0"/>
              <a:t>기도가 회복되고</a:t>
            </a:r>
            <a:r>
              <a:rPr lang="en-US" altLang="ko-KR" sz="1500" dirty="0"/>
              <a:t>,   </a:t>
            </a:r>
            <a:r>
              <a:rPr lang="ko-KR" altLang="en-US" sz="1500" dirty="0"/>
              <a:t>이 세상을 이길 부흥과 성령의 능력을 회복 시켜 </a:t>
            </a:r>
            <a:r>
              <a:rPr lang="ko-KR" altLang="en-US" sz="1500" dirty="0" err="1"/>
              <a:t>주옵소서</a:t>
            </a:r>
            <a:r>
              <a:rPr lang="en-US" altLang="ko-KR" sz="1500" dirty="0"/>
              <a:t>!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1500" dirty="0"/>
              <a:t>한국오픈도어를 섬기는 대표</a:t>
            </a:r>
            <a:r>
              <a:rPr lang="en-US" altLang="ko-KR" sz="1500" dirty="0"/>
              <a:t>, </a:t>
            </a:r>
            <a:r>
              <a:rPr lang="ko-KR" altLang="en-US" sz="1500" dirty="0"/>
              <a:t>이사</a:t>
            </a:r>
            <a:r>
              <a:rPr lang="en-US" altLang="ko-KR" sz="1500" dirty="0"/>
              <a:t>, </a:t>
            </a:r>
            <a:r>
              <a:rPr lang="ko-KR" altLang="en-US" sz="1500" dirty="0"/>
              <a:t>사무총장</a:t>
            </a:r>
            <a:r>
              <a:rPr lang="en-US" altLang="ko-KR" sz="1500" dirty="0"/>
              <a:t>, </a:t>
            </a:r>
            <a:r>
              <a:rPr lang="ko-KR" altLang="en-US" sz="1500" dirty="0"/>
              <a:t>간사들에게 지혜와   사랑과 겸손한 마음을 주시고</a:t>
            </a:r>
            <a:r>
              <a:rPr lang="en-US" altLang="ko-KR" sz="1500" dirty="0"/>
              <a:t>, </a:t>
            </a:r>
            <a:r>
              <a:rPr lang="ko-KR" altLang="en-US" sz="1500" dirty="0"/>
              <a:t>늘 깨어 있게 하시고</a:t>
            </a:r>
            <a:r>
              <a:rPr lang="en-US" altLang="ko-KR" sz="1500" dirty="0"/>
              <a:t>, </a:t>
            </a:r>
            <a:r>
              <a:rPr lang="ko-KR" altLang="en-US" sz="1500" dirty="0"/>
              <a:t>즐거운          마음으로 박해 받는 교회를 섬기게 </a:t>
            </a:r>
            <a:r>
              <a:rPr lang="ko-KR" altLang="en-US" sz="1500" dirty="0" err="1"/>
              <a:t>하옵소서</a:t>
            </a:r>
            <a:r>
              <a:rPr lang="en-US" altLang="ko-KR" sz="1500" dirty="0"/>
              <a:t>!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ko-KR" altLang="en-US" sz="1500" dirty="0"/>
              <a:t>교회의 형편과 처지가 어렵고</a:t>
            </a:r>
            <a:r>
              <a:rPr lang="en-US" altLang="ko-KR" sz="1500" dirty="0"/>
              <a:t>, </a:t>
            </a:r>
            <a:r>
              <a:rPr lang="ko-KR" altLang="en-US" sz="1500" dirty="0"/>
              <a:t>한국사회의 경제적 불확실성이 지속되고 있습니다</a:t>
            </a:r>
            <a:r>
              <a:rPr lang="en-US" altLang="ko-KR" sz="1500" dirty="0"/>
              <a:t>. </a:t>
            </a:r>
            <a:r>
              <a:rPr lang="ko-KR" altLang="en-US" sz="1500" dirty="0"/>
              <a:t>이 힘들고 어려운 시기를 지나며 더 어려운 박해    받는 성도들의 형편과 필요를 기억하게 하시고</a:t>
            </a:r>
            <a:r>
              <a:rPr lang="en-US" altLang="ko-KR" sz="1500" dirty="0"/>
              <a:t>, </a:t>
            </a:r>
            <a:r>
              <a:rPr lang="ko-KR" altLang="en-US" sz="1500" dirty="0"/>
              <a:t>재정적 후원이 더  풍성하게 이루어 지도록 인도하여 </a:t>
            </a:r>
            <a:r>
              <a:rPr lang="ko-KR" altLang="en-US" sz="1500" dirty="0" err="1"/>
              <a:t>주옵소서</a:t>
            </a:r>
            <a:r>
              <a:rPr lang="en-US" altLang="ko-KR" sz="1500" dirty="0"/>
              <a:t>. </a:t>
            </a:r>
            <a:r>
              <a:rPr lang="ko-KR" altLang="en-US" sz="1500" dirty="0"/>
              <a:t>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645E96A-7836-480E-5755-8E8516A0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E80BB-C0DF-4F1B-8821-E3FD53412EFF}" type="slidenum">
              <a:rPr lang="en-US" altLang="ko-KR" smtClean="0"/>
              <a:pPr/>
              <a:t>11</a:t>
            </a:fld>
            <a:endParaRPr lang="ko-KR" altLang="en-US" dirty="0"/>
          </a:p>
        </p:txBody>
      </p:sp>
      <p:pic>
        <p:nvPicPr>
          <p:cNvPr id="9" name="그림 개체 틀 8" descr="텍스트이(가) 표시된 사진&#10;&#10;자동 생성된 설명">
            <a:extLst>
              <a:ext uri="{FF2B5EF4-FFF2-40B4-BE49-F238E27FC236}">
                <a16:creationId xmlns:a16="http://schemas.microsoft.com/office/drawing/2014/main" id="{D867E505-AF6F-AD3A-CB46-BC24BA2E0E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9672" r="96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3844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46B390-51D6-FCCA-2959-FCE5185BB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오픈도어 가족을 위한 기도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63D48A9F-EB81-C708-CEE5-C517D0431C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/>
              <a:t>후원자 </a:t>
            </a:r>
            <a:r>
              <a:rPr lang="ko-KR" altLang="en-US" dirty="0" err="1"/>
              <a:t>박효경</a:t>
            </a:r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A77189DC-7416-95B8-50ED-60713D5EF4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0FA74CD-E487-AF90-1994-02758ECC33F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ko-KR" altLang="en-US" dirty="0"/>
              <a:t>기도용사 명정은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3B44689-AC68-359C-BCDE-B3A707BEDF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213D3B97-E029-B90E-AA09-FCCD5950265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ko-KR" altLang="en-US" dirty="0"/>
              <a:t>기도용사 오혜숙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9D1472E8-A44C-1992-65B1-D99F776E3A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DCCDAED-C0DE-36E3-7DB7-66D124406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E80BB-C0DF-4F1B-8821-E3FD53412EFF}" type="slidenum">
              <a:rPr lang="en-US" altLang="ko-KR" smtClean="0"/>
              <a:pPr/>
              <a:t>12</a:t>
            </a:fld>
            <a:endParaRPr lang="ko-KR" altLang="en-US"/>
          </a:p>
        </p:txBody>
      </p:sp>
      <p:pic>
        <p:nvPicPr>
          <p:cNvPr id="15" name="그림 14" descr="텍스트이(가) 표시된 사진&#10;&#10;자동 생성된 설명">
            <a:extLst>
              <a:ext uri="{FF2B5EF4-FFF2-40B4-BE49-F238E27FC236}">
                <a16:creationId xmlns:a16="http://schemas.microsoft.com/office/drawing/2014/main" id="{5E1B6AD7-F722-32C3-853B-631945A28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28" y="2638603"/>
            <a:ext cx="3191156" cy="3325722"/>
          </a:xfrm>
          <a:prstGeom prst="rect">
            <a:avLst/>
          </a:prstGeom>
        </p:spPr>
      </p:pic>
      <p:pic>
        <p:nvPicPr>
          <p:cNvPr id="17" name="그림 16" descr="텍스트, 스크린샷, 영수증이(가) 표시된 사진&#10;&#10;자동 생성된 설명">
            <a:extLst>
              <a:ext uri="{FF2B5EF4-FFF2-40B4-BE49-F238E27FC236}">
                <a16:creationId xmlns:a16="http://schemas.microsoft.com/office/drawing/2014/main" id="{3DB626D3-8427-FCA3-082D-E9FF7A63C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1261" y="2638601"/>
            <a:ext cx="2242181" cy="3325723"/>
          </a:xfrm>
          <a:prstGeom prst="rect">
            <a:avLst/>
          </a:prstGeom>
        </p:spPr>
      </p:pic>
      <p:pic>
        <p:nvPicPr>
          <p:cNvPr id="19" name="그림 18" descr="텍스트이(가) 표시된 사진&#10;&#10;자동 생성된 설명">
            <a:extLst>
              <a:ext uri="{FF2B5EF4-FFF2-40B4-BE49-F238E27FC236}">
                <a16:creationId xmlns:a16="http://schemas.microsoft.com/office/drawing/2014/main" id="{1E2803C0-6AFD-A26D-E358-C289C165C5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7818" y="2638601"/>
            <a:ext cx="1852410" cy="333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541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제목 115">
            <a:extLst>
              <a:ext uri="{FF2B5EF4-FFF2-40B4-BE49-F238E27FC236}">
                <a16:creationId xmlns:a16="http://schemas.microsoft.com/office/drawing/2014/main" id="{0E21B6C9-B13E-4630-B3E3-696DE284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862" y="524565"/>
            <a:ext cx="10941728" cy="576447"/>
          </a:xfrm>
        </p:spPr>
        <p:txBody>
          <a:bodyPr rtlCol="0"/>
          <a:lstStyle/>
          <a:p>
            <a:pPr rtl="0"/>
            <a:r>
              <a:rPr lang="ko-KR" altLang="en-US" dirty="0"/>
              <a:t>간사 소개</a:t>
            </a:r>
          </a:p>
        </p:txBody>
      </p:sp>
      <p:pic>
        <p:nvPicPr>
          <p:cNvPr id="25" name="그림 개체 틀 24" descr="팀 구성원 얼굴 사진">
            <a:extLst>
              <a:ext uri="{FF2B5EF4-FFF2-40B4-BE49-F238E27FC236}">
                <a16:creationId xmlns:a16="http://schemas.microsoft.com/office/drawing/2014/main" id="{F35EA76C-D533-4B0A-9764-B033BCE0988D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172" y="2121764"/>
            <a:ext cx="2357652" cy="2002576"/>
          </a:xfrm>
        </p:spPr>
      </p:pic>
      <p:sp>
        <p:nvSpPr>
          <p:cNvPr id="29" name="텍스트 개체 틀 28">
            <a:extLst>
              <a:ext uri="{FF2B5EF4-FFF2-40B4-BE49-F238E27FC236}">
                <a16:creationId xmlns:a16="http://schemas.microsoft.com/office/drawing/2014/main" id="{5851D7AC-393C-46B8-AFDE-8528D616B0F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4170" y="4124337"/>
            <a:ext cx="2357652" cy="475149"/>
          </a:xfrm>
        </p:spPr>
        <p:txBody>
          <a:bodyPr rtlCol="0"/>
          <a:lstStyle/>
          <a:p>
            <a:pPr rtl="0"/>
            <a:r>
              <a:rPr lang="ko-KR" altLang="en-US" dirty="0"/>
              <a:t>김지욱</a:t>
            </a:r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9BF25EEC-C9FE-4770-AC5B-005A78638AD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44170" y="4599485"/>
            <a:ext cx="2357652" cy="475147"/>
          </a:xfrm>
        </p:spPr>
        <p:txBody>
          <a:bodyPr rtlCol="0"/>
          <a:lstStyle/>
          <a:p>
            <a:pPr rtl="0"/>
            <a:r>
              <a:rPr lang="ko-KR" altLang="en-US" dirty="0"/>
              <a:t>정보간사</a:t>
            </a:r>
          </a:p>
        </p:txBody>
      </p:sp>
      <p:pic>
        <p:nvPicPr>
          <p:cNvPr id="31" name="그림 개체 틀 30" descr="팀 구성원 얼굴 사진">
            <a:extLst>
              <a:ext uri="{FF2B5EF4-FFF2-40B4-BE49-F238E27FC236}">
                <a16:creationId xmlns:a16="http://schemas.microsoft.com/office/drawing/2014/main" id="{321792FD-577A-4202-9436-69E0EE2D30D8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82316" y="2121764"/>
            <a:ext cx="2357652" cy="2002576"/>
          </a:xfrm>
        </p:spPr>
      </p:pic>
      <p:sp>
        <p:nvSpPr>
          <p:cNvPr id="32" name="텍스트 개체 틀 31">
            <a:extLst>
              <a:ext uri="{FF2B5EF4-FFF2-40B4-BE49-F238E27FC236}">
                <a16:creationId xmlns:a16="http://schemas.microsoft.com/office/drawing/2014/main" id="{73F0F196-3E9E-46C2-88BB-0C30FEFD56E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82314" y="4124337"/>
            <a:ext cx="2357652" cy="475149"/>
          </a:xfrm>
        </p:spPr>
        <p:txBody>
          <a:bodyPr rtlCol="0"/>
          <a:lstStyle/>
          <a:p>
            <a:pPr rtl="0"/>
            <a:r>
              <a:rPr lang="ko-KR" altLang="en-US" dirty="0"/>
              <a:t>김보미</a:t>
            </a:r>
          </a:p>
        </p:txBody>
      </p:sp>
      <p:sp>
        <p:nvSpPr>
          <p:cNvPr id="33" name="텍스트 개체 틀 32">
            <a:extLst>
              <a:ext uri="{FF2B5EF4-FFF2-40B4-BE49-F238E27FC236}">
                <a16:creationId xmlns:a16="http://schemas.microsoft.com/office/drawing/2014/main" id="{4026F844-E21F-4FB3-BC14-72A64AF2627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82314" y="4599485"/>
            <a:ext cx="2357652" cy="475147"/>
          </a:xfrm>
        </p:spPr>
        <p:txBody>
          <a:bodyPr rtlCol="0"/>
          <a:lstStyle/>
          <a:p>
            <a:pPr rtl="0"/>
            <a:r>
              <a:rPr lang="ko-KR" altLang="en-US" dirty="0"/>
              <a:t>행정간사</a:t>
            </a:r>
          </a:p>
        </p:txBody>
      </p:sp>
      <p:pic>
        <p:nvPicPr>
          <p:cNvPr id="41" name="그림 개체 틀 40" descr="팀 구성원 얼굴 사진">
            <a:extLst>
              <a:ext uri="{FF2B5EF4-FFF2-40B4-BE49-F238E27FC236}">
                <a16:creationId xmlns:a16="http://schemas.microsoft.com/office/drawing/2014/main" id="{F67AF7B8-93EC-406F-9CC8-BD0557CF3C29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0462" y="2121764"/>
            <a:ext cx="2357652" cy="2002576"/>
          </a:xfrm>
        </p:spPr>
      </p:pic>
      <p:sp>
        <p:nvSpPr>
          <p:cNvPr id="35" name="텍스트 개체 틀 34">
            <a:extLst>
              <a:ext uri="{FF2B5EF4-FFF2-40B4-BE49-F238E27FC236}">
                <a16:creationId xmlns:a16="http://schemas.microsoft.com/office/drawing/2014/main" id="{C4984B8B-5A39-4866-8658-FB66C8DB4F8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20460" y="4124337"/>
            <a:ext cx="2357652" cy="475149"/>
          </a:xfrm>
        </p:spPr>
        <p:txBody>
          <a:bodyPr rtlCol="0"/>
          <a:lstStyle/>
          <a:p>
            <a:pPr rtl="0"/>
            <a:r>
              <a:rPr lang="ko-KR" altLang="en-US" dirty="0"/>
              <a:t>오현정</a:t>
            </a:r>
          </a:p>
        </p:txBody>
      </p:sp>
      <p:sp>
        <p:nvSpPr>
          <p:cNvPr id="36" name="텍스트 개체 틀 35">
            <a:extLst>
              <a:ext uri="{FF2B5EF4-FFF2-40B4-BE49-F238E27FC236}">
                <a16:creationId xmlns:a16="http://schemas.microsoft.com/office/drawing/2014/main" id="{5A8A76BA-E350-46CC-B9EF-65F55916E49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220460" y="4599485"/>
            <a:ext cx="2357652" cy="475147"/>
          </a:xfrm>
        </p:spPr>
        <p:txBody>
          <a:bodyPr rtlCol="0"/>
          <a:lstStyle/>
          <a:p>
            <a:pPr rtl="0"/>
            <a:r>
              <a:rPr lang="ko-KR" altLang="en-US" dirty="0"/>
              <a:t>재정간사</a:t>
            </a:r>
          </a:p>
        </p:txBody>
      </p:sp>
      <p:pic>
        <p:nvPicPr>
          <p:cNvPr id="45" name="그림 개체 틀 44" descr="팀 구성원 얼굴 사진">
            <a:extLst>
              <a:ext uri="{FF2B5EF4-FFF2-40B4-BE49-F238E27FC236}">
                <a16:creationId xmlns:a16="http://schemas.microsoft.com/office/drawing/2014/main" id="{7AADF468-BF7D-49CF-BE5C-ACA05CA293CB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8606" y="2121764"/>
            <a:ext cx="2357652" cy="2002576"/>
          </a:xfrm>
        </p:spPr>
      </p:pic>
      <p:sp>
        <p:nvSpPr>
          <p:cNvPr id="38" name="텍스트 개체 틀 37">
            <a:extLst>
              <a:ext uri="{FF2B5EF4-FFF2-40B4-BE49-F238E27FC236}">
                <a16:creationId xmlns:a16="http://schemas.microsoft.com/office/drawing/2014/main" id="{D9D607B3-8F21-4E4E-9448-E334E3D3623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858604" y="4124337"/>
            <a:ext cx="2357652" cy="475149"/>
          </a:xfrm>
        </p:spPr>
        <p:txBody>
          <a:bodyPr rtlCol="0"/>
          <a:lstStyle/>
          <a:p>
            <a:pPr rtl="0"/>
            <a:r>
              <a:rPr lang="ko-KR" altLang="en-US" dirty="0"/>
              <a:t>문민환</a:t>
            </a:r>
          </a:p>
        </p:txBody>
      </p:sp>
      <p:sp>
        <p:nvSpPr>
          <p:cNvPr id="39" name="텍스트 개체 틀 38">
            <a:extLst>
              <a:ext uri="{FF2B5EF4-FFF2-40B4-BE49-F238E27FC236}">
                <a16:creationId xmlns:a16="http://schemas.microsoft.com/office/drawing/2014/main" id="{CB009F85-50B7-43CD-BECB-6763666D861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8858604" y="4599485"/>
            <a:ext cx="2357652" cy="475147"/>
          </a:xfrm>
        </p:spPr>
        <p:txBody>
          <a:bodyPr rtlCol="0"/>
          <a:lstStyle/>
          <a:p>
            <a:pPr rtl="0"/>
            <a:r>
              <a:rPr lang="ko-KR" altLang="en-US" dirty="0"/>
              <a:t>개발간사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D91A0B0-91E4-4514-9893-7544A171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rtlCol="0"/>
          <a:lstStyle/>
          <a:p>
            <a:pPr rtl="0"/>
            <a:fld id="{7A9E80BB-C0DF-4F1B-8821-E3FD53412EFF}" type="slidenum">
              <a:rPr lang="en-US" altLang="ko-KR" smtClean="0"/>
              <a:pPr rtl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6657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29">
            <a:extLst>
              <a:ext uri="{FF2B5EF4-FFF2-40B4-BE49-F238E27FC236}">
                <a16:creationId xmlns:a16="http://schemas.microsoft.com/office/drawing/2014/main" id="{C0982996-A1AC-4484-BA1F-92D9D810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78" y="1092819"/>
            <a:ext cx="4594823" cy="557552"/>
          </a:xfrm>
        </p:spPr>
        <p:txBody>
          <a:bodyPr rtlCol="0"/>
          <a:lstStyle/>
          <a:p>
            <a:pPr rtl="0"/>
            <a:r>
              <a:rPr lang="ko-KR" altLang="en-US" dirty="0"/>
              <a:t>알림</a:t>
            </a:r>
          </a:p>
        </p:txBody>
      </p:sp>
      <p:sp>
        <p:nvSpPr>
          <p:cNvPr id="29" name="텍스트 개체 틀 28">
            <a:extLst>
              <a:ext uri="{FF2B5EF4-FFF2-40B4-BE49-F238E27FC236}">
                <a16:creationId xmlns:a16="http://schemas.microsoft.com/office/drawing/2014/main" id="{CA793C47-D157-471A-9E0C-E14D53BAD1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178" y="1748179"/>
            <a:ext cx="4594822" cy="4091904"/>
          </a:xfrm>
        </p:spPr>
        <p:txBody>
          <a:bodyPr rtlCol="0"/>
          <a:lstStyle/>
          <a:p>
            <a:pPr marL="342900" indent="-342900" rtl="0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600" dirty="0"/>
              <a:t>다음 기도모임은 </a:t>
            </a:r>
            <a:r>
              <a:rPr lang="en-US" altLang="ko-KR" sz="1600" dirty="0"/>
              <a:t>7</a:t>
            </a:r>
            <a:r>
              <a:rPr lang="ko-KR" altLang="en-US" sz="1600" dirty="0"/>
              <a:t>월 </a:t>
            </a:r>
            <a:r>
              <a:rPr lang="en-US" altLang="ko-KR" sz="1600" dirty="0"/>
              <a:t>12</a:t>
            </a:r>
            <a:r>
              <a:rPr lang="ko-KR" altLang="en-US" sz="1600" dirty="0"/>
              <a:t>일</a:t>
            </a:r>
            <a:r>
              <a:rPr lang="en-US" altLang="ko-KR" sz="1600" dirty="0"/>
              <a:t>(</a:t>
            </a:r>
            <a:r>
              <a:rPr lang="ko-KR" altLang="en-US" sz="1600" dirty="0"/>
              <a:t>화</a:t>
            </a:r>
            <a:r>
              <a:rPr lang="en-US" altLang="ko-KR" sz="1600" dirty="0"/>
              <a:t>)                          PM7:00-8:00</a:t>
            </a:r>
            <a:r>
              <a:rPr lang="ko-KR" altLang="en-US" sz="1600" dirty="0"/>
              <a:t>입니다</a:t>
            </a:r>
            <a:r>
              <a:rPr lang="en-US" altLang="ko-KR" sz="1600" dirty="0"/>
              <a:t>.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600" dirty="0"/>
              <a:t>기도용사 중심으로 지역별 기도모임이   요원의 불길처럼 일어나기를 소망합니다</a:t>
            </a:r>
            <a:r>
              <a:rPr lang="en-US" altLang="ko-KR" sz="1600" dirty="0"/>
              <a:t>.   </a:t>
            </a:r>
            <a:r>
              <a:rPr lang="ko-KR" altLang="en-US" sz="1600" dirty="0"/>
              <a:t>지역별 기도모임에 필요한 자료들은         언제든지 선교회로 문의해 주세요</a:t>
            </a:r>
            <a:r>
              <a:rPr lang="en-US" altLang="ko-KR" sz="1600" dirty="0"/>
              <a:t>.       </a:t>
            </a:r>
            <a:r>
              <a:rPr lang="ko-KR" altLang="en-US" sz="1600" dirty="0"/>
              <a:t>적극 지원하겠습니다</a:t>
            </a:r>
            <a:r>
              <a:rPr lang="en-US" altLang="ko-KR" sz="1600" dirty="0"/>
              <a:t>. 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ko-KR" altLang="en-US" sz="1600" dirty="0"/>
              <a:t>기도용사들의 개인 기도제목들도 나누어 주세요</a:t>
            </a:r>
            <a:r>
              <a:rPr lang="en-US" altLang="ko-KR" sz="1600" dirty="0"/>
              <a:t>. </a:t>
            </a:r>
            <a:r>
              <a:rPr lang="ko-KR" altLang="en-US" sz="1600" dirty="0"/>
              <a:t>오픈도어 간사기도회에서 매일   기도하겠습니다</a:t>
            </a:r>
            <a:r>
              <a:rPr lang="en-US" altLang="ko-KR" sz="1600" dirty="0"/>
              <a:t>.</a:t>
            </a:r>
          </a:p>
          <a:p>
            <a:pPr>
              <a:lnSpc>
                <a:spcPct val="100000"/>
              </a:lnSpc>
            </a:pPr>
            <a:r>
              <a:rPr lang="en-US" altLang="ko-KR" sz="1600" dirty="0"/>
              <a:t>    (</a:t>
            </a:r>
            <a:r>
              <a:rPr lang="ko-KR" altLang="en-US" sz="1600" dirty="0"/>
              <a:t>담당 </a:t>
            </a:r>
            <a:r>
              <a:rPr lang="ko-KR" altLang="en-US" sz="1600" dirty="0" err="1"/>
              <a:t>오현정간사</a:t>
            </a:r>
            <a:r>
              <a:rPr lang="en-US" altLang="ko-KR" sz="1600" dirty="0"/>
              <a:t>, 010-7548-3171)</a:t>
            </a:r>
          </a:p>
          <a:p>
            <a:pPr marL="342900" indent="-342900" rtl="0">
              <a:lnSpc>
                <a:spcPct val="100000"/>
              </a:lnSpc>
              <a:buFont typeface="+mj-lt"/>
              <a:buAutoNum type="arabicPeriod" startAt="4"/>
            </a:pPr>
            <a:r>
              <a:rPr lang="en-US" altLang="ko-KR" sz="1600" dirty="0"/>
              <a:t>7</a:t>
            </a:r>
            <a:r>
              <a:rPr lang="ko-KR" altLang="en-US" sz="1600" dirty="0"/>
              <a:t>월부터 박해 받는 교회를 위한 </a:t>
            </a:r>
            <a:r>
              <a:rPr lang="ko-KR" altLang="en-US" sz="1600" dirty="0" err="1"/>
              <a:t>기도회를매주</a:t>
            </a:r>
            <a:r>
              <a:rPr lang="en-US" altLang="ko-KR" sz="1600" dirty="0"/>
              <a:t>(</a:t>
            </a:r>
            <a:r>
              <a:rPr lang="ko-KR" altLang="en-US" sz="1600" dirty="0"/>
              <a:t>화 </a:t>
            </a:r>
            <a:r>
              <a:rPr lang="en-US" altLang="ko-KR" sz="1600" dirty="0"/>
              <a:t>pm7:00-8:00)</a:t>
            </a:r>
            <a:r>
              <a:rPr lang="ko-KR" altLang="en-US" sz="1600" dirty="0"/>
              <a:t> 하이브리드로 진행할 계획입니다</a:t>
            </a:r>
            <a:r>
              <a:rPr lang="en-US" altLang="ko-KR" sz="1600" dirty="0"/>
              <a:t>. 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2F91BA-BDFB-418F-9EC0-4A13DF4DB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 rtlCol="0"/>
          <a:lstStyle/>
          <a:p>
            <a:pPr rtl="0"/>
            <a:fld id="{7A9E80BB-C0DF-4F1B-8821-E3FD53412EFF}" type="slidenum">
              <a:rPr lang="en-US" altLang="ko-KR" smtClean="0"/>
              <a:pPr rtl="0"/>
              <a:t>14</a:t>
            </a:fld>
            <a:endParaRPr lang="ko-KR" altLang="en-US"/>
          </a:p>
        </p:txBody>
      </p:sp>
      <p:pic>
        <p:nvPicPr>
          <p:cNvPr id="8" name="그림 개체 틀 7" descr="손을 담은 그림, 닫기">
            <a:extLst>
              <a:ext uri="{FF2B5EF4-FFF2-40B4-BE49-F238E27FC236}">
                <a16:creationId xmlns:a16="http://schemas.microsoft.com/office/drawing/2014/main" id="{D7B14CA7-CA0B-4739-BC97-C9A872B60D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0"/>
            <a:ext cx="6096000" cy="3429000"/>
          </a:xfrm>
        </p:spPr>
      </p:pic>
      <p:pic>
        <p:nvPicPr>
          <p:cNvPr id="12" name="그림 개체 틀 11" descr="기타 손잡이 클로즈업&#10;">
            <a:extLst>
              <a:ext uri="{FF2B5EF4-FFF2-40B4-BE49-F238E27FC236}">
                <a16:creationId xmlns:a16="http://schemas.microsoft.com/office/drawing/2014/main" id="{BE123916-6ABD-4B33-A665-DEFF8AB6060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" b="7529"/>
          <a:stretch/>
        </p:blipFill>
        <p:spPr>
          <a:xfrm>
            <a:off x="6095999" y="3429000"/>
            <a:ext cx="6096000" cy="3429000"/>
          </a:xfrm>
        </p:spPr>
      </p:pic>
      <p:pic>
        <p:nvPicPr>
          <p:cNvPr id="88" name="그래픽 87">
            <a:extLst>
              <a:ext uri="{FF2B5EF4-FFF2-40B4-BE49-F238E27FC236}">
                <a16:creationId xmlns:a16="http://schemas.microsoft.com/office/drawing/2014/main" id="{D06E87D9-4622-47F1-9F9E-D57861E8F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4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0" y="1"/>
            <a:ext cx="6096000" cy="63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771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개체 틀 7" descr="실로폰 세트 클로즈업">
            <a:extLst>
              <a:ext uri="{FF2B5EF4-FFF2-40B4-BE49-F238E27FC236}">
                <a16:creationId xmlns:a16="http://schemas.microsoft.com/office/drawing/2014/main" id="{8F9D2BDD-1685-481F-B253-8421541A56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</p:spPr>
      </p:pic>
      <p:sp>
        <p:nvSpPr>
          <p:cNvPr id="32" name="제목 31">
            <a:extLst>
              <a:ext uri="{FF2B5EF4-FFF2-40B4-BE49-F238E27FC236}">
                <a16:creationId xmlns:a16="http://schemas.microsoft.com/office/drawing/2014/main" id="{8D996758-284E-4C63-9A4B-2C107FDF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575851" cy="4210387"/>
          </a:xfrm>
        </p:spPr>
        <p:txBody>
          <a:bodyPr rtlCol="0"/>
          <a:lstStyle/>
          <a:p>
            <a:pPr rtl="0"/>
            <a:r>
              <a:rPr lang="ko-KR" altLang="en-US" dirty="0"/>
              <a:t>감사합니다</a:t>
            </a:r>
            <a:r>
              <a:rPr lang="en-US" altLang="ko-KR" dirty="0"/>
              <a:t>.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A0206A59-E2C8-4E81-AE9D-B2F7ADEEAB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4210388"/>
            <a:ext cx="5575849" cy="2118216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r>
              <a:rPr lang="ko-KR" altLang="en-US" dirty="0"/>
              <a:t>​</a:t>
            </a:r>
          </a:p>
          <a:p>
            <a:pPr rtl="0"/>
            <a:r>
              <a:rPr lang="en-US" altLang="ko-KR" dirty="0"/>
              <a:t>https://www.opendoors.or.kr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29BE851-241B-47F9-98FE-199655764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331226"/>
            <a:ext cx="3497063" cy="526774"/>
          </a:xfrm>
        </p:spPr>
        <p:txBody>
          <a:bodyPr rtlCol="0"/>
          <a:lstStyle/>
          <a:p>
            <a:pPr rtl="0"/>
            <a:fld id="{7A9E80BB-C0DF-4F1B-8821-E3FD53412EFF}" type="slidenum">
              <a:rPr lang="en-US" altLang="ko-KR" smtClean="0"/>
              <a:pPr rtl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5445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Custom 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55973"/>
      </a:accent1>
      <a:accent2>
        <a:srgbClr val="8189A2"/>
      </a:accent2>
      <a:accent3>
        <a:srgbClr val="BB9569"/>
      </a:accent3>
      <a:accent4>
        <a:srgbClr val="A25526"/>
      </a:accent4>
      <a:accent5>
        <a:srgbClr val="EEECE0"/>
      </a:accent5>
      <a:accent6>
        <a:srgbClr val="592A0E"/>
      </a:accent6>
      <a:hlink>
        <a:srgbClr val="0563C1"/>
      </a:hlink>
      <a:folHlink>
        <a:srgbClr val="954F72"/>
      </a:folHlink>
    </a:clrScheme>
    <a:fontScheme name="Custom 27">
      <a:majorFont>
        <a:latin typeface="Franklin Gothic Demi Cond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419001_TF16411254_Win32" id="{AFDB7FDF-EF66-49F5-BF0B-9A60A91C482D}" vid="{12AF5E33-1040-42C4-A4A2-B9CD249E2D5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621FE4-3184-49E6-95AD-A045530002EF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AC6AFC83-AE02-40B8-BC2C-6B2B881062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0F98B39-7EBA-4823-84A5-26F47879986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{D25B9A39-D262-4A88-A86A-6FDA07120BA9}tf16411254_win32</Template>
  <TotalTime>852</TotalTime>
  <Words>1036</Words>
  <Application>Microsoft Office PowerPoint</Application>
  <PresentationFormat>와이드스크린</PresentationFormat>
  <Paragraphs>119</Paragraphs>
  <Slides>15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맑은 고딕</vt:lpstr>
      <vt:lpstr>Arial</vt:lpstr>
      <vt:lpstr>Segoe UI</vt:lpstr>
      <vt:lpstr>Segoe UI Light</vt:lpstr>
      <vt:lpstr>Univers Light</vt:lpstr>
      <vt:lpstr>Office 테마</vt:lpstr>
      <vt:lpstr>박해받는  교회를 위한  오픈도어 기도회</vt:lpstr>
      <vt:lpstr>순서</vt:lpstr>
      <vt:lpstr>소 개</vt:lpstr>
      <vt:lpstr>CORE VALUE</vt:lpstr>
      <vt:lpstr>나눔(10분) 소그룹에서 함께 서로 나눕니다. </vt:lpstr>
      <vt:lpstr>박해 받는 교회를 위한 기도</vt:lpstr>
      <vt:lpstr>박해 받는 성도를 위한 기도1</vt:lpstr>
      <vt:lpstr>박해받는 성도를 위한 기도2</vt:lpstr>
      <vt:lpstr>박해받는 교회를 위한 기도3</vt:lpstr>
      <vt:lpstr>머스카슬론(Muskathlon)을 위한 기도</vt:lpstr>
      <vt:lpstr>한국오픈도어를 위한 기도</vt:lpstr>
      <vt:lpstr>오픈도어 가족을 위한 기도</vt:lpstr>
      <vt:lpstr>간사 소개</vt:lpstr>
      <vt:lpstr>알림</vt:lpstr>
      <vt:lpstr>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박해 받는 교회를 위한 오픈도어 기도회</dc:title>
  <dc:creator>DANIEL KIM</dc:creator>
  <cp:lastModifiedBy>DANIEL KIM</cp:lastModifiedBy>
  <cp:revision>11</cp:revision>
  <dcterms:created xsi:type="dcterms:W3CDTF">2022-07-01T07:13:34Z</dcterms:created>
  <dcterms:modified xsi:type="dcterms:W3CDTF">2022-07-11T04:47:25Z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