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539" r:id="rId5"/>
    <p:sldId id="257" r:id="rId6"/>
    <p:sldId id="547" r:id="rId7"/>
    <p:sldId id="256" r:id="rId8"/>
    <p:sldId id="561" r:id="rId9"/>
    <p:sldId id="543" r:id="rId10"/>
    <p:sldId id="262" r:id="rId11"/>
    <p:sldId id="263" r:id="rId12"/>
    <p:sldId id="264" r:id="rId13"/>
    <p:sldId id="265" r:id="rId14"/>
    <p:sldId id="266" r:id="rId15"/>
    <p:sldId id="284" r:id="rId16"/>
    <p:sldId id="285" r:id="rId17"/>
    <p:sldId id="540" r:id="rId18"/>
    <p:sldId id="549" r:id="rId1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25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144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92FDDB8-9CC4-4C8A-83DF-0F91F8EA6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55FA279-CBCE-4F39-B095-B2ABAE6CC4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B9DBD9B-B0D5-4495-9266-48D70B069A1F}" type="datetime1">
              <a:rPr lang="ko-KR" altLang="en-US" smtClean="0">
                <a:latin typeface="+mj-ea"/>
                <a:ea typeface="+mj-ea"/>
              </a:rPr>
              <a:t>2022-07-20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2CC949D-5BAB-4E39-8E0B-64D5D6F377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A72378C-27B4-40DC-91D7-70C358C820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183824B-BCCD-4CC8-B0D1-87ED5DB3605A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54507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E0E174D5-BD60-4C03-8CF5-1AB487CD41F0}" type="datetime1">
              <a:rPr lang="ko-KR" altLang="en-US" smtClean="0"/>
              <a:pPr/>
              <a:t>2022-07-20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4C3B2649-7BD8-4005-A99E-30D13769A8BD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44811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03401A8-3220-413E-B964-4A8659985FD3}" type="slidenum">
              <a:rPr lang="en-US" altLang="ko-KR" smtClean="0">
                <a:latin typeface="+mj-ea"/>
                <a:ea typeface="+mj-ea"/>
              </a:rPr>
              <a:t>1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2418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C3B2649-7BD8-4005-A99E-30D13769A8BD}" type="slidenum">
              <a:rPr lang="en-US" altLang="ko-KR" smtClean="0">
                <a:latin typeface="+mj-ea"/>
                <a:ea typeface="+mj-ea"/>
              </a:rPr>
              <a:t>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00804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C3B2649-7BD8-4005-A99E-30D13769A8BD}" type="slidenum">
              <a:rPr lang="en-US" altLang="ko-KR" smtClean="0">
                <a:latin typeface="+mj-ea"/>
                <a:ea typeface="+mj-ea"/>
              </a:rPr>
              <a:t>3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18819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3B2649-7BD8-4005-A99E-30D13769A8BD}" type="slidenum">
              <a:rPr lang="en-US" altLang="ko-KR" smtClean="0">
                <a:latin typeface="+mj-ea"/>
                <a:ea typeface="+mj-ea"/>
              </a:rPr>
              <a:t>4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7495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C3B2649-7BD8-4005-A99E-30D13769A8BD}" type="slidenum">
              <a:rPr lang="en-US" altLang="ko-KR" smtClean="0">
                <a:latin typeface="+mj-ea"/>
                <a:ea typeface="+mj-ea"/>
              </a:rPr>
              <a:t>6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4515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C3B2649-7BD8-4005-A99E-30D13769A8BD}" type="slidenum">
              <a:rPr lang="en-US" altLang="ko-KR" smtClean="0">
                <a:latin typeface="+mj-ea"/>
                <a:ea typeface="+mj-ea"/>
              </a:rPr>
              <a:t>14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62802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3B2649-7BD8-4005-A99E-30D13769A8BD}" type="slidenum">
              <a:rPr lang="en-US" altLang="ko-KR" smtClean="0">
                <a:latin typeface="+mj-ea"/>
                <a:ea typeface="+mj-ea"/>
              </a:rPr>
              <a:t>15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1766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51A4182-6276-41ED-8EAF-0C6A4D8FF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7" name="직사각형 6">
            <a:extLst>
              <a:ext uri="{FF2B5EF4-FFF2-40B4-BE49-F238E27FC236}">
                <a16:creationId xmlns:a16="http://schemas.microsoft.com/office/drawing/2014/main" id="{EF4B644F-A23D-409C-9540-B41AC18DB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334003" cy="61756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18">
            <a:extLst>
              <a:ext uri="{FF2B5EF4-FFF2-40B4-BE49-F238E27FC236}">
                <a16:creationId xmlns:a16="http://schemas.microsoft.com/office/drawing/2014/main" id="{580AE1ED-3577-4808-86BF-CCD1223492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839336"/>
            <a:ext cx="4123899" cy="3475513"/>
          </a:xfrm>
        </p:spPr>
        <p:txBody>
          <a:bodyPr rtlCol="0" anchor="ctr">
            <a:normAutofit/>
          </a:bodyPr>
          <a:lstStyle>
            <a:lvl1pPr>
              <a:defRPr sz="5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800" noProof="0"/>
              <a:t>제목을 추가하려면 클릭하세요</a:t>
            </a:r>
            <a:r>
              <a:rPr lang="en-US" altLang="ko-KR" sz="4800" noProof="0"/>
              <a:t>.</a:t>
            </a:r>
          </a:p>
        </p:txBody>
      </p:sp>
      <p:sp>
        <p:nvSpPr>
          <p:cNvPr id="9" name="부제목 19">
            <a:extLst>
              <a:ext uri="{FF2B5EF4-FFF2-40B4-BE49-F238E27FC236}">
                <a16:creationId xmlns:a16="http://schemas.microsoft.com/office/drawing/2014/main" id="{E8F46CAD-D4FF-4BBC-937E-CBBD034A18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2000" y="4570807"/>
            <a:ext cx="4123899" cy="1524000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A2750E7C-D01B-4533-A0B8-2E7EF2B168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0952" y="754711"/>
            <a:ext cx="6099048" cy="534009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2000814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FAC5ABB9-3EAC-446C-B128-CFDB09B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0DED2D7-7BC9-473D-8241-8289B5821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7" name="직사각형 6">
            <a:extLst>
              <a:ext uri="{FF2B5EF4-FFF2-40B4-BE49-F238E27FC236}">
                <a16:creationId xmlns:a16="http://schemas.microsoft.com/office/drawing/2014/main" id="{19C2616F-4436-4A60-BB08-54EC762C5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62001"/>
            <a:ext cx="12192000" cy="6095999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12">
            <a:extLst>
              <a:ext uri="{FF2B5EF4-FFF2-40B4-BE49-F238E27FC236}">
                <a16:creationId xmlns:a16="http://schemas.microsoft.com/office/drawing/2014/main" id="{D6F9523F-1BD5-4832-8B13-FA0BE3E6F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1344613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FA83160D-9929-4C5C-B741-192DF7639B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293" y="1517652"/>
            <a:ext cx="1947672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D97EB8C6-CD91-4F0C-A719-5079DB8D32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15768" y="1517904"/>
            <a:ext cx="1947672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0" name="그림 개체 틀 19">
            <a:extLst>
              <a:ext uri="{FF2B5EF4-FFF2-40B4-BE49-F238E27FC236}">
                <a16:creationId xmlns:a16="http://schemas.microsoft.com/office/drawing/2014/main" id="{A7347AC5-7F3A-4E62-AE18-744B6A756E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8096" y="3800858"/>
            <a:ext cx="3895344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" name="내용 개체 틀 13">
            <a:extLst>
              <a:ext uri="{FF2B5EF4-FFF2-40B4-BE49-F238E27FC236}">
                <a16:creationId xmlns:a16="http://schemas.microsoft.com/office/drawing/2014/main" id="{CC904223-D55A-40A9-AA1D-5687C89BE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970215"/>
            <a:ext cx="5998059" cy="3125787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1E4CB7-CB13-4810-BF18-BE31AFC64F9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0897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직사각형 9">
            <a:extLst>
              <a:ext uri="{FF2B5EF4-FFF2-40B4-BE49-F238E27FC236}">
                <a16:creationId xmlns:a16="http://schemas.microsoft.com/office/drawing/2014/main" id="{924A1CC7-4419-4A64-9DC9-AE157407A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A2F8EC6-DD66-475C-B129-22B374F49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12" name="자유형: 도형 11">
            <a:extLst>
              <a:ext uri="{FF2B5EF4-FFF2-40B4-BE49-F238E27FC236}">
                <a16:creationId xmlns:a16="http://schemas.microsoft.com/office/drawing/2014/main" id="{86FA963F-8B94-469B-B1A5-890D9134F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1430001" cy="6168789"/>
          </a:xfrm>
          <a:custGeom>
            <a:avLst/>
            <a:gdLst>
              <a:gd name="connsiteX0" fmla="*/ 0 w 11430001"/>
              <a:gd name="connsiteY0" fmla="*/ 0 h 6168789"/>
              <a:gd name="connsiteX1" fmla="*/ 5334002 w 11430001"/>
              <a:gd name="connsiteY1" fmla="*/ 0 h 6168789"/>
              <a:gd name="connsiteX2" fmla="*/ 5334002 w 11430001"/>
              <a:gd name="connsiteY2" fmla="*/ 771523 h 6168789"/>
              <a:gd name="connsiteX3" fmla="*/ 11430001 w 11430001"/>
              <a:gd name="connsiteY3" fmla="*/ 771523 h 6168789"/>
              <a:gd name="connsiteX4" fmla="*/ 11430001 w 11430001"/>
              <a:gd name="connsiteY4" fmla="*/ 6168789 h 6168789"/>
              <a:gd name="connsiteX5" fmla="*/ 0 w 11430001"/>
              <a:gd name="connsiteY5" fmla="*/ 6168789 h 616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30001" h="6168789">
                <a:moveTo>
                  <a:pt x="0" y="0"/>
                </a:moveTo>
                <a:lnTo>
                  <a:pt x="5334002" y="0"/>
                </a:lnTo>
                <a:lnTo>
                  <a:pt x="5334002" y="771523"/>
                </a:lnTo>
                <a:lnTo>
                  <a:pt x="11430001" y="771523"/>
                </a:lnTo>
                <a:lnTo>
                  <a:pt x="11430001" y="6168789"/>
                </a:lnTo>
                <a:lnTo>
                  <a:pt x="0" y="6168789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제목 5">
            <a:extLst>
              <a:ext uri="{FF2B5EF4-FFF2-40B4-BE49-F238E27FC236}">
                <a16:creationId xmlns:a16="http://schemas.microsoft.com/office/drawing/2014/main" id="{4CD44A43-6E39-4FE6-87BB-C65CE8FC6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17650"/>
            <a:ext cx="4565650" cy="1344613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5229EB0D-B986-4E26-BDF3-305AE3233E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" y="883487"/>
            <a:ext cx="4562856" cy="2441448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37E21EC2-9A85-4522-B6AD-3FF227CACD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" y="3593592"/>
            <a:ext cx="4562856" cy="2441448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내용 개체 틀 1">
            <a:extLst>
              <a:ext uri="{FF2B5EF4-FFF2-40B4-BE49-F238E27FC236}">
                <a16:creationId xmlns:a16="http://schemas.microsoft.com/office/drawing/2014/main" id="{9F9D0834-E38A-4C71-95D5-A8A2B973A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8" y="2970213"/>
            <a:ext cx="4565651" cy="3125787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1E4CB7-CB13-4810-BF18-BE31AFC64F9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883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1D03AAFC-F6FA-4A24-BE1D-34AE6AD64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82190B39-D040-425A-9AD6-58A7533FEA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6760" y="756284"/>
            <a:ext cx="10698480" cy="53492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5" name="제목 16">
            <a:extLst>
              <a:ext uri="{FF2B5EF4-FFF2-40B4-BE49-F238E27FC236}">
                <a16:creationId xmlns:a16="http://schemas.microsoft.com/office/drawing/2014/main" id="{8950CCE3-163E-46A1-B489-395F3F75F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3488" y="1517904"/>
            <a:ext cx="3749040" cy="2796945"/>
          </a:xfrm>
        </p:spPr>
        <p:txBody>
          <a:bodyPr rtlCol="0" anchor="ctr">
            <a:normAutofit/>
          </a:bodyPr>
          <a:lstStyle>
            <a:lvl1pPr>
              <a:defRPr sz="6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noProof="0"/>
              <a:t>마스터 제목 스타일 편집</a:t>
            </a:r>
          </a:p>
        </p:txBody>
      </p:sp>
      <p:sp>
        <p:nvSpPr>
          <p:cNvPr id="16" name="부제목 17">
            <a:extLst>
              <a:ext uri="{FF2B5EF4-FFF2-40B4-BE49-F238E27FC236}">
                <a16:creationId xmlns:a16="http://schemas.microsoft.com/office/drawing/2014/main" id="{81E38157-454C-44D5-8D2B-A220A53D7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33488" y="4479368"/>
            <a:ext cx="3666744" cy="1616631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730548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차트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5251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8EDA639-2F5C-4255-BE42-C41A5ABBC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6" name="직사각형 5">
            <a:extLst>
              <a:ext uri="{FF2B5EF4-FFF2-40B4-BE49-F238E27FC236}">
                <a16:creationId xmlns:a16="http://schemas.microsoft.com/office/drawing/2014/main" id="{E96D6DC8-1218-45DD-BCD3-DF21DFA5B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2000" y="766762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8A58F504-65F1-4BFD-A987-54F78AD52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" y="749808"/>
            <a:ext cx="10744200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" name="제목 16">
            <a:extLst>
              <a:ext uri="{FF2B5EF4-FFF2-40B4-BE49-F238E27FC236}">
                <a16:creationId xmlns:a16="http://schemas.microsoft.com/office/drawing/2014/main" id="{0B9261BF-90C7-41A0-8711-97168C747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1112" y="1517904"/>
            <a:ext cx="4480560" cy="2796945"/>
          </a:xfrm>
        </p:spPr>
        <p:txBody>
          <a:bodyPr rtlCol="0" anchor="ctr">
            <a:normAutofit/>
          </a:bodyPr>
          <a:lstStyle>
            <a:lvl1pPr>
              <a:defRPr sz="4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부제목 17">
            <a:extLst>
              <a:ext uri="{FF2B5EF4-FFF2-40B4-BE49-F238E27FC236}">
                <a16:creationId xmlns:a16="http://schemas.microsoft.com/office/drawing/2014/main" id="{305C0D07-994F-4143-B88E-32EED69E7F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1112" y="4425696"/>
            <a:ext cx="4059936" cy="1189912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1E4CB7-CB13-4810-BF18-BE31AFC64F9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2252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29" name="그림 개체 틀 28">
            <a:extLst>
              <a:ext uri="{FF2B5EF4-FFF2-40B4-BE49-F238E27FC236}">
                <a16:creationId xmlns:a16="http://schemas.microsoft.com/office/drawing/2014/main" id="{26E6BD11-82A7-4729-AD05-B0676F9B1F5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504950" y="2861595"/>
            <a:ext cx="1828800" cy="19933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6E08135B-D6D5-401C-B151-CDCB20550F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08760" y="4855464"/>
            <a:ext cx="1828800" cy="594360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365760" indent="0">
              <a:buFont typeface="Arial" panose="020B0604020202020204" pitchFamily="34" charset="0"/>
              <a:buNone/>
              <a:defRPr/>
            </a:lvl2pPr>
            <a:lvl3pPr marL="365760" indent="0">
              <a:buNone/>
              <a:defRPr/>
            </a:lvl3pPr>
            <a:lvl4pPr marL="640080" indent="0">
              <a:buFont typeface="Arial" panose="020B0604020202020204" pitchFamily="34" charset="0"/>
              <a:buNone/>
              <a:defRPr/>
            </a:lvl4pPr>
            <a:lvl5pPr marL="612648" indent="0">
              <a:buNone/>
              <a:defRPr/>
            </a:lvl5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21" name="텍스트 개체 틀 20">
            <a:extLst>
              <a:ext uri="{FF2B5EF4-FFF2-40B4-BE49-F238E27FC236}">
                <a16:creationId xmlns:a16="http://schemas.microsoft.com/office/drawing/2014/main" id="{FA587696-63FF-4232-8879-488DFE1C31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04950" y="5468112"/>
            <a:ext cx="1828800" cy="5943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65760" indent="0">
              <a:buFont typeface="Arial" panose="020B0604020202020204" pitchFamily="34" charset="0"/>
              <a:buNone/>
              <a:defRPr sz="1600"/>
            </a:lvl2pPr>
            <a:lvl3pPr marL="365760" indent="0">
              <a:buNone/>
              <a:defRPr sz="1600"/>
            </a:lvl3pPr>
            <a:lvl4pPr marL="640080" indent="0">
              <a:buFont typeface="Arial" panose="020B0604020202020204" pitchFamily="34" charset="0"/>
              <a:buNone/>
              <a:defRPr sz="1600"/>
            </a:lvl4pPr>
            <a:lvl5pPr marL="612648" indent="0">
              <a:buNone/>
              <a:defRPr sz="1600"/>
            </a:lvl5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30" name="그림 개체 틀 28">
            <a:extLst>
              <a:ext uri="{FF2B5EF4-FFF2-40B4-BE49-F238E27FC236}">
                <a16:creationId xmlns:a16="http://schemas.microsoft.com/office/drawing/2014/main" id="{96507A97-E180-468F-B641-141DBA73864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953511" y="2861595"/>
            <a:ext cx="1828800" cy="19933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2" name="텍스트 개체 틀 18">
            <a:extLst>
              <a:ext uri="{FF2B5EF4-FFF2-40B4-BE49-F238E27FC236}">
                <a16:creationId xmlns:a16="http://schemas.microsoft.com/office/drawing/2014/main" id="{49BB8F01-AE51-4455-BE0F-8972415A0C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2757" y="4854889"/>
            <a:ext cx="1828800" cy="594360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365760" indent="0">
              <a:buFont typeface="Arial" panose="020B0604020202020204" pitchFamily="34" charset="0"/>
              <a:buNone/>
              <a:defRPr/>
            </a:lvl2pPr>
            <a:lvl3pPr marL="365760" indent="0">
              <a:buNone/>
              <a:defRPr/>
            </a:lvl3pPr>
            <a:lvl4pPr marL="640080" indent="0">
              <a:buFont typeface="Arial" panose="020B0604020202020204" pitchFamily="34" charset="0"/>
              <a:buNone/>
              <a:defRPr/>
            </a:lvl4pPr>
            <a:lvl5pPr marL="612648" indent="0">
              <a:buNone/>
              <a:defRPr/>
            </a:lvl5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23" name="텍스트 개체 틀 20">
            <a:extLst>
              <a:ext uri="{FF2B5EF4-FFF2-40B4-BE49-F238E27FC236}">
                <a16:creationId xmlns:a16="http://schemas.microsoft.com/office/drawing/2014/main" id="{759D2442-D209-4F87-9F2C-19D73A2412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42757" y="5462491"/>
            <a:ext cx="1828800" cy="5943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65760" indent="0">
              <a:buFont typeface="Arial" panose="020B0604020202020204" pitchFamily="34" charset="0"/>
              <a:buNone/>
              <a:defRPr sz="1600"/>
            </a:lvl2pPr>
            <a:lvl3pPr marL="365760" indent="0">
              <a:buNone/>
              <a:defRPr sz="1600"/>
            </a:lvl3pPr>
            <a:lvl4pPr marL="640080" indent="0">
              <a:buFont typeface="Arial" panose="020B0604020202020204" pitchFamily="34" charset="0"/>
              <a:buNone/>
              <a:defRPr sz="1600"/>
            </a:lvl4pPr>
            <a:lvl5pPr marL="612648" indent="0">
              <a:buNone/>
              <a:defRPr sz="1600"/>
            </a:lvl5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31" name="그림 개체 틀 28">
            <a:extLst>
              <a:ext uri="{FF2B5EF4-FFF2-40B4-BE49-F238E27FC236}">
                <a16:creationId xmlns:a16="http://schemas.microsoft.com/office/drawing/2014/main" id="{A850442C-9915-406C-83D9-8EBE8AD3C2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91656" y="2861595"/>
            <a:ext cx="1828800" cy="19933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4" name="텍스트 개체 틀 18">
            <a:extLst>
              <a:ext uri="{FF2B5EF4-FFF2-40B4-BE49-F238E27FC236}">
                <a16:creationId xmlns:a16="http://schemas.microsoft.com/office/drawing/2014/main" id="{A596F3D1-5D97-4111-B3D6-FE37290A6B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91656" y="4855464"/>
            <a:ext cx="1828800" cy="594360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365760" indent="0">
              <a:buFont typeface="Arial" panose="020B0604020202020204" pitchFamily="34" charset="0"/>
              <a:buNone/>
              <a:defRPr/>
            </a:lvl2pPr>
            <a:lvl3pPr marL="365760" indent="0">
              <a:buNone/>
              <a:defRPr/>
            </a:lvl3pPr>
            <a:lvl4pPr marL="640080" indent="0">
              <a:buFont typeface="Arial" panose="020B0604020202020204" pitchFamily="34" charset="0"/>
              <a:buNone/>
              <a:defRPr/>
            </a:lvl4pPr>
            <a:lvl5pPr marL="612648" indent="0">
              <a:buNone/>
              <a:defRPr/>
            </a:lvl5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25" name="텍스트 개체 틀 20">
            <a:extLst>
              <a:ext uri="{FF2B5EF4-FFF2-40B4-BE49-F238E27FC236}">
                <a16:creationId xmlns:a16="http://schemas.microsoft.com/office/drawing/2014/main" id="{2D25C272-C21E-4078-818F-B12E10F182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1656" y="5468112"/>
            <a:ext cx="1828800" cy="5943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65760" indent="0">
              <a:buFont typeface="Arial" panose="020B0604020202020204" pitchFamily="34" charset="0"/>
              <a:buNone/>
              <a:defRPr sz="1600"/>
            </a:lvl2pPr>
            <a:lvl3pPr marL="365760" indent="0">
              <a:buNone/>
              <a:defRPr sz="1600"/>
            </a:lvl3pPr>
            <a:lvl4pPr marL="640080" indent="0">
              <a:buFont typeface="Arial" panose="020B0604020202020204" pitchFamily="34" charset="0"/>
              <a:buNone/>
              <a:defRPr sz="1600"/>
            </a:lvl4pPr>
            <a:lvl5pPr marL="612648" indent="0">
              <a:buNone/>
              <a:defRPr sz="1600"/>
            </a:lvl5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32" name="그림 개체 틀 28">
            <a:extLst>
              <a:ext uri="{FF2B5EF4-FFF2-40B4-BE49-F238E27FC236}">
                <a16:creationId xmlns:a16="http://schemas.microsoft.com/office/drawing/2014/main" id="{05393806-4E48-45A2-8BD7-0BA36566F3C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33104" y="2862072"/>
            <a:ext cx="1828800" cy="19933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텍스트 개체 틀 18">
            <a:extLst>
              <a:ext uri="{FF2B5EF4-FFF2-40B4-BE49-F238E27FC236}">
                <a16:creationId xmlns:a16="http://schemas.microsoft.com/office/drawing/2014/main" id="{DD19656C-C87E-4938-A66D-D6836DBC65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25653" y="4855651"/>
            <a:ext cx="1828800" cy="594360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365760" indent="0">
              <a:buFont typeface="Arial" panose="020B0604020202020204" pitchFamily="34" charset="0"/>
              <a:buNone/>
              <a:defRPr/>
            </a:lvl2pPr>
            <a:lvl3pPr marL="365760" indent="0">
              <a:buNone/>
              <a:defRPr/>
            </a:lvl3pPr>
            <a:lvl4pPr marL="640080" indent="0">
              <a:buFont typeface="Arial" panose="020B0604020202020204" pitchFamily="34" charset="0"/>
              <a:buNone/>
              <a:defRPr/>
            </a:lvl4pPr>
            <a:lvl5pPr marL="612648" indent="0">
              <a:buNone/>
              <a:defRPr/>
            </a:lvl5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27" name="텍스트 개체 틀 20">
            <a:extLst>
              <a:ext uri="{FF2B5EF4-FFF2-40B4-BE49-F238E27FC236}">
                <a16:creationId xmlns:a16="http://schemas.microsoft.com/office/drawing/2014/main" id="{DF55E1E1-7FB8-465C-B720-E39D43FFECC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25653" y="5468299"/>
            <a:ext cx="1828800" cy="5943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65760" indent="0">
              <a:buFont typeface="Arial" panose="020B0604020202020204" pitchFamily="34" charset="0"/>
              <a:buNone/>
              <a:defRPr sz="1600"/>
            </a:lvl2pPr>
            <a:lvl3pPr marL="365760" indent="0">
              <a:buNone/>
              <a:defRPr sz="1600"/>
            </a:lvl3pPr>
            <a:lvl4pPr marL="640080" indent="0">
              <a:buFont typeface="Arial" panose="020B0604020202020204" pitchFamily="34" charset="0"/>
              <a:buNone/>
              <a:defRPr sz="1600"/>
            </a:lvl4pPr>
            <a:lvl5pPr marL="612648" indent="0">
              <a:buNone/>
              <a:defRPr sz="1600"/>
            </a:lvl5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986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B0FFFD15-4D1A-45CA-9374-373A700D366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181225"/>
            <a:ext cx="10515600" cy="3876675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31837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내용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787146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17905" y="2696718"/>
            <a:ext cx="4334256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17904" y="3397337"/>
            <a:ext cx="4334256" cy="2449645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6792" y="2696718"/>
            <a:ext cx="4334256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6792" y="3397337"/>
            <a:ext cx="4334256" cy="2449645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0283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786384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17905" y="2697480"/>
            <a:ext cx="2971800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17904" y="3401568"/>
            <a:ext cx="2971800" cy="2449645"/>
          </a:xfrm>
        </p:spPr>
        <p:txBody>
          <a:bodyPr rtlCol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1" name="텍스트 개체 틀 4">
            <a:extLst>
              <a:ext uri="{FF2B5EF4-FFF2-40B4-BE49-F238E27FC236}">
                <a16:creationId xmlns:a16="http://schemas.microsoft.com/office/drawing/2014/main" id="{D13F3BC3-6D4F-4A91-9397-DEB976DF5B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2292" y="2697480"/>
            <a:ext cx="2971800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내용 개체 틀 5">
            <a:extLst>
              <a:ext uri="{FF2B5EF4-FFF2-40B4-BE49-F238E27FC236}">
                <a16:creationId xmlns:a16="http://schemas.microsoft.com/office/drawing/2014/main" id="{A336BAA8-288D-4A65-AF12-E44ED08AF83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622292" y="3401568"/>
            <a:ext cx="2971800" cy="2449645"/>
          </a:xfrm>
        </p:spPr>
        <p:txBody>
          <a:bodyPr rtlCol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698867" y="2697480"/>
            <a:ext cx="2971800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698867" y="3401568"/>
            <a:ext cx="2971800" cy="2449645"/>
          </a:xfrm>
        </p:spPr>
        <p:txBody>
          <a:bodyPr rtlCol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4272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85388F8-94ED-41CA-A4EE-E0FA1CAC0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609905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6" name="직사각형 5">
            <a:extLst>
              <a:ext uri="{FF2B5EF4-FFF2-40B4-BE49-F238E27FC236}">
                <a16:creationId xmlns:a16="http://schemas.microsoft.com/office/drawing/2014/main" id="{62753702-3230-4BA6-A3F8-5783540BC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2000" y="758951"/>
            <a:ext cx="10668000" cy="555041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2">
            <a:extLst>
              <a:ext uri="{FF2B5EF4-FFF2-40B4-BE49-F238E27FC236}">
                <a16:creationId xmlns:a16="http://schemas.microsoft.com/office/drawing/2014/main" id="{22B9C48D-0714-4941-A2BB-36340F697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3A478133-AD69-45A3-8FE5-EBD28FD2FA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" y="758952"/>
            <a:ext cx="1947672" cy="2670048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3">
            <a:extLst>
              <a:ext uri="{FF2B5EF4-FFF2-40B4-BE49-F238E27FC236}">
                <a16:creationId xmlns:a16="http://schemas.microsoft.com/office/drawing/2014/main" id="{F2E72FA7-6D23-4F38-9A7B-A0EB41E534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" y="3424237"/>
            <a:ext cx="1947672" cy="267919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5" name="그림 개체 틀 13">
            <a:extLst>
              <a:ext uri="{FF2B5EF4-FFF2-40B4-BE49-F238E27FC236}">
                <a16:creationId xmlns:a16="http://schemas.microsoft.com/office/drawing/2014/main" id="{27DAE17D-48FA-4EE7-9630-D657273438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06624" y="758952"/>
            <a:ext cx="1947672" cy="2670048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3">
            <a:extLst>
              <a:ext uri="{FF2B5EF4-FFF2-40B4-BE49-F238E27FC236}">
                <a16:creationId xmlns:a16="http://schemas.microsoft.com/office/drawing/2014/main" id="{093DB7BE-4947-4B5D-B8E4-59505E49A0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706624" y="3424237"/>
            <a:ext cx="1947672" cy="267919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" name="내용 개체 틀 13">
            <a:extLst>
              <a:ext uri="{FF2B5EF4-FFF2-40B4-BE49-F238E27FC236}">
                <a16:creationId xmlns:a16="http://schemas.microsoft.com/office/drawing/2014/main" id="{D0C77CEA-908E-4A02-B347-F376CEC25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874" y="2970222"/>
            <a:ext cx="5250030" cy="3128826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1E4CB7-CB13-4810-BF18-BE31AFC64F9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3013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직사각형 11">
            <a:extLst>
              <a:ext uri="{FF2B5EF4-FFF2-40B4-BE49-F238E27FC236}">
                <a16:creationId xmlns:a16="http://schemas.microsoft.com/office/drawing/2014/main" id="{A53A25B7-A924-4C03-8022-000A9EA88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E3A68D8-CB71-4A41-B029-626BD6912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rgbClr val="FCEA37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14" name="자유형: 도형 13">
            <a:extLst>
              <a:ext uri="{FF2B5EF4-FFF2-40B4-BE49-F238E27FC236}">
                <a16:creationId xmlns:a16="http://schemas.microsoft.com/office/drawing/2014/main" id="{9ECFC55D-2CEE-47A4-9ACA-D6C78D236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" y="-9523"/>
            <a:ext cx="11430001" cy="6105523"/>
          </a:xfrm>
          <a:custGeom>
            <a:avLst/>
            <a:gdLst>
              <a:gd name="connsiteX0" fmla="*/ 0 w 11430001"/>
              <a:gd name="connsiteY0" fmla="*/ 0 h 6105523"/>
              <a:gd name="connsiteX1" fmla="*/ 7874003 w 11430001"/>
              <a:gd name="connsiteY1" fmla="*/ 0 h 6105523"/>
              <a:gd name="connsiteX2" fmla="*/ 7874003 w 11430001"/>
              <a:gd name="connsiteY2" fmla="*/ 771522 h 6105523"/>
              <a:gd name="connsiteX3" fmla="*/ 11430001 w 11430001"/>
              <a:gd name="connsiteY3" fmla="*/ 771522 h 6105523"/>
              <a:gd name="connsiteX4" fmla="*/ 11430001 w 11430001"/>
              <a:gd name="connsiteY4" fmla="*/ 6105523 h 6105523"/>
              <a:gd name="connsiteX5" fmla="*/ 7874003 w 11430001"/>
              <a:gd name="connsiteY5" fmla="*/ 6105523 h 6105523"/>
              <a:gd name="connsiteX6" fmla="*/ 5334002 w 11430001"/>
              <a:gd name="connsiteY6" fmla="*/ 6105523 h 6105523"/>
              <a:gd name="connsiteX7" fmla="*/ 0 w 11430001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1" h="6105523">
                <a:moveTo>
                  <a:pt x="0" y="0"/>
                </a:moveTo>
                <a:lnTo>
                  <a:pt x="7874003" y="0"/>
                </a:lnTo>
                <a:lnTo>
                  <a:pt x="7874003" y="771522"/>
                </a:lnTo>
                <a:lnTo>
                  <a:pt x="11430001" y="771522"/>
                </a:lnTo>
                <a:lnTo>
                  <a:pt x="11430001" y="6105523"/>
                </a:lnTo>
                <a:lnTo>
                  <a:pt x="7874003" y="6105523"/>
                </a:lnTo>
                <a:lnTo>
                  <a:pt x="5334002" y="6105523"/>
                </a:lnTo>
                <a:lnTo>
                  <a:pt x="0" y="6105523"/>
                </a:lnTo>
                <a:close/>
              </a:path>
            </a:pathLst>
          </a:custGeom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제목 5">
            <a:extLst>
              <a:ext uri="{FF2B5EF4-FFF2-40B4-BE49-F238E27FC236}">
                <a16:creationId xmlns:a16="http://schemas.microsoft.com/office/drawing/2014/main" id="{00406F9C-B330-46B3-A03C-15F85CD7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22282"/>
            <a:ext cx="5012266" cy="2273710"/>
          </a:xfrm>
        </p:spPr>
        <p:txBody>
          <a:bodyPr rtlCol="0" anchor="t"/>
          <a:lstStyle>
            <a:lvl1pPr>
              <a:defRPr sz="4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21" name="그림 개체 틀 20">
            <a:extLst>
              <a:ext uri="{FF2B5EF4-FFF2-40B4-BE49-F238E27FC236}">
                <a16:creationId xmlns:a16="http://schemas.microsoft.com/office/drawing/2014/main" id="{34FC9061-555D-4FE2-ABE9-07A195BC02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" y="761988"/>
            <a:ext cx="3566160" cy="266090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2" name="그림 개체 틀 20">
            <a:extLst>
              <a:ext uri="{FF2B5EF4-FFF2-40B4-BE49-F238E27FC236}">
                <a16:creationId xmlns:a16="http://schemas.microsoft.com/office/drawing/2014/main" id="{7C8788B5-2964-4199-A168-84BDEBE3E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94632" y="761980"/>
            <a:ext cx="3566160" cy="266090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3" name="그림 개체 틀 20">
            <a:extLst>
              <a:ext uri="{FF2B5EF4-FFF2-40B4-BE49-F238E27FC236}">
                <a16:creationId xmlns:a16="http://schemas.microsoft.com/office/drawing/2014/main" id="{D4B5D4A5-C34C-4703-AFB6-DA982B6FF8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598" y="761980"/>
            <a:ext cx="3566160" cy="266090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9" name="내용 개체 틀 1">
            <a:extLst>
              <a:ext uri="{FF2B5EF4-FFF2-40B4-BE49-F238E27FC236}">
                <a16:creationId xmlns:a16="http://schemas.microsoft.com/office/drawing/2014/main" id="{8CA9663F-19C9-4799-8B97-333815BF6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3822282"/>
            <a:ext cx="4607484" cy="2273710"/>
          </a:xfrm>
        </p:spPr>
        <p:txBody>
          <a:bodyPr rtlCol="0" anchor="t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1E4CB7-CB13-4810-BF18-BE31AFC64F9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113379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성장 분야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D713D239-DB55-46D9-B88F-C809680A2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153398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제목 12">
            <a:extLst>
              <a:ext uri="{FF2B5EF4-FFF2-40B4-BE49-F238E27FC236}">
                <a16:creationId xmlns:a16="http://schemas.microsoft.com/office/drawing/2014/main" id="{19D5FC72-7358-4D0F-9641-569FD46E3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193" y="546310"/>
            <a:ext cx="7121174" cy="495301"/>
          </a:xfrm>
          <a:prstGeom prst="rect">
            <a:avLst/>
          </a:prstGeom>
        </p:spPr>
        <p:txBody>
          <a:bodyPr rtlCol="0"/>
          <a:lstStyle>
            <a:lvl1pPr>
              <a:defRPr sz="32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F33C1F73-10F3-4E1E-9979-32DF285843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725" y="1528474"/>
            <a:ext cx="6450013" cy="4128733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7EB65BE-7BDE-4397-B2E2-054F84A86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BED511C-2385-406C-93EF-6DBAA0E30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7" name="그림 개체 틀 7">
            <a:extLst>
              <a:ext uri="{FF2B5EF4-FFF2-40B4-BE49-F238E27FC236}">
                <a16:creationId xmlns:a16="http://schemas.microsoft.com/office/drawing/2014/main" id="{52731805-E2BE-413D-92F8-D2E87559B2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53398" y="0"/>
            <a:ext cx="4038602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59D6116-4671-4C7B-A118-E31B1369C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1401210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1E4CB7-CB13-4810-BF18-BE31AFC64F9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044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5" r:id="rId3"/>
    <p:sldLayoutId id="2147483663" r:id="rId4"/>
    <p:sldLayoutId id="2147483650" r:id="rId5"/>
    <p:sldLayoutId id="2147483664" r:id="rId6"/>
    <p:sldLayoutId id="2147483669" r:id="rId7"/>
    <p:sldLayoutId id="2147483654" r:id="rId8"/>
    <p:sldLayoutId id="2147483653" r:id="rId9"/>
    <p:sldLayoutId id="2147483670" r:id="rId10"/>
    <p:sldLayoutId id="2147483662" r:id="rId11"/>
    <p:sldLayoutId id="2147483666" r:id="rId12"/>
    <p:sldLayoutId id="2147483671" r:id="rId13"/>
  </p:sldLayoutIdLst>
  <p:hf hdr="0"/>
  <p:txStyles>
    <p:titleStyle>
      <a:lvl1pPr algn="l" defTabSz="914400" rtl="0" eaLnBrk="1" latinLnBrk="1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365760" indent="-365760" algn="l" defTabSz="914400" rtl="0" eaLnBrk="1" latinLnBrk="1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365760" indent="0" algn="l" defTabSz="914400" rtl="0" eaLnBrk="1" latinLnBrk="1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640080" indent="-274320" algn="l" defTabSz="914400" rtl="0" eaLnBrk="1" latinLnBrk="1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640080" indent="0" algn="l" defTabSz="914400" rtl="0" eaLnBrk="1" latinLnBrk="1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886968" indent="-274320" algn="l" defTabSz="914400" rtl="0" eaLnBrk="1" latinLnBrk="1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btBd1R3Al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cxgknFAnPag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hyperlink" Target="https://us02web.zoom.us/j/428695610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opendoors.or.kr/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>
            <a:extLst>
              <a:ext uri="{FF2B5EF4-FFF2-40B4-BE49-F238E27FC236}">
                <a16:creationId xmlns:a16="http://schemas.microsoft.com/office/drawing/2014/main" id="{C60B4E40-ED59-4DFA-97D2-04570E280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839336"/>
            <a:ext cx="4123899" cy="3475513"/>
          </a:xfrm>
        </p:spPr>
        <p:txBody>
          <a:bodyPr rtlCol="0" anchor="ctr">
            <a:normAutofit fontScale="90000"/>
          </a:bodyPr>
          <a:lstStyle/>
          <a:p>
            <a:pPr rtl="0"/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8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for Persecuted Church Worldwide</a:t>
            </a:r>
            <a:endParaRPr lang="ko-KR" altLang="en-US" dirty="0"/>
          </a:p>
        </p:txBody>
      </p:sp>
      <p:sp>
        <p:nvSpPr>
          <p:cNvPr id="20" name="부제목 19">
            <a:extLst>
              <a:ext uri="{FF2B5EF4-FFF2-40B4-BE49-F238E27FC236}">
                <a16:creationId xmlns:a16="http://schemas.microsoft.com/office/drawing/2014/main" id="{35E6FB68-BA70-4F6F-9874-1F349422D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0807"/>
            <a:ext cx="4123899" cy="1524000"/>
          </a:xfrm>
        </p:spPr>
        <p:txBody>
          <a:bodyPr rtlCol="0">
            <a:normAutofit fontScale="70000" lnSpcReduction="20000"/>
          </a:bodyPr>
          <a:lstStyle/>
          <a:p>
            <a:r>
              <a:rPr lang="ko-KR" altLang="en-US" sz="36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박해 받는 교회를 위한 </a:t>
            </a:r>
            <a:endParaRPr lang="en-US" altLang="ko-KR" sz="36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ko-KR" altLang="en-US" sz="36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오픈도어 기도회</a:t>
            </a:r>
            <a:endParaRPr lang="en-US" altLang="ko-KR" sz="36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endParaRPr lang="en-US" altLang="ko-KR" sz="21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en-US" altLang="ko-KR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7</a:t>
            </a:r>
            <a:r>
              <a:rPr lang="ko-KR" altLang="en-US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</a:t>
            </a:r>
            <a:r>
              <a:rPr lang="en-US" altLang="ko-KR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19</a:t>
            </a:r>
            <a:r>
              <a:rPr lang="ko-KR" altLang="en-US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21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)pm7:00-8:00</a:t>
            </a:r>
            <a:endParaRPr lang="ko-KR" altLang="en-US" sz="21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10" name="그림 개체 틀 9" descr="배경에 과일이 있는 노란색 스무디 이미지&#10;">
            <a:extLst>
              <a:ext uri="{FF2B5EF4-FFF2-40B4-BE49-F238E27FC236}">
                <a16:creationId xmlns:a16="http://schemas.microsoft.com/office/drawing/2014/main" id="{EAC24423-E635-494B-9CD9-DF28FD91BE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0952" y="754711"/>
            <a:ext cx="6099048" cy="5340096"/>
          </a:xfrm>
        </p:spPr>
      </p:pic>
    </p:spTree>
    <p:extLst>
      <p:ext uri="{BB962C8B-B14F-4D97-AF65-F5344CB8AC3E}">
        <p14:creationId xmlns:p14="http://schemas.microsoft.com/office/powerpoint/2010/main" val="90140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4CF172-3947-42CE-B33F-43FB799FD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1344613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개체 틀 7" descr="라즈베리 이미지">
            <a:extLst>
              <a:ext uri="{FF2B5EF4-FFF2-40B4-BE49-F238E27FC236}">
                <a16:creationId xmlns:a16="http://schemas.microsoft.com/office/drawing/2014/main" id="{4261B567-0AEE-4B25-B882-091D29B2DB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293" y="1517652"/>
            <a:ext cx="1947672" cy="2295144"/>
          </a:xfrm>
        </p:spPr>
      </p:pic>
      <p:pic>
        <p:nvPicPr>
          <p:cNvPr id="10" name="그림 개체 틀 9" descr="썰린 키위 이미지">
            <a:extLst>
              <a:ext uri="{FF2B5EF4-FFF2-40B4-BE49-F238E27FC236}">
                <a16:creationId xmlns:a16="http://schemas.microsoft.com/office/drawing/2014/main" id="{E7D4F42E-FC10-4897-B233-22F58F00B85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5768" y="1517904"/>
            <a:ext cx="1947672" cy="2295144"/>
          </a:xfrm>
        </p:spPr>
      </p:pic>
      <p:pic>
        <p:nvPicPr>
          <p:cNvPr id="12" name="그림 개체 틀 11" descr="배경에 과일이 있는 노란색 스무디 이미지">
            <a:extLst>
              <a:ext uri="{FF2B5EF4-FFF2-40B4-BE49-F238E27FC236}">
                <a16:creationId xmlns:a16="http://schemas.microsoft.com/office/drawing/2014/main" id="{E36C0D92-B4CD-4560-A77C-BEAFB12733D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096" y="3800858"/>
            <a:ext cx="3895344" cy="229514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2F14772-A1EE-4EA8-8C5D-46383706A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970215"/>
            <a:ext cx="5998059" cy="3125787"/>
          </a:xfrm>
        </p:spPr>
        <p:txBody>
          <a:bodyPr rtlCol="0"/>
          <a:lstStyle/>
          <a:p>
            <a:pPr rtl="0"/>
            <a:r>
              <a:rPr lang="ko-KR" altLang="en-US" dirty="0"/>
              <a:t>찬양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5’</a:t>
            </a:r>
          </a:p>
          <a:p>
            <a:pPr rtl="0"/>
            <a:r>
              <a:rPr lang="ko-KR" altLang="en-US" dirty="0"/>
              <a:t>영상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북한기도영상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4’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ko-KR" altLang="en-US" dirty="0"/>
              <a:t>오픈도어 </a:t>
            </a:r>
            <a:r>
              <a:rPr lang="en-US" altLang="ko-KR" dirty="0"/>
              <a:t>CORE VALUE 5’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ko-KR" altLang="en-US" dirty="0"/>
              <a:t>나눔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15’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ko-KR" altLang="en-US" dirty="0"/>
              <a:t>기도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30’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바닥글 개체 틀 22">
            <a:extLst>
              <a:ext uri="{FF2B5EF4-FFF2-40B4-BE49-F238E27FC236}">
                <a16:creationId xmlns:a16="http://schemas.microsoft.com/office/drawing/2014/main" id="{6A552093-9B88-4BBA-917D-614543A5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Open Doors Prayer Meeting for Persecuted Church Worldwide</a:t>
            </a:r>
            <a:endParaRPr lang="ko-KR" altLang="en-US" noProof="0" dirty="0"/>
          </a:p>
        </p:txBody>
      </p:sp>
      <p:sp>
        <p:nvSpPr>
          <p:cNvPr id="22" name="날짜 개체 틀 21">
            <a:extLst>
              <a:ext uri="{FF2B5EF4-FFF2-40B4-BE49-F238E27FC236}">
                <a16:creationId xmlns:a16="http://schemas.microsoft.com/office/drawing/2014/main" id="{3F8004C7-0268-4B65-894B-CF74CE8528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2022/7/19</a:t>
            </a:r>
            <a:endParaRPr lang="ko-KR" altLang="en-US" noProof="0" dirty="0"/>
          </a:p>
        </p:txBody>
      </p:sp>
      <p:sp>
        <p:nvSpPr>
          <p:cNvPr id="24" name="슬라이드 번호 개체 틀 23">
            <a:extLst>
              <a:ext uri="{FF2B5EF4-FFF2-40B4-BE49-F238E27FC236}">
                <a16:creationId xmlns:a16="http://schemas.microsoft.com/office/drawing/2014/main" id="{B583B8C6-95CF-4DD9-AFF1-3E252935F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050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393C99-3405-401F-845E-319BF903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17650"/>
            <a:ext cx="4565650" cy="1344613"/>
          </a:xfrm>
        </p:spPr>
        <p:txBody>
          <a:bodyPr rtlCol="0"/>
          <a:lstStyle/>
          <a:p>
            <a:pPr rtl="0"/>
            <a:r>
              <a:rPr lang="ko-KR" altLang="en-US" dirty="0"/>
              <a:t>영상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73D1DB-1EA9-40AB-8379-2FFFEEA5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8" y="2970213"/>
            <a:ext cx="4661142" cy="3125787"/>
          </a:xfrm>
        </p:spPr>
        <p:txBody>
          <a:bodyPr rtlCol="0">
            <a:normAutofit/>
          </a:bodyPr>
          <a:lstStyle/>
          <a:p>
            <a:pPr algn="just" rtl="0"/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1993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년 오픈도어 </a:t>
            </a:r>
            <a:r>
              <a:rPr lang="ko-KR" altLang="en-US" sz="20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월드와치리스트가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발표된 이래로 북한은 역대 최고수준의 박해지수를 기록했습니다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새로 제정된 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‘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반동 사상문화 </a:t>
            </a:r>
            <a:r>
              <a:rPr lang="ko-KR" altLang="en-US" sz="20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배격법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’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으로 박해는 더욱 심해지고 있으며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약 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40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만명의 북한의 지하교회 성도들은   혹독한 박해아래 신음하고 있습니다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4" name="바닥글 개체 틀 13">
            <a:extLst>
              <a:ext uri="{FF2B5EF4-FFF2-40B4-BE49-F238E27FC236}">
                <a16:creationId xmlns:a16="http://schemas.microsoft.com/office/drawing/2014/main" id="{E6F2DABA-211D-4B68-8BC7-AB9312B11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Open Doors Prayer Meeting for Persecuted Church Worldwide</a:t>
            </a:r>
            <a:endParaRPr lang="ko-KR" altLang="en-US" noProof="0" dirty="0"/>
          </a:p>
        </p:txBody>
      </p:sp>
      <p:sp>
        <p:nvSpPr>
          <p:cNvPr id="13" name="날짜 개체 틀 12">
            <a:extLst>
              <a:ext uri="{FF2B5EF4-FFF2-40B4-BE49-F238E27FC236}">
                <a16:creationId xmlns:a16="http://schemas.microsoft.com/office/drawing/2014/main" id="{46056F2E-FFB6-4169-9ECD-E267A69DC1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2022/7/19</a:t>
            </a:r>
            <a:endParaRPr lang="ko-KR" altLang="en-US" noProof="0" dirty="0"/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6EA7615A-2736-464C-81F6-BFD25DAD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개체 틀 15" descr="텍스트, 하늘, 운송, 도로포장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BBE320CE-1336-754C-FE7D-E12446AA31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14875" b="14875"/>
          <a:stretch>
            <a:fillRect/>
          </a:stretch>
        </p:blipFill>
        <p:spPr/>
      </p:pic>
      <p:pic>
        <p:nvPicPr>
          <p:cNvPr id="21" name="그림 개체 틀 20" descr="텍스트, 사람, 부스, 시장이(가) 표시된 사진&#10;&#10;자동 생성된 설명">
            <a:extLst>
              <a:ext uri="{FF2B5EF4-FFF2-40B4-BE49-F238E27FC236}">
                <a16:creationId xmlns:a16="http://schemas.microsoft.com/office/drawing/2014/main" id="{D41ACA3F-0092-9624-594B-0205ED887E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3897" b="3897"/>
          <a:stretch>
            <a:fillRect/>
          </a:stretch>
        </p:blipFill>
        <p:spPr/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521A526-3A49-9222-8448-DB8E15F3C7DA}"/>
              </a:ext>
            </a:extLst>
          </p:cNvPr>
          <p:cNvSpPr txBox="1"/>
          <p:nvPr/>
        </p:nvSpPr>
        <p:spPr>
          <a:xfrm>
            <a:off x="758952" y="3086540"/>
            <a:ext cx="101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</a:rPr>
              <a:t>출처</a:t>
            </a:r>
            <a:r>
              <a:rPr lang="en-US" altLang="ko-KR" sz="1000" dirty="0">
                <a:solidFill>
                  <a:schemeClr val="bg1"/>
                </a:solidFill>
              </a:rPr>
              <a:t>:</a:t>
            </a:r>
            <a:r>
              <a:rPr lang="ko-KR" altLang="en-US" sz="1000" dirty="0">
                <a:solidFill>
                  <a:schemeClr val="bg1"/>
                </a:solidFill>
              </a:rPr>
              <a:t>동아일보</a:t>
            </a:r>
          </a:p>
        </p:txBody>
      </p:sp>
    </p:spTree>
    <p:extLst>
      <p:ext uri="{BB962C8B-B14F-4D97-AF65-F5344CB8AC3E}">
        <p14:creationId xmlns:p14="http://schemas.microsoft.com/office/powerpoint/2010/main" val="1559281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개체 틀 11" descr="썰린 레몬이 물 속에 있는 이미지">
            <a:extLst>
              <a:ext uri="{FF2B5EF4-FFF2-40B4-BE49-F238E27FC236}">
                <a16:creationId xmlns:a16="http://schemas.microsoft.com/office/drawing/2014/main" id="{0E7FD06F-FD7E-4F39-B40E-790316D5A6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760" y="756284"/>
            <a:ext cx="10698480" cy="5349240"/>
          </a:xfrm>
        </p:spPr>
      </p:pic>
      <p:sp>
        <p:nvSpPr>
          <p:cNvPr id="9" name="제목 8">
            <a:extLst>
              <a:ext uri="{FF2B5EF4-FFF2-40B4-BE49-F238E27FC236}">
                <a16:creationId xmlns:a16="http://schemas.microsoft.com/office/drawing/2014/main" id="{AF764D8E-8D44-4B0E-A17E-DF05833AC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3488" y="1200728"/>
            <a:ext cx="3880852" cy="1973793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en-US" altLang="ko-KR" sz="4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OPEN DOORS CORE VALUE 7</a:t>
            </a:r>
          </a:p>
        </p:txBody>
      </p:sp>
      <p:sp>
        <p:nvSpPr>
          <p:cNvPr id="11" name="부제목 10">
            <a:extLst>
              <a:ext uri="{FF2B5EF4-FFF2-40B4-BE49-F238E27FC236}">
                <a16:creationId xmlns:a16="http://schemas.microsoft.com/office/drawing/2014/main" id="{8CECFDD0-AD9E-4CB3-A606-F8B5DB779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4636" y="3786051"/>
            <a:ext cx="3666744" cy="1616631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오직 하나님의   영광을 위해 사역한다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en-US" altLang="ko-KR" dirty="0"/>
              <a:t>We</a:t>
            </a:r>
            <a:r>
              <a:rPr lang="ko-KR" altLang="en-US" dirty="0"/>
              <a:t> </a:t>
            </a:r>
            <a:r>
              <a:rPr lang="en-US" altLang="ko-KR" dirty="0"/>
              <a:t>are motivated solely for the glory of God.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ECE1EA-8CD7-2B5D-3220-AC257E85AF1D}"/>
              </a:ext>
            </a:extLst>
          </p:cNvPr>
          <p:cNvSpPr txBox="1"/>
          <p:nvPr/>
        </p:nvSpPr>
        <p:spPr>
          <a:xfrm>
            <a:off x="1150619" y="1200728"/>
            <a:ext cx="540545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sz="1600" dirty="0"/>
              <a:t>우리는 그리스도 몸의 지체이다</a:t>
            </a:r>
            <a:r>
              <a:rPr lang="en-US" altLang="ko-KR" sz="1600" dirty="0"/>
              <a:t>.                                     We are part of the Body of Christ.</a:t>
            </a:r>
          </a:p>
          <a:p>
            <a:pPr marL="342900" indent="-342900">
              <a:buFont typeface="+mj-lt"/>
              <a:buAutoNum type="arabicPeriod"/>
            </a:pPr>
            <a:endParaRPr lang="en-US" altLang="ko-KR" sz="16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1600" dirty="0"/>
              <a:t>우리는 박해 받는 교회를 섬긴다</a:t>
            </a:r>
            <a:r>
              <a:rPr lang="en-US" altLang="ko-KR" sz="1600" dirty="0"/>
              <a:t>.                                  We are Persecuted Church driven.</a:t>
            </a:r>
          </a:p>
          <a:p>
            <a:pPr marL="342900" indent="-342900">
              <a:buFont typeface="+mj-lt"/>
              <a:buAutoNum type="arabicPeriod"/>
            </a:pPr>
            <a:endParaRPr lang="en-US" altLang="ko-KR" sz="16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1600" dirty="0"/>
              <a:t>우리는 성경의 사람이다</a:t>
            </a:r>
            <a:r>
              <a:rPr lang="en-US" altLang="ko-KR" sz="1600" dirty="0"/>
              <a:t>.                                                 We are people of the Bible. </a:t>
            </a:r>
          </a:p>
          <a:p>
            <a:pPr marL="342900" indent="-342900">
              <a:buFont typeface="+mj-lt"/>
              <a:buAutoNum type="arabicPeriod"/>
            </a:pPr>
            <a:endParaRPr lang="en-US" altLang="ko-KR" sz="16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1600" dirty="0"/>
              <a:t>우리는 기도의 사람이다</a:t>
            </a:r>
            <a:r>
              <a:rPr lang="en-US" altLang="ko-KR" sz="1600" dirty="0"/>
              <a:t>. 		                          We are people of prayer.</a:t>
            </a:r>
          </a:p>
          <a:p>
            <a:pPr marL="342900" indent="-342900">
              <a:buFont typeface="+mj-lt"/>
              <a:buAutoNum type="arabicPeriod"/>
            </a:pPr>
            <a:endParaRPr lang="en-US" altLang="ko-KR" sz="16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1600" dirty="0"/>
              <a:t>우리는 믿음으로 살며 사역한다</a:t>
            </a:r>
            <a:r>
              <a:rPr lang="en-US" altLang="ko-KR" sz="1600" dirty="0"/>
              <a:t>.                                   We live and work by faith.</a:t>
            </a:r>
          </a:p>
          <a:p>
            <a:pPr marL="342900" indent="-342900">
              <a:buFont typeface="+mj-lt"/>
              <a:buAutoNum type="arabicPeriod"/>
            </a:pPr>
            <a:endParaRPr lang="en-US" altLang="ko-KR" sz="16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1600" dirty="0"/>
              <a:t>우리는 예수 그리스도와 그의 지상명령에 헌신한다</a:t>
            </a:r>
            <a:r>
              <a:rPr lang="en-US" altLang="ko-KR" sz="1600" dirty="0"/>
              <a:t>. We are devoted to Jesus Christ and His commission.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4287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3222214-4E6F-6AF9-3E31-E616E2471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839336"/>
            <a:ext cx="4123899" cy="3475513"/>
          </a:xfrm>
        </p:spPr>
        <p:txBody>
          <a:bodyPr/>
          <a:lstStyle/>
          <a:p>
            <a:r>
              <a:rPr lang="ko-KR" altLang="en-US" dirty="0"/>
              <a:t>나눔</a:t>
            </a:r>
            <a:r>
              <a:rPr lang="en-US" altLang="ko-KR" dirty="0"/>
              <a:t>(15’)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F0F9961-2DD0-F4EB-7ECC-7DA6B4290A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589" y="4433977"/>
            <a:ext cx="4546121" cy="16608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“</a:t>
            </a:r>
            <a:r>
              <a:rPr lang="ko-KR" altLang="en-US" sz="1600" dirty="0"/>
              <a:t>하나님께 영광을 돌리는 것</a:t>
            </a:r>
            <a:r>
              <a:rPr lang="en-US" altLang="ko-KR" sz="1600" dirty="0"/>
              <a:t>”</a:t>
            </a:r>
            <a:r>
              <a:rPr lang="ko-KR" altLang="en-US" sz="1600" dirty="0"/>
              <a:t>이 오픈도어에서 섬기고 있는 모든 이들의 동기가 되어야 합니다</a:t>
            </a:r>
            <a:r>
              <a:rPr lang="en-US" altLang="ko-KR" sz="1600" dirty="0"/>
              <a:t>.</a:t>
            </a:r>
          </a:p>
          <a:p>
            <a:pPr>
              <a:lnSpc>
                <a:spcPct val="100000"/>
              </a:lnSpc>
            </a:pPr>
            <a:endParaRPr lang="en-US" altLang="ko-KR" sz="1600" dirty="0"/>
          </a:p>
          <a:p>
            <a:r>
              <a:rPr lang="en-US" altLang="ko-KR" sz="1600" dirty="0"/>
              <a:t>Q. </a:t>
            </a:r>
            <a:r>
              <a:rPr lang="ko-KR" altLang="en-US" sz="1600" dirty="0"/>
              <a:t>이 말이 나에게 어떤 의미인지 나누어 봅시다</a:t>
            </a:r>
            <a:r>
              <a:rPr lang="en-US" altLang="ko-KR" sz="1600" dirty="0"/>
              <a:t>. </a:t>
            </a:r>
            <a:endParaRPr lang="en-US" sz="1600" dirty="0"/>
          </a:p>
        </p:txBody>
      </p:sp>
      <p:pic>
        <p:nvPicPr>
          <p:cNvPr id="5" name="그림 개체 틀 11" descr="썰린 레몬이 물 속에 있는 이미지">
            <a:extLst>
              <a:ext uri="{FF2B5EF4-FFF2-40B4-BE49-F238E27FC236}">
                <a16:creationId xmlns:a16="http://schemas.microsoft.com/office/drawing/2014/main" id="{2E551313-90E1-CDAD-CF3A-135D60A227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8" r="21448"/>
          <a:stretch/>
        </p:blipFill>
        <p:spPr>
          <a:xfrm>
            <a:off x="5331070" y="754711"/>
            <a:ext cx="6098812" cy="5340096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11E437-4C8F-983E-52CC-7A4AF6D6E28F}"/>
              </a:ext>
            </a:extLst>
          </p:cNvPr>
          <p:cNvSpPr txBox="1"/>
          <p:nvPr/>
        </p:nvSpPr>
        <p:spPr>
          <a:xfrm>
            <a:off x="5902036" y="786051"/>
            <a:ext cx="5338619" cy="4199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/>
              <a:t>-</a:t>
            </a:r>
            <a:r>
              <a:rPr lang="ko-KR" altLang="en-US" dirty="0"/>
              <a:t>하나님께서 우리 사역의 능력 되시기에 오직 주님께서 모든 영광을 받으셔야 한다</a:t>
            </a:r>
            <a:r>
              <a:rPr lang="en-US" altLang="ko-KR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-</a:t>
            </a:r>
            <a:r>
              <a:rPr lang="ko-KR" altLang="en-US" dirty="0"/>
              <a:t>우리는 기꺼이 우리의 정보를 숨깁니다</a:t>
            </a:r>
            <a:r>
              <a:rPr lang="en-US" altLang="ko-KR" dirty="0"/>
              <a:t>. </a:t>
            </a:r>
            <a:r>
              <a:rPr lang="ko-KR" altLang="en-US" dirty="0"/>
              <a:t>왜냐하면 우리는 우리 단체를 홍보하는 사람이 아니기 때문입니다</a:t>
            </a:r>
            <a:r>
              <a:rPr lang="en-US" altLang="ko-KR" dirty="0"/>
              <a:t>. </a:t>
            </a:r>
            <a:r>
              <a:rPr lang="ko-KR" altLang="en-US" dirty="0"/>
              <a:t>우리는 교회와 성도들을 섬김으로써 하나님을 섬기는 사람들입니다</a:t>
            </a:r>
            <a:r>
              <a:rPr lang="en-US" altLang="ko-KR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ko-KR" altLang="en-US" dirty="0" err="1">
                <a:solidFill>
                  <a:schemeClr val="accent5">
                    <a:lumMod val="50000"/>
                  </a:schemeClr>
                </a:solidFill>
              </a:rPr>
              <a:t>그런즉</a:t>
            </a:r>
            <a:r>
              <a:rPr lang="ko-KR" altLang="en-US" dirty="0">
                <a:solidFill>
                  <a:schemeClr val="accent5">
                    <a:lumMod val="50000"/>
                  </a:schemeClr>
                </a:solidFill>
              </a:rPr>
              <a:t> 너희가 먹든지 마시든지 무엇을 하든지      다 하나님의 영광을 위하여 하라</a:t>
            </a:r>
            <a:r>
              <a:rPr lang="en-US" altLang="ko-KR" dirty="0">
                <a:solidFill>
                  <a:schemeClr val="accent5">
                    <a:lumMod val="50000"/>
                  </a:schemeClr>
                </a:solidFill>
              </a:rPr>
              <a:t>“(</a:t>
            </a:r>
            <a:r>
              <a:rPr lang="ko-KR" altLang="en-US" dirty="0">
                <a:solidFill>
                  <a:schemeClr val="accent5">
                    <a:lumMod val="50000"/>
                  </a:schemeClr>
                </a:solidFill>
              </a:rPr>
              <a:t>고전</a:t>
            </a:r>
            <a:r>
              <a:rPr lang="en-US" altLang="ko-KR" dirty="0">
                <a:solidFill>
                  <a:schemeClr val="accent5">
                    <a:lumMod val="50000"/>
                  </a:schemeClr>
                </a:solidFill>
              </a:rPr>
              <a:t>10:31)</a:t>
            </a:r>
            <a:endParaRPr lang="ko-KR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92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5" descr="얇게 썰린 오렌지와 블루베리가 물 한 잔 속에 들어 있는 이미지&#10;">
            <a:extLst>
              <a:ext uri="{FF2B5EF4-FFF2-40B4-BE49-F238E27FC236}">
                <a16:creationId xmlns:a16="http://schemas.microsoft.com/office/drawing/2014/main" id="{1B04B052-E6DF-4BF0-8FE7-9B077DDAB0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52" y="749808"/>
            <a:ext cx="10744200" cy="5394960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A425EA5-DA2A-4F5D-9C8A-A8DD11EE9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1112" y="1517904"/>
            <a:ext cx="4480560" cy="2796945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박해 받는 교회와 성도를 위한 기도</a:t>
            </a:r>
            <a:r>
              <a:rPr lang="en-US" altLang="ko-KR" dirty="0"/>
              <a:t>(30’)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7CF293A-C923-4F3F-AE8F-23F74E3B0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1112" y="4425696"/>
            <a:ext cx="4059936" cy="1189912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GLOBAL PRAYER NETWORK</a:t>
            </a:r>
          </a:p>
        </p:txBody>
      </p: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7A208888-C00D-4C50-A30C-E6FCAB5FA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Open Doors Prayer Meeting for Persecuted Church Worldwide</a:t>
            </a:r>
            <a:endParaRPr lang="ko-KR" altLang="en-US" noProof="0" dirty="0"/>
          </a:p>
        </p:txBody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4104F275-9E95-47DD-859C-DF128F4F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2022/7/19</a:t>
            </a:r>
            <a:endParaRPr lang="ko-KR" altLang="en-US" noProof="0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48AF2CAF-4D8D-43C4-8EC0-040A1E48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0846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C9D676BE-7945-6BC1-D854-365B8DE8CF21}"/>
              </a:ext>
            </a:extLst>
          </p:cNvPr>
          <p:cNvSpPr/>
          <p:nvPr/>
        </p:nvSpPr>
        <p:spPr>
          <a:xfrm>
            <a:off x="746760" y="664234"/>
            <a:ext cx="10698480" cy="54374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8481365" y="1517904"/>
            <a:ext cx="2836492" cy="4020254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3000" b="1" i="0" dirty="0">
                <a:solidFill>
                  <a:srgbClr val="11100F"/>
                </a:solidFill>
                <a:effectLst/>
                <a:latin typeface="Segoe UI"/>
              </a:rPr>
              <a:t>스리랑카</a:t>
            </a:r>
            <a:r>
              <a:rPr lang="en-US" altLang="ko-KR" sz="3000" b="1" i="0" dirty="0">
                <a:solidFill>
                  <a:srgbClr val="11100F"/>
                </a:solidFill>
                <a:effectLst/>
                <a:latin typeface="Segoe UI"/>
              </a:rPr>
              <a:t>:</a:t>
            </a:r>
            <a:br>
              <a:rPr lang="ko-KR" altLang="en-US" sz="3000" b="1" i="0" dirty="0">
                <a:solidFill>
                  <a:srgbClr val="11100F"/>
                </a:solidFill>
                <a:effectLst/>
                <a:latin typeface="Segoe UI"/>
              </a:rPr>
            </a:br>
            <a:r>
              <a:rPr lang="ko-KR" altLang="en-US" sz="3000" b="1" i="0" dirty="0">
                <a:solidFill>
                  <a:srgbClr val="11100F"/>
                </a:solidFill>
                <a:effectLst/>
                <a:latin typeface="Segoe UI"/>
              </a:rPr>
              <a:t>에너지 부족과</a:t>
            </a:r>
            <a:br>
              <a:rPr lang="ko-KR" altLang="en-US" sz="3000" b="1" i="0" dirty="0">
                <a:solidFill>
                  <a:srgbClr val="11100F"/>
                </a:solidFill>
                <a:effectLst/>
                <a:latin typeface="Segoe UI"/>
              </a:rPr>
            </a:br>
            <a:r>
              <a:rPr lang="ko-KR" altLang="en-US" sz="3000" b="1" i="0" dirty="0">
                <a:solidFill>
                  <a:srgbClr val="11100F"/>
                </a:solidFill>
                <a:effectLst/>
                <a:latin typeface="Segoe UI"/>
              </a:rPr>
              <a:t>정치적불안으로</a:t>
            </a:r>
            <a:br>
              <a:rPr lang="ko-KR" altLang="en-US" sz="3000" b="1" i="0" dirty="0">
                <a:solidFill>
                  <a:srgbClr val="11100F"/>
                </a:solidFill>
                <a:effectLst/>
                <a:latin typeface="Segoe UI"/>
              </a:rPr>
            </a:br>
            <a:r>
              <a:rPr lang="ko-KR" altLang="en-US" sz="3000" b="1" i="0" dirty="0">
                <a:solidFill>
                  <a:srgbClr val="11100F"/>
                </a:solidFill>
                <a:effectLst/>
                <a:latin typeface="Segoe UI"/>
              </a:rPr>
              <a:t>프로그램 취소 </a:t>
            </a:r>
            <a:br>
              <a:rPr lang="en-US" altLang="ko-KR" sz="3000" b="0" i="0" dirty="0">
                <a:solidFill>
                  <a:srgbClr val="11100F"/>
                </a:solidFill>
                <a:effectLst/>
                <a:latin typeface="Segoe UI"/>
              </a:rPr>
            </a:br>
            <a:endParaRPr lang="en-US" altLang="ko-KR" sz="3000" b="0" i="0" dirty="0">
              <a:solidFill>
                <a:srgbClr val="11100F"/>
              </a:solidFill>
              <a:latin typeface="Segoe UI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746760" y="752477"/>
            <a:ext cx="7448334" cy="5349240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defRPr/>
            </a:pP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   연료 부족과 경제 위기 속에서도 현지 파트너들은 </a:t>
            </a:r>
            <a:r>
              <a:rPr lang="ko-KR" altLang="en-US" sz="3600" b="0" i="0" dirty="0" err="1">
                <a:solidFill>
                  <a:srgbClr val="11100F"/>
                </a:solidFill>
                <a:effectLst/>
                <a:latin typeface="Segoe UI"/>
              </a:rPr>
              <a:t>박해받는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 교회와          성도들을 연계시키기 위해 다양한 방법을 모색하고 있습니다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 제자훈련      과정이 지난 주말인 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7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월 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16-17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일 열릴 예정이었고, 청소년 제자훈련            프로그램 역시 7월 11일 진행될 예정이었습니다. 하지만, 7월 9일 전국        각지에서 발생한 대규모 반정부 시위로, 정치적 불안과 참가자들의 안전상의 이유로 프로그램은 또 다시 연기되었습니다. </a:t>
            </a:r>
          </a:p>
          <a:p>
            <a:pPr algn="just">
              <a:lnSpc>
                <a:spcPct val="120000"/>
              </a:lnSpc>
              <a:defRPr/>
            </a:pPr>
            <a:endParaRPr lang="en-US" altLang="ko-KR" sz="3600" b="0" i="0" dirty="0">
              <a:solidFill>
                <a:srgbClr val="11100F"/>
              </a:solidFill>
              <a:effectLst/>
              <a:latin typeface="Segoe UI"/>
            </a:endParaRPr>
          </a:p>
          <a:p>
            <a:pPr algn="just">
              <a:lnSpc>
                <a:spcPct val="120000"/>
              </a:lnSpc>
              <a:defRPr/>
            </a:pP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  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수많은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노조와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정당들도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고타바야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라자팍사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대통령의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퇴진을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촉구하며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  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이번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시위에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참가했습니다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경찰과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시위대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사이에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수차례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충돌이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 발생해     사상자가 나왔습니다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현지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파트너들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에게 가장 중요한 것은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참가자들의 안전입니다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 </a:t>
            </a:r>
          </a:p>
          <a:p>
            <a:pPr algn="just">
              <a:lnSpc>
                <a:spcPct val="120000"/>
              </a:lnSpc>
              <a:defRPr/>
            </a:pP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  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연료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부족과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정치적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불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안으로 발생한 수많은 어려움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들로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현지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파트너들은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이번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프로그램을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취소할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수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밖에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없었습니다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도로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폐쇄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되고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,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통행금지령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이 내려졌으며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,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버스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/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열차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의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파업등으로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인해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현재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상황에서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교통수단을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찾는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것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조차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극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히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어려운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실정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입니다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최악의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경제위기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가운데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프로그램을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계획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하는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것은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매우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3600" b="0" i="0" dirty="0" err="1">
                <a:solidFill>
                  <a:srgbClr val="11100F"/>
                </a:solidFill>
                <a:effectLst/>
                <a:latin typeface="Segoe UI"/>
              </a:rPr>
              <a:t>힘든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ko-KR" altLang="en-US" sz="3600" b="0" i="0" dirty="0">
                <a:solidFill>
                  <a:srgbClr val="11100F"/>
                </a:solidFill>
                <a:effectLst/>
                <a:latin typeface="Segoe UI"/>
              </a:rPr>
              <a:t>상황입니다</a:t>
            </a:r>
            <a:r>
              <a:rPr lang="en-US" altLang="ko-KR" sz="36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5" descr="사람, 실외, 사람들, 군중이(가) 표시된 사진  자동 생성된 설명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7450" b="7450"/>
          <a:stretch>
            <a:fillRect/>
          </a:stretch>
        </p:blipFill>
        <p:spPr>
          <a:xfrm>
            <a:off x="746760" y="756283"/>
            <a:ext cx="3766798" cy="1883399"/>
          </a:xfrm>
        </p:spPr>
      </p:pic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9204384" y="1517904"/>
            <a:ext cx="1878143" cy="4106519"/>
          </a:xfrm>
        </p:spPr>
        <p:txBody>
          <a:bodyPr>
            <a:normAutofit/>
          </a:bodyPr>
          <a:lstStyle/>
          <a:p>
            <a:pPr lvl="0">
              <a:defRPr/>
            </a:pPr>
            <a:br>
              <a:rPr lang="en-US" altLang="ko-KR" b="0" i="0">
                <a:solidFill>
                  <a:srgbClr val="11100F"/>
                </a:solidFill>
                <a:effectLst/>
                <a:latin typeface="Segoe UI"/>
              </a:rPr>
            </a:br>
            <a:endParaRPr lang="ko-KR" altLang="en-US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746760" y="2639681"/>
            <a:ext cx="10698480" cy="3856009"/>
          </a:xfrm>
        </p:spPr>
        <p:txBody>
          <a:bodyPr>
            <a:normAutofit fontScale="62500" lnSpcReduction="20000"/>
          </a:bodyPr>
          <a:lstStyle/>
          <a:p>
            <a:pPr algn="l">
              <a:lnSpc>
                <a:spcPct val="120000"/>
              </a:lnSpc>
              <a:defRPr/>
            </a:pPr>
            <a:br>
              <a:rPr lang="en-US" altLang="ko-KR" b="0" i="0" dirty="0">
                <a:solidFill>
                  <a:srgbClr val="11100F"/>
                </a:solidFill>
                <a:effectLst/>
                <a:latin typeface="Segoe UI"/>
              </a:rPr>
            </a:br>
            <a:r>
              <a:rPr lang="ko-KR" altLang="en-US" sz="2800" b="1" i="0" dirty="0">
                <a:solidFill>
                  <a:srgbClr val="11100F"/>
                </a:solidFill>
                <a:effectLst/>
                <a:latin typeface="Segoe UI"/>
              </a:rPr>
              <a:t>함께 기도해 주세요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...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프로그램을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계획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하고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있는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현지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파트너들의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안전과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보호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를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위해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기도해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주세요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수많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은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어려움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속에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도 그들에게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지혜와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지식을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 주시고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,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 하나님의 강한 손이 그들을 지켜 주실 줄 믿습니다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  <a:defRPr/>
            </a:pPr>
            <a:endParaRPr lang="en-US" altLang="ko-KR" sz="2800" b="0" i="0" dirty="0">
              <a:solidFill>
                <a:srgbClr val="11100F"/>
              </a:solidFill>
              <a:effectLst/>
              <a:latin typeface="Segoe UI"/>
            </a:endParaRPr>
          </a:p>
          <a:p>
            <a:pPr marL="514350" indent="-514350" algn="just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훈련에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참석할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성도들과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청소년들을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위해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기도해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주세요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연료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부족으로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교통수단을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찾는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것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에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    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커다란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어려움이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있습니다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 프로그램에 참여하는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참가자들</a:t>
            </a:r>
            <a:r>
              <a:rPr lang="ko-KR" altLang="en-US" sz="2800" b="0" i="0" dirty="0">
                <a:solidFill>
                  <a:srgbClr val="11100F"/>
                </a:solidFill>
                <a:effectLst/>
                <a:latin typeface="Segoe UI"/>
              </a:rPr>
              <a:t>의 안전을 위해서도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기도해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주세요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</a:p>
          <a:p>
            <a:pPr algn="just">
              <a:lnSpc>
                <a:spcPct val="120000"/>
              </a:lnSpc>
              <a:defRPr/>
            </a:pP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 </a:t>
            </a:r>
          </a:p>
          <a:p>
            <a:pPr marL="514350" indent="-514350" algn="just">
              <a:lnSpc>
                <a:spcPct val="120000"/>
              </a:lnSpc>
              <a:buFont typeface="+mj-lt"/>
              <a:buAutoNum type="arabicPeriod" startAt="3"/>
              <a:defRPr/>
            </a:pP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격동의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시기를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겪고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있는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스리랑카를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위해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기도해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주세요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대통령이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수요일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사임할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예정입니다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         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시민들과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군인들의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안전을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지켜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주시고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,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바른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지도자가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집권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할 수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있도록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기도해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800" b="0" i="0" dirty="0" err="1">
                <a:solidFill>
                  <a:srgbClr val="11100F"/>
                </a:solidFill>
                <a:effectLst/>
                <a:latin typeface="Segoe UI"/>
              </a:rPr>
              <a:t>주세요</a:t>
            </a:r>
            <a: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</a:p>
        </p:txBody>
      </p:sp>
      <p:pic>
        <p:nvPicPr>
          <p:cNvPr id="9" name="그림 8" descr="사람, 나무, 실외, 군중이(가) 표시된 사진  자동 생성된 설명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513558" y="756282"/>
            <a:ext cx="3345106" cy="1883398"/>
          </a:xfrm>
          <a:prstGeom prst="rect">
            <a:avLst/>
          </a:prstGeom>
        </p:spPr>
      </p:pic>
      <p:pic>
        <p:nvPicPr>
          <p:cNvPr id="12" name="그림 11" descr="실외, 사람, 건물, 하늘이(가) 표시된 사진  자동 생성된 설명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7858664" y="756280"/>
            <a:ext cx="3586576" cy="188339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26455" y="2478550"/>
            <a:ext cx="19948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800" b="0" i="0">
                <a:solidFill>
                  <a:schemeClr val="bg1"/>
                </a:solidFill>
                <a:effectLst/>
                <a:latin typeface="Segoe UI"/>
              </a:rPr>
              <a:t>Photograph: Eranga Jayawardena/AP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13557" y="2478550"/>
            <a:ext cx="21997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800" b="0" i="0">
                <a:solidFill>
                  <a:schemeClr val="bg1"/>
                </a:solidFill>
                <a:effectLst/>
                <a:latin typeface="AppleSDGothicNeo-Regular"/>
              </a:rPr>
              <a:t>이미지출처</a:t>
            </a:r>
            <a:r>
              <a:rPr lang="en-US" altLang="ko-KR" sz="800" b="0" i="0">
                <a:solidFill>
                  <a:schemeClr val="bg1"/>
                </a:solidFill>
                <a:effectLst/>
                <a:latin typeface="AppleSDGothicNeo-Regular"/>
              </a:rPr>
              <a:t>=AP</a:t>
            </a:r>
            <a:r>
              <a:rPr lang="ko-KR" altLang="en-US" sz="800" b="0" i="0">
                <a:solidFill>
                  <a:schemeClr val="bg1"/>
                </a:solidFill>
                <a:effectLst/>
                <a:latin typeface="AppleSDGothicNeo-Regular"/>
              </a:rPr>
              <a:t>연합뉴스</a:t>
            </a:r>
            <a:r>
              <a:rPr lang="en-US" altLang="ko-KR" sz="800" b="0" i="0">
                <a:solidFill>
                  <a:schemeClr val="bg1"/>
                </a:solidFill>
                <a:effectLst/>
                <a:latin typeface="AppleSDGothicNeo-Regular"/>
              </a:rPr>
              <a:t>]</a:t>
            </a:r>
            <a:endParaRPr lang="ko-KR" altLang="en-US" sz="80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78969" y="2451394"/>
            <a:ext cx="264831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800" b="0" i="0">
                <a:solidFill>
                  <a:schemeClr val="bg1"/>
                </a:solidFill>
                <a:effectLst/>
                <a:latin typeface="AppleSDGothicNeo-Regular"/>
              </a:rPr>
              <a:t>ⓒ 콜롬보</a:t>
            </a:r>
            <a:r>
              <a:rPr lang="en-US" altLang="ko-KR" sz="800" b="0" i="0">
                <a:solidFill>
                  <a:schemeClr val="bg1"/>
                </a:solidFill>
                <a:effectLst/>
                <a:latin typeface="AppleSDGothicNeo-Regular"/>
              </a:rPr>
              <a:t>=AP/</a:t>
            </a:r>
            <a:r>
              <a:rPr lang="ko-KR" altLang="en-US" sz="800" b="0" i="0">
                <a:solidFill>
                  <a:schemeClr val="bg1"/>
                </a:solidFill>
                <a:effectLst/>
                <a:latin typeface="AppleSDGothicNeo-Regular"/>
              </a:rPr>
              <a:t>뉴시스</a:t>
            </a:r>
            <a:endParaRPr lang="ko-KR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F838DF5A-942E-8983-A888-EFC7CBDD01CB}"/>
              </a:ext>
            </a:extLst>
          </p:cNvPr>
          <p:cNvSpPr/>
          <p:nvPr/>
        </p:nvSpPr>
        <p:spPr>
          <a:xfrm>
            <a:off x="746760" y="664234"/>
            <a:ext cx="10698480" cy="54374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8540150" y="2113127"/>
            <a:ext cx="2691442" cy="2796945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  <a:t>나이지리아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Segoe UI"/>
              </a:rPr>
              <a:t>:</a:t>
            </a:r>
            <a:b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</a:br>
            <a: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  <a:t>목사님의 </a:t>
            </a:r>
            <a:br>
              <a:rPr lang="en-US" altLang="ko-KR" sz="3600" b="1" i="0" dirty="0">
                <a:solidFill>
                  <a:srgbClr val="000000"/>
                </a:solidFill>
                <a:effectLst/>
                <a:latin typeface="Segoe UI"/>
              </a:rPr>
            </a:br>
            <a: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  <a:t>두 아들 살해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Segoe UI"/>
              </a:rPr>
              <a:t>,</a:t>
            </a:r>
            <a: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  <a:t> 딸 납치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746759" y="1078302"/>
            <a:ext cx="7551851" cy="5023414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2022년 7월 6일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나이지리아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북동부의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다니엘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우마루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목사</a:t>
            </a:r>
            <a:r>
              <a:rPr lang="ko-KR" altLang="en-US" b="1" i="0" dirty="0">
                <a:solidFill>
                  <a:srgbClr val="323130"/>
                </a:solidFill>
                <a:effectLst/>
                <a:latin typeface="Segoe UI"/>
              </a:rPr>
              <a:t>님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(Daniel Umaru) </a:t>
            </a:r>
            <a:r>
              <a:rPr lang="ko-KR" altLang="en-US" b="1" i="0" dirty="0">
                <a:solidFill>
                  <a:srgbClr val="323130"/>
                </a:solidFill>
                <a:effectLst/>
                <a:latin typeface="Segoe UI"/>
              </a:rPr>
              <a:t>가정에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무장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괴한이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난입해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두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아들을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살해</a:t>
            </a:r>
            <a:r>
              <a:rPr lang="ko-KR" altLang="en-US" b="1" i="0" dirty="0">
                <a:solidFill>
                  <a:srgbClr val="323130"/>
                </a:solidFill>
                <a:effectLst/>
                <a:latin typeface="Segoe UI"/>
              </a:rPr>
              <a:t>하고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,</a:t>
            </a:r>
            <a:r>
              <a:rPr lang="ko-KR" altLang="en-US" b="1" i="0" dirty="0">
                <a:solidFill>
                  <a:srgbClr val="323130"/>
                </a:solidFill>
                <a:effectLst/>
                <a:latin typeface="Segoe UI"/>
              </a:rPr>
              <a:t> 목사님은 총상을 입었으며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,</a:t>
            </a:r>
            <a:r>
              <a:rPr lang="ko-KR" altLang="en-US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딸을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납치했</a:t>
            </a:r>
            <a:r>
              <a:rPr lang="ko-KR" altLang="en-US" b="1" i="0" dirty="0">
                <a:solidFill>
                  <a:srgbClr val="323130"/>
                </a:solidFill>
                <a:effectLst/>
                <a:latin typeface="Segoe UI"/>
              </a:rPr>
              <a:t>습니다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</a:p>
          <a:p>
            <a:pPr algn="just">
              <a:lnSpc>
                <a:spcPct val="120000"/>
              </a:lnSpc>
              <a:defRPr/>
            </a:pPr>
            <a:endParaRPr lang="en-US" altLang="ko-KR" b="0" i="0" dirty="0">
              <a:solidFill>
                <a:srgbClr val="323130"/>
              </a:solidFill>
              <a:effectLst/>
              <a:latin typeface="Segoe UI"/>
            </a:endParaRPr>
          </a:p>
          <a:p>
            <a:pPr algn="just">
              <a:lnSpc>
                <a:spcPct val="120000"/>
              </a:lnSpc>
              <a:defRPr/>
            </a:pP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  보고에 따르면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,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이날 새벽 </a:t>
            </a:r>
            <a:r>
              <a:rPr lang="ko-KR" altLang="en-US" b="0" i="0" dirty="0" err="1">
                <a:solidFill>
                  <a:srgbClr val="323130"/>
                </a:solidFill>
                <a:effectLst/>
                <a:latin typeface="Segoe UI"/>
              </a:rPr>
              <a:t>아다마와주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무비 마을에 살고 있는 </a:t>
            </a:r>
            <a:r>
              <a:rPr lang="ko-KR" altLang="en-US" b="0" i="0" dirty="0" err="1">
                <a:solidFill>
                  <a:srgbClr val="323130"/>
                </a:solidFill>
                <a:effectLst/>
                <a:latin typeface="Segoe UI"/>
              </a:rPr>
              <a:t>우마루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목사님 가족들이 무장괴한들의 공격을 받아 두 아들이 총살 당했습니다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ko-KR" altLang="en-US" b="0" i="0" dirty="0" err="1">
                <a:solidFill>
                  <a:srgbClr val="323130"/>
                </a:solidFill>
                <a:effectLst/>
                <a:latin typeface="Segoe UI"/>
              </a:rPr>
              <a:t>우마루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목사님은 총상을 입고 치료 중에 있으며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,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사모님은 사건 목격 후 충격으로 혼수상태에 빠져 병원에 입원해 계십니다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또한 무장괴한들은 13살 딸을 납치해 갔습니다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</a:p>
          <a:p>
            <a:pPr algn="just">
              <a:lnSpc>
                <a:spcPct val="120000"/>
              </a:lnSpc>
              <a:defRPr/>
            </a:pP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 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지난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몇 주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동안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북부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주에서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목회자가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납치되거나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공격당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하는 사례가 빈번히 발생하고 있습니다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7월 4일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카두나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주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카우루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마을에서는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찰스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가톨릭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교회의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엠마누엘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사일러스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목사님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(Emmanuel Silas)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이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납치되었습니다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</a:p>
          <a:p>
            <a:pPr algn="just">
              <a:lnSpc>
                <a:spcPct val="120000"/>
              </a:lnSpc>
              <a:defRPr/>
            </a:pP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  또한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,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카두나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주의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비투스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보로고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(Vitus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Borogo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)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목사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님은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6월25일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농장에서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일하던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중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강도들에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의해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살해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당하고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,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목사님의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형은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납치되었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습니다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</a:p>
          <a:p>
            <a:pPr algn="just">
              <a:lnSpc>
                <a:spcPct val="120000"/>
              </a:lnSpc>
              <a:defRPr/>
            </a:pP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 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기독교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공동체에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대한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공격이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증가하고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있는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가운데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가톨릭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성직자들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또한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지난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달부터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카치나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,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에도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주에서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납치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사례가 발생하고 있다고 </a:t>
            </a:r>
            <a:r>
              <a:rPr lang="en-US" altLang="ko-KR" b="0" i="0" dirty="0" err="1">
                <a:solidFill>
                  <a:srgbClr val="323130"/>
                </a:solidFill>
                <a:effectLst/>
                <a:latin typeface="Segoe UI"/>
              </a:rPr>
              <a:t>데일리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 포</a:t>
            </a:r>
            <a:r>
              <a:rPr lang="ko-KR" altLang="en-US" b="0" i="0" dirty="0" err="1">
                <a:solidFill>
                  <a:srgbClr val="323130"/>
                </a:solidFill>
                <a:effectLst/>
                <a:latin typeface="Segoe UI"/>
              </a:rPr>
              <a:t>스트가</a:t>
            </a:r>
            <a:r>
              <a:rPr lang="ko-KR" altLang="en-US" b="0" i="0" dirty="0">
                <a:solidFill>
                  <a:srgbClr val="323130"/>
                </a:solidFill>
                <a:effectLst/>
                <a:latin typeface="Segoe UI"/>
              </a:rPr>
              <a:t> 보도했습니다</a:t>
            </a:r>
            <a:r>
              <a:rPr lang="en-US" altLang="ko-KR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</a:p>
          <a:p>
            <a:pPr algn="just">
              <a:lnSpc>
                <a:spcPct val="120000"/>
              </a:lnSpc>
              <a:defRPr/>
            </a:pPr>
            <a:endParaRPr lang="en-US" altLang="ko-KR" b="0" i="0" dirty="0">
              <a:solidFill>
                <a:srgbClr val="323130"/>
              </a:solidFill>
              <a:effectLst/>
              <a:latin typeface="Segoe UI"/>
            </a:endParaRPr>
          </a:p>
          <a:p>
            <a:pPr lvl="0" algn="just">
              <a:lnSpc>
                <a:spcPct val="120000"/>
              </a:lnSpc>
              <a:defRPr/>
            </a:pP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2022년 7월 11일 </a:t>
            </a:r>
            <a:r>
              <a:rPr lang="en-US" altLang="ko-KR" b="1" i="0" dirty="0" err="1">
                <a:solidFill>
                  <a:srgbClr val="323130"/>
                </a:solidFill>
                <a:effectLst/>
                <a:latin typeface="Segoe UI"/>
              </a:rPr>
              <a:t>업데이트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/>
              </a:rPr>
              <a:t>: 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납치됐던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우마루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목사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님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의 딸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이자글라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(Ijagla,13)가 7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월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11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일 집으로 돌아왔습니다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 두 아들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패니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(Fenye,24)와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케프리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(Kefrey,19)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의 장례가 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7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월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8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일 치뤄졌습니다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우마루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목사님은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아직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총상에서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회복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중이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며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,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 사모님 또한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아들들의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장례식에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rgbClr val="323130"/>
                </a:solidFill>
                <a:effectLst/>
                <a:latin typeface="Segoe UI"/>
              </a:rPr>
              <a:t>참석했다</a:t>
            </a:r>
            <a:r>
              <a:rPr lang="ko-KR" altLang="en-US" i="0" dirty="0">
                <a:solidFill>
                  <a:srgbClr val="323130"/>
                </a:solidFill>
                <a:effectLst/>
                <a:latin typeface="Segoe UI"/>
              </a:rPr>
              <a:t>고 합니다</a:t>
            </a:r>
            <a:r>
              <a:rPr lang="en-US" altLang="ko-KR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27206AAC-EE2C-1D0F-C1C0-85D4102A0E89}"/>
              </a:ext>
            </a:extLst>
          </p:cNvPr>
          <p:cNvSpPr/>
          <p:nvPr/>
        </p:nvSpPr>
        <p:spPr>
          <a:xfrm>
            <a:off x="746760" y="664234"/>
            <a:ext cx="10698480" cy="54374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8531524" y="1517904"/>
            <a:ext cx="2743201" cy="4037507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  <a:t>나이지리아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Segoe UI"/>
              </a:rPr>
              <a:t>:</a:t>
            </a:r>
            <a:b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</a:br>
            <a: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  <a:t>목사님의  </a:t>
            </a:r>
            <a:br>
              <a:rPr lang="en-US" altLang="ko-KR" sz="3600" b="1" i="0" dirty="0">
                <a:solidFill>
                  <a:srgbClr val="000000"/>
                </a:solidFill>
                <a:effectLst/>
                <a:latin typeface="Segoe UI"/>
              </a:rPr>
            </a:br>
            <a: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  <a:t>두 아들 살해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Segoe UI"/>
              </a:rPr>
              <a:t>,</a:t>
            </a:r>
            <a:r>
              <a:rPr lang="ko-KR" altLang="en-US" sz="3600" b="1" i="0" dirty="0">
                <a:solidFill>
                  <a:srgbClr val="000000"/>
                </a:solidFill>
                <a:effectLst/>
                <a:latin typeface="Segoe UI"/>
              </a:rPr>
              <a:t> 딸 납치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789889" y="899122"/>
            <a:ext cx="7206795" cy="534924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ko-KR" altLang="en-US" sz="2200" b="1" i="0" dirty="0">
                <a:solidFill>
                  <a:srgbClr val="323130"/>
                </a:solidFill>
                <a:effectLst/>
                <a:latin typeface="Segoe UI"/>
              </a:rPr>
              <a:t>기도제목</a:t>
            </a:r>
            <a:endParaRPr lang="en-US" altLang="ko-KR" sz="2200" b="0" i="0" dirty="0">
              <a:solidFill>
                <a:srgbClr val="323130"/>
              </a:solidFill>
              <a:effectLst/>
              <a:latin typeface="Segoe UI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우마루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목사님과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사모님의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건강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회복을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위해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기도해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주세요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성령님께서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두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아들을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잃은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목사님과           사모님의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비통한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마음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가운데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찾아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가시어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위로해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  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주시길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기도해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주세요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이자글라가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부모님께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로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돌아올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수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있게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해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주신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     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하나님께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감사드립니다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.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오빠들을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잃은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슬픔으로부터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그녀를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위로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해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주시고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,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납치를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겪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은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트라우마에서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 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치유될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수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있도록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기도해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주세요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나이지리아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교회와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목회자들을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위해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기도해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주세요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.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하나님께서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계속해서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사역을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감당하고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복음을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전할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수 있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는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힘과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담대함을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주시도록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기도해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주세요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.      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목사님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들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과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가족들의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 </a:t>
            </a:r>
            <a:r>
              <a:rPr lang="en-US" altLang="ko-KR" sz="2200" b="0" i="0" dirty="0" err="1">
                <a:solidFill>
                  <a:srgbClr val="323130"/>
                </a:solidFill>
                <a:effectLst/>
                <a:latin typeface="Segoe UI"/>
              </a:rPr>
              <a:t>안전을</a:t>
            </a:r>
            <a:r>
              <a:rPr lang="ko-KR" altLang="en-US" sz="2200" b="0" i="0" dirty="0">
                <a:solidFill>
                  <a:srgbClr val="323130"/>
                </a:solidFill>
                <a:effectLst/>
                <a:latin typeface="Segoe UI"/>
              </a:rPr>
              <a:t> 위해 기도해 주세요</a:t>
            </a:r>
            <a:r>
              <a:rPr lang="en-US" altLang="ko-KR" sz="2200" b="0" i="0" dirty="0">
                <a:solidFill>
                  <a:srgbClr val="323130"/>
                </a:solidFill>
                <a:effectLst/>
                <a:latin typeface="Segoe UI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개체 틀 6" descr="지도이(가) 표시된 사진  자동 생성된 설명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7500" b="7500"/>
          <a:stretch>
            <a:fillRect/>
          </a:stretch>
        </p:blipFill>
        <p:spPr>
          <a:xfrm>
            <a:off x="7688080" y="4226944"/>
            <a:ext cx="3757159" cy="1878580"/>
          </a:xfrm>
        </p:spPr>
      </p:pic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7696200" y="1123408"/>
            <a:ext cx="3749040" cy="2796945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ko-KR" altLang="en-US" sz="2800" b="1" i="0" dirty="0">
                <a:solidFill>
                  <a:srgbClr val="11100F"/>
                </a:solidFill>
                <a:effectLst/>
                <a:latin typeface="Segoe UI"/>
              </a:rPr>
              <a:t>우즈베키스탄</a:t>
            </a:r>
            <a:r>
              <a:rPr lang="en-US" altLang="ko-KR" sz="2800" b="1" i="0" dirty="0">
                <a:solidFill>
                  <a:srgbClr val="11100F"/>
                </a:solidFill>
                <a:effectLst/>
                <a:latin typeface="Segoe UI"/>
              </a:rPr>
              <a:t>:</a:t>
            </a:r>
            <a:br>
              <a:rPr lang="ko-KR" altLang="en-US" sz="2800" b="1" i="0" dirty="0">
                <a:solidFill>
                  <a:srgbClr val="11100F"/>
                </a:solidFill>
                <a:effectLst/>
                <a:latin typeface="Segoe UI"/>
              </a:rPr>
            </a:br>
            <a:r>
              <a:rPr lang="ko-KR" altLang="en-US" sz="2800" b="1" i="0" dirty="0" err="1">
                <a:solidFill>
                  <a:srgbClr val="11100F"/>
                </a:solidFill>
                <a:effectLst/>
                <a:latin typeface="Segoe UI"/>
              </a:rPr>
              <a:t>카라칼팍스탄</a:t>
            </a:r>
            <a:r>
              <a:rPr lang="en-US" altLang="ko-KR" sz="2800" b="1" i="0" dirty="0">
                <a:solidFill>
                  <a:srgbClr val="11100F"/>
                </a:solidFill>
                <a:effectLst/>
                <a:latin typeface="Segoe UI"/>
              </a:rPr>
              <a:t>(</a:t>
            </a:r>
            <a:r>
              <a:rPr lang="en-US" altLang="ko-KR" sz="2800" b="1" i="0" dirty="0" err="1">
                <a:solidFill>
                  <a:srgbClr val="11100F"/>
                </a:solidFill>
                <a:effectLst/>
                <a:latin typeface="Segoe UI"/>
              </a:rPr>
              <a:t>Karakalpakstan</a:t>
            </a:r>
            <a:r>
              <a:rPr lang="en-US" altLang="ko-KR" sz="2800" b="1" i="0" dirty="0">
                <a:solidFill>
                  <a:srgbClr val="11100F"/>
                </a:solidFill>
                <a:effectLst/>
                <a:latin typeface="Segoe UI"/>
              </a:rPr>
              <a:t>)</a:t>
            </a:r>
            <a:r>
              <a:rPr lang="ko-KR" altLang="en-US" sz="2800" b="1" i="0" dirty="0">
                <a:solidFill>
                  <a:srgbClr val="11100F"/>
                </a:solidFill>
                <a:effectLst/>
                <a:latin typeface="Segoe UI"/>
              </a:rPr>
              <a:t>의 </a:t>
            </a:r>
            <a:br>
              <a:rPr lang="en-US" altLang="ko-KR" sz="2800" b="1" i="0" dirty="0">
                <a:solidFill>
                  <a:srgbClr val="11100F"/>
                </a:solidFill>
                <a:effectLst/>
                <a:latin typeface="Segoe UI"/>
              </a:rPr>
            </a:br>
            <a:r>
              <a:rPr lang="ko-KR" altLang="en-US" sz="2800" b="1" i="0" dirty="0">
                <a:solidFill>
                  <a:srgbClr val="11100F"/>
                </a:solidFill>
                <a:effectLst/>
                <a:latin typeface="Segoe UI"/>
              </a:rPr>
              <a:t>청각장애 성도들을 </a:t>
            </a:r>
            <a:br>
              <a:rPr lang="en-US" altLang="ko-KR" sz="2800" b="1" i="0" dirty="0">
                <a:solidFill>
                  <a:srgbClr val="11100F"/>
                </a:solidFill>
                <a:effectLst/>
                <a:latin typeface="Segoe UI"/>
              </a:rPr>
            </a:br>
            <a:r>
              <a:rPr lang="ko-KR" altLang="en-US" sz="2800" b="1" i="0" dirty="0">
                <a:solidFill>
                  <a:srgbClr val="11100F"/>
                </a:solidFill>
                <a:effectLst/>
                <a:latin typeface="Segoe UI"/>
              </a:rPr>
              <a:t>위한 긴급기도</a:t>
            </a:r>
            <a:br>
              <a:rPr lang="en-US" altLang="ko-KR" sz="2800" b="0" i="0" dirty="0">
                <a:solidFill>
                  <a:srgbClr val="11100F"/>
                </a:solidFill>
                <a:effectLst/>
                <a:latin typeface="Segoe UI"/>
              </a:rPr>
            </a:br>
            <a:endParaRPr lang="en-US" altLang="ko-KR" sz="2800" b="0" i="0" dirty="0">
              <a:solidFill>
                <a:srgbClr val="11100F"/>
              </a:solidFill>
              <a:latin typeface="Segoe UI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841648" y="839023"/>
            <a:ext cx="6586728" cy="552727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우즈베키스탄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내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여러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소식통에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의하면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,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청각장애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성도들</a:t>
            </a:r>
            <a:r>
              <a:rPr lang="ko-KR" altLang="en-US" sz="2300" b="0" i="0" dirty="0">
                <a:solidFill>
                  <a:srgbClr val="11100F"/>
                </a:solidFill>
                <a:effectLst/>
                <a:latin typeface="Segoe UI"/>
              </a:rPr>
              <a:t>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위한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기도가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시급하다고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합니다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최근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이들의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식량난이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심각</a:t>
            </a:r>
            <a:r>
              <a:rPr lang="ko-KR" altLang="en-US" sz="2300" b="0" i="0" dirty="0">
                <a:solidFill>
                  <a:srgbClr val="11100F"/>
                </a:solidFill>
                <a:effectLst/>
                <a:latin typeface="Segoe UI"/>
              </a:rPr>
              <a:t>한 상태입니다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통행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금지령과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도로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봉쇄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,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계엄</a:t>
            </a:r>
            <a:r>
              <a:rPr lang="ko-KR" altLang="en-US" sz="2300" b="0" i="0" dirty="0">
                <a:solidFill>
                  <a:srgbClr val="11100F"/>
                </a:solidFill>
                <a:effectLst/>
                <a:latin typeface="Segoe UI"/>
              </a:rPr>
              <a:t>령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으로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인해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사람들은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 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식료품을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사러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나갈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수 없</a:t>
            </a:r>
            <a:r>
              <a:rPr lang="ko-KR" altLang="en-US" sz="2300" b="0" i="0" dirty="0">
                <a:solidFill>
                  <a:srgbClr val="11100F"/>
                </a:solidFill>
                <a:effectLst/>
                <a:latin typeface="Segoe UI"/>
              </a:rPr>
              <a:t>습니다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청각장애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기독교인들은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식량을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원조받는데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있어서도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외면당하고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있습니다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. 100~120명의 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청각장애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기독교인들은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먹을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것을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살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돈이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없으며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,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식량을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지원받지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못하는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입장에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있습니다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.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음식이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조금도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ko-KR" altLang="en-US" sz="2300" b="0" i="0" dirty="0">
                <a:solidFill>
                  <a:srgbClr val="11100F"/>
                </a:solidFill>
                <a:effectLst/>
                <a:latin typeface="Segoe UI"/>
              </a:rPr>
              <a:t>남아 있지 않으며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,</a:t>
            </a:r>
            <a:r>
              <a:rPr lang="ko-KR" altLang="en-US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보조금도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en-US" altLang="ko-KR" sz="2300" b="0" i="0" dirty="0" err="1">
                <a:solidFill>
                  <a:srgbClr val="11100F"/>
                </a:solidFill>
                <a:effectLst/>
                <a:latin typeface="Segoe UI"/>
              </a:rPr>
              <a:t>막혀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 있</a:t>
            </a:r>
            <a:r>
              <a:rPr lang="ko-KR" altLang="en-US" sz="2300" b="0" i="0" dirty="0">
                <a:solidFill>
                  <a:srgbClr val="11100F"/>
                </a:solidFill>
                <a:effectLst/>
                <a:latin typeface="Segoe UI"/>
              </a:rPr>
              <a:t>는 상태라고 합니다</a:t>
            </a:r>
            <a:r>
              <a:rPr lang="en-US" altLang="ko-KR" sz="2300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  <a:r>
              <a:rPr lang="ko-KR" altLang="en-US" sz="2300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</a:p>
          <a:p>
            <a:pPr algn="just">
              <a:lnSpc>
                <a:spcPct val="120000"/>
              </a:lnSpc>
              <a:defRPr/>
            </a:pPr>
            <a:endParaRPr lang="ko-KR" altLang="en-US" b="0" i="0" dirty="0">
              <a:solidFill>
                <a:srgbClr val="11100F"/>
              </a:solidFill>
              <a:effectLst/>
              <a:latin typeface="Segoe UI"/>
            </a:endParaRP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b="0" i="0" dirty="0">
                <a:solidFill>
                  <a:srgbClr val="11100F"/>
                </a:solidFill>
                <a:effectLst/>
                <a:latin typeface="Segoe UI"/>
              </a:rPr>
              <a:t>이들에게 필요한 음식과 물품들이 하루속히 보급될 수 있도록 기도해 주세요</a:t>
            </a:r>
            <a:r>
              <a:rPr lang="en-US" altLang="ko-KR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b="0" i="0" dirty="0">
                <a:solidFill>
                  <a:srgbClr val="11100F"/>
                </a:solidFill>
                <a:effectLst/>
                <a:latin typeface="Segoe UI"/>
              </a:rPr>
              <a:t>청각장애 기독교인들이 하나님을 의지하고</a:t>
            </a:r>
            <a:r>
              <a:rPr lang="en-US" altLang="ko-KR" b="0" i="0" dirty="0">
                <a:solidFill>
                  <a:srgbClr val="11100F"/>
                </a:solidFill>
                <a:effectLst/>
                <a:latin typeface="Segoe UI"/>
              </a:rPr>
              <a:t>,</a:t>
            </a:r>
            <a:r>
              <a:rPr lang="ko-KR" altLang="en-US" b="0" i="0" dirty="0">
                <a:solidFill>
                  <a:srgbClr val="11100F"/>
                </a:solidFill>
                <a:effectLst/>
                <a:latin typeface="Segoe UI"/>
              </a:rPr>
              <a:t> 힘겨운 상황 가운데 출구가 열릴 수 있도록 기도해 주세요</a:t>
            </a:r>
            <a:r>
              <a:rPr lang="en-US" altLang="ko-KR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b="0" i="0" dirty="0">
                <a:solidFill>
                  <a:srgbClr val="11100F"/>
                </a:solidFill>
                <a:effectLst/>
                <a:latin typeface="Segoe UI"/>
              </a:rPr>
              <a:t>헌법 개혁안을 놓고 보안군과 시위대가 충돌하고    있다고 합니다</a:t>
            </a:r>
            <a:r>
              <a:rPr lang="en-US" altLang="ko-KR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  <a:r>
              <a:rPr lang="ko-KR" altLang="en-US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  <a:r>
              <a:rPr lang="ko-KR" altLang="en-US" b="0" i="0" dirty="0" err="1">
                <a:solidFill>
                  <a:srgbClr val="11100F"/>
                </a:solidFill>
                <a:effectLst/>
                <a:latin typeface="Segoe UI"/>
              </a:rPr>
              <a:t>카라칼팍스탄의</a:t>
            </a:r>
            <a:r>
              <a:rPr lang="ko-KR" altLang="en-US" b="0" i="0" dirty="0">
                <a:solidFill>
                  <a:srgbClr val="11100F"/>
                </a:solidFill>
                <a:effectLst/>
                <a:latin typeface="Segoe UI"/>
              </a:rPr>
              <a:t> 평화가 찾아 올 수  있도록 기도해 주세요</a:t>
            </a:r>
            <a:r>
              <a:rPr lang="en-US" altLang="ko-KR" b="0" i="0" dirty="0">
                <a:solidFill>
                  <a:srgbClr val="11100F"/>
                </a:solidFill>
                <a:effectLst/>
                <a:latin typeface="Segoe UI"/>
              </a:rPr>
              <a:t>.</a:t>
            </a:r>
            <a:r>
              <a:rPr lang="ko-KR" altLang="en-US" b="0" i="0" dirty="0">
                <a:solidFill>
                  <a:srgbClr val="11100F"/>
                </a:solidFill>
                <a:effectLst/>
                <a:latin typeface="Segoe UI"/>
              </a:rPr>
              <a:t> </a:t>
            </a:r>
          </a:p>
          <a:p>
            <a:pPr algn="just">
              <a:lnSpc>
                <a:spcPct val="120000"/>
              </a:lnSpc>
              <a:defRPr/>
            </a:pPr>
            <a:endParaRPr lang="ko-KR" altLang="en-US" b="0" i="0" dirty="0">
              <a:solidFill>
                <a:srgbClr val="11100F"/>
              </a:solidFill>
              <a:effectLst/>
              <a:latin typeface="Segoe UI"/>
            </a:endParaRPr>
          </a:p>
          <a:p>
            <a:pPr algn="just">
              <a:lnSpc>
                <a:spcPct val="120000"/>
              </a:lnSpc>
              <a:defRPr/>
            </a:pPr>
            <a:endParaRPr lang="ko-KR" altLang="en-US" b="0" i="0" dirty="0">
              <a:solidFill>
                <a:srgbClr val="11100F"/>
              </a:solidFill>
              <a:effectLst/>
              <a:latin typeface="Segoe UI"/>
            </a:endParaRPr>
          </a:p>
          <a:p>
            <a:pPr lvl="0" algn="just">
              <a:lnSpc>
                <a:spcPct val="120000"/>
              </a:lnSpc>
              <a:defRPr/>
            </a:pPr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C01641-1179-8D39-A111-FFFE736A9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17650"/>
            <a:ext cx="4565650" cy="1344613"/>
          </a:xfrm>
        </p:spPr>
        <p:txBody>
          <a:bodyPr anchor="t">
            <a:normAutofit/>
          </a:bodyPr>
          <a:lstStyle/>
          <a:p>
            <a:r>
              <a:rPr lang="ko-KR" altLang="en-US" sz="3300" dirty="0" err="1"/>
              <a:t>머스카슬론</a:t>
            </a:r>
            <a:r>
              <a:rPr lang="en-US" altLang="ko-KR" sz="3300" dirty="0"/>
              <a:t>(</a:t>
            </a:r>
            <a:r>
              <a:rPr lang="en-US" altLang="ko-KR" sz="3300" dirty="0" err="1"/>
              <a:t>Muskathlon</a:t>
            </a:r>
            <a:r>
              <a:rPr lang="en-US" altLang="ko-KR" sz="3300" dirty="0"/>
              <a:t>)</a:t>
            </a:r>
            <a:r>
              <a:rPr lang="ko-KR" altLang="en-US" sz="3300" dirty="0"/>
              <a:t>한국대회를 위한 기도</a:t>
            </a:r>
            <a:r>
              <a:rPr lang="en-US" altLang="ko-KR" sz="1200" dirty="0"/>
              <a:t>(</a:t>
            </a:r>
            <a:r>
              <a:rPr lang="ko-KR" altLang="en-US" sz="1200" dirty="0"/>
              <a:t>뉴스영상</a:t>
            </a:r>
            <a:r>
              <a:rPr lang="en-US" altLang="ko-KR" sz="1200" dirty="0"/>
              <a:t>3’2”)</a:t>
            </a:r>
            <a:endParaRPr lang="ko-KR" altLang="en-US" sz="3300" dirty="0"/>
          </a:p>
        </p:txBody>
      </p:sp>
      <p:pic>
        <p:nvPicPr>
          <p:cNvPr id="13" name="그림 개체 틀 12" descr="텍스트, 사람, 실외, 표지판이(가) 표시된 사진&#10;&#10;자동 생성된 설명">
            <a:hlinkClick r:id="rId2"/>
            <a:extLst>
              <a:ext uri="{FF2B5EF4-FFF2-40B4-BE49-F238E27FC236}">
                <a16:creationId xmlns:a16="http://schemas.microsoft.com/office/drawing/2014/main" id="{27138851-B3D3-1BB5-7166-4E545A7AF1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r="-1" b="4451"/>
          <a:stretch/>
        </p:blipFill>
        <p:spPr>
          <a:xfrm>
            <a:off x="758952" y="883487"/>
            <a:ext cx="4562856" cy="2441448"/>
          </a:xfrm>
          <a:noFill/>
        </p:spPr>
      </p:pic>
      <p:pic>
        <p:nvPicPr>
          <p:cNvPr id="15" name="그림 개체 틀 14" descr="하늘, 사람, 실외, 그룹이(가) 표시된 사진&#10;&#10;자동 생성된 설명">
            <a:extLst>
              <a:ext uri="{FF2B5EF4-FFF2-40B4-BE49-F238E27FC236}">
                <a16:creationId xmlns:a16="http://schemas.microsoft.com/office/drawing/2014/main" id="{FB916D9E-80E5-B557-7F96-81F1FC06088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9908" b="9908"/>
          <a:stretch>
            <a:fillRect/>
          </a:stretch>
        </p:blipFill>
        <p:spPr>
          <a:xfrm>
            <a:off x="758825" y="3594100"/>
            <a:ext cx="4562475" cy="2441575"/>
          </a:xfr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F3338E2-DC3B-476B-6B8E-74B1020DB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8" y="2970213"/>
            <a:ext cx="4565651" cy="3125787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ko-KR" altLang="en-US" sz="1200" dirty="0"/>
              <a:t>이번 대회 참가자들을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탈북 청년 </a:t>
            </a:r>
            <a:r>
              <a:rPr lang="en-US" altLang="ko-KR" sz="1200" dirty="0"/>
              <a:t>20</a:t>
            </a:r>
            <a:r>
              <a:rPr lang="ko-KR" altLang="en-US" sz="1200" dirty="0"/>
              <a:t>명을 준비시켜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한국의 지원자 자원봉사자 </a:t>
            </a:r>
            <a:r>
              <a:rPr lang="en-US" altLang="ko-KR" sz="1200" dirty="0"/>
              <a:t>30</a:t>
            </a:r>
            <a:r>
              <a:rPr lang="ko-KR" altLang="en-US" sz="1200" dirty="0"/>
              <a:t>명도 예비하여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!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ko-KR" altLang="en-US" sz="1200" dirty="0"/>
              <a:t>북한사역에 참여하고 있는 한국교회와 선교단체를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서로의 사역을 존중하며</a:t>
            </a:r>
            <a:r>
              <a:rPr lang="en-US" altLang="ko-KR" sz="1200" dirty="0"/>
              <a:t>, </a:t>
            </a:r>
            <a:r>
              <a:rPr lang="ko-KR" altLang="en-US" sz="1200" dirty="0"/>
              <a:t>나눔과 섬김과 연합을 통해 그리스도안에서 하나됨을 배워가게 </a:t>
            </a:r>
            <a:r>
              <a:rPr lang="ko-KR" altLang="en-US" sz="1200" dirty="0" err="1"/>
              <a:t>하옵소서</a:t>
            </a:r>
            <a:r>
              <a:rPr lang="en-US" altLang="ko-KR" sz="1200" dirty="0"/>
              <a:t>!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altLang="ko-KR" sz="1200" dirty="0" err="1"/>
              <a:t>Muskathlon</a:t>
            </a:r>
            <a:r>
              <a:rPr lang="ko-KR" altLang="en-US" sz="1200" dirty="0"/>
              <a:t> 한국대회를 섬기는 이들</a:t>
            </a:r>
            <a:r>
              <a:rPr lang="en-US" altLang="ko-KR" sz="1200" dirty="0"/>
              <a:t>-Marc, </a:t>
            </a:r>
            <a:r>
              <a:rPr lang="en-US" altLang="ko-KR" sz="1200" dirty="0" err="1"/>
              <a:t>Sietse</a:t>
            </a:r>
            <a:r>
              <a:rPr lang="en-US" altLang="ko-KR" sz="1200" dirty="0"/>
              <a:t>(ODNL), Hans(4M), </a:t>
            </a:r>
            <a:r>
              <a:rPr lang="ko-KR" altLang="en-US" sz="1200" dirty="0"/>
              <a:t>김보미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양승재목사</a:t>
            </a:r>
            <a:r>
              <a:rPr lang="en-US" altLang="ko-KR" sz="1200" dirty="0"/>
              <a:t>(DMZ</a:t>
            </a:r>
            <a:r>
              <a:rPr lang="ko-KR" altLang="en-US" sz="1200" dirty="0"/>
              <a:t>선교연합</a:t>
            </a:r>
            <a:r>
              <a:rPr lang="en-US" altLang="ko-KR" sz="1200" dirty="0"/>
              <a:t>)-</a:t>
            </a:r>
            <a:r>
              <a:rPr lang="ko-KR" altLang="en-US" sz="1200" dirty="0"/>
              <a:t>에게 지혜와 명철을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! </a:t>
            </a:r>
          </a:p>
        </p:txBody>
      </p:sp>
      <p:sp>
        <p:nvSpPr>
          <p:cNvPr id="27" name="Footer Placeholder 5">
            <a:extLst>
              <a:ext uri="{FF2B5EF4-FFF2-40B4-BE49-F238E27FC236}">
                <a16:creationId xmlns:a16="http://schemas.microsoft.com/office/drawing/2014/main" id="{AA186B35-506C-2F74-BE97-6B8E42E9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Open Doors Prayer Meeting for Persecuted Church Worldwide</a:t>
            </a:r>
            <a:endParaRPr lang="ko-KR" altLang="en-US" noProof="0" dirty="0"/>
          </a:p>
        </p:txBody>
      </p:sp>
      <p:sp>
        <p:nvSpPr>
          <p:cNvPr id="25" name="Date Placeholder 6">
            <a:extLst>
              <a:ext uri="{FF2B5EF4-FFF2-40B4-BE49-F238E27FC236}">
                <a16:creationId xmlns:a16="http://schemas.microsoft.com/office/drawing/2014/main" id="{BDAAD205-5F53-8474-913E-46F7E381DB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2022/7/19</a:t>
            </a:r>
            <a:endParaRPr lang="ko-KR" altLang="en-US" noProof="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718EC39-33E7-CBA3-85F4-45C5A15C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9E80BB-C0DF-4F1B-8821-E3FD53412EFF}" type="slidenum">
              <a:rPr lang="en-US" altLang="ko-KR" smtClean="0"/>
              <a:pPr>
                <a:spcAft>
                  <a:spcPts val="600"/>
                </a:spcAft>
              </a:pPr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334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676B4E-6BC7-AC38-7F5C-673E1B18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1344613"/>
          </a:xfrm>
        </p:spPr>
        <p:txBody>
          <a:bodyPr anchor="t">
            <a:normAutofit/>
          </a:bodyPr>
          <a:lstStyle/>
          <a:p>
            <a:pPr algn="just"/>
            <a:r>
              <a:rPr lang="ko-KR" altLang="en-US" dirty="0" err="1"/>
              <a:t>한국오픈도어선교회를</a:t>
            </a:r>
            <a:r>
              <a:rPr lang="ko-KR" altLang="en-US" dirty="0"/>
              <a:t> 위한 기도</a:t>
            </a:r>
          </a:p>
        </p:txBody>
      </p:sp>
      <p:pic>
        <p:nvPicPr>
          <p:cNvPr id="9" name="그림 개체 틀 8" descr="텍스트이(가) 표시된 사진&#10;&#10;자동 생성된 설명">
            <a:extLst>
              <a:ext uri="{FF2B5EF4-FFF2-40B4-BE49-F238E27FC236}">
                <a16:creationId xmlns:a16="http://schemas.microsoft.com/office/drawing/2014/main" id="{D867E505-AF6F-AD3A-CB46-BC24BA2E0E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r="-2" b="13975"/>
          <a:stretch/>
        </p:blipFill>
        <p:spPr>
          <a:xfrm>
            <a:off x="768293" y="1517652"/>
            <a:ext cx="1947672" cy="2295144"/>
          </a:xfrm>
          <a:noFill/>
        </p:spPr>
      </p:pic>
      <p:pic>
        <p:nvPicPr>
          <p:cNvPr id="6" name="그림 개체 틀 5">
            <a:extLst>
              <a:ext uri="{FF2B5EF4-FFF2-40B4-BE49-F238E27FC236}">
                <a16:creationId xmlns:a16="http://schemas.microsoft.com/office/drawing/2014/main" id="{080B5E28-253C-5469-CF94-E885D0C374B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269" r="2269"/>
          <a:stretch>
            <a:fillRect/>
          </a:stretch>
        </p:blipFill>
        <p:spPr>
          <a:xfrm>
            <a:off x="768350" y="3800475"/>
            <a:ext cx="3895725" cy="2295525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E9412F-54C5-F88B-E467-82E99D450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970215"/>
            <a:ext cx="5998059" cy="3125787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lnSpc>
                <a:spcPct val="120000"/>
              </a:lnSpc>
              <a:buAutoNum type="arabicPeriod"/>
            </a:pPr>
            <a:r>
              <a:rPr lang="ko-KR" altLang="en-US" sz="1600" dirty="0"/>
              <a:t>박해 받는 교회를 위한 오픈도어기도모임</a:t>
            </a:r>
            <a:r>
              <a:rPr lang="en-US" altLang="ko-KR" sz="1600" dirty="0"/>
              <a:t>(OPM)</a:t>
            </a:r>
            <a:r>
              <a:rPr lang="ko-KR" altLang="en-US" sz="1600" dirty="0"/>
              <a:t>이 각 도시마다 지역  교회를 중심으로 일어 나기를 소원합니다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오픈도어  기도용사들을 일으켜 주시고</a:t>
            </a:r>
            <a:r>
              <a:rPr lang="en-US" altLang="ko-KR" sz="1600" dirty="0"/>
              <a:t>, </a:t>
            </a:r>
            <a:r>
              <a:rPr lang="ko-KR" altLang="en-US" sz="1600" dirty="0"/>
              <a:t>함께 모여 기도할 때마다 성령의 능력을 덧입혀 </a:t>
            </a:r>
            <a:r>
              <a:rPr lang="ko-KR" altLang="en-US" sz="1600" dirty="0" err="1"/>
              <a:t>주옵소서</a:t>
            </a:r>
            <a:r>
              <a:rPr lang="en-US" altLang="ko-KR" sz="1600" dirty="0"/>
              <a:t>! </a:t>
            </a:r>
          </a:p>
          <a:p>
            <a:pPr marL="457200" indent="-457200" algn="just">
              <a:lnSpc>
                <a:spcPct val="120000"/>
              </a:lnSpc>
              <a:buAutoNum type="arabicPeriod"/>
            </a:pPr>
            <a:r>
              <a:rPr lang="ko-KR" altLang="en-US" sz="1600" dirty="0"/>
              <a:t>한국오픈도어를 섬기는 대표</a:t>
            </a:r>
            <a:r>
              <a:rPr lang="en-US" altLang="ko-KR" sz="1600" dirty="0"/>
              <a:t>, </a:t>
            </a:r>
            <a:r>
              <a:rPr lang="ko-KR" altLang="en-US" sz="1600" dirty="0"/>
              <a:t>이사</a:t>
            </a:r>
            <a:r>
              <a:rPr lang="en-US" altLang="ko-KR" sz="1600" dirty="0"/>
              <a:t>, </a:t>
            </a:r>
            <a:r>
              <a:rPr lang="ko-KR" altLang="en-US" sz="1600" dirty="0"/>
              <a:t>사무총장</a:t>
            </a:r>
            <a:r>
              <a:rPr lang="en-US" altLang="ko-KR" sz="1600" dirty="0"/>
              <a:t>, </a:t>
            </a:r>
            <a:r>
              <a:rPr lang="ko-KR" altLang="en-US" sz="1600" dirty="0"/>
              <a:t>간사들에게      지혜와 사랑과 겸손한 마음을 주시고</a:t>
            </a:r>
            <a:r>
              <a:rPr lang="en-US" altLang="ko-KR" sz="1600" dirty="0"/>
              <a:t>, </a:t>
            </a:r>
            <a:r>
              <a:rPr lang="ko-KR" altLang="en-US" sz="1600" dirty="0"/>
              <a:t>늘 깨어 있게 하시고</a:t>
            </a:r>
            <a:r>
              <a:rPr lang="en-US" altLang="ko-KR" sz="1600" dirty="0"/>
              <a:t>,   </a:t>
            </a:r>
            <a:r>
              <a:rPr lang="ko-KR" altLang="en-US" sz="1600" dirty="0"/>
              <a:t>지혜와 명철을 </a:t>
            </a:r>
            <a:r>
              <a:rPr lang="ko-KR" altLang="en-US" sz="1600" dirty="0" err="1"/>
              <a:t>주옵소서</a:t>
            </a:r>
            <a:r>
              <a:rPr lang="en-US" altLang="ko-KR" sz="1600" dirty="0"/>
              <a:t>!</a:t>
            </a:r>
          </a:p>
          <a:p>
            <a:pPr marL="457200" indent="-457200" algn="just">
              <a:lnSpc>
                <a:spcPct val="120000"/>
              </a:lnSpc>
              <a:buAutoNum type="arabicPeriod"/>
            </a:pPr>
            <a:r>
              <a:rPr lang="ko-KR" altLang="en-US" sz="1600" dirty="0"/>
              <a:t>한국교회의 상황이 쉽지 않습니다</a:t>
            </a:r>
            <a:r>
              <a:rPr lang="en-US" altLang="ko-KR" sz="1600" dirty="0"/>
              <a:t>. </a:t>
            </a:r>
            <a:r>
              <a:rPr lang="ko-KR" altLang="en-US" sz="1600" dirty="0"/>
              <a:t>한국경제의 불확실성도    지속되고 있습니다</a:t>
            </a:r>
            <a:r>
              <a:rPr lang="en-US" altLang="ko-KR" sz="1600" dirty="0"/>
              <a:t>. </a:t>
            </a:r>
            <a:r>
              <a:rPr lang="ko-KR" altLang="en-US" sz="1600" dirty="0"/>
              <a:t>이 어려움 속에서 하나님의 부요함을      체험하게 하시고</a:t>
            </a:r>
            <a:r>
              <a:rPr lang="en-US" altLang="ko-KR" sz="1600" dirty="0"/>
              <a:t>,</a:t>
            </a:r>
            <a:r>
              <a:rPr lang="ko-KR" altLang="en-US" sz="1600" dirty="0"/>
              <a:t> 정보</a:t>
            </a:r>
            <a:r>
              <a:rPr lang="en-US" altLang="ko-KR" sz="1600" dirty="0"/>
              <a:t>, </a:t>
            </a:r>
            <a:r>
              <a:rPr lang="ko-KR" altLang="en-US" sz="1600" dirty="0"/>
              <a:t>행정</a:t>
            </a:r>
            <a:r>
              <a:rPr lang="en-US" altLang="ko-KR" sz="1600" dirty="0"/>
              <a:t>, </a:t>
            </a:r>
            <a:r>
              <a:rPr lang="ko-KR" altLang="en-US" sz="1600" dirty="0"/>
              <a:t>재정</a:t>
            </a:r>
            <a:r>
              <a:rPr lang="en-US" altLang="ko-KR" sz="1600" dirty="0"/>
              <a:t>, </a:t>
            </a:r>
            <a:r>
              <a:rPr lang="ko-KR" altLang="en-US" sz="1600" dirty="0"/>
              <a:t>개발사역이 더 유효         적절하게 진행되게 </a:t>
            </a:r>
            <a:r>
              <a:rPr lang="ko-KR" altLang="en-US" sz="1600" dirty="0" err="1"/>
              <a:t>하옵소서</a:t>
            </a:r>
            <a:r>
              <a:rPr lang="en-US" altLang="ko-KR" sz="1600" dirty="0"/>
              <a:t>!</a:t>
            </a:r>
            <a:r>
              <a:rPr lang="ko-KR" altLang="en-US" sz="1600" dirty="0"/>
              <a:t> </a:t>
            </a: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B9F7D1F0-C67F-970D-0E9B-9A90CDDD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Open Doors Prayer Meeting for Persecuted Church Worldwide</a:t>
            </a:r>
            <a:endParaRPr lang="ko-KR" altLang="en-US" noProof="0" dirty="0"/>
          </a:p>
        </p:txBody>
      </p:sp>
      <p:sp>
        <p:nvSpPr>
          <p:cNvPr id="20" name="Date Placeholder 7">
            <a:extLst>
              <a:ext uri="{FF2B5EF4-FFF2-40B4-BE49-F238E27FC236}">
                <a16:creationId xmlns:a16="http://schemas.microsoft.com/office/drawing/2014/main" id="{071E6927-F919-34A6-FDD4-3CD3748A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2022/7/19</a:t>
            </a:r>
            <a:endParaRPr lang="ko-KR" altLang="en-US" noProof="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645E96A-7836-480E-5755-8E8516A0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9E80BB-C0DF-4F1B-8821-E3FD53412EFF}" type="slidenum">
              <a:rPr lang="en-US" altLang="ko-KR" smtClean="0"/>
              <a:pPr>
                <a:spcAft>
                  <a:spcPts val="600"/>
                </a:spcAft>
              </a:pPr>
              <a:t>13</a:t>
            </a:fld>
            <a:endParaRPr lang="ko-KR" altLang="en-US"/>
          </a:p>
        </p:txBody>
      </p:sp>
      <p:pic>
        <p:nvPicPr>
          <p:cNvPr id="21" name="그림 개체 틀 20" descr="텍스트이(가) 표시된 사진&#10;&#10;자동 생성된 설명">
            <a:extLst>
              <a:ext uri="{FF2B5EF4-FFF2-40B4-BE49-F238E27FC236}">
                <a16:creationId xmlns:a16="http://schemas.microsoft.com/office/drawing/2014/main" id="{C6E802E8-19A7-0301-44CB-CFF069F8636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 l="1801" r="18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3844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F0D641-5445-4CDB-BF23-DE481B54B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 rtlCol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보바 음료 2잔">
            <a:extLst>
              <a:ext uri="{FF2B5EF4-FFF2-40B4-BE49-F238E27FC236}">
                <a16:creationId xmlns:a16="http://schemas.microsoft.com/office/drawing/2014/main" id="{9597FE60-D33F-4396-96D4-A39211C7BE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52" y="758952"/>
            <a:ext cx="1947672" cy="2670048"/>
          </a:xfrm>
        </p:spPr>
      </p:pic>
      <p:pic>
        <p:nvPicPr>
          <p:cNvPr id="13" name="그림 개체 틀 12" descr="여러 개의 오렌지 이미지">
            <a:extLst>
              <a:ext uri="{FF2B5EF4-FFF2-40B4-BE49-F238E27FC236}">
                <a16:creationId xmlns:a16="http://schemas.microsoft.com/office/drawing/2014/main" id="{BAF054B5-6ECC-4B09-AF24-E197E92B666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52" y="3424237"/>
            <a:ext cx="1947672" cy="2679192"/>
          </a:xfrm>
        </p:spPr>
      </p:pic>
      <p:pic>
        <p:nvPicPr>
          <p:cNvPr id="11" name="그림 개체 틀 10" descr="얇게 썰린 라임 조각 이미지">
            <a:extLst>
              <a:ext uri="{FF2B5EF4-FFF2-40B4-BE49-F238E27FC236}">
                <a16:creationId xmlns:a16="http://schemas.microsoft.com/office/drawing/2014/main" id="{A4AD4D85-8AC5-40A8-A629-874220E829D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6624" y="758952"/>
            <a:ext cx="1947672" cy="2670048"/>
          </a:xfrm>
        </p:spPr>
      </p:pic>
      <p:pic>
        <p:nvPicPr>
          <p:cNvPr id="20" name="그림 개체 틀 19" descr="여러 색상의 아이스캔디 이미지">
            <a:extLst>
              <a:ext uri="{FF2B5EF4-FFF2-40B4-BE49-F238E27FC236}">
                <a16:creationId xmlns:a16="http://schemas.microsoft.com/office/drawing/2014/main" id="{0AEF3DEC-195E-48C8-88CA-3F27EF80BF6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6624" y="3424237"/>
            <a:ext cx="1947672" cy="267919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C06BF1-24A8-4CC3-B36E-FCFA069BE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874" y="2970222"/>
            <a:ext cx="5250030" cy="3128826"/>
          </a:xfrm>
        </p:spPr>
        <p:txBody>
          <a:bodyPr rtlCol="0">
            <a:noAutofit/>
          </a:bodyPr>
          <a:lstStyle/>
          <a:p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다음 기도모임은 </a:t>
            </a:r>
            <a:endParaRPr lang="en-US" altLang="ko-KR" b="0" i="0" dirty="0">
              <a:solidFill>
                <a:srgbClr val="FFFFFF"/>
              </a:solidFill>
              <a:effectLst/>
              <a:highlight>
                <a:srgbClr val="000000"/>
              </a:highlight>
              <a:latin typeface="Dotum, verdana"/>
            </a:endParaRPr>
          </a:p>
          <a:p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7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월 </a:t>
            </a:r>
            <a:r>
              <a:rPr lang="en-US" altLang="ko-KR" dirty="0">
                <a:solidFill>
                  <a:srgbClr val="FFFFFF"/>
                </a:solidFill>
                <a:highlight>
                  <a:srgbClr val="000000"/>
                </a:highlight>
                <a:latin typeface="Dotum, verdana"/>
              </a:rPr>
              <a:t>26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일</a:t>
            </a:r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(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화</a:t>
            </a:r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) pm7:00-8:00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입니다</a:t>
            </a:r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. </a:t>
            </a:r>
          </a:p>
          <a:p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 </a:t>
            </a:r>
          </a:p>
          <a:p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한주간도 승리하세요</a:t>
            </a:r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!!!</a:t>
            </a:r>
            <a:r>
              <a:rPr lang="en-US" altLang="ko-KR" b="0" i="0" dirty="0">
                <a:solidFill>
                  <a:srgbClr val="333333"/>
                </a:solidFill>
                <a:effectLst/>
                <a:highlight>
                  <a:srgbClr val="000000"/>
                </a:highlight>
                <a:latin typeface="Dotum, verdana"/>
              </a:rPr>
              <a:t>.</a:t>
            </a:r>
            <a:endParaRPr lang="en-US" altLang="ko-KR" sz="2400" dirty="0">
              <a:highlight>
                <a:srgbClr val="000000"/>
              </a:highlight>
            </a:endParaRPr>
          </a:p>
          <a:p>
            <a:endParaRPr lang="en-US" altLang="ko-KR" sz="2400" dirty="0"/>
          </a:p>
          <a:p>
            <a:r>
              <a:rPr lang="en-US" altLang="ko-KR" sz="2400" dirty="0"/>
              <a:t>•</a:t>
            </a:r>
            <a:r>
              <a:rPr lang="ko-KR" altLang="en-US" sz="2400" dirty="0"/>
              <a:t>박해 받는 교회를 위한 </a:t>
            </a:r>
            <a:endParaRPr lang="en-US" altLang="ko-KR" sz="2400" dirty="0"/>
          </a:p>
          <a:p>
            <a:r>
              <a:rPr lang="ko-KR" altLang="en-US" sz="2400" dirty="0"/>
              <a:t>오픈도어 기도회 </a:t>
            </a:r>
            <a:r>
              <a:rPr lang="en-US" altLang="ko-KR" sz="2400" dirty="0"/>
              <a:t>(ID: 428 695 6103) </a:t>
            </a:r>
            <a:r>
              <a:rPr lang="en-US" altLang="ko-KR" sz="2400" dirty="0">
                <a:hlinkClick r:id="rId7"/>
              </a:rPr>
              <a:t>https://us02web.zoom.us/j/4286956103</a:t>
            </a:r>
            <a:endParaRPr lang="en-US" altLang="ko-KR" sz="2400" dirty="0"/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8DC7ED9C-0D38-4EB1-977B-7FBC2EA1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Open Doors Prayer Meeting for Persecuted Church Worldwide</a:t>
            </a:r>
            <a:endParaRPr lang="ko-KR" altLang="en-US" noProof="0" dirty="0"/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4B9484BA-DE40-439E-A2DE-3C851FDD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2022/7/19</a:t>
            </a:r>
            <a:endParaRPr lang="ko-KR" altLang="en-US" noProof="0" dirty="0"/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C96B839E-3F89-48A0-913B-EF8CF3290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275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 descr="얇게 썰린 라임 조각 이미지">
            <a:extLst>
              <a:ext uri="{FF2B5EF4-FFF2-40B4-BE49-F238E27FC236}">
                <a16:creationId xmlns:a16="http://schemas.microsoft.com/office/drawing/2014/main" id="{9056A385-DF9B-4C71-BB88-1620C27E8A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52" y="761988"/>
            <a:ext cx="3566160" cy="2660904"/>
          </a:xfrm>
        </p:spPr>
      </p:pic>
      <p:pic>
        <p:nvPicPr>
          <p:cNvPr id="10" name="그림 개체 틀 9" descr="여러 색상의 아이스캔디 이미지">
            <a:extLst>
              <a:ext uri="{FF2B5EF4-FFF2-40B4-BE49-F238E27FC236}">
                <a16:creationId xmlns:a16="http://schemas.microsoft.com/office/drawing/2014/main" id="{99655ACF-0F87-4DB8-A51C-23BE0F9CC3E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4632" y="761980"/>
            <a:ext cx="3566160" cy="2660904"/>
          </a:xfrm>
        </p:spPr>
      </p:pic>
      <p:pic>
        <p:nvPicPr>
          <p:cNvPr id="12" name="그림 개체 틀 11" descr="물방울이 있는 녹색 사과 클로즈업">
            <a:extLst>
              <a:ext uri="{FF2B5EF4-FFF2-40B4-BE49-F238E27FC236}">
                <a16:creationId xmlns:a16="http://schemas.microsoft.com/office/drawing/2014/main" id="{CAC4BF70-8F99-4595-A84D-6DF3039EBA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9598" y="761980"/>
            <a:ext cx="3566160" cy="2660904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DFC2480-21DF-4547-B928-8E2BEDC47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22282"/>
            <a:ext cx="5012266" cy="2273710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BC2C5F0-17A2-4505-B62E-A5178B8CB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3822282"/>
            <a:ext cx="4607484" cy="227371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김경복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/>
              <a:t>선교사</a:t>
            </a:r>
            <a:endParaRPr lang="en-US" altLang="ko-K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sz="28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odsk@opendoors.or.kr</a:t>
            </a:r>
            <a:endParaRPr lang="en-US" altLang="ko-KR" sz="2800" u="none" strike="noStrike" kern="1200" cap="none" spc="15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Gill Sans Light" panose="020B0302020104020203" pitchFamily="34" charset="-79"/>
            </a:endParaRPr>
          </a:p>
          <a:p>
            <a:pPr rtl="0"/>
            <a:r>
              <a:rPr lang="en-US" altLang="ko-KR" dirty="0">
                <a:hlinkClick r:id="rId6"/>
              </a:rPr>
              <a:t>https://www.opendoors.or.kr/</a:t>
            </a:r>
            <a:endParaRPr lang="en-US" altLang="ko-KR" dirty="0"/>
          </a:p>
        </p:txBody>
      </p:sp>
      <p:sp>
        <p:nvSpPr>
          <p:cNvPr id="14" name="바닥글 개체 틀 13">
            <a:extLst>
              <a:ext uri="{FF2B5EF4-FFF2-40B4-BE49-F238E27FC236}">
                <a16:creationId xmlns:a16="http://schemas.microsoft.com/office/drawing/2014/main" id="{C477F264-F65D-4387-BC7C-C7ABF157E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Open Doors Prayer Meeting for Persecuted Church Worldwide</a:t>
            </a:r>
            <a:endParaRPr lang="ko-KR" altLang="en-US" noProof="0" dirty="0"/>
          </a:p>
        </p:txBody>
      </p:sp>
      <p:sp>
        <p:nvSpPr>
          <p:cNvPr id="13" name="날짜 개체 틀 12">
            <a:extLst>
              <a:ext uri="{FF2B5EF4-FFF2-40B4-BE49-F238E27FC236}">
                <a16:creationId xmlns:a16="http://schemas.microsoft.com/office/drawing/2014/main" id="{0F7E0785-BC2C-4F58-B5AF-3AC18AC7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2022/7/19</a:t>
            </a:r>
            <a:endParaRPr lang="ko-KR" altLang="en-US" noProof="0" dirty="0"/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3A04B45E-16DF-47B9-900E-047D593DF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2894961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6649_TF56076705_Win32.potx" id="{1644A1C8-8D0D-4D70-BCFC-81356403E73B}" vid="{16CE20B6-C730-46F0-8C3F-D099F4C59353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6272451-D558-4710-AF52-0EC1BD4C42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076797-8467-41BB-91A7-9AE8328A68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B19C5C-61AD-4793-BB9D-6401AD34A775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추상적인 디자인</Template>
  <TotalTime>506</TotalTime>
  <Words>1345</Words>
  <Application>Microsoft Office PowerPoint</Application>
  <PresentationFormat>와이드스크린</PresentationFormat>
  <Paragraphs>124</Paragraphs>
  <Slides>15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7" baseType="lpstr">
      <vt:lpstr>AppleSDGothicNeo-Regular</vt:lpstr>
      <vt:lpstr>Dotum, verdana</vt:lpstr>
      <vt:lpstr>HY목각파임B</vt:lpstr>
      <vt:lpstr>Yu Gothic UI Semibold</vt:lpstr>
      <vt:lpstr>맑은 고딕</vt:lpstr>
      <vt:lpstr>휴먼모음T</vt:lpstr>
      <vt:lpstr>Aharoni</vt:lpstr>
      <vt:lpstr>Arial</vt:lpstr>
      <vt:lpstr>Avenir Next LT Pro</vt:lpstr>
      <vt:lpstr>Segoe UI</vt:lpstr>
      <vt:lpstr>Wingdings</vt:lpstr>
      <vt:lpstr>PrismaticVTI</vt:lpstr>
      <vt:lpstr>Prayer Meeting for Persecuted Church Worldwide</vt:lpstr>
      <vt:lpstr>순서</vt:lpstr>
      <vt:lpstr>영상</vt:lpstr>
      <vt:lpstr>OPEN DOORS CORE VALUE 7</vt:lpstr>
      <vt:lpstr>나눔(15’)</vt:lpstr>
      <vt:lpstr>박해 받는 교회와 성도를 위한 기도(30’)</vt:lpstr>
      <vt:lpstr>스리랑카: 에너지 부족과 정치적불안으로 프로그램 취소  </vt:lpstr>
      <vt:lpstr> </vt:lpstr>
      <vt:lpstr>나이지리아: 목사님의  두 아들 살해, 딸 납치</vt:lpstr>
      <vt:lpstr>나이지리아: 목사님의   두 아들 살해, 딸 납치</vt:lpstr>
      <vt:lpstr>우즈베키스탄: 카라칼팍스탄(Karakalpakstan)의  청각장애 성도들을  위한 긴급기도 </vt:lpstr>
      <vt:lpstr>머스카슬론(Muskathlon)한국대회를 위한 기도(뉴스영상3’2”)</vt:lpstr>
      <vt:lpstr>한국오픈도어선교회를 위한 기도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for Persecuted Church Worldwide</dc:title>
  <dc:creator>DANIEL KIM</dc:creator>
  <cp:lastModifiedBy>DANIEL KIM</cp:lastModifiedBy>
  <cp:revision>12</cp:revision>
  <dcterms:created xsi:type="dcterms:W3CDTF">2022-07-14T04:49:49Z</dcterms:created>
  <dcterms:modified xsi:type="dcterms:W3CDTF">2022-07-20T01:13:05Z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