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8" r:id="rId5"/>
    <p:sldId id="305" r:id="rId6"/>
    <p:sldId id="270" r:id="rId7"/>
    <p:sldId id="274" r:id="rId8"/>
    <p:sldId id="299" r:id="rId9"/>
    <p:sldId id="306" r:id="rId10"/>
    <p:sldId id="307" r:id="rId11"/>
    <p:sldId id="309" r:id="rId12"/>
    <p:sldId id="264" r:id="rId13"/>
    <p:sldId id="265" r:id="rId14"/>
    <p:sldId id="266" r:id="rId15"/>
    <p:sldId id="303" r:id="rId16"/>
    <p:sldId id="285" r:id="rId17"/>
    <p:sldId id="278" r:id="rId18"/>
    <p:sldId id="271" r:id="rId1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CBB5F52-35A4-4DCC-A0DF-70A3D96F39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23E7466-2FF1-4E4A-8E56-92A252EF42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61531-7AFE-429D-B570-B9F4F7F8BB68}" type="datetime1">
              <a:rPr lang="ko-KR" altLang="ko-KR" smtClean="0"/>
              <a:t>2022-07-26</a:t>
            </a:fld>
            <a:endParaRPr lang="ko-KR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230EFBB-6D83-4378-B4AB-CD769E7AB0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840D7C8-B5A3-4325-B262-9D0F2DFCF3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6D4E4-9081-47FF-853A-4C4CEFF492F6}" type="slidenum">
              <a:rPr lang="ko-KR" altLang="ko-KR" smtClean="0"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63015102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64A2666-43E8-4A5A-9907-DA0430036FAC}" type="datetime1">
              <a:rPr lang="ko-KR" altLang="ko-KR" smtClean="0"/>
              <a:t>2022-07-26</a:t>
            </a:fld>
            <a:endParaRPr lang="ko-KR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C73610-CCBA-4806-B040-7AF4F8229BA0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42053508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3155276-2114-4288-A537-379EA644CDBE}" type="slidenum">
              <a:rPr lang="ko-KR" smtClean="0"/>
              <a:t>1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36243D6-E92F-4184-84A3-04F75297DB9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AEE0F730-D8F3-4AA6-B629-66B90613A673}" type="datetime1">
              <a:rPr lang="ko-KR" altLang="ko-KR" smtClean="0"/>
              <a:t>2022-07-26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9834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8A832F76-EEF5-410D-B6F4-8650AC675F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0160" y="-10160"/>
            <a:ext cx="12198985" cy="6877685"/>
          </a:xfrm>
          <a:custGeom>
            <a:avLst/>
            <a:gdLst>
              <a:gd name="connsiteX0" fmla="*/ 0 w 12188825"/>
              <a:gd name="connsiteY0" fmla="*/ 0 h 6868160"/>
              <a:gd name="connsiteX1" fmla="*/ 12188825 w 12188825"/>
              <a:gd name="connsiteY1" fmla="*/ 0 h 6868160"/>
              <a:gd name="connsiteX2" fmla="*/ 12188825 w 12188825"/>
              <a:gd name="connsiteY2" fmla="*/ 6868160 h 6868160"/>
              <a:gd name="connsiteX3" fmla="*/ 0 w 12188825"/>
              <a:gd name="connsiteY3" fmla="*/ 6868160 h 6868160"/>
              <a:gd name="connsiteX4" fmla="*/ 0 w 12188825"/>
              <a:gd name="connsiteY4" fmla="*/ 0 h 6868160"/>
              <a:gd name="connsiteX0" fmla="*/ 10160 w 12198985"/>
              <a:gd name="connsiteY0" fmla="*/ 0 h 6868160"/>
              <a:gd name="connsiteX1" fmla="*/ 12198985 w 12198985"/>
              <a:gd name="connsiteY1" fmla="*/ 0 h 6868160"/>
              <a:gd name="connsiteX2" fmla="*/ 12198985 w 12198985"/>
              <a:gd name="connsiteY2" fmla="*/ 6868160 h 6868160"/>
              <a:gd name="connsiteX3" fmla="*/ 10160 w 12198985"/>
              <a:gd name="connsiteY3" fmla="*/ 6868160 h 6868160"/>
              <a:gd name="connsiteX4" fmla="*/ 0 w 12198985"/>
              <a:gd name="connsiteY4" fmla="*/ 528320 h 6868160"/>
              <a:gd name="connsiteX5" fmla="*/ 10160 w 12198985"/>
              <a:gd name="connsiteY5" fmla="*/ 0 h 6868160"/>
              <a:gd name="connsiteX0" fmla="*/ 10160 w 12198985"/>
              <a:gd name="connsiteY0" fmla="*/ 0 h 6868160"/>
              <a:gd name="connsiteX1" fmla="*/ 12198985 w 12198985"/>
              <a:gd name="connsiteY1" fmla="*/ 0 h 6868160"/>
              <a:gd name="connsiteX2" fmla="*/ 12198985 w 12198985"/>
              <a:gd name="connsiteY2" fmla="*/ 6868160 h 6868160"/>
              <a:gd name="connsiteX3" fmla="*/ 10160 w 12198985"/>
              <a:gd name="connsiteY3" fmla="*/ 6868160 h 6868160"/>
              <a:gd name="connsiteX4" fmla="*/ 0 w 12198985"/>
              <a:gd name="connsiteY4" fmla="*/ 528320 h 6868160"/>
              <a:gd name="connsiteX5" fmla="*/ 10160 w 12198985"/>
              <a:gd name="connsiteY5" fmla="*/ 0 h 6868160"/>
              <a:gd name="connsiteX0" fmla="*/ 292064 w 12480889"/>
              <a:gd name="connsiteY0" fmla="*/ 0 h 6868160"/>
              <a:gd name="connsiteX1" fmla="*/ 12480889 w 12480889"/>
              <a:gd name="connsiteY1" fmla="*/ 0 h 6868160"/>
              <a:gd name="connsiteX2" fmla="*/ 12480889 w 12480889"/>
              <a:gd name="connsiteY2" fmla="*/ 6868160 h 6868160"/>
              <a:gd name="connsiteX3" fmla="*/ 292064 w 12480889"/>
              <a:gd name="connsiteY3" fmla="*/ 6868160 h 6868160"/>
              <a:gd name="connsiteX4" fmla="*/ 4996144 w 12480889"/>
              <a:gd name="connsiteY4" fmla="*/ 1727200 h 6868160"/>
              <a:gd name="connsiteX5" fmla="*/ 281904 w 12480889"/>
              <a:gd name="connsiteY5" fmla="*/ 528320 h 6868160"/>
              <a:gd name="connsiteX6" fmla="*/ 292064 w 12480889"/>
              <a:gd name="connsiteY6" fmla="*/ 0 h 6868160"/>
              <a:gd name="connsiteX0" fmla="*/ 292064 w 12480889"/>
              <a:gd name="connsiteY0" fmla="*/ 0 h 6868160"/>
              <a:gd name="connsiteX1" fmla="*/ 12480889 w 12480889"/>
              <a:gd name="connsiteY1" fmla="*/ 0 h 6868160"/>
              <a:gd name="connsiteX2" fmla="*/ 12480889 w 12480889"/>
              <a:gd name="connsiteY2" fmla="*/ 6868160 h 6868160"/>
              <a:gd name="connsiteX3" fmla="*/ 292064 w 12480889"/>
              <a:gd name="connsiteY3" fmla="*/ 6868160 h 6868160"/>
              <a:gd name="connsiteX4" fmla="*/ 4996144 w 12480889"/>
              <a:gd name="connsiteY4" fmla="*/ 1727200 h 6868160"/>
              <a:gd name="connsiteX5" fmla="*/ 281904 w 12480889"/>
              <a:gd name="connsiteY5" fmla="*/ 528320 h 6868160"/>
              <a:gd name="connsiteX6" fmla="*/ 292064 w 12480889"/>
              <a:gd name="connsiteY6" fmla="*/ 0 h 6868160"/>
              <a:gd name="connsiteX0" fmla="*/ 292064 w 12480889"/>
              <a:gd name="connsiteY0" fmla="*/ 0 h 6868160"/>
              <a:gd name="connsiteX1" fmla="*/ 12480889 w 12480889"/>
              <a:gd name="connsiteY1" fmla="*/ 0 h 6868160"/>
              <a:gd name="connsiteX2" fmla="*/ 12480889 w 12480889"/>
              <a:gd name="connsiteY2" fmla="*/ 6868160 h 6868160"/>
              <a:gd name="connsiteX3" fmla="*/ 292064 w 12480889"/>
              <a:gd name="connsiteY3" fmla="*/ 6868160 h 6868160"/>
              <a:gd name="connsiteX4" fmla="*/ 4996144 w 12480889"/>
              <a:gd name="connsiteY4" fmla="*/ 1727200 h 6868160"/>
              <a:gd name="connsiteX5" fmla="*/ 281904 w 12480889"/>
              <a:gd name="connsiteY5" fmla="*/ 528320 h 6868160"/>
              <a:gd name="connsiteX6" fmla="*/ 292064 w 12480889"/>
              <a:gd name="connsiteY6" fmla="*/ 0 h 6868160"/>
              <a:gd name="connsiteX0" fmla="*/ 292064 w 12480889"/>
              <a:gd name="connsiteY0" fmla="*/ 0 h 6868160"/>
              <a:gd name="connsiteX1" fmla="*/ 12480889 w 12480889"/>
              <a:gd name="connsiteY1" fmla="*/ 0 h 6868160"/>
              <a:gd name="connsiteX2" fmla="*/ 12480889 w 12480889"/>
              <a:gd name="connsiteY2" fmla="*/ 6868160 h 6868160"/>
              <a:gd name="connsiteX3" fmla="*/ 292064 w 12480889"/>
              <a:gd name="connsiteY3" fmla="*/ 6868160 h 6868160"/>
              <a:gd name="connsiteX4" fmla="*/ 4996144 w 12480889"/>
              <a:gd name="connsiteY4" fmla="*/ 1727200 h 6868160"/>
              <a:gd name="connsiteX5" fmla="*/ 281904 w 12480889"/>
              <a:gd name="connsiteY5" fmla="*/ 528320 h 6868160"/>
              <a:gd name="connsiteX6" fmla="*/ 292064 w 12480889"/>
              <a:gd name="connsiteY6" fmla="*/ 0 h 6868160"/>
              <a:gd name="connsiteX0" fmla="*/ 198195 w 12387020"/>
              <a:gd name="connsiteY0" fmla="*/ 0 h 6868160"/>
              <a:gd name="connsiteX1" fmla="*/ 12387020 w 12387020"/>
              <a:gd name="connsiteY1" fmla="*/ 0 h 6868160"/>
              <a:gd name="connsiteX2" fmla="*/ 12387020 w 12387020"/>
              <a:gd name="connsiteY2" fmla="*/ 6868160 h 6868160"/>
              <a:gd name="connsiteX3" fmla="*/ 198195 w 12387020"/>
              <a:gd name="connsiteY3" fmla="*/ 6868160 h 6868160"/>
              <a:gd name="connsiteX4" fmla="*/ 6212915 w 12387020"/>
              <a:gd name="connsiteY4" fmla="*/ 3830320 h 6868160"/>
              <a:gd name="connsiteX5" fmla="*/ 4902275 w 12387020"/>
              <a:gd name="connsiteY5" fmla="*/ 1727200 h 6868160"/>
              <a:gd name="connsiteX6" fmla="*/ 188035 w 12387020"/>
              <a:gd name="connsiteY6" fmla="*/ 528320 h 6868160"/>
              <a:gd name="connsiteX7" fmla="*/ 198195 w 12387020"/>
              <a:gd name="connsiteY7" fmla="*/ 0 h 6868160"/>
              <a:gd name="connsiteX0" fmla="*/ 198195 w 12387020"/>
              <a:gd name="connsiteY0" fmla="*/ 0 h 6868160"/>
              <a:gd name="connsiteX1" fmla="*/ 12387020 w 12387020"/>
              <a:gd name="connsiteY1" fmla="*/ 0 h 6868160"/>
              <a:gd name="connsiteX2" fmla="*/ 12387020 w 12387020"/>
              <a:gd name="connsiteY2" fmla="*/ 6868160 h 6868160"/>
              <a:gd name="connsiteX3" fmla="*/ 198195 w 12387020"/>
              <a:gd name="connsiteY3" fmla="*/ 6868160 h 6868160"/>
              <a:gd name="connsiteX4" fmla="*/ 6212915 w 12387020"/>
              <a:gd name="connsiteY4" fmla="*/ 3830320 h 6868160"/>
              <a:gd name="connsiteX5" fmla="*/ 4902275 w 12387020"/>
              <a:gd name="connsiteY5" fmla="*/ 1727200 h 6868160"/>
              <a:gd name="connsiteX6" fmla="*/ 188035 w 12387020"/>
              <a:gd name="connsiteY6" fmla="*/ 528320 h 6868160"/>
              <a:gd name="connsiteX7" fmla="*/ 198195 w 12387020"/>
              <a:gd name="connsiteY7" fmla="*/ 0 h 6868160"/>
              <a:gd name="connsiteX0" fmla="*/ 235106 w 12423931"/>
              <a:gd name="connsiteY0" fmla="*/ 0 h 7033131"/>
              <a:gd name="connsiteX1" fmla="*/ 12423931 w 12423931"/>
              <a:gd name="connsiteY1" fmla="*/ 0 h 7033131"/>
              <a:gd name="connsiteX2" fmla="*/ 12423931 w 12423931"/>
              <a:gd name="connsiteY2" fmla="*/ 6868160 h 7033131"/>
              <a:gd name="connsiteX3" fmla="*/ 235106 w 12423931"/>
              <a:gd name="connsiteY3" fmla="*/ 6868160 h 7033131"/>
              <a:gd name="connsiteX4" fmla="*/ 4908705 w 12423931"/>
              <a:gd name="connsiteY4" fmla="*/ 6868160 h 7033131"/>
              <a:gd name="connsiteX5" fmla="*/ 6249826 w 12423931"/>
              <a:gd name="connsiteY5" fmla="*/ 3830320 h 7033131"/>
              <a:gd name="connsiteX6" fmla="*/ 4939186 w 12423931"/>
              <a:gd name="connsiteY6" fmla="*/ 1727200 h 7033131"/>
              <a:gd name="connsiteX7" fmla="*/ 224946 w 12423931"/>
              <a:gd name="connsiteY7" fmla="*/ 528320 h 7033131"/>
              <a:gd name="connsiteX8" fmla="*/ 235106 w 12423931"/>
              <a:gd name="connsiteY8" fmla="*/ 0 h 7033131"/>
              <a:gd name="connsiteX0" fmla="*/ 246525 w 12435350"/>
              <a:gd name="connsiteY0" fmla="*/ 0 h 6868309"/>
              <a:gd name="connsiteX1" fmla="*/ 12435350 w 12435350"/>
              <a:gd name="connsiteY1" fmla="*/ 0 h 6868309"/>
              <a:gd name="connsiteX2" fmla="*/ 12435350 w 12435350"/>
              <a:gd name="connsiteY2" fmla="*/ 6868160 h 6868309"/>
              <a:gd name="connsiteX3" fmla="*/ 246525 w 12435350"/>
              <a:gd name="connsiteY3" fmla="*/ 6868160 h 6868309"/>
              <a:gd name="connsiteX4" fmla="*/ 4920124 w 12435350"/>
              <a:gd name="connsiteY4" fmla="*/ 6868160 h 6868309"/>
              <a:gd name="connsiteX5" fmla="*/ 6261245 w 12435350"/>
              <a:gd name="connsiteY5" fmla="*/ 3830320 h 6868309"/>
              <a:gd name="connsiteX6" fmla="*/ 4950605 w 12435350"/>
              <a:gd name="connsiteY6" fmla="*/ 1727200 h 6868309"/>
              <a:gd name="connsiteX7" fmla="*/ 236365 w 12435350"/>
              <a:gd name="connsiteY7" fmla="*/ 528320 h 6868309"/>
              <a:gd name="connsiteX8" fmla="*/ 246525 w 12435350"/>
              <a:gd name="connsiteY8" fmla="*/ 0 h 6868309"/>
              <a:gd name="connsiteX0" fmla="*/ 10160 w 12198985"/>
              <a:gd name="connsiteY0" fmla="*/ 0 h 6868264"/>
              <a:gd name="connsiteX1" fmla="*/ 12198985 w 12198985"/>
              <a:gd name="connsiteY1" fmla="*/ 0 h 6868264"/>
              <a:gd name="connsiteX2" fmla="*/ 12198985 w 12198985"/>
              <a:gd name="connsiteY2" fmla="*/ 6868160 h 6868264"/>
              <a:gd name="connsiteX3" fmla="*/ 10160 w 12198985"/>
              <a:gd name="connsiteY3" fmla="*/ 6868160 h 6868264"/>
              <a:gd name="connsiteX4" fmla="*/ 4683759 w 12198985"/>
              <a:gd name="connsiteY4" fmla="*/ 6868160 h 6868264"/>
              <a:gd name="connsiteX5" fmla="*/ 6024880 w 12198985"/>
              <a:gd name="connsiteY5" fmla="*/ 3830320 h 6868264"/>
              <a:gd name="connsiteX6" fmla="*/ 4714240 w 12198985"/>
              <a:gd name="connsiteY6" fmla="*/ 1727200 h 6868264"/>
              <a:gd name="connsiteX7" fmla="*/ 0 w 12198985"/>
              <a:gd name="connsiteY7" fmla="*/ 528320 h 6868264"/>
              <a:gd name="connsiteX8" fmla="*/ 10160 w 12198985"/>
              <a:gd name="connsiteY8" fmla="*/ 0 h 6868264"/>
              <a:gd name="connsiteX0" fmla="*/ 10160 w 12198985"/>
              <a:gd name="connsiteY0" fmla="*/ 0 h 6868220"/>
              <a:gd name="connsiteX1" fmla="*/ 12198985 w 12198985"/>
              <a:gd name="connsiteY1" fmla="*/ 0 h 6868220"/>
              <a:gd name="connsiteX2" fmla="*/ 12198985 w 12198985"/>
              <a:gd name="connsiteY2" fmla="*/ 6868160 h 6868220"/>
              <a:gd name="connsiteX3" fmla="*/ 3220085 w 12198985"/>
              <a:gd name="connsiteY3" fmla="*/ 6487160 h 6868220"/>
              <a:gd name="connsiteX4" fmla="*/ 4683759 w 12198985"/>
              <a:gd name="connsiteY4" fmla="*/ 6868160 h 6868220"/>
              <a:gd name="connsiteX5" fmla="*/ 6024880 w 12198985"/>
              <a:gd name="connsiteY5" fmla="*/ 3830320 h 6868220"/>
              <a:gd name="connsiteX6" fmla="*/ 4714240 w 12198985"/>
              <a:gd name="connsiteY6" fmla="*/ 1727200 h 6868220"/>
              <a:gd name="connsiteX7" fmla="*/ 0 w 12198985"/>
              <a:gd name="connsiteY7" fmla="*/ 528320 h 6868220"/>
              <a:gd name="connsiteX8" fmla="*/ 10160 w 12198985"/>
              <a:gd name="connsiteY8" fmla="*/ 0 h 6868220"/>
              <a:gd name="connsiteX0" fmla="*/ 10160 w 12198985"/>
              <a:gd name="connsiteY0" fmla="*/ 0 h 6868160"/>
              <a:gd name="connsiteX1" fmla="*/ 12198985 w 12198985"/>
              <a:gd name="connsiteY1" fmla="*/ 0 h 6868160"/>
              <a:gd name="connsiteX2" fmla="*/ 12198985 w 12198985"/>
              <a:gd name="connsiteY2" fmla="*/ 6868160 h 6868160"/>
              <a:gd name="connsiteX3" fmla="*/ 3220085 w 12198985"/>
              <a:gd name="connsiteY3" fmla="*/ 6487160 h 6868160"/>
              <a:gd name="connsiteX4" fmla="*/ 6102984 w 12198985"/>
              <a:gd name="connsiteY4" fmla="*/ 5829935 h 6868160"/>
              <a:gd name="connsiteX5" fmla="*/ 6024880 w 12198985"/>
              <a:gd name="connsiteY5" fmla="*/ 3830320 h 6868160"/>
              <a:gd name="connsiteX6" fmla="*/ 4714240 w 12198985"/>
              <a:gd name="connsiteY6" fmla="*/ 1727200 h 6868160"/>
              <a:gd name="connsiteX7" fmla="*/ 0 w 12198985"/>
              <a:gd name="connsiteY7" fmla="*/ 528320 h 6868160"/>
              <a:gd name="connsiteX8" fmla="*/ 10160 w 12198985"/>
              <a:gd name="connsiteY8" fmla="*/ 0 h 6868160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02984 w 12198985"/>
              <a:gd name="connsiteY4" fmla="*/ 5829935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02984 w 12198985"/>
              <a:gd name="connsiteY4" fmla="*/ 5829935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02984 w 12198985"/>
              <a:gd name="connsiteY4" fmla="*/ 5829935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985" h="6877685">
                <a:moveTo>
                  <a:pt x="10160" y="0"/>
                </a:moveTo>
                <a:lnTo>
                  <a:pt x="12198985" y="0"/>
                </a:lnTo>
                <a:lnTo>
                  <a:pt x="12198985" y="6868160"/>
                </a:lnTo>
                <a:lnTo>
                  <a:pt x="4553585" y="6877685"/>
                </a:lnTo>
                <a:cubicBezTo>
                  <a:pt x="5419196" y="6578177"/>
                  <a:pt x="5891741" y="6267027"/>
                  <a:pt x="6122034" y="5839460"/>
                </a:cubicBezTo>
                <a:cubicBezTo>
                  <a:pt x="6543462" y="4952153"/>
                  <a:pt x="6071023" y="4359063"/>
                  <a:pt x="6024880" y="3830320"/>
                </a:cubicBezTo>
                <a:cubicBezTo>
                  <a:pt x="5670973" y="2770293"/>
                  <a:pt x="5327227" y="2120053"/>
                  <a:pt x="4714240" y="1727200"/>
                </a:cubicBezTo>
                <a:cubicBezTo>
                  <a:pt x="3371427" y="701040"/>
                  <a:pt x="1339427" y="711200"/>
                  <a:pt x="0" y="528320"/>
                </a:cubicBezTo>
                <a:lnTo>
                  <a:pt x="10160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E130825-8214-41CD-94C2-B394C8253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id="{04CFC44C-A4AA-47AB-9728-B8557A084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99787"/>
            <a:ext cx="4572000" cy="2286000"/>
          </a:xfrm>
        </p:spPr>
        <p:txBody>
          <a:bodyPr rtlCol="0">
            <a:normAutofit/>
          </a:bodyPr>
          <a:lstStyle/>
          <a:p>
            <a:pPr algn="l" rtl="0"/>
            <a:r>
              <a:rPr lang="ko-KR" altLang="en-US" sz="4400"/>
              <a:t>마스터 제목 스타일 편집</a:t>
            </a:r>
            <a:endParaRPr lang="ko-KR" sz="4400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15" name="부제목 2">
            <a:extLst>
              <a:ext uri="{FF2B5EF4-FFF2-40B4-BE49-F238E27FC236}">
                <a16:creationId xmlns:a16="http://schemas.microsoft.com/office/drawing/2014/main" id="{09A3AD9C-69B0-4589-A282-947AEF5C9A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4572000" cy="1524000"/>
          </a:xfrm>
        </p:spPr>
        <p:txBody>
          <a:bodyPr rtlCol="0" anchor="b" anchorCtr="0"/>
          <a:lstStyle>
            <a:lvl1pPr>
              <a:buNone/>
              <a:defRPr/>
            </a:lvl1pPr>
          </a:lstStyle>
          <a:p>
            <a:pPr algn="l"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1092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6">
            <a:extLst>
              <a:ext uri="{FF2B5EF4-FFF2-40B4-BE49-F238E27FC236}">
                <a16:creationId xmlns:a16="http://schemas.microsoft.com/office/drawing/2014/main" id="{F0D6B661-3F4C-45AE-81E6-23539770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334000" cy="15240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200"/>
              <a:t>마스터 제목 스타일 편집</a:t>
            </a:r>
            <a:endParaRPr lang="ko-KR" sz="3200" dirty="0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951C64C5-C308-4D56-A976-F6EE631E8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F35F8A29-F146-4D3D-8DD9-41322C9FEF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5578823" cy="6028256"/>
          </a:xfrm>
          <a:custGeom>
            <a:avLst/>
            <a:gdLst>
              <a:gd name="connsiteX0" fmla="*/ 0 w 5578823"/>
              <a:gd name="connsiteY0" fmla="*/ 0 h 6028256"/>
              <a:gd name="connsiteX1" fmla="*/ 3897606 w 5578823"/>
              <a:gd name="connsiteY1" fmla="*/ 0 h 6028256"/>
              <a:gd name="connsiteX2" fmla="*/ 4274232 w 5578823"/>
              <a:gd name="connsiteY2" fmla="*/ 360545 h 6028256"/>
              <a:gd name="connsiteX3" fmla="*/ 4673934 w 5578823"/>
              <a:gd name="connsiteY3" fmla="*/ 738354 h 6028256"/>
              <a:gd name="connsiteX4" fmla="*/ 5421862 w 5578823"/>
              <a:gd name="connsiteY4" fmla="*/ 1773839 h 6028256"/>
              <a:gd name="connsiteX5" fmla="*/ 5469198 w 5578823"/>
              <a:gd name="connsiteY5" fmla="*/ 3329255 h 6028256"/>
              <a:gd name="connsiteX6" fmla="*/ 4741546 w 5578823"/>
              <a:gd name="connsiteY6" fmla="*/ 4877588 h 6028256"/>
              <a:gd name="connsiteX7" fmla="*/ 1325600 w 5578823"/>
              <a:gd name="connsiteY7" fmla="*/ 5980388 h 6028256"/>
              <a:gd name="connsiteX8" fmla="*/ 137593 w 5578823"/>
              <a:gd name="connsiteY8" fmla="*/ 5804042 h 6028256"/>
              <a:gd name="connsiteX9" fmla="*/ 0 w 5578823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92ED7257-A2A4-4A81-94D0-21636294D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 vert="horz" lIns="91440" tIns="45720" rIns="91440" bIns="45720" rtlCol="0">
            <a:noAutofit/>
          </a:bodyPr>
          <a:lstStyle>
            <a:lvl1pPr marL="228600" indent="-228600">
              <a:defRPr sz="2800"/>
            </a:lvl1pPr>
          </a:lstStyle>
          <a:p>
            <a:pPr marL="0" lvl="0" indent="0" rtl="0">
              <a:buNone/>
            </a:pPr>
            <a:r>
              <a:rPr lang="ko-KR" altLang="en-US" sz="2400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9684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>
            <a:extLst>
              <a:ext uri="{FF2B5EF4-FFF2-40B4-BE49-F238E27FC236}">
                <a16:creationId xmlns:a16="http://schemas.microsoft.com/office/drawing/2014/main" id="{7CEB7F18-992B-4D56-A388-738859C8B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1532083"/>
            <a:ext cx="4572000" cy="1524000"/>
          </a:xfrm>
        </p:spPr>
        <p:txBody>
          <a:bodyPr rtlCol="0" anchor="t" anchorCtr="0">
            <a:normAutofit/>
          </a:bodyPr>
          <a:lstStyle/>
          <a:p>
            <a:pPr rtl="0"/>
            <a:r>
              <a:rPr lang="ko-KR" altLang="en-US" sz="3200"/>
              <a:t>마스터 제목 스타일 편집</a:t>
            </a:r>
            <a:endParaRPr lang="ko-KR" sz="3200" dirty="0"/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7410AC2D-D649-4FCA-87C1-EDB34FCC4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48939"/>
            <a:ext cx="1588691" cy="5824901"/>
          </a:xfrm>
          <a:custGeom>
            <a:avLst/>
            <a:gdLst>
              <a:gd name="connsiteX0" fmla="*/ 0 w 1588691"/>
              <a:gd name="connsiteY0" fmla="*/ 0 h 5824901"/>
              <a:gd name="connsiteX1" fmla="*/ 103414 w 1588691"/>
              <a:gd name="connsiteY1" fmla="*/ 24689 h 5824901"/>
              <a:gd name="connsiteX2" fmla="*/ 1566944 w 1588691"/>
              <a:gd name="connsiteY2" fmla="*/ 1831178 h 5824901"/>
              <a:gd name="connsiteX3" fmla="*/ 1239184 w 1588691"/>
              <a:gd name="connsiteY3" fmla="*/ 4894084 h 5824901"/>
              <a:gd name="connsiteX4" fmla="*/ 1161636 w 1588691"/>
              <a:gd name="connsiteY4" fmla="*/ 5234403 h 5824901"/>
              <a:gd name="connsiteX5" fmla="*/ 1036423 w 1588691"/>
              <a:gd name="connsiteY5" fmla="*/ 5540389 h 5824901"/>
              <a:gd name="connsiteX6" fmla="*/ 693532 w 1588691"/>
              <a:gd name="connsiteY6" fmla="*/ 5797870 h 5824901"/>
              <a:gd name="connsiteX7" fmla="*/ 66690 w 1588691"/>
              <a:gd name="connsiteY7" fmla="*/ 5718123 h 5824901"/>
              <a:gd name="connsiteX8" fmla="*/ 0 w 1588691"/>
              <a:gd name="connsiteY8" fmla="*/ 5671830 h 582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8691" h="5824901">
                <a:moveTo>
                  <a:pt x="0" y="0"/>
                </a:moveTo>
                <a:lnTo>
                  <a:pt x="103414" y="24689"/>
                </a:lnTo>
                <a:cubicBezTo>
                  <a:pt x="796911" y="207091"/>
                  <a:pt x="1441617" y="614618"/>
                  <a:pt x="1566944" y="1831178"/>
                </a:cubicBezTo>
                <a:cubicBezTo>
                  <a:pt x="1657898" y="2711366"/>
                  <a:pt x="1447138" y="3830385"/>
                  <a:pt x="1239184" y="4894084"/>
                </a:cubicBezTo>
                <a:cubicBezTo>
                  <a:pt x="1217336" y="5005703"/>
                  <a:pt x="1193458" y="5122919"/>
                  <a:pt x="1161636" y="5234403"/>
                </a:cubicBezTo>
                <a:cubicBezTo>
                  <a:pt x="1129815" y="5345896"/>
                  <a:pt x="1090045" y="5451664"/>
                  <a:pt x="1036423" y="5540389"/>
                </a:cubicBezTo>
                <a:cubicBezTo>
                  <a:pt x="931907" y="5713703"/>
                  <a:pt x="805230" y="5770918"/>
                  <a:pt x="693532" y="5797870"/>
                </a:cubicBezTo>
                <a:cubicBezTo>
                  <a:pt x="465914" y="5852471"/>
                  <a:pt x="252946" y="5823597"/>
                  <a:pt x="66690" y="5718123"/>
                </a:cubicBezTo>
                <a:lnTo>
                  <a:pt x="0" y="567183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34CAECC1-22E5-4CFE-997A-335F9A861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3056083"/>
            <a:ext cx="5334000" cy="3048000"/>
          </a:xfrm>
        </p:spPr>
        <p:txBody>
          <a:bodyPr rtlCol="0">
            <a:normAutofit/>
          </a:bodyPr>
          <a:lstStyle/>
          <a:p>
            <a:pPr marL="0" lvl="0" indent="0" rtl="0"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339634C0-6EDF-41E8-9316-1B98AB7679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07466" y="0"/>
            <a:ext cx="5820495" cy="2302951"/>
          </a:xfrm>
          <a:custGeom>
            <a:avLst/>
            <a:gdLst>
              <a:gd name="connsiteX0" fmla="*/ 5820495 w 5820495"/>
              <a:gd name="connsiteY0" fmla="*/ 0 h 2302951"/>
              <a:gd name="connsiteX1" fmla="*/ 5709901 w 5820495"/>
              <a:gd name="connsiteY1" fmla="*/ 213767 h 2302951"/>
              <a:gd name="connsiteX2" fmla="*/ 4932484 w 5820495"/>
              <a:gd name="connsiteY2" fmla="*/ 1340037 h 2302951"/>
              <a:gd name="connsiteX3" fmla="*/ 3361812 w 5820495"/>
              <a:gd name="connsiteY3" fmla="*/ 2268288 h 2302951"/>
              <a:gd name="connsiteX4" fmla="*/ 286590 w 5820495"/>
              <a:gd name="connsiteY4" fmla="*/ 1322723 h 2302951"/>
              <a:gd name="connsiteX5" fmla="*/ 251827 w 5820495"/>
              <a:gd name="connsiteY5" fmla="*/ 87954 h 2302951"/>
              <a:gd name="connsiteX6" fmla="*/ 331088 w 5820495"/>
              <a:gd name="connsiteY6" fmla="*/ 1 h 2302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0495" h="2302951">
                <a:moveTo>
                  <a:pt x="5820495" y="0"/>
                </a:moveTo>
                <a:lnTo>
                  <a:pt x="5709901" y="213767"/>
                </a:lnTo>
                <a:cubicBezTo>
                  <a:pt x="5432870" y="711271"/>
                  <a:pt x="5095501" y="1152644"/>
                  <a:pt x="4932484" y="1340037"/>
                </a:cubicBezTo>
                <a:cubicBezTo>
                  <a:pt x="4535941" y="1795563"/>
                  <a:pt x="3997054" y="2167493"/>
                  <a:pt x="3361812" y="2268288"/>
                </a:cubicBezTo>
                <a:cubicBezTo>
                  <a:pt x="2395335" y="2421964"/>
                  <a:pt x="953448" y="2057186"/>
                  <a:pt x="286590" y="1322723"/>
                </a:cubicBezTo>
                <a:cubicBezTo>
                  <a:pt x="-136160" y="857206"/>
                  <a:pt x="-42091" y="443734"/>
                  <a:pt x="251827" y="87954"/>
                </a:cubicBezTo>
                <a:lnTo>
                  <a:pt x="331088" y="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20" name="그림 개체 틀 19">
            <a:extLst>
              <a:ext uri="{FF2B5EF4-FFF2-40B4-BE49-F238E27FC236}">
                <a16:creationId xmlns:a16="http://schemas.microsoft.com/office/drawing/2014/main" id="{2E3C79F9-E136-43AA-88A7-931391EEFE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61955" y="3048002"/>
            <a:ext cx="4230047" cy="3809998"/>
          </a:xfrm>
          <a:custGeom>
            <a:avLst/>
            <a:gdLst>
              <a:gd name="connsiteX0" fmla="*/ 2183095 w 4230047"/>
              <a:gd name="connsiteY0" fmla="*/ 18 h 3809998"/>
              <a:gd name="connsiteX1" fmla="*/ 3425027 w 4230047"/>
              <a:gd name="connsiteY1" fmla="*/ 1440808 h 3809998"/>
              <a:gd name="connsiteX2" fmla="*/ 3480109 w 4230047"/>
              <a:gd name="connsiteY2" fmla="*/ 1517586 h 3809998"/>
              <a:gd name="connsiteX3" fmla="*/ 4221130 w 4230047"/>
              <a:gd name="connsiteY3" fmla="*/ 2801399 h 3809998"/>
              <a:gd name="connsiteX4" fmla="*/ 4230047 w 4230047"/>
              <a:gd name="connsiteY4" fmla="*/ 2899961 h 3809998"/>
              <a:gd name="connsiteX5" fmla="*/ 4230047 w 4230047"/>
              <a:gd name="connsiteY5" fmla="*/ 3224568 h 3809998"/>
              <a:gd name="connsiteX6" fmla="*/ 4220577 w 4230047"/>
              <a:gd name="connsiteY6" fmla="*/ 3329167 h 3809998"/>
              <a:gd name="connsiteX7" fmla="*/ 4108028 w 4230047"/>
              <a:gd name="connsiteY7" fmla="*/ 3749750 h 3809998"/>
              <a:gd name="connsiteX8" fmla="*/ 4077743 w 4230047"/>
              <a:gd name="connsiteY8" fmla="*/ 3809998 h 3809998"/>
              <a:gd name="connsiteX9" fmla="*/ 892220 w 4230047"/>
              <a:gd name="connsiteY9" fmla="*/ 3809998 h 3809998"/>
              <a:gd name="connsiteX10" fmla="*/ 840654 w 4230047"/>
              <a:gd name="connsiteY10" fmla="*/ 3790763 h 3809998"/>
              <a:gd name="connsiteX11" fmla="*/ 5750 w 4230047"/>
              <a:gd name="connsiteY11" fmla="*/ 2913921 h 3809998"/>
              <a:gd name="connsiteX12" fmla="*/ 819614 w 4230047"/>
              <a:gd name="connsiteY12" fmla="*/ 1008105 h 3809998"/>
              <a:gd name="connsiteX13" fmla="*/ 2183095 w 4230047"/>
              <a:gd name="connsiteY13" fmla="*/ 18 h 380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30047" h="3809998">
                <a:moveTo>
                  <a:pt x="2183095" y="18"/>
                </a:moveTo>
                <a:cubicBezTo>
                  <a:pt x="2652021" y="-4644"/>
                  <a:pt x="3095337" y="947177"/>
                  <a:pt x="3425027" y="1440808"/>
                </a:cubicBezTo>
                <a:cubicBezTo>
                  <a:pt x="3436611" y="1458213"/>
                  <a:pt x="3455517" y="1484325"/>
                  <a:pt x="3480109" y="1517586"/>
                </a:cubicBezTo>
                <a:cubicBezTo>
                  <a:pt x="3749371" y="1882737"/>
                  <a:pt x="4144039" y="2208821"/>
                  <a:pt x="4221130" y="2801399"/>
                </a:cubicBezTo>
                <a:lnTo>
                  <a:pt x="4230047" y="2899961"/>
                </a:lnTo>
                <a:lnTo>
                  <a:pt x="4230047" y="3224568"/>
                </a:lnTo>
                <a:lnTo>
                  <a:pt x="4220577" y="3329167"/>
                </a:lnTo>
                <a:cubicBezTo>
                  <a:pt x="4200561" y="3491518"/>
                  <a:pt x="4161725" y="3630719"/>
                  <a:pt x="4108028" y="3749750"/>
                </a:cubicBezTo>
                <a:lnTo>
                  <a:pt x="4077743" y="3809998"/>
                </a:lnTo>
                <a:lnTo>
                  <a:pt x="892220" y="3809998"/>
                </a:lnTo>
                <a:lnTo>
                  <a:pt x="840654" y="3790763"/>
                </a:lnTo>
                <a:cubicBezTo>
                  <a:pt x="487979" y="3656637"/>
                  <a:pt x="58498" y="3454097"/>
                  <a:pt x="5750" y="2913921"/>
                </a:cubicBezTo>
                <a:cubicBezTo>
                  <a:pt x="-64577" y="2192439"/>
                  <a:pt x="527932" y="1403503"/>
                  <a:pt x="819614" y="1008105"/>
                </a:cubicBezTo>
                <a:cubicBezTo>
                  <a:pt x="1190771" y="504837"/>
                  <a:pt x="1667013" y="5308"/>
                  <a:pt x="2183095" y="1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21915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20">
            <a:extLst>
              <a:ext uri="{FF2B5EF4-FFF2-40B4-BE49-F238E27FC236}">
                <a16:creationId xmlns:a16="http://schemas.microsoft.com/office/drawing/2014/main" id="{368B2638-FA1E-41E2-9B2C-03BEFBE54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0" y="2269050"/>
            <a:ext cx="3810000" cy="2286000"/>
          </a:xfrm>
        </p:spPr>
        <p:txBody>
          <a:bodyPr rtlCol="0">
            <a:normAutofit/>
          </a:bodyPr>
          <a:lstStyle/>
          <a:p>
            <a:pPr algn="l" rtl="0"/>
            <a:r>
              <a:rPr lang="ko-KR" altLang="en-US" sz="4400"/>
              <a:t>마스터 제목 스타일 편집</a:t>
            </a:r>
            <a:endParaRPr lang="ko-KR" sz="4400" dirty="0"/>
          </a:p>
        </p:txBody>
      </p:sp>
      <p:sp>
        <p:nvSpPr>
          <p:cNvPr id="13" name="부제목 21">
            <a:extLst>
              <a:ext uri="{FF2B5EF4-FFF2-40B4-BE49-F238E27FC236}">
                <a16:creationId xmlns:a16="http://schemas.microsoft.com/office/drawing/2014/main" id="{6865B251-150D-4D65-9390-CDECD91E6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0" y="4571999"/>
            <a:ext cx="4594502" cy="1524000"/>
          </a:xfrm>
        </p:spPr>
        <p:txBody>
          <a:bodyPr rtlCol="0" anchor="b" anchorCtr="0"/>
          <a:lstStyle/>
          <a:p>
            <a:pPr algn="l"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5279B96F-4DCD-41B1-80AC-F06ECD712F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2915897" cy="3150803"/>
          </a:xfrm>
          <a:custGeom>
            <a:avLst/>
            <a:gdLst>
              <a:gd name="connsiteX0" fmla="*/ 0 w 2915897"/>
              <a:gd name="connsiteY0" fmla="*/ 0 h 3150803"/>
              <a:gd name="connsiteX1" fmla="*/ 2037171 w 2915897"/>
              <a:gd name="connsiteY1" fmla="*/ 0 h 3150803"/>
              <a:gd name="connsiteX2" fmla="*/ 2234023 w 2915897"/>
              <a:gd name="connsiteY2" fmla="*/ 188447 h 3150803"/>
              <a:gd name="connsiteX3" fmla="*/ 2442937 w 2915897"/>
              <a:gd name="connsiteY3" fmla="*/ 385917 h 3150803"/>
              <a:gd name="connsiteX4" fmla="*/ 2833858 w 2915897"/>
              <a:gd name="connsiteY4" fmla="*/ 927137 h 3150803"/>
              <a:gd name="connsiteX5" fmla="*/ 2858599 w 2915897"/>
              <a:gd name="connsiteY5" fmla="*/ 1740110 h 3150803"/>
              <a:gd name="connsiteX6" fmla="*/ 2478276 w 2915897"/>
              <a:gd name="connsiteY6" fmla="*/ 2549381 h 3150803"/>
              <a:gd name="connsiteX7" fmla="*/ 692855 w 2915897"/>
              <a:gd name="connsiteY7" fmla="*/ 3125784 h 3150803"/>
              <a:gd name="connsiteX8" fmla="*/ 71916 w 2915897"/>
              <a:gd name="connsiteY8" fmla="*/ 3033613 h 3150803"/>
              <a:gd name="connsiteX9" fmla="*/ 0 w 2915897"/>
              <a:gd name="connsiteY9" fmla="*/ 3010677 h 315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15897" h="3150803">
                <a:moveTo>
                  <a:pt x="0" y="0"/>
                </a:moveTo>
                <a:lnTo>
                  <a:pt x="2037171" y="0"/>
                </a:lnTo>
                <a:lnTo>
                  <a:pt x="2234023" y="188447"/>
                </a:lnTo>
                <a:cubicBezTo>
                  <a:pt x="2304388" y="255540"/>
                  <a:pt x="2374048" y="321538"/>
                  <a:pt x="2442937" y="385917"/>
                </a:cubicBezTo>
                <a:cubicBezTo>
                  <a:pt x="2635661" y="565992"/>
                  <a:pt x="2760928" y="746433"/>
                  <a:pt x="2833858" y="927137"/>
                </a:cubicBezTo>
                <a:cubicBezTo>
                  <a:pt x="2943221" y="1198077"/>
                  <a:pt x="2934665" y="1469402"/>
                  <a:pt x="2858599" y="1740110"/>
                </a:cubicBezTo>
                <a:cubicBezTo>
                  <a:pt x="2782532" y="2010817"/>
                  <a:pt x="2638953" y="2280908"/>
                  <a:pt x="2478276" y="2549381"/>
                </a:cubicBezTo>
                <a:cubicBezTo>
                  <a:pt x="2104926" y="3173402"/>
                  <a:pt x="1445175" y="3189854"/>
                  <a:pt x="692855" y="3125784"/>
                </a:cubicBezTo>
                <a:cubicBezTo>
                  <a:pt x="472468" y="3106996"/>
                  <a:pt x="261198" y="3087734"/>
                  <a:pt x="71916" y="3033613"/>
                </a:cubicBezTo>
                <a:lnTo>
                  <a:pt x="0" y="301067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08CF3283-37EB-40F7-B4D3-7321DE54FC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24588" y="0"/>
            <a:ext cx="5820494" cy="2008700"/>
          </a:xfrm>
          <a:custGeom>
            <a:avLst/>
            <a:gdLst>
              <a:gd name="connsiteX0" fmla="*/ 331087 w 5820494"/>
              <a:gd name="connsiteY0" fmla="*/ 0 h 2008700"/>
              <a:gd name="connsiteX1" fmla="*/ 5820494 w 5820494"/>
              <a:gd name="connsiteY1" fmla="*/ 0 h 2008700"/>
              <a:gd name="connsiteX2" fmla="*/ 5709900 w 5820494"/>
              <a:gd name="connsiteY2" fmla="*/ 186453 h 2008700"/>
              <a:gd name="connsiteX3" fmla="*/ 4932484 w 5820494"/>
              <a:gd name="connsiteY3" fmla="*/ 1168818 h 2008700"/>
              <a:gd name="connsiteX4" fmla="*/ 3361811 w 5820494"/>
              <a:gd name="connsiteY4" fmla="*/ 1978465 h 2008700"/>
              <a:gd name="connsiteX5" fmla="*/ 286590 w 5820494"/>
              <a:gd name="connsiteY5" fmla="*/ 1153716 h 2008700"/>
              <a:gd name="connsiteX6" fmla="*/ 251826 w 5820494"/>
              <a:gd name="connsiteY6" fmla="*/ 76716 h 200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0494" h="2008700">
                <a:moveTo>
                  <a:pt x="331087" y="0"/>
                </a:moveTo>
                <a:lnTo>
                  <a:pt x="5820494" y="0"/>
                </a:lnTo>
                <a:lnTo>
                  <a:pt x="5709900" y="186453"/>
                </a:lnTo>
                <a:cubicBezTo>
                  <a:pt x="5432869" y="620391"/>
                  <a:pt x="5095500" y="1005368"/>
                  <a:pt x="4932484" y="1168818"/>
                </a:cubicBezTo>
                <a:cubicBezTo>
                  <a:pt x="4535940" y="1566140"/>
                  <a:pt x="3997053" y="1890549"/>
                  <a:pt x="3361811" y="1978465"/>
                </a:cubicBezTo>
                <a:cubicBezTo>
                  <a:pt x="2395334" y="2112506"/>
                  <a:pt x="953447" y="1794336"/>
                  <a:pt x="286590" y="1153716"/>
                </a:cubicBezTo>
                <a:cubicBezTo>
                  <a:pt x="-136161" y="747678"/>
                  <a:pt x="-42091" y="387037"/>
                  <a:pt x="251826" y="76716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3CD43413-F064-47FB-B053-5DCA096DAAF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134141"/>
            <a:ext cx="4548543" cy="3723859"/>
          </a:xfrm>
          <a:custGeom>
            <a:avLst/>
            <a:gdLst>
              <a:gd name="connsiteX0" fmla="*/ 3246912 w 4548543"/>
              <a:gd name="connsiteY0" fmla="*/ 458 h 3723859"/>
              <a:gd name="connsiteX1" fmla="*/ 4150879 w 4548543"/>
              <a:gd name="connsiteY1" fmla="*/ 378073 h 3723859"/>
              <a:gd name="connsiteX2" fmla="*/ 4548482 w 4548543"/>
              <a:gd name="connsiteY2" fmla="*/ 1568643 h 3723859"/>
              <a:gd name="connsiteX3" fmla="*/ 4028886 w 4548543"/>
              <a:gd name="connsiteY3" fmla="*/ 3710287 h 3723859"/>
              <a:gd name="connsiteX4" fmla="*/ 4021678 w 4548543"/>
              <a:gd name="connsiteY4" fmla="*/ 3723859 h 3723859"/>
              <a:gd name="connsiteX5" fmla="*/ 0 w 4548543"/>
              <a:gd name="connsiteY5" fmla="*/ 3723859 h 3723859"/>
              <a:gd name="connsiteX6" fmla="*/ 0 w 4548543"/>
              <a:gd name="connsiteY6" fmla="*/ 1455242 h 3723859"/>
              <a:gd name="connsiteX7" fmla="*/ 170674 w 4548543"/>
              <a:gd name="connsiteY7" fmla="*/ 1364030 h 3723859"/>
              <a:gd name="connsiteX8" fmla="*/ 371971 w 4548543"/>
              <a:gd name="connsiteY8" fmla="*/ 1257338 h 3723859"/>
              <a:gd name="connsiteX9" fmla="*/ 2579168 w 4548543"/>
              <a:gd name="connsiteY9" fmla="*/ 156654 h 3723859"/>
              <a:gd name="connsiteX10" fmla="*/ 3246912 w 4548543"/>
              <a:gd name="connsiteY10" fmla="*/ 458 h 372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8543" h="3723859">
                <a:moveTo>
                  <a:pt x="3246912" y="458"/>
                </a:moveTo>
                <a:cubicBezTo>
                  <a:pt x="3556014" y="-7452"/>
                  <a:pt x="3878293" y="85861"/>
                  <a:pt x="4150879" y="378073"/>
                </a:cubicBezTo>
                <a:cubicBezTo>
                  <a:pt x="4474410" y="725138"/>
                  <a:pt x="4551051" y="1187631"/>
                  <a:pt x="4548482" y="1568643"/>
                </a:cubicBezTo>
                <a:cubicBezTo>
                  <a:pt x="4543256" y="2340350"/>
                  <a:pt x="4346080" y="3076780"/>
                  <a:pt x="4028886" y="3710287"/>
                </a:cubicBezTo>
                <a:lnTo>
                  <a:pt x="4021678" y="3723859"/>
                </a:lnTo>
                <a:lnTo>
                  <a:pt x="0" y="3723859"/>
                </a:lnTo>
                <a:lnTo>
                  <a:pt x="0" y="1455242"/>
                </a:lnTo>
                <a:lnTo>
                  <a:pt x="170674" y="1364030"/>
                </a:lnTo>
                <a:cubicBezTo>
                  <a:pt x="240826" y="1327045"/>
                  <a:pt x="308382" y="1291596"/>
                  <a:pt x="371971" y="1257338"/>
                </a:cubicBezTo>
                <a:cubicBezTo>
                  <a:pt x="1092270" y="868657"/>
                  <a:pt x="1814145" y="480776"/>
                  <a:pt x="2579168" y="156654"/>
                </a:cubicBezTo>
                <a:cubicBezTo>
                  <a:pt x="2774058" y="73994"/>
                  <a:pt x="3006499" y="6609"/>
                  <a:pt x="3246912" y="45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51995BAA-F48C-452E-8FB3-2036819AAE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889048" y="314073"/>
            <a:ext cx="2302952" cy="5820494"/>
          </a:xfrm>
          <a:custGeom>
            <a:avLst/>
            <a:gdLst>
              <a:gd name="connsiteX0" fmla="*/ 2302952 w 2302952"/>
              <a:gd name="connsiteY0" fmla="*/ 0 h 5820494"/>
              <a:gd name="connsiteX1" fmla="*/ 2302951 w 2302952"/>
              <a:gd name="connsiteY1" fmla="*/ 5489408 h 5820494"/>
              <a:gd name="connsiteX2" fmla="*/ 2214998 w 2302952"/>
              <a:gd name="connsiteY2" fmla="*/ 5568668 h 5820494"/>
              <a:gd name="connsiteX3" fmla="*/ 980229 w 2302952"/>
              <a:gd name="connsiteY3" fmla="*/ 5533905 h 5820494"/>
              <a:gd name="connsiteX4" fmla="*/ 34664 w 2302952"/>
              <a:gd name="connsiteY4" fmla="*/ 2458684 h 5820494"/>
              <a:gd name="connsiteX5" fmla="*/ 962915 w 2302952"/>
              <a:gd name="connsiteY5" fmla="*/ 888011 h 5820494"/>
              <a:gd name="connsiteX6" fmla="*/ 2089185 w 2302952"/>
              <a:gd name="connsiteY6" fmla="*/ 110594 h 582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2952" h="5820494">
                <a:moveTo>
                  <a:pt x="2302952" y="0"/>
                </a:moveTo>
                <a:lnTo>
                  <a:pt x="2302951" y="5489408"/>
                </a:lnTo>
                <a:lnTo>
                  <a:pt x="2214998" y="5568668"/>
                </a:lnTo>
                <a:cubicBezTo>
                  <a:pt x="1859218" y="5862586"/>
                  <a:pt x="1445746" y="5956656"/>
                  <a:pt x="980229" y="5533905"/>
                </a:cubicBezTo>
                <a:cubicBezTo>
                  <a:pt x="245766" y="4867048"/>
                  <a:pt x="-119012" y="3425160"/>
                  <a:pt x="34664" y="2458684"/>
                </a:cubicBezTo>
                <a:cubicBezTo>
                  <a:pt x="135459" y="1823441"/>
                  <a:pt x="507389" y="1284554"/>
                  <a:pt x="962915" y="888011"/>
                </a:cubicBezTo>
                <a:cubicBezTo>
                  <a:pt x="1150308" y="724995"/>
                  <a:pt x="1591681" y="387625"/>
                  <a:pt x="2089185" y="110594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74451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0" y="1823866"/>
            <a:ext cx="10495280" cy="4351337"/>
          </a:xfrm>
        </p:spPr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44007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>
            <a:extLst>
              <a:ext uri="{FF2B5EF4-FFF2-40B4-BE49-F238E27FC236}">
                <a16:creationId xmlns:a16="http://schemas.microsoft.com/office/drawing/2014/main" id="{D325DA79-98D3-4B75-A104-9B8CF2E5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521" y="1732785"/>
            <a:ext cx="5263199" cy="1524000"/>
          </a:xfrm>
        </p:spPr>
        <p:txBody>
          <a:bodyPr rtlCol="0">
            <a:noAutofit/>
          </a:bodyPr>
          <a:lstStyle>
            <a:lvl1pPr>
              <a:defRPr sz="40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70689288-6A1A-4457-8998-96D415487D0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51521" y="3269458"/>
            <a:ext cx="5344477" cy="3092449"/>
          </a:xfrm>
        </p:spPr>
        <p:txBody>
          <a:bodyPr rtlCol="0" anchor="ctr">
            <a:noAutofit/>
          </a:bodyPr>
          <a:lstStyle>
            <a:lvl1pPr>
              <a:defRPr sz="28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B0265BFC-F12F-4129-9A10-7A6D278A9C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35910" y="1"/>
            <a:ext cx="5756090" cy="3960681"/>
          </a:xfrm>
          <a:custGeom>
            <a:avLst/>
            <a:gdLst>
              <a:gd name="connsiteX0" fmla="*/ 0 w 5756090"/>
              <a:gd name="connsiteY0" fmla="*/ 0 h 3960681"/>
              <a:gd name="connsiteX1" fmla="*/ 5756090 w 5756090"/>
              <a:gd name="connsiteY1" fmla="*/ 0 h 3960681"/>
              <a:gd name="connsiteX2" fmla="*/ 5756090 w 5756090"/>
              <a:gd name="connsiteY2" fmla="*/ 3463038 h 3960681"/>
              <a:gd name="connsiteX3" fmla="*/ 5558511 w 5756090"/>
              <a:gd name="connsiteY3" fmla="*/ 3561320 h 3960681"/>
              <a:gd name="connsiteX4" fmla="*/ 3480391 w 5756090"/>
              <a:gd name="connsiteY4" fmla="*/ 3940416 h 3960681"/>
              <a:gd name="connsiteX5" fmla="*/ 1605774 w 5756090"/>
              <a:gd name="connsiteY5" fmla="*/ 2854397 h 3960681"/>
              <a:gd name="connsiteX6" fmla="*/ 74389 w 5756090"/>
              <a:gd name="connsiteY6" fmla="*/ 325223 h 3960681"/>
              <a:gd name="connsiteX7" fmla="*/ 16895 w 5756090"/>
              <a:gd name="connsiteY7" fmla="*/ 104576 h 39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56090" h="3960681">
                <a:moveTo>
                  <a:pt x="0" y="0"/>
                </a:moveTo>
                <a:lnTo>
                  <a:pt x="5756090" y="0"/>
                </a:lnTo>
                <a:lnTo>
                  <a:pt x="5756090" y="3463038"/>
                </a:lnTo>
                <a:lnTo>
                  <a:pt x="5558511" y="3561320"/>
                </a:lnTo>
                <a:cubicBezTo>
                  <a:pt x="4879339" y="3874528"/>
                  <a:pt x="4103797" y="4016776"/>
                  <a:pt x="3480391" y="3940416"/>
                </a:cubicBezTo>
                <a:cubicBezTo>
                  <a:pt x="2751968" y="3851461"/>
                  <a:pt x="2103010" y="3410677"/>
                  <a:pt x="1605774" y="2854397"/>
                </a:cubicBezTo>
                <a:cubicBezTo>
                  <a:pt x="1278696" y="2488237"/>
                  <a:pt x="377050" y="1320622"/>
                  <a:pt x="74389" y="325223"/>
                </a:cubicBezTo>
                <a:cubicBezTo>
                  <a:pt x="51690" y="250568"/>
                  <a:pt x="32361" y="176882"/>
                  <a:pt x="16895" y="104576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5CAD1C3-A879-4B95-B5C1-4D7B725EB7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28871" y="4949374"/>
            <a:ext cx="5796193" cy="1908627"/>
          </a:xfrm>
          <a:custGeom>
            <a:avLst/>
            <a:gdLst>
              <a:gd name="connsiteX0" fmla="*/ 3174283 w 5796193"/>
              <a:gd name="connsiteY0" fmla="*/ 18 h 1908627"/>
              <a:gd name="connsiteX1" fmla="*/ 5218462 w 5796193"/>
              <a:gd name="connsiteY1" fmla="*/ 1459807 h 1908627"/>
              <a:gd name="connsiteX2" fmla="*/ 5309125 w 5796193"/>
              <a:gd name="connsiteY2" fmla="*/ 1537598 h 1908627"/>
              <a:gd name="connsiteX3" fmla="*/ 5693890 w 5796193"/>
              <a:gd name="connsiteY3" fmla="*/ 1830997 h 1908627"/>
              <a:gd name="connsiteX4" fmla="*/ 5796193 w 5796193"/>
              <a:gd name="connsiteY4" fmla="*/ 1908627 h 1908627"/>
              <a:gd name="connsiteX5" fmla="*/ 0 w 5796193"/>
              <a:gd name="connsiteY5" fmla="*/ 1908627 h 1908627"/>
              <a:gd name="connsiteX6" fmla="*/ 36796 w 5796193"/>
              <a:gd name="connsiteY6" fmla="*/ 1862978 h 1908627"/>
              <a:gd name="connsiteX7" fmla="*/ 930039 w 5796193"/>
              <a:gd name="connsiteY7" fmla="*/ 1021399 h 1908627"/>
              <a:gd name="connsiteX8" fmla="*/ 3174283 w 5796193"/>
              <a:gd name="connsiteY8" fmla="*/ 18 h 190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6193" h="1908627">
                <a:moveTo>
                  <a:pt x="3174283" y="18"/>
                </a:moveTo>
                <a:cubicBezTo>
                  <a:pt x="3946119" y="-4705"/>
                  <a:pt x="4675803" y="959667"/>
                  <a:pt x="5218462" y="1459807"/>
                </a:cubicBezTo>
                <a:cubicBezTo>
                  <a:pt x="5237529" y="1477442"/>
                  <a:pt x="5268648" y="1503898"/>
                  <a:pt x="5309125" y="1537598"/>
                </a:cubicBezTo>
                <a:cubicBezTo>
                  <a:pt x="5427311" y="1636255"/>
                  <a:pt x="5560174" y="1732098"/>
                  <a:pt x="5693890" y="1830997"/>
                </a:cubicBezTo>
                <a:lnTo>
                  <a:pt x="5796193" y="1908627"/>
                </a:lnTo>
                <a:lnTo>
                  <a:pt x="0" y="1908627"/>
                </a:lnTo>
                <a:lnTo>
                  <a:pt x="36796" y="1862978"/>
                </a:lnTo>
                <a:cubicBezTo>
                  <a:pt x="326152" y="1521692"/>
                  <a:pt x="689989" y="1221705"/>
                  <a:pt x="930039" y="1021399"/>
                </a:cubicBezTo>
                <a:cubicBezTo>
                  <a:pt x="1540951" y="511494"/>
                  <a:pt x="2324829" y="5378"/>
                  <a:pt x="3174283" y="1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 anchor="b">
            <a:noAutofit/>
          </a:bodyPr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89AC3B5B-97EB-4572-B908-B1658101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74051" y="-22158"/>
            <a:ext cx="5517949" cy="4594156"/>
          </a:xfrm>
          <a:custGeom>
            <a:avLst/>
            <a:gdLst>
              <a:gd name="connsiteX0" fmla="*/ 0 w 5756090"/>
              <a:gd name="connsiteY0" fmla="*/ 0 h 3960681"/>
              <a:gd name="connsiteX1" fmla="*/ 5756090 w 5756090"/>
              <a:gd name="connsiteY1" fmla="*/ 0 h 3960681"/>
              <a:gd name="connsiteX2" fmla="*/ 5756090 w 5756090"/>
              <a:gd name="connsiteY2" fmla="*/ 3463038 h 3960681"/>
              <a:gd name="connsiteX3" fmla="*/ 5558511 w 5756090"/>
              <a:gd name="connsiteY3" fmla="*/ 3561320 h 3960681"/>
              <a:gd name="connsiteX4" fmla="*/ 3480391 w 5756090"/>
              <a:gd name="connsiteY4" fmla="*/ 3940416 h 3960681"/>
              <a:gd name="connsiteX5" fmla="*/ 1605774 w 5756090"/>
              <a:gd name="connsiteY5" fmla="*/ 2854397 h 3960681"/>
              <a:gd name="connsiteX6" fmla="*/ 74389 w 5756090"/>
              <a:gd name="connsiteY6" fmla="*/ 325223 h 3960681"/>
              <a:gd name="connsiteX7" fmla="*/ 16895 w 5756090"/>
              <a:gd name="connsiteY7" fmla="*/ 104576 h 3960681"/>
              <a:gd name="connsiteX0" fmla="*/ 5739463 w 5739463"/>
              <a:gd name="connsiteY0" fmla="*/ 0 h 3960681"/>
              <a:gd name="connsiteX1" fmla="*/ 5739463 w 5739463"/>
              <a:gd name="connsiteY1" fmla="*/ 3463038 h 3960681"/>
              <a:gd name="connsiteX2" fmla="*/ 5541884 w 5739463"/>
              <a:gd name="connsiteY2" fmla="*/ 3561320 h 3960681"/>
              <a:gd name="connsiteX3" fmla="*/ 3463764 w 5739463"/>
              <a:gd name="connsiteY3" fmla="*/ 3940416 h 3960681"/>
              <a:gd name="connsiteX4" fmla="*/ 1589147 w 5739463"/>
              <a:gd name="connsiteY4" fmla="*/ 2854397 h 3960681"/>
              <a:gd name="connsiteX5" fmla="*/ 57762 w 5739463"/>
              <a:gd name="connsiteY5" fmla="*/ 325223 h 3960681"/>
              <a:gd name="connsiteX6" fmla="*/ 268 w 5739463"/>
              <a:gd name="connsiteY6" fmla="*/ 104576 h 3960681"/>
              <a:gd name="connsiteX7" fmla="*/ 79475 w 5739463"/>
              <a:gd name="connsiteY7" fmla="*/ 79214 h 3960681"/>
              <a:gd name="connsiteX0" fmla="*/ 5739195 w 5739195"/>
              <a:gd name="connsiteY0" fmla="*/ 0 h 3960681"/>
              <a:gd name="connsiteX1" fmla="*/ 5739195 w 5739195"/>
              <a:gd name="connsiteY1" fmla="*/ 3463038 h 3960681"/>
              <a:gd name="connsiteX2" fmla="*/ 5541616 w 5739195"/>
              <a:gd name="connsiteY2" fmla="*/ 3561320 h 3960681"/>
              <a:gd name="connsiteX3" fmla="*/ 3463496 w 5739195"/>
              <a:gd name="connsiteY3" fmla="*/ 3940416 h 3960681"/>
              <a:gd name="connsiteX4" fmla="*/ 1588879 w 5739195"/>
              <a:gd name="connsiteY4" fmla="*/ 2854397 h 3960681"/>
              <a:gd name="connsiteX5" fmla="*/ 57494 w 5739195"/>
              <a:gd name="connsiteY5" fmla="*/ 325223 h 3960681"/>
              <a:gd name="connsiteX6" fmla="*/ 0 w 5739195"/>
              <a:gd name="connsiteY6" fmla="*/ 104576 h 3960681"/>
              <a:gd name="connsiteX0" fmla="*/ 5739195 w 5739195"/>
              <a:gd name="connsiteY0" fmla="*/ 3358462 h 3856105"/>
              <a:gd name="connsiteX1" fmla="*/ 5541616 w 5739195"/>
              <a:gd name="connsiteY1" fmla="*/ 3456744 h 3856105"/>
              <a:gd name="connsiteX2" fmla="*/ 3463496 w 5739195"/>
              <a:gd name="connsiteY2" fmla="*/ 3835840 h 3856105"/>
              <a:gd name="connsiteX3" fmla="*/ 1588879 w 5739195"/>
              <a:gd name="connsiteY3" fmla="*/ 2749821 h 3856105"/>
              <a:gd name="connsiteX4" fmla="*/ 57494 w 5739195"/>
              <a:gd name="connsiteY4" fmla="*/ 220647 h 3856105"/>
              <a:gd name="connsiteX5" fmla="*/ 0 w 5739195"/>
              <a:gd name="connsiteY5" fmla="*/ 0 h 3856105"/>
              <a:gd name="connsiteX0" fmla="*/ 5799259 w 5799259"/>
              <a:gd name="connsiteY0" fmla="*/ 3482233 h 3979876"/>
              <a:gd name="connsiteX1" fmla="*/ 5601680 w 5799259"/>
              <a:gd name="connsiteY1" fmla="*/ 3580515 h 3979876"/>
              <a:gd name="connsiteX2" fmla="*/ 3523560 w 5799259"/>
              <a:gd name="connsiteY2" fmla="*/ 3959611 h 3979876"/>
              <a:gd name="connsiteX3" fmla="*/ 1648943 w 5799259"/>
              <a:gd name="connsiteY3" fmla="*/ 2873592 h 3979876"/>
              <a:gd name="connsiteX4" fmla="*/ 117558 w 5799259"/>
              <a:gd name="connsiteY4" fmla="*/ 344418 h 3979876"/>
              <a:gd name="connsiteX5" fmla="*/ 0 w 5799259"/>
              <a:gd name="connsiteY5" fmla="*/ 0 h 397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9259" h="3979876">
                <a:moveTo>
                  <a:pt x="5799259" y="3482233"/>
                </a:moveTo>
                <a:lnTo>
                  <a:pt x="5601680" y="3580515"/>
                </a:lnTo>
                <a:cubicBezTo>
                  <a:pt x="4922508" y="3893723"/>
                  <a:pt x="4146966" y="4035971"/>
                  <a:pt x="3523560" y="3959611"/>
                </a:cubicBezTo>
                <a:cubicBezTo>
                  <a:pt x="2795137" y="3870656"/>
                  <a:pt x="2146179" y="3429872"/>
                  <a:pt x="1648943" y="2873592"/>
                </a:cubicBezTo>
                <a:cubicBezTo>
                  <a:pt x="1321865" y="2507432"/>
                  <a:pt x="420219" y="1339817"/>
                  <a:pt x="117558" y="344418"/>
                </a:cubicBezTo>
                <a:cubicBezTo>
                  <a:pt x="94859" y="269763"/>
                  <a:pt x="15466" y="72306"/>
                  <a:pt x="0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35761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제목 1">
            <a:extLst>
              <a:ext uri="{FF2B5EF4-FFF2-40B4-BE49-F238E27FC236}">
                <a16:creationId xmlns:a16="http://schemas.microsoft.com/office/drawing/2014/main" id="{1555E13C-150D-496C-9F53-468F2C948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3" y="765930"/>
            <a:ext cx="10000488" cy="1345269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9E9106F4-7E32-4FF6-96C2-AEDF5C52F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78" y="2085219"/>
            <a:ext cx="2299137" cy="2531684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8E474408-DB73-4EA7-AD23-90BEF0E42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7583" y="2234914"/>
            <a:ext cx="2104785" cy="223115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D6083F6A-399B-48F1-8504-4E2E5DF89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525455" y="2246654"/>
            <a:ext cx="2203433" cy="2129303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3AFF428B-F281-4A21-BB33-FC14F2D9C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375489" y="2078498"/>
            <a:ext cx="2503365" cy="24656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C9A835EC-64A4-410D-8455-F71FCBF23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096032" y="2093524"/>
            <a:ext cx="2372066" cy="2578683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AF3EA8FF-EF64-46BE-85C1-CD234175F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196878" y="2245998"/>
            <a:ext cx="2171549" cy="227257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ED4A1BDD-165B-40C1-80E7-4E2915961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821239" y="2234766"/>
            <a:ext cx="2231314" cy="223259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FD9D8042-BB75-44E9-8789-7F3FDEF8C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669375" y="2058453"/>
            <a:ext cx="2535041" cy="25852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4" name="그림 개체 틀 24">
            <a:extLst>
              <a:ext uri="{FF2B5EF4-FFF2-40B4-BE49-F238E27FC236}">
                <a16:creationId xmlns:a16="http://schemas.microsoft.com/office/drawing/2014/main" id="{FD87B2A7-C62E-4B54-BF5F-9A4F8FD28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19304" y="2388000"/>
            <a:ext cx="1841341" cy="1951895"/>
          </a:xfrm>
          <a:custGeom>
            <a:avLst/>
            <a:gdLst>
              <a:gd name="connsiteX0" fmla="*/ 943962 w 1841341"/>
              <a:gd name="connsiteY0" fmla="*/ 1198 h 1951895"/>
              <a:gd name="connsiteX1" fmla="*/ 1149516 w 1841341"/>
              <a:gd name="connsiteY1" fmla="*/ 25582 h 1951895"/>
              <a:gd name="connsiteX2" fmla="*/ 1419855 w 1841341"/>
              <a:gd name="connsiteY2" fmla="*/ 180925 h 1951895"/>
              <a:gd name="connsiteX3" fmla="*/ 1633609 w 1841341"/>
              <a:gd name="connsiteY3" fmla="*/ 527878 h 1951895"/>
              <a:gd name="connsiteX4" fmla="*/ 1672914 w 1841341"/>
              <a:gd name="connsiteY4" fmla="*/ 602680 h 1951895"/>
              <a:gd name="connsiteX5" fmla="*/ 1832115 w 1841341"/>
              <a:gd name="connsiteY5" fmla="*/ 1185791 h 1951895"/>
              <a:gd name="connsiteX6" fmla="*/ 1278832 w 1841341"/>
              <a:gd name="connsiteY6" fmla="*/ 1806981 h 1951895"/>
              <a:gd name="connsiteX7" fmla="*/ 1156963 w 1841341"/>
              <a:gd name="connsiteY7" fmla="*/ 1861067 h 1951895"/>
              <a:gd name="connsiteX8" fmla="*/ 789390 w 1841341"/>
              <a:gd name="connsiteY8" fmla="*/ 1944198 h 1951895"/>
              <a:gd name="connsiteX9" fmla="*/ 440403 w 1841341"/>
              <a:gd name="connsiteY9" fmla="*/ 1783988 h 1951895"/>
              <a:gd name="connsiteX10" fmla="*/ 172515 w 1841341"/>
              <a:gd name="connsiteY10" fmla="*/ 1475925 h 1951895"/>
              <a:gd name="connsiteX11" fmla="*/ 21688 w 1841341"/>
              <a:gd name="connsiteY11" fmla="*/ 1076077 h 1951895"/>
              <a:gd name="connsiteX12" fmla="*/ 17942 w 1841341"/>
              <a:gd name="connsiteY12" fmla="*/ 657967 h 1951895"/>
              <a:gd name="connsiteX13" fmla="*/ 156475 w 1841341"/>
              <a:gd name="connsiteY13" fmla="*/ 327024 h 1951895"/>
              <a:gd name="connsiteX14" fmla="*/ 402707 w 1841341"/>
              <a:gd name="connsiteY14" fmla="*/ 113619 h 1951895"/>
              <a:gd name="connsiteX15" fmla="*/ 943962 w 1841341"/>
              <a:gd name="connsiteY15" fmla="*/ 1198 h 195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41341" h="1951895">
                <a:moveTo>
                  <a:pt x="943962" y="1198"/>
                </a:moveTo>
                <a:cubicBezTo>
                  <a:pt x="1011149" y="4081"/>
                  <a:pt x="1079921" y="12180"/>
                  <a:pt x="1149516" y="25582"/>
                </a:cubicBezTo>
                <a:cubicBezTo>
                  <a:pt x="1260583" y="46971"/>
                  <a:pt x="1343948" y="94895"/>
                  <a:pt x="1419855" y="180925"/>
                </a:cubicBezTo>
                <a:cubicBezTo>
                  <a:pt x="1499259" y="270915"/>
                  <a:pt x="1564524" y="395723"/>
                  <a:pt x="1633609" y="527878"/>
                </a:cubicBezTo>
                <a:cubicBezTo>
                  <a:pt x="1646334" y="552257"/>
                  <a:pt x="1659519" y="577450"/>
                  <a:pt x="1672914" y="602680"/>
                </a:cubicBezTo>
                <a:cubicBezTo>
                  <a:pt x="1792788" y="828529"/>
                  <a:pt x="1868654" y="991130"/>
                  <a:pt x="1832115" y="1185791"/>
                </a:cubicBezTo>
                <a:cubicBezTo>
                  <a:pt x="1776443" y="1482394"/>
                  <a:pt x="1610980" y="1668181"/>
                  <a:pt x="1278832" y="1806981"/>
                </a:cubicBezTo>
                <a:cubicBezTo>
                  <a:pt x="1235359" y="1825142"/>
                  <a:pt x="1195494" y="1843403"/>
                  <a:pt x="1156963" y="1861067"/>
                </a:cubicBezTo>
                <a:cubicBezTo>
                  <a:pt x="997211" y="1934265"/>
                  <a:pt x="914877" y="1968364"/>
                  <a:pt x="789390" y="1944198"/>
                </a:cubicBezTo>
                <a:cubicBezTo>
                  <a:pt x="664790" y="1920202"/>
                  <a:pt x="547378" y="1866278"/>
                  <a:pt x="440403" y="1783988"/>
                </a:cubicBezTo>
                <a:cubicBezTo>
                  <a:pt x="335760" y="1703473"/>
                  <a:pt x="245599" y="1599808"/>
                  <a:pt x="172515" y="1475925"/>
                </a:cubicBezTo>
                <a:cubicBezTo>
                  <a:pt x="100651" y="1354155"/>
                  <a:pt x="48481" y="1215915"/>
                  <a:pt x="21688" y="1076077"/>
                </a:cubicBezTo>
                <a:cubicBezTo>
                  <a:pt x="-5923" y="932454"/>
                  <a:pt x="-7167" y="791734"/>
                  <a:pt x="17942" y="657967"/>
                </a:cubicBezTo>
                <a:cubicBezTo>
                  <a:pt x="41621" y="531815"/>
                  <a:pt x="88250" y="420494"/>
                  <a:pt x="156475" y="327024"/>
                </a:cubicBezTo>
                <a:cubicBezTo>
                  <a:pt x="220451" y="239434"/>
                  <a:pt x="303307" y="167639"/>
                  <a:pt x="402707" y="113619"/>
                </a:cubicBezTo>
                <a:cubicBezTo>
                  <a:pt x="555118" y="30826"/>
                  <a:pt x="742403" y="-7453"/>
                  <a:pt x="943962" y="1198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텍스트 개체 틀 14">
            <a:extLst>
              <a:ext uri="{FF2B5EF4-FFF2-40B4-BE49-F238E27FC236}">
                <a16:creationId xmlns:a16="http://schemas.microsoft.com/office/drawing/2014/main" id="{A44E03C4-C446-4889-8A6A-D464581B76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8070" y="4735308"/>
            <a:ext cx="2299136" cy="557784"/>
          </a:xfrm>
        </p:spPr>
        <p:txBody>
          <a:bodyPr rtlCol="0"/>
          <a:lstStyle>
            <a:lvl1pPr marL="0" algn="ctr">
              <a:lnSpc>
                <a:spcPts val="1800"/>
              </a:lnSpc>
              <a:spcBef>
                <a:spcPts val="0"/>
              </a:spcBef>
              <a:buNone/>
              <a:defRPr sz="1800" b="1"/>
            </a:lvl1pPr>
          </a:lstStyle>
          <a:p>
            <a:pPr lvl="0" rtl="0"/>
            <a:r>
              <a:rPr lang="ko-KR"/>
              <a:t>이름 </a:t>
            </a:r>
          </a:p>
        </p:txBody>
      </p:sp>
      <p:sp>
        <p:nvSpPr>
          <p:cNvPr id="22" name="텍스트 개체 틀 14">
            <a:extLst>
              <a:ext uri="{FF2B5EF4-FFF2-40B4-BE49-F238E27FC236}">
                <a16:creationId xmlns:a16="http://schemas.microsoft.com/office/drawing/2014/main" id="{898BDCCC-2240-4BF9-BECF-3E5D269BA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8070" y="5312140"/>
            <a:ext cx="2299136" cy="602885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4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15" name="그림 개체 틀 28">
            <a:extLst>
              <a:ext uri="{FF2B5EF4-FFF2-40B4-BE49-F238E27FC236}">
                <a16:creationId xmlns:a16="http://schemas.microsoft.com/office/drawing/2014/main" id="{68937F96-27E1-49C1-8CF4-44DDAD9DAB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3803" y="2374487"/>
            <a:ext cx="1927641" cy="1862790"/>
          </a:xfrm>
          <a:custGeom>
            <a:avLst/>
            <a:gdLst>
              <a:gd name="connsiteX0" fmla="*/ 930108 w 1927641"/>
              <a:gd name="connsiteY0" fmla="*/ 0 h 1862790"/>
              <a:gd name="connsiteX1" fmla="*/ 1465794 w 1927641"/>
              <a:gd name="connsiteY1" fmla="*/ 261567 h 1862790"/>
              <a:gd name="connsiteX2" fmla="*/ 1530987 w 1927641"/>
              <a:gd name="connsiteY2" fmla="*/ 313506 h 1862790"/>
              <a:gd name="connsiteX3" fmla="*/ 1827495 w 1927641"/>
              <a:gd name="connsiteY3" fmla="*/ 585028 h 1862790"/>
              <a:gd name="connsiteX4" fmla="*/ 1927641 w 1927641"/>
              <a:gd name="connsiteY4" fmla="*/ 876627 h 1862790"/>
              <a:gd name="connsiteX5" fmla="*/ 1702819 w 1927641"/>
              <a:gd name="connsiteY5" fmla="*/ 1587653 h 1862790"/>
              <a:gd name="connsiteX6" fmla="*/ 1449910 w 1927641"/>
              <a:gd name="connsiteY6" fmla="*/ 1788391 h 1862790"/>
              <a:gd name="connsiteX7" fmla="*/ 1103141 w 1927641"/>
              <a:gd name="connsiteY7" fmla="*/ 1862790 h 1862790"/>
              <a:gd name="connsiteX8" fmla="*/ 698418 w 1927641"/>
              <a:gd name="connsiteY8" fmla="*/ 1782734 h 1862790"/>
              <a:gd name="connsiteX9" fmla="*/ 338868 w 1927641"/>
              <a:gd name="connsiteY9" fmla="*/ 1562811 h 1862790"/>
              <a:gd name="connsiteX10" fmla="*/ 90178 w 1927641"/>
              <a:gd name="connsiteY10" fmla="*/ 1245689 h 1862790"/>
              <a:gd name="connsiteX11" fmla="*/ 0 w 1927641"/>
              <a:gd name="connsiteY11" fmla="*/ 876627 h 1862790"/>
              <a:gd name="connsiteX12" fmla="*/ 149248 w 1927641"/>
              <a:gd name="connsiteY12" fmla="*/ 533940 h 1862790"/>
              <a:gd name="connsiteX13" fmla="*/ 224450 w 1927641"/>
              <a:gd name="connsiteY13" fmla="*/ 425169 h 1862790"/>
              <a:gd name="connsiteX14" fmla="*/ 930108 w 1927641"/>
              <a:gd name="connsiteY14" fmla="*/ 0 h 186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27641" h="1862790">
                <a:moveTo>
                  <a:pt x="930108" y="0"/>
                </a:moveTo>
                <a:cubicBezTo>
                  <a:pt x="1125684" y="0"/>
                  <a:pt x="1269183" y="103581"/>
                  <a:pt x="1465794" y="261567"/>
                </a:cubicBezTo>
                <a:cubicBezTo>
                  <a:pt x="1487758" y="279220"/>
                  <a:pt x="1509724" y="296661"/>
                  <a:pt x="1530987" y="313506"/>
                </a:cubicBezTo>
                <a:cubicBezTo>
                  <a:pt x="1646231" y="404920"/>
                  <a:pt x="1755063" y="491273"/>
                  <a:pt x="1827495" y="585028"/>
                </a:cubicBezTo>
                <a:cubicBezTo>
                  <a:pt x="1896741" y="674655"/>
                  <a:pt x="1927641" y="764581"/>
                  <a:pt x="1927641" y="876627"/>
                </a:cubicBezTo>
                <a:cubicBezTo>
                  <a:pt x="1927641" y="1157465"/>
                  <a:pt x="1847806" y="1409971"/>
                  <a:pt x="1702819" y="1587653"/>
                </a:cubicBezTo>
                <a:cubicBezTo>
                  <a:pt x="1631877" y="1674559"/>
                  <a:pt x="1546788" y="1742110"/>
                  <a:pt x="1449910" y="1788391"/>
                </a:cubicBezTo>
                <a:cubicBezTo>
                  <a:pt x="1346536" y="1837735"/>
                  <a:pt x="1229885" y="1862790"/>
                  <a:pt x="1103141" y="1862790"/>
                </a:cubicBezTo>
                <a:cubicBezTo>
                  <a:pt x="968744" y="1862790"/>
                  <a:pt x="832527" y="1835863"/>
                  <a:pt x="698418" y="1782734"/>
                </a:cubicBezTo>
                <a:cubicBezTo>
                  <a:pt x="567827" y="1731092"/>
                  <a:pt x="443523" y="1655034"/>
                  <a:pt x="338868" y="1562811"/>
                </a:cubicBezTo>
                <a:cubicBezTo>
                  <a:pt x="232393" y="1469013"/>
                  <a:pt x="148710" y="1362286"/>
                  <a:pt x="90178" y="1245689"/>
                </a:cubicBezTo>
                <a:cubicBezTo>
                  <a:pt x="30362" y="1126497"/>
                  <a:pt x="0" y="1002327"/>
                  <a:pt x="0" y="876627"/>
                </a:cubicBezTo>
                <a:cubicBezTo>
                  <a:pt x="0" y="750033"/>
                  <a:pt x="48440" y="676102"/>
                  <a:pt x="149248" y="533940"/>
                </a:cubicBezTo>
                <a:cubicBezTo>
                  <a:pt x="173571" y="499653"/>
                  <a:pt x="198722" y="464177"/>
                  <a:pt x="224450" y="425169"/>
                </a:cubicBezTo>
                <a:cubicBezTo>
                  <a:pt x="421062" y="127147"/>
                  <a:pt x="632109" y="0"/>
                  <a:pt x="93010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텍스트 개체 틀 14">
            <a:extLst>
              <a:ext uri="{FF2B5EF4-FFF2-40B4-BE49-F238E27FC236}">
                <a16:creationId xmlns:a16="http://schemas.microsoft.com/office/drawing/2014/main" id="{8B4F62E2-011C-4BC3-B545-42D8C5D1C0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45285" y="4735308"/>
            <a:ext cx="2299136" cy="557784"/>
          </a:xfrm>
        </p:spPr>
        <p:txBody>
          <a:bodyPr rtlCol="0"/>
          <a:lstStyle>
            <a:lvl1pPr marL="0" algn="ctr">
              <a:lnSpc>
                <a:spcPts val="1800"/>
              </a:lnSpc>
              <a:spcBef>
                <a:spcPts val="0"/>
              </a:spcBef>
              <a:buNone/>
              <a:defRPr sz="18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3" name="텍스트 개체 틀 14">
            <a:extLst>
              <a:ext uri="{FF2B5EF4-FFF2-40B4-BE49-F238E27FC236}">
                <a16:creationId xmlns:a16="http://schemas.microsoft.com/office/drawing/2014/main" id="{58265EB5-C710-46C7-8816-3B113860B8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45285" y="5312140"/>
            <a:ext cx="2299136" cy="602885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4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16" name="그림 개체 틀 31">
            <a:extLst>
              <a:ext uri="{FF2B5EF4-FFF2-40B4-BE49-F238E27FC236}">
                <a16:creationId xmlns:a16="http://schemas.microsoft.com/office/drawing/2014/main" id="{7B8FE200-2B7E-4E89-90F3-E9F9EC7500F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32191" y="2374487"/>
            <a:ext cx="1899747" cy="1988131"/>
          </a:xfrm>
          <a:custGeom>
            <a:avLst/>
            <a:gdLst>
              <a:gd name="connsiteX0" fmla="*/ 925844 w 1899747"/>
              <a:gd name="connsiteY0" fmla="*/ 1220 h 1988131"/>
              <a:gd name="connsiteX1" fmla="*/ 1484268 w 1899747"/>
              <a:gd name="connsiteY1" fmla="*/ 115729 h 1988131"/>
              <a:gd name="connsiteX2" fmla="*/ 1738310 w 1899747"/>
              <a:gd name="connsiteY2" fmla="*/ 333096 h 1988131"/>
              <a:gd name="connsiteX3" fmla="*/ 1881237 w 1899747"/>
              <a:gd name="connsiteY3" fmla="*/ 670182 h 1988131"/>
              <a:gd name="connsiteX4" fmla="*/ 1877373 w 1899747"/>
              <a:gd name="connsiteY4" fmla="*/ 1096054 h 1988131"/>
              <a:gd name="connsiteX5" fmla="*/ 1721762 w 1899747"/>
              <a:gd name="connsiteY5" fmla="*/ 1503326 h 1988131"/>
              <a:gd name="connsiteX6" fmla="*/ 1445376 w 1899747"/>
              <a:gd name="connsiteY6" fmla="*/ 1817108 h 1988131"/>
              <a:gd name="connsiteX7" fmla="*/ 1085319 w 1899747"/>
              <a:gd name="connsiteY7" fmla="*/ 1980291 h 1988131"/>
              <a:gd name="connsiteX8" fmla="*/ 706086 w 1899747"/>
              <a:gd name="connsiteY8" fmla="*/ 1895617 h 1988131"/>
              <a:gd name="connsiteX9" fmla="*/ 580352 w 1899747"/>
              <a:gd name="connsiteY9" fmla="*/ 1840527 h 1988131"/>
              <a:gd name="connsiteX10" fmla="*/ 9519 w 1899747"/>
              <a:gd name="connsiteY10" fmla="*/ 1207805 h 1988131"/>
              <a:gd name="connsiteX11" fmla="*/ 173770 w 1899747"/>
              <a:gd name="connsiteY11" fmla="*/ 613870 h 1988131"/>
              <a:gd name="connsiteX12" fmla="*/ 214321 w 1899747"/>
              <a:gd name="connsiteY12" fmla="*/ 537679 h 1988131"/>
              <a:gd name="connsiteX13" fmla="*/ 434855 w 1899747"/>
              <a:gd name="connsiteY13" fmla="*/ 184284 h 1988131"/>
              <a:gd name="connsiteX14" fmla="*/ 713770 w 1899747"/>
              <a:gd name="connsiteY14" fmla="*/ 26058 h 1988131"/>
              <a:gd name="connsiteX15" fmla="*/ 925844 w 1899747"/>
              <a:gd name="connsiteY15" fmla="*/ 1220 h 1988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99747" h="1988131">
                <a:moveTo>
                  <a:pt x="925844" y="1220"/>
                </a:moveTo>
                <a:cubicBezTo>
                  <a:pt x="1133796" y="-7591"/>
                  <a:pt x="1327023" y="31400"/>
                  <a:pt x="1484268" y="115729"/>
                </a:cubicBezTo>
                <a:cubicBezTo>
                  <a:pt x="1586821" y="170751"/>
                  <a:pt x="1672305" y="243880"/>
                  <a:pt x="1738310" y="333096"/>
                </a:cubicBezTo>
                <a:cubicBezTo>
                  <a:pt x="1808699" y="428301"/>
                  <a:pt x="1856807" y="541689"/>
                  <a:pt x="1881237" y="670182"/>
                </a:cubicBezTo>
                <a:cubicBezTo>
                  <a:pt x="1907142" y="806433"/>
                  <a:pt x="1905859" y="949765"/>
                  <a:pt x="1877373" y="1096054"/>
                </a:cubicBezTo>
                <a:cubicBezTo>
                  <a:pt x="1849730" y="1238488"/>
                  <a:pt x="1795905" y="1379295"/>
                  <a:pt x="1721762" y="1503326"/>
                </a:cubicBezTo>
                <a:cubicBezTo>
                  <a:pt x="1646358" y="1629508"/>
                  <a:pt x="1553338" y="1735098"/>
                  <a:pt x="1445376" y="1817108"/>
                </a:cubicBezTo>
                <a:cubicBezTo>
                  <a:pt x="1335008" y="1900925"/>
                  <a:pt x="1213872" y="1955850"/>
                  <a:pt x="1085319" y="1980291"/>
                </a:cubicBezTo>
                <a:cubicBezTo>
                  <a:pt x="955852" y="2004906"/>
                  <a:pt x="870906" y="1970174"/>
                  <a:pt x="706086" y="1895617"/>
                </a:cubicBezTo>
                <a:cubicBezTo>
                  <a:pt x="666333" y="1877626"/>
                  <a:pt x="625204" y="1859026"/>
                  <a:pt x="580352" y="1840527"/>
                </a:cubicBezTo>
                <a:cubicBezTo>
                  <a:pt x="237669" y="1699150"/>
                  <a:pt x="66957" y="1509914"/>
                  <a:pt x="9519" y="1207805"/>
                </a:cubicBezTo>
                <a:cubicBezTo>
                  <a:pt x="-28179" y="1009531"/>
                  <a:pt x="50093" y="843911"/>
                  <a:pt x="173770" y="613870"/>
                </a:cubicBezTo>
                <a:cubicBezTo>
                  <a:pt x="187589" y="588170"/>
                  <a:pt x="201192" y="562511"/>
                  <a:pt x="214321" y="537679"/>
                </a:cubicBezTo>
                <a:cubicBezTo>
                  <a:pt x="285598" y="403070"/>
                  <a:pt x="352934" y="275945"/>
                  <a:pt x="434855" y="184284"/>
                </a:cubicBezTo>
                <a:cubicBezTo>
                  <a:pt x="513170" y="96656"/>
                  <a:pt x="599180" y="47844"/>
                  <a:pt x="713770" y="26058"/>
                </a:cubicBezTo>
                <a:cubicBezTo>
                  <a:pt x="785572" y="12407"/>
                  <a:pt x="856526" y="4158"/>
                  <a:pt x="925844" y="122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텍스트 개체 틀 14">
            <a:extLst>
              <a:ext uri="{FF2B5EF4-FFF2-40B4-BE49-F238E27FC236}">
                <a16:creationId xmlns:a16="http://schemas.microsoft.com/office/drawing/2014/main" id="{01A1C005-8783-4E18-B3C6-599A2CBC7E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62558" y="4735308"/>
            <a:ext cx="2299136" cy="557784"/>
          </a:xfrm>
        </p:spPr>
        <p:txBody>
          <a:bodyPr rtlCol="0"/>
          <a:lstStyle>
            <a:lvl1pPr marL="0" algn="ctr">
              <a:lnSpc>
                <a:spcPts val="1800"/>
              </a:lnSpc>
              <a:spcBef>
                <a:spcPts val="0"/>
              </a:spcBef>
              <a:buNone/>
              <a:defRPr sz="18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4" name="텍스트 개체 틀 14">
            <a:extLst>
              <a:ext uri="{FF2B5EF4-FFF2-40B4-BE49-F238E27FC236}">
                <a16:creationId xmlns:a16="http://schemas.microsoft.com/office/drawing/2014/main" id="{BE9A3D5B-EC8F-4A64-BB06-F697506D31D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62558" y="5312140"/>
            <a:ext cx="2299136" cy="602885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4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17" name="그림 개체 틀 34">
            <a:extLst>
              <a:ext uri="{FF2B5EF4-FFF2-40B4-BE49-F238E27FC236}">
                <a16:creationId xmlns:a16="http://schemas.microsoft.com/office/drawing/2014/main" id="{8201F6F8-BF7C-4F3A-8B60-C8D2624630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60878" y="2373917"/>
            <a:ext cx="1952033" cy="1953149"/>
          </a:xfrm>
          <a:custGeom>
            <a:avLst/>
            <a:gdLst>
              <a:gd name="connsiteX0" fmla="*/ 834934 w 1952033"/>
              <a:gd name="connsiteY0" fmla="*/ 0 h 1953149"/>
              <a:gd name="connsiteX1" fmla="*/ 1244777 w 1952033"/>
              <a:gd name="connsiteY1" fmla="*/ 83940 h 1953149"/>
              <a:gd name="connsiteX2" fmla="*/ 1608877 w 1952033"/>
              <a:gd name="connsiteY2" fmla="*/ 314531 h 1953149"/>
              <a:gd name="connsiteX3" fmla="*/ 1860714 w 1952033"/>
              <a:gd name="connsiteY3" fmla="*/ 647036 h 1953149"/>
              <a:gd name="connsiteX4" fmla="*/ 1952033 w 1952033"/>
              <a:gd name="connsiteY4" fmla="*/ 1033999 h 1953149"/>
              <a:gd name="connsiteX5" fmla="*/ 1800896 w 1952033"/>
              <a:gd name="connsiteY5" fmla="*/ 1393310 h 1953149"/>
              <a:gd name="connsiteX6" fmla="*/ 1724743 w 1952033"/>
              <a:gd name="connsiteY6" fmla="*/ 1507357 h 1953149"/>
              <a:gd name="connsiteX7" fmla="*/ 1010156 w 1952033"/>
              <a:gd name="connsiteY7" fmla="*/ 1953149 h 1953149"/>
              <a:gd name="connsiteX8" fmla="*/ 467692 w 1952033"/>
              <a:gd name="connsiteY8" fmla="*/ 1678894 h 1953149"/>
              <a:gd name="connsiteX9" fmla="*/ 401674 w 1952033"/>
              <a:gd name="connsiteY9" fmla="*/ 1624436 h 1953149"/>
              <a:gd name="connsiteX10" fmla="*/ 101413 w 1952033"/>
              <a:gd name="connsiteY10" fmla="*/ 1339743 h 1953149"/>
              <a:gd name="connsiteX11" fmla="*/ 0 w 1952033"/>
              <a:gd name="connsiteY11" fmla="*/ 1033999 h 1953149"/>
              <a:gd name="connsiteX12" fmla="*/ 227668 w 1952033"/>
              <a:gd name="connsiteY12" fmla="*/ 288483 h 1953149"/>
              <a:gd name="connsiteX13" fmla="*/ 483777 w 1952033"/>
              <a:gd name="connsiteY13" fmla="*/ 78009 h 1953149"/>
              <a:gd name="connsiteX14" fmla="*/ 834934 w 1952033"/>
              <a:gd name="connsiteY14" fmla="*/ 0 h 195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52033" h="1953149">
                <a:moveTo>
                  <a:pt x="834934" y="0"/>
                </a:moveTo>
                <a:cubicBezTo>
                  <a:pt x="971031" y="0"/>
                  <a:pt x="1108972" y="28233"/>
                  <a:pt x="1244777" y="83940"/>
                </a:cubicBezTo>
                <a:cubicBezTo>
                  <a:pt x="1377021" y="138088"/>
                  <a:pt x="1502898" y="217834"/>
                  <a:pt x="1608877" y="314531"/>
                </a:cubicBezTo>
                <a:cubicBezTo>
                  <a:pt x="1716700" y="412878"/>
                  <a:pt x="1801441" y="524782"/>
                  <a:pt x="1860714" y="647036"/>
                </a:cubicBezTo>
                <a:cubicBezTo>
                  <a:pt x="1921287" y="772009"/>
                  <a:pt x="1952033" y="902202"/>
                  <a:pt x="1952033" y="1033999"/>
                </a:cubicBezTo>
                <a:cubicBezTo>
                  <a:pt x="1952033" y="1166735"/>
                  <a:pt x="1902980" y="1244252"/>
                  <a:pt x="1800896" y="1393310"/>
                </a:cubicBezTo>
                <a:cubicBezTo>
                  <a:pt x="1776266" y="1429260"/>
                  <a:pt x="1750797" y="1466457"/>
                  <a:pt x="1724743" y="1507357"/>
                </a:cubicBezTo>
                <a:cubicBezTo>
                  <a:pt x="1525643" y="1819835"/>
                  <a:pt x="1311925" y="1953149"/>
                  <a:pt x="1010156" y="1953149"/>
                </a:cubicBezTo>
                <a:cubicBezTo>
                  <a:pt x="812105" y="1953149"/>
                  <a:pt x="666791" y="1844544"/>
                  <a:pt x="467692" y="1678894"/>
                </a:cubicBezTo>
                <a:cubicBezTo>
                  <a:pt x="445449" y="1660385"/>
                  <a:pt x="423206" y="1642098"/>
                  <a:pt x="401674" y="1624436"/>
                </a:cubicBezTo>
                <a:cubicBezTo>
                  <a:pt x="284972" y="1528587"/>
                  <a:pt x="174762" y="1438046"/>
                  <a:pt x="101413" y="1339743"/>
                </a:cubicBezTo>
                <a:cubicBezTo>
                  <a:pt x="31291" y="1245768"/>
                  <a:pt x="0" y="1151481"/>
                  <a:pt x="0" y="1033999"/>
                </a:cubicBezTo>
                <a:cubicBezTo>
                  <a:pt x="0" y="739540"/>
                  <a:pt x="80846" y="474784"/>
                  <a:pt x="227668" y="288483"/>
                </a:cubicBezTo>
                <a:cubicBezTo>
                  <a:pt x="299507" y="197362"/>
                  <a:pt x="385673" y="126535"/>
                  <a:pt x="483777" y="78009"/>
                </a:cubicBezTo>
                <a:cubicBezTo>
                  <a:pt x="588458" y="26271"/>
                  <a:pt x="706585" y="0"/>
                  <a:pt x="834934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1" name="텍스트 개체 틀 14">
            <a:extLst>
              <a:ext uri="{FF2B5EF4-FFF2-40B4-BE49-F238E27FC236}">
                <a16:creationId xmlns:a16="http://schemas.microsoft.com/office/drawing/2014/main" id="{DC4743B1-EFFF-41A0-9B71-BA682DEA6BE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45983" y="4735308"/>
            <a:ext cx="2299136" cy="557784"/>
          </a:xfrm>
        </p:spPr>
        <p:txBody>
          <a:bodyPr rtlCol="0"/>
          <a:lstStyle>
            <a:lvl1pPr marL="0" algn="ctr">
              <a:lnSpc>
                <a:spcPts val="1800"/>
              </a:lnSpc>
              <a:spcBef>
                <a:spcPts val="0"/>
              </a:spcBef>
              <a:buNone/>
              <a:defRPr sz="18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5" name="텍스트 개체 틀 14">
            <a:extLst>
              <a:ext uri="{FF2B5EF4-FFF2-40B4-BE49-F238E27FC236}">
                <a16:creationId xmlns:a16="http://schemas.microsoft.com/office/drawing/2014/main" id="{F3E67B36-FF15-486B-A34D-9EC0A6AD246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45983" y="5312140"/>
            <a:ext cx="2299136" cy="602885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4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039061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 rtlCol="0"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 rtlCol="0"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CFAFFB3B-DDD9-4451-A445-1716F21B5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72835" y="0"/>
            <a:ext cx="4154519" cy="1314451"/>
            <a:chOff x="5872835" y="0"/>
            <a:chExt cx="4154519" cy="1314451"/>
          </a:xfrm>
        </p:grpSpPr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D5B9FEA5-95BE-43A3-A0DC-93B8477BC6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5872835" y="0"/>
              <a:ext cx="3991773" cy="1314450"/>
            </a:xfrm>
            <a:custGeom>
              <a:avLst/>
              <a:gdLst>
                <a:gd name="connsiteX0" fmla="*/ 3174283 w 5796193"/>
                <a:gd name="connsiteY0" fmla="*/ 18 h 1908627"/>
                <a:gd name="connsiteX1" fmla="*/ 5218462 w 5796193"/>
                <a:gd name="connsiteY1" fmla="*/ 1459807 h 1908627"/>
                <a:gd name="connsiteX2" fmla="*/ 5309125 w 5796193"/>
                <a:gd name="connsiteY2" fmla="*/ 1537598 h 1908627"/>
                <a:gd name="connsiteX3" fmla="*/ 5693890 w 5796193"/>
                <a:gd name="connsiteY3" fmla="*/ 1830997 h 1908627"/>
                <a:gd name="connsiteX4" fmla="*/ 5796193 w 5796193"/>
                <a:gd name="connsiteY4" fmla="*/ 1908627 h 1908627"/>
                <a:gd name="connsiteX5" fmla="*/ 0 w 5796193"/>
                <a:gd name="connsiteY5" fmla="*/ 1908627 h 1908627"/>
                <a:gd name="connsiteX6" fmla="*/ 36796 w 5796193"/>
                <a:gd name="connsiteY6" fmla="*/ 1862978 h 1908627"/>
                <a:gd name="connsiteX7" fmla="*/ 930039 w 5796193"/>
                <a:gd name="connsiteY7" fmla="*/ 1021399 h 1908627"/>
                <a:gd name="connsiteX8" fmla="*/ 3174283 w 5796193"/>
                <a:gd name="connsiteY8" fmla="*/ 18 h 1908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96193" h="1908627">
                  <a:moveTo>
                    <a:pt x="3174283" y="18"/>
                  </a:moveTo>
                  <a:cubicBezTo>
                    <a:pt x="3946119" y="-4705"/>
                    <a:pt x="4675803" y="959667"/>
                    <a:pt x="5218462" y="1459807"/>
                  </a:cubicBezTo>
                  <a:cubicBezTo>
                    <a:pt x="5237529" y="1477442"/>
                    <a:pt x="5268648" y="1503898"/>
                    <a:pt x="5309125" y="1537598"/>
                  </a:cubicBezTo>
                  <a:cubicBezTo>
                    <a:pt x="5427311" y="1636255"/>
                    <a:pt x="5560174" y="1732098"/>
                    <a:pt x="5693890" y="1830997"/>
                  </a:cubicBezTo>
                  <a:lnTo>
                    <a:pt x="5796193" y="1908627"/>
                  </a:lnTo>
                  <a:lnTo>
                    <a:pt x="0" y="1908627"/>
                  </a:lnTo>
                  <a:lnTo>
                    <a:pt x="36796" y="1862978"/>
                  </a:lnTo>
                  <a:cubicBezTo>
                    <a:pt x="326152" y="1521692"/>
                    <a:pt x="689989" y="1221705"/>
                    <a:pt x="930039" y="1021399"/>
                  </a:cubicBezTo>
                  <a:cubicBezTo>
                    <a:pt x="1540951" y="511494"/>
                    <a:pt x="2324829" y="5378"/>
                    <a:pt x="3174283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ko-KR" dirty="0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479F2365-436D-4300-8A80-42A44D63E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60515" y="0"/>
              <a:ext cx="3366839" cy="1314451"/>
            </a:xfrm>
            <a:custGeom>
              <a:avLst/>
              <a:gdLst>
                <a:gd name="connsiteX0" fmla="*/ 0 w 4200872"/>
                <a:gd name="connsiteY0" fmla="*/ 0 h 1514020"/>
                <a:gd name="connsiteX1" fmla="*/ 4200872 w 4200872"/>
                <a:gd name="connsiteY1" fmla="*/ 0 h 1514020"/>
                <a:gd name="connsiteX2" fmla="*/ 4142607 w 4200872"/>
                <a:gd name="connsiteY2" fmla="*/ 38563 h 1514020"/>
                <a:gd name="connsiteX3" fmla="*/ 3008795 w 4200872"/>
                <a:gd name="connsiteY3" fmla="*/ 1083181 h 1514020"/>
                <a:gd name="connsiteX4" fmla="*/ 709479 w 4200872"/>
                <a:gd name="connsiteY4" fmla="*/ 810018 h 1514020"/>
                <a:gd name="connsiteX5" fmla="*/ 214372 w 4200872"/>
                <a:gd name="connsiteY5" fmla="*/ 268967 h 1514020"/>
                <a:gd name="connsiteX0" fmla="*/ 4111158 w 4111158"/>
                <a:gd name="connsiteY0" fmla="*/ 0 h 1514020"/>
                <a:gd name="connsiteX1" fmla="*/ 4052893 w 4111158"/>
                <a:gd name="connsiteY1" fmla="*/ 38563 h 1514020"/>
                <a:gd name="connsiteX2" fmla="*/ 2919081 w 4111158"/>
                <a:gd name="connsiteY2" fmla="*/ 1083181 h 1514020"/>
                <a:gd name="connsiteX3" fmla="*/ 619765 w 4111158"/>
                <a:gd name="connsiteY3" fmla="*/ 810018 h 1514020"/>
                <a:gd name="connsiteX4" fmla="*/ 124658 w 4111158"/>
                <a:gd name="connsiteY4" fmla="*/ 268967 h 1514020"/>
                <a:gd name="connsiteX5" fmla="*/ 0 w 4111158"/>
                <a:gd name="connsiteY5" fmla="*/ 83899 h 1514020"/>
                <a:gd name="connsiteX0" fmla="*/ 4146758 w 4146758"/>
                <a:gd name="connsiteY0" fmla="*/ 0 h 1514020"/>
                <a:gd name="connsiteX1" fmla="*/ 4088493 w 4146758"/>
                <a:gd name="connsiteY1" fmla="*/ 38563 h 1514020"/>
                <a:gd name="connsiteX2" fmla="*/ 2954681 w 4146758"/>
                <a:gd name="connsiteY2" fmla="*/ 1083181 h 1514020"/>
                <a:gd name="connsiteX3" fmla="*/ 655365 w 4146758"/>
                <a:gd name="connsiteY3" fmla="*/ 810018 h 1514020"/>
                <a:gd name="connsiteX4" fmla="*/ 160258 w 4146758"/>
                <a:gd name="connsiteY4" fmla="*/ 268967 h 1514020"/>
                <a:gd name="connsiteX5" fmla="*/ 0 w 4146758"/>
                <a:gd name="connsiteY5" fmla="*/ 10654 h 151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46758" h="1514020">
                  <a:moveTo>
                    <a:pt x="4146758" y="0"/>
                  </a:moveTo>
                  <a:lnTo>
                    <a:pt x="4088493" y="38563"/>
                  </a:lnTo>
                  <a:cubicBezTo>
                    <a:pt x="3683117" y="337805"/>
                    <a:pt x="3339000" y="765216"/>
                    <a:pt x="2954681" y="1083181"/>
                  </a:cubicBezTo>
                  <a:cubicBezTo>
                    <a:pt x="2434478" y="1512793"/>
                    <a:pt x="1773669" y="1891699"/>
                    <a:pt x="655365" y="810018"/>
                  </a:cubicBezTo>
                  <a:cubicBezTo>
                    <a:pt x="490981" y="651095"/>
                    <a:pt x="325676" y="468539"/>
                    <a:pt x="160258" y="268967"/>
                  </a:cubicBezTo>
                  <a:cubicBezTo>
                    <a:pt x="88801" y="179311"/>
                    <a:pt x="0" y="10654"/>
                    <a:pt x="0" y="10654"/>
                  </a:cubicBez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dirty="0">
                <a:solidFill>
                  <a:prstClr val="white"/>
                </a:solidFill>
                <a:latin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387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2203B704-015A-403C-A5A1-762756C468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7467" y="0"/>
            <a:ext cx="5820494" cy="2302951"/>
          </a:xfrm>
          <a:custGeom>
            <a:avLst/>
            <a:gdLst>
              <a:gd name="connsiteX0" fmla="*/ 331087 w 5820494"/>
              <a:gd name="connsiteY0" fmla="*/ 0 h 2302951"/>
              <a:gd name="connsiteX1" fmla="*/ 5820494 w 5820494"/>
              <a:gd name="connsiteY1" fmla="*/ 0 h 2302951"/>
              <a:gd name="connsiteX2" fmla="*/ 5709900 w 5820494"/>
              <a:gd name="connsiteY2" fmla="*/ 213766 h 2302951"/>
              <a:gd name="connsiteX3" fmla="*/ 4932484 w 5820494"/>
              <a:gd name="connsiteY3" fmla="*/ 1340037 h 2302951"/>
              <a:gd name="connsiteX4" fmla="*/ 3361811 w 5820494"/>
              <a:gd name="connsiteY4" fmla="*/ 2268288 h 2302951"/>
              <a:gd name="connsiteX5" fmla="*/ 286590 w 5820494"/>
              <a:gd name="connsiteY5" fmla="*/ 1322722 h 2302951"/>
              <a:gd name="connsiteX6" fmla="*/ 251826 w 5820494"/>
              <a:gd name="connsiteY6" fmla="*/ 87954 h 2302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0494" h="2302951">
                <a:moveTo>
                  <a:pt x="331087" y="0"/>
                </a:moveTo>
                <a:lnTo>
                  <a:pt x="5820494" y="0"/>
                </a:lnTo>
                <a:lnTo>
                  <a:pt x="5709900" y="213766"/>
                </a:lnTo>
                <a:cubicBezTo>
                  <a:pt x="5432869" y="711271"/>
                  <a:pt x="5095500" y="1152643"/>
                  <a:pt x="4932484" y="1340037"/>
                </a:cubicBezTo>
                <a:cubicBezTo>
                  <a:pt x="4535940" y="1795562"/>
                  <a:pt x="3997053" y="2167493"/>
                  <a:pt x="3361811" y="2268288"/>
                </a:cubicBezTo>
                <a:cubicBezTo>
                  <a:pt x="2395334" y="2421964"/>
                  <a:pt x="953447" y="2057186"/>
                  <a:pt x="286590" y="1322722"/>
                </a:cubicBezTo>
                <a:cubicBezTo>
                  <a:pt x="-136161" y="857205"/>
                  <a:pt x="-42091" y="443733"/>
                  <a:pt x="251826" y="87954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3200400" cy="761999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7999"/>
            <a:ext cx="3200400" cy="3048000"/>
          </a:xfrm>
        </p:spPr>
        <p:txBody>
          <a:bodyPr rtlCol="0"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5800" y="2285999"/>
            <a:ext cx="3200400" cy="761999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800" y="3047999"/>
            <a:ext cx="3200400" cy="3048000"/>
          </a:xfrm>
        </p:spPr>
        <p:txBody>
          <a:bodyPr rtlCol="0"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44EB2F7F-9194-43CA-B2EE-6C327D14A4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9600" y="2286001"/>
            <a:ext cx="3200400" cy="761999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FFB1243F-4E49-476D-B798-341DC014DE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29600" y="3047999"/>
            <a:ext cx="3200400" cy="3048000"/>
          </a:xfrm>
        </p:spPr>
        <p:txBody>
          <a:bodyPr rtlCol="0"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565754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3D2C5742-73C7-4BB8-A3EC-3EB758A11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3997"/>
            <a:ext cx="5334000" cy="15240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200"/>
              <a:t>마스터 제목 스타일 편집</a:t>
            </a:r>
            <a:endParaRPr lang="ko-KR" sz="3200" dirty="0"/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D31BD5D5-F76D-4DB4-A86B-AA4CA5CD35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7467" y="0"/>
            <a:ext cx="5820494" cy="2302951"/>
          </a:xfrm>
          <a:custGeom>
            <a:avLst/>
            <a:gdLst>
              <a:gd name="connsiteX0" fmla="*/ 331087 w 5820494"/>
              <a:gd name="connsiteY0" fmla="*/ 0 h 2302951"/>
              <a:gd name="connsiteX1" fmla="*/ 5820494 w 5820494"/>
              <a:gd name="connsiteY1" fmla="*/ 0 h 2302951"/>
              <a:gd name="connsiteX2" fmla="*/ 5709900 w 5820494"/>
              <a:gd name="connsiteY2" fmla="*/ 213766 h 2302951"/>
              <a:gd name="connsiteX3" fmla="*/ 4932484 w 5820494"/>
              <a:gd name="connsiteY3" fmla="*/ 1340037 h 2302951"/>
              <a:gd name="connsiteX4" fmla="*/ 3361811 w 5820494"/>
              <a:gd name="connsiteY4" fmla="*/ 2268288 h 2302951"/>
              <a:gd name="connsiteX5" fmla="*/ 286590 w 5820494"/>
              <a:gd name="connsiteY5" fmla="*/ 1322722 h 2302951"/>
              <a:gd name="connsiteX6" fmla="*/ 251826 w 5820494"/>
              <a:gd name="connsiteY6" fmla="*/ 87954 h 2302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0494" h="2302951">
                <a:moveTo>
                  <a:pt x="331087" y="0"/>
                </a:moveTo>
                <a:lnTo>
                  <a:pt x="5820494" y="0"/>
                </a:lnTo>
                <a:lnTo>
                  <a:pt x="5709900" y="213766"/>
                </a:lnTo>
                <a:cubicBezTo>
                  <a:pt x="5432869" y="711271"/>
                  <a:pt x="5095500" y="1152643"/>
                  <a:pt x="4932484" y="1340037"/>
                </a:cubicBezTo>
                <a:cubicBezTo>
                  <a:pt x="4535940" y="1795562"/>
                  <a:pt x="3997053" y="2167493"/>
                  <a:pt x="3361811" y="2268288"/>
                </a:cubicBezTo>
                <a:cubicBezTo>
                  <a:pt x="2395334" y="2421964"/>
                  <a:pt x="953447" y="2057186"/>
                  <a:pt x="286590" y="1322722"/>
                </a:cubicBezTo>
                <a:cubicBezTo>
                  <a:pt x="-136161" y="857205"/>
                  <a:pt x="-42091" y="443733"/>
                  <a:pt x="251826" y="87954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EBDE11C6-AF87-4968-A76C-01F97038A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047999"/>
            <a:ext cx="5334000" cy="3047999"/>
          </a:xfrm>
        </p:spPr>
        <p:txBody>
          <a:bodyPr rtlCol="0">
            <a:normAutofit/>
          </a:bodyPr>
          <a:lstStyle/>
          <a:p>
            <a:pPr marL="0" lvl="0" indent="0" rtl="0"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3546A48-F275-42D1-A2AB-BA54F9390C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16382" y="3048002"/>
            <a:ext cx="4176866" cy="3809998"/>
          </a:xfrm>
          <a:custGeom>
            <a:avLst/>
            <a:gdLst>
              <a:gd name="connsiteX0" fmla="*/ 2183095 w 4176866"/>
              <a:gd name="connsiteY0" fmla="*/ 18 h 3809998"/>
              <a:gd name="connsiteX1" fmla="*/ 3425027 w 4176866"/>
              <a:gd name="connsiteY1" fmla="*/ 1440807 h 3809998"/>
              <a:gd name="connsiteX2" fmla="*/ 3480109 w 4176866"/>
              <a:gd name="connsiteY2" fmla="*/ 1517585 h 3809998"/>
              <a:gd name="connsiteX3" fmla="*/ 4110688 w 4176866"/>
              <a:gd name="connsiteY3" fmla="*/ 2402159 h 3809998"/>
              <a:gd name="connsiteX4" fmla="*/ 4176866 w 4176866"/>
              <a:gd name="connsiteY4" fmla="*/ 2587346 h 3809998"/>
              <a:gd name="connsiteX5" fmla="*/ 4176866 w 4176866"/>
              <a:gd name="connsiteY5" fmla="*/ 3809998 h 3809998"/>
              <a:gd name="connsiteX6" fmla="*/ 4077743 w 4176866"/>
              <a:gd name="connsiteY6" fmla="*/ 3809998 h 3809998"/>
              <a:gd name="connsiteX7" fmla="*/ 892220 w 4176866"/>
              <a:gd name="connsiteY7" fmla="*/ 3809998 h 3809998"/>
              <a:gd name="connsiteX8" fmla="*/ 840654 w 4176866"/>
              <a:gd name="connsiteY8" fmla="*/ 3790763 h 3809998"/>
              <a:gd name="connsiteX9" fmla="*/ 5750 w 4176866"/>
              <a:gd name="connsiteY9" fmla="*/ 2913921 h 3809998"/>
              <a:gd name="connsiteX10" fmla="*/ 819614 w 4176866"/>
              <a:gd name="connsiteY10" fmla="*/ 1008105 h 3809998"/>
              <a:gd name="connsiteX11" fmla="*/ 2183095 w 4176866"/>
              <a:gd name="connsiteY11" fmla="*/ 18 h 380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76866" h="3809998">
                <a:moveTo>
                  <a:pt x="2183095" y="18"/>
                </a:moveTo>
                <a:cubicBezTo>
                  <a:pt x="2652021" y="-4644"/>
                  <a:pt x="3095337" y="947177"/>
                  <a:pt x="3425027" y="1440807"/>
                </a:cubicBezTo>
                <a:cubicBezTo>
                  <a:pt x="3436611" y="1458213"/>
                  <a:pt x="3455517" y="1484324"/>
                  <a:pt x="3480109" y="1517585"/>
                </a:cubicBezTo>
                <a:cubicBezTo>
                  <a:pt x="3682056" y="1791449"/>
                  <a:pt x="3954543" y="2043338"/>
                  <a:pt x="4110688" y="2402159"/>
                </a:cubicBezTo>
                <a:lnTo>
                  <a:pt x="4176866" y="2587346"/>
                </a:lnTo>
                <a:lnTo>
                  <a:pt x="4176866" y="3809998"/>
                </a:lnTo>
                <a:lnTo>
                  <a:pt x="4077743" y="3809998"/>
                </a:lnTo>
                <a:lnTo>
                  <a:pt x="892220" y="3809998"/>
                </a:lnTo>
                <a:lnTo>
                  <a:pt x="840654" y="3790763"/>
                </a:lnTo>
                <a:cubicBezTo>
                  <a:pt x="487978" y="3656636"/>
                  <a:pt x="58498" y="3454097"/>
                  <a:pt x="5750" y="2913921"/>
                </a:cubicBezTo>
                <a:cubicBezTo>
                  <a:pt x="-64577" y="2192439"/>
                  <a:pt x="527932" y="1403503"/>
                  <a:pt x="819614" y="1008105"/>
                </a:cubicBezTo>
                <a:cubicBezTo>
                  <a:pt x="1190771" y="504837"/>
                  <a:pt x="1667013" y="5308"/>
                  <a:pt x="2183095" y="1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412895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6">
            <a:extLst>
              <a:ext uri="{FF2B5EF4-FFF2-40B4-BE49-F238E27FC236}">
                <a16:creationId xmlns:a16="http://schemas.microsoft.com/office/drawing/2014/main" id="{1FAA1E16-84B5-4131-9CE1-7C6D43D1E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523990"/>
            <a:ext cx="4572000" cy="1524010"/>
          </a:xfrm>
        </p:spPr>
        <p:txBody>
          <a:bodyPr rtlCol="0" anchor="t" anchorCtr="0">
            <a:normAutofit/>
          </a:bodyPr>
          <a:lstStyle/>
          <a:p>
            <a:pPr rtl="0"/>
            <a:r>
              <a:rPr lang="ko-KR" altLang="en-US" sz="3200"/>
              <a:t>마스터 제목 스타일 편집</a:t>
            </a:r>
            <a:endParaRPr lang="ko-KR" sz="3200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35ED8B7F-F797-40AD-8F10-7B52ECFAC8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762007"/>
            <a:ext cx="5948797" cy="6095979"/>
          </a:xfrm>
          <a:custGeom>
            <a:avLst/>
            <a:gdLst>
              <a:gd name="connsiteX0" fmla="*/ 1573824 w 5948797"/>
              <a:gd name="connsiteY0" fmla="*/ 765 h 6095979"/>
              <a:gd name="connsiteX1" fmla="*/ 2734655 w 5948797"/>
              <a:gd name="connsiteY1" fmla="*/ 238687 h 6095979"/>
              <a:gd name="connsiteX2" fmla="*/ 5668308 w 5948797"/>
              <a:gd name="connsiteY2" fmla="*/ 3639516 h 6095979"/>
              <a:gd name="connsiteX3" fmla="*/ 5937014 w 5948797"/>
              <a:gd name="connsiteY3" fmla="*/ 5865869 h 6095979"/>
              <a:gd name="connsiteX4" fmla="*/ 5948797 w 5948797"/>
              <a:gd name="connsiteY4" fmla="*/ 6095979 h 6095979"/>
              <a:gd name="connsiteX5" fmla="*/ 0 w 5948797"/>
              <a:gd name="connsiteY5" fmla="*/ 6095979 h 6095979"/>
              <a:gd name="connsiteX6" fmla="*/ 0 w 5948797"/>
              <a:gd name="connsiteY6" fmla="*/ 1621650 h 6095979"/>
              <a:gd name="connsiteX7" fmla="*/ 36302 w 5948797"/>
              <a:gd name="connsiteY7" fmla="*/ 1518814 h 6095979"/>
              <a:gd name="connsiteX8" fmla="*/ 287883 w 5948797"/>
              <a:gd name="connsiteY8" fmla="*/ 956872 h 6095979"/>
              <a:gd name="connsiteX9" fmla="*/ 1573824 w 5948797"/>
              <a:gd name="connsiteY9" fmla="*/ 765 h 6095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8797" h="6095979">
                <a:moveTo>
                  <a:pt x="1573824" y="765"/>
                </a:moveTo>
                <a:cubicBezTo>
                  <a:pt x="1940182" y="-10734"/>
                  <a:pt x="2329337" y="109280"/>
                  <a:pt x="2734655" y="238687"/>
                </a:cubicBezTo>
                <a:cubicBezTo>
                  <a:pt x="4118236" y="680647"/>
                  <a:pt x="5296689" y="1302752"/>
                  <a:pt x="5668308" y="3639516"/>
                </a:cubicBezTo>
                <a:cubicBezTo>
                  <a:pt x="5788290" y="4393559"/>
                  <a:pt x="5890538" y="5142244"/>
                  <a:pt x="5937014" y="5865869"/>
                </a:cubicBezTo>
                <a:lnTo>
                  <a:pt x="5948797" y="6095979"/>
                </a:lnTo>
                <a:lnTo>
                  <a:pt x="0" y="6095979"/>
                </a:lnTo>
                <a:lnTo>
                  <a:pt x="0" y="1621650"/>
                </a:lnTo>
                <a:lnTo>
                  <a:pt x="36302" y="1518814"/>
                </a:lnTo>
                <a:cubicBezTo>
                  <a:pt x="109797" y="1321982"/>
                  <a:pt x="192747" y="1133640"/>
                  <a:pt x="287883" y="956872"/>
                </a:cubicBezTo>
                <a:cubicBezTo>
                  <a:pt x="669445" y="247734"/>
                  <a:pt x="1102792" y="15549"/>
                  <a:pt x="1573824" y="765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7" name="내용 개체 틀 7">
            <a:extLst>
              <a:ext uri="{FF2B5EF4-FFF2-40B4-BE49-F238E27FC236}">
                <a16:creationId xmlns:a16="http://schemas.microsoft.com/office/drawing/2014/main" id="{3BF507F0-BF7D-45F6-B6FD-A124B9BAB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1" y="3048000"/>
            <a:ext cx="4572000" cy="3048001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 rtl="0">
              <a:buNone/>
            </a:pPr>
            <a:r>
              <a:rPr lang="ko-KR" altLang="en-US" sz="2400"/>
              <a:t>마스터 텍스트 스타일을 편집하려면 클릭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F7884FE9-B11F-40BA-879F-2988D7F36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378602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269522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226638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970162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945669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45120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rtlCol="0" anchor="t" anchorCtr="0"/>
          <a:lstStyle>
            <a:lvl1pPr>
              <a:defRPr sz="3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703645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rtlCol="0" anchor="t" anchorCtr="0"/>
          <a:lstStyle>
            <a:lvl1pPr>
              <a:defRPr sz="3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272231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700593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FAC5ABB9-3EAC-446C-B128-CFDB09B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0DED2D7-7BC9-473D-8241-8289B5821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 useBgFill="1">
        <p:nvSpPr>
          <p:cNvPr id="7" name="직사각형 6">
            <a:extLst>
              <a:ext uri="{FF2B5EF4-FFF2-40B4-BE49-F238E27FC236}">
                <a16:creationId xmlns:a16="http://schemas.microsoft.com/office/drawing/2014/main" id="{19C2616F-4436-4A60-BB08-54EC762C5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62001"/>
            <a:ext cx="12192000" cy="6095999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12">
            <a:extLst>
              <a:ext uri="{FF2B5EF4-FFF2-40B4-BE49-F238E27FC236}">
                <a16:creationId xmlns:a16="http://schemas.microsoft.com/office/drawing/2014/main" id="{D6F9523F-1BD5-4832-8B13-FA0BE3E6F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2"/>
            <a:ext cx="5998059" cy="1344613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FA83160D-9929-4C5C-B741-192DF7639B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293" y="1517652"/>
            <a:ext cx="1947672" cy="229514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D97EB8C6-CD91-4F0C-A719-5079DB8D32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15768" y="1517904"/>
            <a:ext cx="1947672" cy="229514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0" name="그림 개체 틀 19">
            <a:extLst>
              <a:ext uri="{FF2B5EF4-FFF2-40B4-BE49-F238E27FC236}">
                <a16:creationId xmlns:a16="http://schemas.microsoft.com/office/drawing/2014/main" id="{A7347AC5-7F3A-4E62-AE18-744B6A756E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8096" y="3800858"/>
            <a:ext cx="3895344" cy="229514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" name="내용 개체 틀 13">
            <a:extLst>
              <a:ext uri="{FF2B5EF4-FFF2-40B4-BE49-F238E27FC236}">
                <a16:creationId xmlns:a16="http://schemas.microsoft.com/office/drawing/2014/main" id="{CC904223-D55A-40A9-AA1D-5687C89BE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970215"/>
            <a:ext cx="5998059" cy="3125787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B1E4CB7-CB13-4810-BF18-BE31AFC64F93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4469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sz="900" dirty="0">
              <a:solidFill>
                <a:prstClr val="white"/>
              </a:solidFill>
              <a:latin typeface="맑은 고딕" panose="020B0504020202020204" pitchFamily="34" charset="0"/>
            </a:endParaRPr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pPr rtl="0"/>
            <a:fld id="{07CE569E-9B7C-4CB9-AB80-C0841F922CFF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985455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72" r:id="rId2"/>
    <p:sldLayoutId id="2147483662" r:id="rId3"/>
    <p:sldLayoutId id="2147483667" r:id="rId4"/>
    <p:sldLayoutId id="2147483650" r:id="rId5"/>
    <p:sldLayoutId id="2147483655" r:id="rId6"/>
    <p:sldLayoutId id="2147483670" r:id="rId7"/>
    <p:sldLayoutId id="2147483653" r:id="rId8"/>
    <p:sldLayoutId id="2147483671" r:id="rId9"/>
    <p:sldLayoutId id="2147483666" r:id="rId10"/>
    <p:sldLayoutId id="2147483663" r:id="rId11"/>
    <p:sldLayoutId id="2147483651" r:id="rId12"/>
    <p:sldLayoutId id="2147483649" r:id="rId13"/>
    <p:sldLayoutId id="2147483652" r:id="rId14"/>
    <p:sldLayoutId id="2147483654" r:id="rId15"/>
    <p:sldLayoutId id="2147483669" r:id="rId16"/>
    <p:sldLayoutId id="2147483656" r:id="rId17"/>
    <p:sldLayoutId id="2147483657" r:id="rId18"/>
    <p:sldLayoutId id="2147483658" r:id="rId19"/>
    <p:sldLayoutId id="2147483673" r:id="rId20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lnSpc>
          <a:spcPct val="125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1" hangingPunct="1">
        <a:lnSpc>
          <a:spcPct val="125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1" hangingPunct="1">
        <a:lnSpc>
          <a:spcPct val="125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1" hangingPunct="1">
        <a:lnSpc>
          <a:spcPct val="125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1" hangingPunct="1">
        <a:lnSpc>
          <a:spcPct val="125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480">
          <p15:clr>
            <a:srgbClr val="F26B43"/>
          </p15:clr>
        </p15:guide>
        <p15:guide id="3" pos="960">
          <p15:clr>
            <a:srgbClr val="F26B43"/>
          </p15:clr>
        </p15:guide>
        <p15:guide id="4" pos="1440">
          <p15:clr>
            <a:srgbClr val="F26B43"/>
          </p15:clr>
        </p15:guide>
        <p15:guide id="5" pos="1920">
          <p15:clr>
            <a:srgbClr val="F26B43"/>
          </p15:clr>
        </p15:guide>
        <p15:guide id="6" pos="2400">
          <p15:clr>
            <a:srgbClr val="F26B43"/>
          </p15:clr>
        </p15:guide>
        <p15:guide id="7" pos="2880">
          <p15:clr>
            <a:srgbClr val="F26B43"/>
          </p15:clr>
        </p15:guide>
        <p15:guide id="8" pos="3360">
          <p15:clr>
            <a:srgbClr val="F26B43"/>
          </p15:clr>
        </p15:guide>
        <p15:guide id="9" pos="3840">
          <p15:clr>
            <a:srgbClr val="F26B43"/>
          </p15:clr>
        </p15:guide>
        <p15:guide id="10" pos="4320">
          <p15:clr>
            <a:srgbClr val="F26B43"/>
          </p15:clr>
        </p15:guide>
        <p15:guide id="11" pos="4800">
          <p15:clr>
            <a:srgbClr val="F26B43"/>
          </p15:clr>
        </p15:guide>
        <p15:guide id="12" pos="5280">
          <p15:clr>
            <a:srgbClr val="F26B43"/>
          </p15:clr>
        </p15:guide>
        <p15:guide id="13" pos="5760">
          <p15:clr>
            <a:srgbClr val="F26B43"/>
          </p15:clr>
        </p15:guide>
        <p15:guide id="14" pos="6240">
          <p15:clr>
            <a:srgbClr val="F26B43"/>
          </p15:clr>
        </p15:guide>
        <p15:guide id="15" pos="6720">
          <p15:clr>
            <a:srgbClr val="F26B43"/>
          </p15:clr>
        </p15:guide>
        <p15:guide id="16" pos="7200">
          <p15:clr>
            <a:srgbClr val="F26B43"/>
          </p15:clr>
        </p15:guide>
        <p15:guide id="17" pos="7680">
          <p15:clr>
            <a:srgbClr val="F26B43"/>
          </p15:clr>
        </p15:guide>
        <p15:guide id="18" orient="horz">
          <p15:clr>
            <a:srgbClr val="F26B43"/>
          </p15:clr>
        </p15:guide>
        <p15:guide id="19" orient="horz" pos="480">
          <p15:clr>
            <a:srgbClr val="F26B43"/>
          </p15:clr>
        </p15:guide>
        <p15:guide id="20" orient="horz" pos="960">
          <p15:clr>
            <a:srgbClr val="F26B43"/>
          </p15:clr>
        </p15:guide>
        <p15:guide id="21" orient="horz" pos="1440">
          <p15:clr>
            <a:srgbClr val="F26B43"/>
          </p15:clr>
        </p15:guide>
        <p15:guide id="22" orient="horz" pos="1920">
          <p15:clr>
            <a:srgbClr val="F26B43"/>
          </p15:clr>
        </p15:guide>
        <p15:guide id="23" orient="horz" pos="2400">
          <p15:clr>
            <a:srgbClr val="F26B43"/>
          </p15:clr>
        </p15:guide>
        <p15:guide id="24" orient="horz" pos="2880">
          <p15:clr>
            <a:srgbClr val="F26B43"/>
          </p15:clr>
        </p15:guide>
        <p15:guide id="25" orient="horz" pos="3360">
          <p15:clr>
            <a:srgbClr val="F26B43"/>
          </p15:clr>
        </p15:guide>
        <p15:guide id="26" orient="horz" pos="3840">
          <p15:clr>
            <a:srgbClr val="F26B43"/>
          </p15:clr>
        </p15:guide>
        <p15:guide id="27" orient="horz" pos="43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s02web.zoom.us/j/4286956103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개체 틀 51" descr="커피콩">
            <a:extLst>
              <a:ext uri="{FF2B5EF4-FFF2-40B4-BE49-F238E27FC236}">
                <a16:creationId xmlns:a16="http://schemas.microsoft.com/office/drawing/2014/main" id="{C388A144-7F73-4841-9C0E-A3A1C8B66D9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60" y="-10160"/>
            <a:ext cx="12198985" cy="6877685"/>
          </a:xfrm>
        </p:spPr>
      </p:pic>
      <p:sp>
        <p:nvSpPr>
          <p:cNvPr id="8" name="제목 7">
            <a:extLst>
              <a:ext uri="{FF2B5EF4-FFF2-40B4-BE49-F238E27FC236}">
                <a16:creationId xmlns:a16="http://schemas.microsoft.com/office/drawing/2014/main" id="{514543A8-30F8-48A3-9966-2C87455FC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99787"/>
            <a:ext cx="4572000" cy="228600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4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for Persecuted Church Worldwide</a:t>
            </a:r>
            <a:endParaRPr lang="ko-KR" dirty="0"/>
          </a:p>
        </p:txBody>
      </p:sp>
      <p:sp>
        <p:nvSpPr>
          <p:cNvPr id="9" name="부제목 8">
            <a:extLst>
              <a:ext uri="{FF2B5EF4-FFF2-40B4-BE49-F238E27FC236}">
                <a16:creationId xmlns:a16="http://schemas.microsoft.com/office/drawing/2014/main" id="{90F4C458-488B-4A00-BBE6-56D166E4C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4572000" cy="1524000"/>
          </a:xfrm>
        </p:spPr>
        <p:txBody>
          <a:bodyPr rtlCol="0">
            <a:normAutofit fontScale="47500" lnSpcReduction="20000"/>
          </a:bodyPr>
          <a:lstStyle/>
          <a:p>
            <a:r>
              <a:rPr lang="ko-KR" altLang="en-US" sz="4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박해 받는 교회를 위한 </a:t>
            </a:r>
            <a:endParaRPr lang="en-US" altLang="ko-KR" sz="4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ko-KR" altLang="en-US" sz="4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오픈도어 기도회</a:t>
            </a:r>
            <a:endParaRPr lang="en-US" altLang="ko-KR" sz="4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endParaRPr lang="en-US" altLang="ko-KR" sz="28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en-US" altLang="ko-KR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7</a:t>
            </a:r>
            <a:r>
              <a:rPr lang="ko-KR" altLang="en-US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26</a:t>
            </a:r>
            <a:r>
              <a:rPr lang="ko-KR" altLang="en-US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)pm7:00-8:00</a:t>
            </a:r>
            <a:endParaRPr lang="ko-KR" altLang="en-US" sz="28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0" name="자유형: 도형 49">
            <a:extLst>
              <a:ext uri="{FF2B5EF4-FFF2-40B4-BE49-F238E27FC236}">
                <a16:creationId xmlns:a16="http://schemas.microsoft.com/office/drawing/2014/main" id="{DE0ACD1F-5E64-47CD-BF6C-FED863721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808338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ABF2EF1B-CCB2-40E8-AB44-5AFEA615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334000" cy="1524000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회사 커피머신">
            <a:extLst>
              <a:ext uri="{FF2B5EF4-FFF2-40B4-BE49-F238E27FC236}">
                <a16:creationId xmlns:a16="http://schemas.microsoft.com/office/drawing/2014/main" id="{E34F2790-963F-4737-9DB8-67C3899EF6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5578823" cy="6028256"/>
          </a:xfrm>
        </p:spPr>
      </p:pic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98877C9-11C4-4174-BF9D-8E8C889862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89165" y="194320"/>
            <a:ext cx="2040835" cy="365125"/>
          </a:xfrm>
        </p:spPr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585A4C3-EB2E-41D1-8420-7251814A8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704116" cy="3810001"/>
          </a:xfrm>
        </p:spPr>
        <p:txBody>
          <a:bodyPr rtlCol="0"/>
          <a:lstStyle/>
          <a:p>
            <a:pPr rtl="0"/>
            <a:r>
              <a:rPr lang="ko-KR" altLang="en-US" dirty="0"/>
              <a:t>찬양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5’</a:t>
            </a:r>
          </a:p>
          <a:p>
            <a:pPr rtl="0"/>
            <a:r>
              <a:rPr lang="ko-KR" altLang="en-US" dirty="0"/>
              <a:t>영상</a:t>
            </a:r>
            <a:r>
              <a:rPr lang="en-US" altLang="ko-KR" dirty="0"/>
              <a:t> 3’20”</a:t>
            </a:r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OPEN DOORS CORE VALUE(1’40”)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ko-KR" altLang="en-US" dirty="0"/>
              <a:t>오픈도어가 걸어 온 길 </a:t>
            </a:r>
            <a:r>
              <a:rPr lang="en-US" altLang="ko-KR" dirty="0"/>
              <a:t>5’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ko-KR" altLang="en-US" dirty="0"/>
              <a:t>나눔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15’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ko-KR" altLang="en-US" dirty="0"/>
              <a:t>기도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30’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DF28057-EF7D-4825-B507-709129825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1999" y="6356350"/>
            <a:ext cx="6612835" cy="365125"/>
          </a:xfrm>
        </p:spPr>
        <p:txBody>
          <a:bodyPr rtlCol="0"/>
          <a:lstStyle/>
          <a:p>
            <a:pPr rtl="0"/>
            <a:r>
              <a:rPr lang="en-US" altLang="ko-KR" sz="1000" b="1" dirty="0">
                <a:latin typeface="YouYuan" panose="02010509060101010101" pitchFamily="49" charset="-122"/>
                <a:ea typeface="YouYuan" panose="02010509060101010101" pitchFamily="49" charset="-122"/>
              </a:rPr>
              <a:t>Open Doors Prayer</a:t>
            </a:r>
            <a:r>
              <a:rPr lang="ko-KR" altLang="en-US" sz="1000" b="1" dirty="0">
                <a:latin typeface="YouYuan" panose="02010509060101010101" pitchFamily="49" charset="-122"/>
              </a:rPr>
              <a:t> </a:t>
            </a:r>
            <a:r>
              <a:rPr lang="en-US" altLang="ko-KR" sz="1000" b="1" dirty="0">
                <a:latin typeface="YouYuan" panose="02010509060101010101" pitchFamily="49" charset="-122"/>
                <a:ea typeface="YouYuan" panose="02010509060101010101" pitchFamily="49" charset="-122"/>
              </a:rPr>
              <a:t>Meeting for Persecuted Church Worldwide, July 26, 2022</a:t>
            </a:r>
            <a:endParaRPr lang="ko-KR" sz="1000" dirty="0">
              <a:latin typeface="YouYuan" panose="02010509060101010101" pitchFamily="49" charset="-122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3745D60-F862-41F6-9EF8-EA972E722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rtlCol="0"/>
          <a:lstStyle/>
          <a:p>
            <a:pPr rtl="0"/>
            <a:fld id="{07CE569E-9B7C-4CB9-AB80-C0841F922CFF}" type="slidenum">
              <a:rPr lang="ko-KR" smtClean="0"/>
              <a:pPr/>
              <a:t>2</a:t>
            </a:fld>
            <a:endParaRPr lang="ko-KR" dirty="0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886CC949-024C-450A-92AD-EF1695756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306658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9A76E37-1467-4F0D-927C-AEC0E2846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1532083"/>
            <a:ext cx="4572000" cy="1524000"/>
          </a:xfrm>
        </p:spPr>
        <p:txBody>
          <a:bodyPr rtlCol="0"/>
          <a:lstStyle/>
          <a:p>
            <a:pPr rtl="0"/>
            <a:r>
              <a:rPr lang="ko-KR" altLang="en-US" dirty="0"/>
              <a:t>영상</a:t>
            </a:r>
            <a:r>
              <a:rPr lang="en-US" altLang="ko-KR" dirty="0"/>
              <a:t>(3’20”)</a:t>
            </a:r>
            <a:endParaRPr lang="ko-KR" dirty="0"/>
          </a:p>
        </p:txBody>
      </p:sp>
      <p:pic>
        <p:nvPicPr>
          <p:cNvPr id="11" name="그림 개체 틀 10" descr="다양한 몇가지 음식이 있는 그림">
            <a:extLst>
              <a:ext uri="{FF2B5EF4-FFF2-40B4-BE49-F238E27FC236}">
                <a16:creationId xmlns:a16="http://schemas.microsoft.com/office/drawing/2014/main" id="{AF040032-2C50-4A91-A8A9-750A9E1CA9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48939"/>
            <a:ext cx="1588691" cy="5824901"/>
          </a:xfrm>
        </p:spPr>
      </p:pic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B840AB1E-22C9-4E9B-D806-721CA6A1D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9770" y="2815074"/>
            <a:ext cx="3987143" cy="3048000"/>
          </a:xfrm>
        </p:spPr>
      </p:pic>
      <p:pic>
        <p:nvPicPr>
          <p:cNvPr id="13" name="그림 개체 틀 12" descr="물이 묻은 나무 테이블위에 있는 커피 ">
            <a:extLst>
              <a:ext uri="{FF2B5EF4-FFF2-40B4-BE49-F238E27FC236}">
                <a16:creationId xmlns:a16="http://schemas.microsoft.com/office/drawing/2014/main" id="{730189FF-93BC-4663-B776-E572DC6C0E4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7466" y="0"/>
            <a:ext cx="5820495" cy="2302951"/>
          </a:xfrm>
        </p:spPr>
      </p:pic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27D9780-42D9-4BF5-961F-92F29C30A1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89165" y="194320"/>
            <a:ext cx="2040835" cy="365125"/>
          </a:xfrm>
        </p:spPr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5403A2D-E4C7-41F1-BAC7-0769C4828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1999" y="6356350"/>
            <a:ext cx="6612835" cy="365125"/>
          </a:xfrm>
        </p:spPr>
        <p:txBody>
          <a:bodyPr rtlCol="0"/>
          <a:lstStyle/>
          <a:p>
            <a:pPr rtl="0"/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Open Doors Prayer</a:t>
            </a:r>
            <a:r>
              <a:rPr lang="ko-KR" altLang="en-US" sz="1200" b="1" dirty="0">
                <a:latin typeface="YouYuan" panose="02010509060101010101" pitchFamily="49" charset="-122"/>
              </a:rPr>
              <a:t> </a:t>
            </a:r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Meeting for Persecuted Church Worldwide, Ju</a:t>
            </a:r>
            <a:r>
              <a:rPr lang="en-US" altLang="ko-KR" b="1" dirty="0">
                <a:latin typeface="YouYuan" panose="02010509060101010101" pitchFamily="49" charset="-122"/>
                <a:ea typeface="YouYuan" panose="02010509060101010101" pitchFamily="49" charset="-122"/>
              </a:rPr>
              <a:t>ly</a:t>
            </a:r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 26, 2022</a:t>
            </a:r>
            <a:endParaRPr lang="ko-KR" altLang="ko-KR" sz="1200" dirty="0">
              <a:latin typeface="YouYuan" panose="02010509060101010101" pitchFamily="49" charset="-122"/>
            </a:endParaRPr>
          </a:p>
        </p:txBody>
      </p:sp>
      <p:pic>
        <p:nvPicPr>
          <p:cNvPr id="15" name="그림 개체 틀 14" descr="테이블위에 음식 접시 그리고 커피 한잔">
            <a:extLst>
              <a:ext uri="{FF2B5EF4-FFF2-40B4-BE49-F238E27FC236}">
                <a16:creationId xmlns:a16="http://schemas.microsoft.com/office/drawing/2014/main" id="{DDD35196-C0A0-4FF6-885D-696DD859D7A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1955" y="3048002"/>
            <a:ext cx="4230047" cy="3809998"/>
          </a:xfr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954CFD6-7409-4287-B008-E6E9200ED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rtlCol="0"/>
          <a:lstStyle/>
          <a:p>
            <a:pPr rtl="0"/>
            <a:fld id="{07CE569E-9B7C-4CB9-AB80-C0841F922CFF}" type="slidenum">
              <a:rPr lang="ko-KR" smtClean="0"/>
              <a:pPr/>
              <a:t>3</a:t>
            </a:fld>
            <a:endParaRPr lang="ko-KR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4A837396-9198-4DFD-BAAD-EF9260C96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4885154" flipH="1">
            <a:off x="7164734" y="-2511844"/>
            <a:ext cx="3825181" cy="624345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209107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1B544876-723D-4D03-A88B-95451971C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3999" y="2269050"/>
            <a:ext cx="3956649" cy="2286000"/>
          </a:xfrm>
        </p:spPr>
        <p:txBody>
          <a:bodyPr rtlCol="0"/>
          <a:lstStyle/>
          <a:p>
            <a:pPr rtl="0"/>
            <a:r>
              <a:rPr lang="en-US" altLang="ko-KR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OPEN DOORS CORE VALUE (1’)</a:t>
            </a:r>
            <a:endParaRPr lang="ko-KR" b="1" dirty="0"/>
          </a:p>
        </p:txBody>
      </p:sp>
      <p:sp>
        <p:nvSpPr>
          <p:cNvPr id="25" name="부제목 24">
            <a:extLst>
              <a:ext uri="{FF2B5EF4-FFF2-40B4-BE49-F238E27FC236}">
                <a16:creationId xmlns:a16="http://schemas.microsoft.com/office/drawing/2014/main" id="{6DE5B68D-3F40-49E3-AD18-FD71AF082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0" y="4571999"/>
            <a:ext cx="4594502" cy="1524000"/>
          </a:xfrm>
        </p:spPr>
        <p:txBody>
          <a:bodyPr rtlCol="0"/>
          <a:lstStyle/>
          <a:p>
            <a:pPr rtl="0"/>
            <a:r>
              <a:rPr lang="ko-KR" altLang="en-US" dirty="0"/>
              <a:t>오픈도어 사역 핵심가치</a:t>
            </a:r>
            <a:endParaRPr lang="ko-KR" dirty="0"/>
          </a:p>
        </p:txBody>
      </p:sp>
      <p:pic>
        <p:nvPicPr>
          <p:cNvPr id="18" name="그림 개체 틀 17" descr="물이 묻은 나무 테이블위에 있는 커피 ">
            <a:extLst>
              <a:ext uri="{FF2B5EF4-FFF2-40B4-BE49-F238E27FC236}">
                <a16:creationId xmlns:a16="http://schemas.microsoft.com/office/drawing/2014/main" id="{C9C7ADB3-E944-4AEF-8DD1-73B56BC370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2915897" cy="3150803"/>
          </a:xfrm>
        </p:spPr>
      </p:pic>
      <p:pic>
        <p:nvPicPr>
          <p:cNvPr id="20" name="그림 개체 틀 19" descr="테이블위에 음식 접시 그리고 커피 한잔">
            <a:extLst>
              <a:ext uri="{FF2B5EF4-FFF2-40B4-BE49-F238E27FC236}">
                <a16:creationId xmlns:a16="http://schemas.microsoft.com/office/drawing/2014/main" id="{5F2F1E05-E671-4833-BADB-C56DF973DF3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4588" y="0"/>
            <a:ext cx="5820494" cy="2008700"/>
          </a:xfrm>
        </p:spPr>
      </p:pic>
      <p:pic>
        <p:nvPicPr>
          <p:cNvPr id="31" name="그림 개체 틀 30" descr="파란색 컵에 담긴 테이블위에 커피 두잔&#10;">
            <a:extLst>
              <a:ext uri="{FF2B5EF4-FFF2-40B4-BE49-F238E27FC236}">
                <a16:creationId xmlns:a16="http://schemas.microsoft.com/office/drawing/2014/main" id="{53F9FDB5-72E7-4D0B-A38F-09E41BCE4C9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134141"/>
            <a:ext cx="4548543" cy="3723859"/>
          </a:xfrm>
        </p:spPr>
      </p:pic>
      <p:pic>
        <p:nvPicPr>
          <p:cNvPr id="33" name="그림 개체 틀 32" descr="커피콩">
            <a:extLst>
              <a:ext uri="{FF2B5EF4-FFF2-40B4-BE49-F238E27FC236}">
                <a16:creationId xmlns:a16="http://schemas.microsoft.com/office/drawing/2014/main" id="{EFE4CD54-D756-430F-89FF-C9852B3EEA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9048" y="314073"/>
            <a:ext cx="2302952" cy="5820494"/>
          </a:xfrm>
        </p:spPr>
      </p:pic>
      <p:sp>
        <p:nvSpPr>
          <p:cNvPr id="35" name="자유형: 도형 34">
            <a:extLst>
              <a:ext uri="{FF2B5EF4-FFF2-40B4-BE49-F238E27FC236}">
                <a16:creationId xmlns:a16="http://schemas.microsoft.com/office/drawing/2014/main" id="{65382DAA-15DD-4A11-ABC7-27950E2B8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0" y="3234590"/>
            <a:ext cx="4819650" cy="3623786"/>
          </a:xfrm>
          <a:custGeom>
            <a:avLst/>
            <a:gdLst>
              <a:gd name="connsiteX0" fmla="*/ 520805 w 4496214"/>
              <a:gd name="connsiteY0" fmla="*/ 0 h 4712444"/>
              <a:gd name="connsiteX1" fmla="*/ 4496214 w 4496214"/>
              <a:gd name="connsiteY1" fmla="*/ 0 h 4712444"/>
              <a:gd name="connsiteX2" fmla="*/ 4496214 w 4496214"/>
              <a:gd name="connsiteY2" fmla="*/ 2870874 h 4712444"/>
              <a:gd name="connsiteX3" fmla="*/ 4327504 w 4496214"/>
              <a:gd name="connsiteY3" fmla="*/ 2986301 h 4712444"/>
              <a:gd name="connsiteX4" fmla="*/ 4128523 w 4496214"/>
              <a:gd name="connsiteY4" fmla="*/ 3121316 h 4712444"/>
              <a:gd name="connsiteX5" fmla="*/ 1946719 w 4496214"/>
              <a:gd name="connsiteY5" fmla="*/ 4514203 h 4712444"/>
              <a:gd name="connsiteX6" fmla="*/ 393090 w 4496214"/>
              <a:gd name="connsiteY6" fmla="*/ 4234003 h 4712444"/>
              <a:gd name="connsiteX7" fmla="*/ 62 w 4496214"/>
              <a:gd name="connsiteY7" fmla="*/ 2727368 h 4712444"/>
              <a:gd name="connsiteX8" fmla="*/ 513680 w 4496214"/>
              <a:gd name="connsiteY8" fmla="*/ 17175 h 4712444"/>
              <a:gd name="connsiteX0" fmla="*/ 4496214 w 4496214"/>
              <a:gd name="connsiteY0" fmla="*/ 0 h 4712444"/>
              <a:gd name="connsiteX1" fmla="*/ 4496214 w 4496214"/>
              <a:gd name="connsiteY1" fmla="*/ 2870874 h 4712444"/>
              <a:gd name="connsiteX2" fmla="*/ 4327504 w 4496214"/>
              <a:gd name="connsiteY2" fmla="*/ 2986301 h 4712444"/>
              <a:gd name="connsiteX3" fmla="*/ 4128523 w 4496214"/>
              <a:gd name="connsiteY3" fmla="*/ 3121316 h 4712444"/>
              <a:gd name="connsiteX4" fmla="*/ 1946719 w 4496214"/>
              <a:gd name="connsiteY4" fmla="*/ 4514203 h 4712444"/>
              <a:gd name="connsiteX5" fmla="*/ 393090 w 4496214"/>
              <a:gd name="connsiteY5" fmla="*/ 4234003 h 4712444"/>
              <a:gd name="connsiteX6" fmla="*/ 62 w 4496214"/>
              <a:gd name="connsiteY6" fmla="*/ 2727368 h 4712444"/>
              <a:gd name="connsiteX7" fmla="*/ 513680 w 4496214"/>
              <a:gd name="connsiteY7" fmla="*/ 17175 h 4712444"/>
              <a:gd name="connsiteX8" fmla="*/ 610729 w 4496214"/>
              <a:gd name="connsiteY8" fmla="*/ 94249 h 4712444"/>
              <a:gd name="connsiteX0" fmla="*/ 4496214 w 4496214"/>
              <a:gd name="connsiteY0" fmla="*/ 2853983 h 4695553"/>
              <a:gd name="connsiteX1" fmla="*/ 4327504 w 4496214"/>
              <a:gd name="connsiteY1" fmla="*/ 2969410 h 4695553"/>
              <a:gd name="connsiteX2" fmla="*/ 4128523 w 4496214"/>
              <a:gd name="connsiteY2" fmla="*/ 3104425 h 4695553"/>
              <a:gd name="connsiteX3" fmla="*/ 1946719 w 4496214"/>
              <a:gd name="connsiteY3" fmla="*/ 4497312 h 4695553"/>
              <a:gd name="connsiteX4" fmla="*/ 393090 w 4496214"/>
              <a:gd name="connsiteY4" fmla="*/ 4217112 h 4695553"/>
              <a:gd name="connsiteX5" fmla="*/ 62 w 4496214"/>
              <a:gd name="connsiteY5" fmla="*/ 2710477 h 4695553"/>
              <a:gd name="connsiteX6" fmla="*/ 513680 w 4496214"/>
              <a:gd name="connsiteY6" fmla="*/ 284 h 4695553"/>
              <a:gd name="connsiteX7" fmla="*/ 610729 w 4496214"/>
              <a:gd name="connsiteY7" fmla="*/ 77358 h 4695553"/>
              <a:gd name="connsiteX0" fmla="*/ 4496214 w 4496214"/>
              <a:gd name="connsiteY0" fmla="*/ 2853699 h 4695269"/>
              <a:gd name="connsiteX1" fmla="*/ 4327504 w 4496214"/>
              <a:gd name="connsiteY1" fmla="*/ 2969126 h 4695269"/>
              <a:gd name="connsiteX2" fmla="*/ 4128523 w 4496214"/>
              <a:gd name="connsiteY2" fmla="*/ 3104141 h 4695269"/>
              <a:gd name="connsiteX3" fmla="*/ 1946719 w 4496214"/>
              <a:gd name="connsiteY3" fmla="*/ 4497028 h 4695269"/>
              <a:gd name="connsiteX4" fmla="*/ 393090 w 4496214"/>
              <a:gd name="connsiteY4" fmla="*/ 4216828 h 4695269"/>
              <a:gd name="connsiteX5" fmla="*/ 62 w 4496214"/>
              <a:gd name="connsiteY5" fmla="*/ 2710193 h 4695269"/>
              <a:gd name="connsiteX6" fmla="*/ 513680 w 4496214"/>
              <a:gd name="connsiteY6" fmla="*/ 0 h 469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6214" h="4695269">
                <a:moveTo>
                  <a:pt x="4496214" y="2853699"/>
                </a:moveTo>
                <a:lnTo>
                  <a:pt x="4327504" y="2969126"/>
                </a:lnTo>
                <a:lnTo>
                  <a:pt x="4128523" y="3104141"/>
                </a:lnTo>
                <a:cubicBezTo>
                  <a:pt x="3416510" y="3596007"/>
                  <a:pt x="2702940" y="4086860"/>
                  <a:pt x="1946719" y="4497028"/>
                </a:cubicBezTo>
                <a:cubicBezTo>
                  <a:pt x="1506382" y="4736123"/>
                  <a:pt x="872113" y="4874226"/>
                  <a:pt x="393090" y="4216828"/>
                </a:cubicBezTo>
                <a:cubicBezTo>
                  <a:pt x="73281" y="3777627"/>
                  <a:pt x="-2478" y="3192354"/>
                  <a:pt x="62" y="2710193"/>
                </a:cubicBezTo>
                <a:cubicBezTo>
                  <a:pt x="5227" y="1733619"/>
                  <a:pt x="200135" y="801687"/>
                  <a:pt x="513680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37" name="자유형: 도형 36">
            <a:extLst>
              <a:ext uri="{FF2B5EF4-FFF2-40B4-BE49-F238E27FC236}">
                <a16:creationId xmlns:a16="http://schemas.microsoft.com/office/drawing/2014/main" id="{690DDA71-E11D-4244-961C-4343C23F5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-2411" y="0"/>
            <a:ext cx="2981385" cy="3186211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255728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097A08C-ABD3-463C-AAAE-350E636006C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51521" y="370936"/>
            <a:ext cx="6080600" cy="5990971"/>
          </a:xfrm>
        </p:spPr>
        <p:txBody>
          <a:bodyPr rtlCol="0" anchor="ctr" anchorCtr="0"/>
          <a:lstStyle/>
          <a:p>
            <a:pPr marL="342900" indent="-342900">
              <a:buFont typeface="+mj-lt"/>
              <a:buAutoNum type="arabicPeriod"/>
            </a:pPr>
            <a:r>
              <a:rPr lang="ko-KR" altLang="en-US" sz="1800" dirty="0"/>
              <a:t>우리는 그리스도의 몸의 지체이다</a:t>
            </a:r>
            <a:r>
              <a:rPr lang="en-US" altLang="ko-KR" sz="1800" dirty="0"/>
              <a:t>.                         We are part of the Body of Christ.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800" dirty="0"/>
              <a:t>우리는 박해 받는 교회를 섬긴다</a:t>
            </a:r>
            <a:r>
              <a:rPr lang="en-US" altLang="ko-KR" sz="1800" dirty="0"/>
              <a:t>.                                  We are Persecuted Church driven.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800" dirty="0"/>
              <a:t>우리는 성경의 사람이다</a:t>
            </a:r>
            <a:r>
              <a:rPr lang="en-US" altLang="ko-KR" sz="1800" dirty="0"/>
              <a:t>.                                                 We are people of the Bible. 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800" dirty="0"/>
              <a:t>우리는 기도의 사람이다</a:t>
            </a:r>
            <a:r>
              <a:rPr lang="en-US" altLang="ko-KR" sz="1800" dirty="0"/>
              <a:t>. 		                          We are people of prayer.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800" dirty="0"/>
              <a:t>우리는 믿음으로 살며 사역한다</a:t>
            </a:r>
            <a:r>
              <a:rPr lang="en-US" altLang="ko-KR" sz="1800" dirty="0"/>
              <a:t>.                                   We live and work by faith.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800" dirty="0"/>
              <a:t>우리는 예수 그리스도와 그의 지상명령에 헌신한다</a:t>
            </a:r>
            <a:r>
              <a:rPr lang="en-US" altLang="ko-KR" sz="1800" dirty="0"/>
              <a:t>. We are devoted to Jesus Christ and His commission.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오직 하나님의 영광을 위해 사역한다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1800" dirty="0"/>
              <a:t>         We</a:t>
            </a:r>
            <a:r>
              <a:rPr lang="ko-KR" altLang="en-US" sz="1800" dirty="0"/>
              <a:t> </a:t>
            </a:r>
            <a:r>
              <a:rPr lang="en-US" altLang="ko-KR" sz="1800" dirty="0"/>
              <a:t>are motivated solely for the glory of God.</a:t>
            </a:r>
          </a:p>
          <a:p>
            <a:pPr marL="342900" indent="-342900">
              <a:buFont typeface="+mj-lt"/>
              <a:buAutoNum type="arabicPeriod"/>
            </a:pP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B59987-20C7-44CA-B0D1-D87A4503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89165" y="194320"/>
            <a:ext cx="2040835" cy="365125"/>
          </a:xfrm>
        </p:spPr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pic>
        <p:nvPicPr>
          <p:cNvPr id="14" name="그림 개체 틀 13" descr="커피에 우유 거품을 붓는 바리스타">
            <a:extLst>
              <a:ext uri="{FF2B5EF4-FFF2-40B4-BE49-F238E27FC236}">
                <a16:creationId xmlns:a16="http://schemas.microsoft.com/office/drawing/2014/main" id="{971D22D0-EEF4-49B5-9AA4-005141F0ED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5910" y="1"/>
            <a:ext cx="5756090" cy="3960681"/>
          </a:xfrm>
        </p:spPr>
      </p:pic>
      <p:pic>
        <p:nvPicPr>
          <p:cNvPr id="16" name="그림 개체 틀 15" descr="커피콩">
            <a:extLst>
              <a:ext uri="{FF2B5EF4-FFF2-40B4-BE49-F238E27FC236}">
                <a16:creationId xmlns:a16="http://schemas.microsoft.com/office/drawing/2014/main" id="{B5CEF503-B56A-4BFB-9020-F19AB6AEE4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4599" y="4949373"/>
            <a:ext cx="5796193" cy="1908627"/>
          </a:xfrm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038E30A-427D-4071-957E-8261597E5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1999" y="6356350"/>
            <a:ext cx="6612835" cy="365125"/>
          </a:xfrm>
        </p:spPr>
        <p:txBody>
          <a:bodyPr rtlCol="0"/>
          <a:lstStyle/>
          <a:p>
            <a:pPr rtl="0"/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Open Doors Prayer</a:t>
            </a:r>
            <a:r>
              <a:rPr lang="ko-KR" altLang="en-US" sz="1200" b="1" dirty="0">
                <a:latin typeface="YouYuan" panose="02010509060101010101" pitchFamily="49" charset="-122"/>
              </a:rPr>
              <a:t> </a:t>
            </a:r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Meeting for Persecuted Church Worldwide, July 26, 2022</a:t>
            </a:r>
            <a:endParaRPr lang="ko-KR" altLang="ko-KR" sz="1200" dirty="0">
              <a:latin typeface="YouYuan" panose="02010509060101010101" pitchFamily="49" charset="-122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ECAC315-D873-41E8-BB24-C4382A05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rtlCol="0"/>
          <a:lstStyle/>
          <a:p>
            <a:pPr rtl="0"/>
            <a:fld id="{07CE569E-9B7C-4CB9-AB80-C0841F922CFF}" type="slidenum">
              <a:rPr lang="en-US" altLang="ko-KR" smtClean="0"/>
              <a:pPr rtl="0"/>
              <a:t>5</a:t>
            </a:fld>
            <a:endParaRPr lang="ko-KR" dirty="0"/>
          </a:p>
        </p:txBody>
      </p:sp>
      <p:sp>
        <p:nvSpPr>
          <p:cNvPr id="58" name="자유형: 도형 57">
            <a:extLst>
              <a:ext uri="{FF2B5EF4-FFF2-40B4-BE49-F238E27FC236}">
                <a16:creationId xmlns:a16="http://schemas.microsoft.com/office/drawing/2014/main" id="{2E15A2B6-8566-44EC-A8C8-8A7296911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4051" y="-22158"/>
            <a:ext cx="5517949" cy="4594156"/>
          </a:xfrm>
          <a:custGeom>
            <a:avLst/>
            <a:gdLst>
              <a:gd name="connsiteX0" fmla="*/ 0 w 5756090"/>
              <a:gd name="connsiteY0" fmla="*/ 0 h 3960681"/>
              <a:gd name="connsiteX1" fmla="*/ 5756090 w 5756090"/>
              <a:gd name="connsiteY1" fmla="*/ 0 h 3960681"/>
              <a:gd name="connsiteX2" fmla="*/ 5756090 w 5756090"/>
              <a:gd name="connsiteY2" fmla="*/ 3463038 h 3960681"/>
              <a:gd name="connsiteX3" fmla="*/ 5558511 w 5756090"/>
              <a:gd name="connsiteY3" fmla="*/ 3561320 h 3960681"/>
              <a:gd name="connsiteX4" fmla="*/ 3480391 w 5756090"/>
              <a:gd name="connsiteY4" fmla="*/ 3940416 h 3960681"/>
              <a:gd name="connsiteX5" fmla="*/ 1605774 w 5756090"/>
              <a:gd name="connsiteY5" fmla="*/ 2854397 h 3960681"/>
              <a:gd name="connsiteX6" fmla="*/ 74389 w 5756090"/>
              <a:gd name="connsiteY6" fmla="*/ 325223 h 3960681"/>
              <a:gd name="connsiteX7" fmla="*/ 16895 w 5756090"/>
              <a:gd name="connsiteY7" fmla="*/ 104576 h 3960681"/>
              <a:gd name="connsiteX0" fmla="*/ 5739463 w 5739463"/>
              <a:gd name="connsiteY0" fmla="*/ 0 h 3960681"/>
              <a:gd name="connsiteX1" fmla="*/ 5739463 w 5739463"/>
              <a:gd name="connsiteY1" fmla="*/ 3463038 h 3960681"/>
              <a:gd name="connsiteX2" fmla="*/ 5541884 w 5739463"/>
              <a:gd name="connsiteY2" fmla="*/ 3561320 h 3960681"/>
              <a:gd name="connsiteX3" fmla="*/ 3463764 w 5739463"/>
              <a:gd name="connsiteY3" fmla="*/ 3940416 h 3960681"/>
              <a:gd name="connsiteX4" fmla="*/ 1589147 w 5739463"/>
              <a:gd name="connsiteY4" fmla="*/ 2854397 h 3960681"/>
              <a:gd name="connsiteX5" fmla="*/ 57762 w 5739463"/>
              <a:gd name="connsiteY5" fmla="*/ 325223 h 3960681"/>
              <a:gd name="connsiteX6" fmla="*/ 268 w 5739463"/>
              <a:gd name="connsiteY6" fmla="*/ 104576 h 3960681"/>
              <a:gd name="connsiteX7" fmla="*/ 79475 w 5739463"/>
              <a:gd name="connsiteY7" fmla="*/ 79214 h 3960681"/>
              <a:gd name="connsiteX0" fmla="*/ 5739195 w 5739195"/>
              <a:gd name="connsiteY0" fmla="*/ 0 h 3960681"/>
              <a:gd name="connsiteX1" fmla="*/ 5739195 w 5739195"/>
              <a:gd name="connsiteY1" fmla="*/ 3463038 h 3960681"/>
              <a:gd name="connsiteX2" fmla="*/ 5541616 w 5739195"/>
              <a:gd name="connsiteY2" fmla="*/ 3561320 h 3960681"/>
              <a:gd name="connsiteX3" fmla="*/ 3463496 w 5739195"/>
              <a:gd name="connsiteY3" fmla="*/ 3940416 h 3960681"/>
              <a:gd name="connsiteX4" fmla="*/ 1588879 w 5739195"/>
              <a:gd name="connsiteY4" fmla="*/ 2854397 h 3960681"/>
              <a:gd name="connsiteX5" fmla="*/ 57494 w 5739195"/>
              <a:gd name="connsiteY5" fmla="*/ 325223 h 3960681"/>
              <a:gd name="connsiteX6" fmla="*/ 0 w 5739195"/>
              <a:gd name="connsiteY6" fmla="*/ 104576 h 3960681"/>
              <a:gd name="connsiteX0" fmla="*/ 5739195 w 5739195"/>
              <a:gd name="connsiteY0" fmla="*/ 3358462 h 3856105"/>
              <a:gd name="connsiteX1" fmla="*/ 5541616 w 5739195"/>
              <a:gd name="connsiteY1" fmla="*/ 3456744 h 3856105"/>
              <a:gd name="connsiteX2" fmla="*/ 3463496 w 5739195"/>
              <a:gd name="connsiteY2" fmla="*/ 3835840 h 3856105"/>
              <a:gd name="connsiteX3" fmla="*/ 1588879 w 5739195"/>
              <a:gd name="connsiteY3" fmla="*/ 2749821 h 3856105"/>
              <a:gd name="connsiteX4" fmla="*/ 57494 w 5739195"/>
              <a:gd name="connsiteY4" fmla="*/ 220647 h 3856105"/>
              <a:gd name="connsiteX5" fmla="*/ 0 w 5739195"/>
              <a:gd name="connsiteY5" fmla="*/ 0 h 3856105"/>
              <a:gd name="connsiteX0" fmla="*/ 5799259 w 5799259"/>
              <a:gd name="connsiteY0" fmla="*/ 3482233 h 3979876"/>
              <a:gd name="connsiteX1" fmla="*/ 5601680 w 5799259"/>
              <a:gd name="connsiteY1" fmla="*/ 3580515 h 3979876"/>
              <a:gd name="connsiteX2" fmla="*/ 3523560 w 5799259"/>
              <a:gd name="connsiteY2" fmla="*/ 3959611 h 3979876"/>
              <a:gd name="connsiteX3" fmla="*/ 1648943 w 5799259"/>
              <a:gd name="connsiteY3" fmla="*/ 2873592 h 3979876"/>
              <a:gd name="connsiteX4" fmla="*/ 117558 w 5799259"/>
              <a:gd name="connsiteY4" fmla="*/ 344418 h 3979876"/>
              <a:gd name="connsiteX5" fmla="*/ 0 w 5799259"/>
              <a:gd name="connsiteY5" fmla="*/ 0 h 397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9259" h="3979876">
                <a:moveTo>
                  <a:pt x="5799259" y="3482233"/>
                </a:moveTo>
                <a:lnTo>
                  <a:pt x="5601680" y="3580515"/>
                </a:lnTo>
                <a:cubicBezTo>
                  <a:pt x="4922508" y="3893723"/>
                  <a:pt x="4146966" y="4035971"/>
                  <a:pt x="3523560" y="3959611"/>
                </a:cubicBezTo>
                <a:cubicBezTo>
                  <a:pt x="2795137" y="3870656"/>
                  <a:pt x="2146179" y="3429872"/>
                  <a:pt x="1648943" y="2873592"/>
                </a:cubicBezTo>
                <a:cubicBezTo>
                  <a:pt x="1321865" y="2507432"/>
                  <a:pt x="420219" y="1339817"/>
                  <a:pt x="117558" y="344418"/>
                </a:cubicBezTo>
                <a:cubicBezTo>
                  <a:pt x="94859" y="269763"/>
                  <a:pt x="15466" y="72306"/>
                  <a:pt x="0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847659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E0EDBF-20ED-70FE-04A7-B29CA0B23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907" y="134505"/>
            <a:ext cx="5263199" cy="610100"/>
          </a:xfrm>
        </p:spPr>
        <p:txBody>
          <a:bodyPr/>
          <a:lstStyle/>
          <a:p>
            <a:r>
              <a:rPr lang="ko-KR" altLang="en-US" sz="2800" b="1" dirty="0"/>
              <a:t>오픈도어가 걸어 온 길</a:t>
            </a:r>
            <a:r>
              <a:rPr lang="en-US" altLang="ko-KR" sz="2800" b="1" dirty="0"/>
              <a:t>(5’)</a:t>
            </a:r>
            <a:endParaRPr lang="ko-KR" altLang="en-US" sz="2800" b="1" dirty="0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47304EFA-236A-56D7-27A1-71D28EA09C8D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2"/>
          <a:srcRect r="744" b="1072"/>
          <a:stretch/>
        </p:blipFill>
        <p:spPr>
          <a:xfrm>
            <a:off x="518768" y="723908"/>
            <a:ext cx="5087416" cy="5722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DB48A3-6200-9062-CDB7-FB493B518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3134F502-7911-5DEF-A646-6DF01091A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966" y="6433984"/>
            <a:ext cx="6612835" cy="365125"/>
          </a:xfrm>
        </p:spPr>
        <p:txBody>
          <a:bodyPr/>
          <a:lstStyle/>
          <a:p>
            <a:pPr rtl="0"/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Open Doors Prayer</a:t>
            </a:r>
            <a:r>
              <a:rPr lang="ko-KR" altLang="en-US" sz="1200" b="1" dirty="0">
                <a:latin typeface="YouYuan" panose="02010509060101010101" pitchFamily="49" charset="-122"/>
              </a:rPr>
              <a:t> </a:t>
            </a:r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Meeting for Persecuted Church Worldwide, Ju</a:t>
            </a:r>
            <a:r>
              <a:rPr lang="en-US" altLang="ko-KR" b="1" dirty="0">
                <a:latin typeface="YouYuan" panose="02010509060101010101" pitchFamily="49" charset="-122"/>
                <a:ea typeface="YouYuan" panose="02010509060101010101" pitchFamily="49" charset="-122"/>
              </a:rPr>
              <a:t>ly</a:t>
            </a:r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 26, 2022</a:t>
            </a:r>
            <a:endParaRPr lang="ko-KR" altLang="ko-KR" sz="1200" dirty="0">
              <a:latin typeface="YouYuan" panose="02010509060101010101" pitchFamily="49" charset="-122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F73439DA-5D0B-7F99-2676-EB3AD522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7CE569E-9B7C-4CB9-AB80-C0841F922CFF}" type="slidenum">
              <a:rPr lang="en-US" altLang="ko-KR" smtClean="0"/>
              <a:t>6</a:t>
            </a:fld>
            <a:endParaRPr lang="ko-KR" dirty="0"/>
          </a:p>
        </p:txBody>
      </p:sp>
      <p:pic>
        <p:nvPicPr>
          <p:cNvPr id="9" name="그림 개체 틀 13" descr="커피에 우유 거품을 붓는 바리스타">
            <a:extLst>
              <a:ext uri="{FF2B5EF4-FFF2-40B4-BE49-F238E27FC236}">
                <a16:creationId xmlns:a16="http://schemas.microsoft.com/office/drawing/2014/main" id="{3EB27B5B-742B-9EED-7CEC-80B5100CDA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r="19"/>
          <a:stretch/>
        </p:blipFill>
        <p:spPr>
          <a:xfrm>
            <a:off x="6435725" y="0"/>
            <a:ext cx="5756275" cy="3960813"/>
          </a:xfrm>
        </p:spPr>
      </p:pic>
      <p:pic>
        <p:nvPicPr>
          <p:cNvPr id="10" name="그림 개체 틀 15" descr="커피콩">
            <a:extLst>
              <a:ext uri="{FF2B5EF4-FFF2-40B4-BE49-F238E27FC236}">
                <a16:creationId xmlns:a16="http://schemas.microsoft.com/office/drawing/2014/main" id="{47C1F149-E745-4B32-FC06-C73573097D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/>
        </p:blipFill>
        <p:spPr>
          <a:xfrm>
            <a:off x="6396037" y="4949825"/>
            <a:ext cx="5795963" cy="1908175"/>
          </a:xfrm>
        </p:spPr>
      </p:pic>
    </p:spTree>
    <p:extLst>
      <p:ext uri="{BB962C8B-B14F-4D97-AF65-F5344CB8AC3E}">
        <p14:creationId xmlns:p14="http://schemas.microsoft.com/office/powerpoint/2010/main" val="2362052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1B544876-723D-4D03-A88B-95451971C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2849" y="2269050"/>
            <a:ext cx="3810000" cy="2286000"/>
          </a:xfrm>
        </p:spPr>
        <p:txBody>
          <a:bodyPr rtlCol="0"/>
          <a:lstStyle/>
          <a:p>
            <a:pPr rtl="0"/>
            <a:r>
              <a:rPr lang="ko-KR" altLang="en-US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나눔 </a:t>
            </a:r>
            <a:r>
              <a:rPr lang="en-US" altLang="ko-KR" sz="4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15’</a:t>
            </a:r>
            <a:endParaRPr lang="ko-KR" b="1" dirty="0"/>
          </a:p>
        </p:txBody>
      </p:sp>
      <p:sp>
        <p:nvSpPr>
          <p:cNvPr id="25" name="부제목 24">
            <a:extLst>
              <a:ext uri="{FF2B5EF4-FFF2-40B4-BE49-F238E27FC236}">
                <a16:creationId xmlns:a16="http://schemas.microsoft.com/office/drawing/2014/main" id="{6DE5B68D-3F40-49E3-AD18-FD71AF082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3441" y="3893499"/>
            <a:ext cx="4594502" cy="1524000"/>
          </a:xfrm>
        </p:spPr>
        <p:txBody>
          <a:bodyPr rtlCol="0">
            <a:normAutofit fontScale="85000" lnSpcReduction="10000"/>
          </a:bodyPr>
          <a:lstStyle/>
          <a:p>
            <a:pPr algn="just" rtl="0"/>
            <a:r>
              <a:rPr lang="ko-KR" altLang="en-US" b="1" dirty="0" err="1"/>
              <a:t>브라더</a:t>
            </a:r>
            <a:r>
              <a:rPr lang="ko-KR" altLang="en-US" b="1" dirty="0"/>
              <a:t> </a:t>
            </a:r>
            <a:r>
              <a:rPr lang="ko-KR" altLang="en-US" b="1" dirty="0" err="1"/>
              <a:t>앤드류가</a:t>
            </a:r>
            <a:r>
              <a:rPr lang="ko-KR" altLang="en-US" b="1" dirty="0"/>
              <a:t> 걸어온 길을  잘 이해한다면 나의 신앙에 어떤 영향을 미칠 수 있을 까요</a:t>
            </a:r>
            <a:r>
              <a:rPr lang="en-US" altLang="ko-KR" b="1" dirty="0"/>
              <a:t>?</a:t>
            </a:r>
            <a:endParaRPr lang="ko-KR" b="1" dirty="0"/>
          </a:p>
        </p:txBody>
      </p:sp>
      <p:pic>
        <p:nvPicPr>
          <p:cNvPr id="18" name="그림 개체 틀 17" descr="물이 묻은 나무 테이블위에 있는 커피 ">
            <a:extLst>
              <a:ext uri="{FF2B5EF4-FFF2-40B4-BE49-F238E27FC236}">
                <a16:creationId xmlns:a16="http://schemas.microsoft.com/office/drawing/2014/main" id="{C9C7ADB3-E944-4AEF-8DD1-73B56BC370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2915897" cy="3150803"/>
          </a:xfrm>
        </p:spPr>
      </p:pic>
      <p:pic>
        <p:nvPicPr>
          <p:cNvPr id="20" name="그림 개체 틀 19" descr="테이블위에 음식 접시 그리고 커피 한잔">
            <a:extLst>
              <a:ext uri="{FF2B5EF4-FFF2-40B4-BE49-F238E27FC236}">
                <a16:creationId xmlns:a16="http://schemas.microsoft.com/office/drawing/2014/main" id="{5F2F1E05-E671-4833-BADB-C56DF973DF3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4588" y="0"/>
            <a:ext cx="5820494" cy="2008700"/>
          </a:xfrm>
        </p:spPr>
      </p:pic>
      <p:pic>
        <p:nvPicPr>
          <p:cNvPr id="31" name="그림 개체 틀 30" descr="파란색 컵에 담긴 테이블위에 커피 두잔&#10;">
            <a:extLst>
              <a:ext uri="{FF2B5EF4-FFF2-40B4-BE49-F238E27FC236}">
                <a16:creationId xmlns:a16="http://schemas.microsoft.com/office/drawing/2014/main" id="{53F9FDB5-72E7-4D0B-A38F-09E41BCE4C9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134141"/>
            <a:ext cx="4548543" cy="3723859"/>
          </a:xfrm>
        </p:spPr>
      </p:pic>
      <p:pic>
        <p:nvPicPr>
          <p:cNvPr id="33" name="그림 개체 틀 32" descr="커피콩">
            <a:extLst>
              <a:ext uri="{FF2B5EF4-FFF2-40B4-BE49-F238E27FC236}">
                <a16:creationId xmlns:a16="http://schemas.microsoft.com/office/drawing/2014/main" id="{EFE4CD54-D756-430F-89FF-C9852B3EEA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9048" y="314073"/>
            <a:ext cx="2302952" cy="5820494"/>
          </a:xfrm>
        </p:spPr>
      </p:pic>
      <p:sp>
        <p:nvSpPr>
          <p:cNvPr id="35" name="자유형: 도형 34">
            <a:extLst>
              <a:ext uri="{FF2B5EF4-FFF2-40B4-BE49-F238E27FC236}">
                <a16:creationId xmlns:a16="http://schemas.microsoft.com/office/drawing/2014/main" id="{65382DAA-15DD-4A11-ABC7-27950E2B8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0" y="3234590"/>
            <a:ext cx="4819650" cy="3623786"/>
          </a:xfrm>
          <a:custGeom>
            <a:avLst/>
            <a:gdLst>
              <a:gd name="connsiteX0" fmla="*/ 520805 w 4496214"/>
              <a:gd name="connsiteY0" fmla="*/ 0 h 4712444"/>
              <a:gd name="connsiteX1" fmla="*/ 4496214 w 4496214"/>
              <a:gd name="connsiteY1" fmla="*/ 0 h 4712444"/>
              <a:gd name="connsiteX2" fmla="*/ 4496214 w 4496214"/>
              <a:gd name="connsiteY2" fmla="*/ 2870874 h 4712444"/>
              <a:gd name="connsiteX3" fmla="*/ 4327504 w 4496214"/>
              <a:gd name="connsiteY3" fmla="*/ 2986301 h 4712444"/>
              <a:gd name="connsiteX4" fmla="*/ 4128523 w 4496214"/>
              <a:gd name="connsiteY4" fmla="*/ 3121316 h 4712444"/>
              <a:gd name="connsiteX5" fmla="*/ 1946719 w 4496214"/>
              <a:gd name="connsiteY5" fmla="*/ 4514203 h 4712444"/>
              <a:gd name="connsiteX6" fmla="*/ 393090 w 4496214"/>
              <a:gd name="connsiteY6" fmla="*/ 4234003 h 4712444"/>
              <a:gd name="connsiteX7" fmla="*/ 62 w 4496214"/>
              <a:gd name="connsiteY7" fmla="*/ 2727368 h 4712444"/>
              <a:gd name="connsiteX8" fmla="*/ 513680 w 4496214"/>
              <a:gd name="connsiteY8" fmla="*/ 17175 h 4712444"/>
              <a:gd name="connsiteX0" fmla="*/ 4496214 w 4496214"/>
              <a:gd name="connsiteY0" fmla="*/ 0 h 4712444"/>
              <a:gd name="connsiteX1" fmla="*/ 4496214 w 4496214"/>
              <a:gd name="connsiteY1" fmla="*/ 2870874 h 4712444"/>
              <a:gd name="connsiteX2" fmla="*/ 4327504 w 4496214"/>
              <a:gd name="connsiteY2" fmla="*/ 2986301 h 4712444"/>
              <a:gd name="connsiteX3" fmla="*/ 4128523 w 4496214"/>
              <a:gd name="connsiteY3" fmla="*/ 3121316 h 4712444"/>
              <a:gd name="connsiteX4" fmla="*/ 1946719 w 4496214"/>
              <a:gd name="connsiteY4" fmla="*/ 4514203 h 4712444"/>
              <a:gd name="connsiteX5" fmla="*/ 393090 w 4496214"/>
              <a:gd name="connsiteY5" fmla="*/ 4234003 h 4712444"/>
              <a:gd name="connsiteX6" fmla="*/ 62 w 4496214"/>
              <a:gd name="connsiteY6" fmla="*/ 2727368 h 4712444"/>
              <a:gd name="connsiteX7" fmla="*/ 513680 w 4496214"/>
              <a:gd name="connsiteY7" fmla="*/ 17175 h 4712444"/>
              <a:gd name="connsiteX8" fmla="*/ 610729 w 4496214"/>
              <a:gd name="connsiteY8" fmla="*/ 94249 h 4712444"/>
              <a:gd name="connsiteX0" fmla="*/ 4496214 w 4496214"/>
              <a:gd name="connsiteY0" fmla="*/ 2853983 h 4695553"/>
              <a:gd name="connsiteX1" fmla="*/ 4327504 w 4496214"/>
              <a:gd name="connsiteY1" fmla="*/ 2969410 h 4695553"/>
              <a:gd name="connsiteX2" fmla="*/ 4128523 w 4496214"/>
              <a:gd name="connsiteY2" fmla="*/ 3104425 h 4695553"/>
              <a:gd name="connsiteX3" fmla="*/ 1946719 w 4496214"/>
              <a:gd name="connsiteY3" fmla="*/ 4497312 h 4695553"/>
              <a:gd name="connsiteX4" fmla="*/ 393090 w 4496214"/>
              <a:gd name="connsiteY4" fmla="*/ 4217112 h 4695553"/>
              <a:gd name="connsiteX5" fmla="*/ 62 w 4496214"/>
              <a:gd name="connsiteY5" fmla="*/ 2710477 h 4695553"/>
              <a:gd name="connsiteX6" fmla="*/ 513680 w 4496214"/>
              <a:gd name="connsiteY6" fmla="*/ 284 h 4695553"/>
              <a:gd name="connsiteX7" fmla="*/ 610729 w 4496214"/>
              <a:gd name="connsiteY7" fmla="*/ 77358 h 4695553"/>
              <a:gd name="connsiteX0" fmla="*/ 4496214 w 4496214"/>
              <a:gd name="connsiteY0" fmla="*/ 2853699 h 4695269"/>
              <a:gd name="connsiteX1" fmla="*/ 4327504 w 4496214"/>
              <a:gd name="connsiteY1" fmla="*/ 2969126 h 4695269"/>
              <a:gd name="connsiteX2" fmla="*/ 4128523 w 4496214"/>
              <a:gd name="connsiteY2" fmla="*/ 3104141 h 4695269"/>
              <a:gd name="connsiteX3" fmla="*/ 1946719 w 4496214"/>
              <a:gd name="connsiteY3" fmla="*/ 4497028 h 4695269"/>
              <a:gd name="connsiteX4" fmla="*/ 393090 w 4496214"/>
              <a:gd name="connsiteY4" fmla="*/ 4216828 h 4695269"/>
              <a:gd name="connsiteX5" fmla="*/ 62 w 4496214"/>
              <a:gd name="connsiteY5" fmla="*/ 2710193 h 4695269"/>
              <a:gd name="connsiteX6" fmla="*/ 513680 w 4496214"/>
              <a:gd name="connsiteY6" fmla="*/ 0 h 469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6214" h="4695269">
                <a:moveTo>
                  <a:pt x="4496214" y="2853699"/>
                </a:moveTo>
                <a:lnTo>
                  <a:pt x="4327504" y="2969126"/>
                </a:lnTo>
                <a:lnTo>
                  <a:pt x="4128523" y="3104141"/>
                </a:lnTo>
                <a:cubicBezTo>
                  <a:pt x="3416510" y="3596007"/>
                  <a:pt x="2702940" y="4086860"/>
                  <a:pt x="1946719" y="4497028"/>
                </a:cubicBezTo>
                <a:cubicBezTo>
                  <a:pt x="1506382" y="4736123"/>
                  <a:pt x="872113" y="4874226"/>
                  <a:pt x="393090" y="4216828"/>
                </a:cubicBezTo>
                <a:cubicBezTo>
                  <a:pt x="73281" y="3777627"/>
                  <a:pt x="-2478" y="3192354"/>
                  <a:pt x="62" y="2710193"/>
                </a:cubicBezTo>
                <a:cubicBezTo>
                  <a:pt x="5227" y="1733619"/>
                  <a:pt x="200135" y="801687"/>
                  <a:pt x="513680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37" name="자유형: 도형 36">
            <a:extLst>
              <a:ext uri="{FF2B5EF4-FFF2-40B4-BE49-F238E27FC236}">
                <a16:creationId xmlns:a16="http://schemas.microsoft.com/office/drawing/2014/main" id="{690DDA71-E11D-4244-961C-4343C23F5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-2411" y="0"/>
            <a:ext cx="2981385" cy="3186211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84642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1B544876-723D-4D03-A88B-95451971C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2727" y="2285999"/>
            <a:ext cx="4491971" cy="2286000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ko-KR" altLang="en-US" b="1" dirty="0"/>
              <a:t>박해 받는 교회와 성도를 위한 기도</a:t>
            </a:r>
            <a:r>
              <a:rPr lang="en-US" altLang="ko-KR" b="1" dirty="0"/>
              <a:t>(30’)</a:t>
            </a:r>
            <a:endParaRPr lang="ko-KR" b="1" dirty="0"/>
          </a:p>
        </p:txBody>
      </p:sp>
      <p:pic>
        <p:nvPicPr>
          <p:cNvPr id="18" name="그림 개체 틀 17" descr="물이 묻은 나무 테이블위에 있는 커피 ">
            <a:extLst>
              <a:ext uri="{FF2B5EF4-FFF2-40B4-BE49-F238E27FC236}">
                <a16:creationId xmlns:a16="http://schemas.microsoft.com/office/drawing/2014/main" id="{C9C7ADB3-E944-4AEF-8DD1-73B56BC370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2915897" cy="3150803"/>
          </a:xfrm>
        </p:spPr>
      </p:pic>
      <p:pic>
        <p:nvPicPr>
          <p:cNvPr id="20" name="그림 개체 틀 19" descr="테이블위에 음식 접시 그리고 커피 한잔">
            <a:extLst>
              <a:ext uri="{FF2B5EF4-FFF2-40B4-BE49-F238E27FC236}">
                <a16:creationId xmlns:a16="http://schemas.microsoft.com/office/drawing/2014/main" id="{5F2F1E05-E671-4833-BADB-C56DF973DF3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4588" y="0"/>
            <a:ext cx="5820494" cy="2008700"/>
          </a:xfrm>
        </p:spPr>
      </p:pic>
      <p:pic>
        <p:nvPicPr>
          <p:cNvPr id="31" name="그림 개체 틀 30" descr="파란색 컵에 담긴 테이블위에 커피 두잔&#10;">
            <a:extLst>
              <a:ext uri="{FF2B5EF4-FFF2-40B4-BE49-F238E27FC236}">
                <a16:creationId xmlns:a16="http://schemas.microsoft.com/office/drawing/2014/main" id="{53F9FDB5-72E7-4D0B-A38F-09E41BCE4C9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134141"/>
            <a:ext cx="4548543" cy="3723859"/>
          </a:xfrm>
        </p:spPr>
      </p:pic>
      <p:pic>
        <p:nvPicPr>
          <p:cNvPr id="33" name="그림 개체 틀 32" descr="커피콩">
            <a:extLst>
              <a:ext uri="{FF2B5EF4-FFF2-40B4-BE49-F238E27FC236}">
                <a16:creationId xmlns:a16="http://schemas.microsoft.com/office/drawing/2014/main" id="{EFE4CD54-D756-430F-89FF-C9852B3EEA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9048" y="314073"/>
            <a:ext cx="2302952" cy="5820494"/>
          </a:xfrm>
        </p:spPr>
      </p:pic>
      <p:sp>
        <p:nvSpPr>
          <p:cNvPr id="35" name="자유형: 도형 34">
            <a:extLst>
              <a:ext uri="{FF2B5EF4-FFF2-40B4-BE49-F238E27FC236}">
                <a16:creationId xmlns:a16="http://schemas.microsoft.com/office/drawing/2014/main" id="{65382DAA-15DD-4A11-ABC7-27950E2B8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0" y="3234590"/>
            <a:ext cx="4819650" cy="3623786"/>
          </a:xfrm>
          <a:custGeom>
            <a:avLst/>
            <a:gdLst>
              <a:gd name="connsiteX0" fmla="*/ 520805 w 4496214"/>
              <a:gd name="connsiteY0" fmla="*/ 0 h 4712444"/>
              <a:gd name="connsiteX1" fmla="*/ 4496214 w 4496214"/>
              <a:gd name="connsiteY1" fmla="*/ 0 h 4712444"/>
              <a:gd name="connsiteX2" fmla="*/ 4496214 w 4496214"/>
              <a:gd name="connsiteY2" fmla="*/ 2870874 h 4712444"/>
              <a:gd name="connsiteX3" fmla="*/ 4327504 w 4496214"/>
              <a:gd name="connsiteY3" fmla="*/ 2986301 h 4712444"/>
              <a:gd name="connsiteX4" fmla="*/ 4128523 w 4496214"/>
              <a:gd name="connsiteY4" fmla="*/ 3121316 h 4712444"/>
              <a:gd name="connsiteX5" fmla="*/ 1946719 w 4496214"/>
              <a:gd name="connsiteY5" fmla="*/ 4514203 h 4712444"/>
              <a:gd name="connsiteX6" fmla="*/ 393090 w 4496214"/>
              <a:gd name="connsiteY6" fmla="*/ 4234003 h 4712444"/>
              <a:gd name="connsiteX7" fmla="*/ 62 w 4496214"/>
              <a:gd name="connsiteY7" fmla="*/ 2727368 h 4712444"/>
              <a:gd name="connsiteX8" fmla="*/ 513680 w 4496214"/>
              <a:gd name="connsiteY8" fmla="*/ 17175 h 4712444"/>
              <a:gd name="connsiteX0" fmla="*/ 4496214 w 4496214"/>
              <a:gd name="connsiteY0" fmla="*/ 0 h 4712444"/>
              <a:gd name="connsiteX1" fmla="*/ 4496214 w 4496214"/>
              <a:gd name="connsiteY1" fmla="*/ 2870874 h 4712444"/>
              <a:gd name="connsiteX2" fmla="*/ 4327504 w 4496214"/>
              <a:gd name="connsiteY2" fmla="*/ 2986301 h 4712444"/>
              <a:gd name="connsiteX3" fmla="*/ 4128523 w 4496214"/>
              <a:gd name="connsiteY3" fmla="*/ 3121316 h 4712444"/>
              <a:gd name="connsiteX4" fmla="*/ 1946719 w 4496214"/>
              <a:gd name="connsiteY4" fmla="*/ 4514203 h 4712444"/>
              <a:gd name="connsiteX5" fmla="*/ 393090 w 4496214"/>
              <a:gd name="connsiteY5" fmla="*/ 4234003 h 4712444"/>
              <a:gd name="connsiteX6" fmla="*/ 62 w 4496214"/>
              <a:gd name="connsiteY6" fmla="*/ 2727368 h 4712444"/>
              <a:gd name="connsiteX7" fmla="*/ 513680 w 4496214"/>
              <a:gd name="connsiteY7" fmla="*/ 17175 h 4712444"/>
              <a:gd name="connsiteX8" fmla="*/ 610729 w 4496214"/>
              <a:gd name="connsiteY8" fmla="*/ 94249 h 4712444"/>
              <a:gd name="connsiteX0" fmla="*/ 4496214 w 4496214"/>
              <a:gd name="connsiteY0" fmla="*/ 2853983 h 4695553"/>
              <a:gd name="connsiteX1" fmla="*/ 4327504 w 4496214"/>
              <a:gd name="connsiteY1" fmla="*/ 2969410 h 4695553"/>
              <a:gd name="connsiteX2" fmla="*/ 4128523 w 4496214"/>
              <a:gd name="connsiteY2" fmla="*/ 3104425 h 4695553"/>
              <a:gd name="connsiteX3" fmla="*/ 1946719 w 4496214"/>
              <a:gd name="connsiteY3" fmla="*/ 4497312 h 4695553"/>
              <a:gd name="connsiteX4" fmla="*/ 393090 w 4496214"/>
              <a:gd name="connsiteY4" fmla="*/ 4217112 h 4695553"/>
              <a:gd name="connsiteX5" fmla="*/ 62 w 4496214"/>
              <a:gd name="connsiteY5" fmla="*/ 2710477 h 4695553"/>
              <a:gd name="connsiteX6" fmla="*/ 513680 w 4496214"/>
              <a:gd name="connsiteY6" fmla="*/ 284 h 4695553"/>
              <a:gd name="connsiteX7" fmla="*/ 610729 w 4496214"/>
              <a:gd name="connsiteY7" fmla="*/ 77358 h 4695553"/>
              <a:gd name="connsiteX0" fmla="*/ 4496214 w 4496214"/>
              <a:gd name="connsiteY0" fmla="*/ 2853699 h 4695269"/>
              <a:gd name="connsiteX1" fmla="*/ 4327504 w 4496214"/>
              <a:gd name="connsiteY1" fmla="*/ 2969126 h 4695269"/>
              <a:gd name="connsiteX2" fmla="*/ 4128523 w 4496214"/>
              <a:gd name="connsiteY2" fmla="*/ 3104141 h 4695269"/>
              <a:gd name="connsiteX3" fmla="*/ 1946719 w 4496214"/>
              <a:gd name="connsiteY3" fmla="*/ 4497028 h 4695269"/>
              <a:gd name="connsiteX4" fmla="*/ 393090 w 4496214"/>
              <a:gd name="connsiteY4" fmla="*/ 4216828 h 4695269"/>
              <a:gd name="connsiteX5" fmla="*/ 62 w 4496214"/>
              <a:gd name="connsiteY5" fmla="*/ 2710193 h 4695269"/>
              <a:gd name="connsiteX6" fmla="*/ 513680 w 4496214"/>
              <a:gd name="connsiteY6" fmla="*/ 0 h 469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6214" h="4695269">
                <a:moveTo>
                  <a:pt x="4496214" y="2853699"/>
                </a:moveTo>
                <a:lnTo>
                  <a:pt x="4327504" y="2969126"/>
                </a:lnTo>
                <a:lnTo>
                  <a:pt x="4128523" y="3104141"/>
                </a:lnTo>
                <a:cubicBezTo>
                  <a:pt x="3416510" y="3596007"/>
                  <a:pt x="2702940" y="4086860"/>
                  <a:pt x="1946719" y="4497028"/>
                </a:cubicBezTo>
                <a:cubicBezTo>
                  <a:pt x="1506382" y="4736123"/>
                  <a:pt x="872113" y="4874226"/>
                  <a:pt x="393090" y="4216828"/>
                </a:cubicBezTo>
                <a:cubicBezTo>
                  <a:pt x="73281" y="3777627"/>
                  <a:pt x="-2478" y="3192354"/>
                  <a:pt x="62" y="2710193"/>
                </a:cubicBezTo>
                <a:cubicBezTo>
                  <a:pt x="5227" y="1733619"/>
                  <a:pt x="200135" y="801687"/>
                  <a:pt x="513680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37" name="자유형: 도형 36">
            <a:extLst>
              <a:ext uri="{FF2B5EF4-FFF2-40B4-BE49-F238E27FC236}">
                <a16:creationId xmlns:a16="http://schemas.microsoft.com/office/drawing/2014/main" id="{690DDA71-E11D-4244-961C-4343C23F5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-2411" y="0"/>
            <a:ext cx="2981385" cy="3186211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975295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67036"/>
            <a:ext cx="10668000" cy="1818964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ko-KR" altLang="en-US" sz="2400" b="1" dirty="0">
                <a:latin typeface="Segoe UI"/>
              </a:rPr>
              <a:t>기도</a:t>
            </a:r>
            <a:r>
              <a:rPr lang="en-US" altLang="ko-KR" sz="2400" b="1" dirty="0">
                <a:latin typeface="Segoe UI"/>
              </a:rPr>
              <a:t>1. </a:t>
            </a:r>
            <a:r>
              <a:rPr lang="en-US" altLang="ko-KR" sz="2400" b="1" dirty="0" err="1">
                <a:latin typeface="Segoe UI"/>
              </a:rPr>
              <a:t>작은</a:t>
            </a:r>
            <a:r>
              <a:rPr lang="en-US" altLang="ko-KR" sz="2400" b="1" dirty="0">
                <a:latin typeface="Segoe UI"/>
              </a:rPr>
              <a:t> '성 </a:t>
            </a:r>
            <a:r>
              <a:rPr lang="en-US" altLang="ko-KR" sz="2400" b="1" dirty="0" err="1">
                <a:latin typeface="Segoe UI"/>
              </a:rPr>
              <a:t>소피아</a:t>
            </a:r>
            <a:r>
              <a:rPr lang="en-US" altLang="ko-KR" sz="2400" b="1" dirty="0">
                <a:latin typeface="Segoe UI"/>
              </a:rPr>
              <a:t> </a:t>
            </a:r>
            <a:r>
              <a:rPr lang="en-US" altLang="ko-KR" sz="2400" b="1" dirty="0" err="1">
                <a:latin typeface="Segoe UI"/>
              </a:rPr>
              <a:t>대성당</a:t>
            </a:r>
            <a:r>
              <a:rPr lang="en-US" altLang="ko-KR" sz="2400" b="1" dirty="0">
                <a:latin typeface="Segoe UI"/>
              </a:rPr>
              <a:t>’</a:t>
            </a:r>
            <a:r>
              <a:rPr lang="ko-KR" altLang="en-US" sz="2400" b="1" dirty="0">
                <a:latin typeface="Segoe UI"/>
              </a:rPr>
              <a:t>으</a:t>
            </a:r>
            <a:r>
              <a:rPr lang="en-US" altLang="ko-KR" sz="2400" b="1" dirty="0">
                <a:latin typeface="Segoe UI"/>
              </a:rPr>
              <a:t>로 </a:t>
            </a:r>
            <a:r>
              <a:rPr lang="en-US" altLang="ko-KR" sz="2400" b="1" dirty="0" err="1">
                <a:latin typeface="Segoe UI"/>
              </a:rPr>
              <a:t>불리는</a:t>
            </a:r>
            <a:r>
              <a:rPr lang="en-US" altLang="ko-KR" sz="2400" b="1" dirty="0">
                <a:latin typeface="Segoe UI"/>
              </a:rPr>
              <a:t> </a:t>
            </a:r>
            <a:r>
              <a:rPr lang="en-US" altLang="ko-KR" sz="2400" b="1" dirty="0" err="1">
                <a:latin typeface="Segoe UI"/>
              </a:rPr>
              <a:t>시리아</a:t>
            </a:r>
            <a:r>
              <a:rPr lang="en-US" altLang="ko-KR" sz="2400" b="1" dirty="0">
                <a:latin typeface="Segoe UI"/>
              </a:rPr>
              <a:t> </a:t>
            </a:r>
            <a:r>
              <a:rPr lang="en-US" altLang="ko-KR" sz="2400" b="1" dirty="0" err="1">
                <a:latin typeface="Segoe UI"/>
              </a:rPr>
              <a:t>교회를</a:t>
            </a:r>
            <a:r>
              <a:rPr lang="en-US" altLang="ko-KR" sz="2400" b="1" dirty="0">
                <a:latin typeface="Segoe UI"/>
              </a:rPr>
              <a:t> </a:t>
            </a:r>
            <a:r>
              <a:rPr lang="en-US" altLang="ko-KR" sz="2400" b="1" dirty="0" err="1">
                <a:latin typeface="Segoe UI"/>
              </a:rPr>
              <a:t>겨냥한</a:t>
            </a:r>
            <a:r>
              <a:rPr lang="en-US" altLang="ko-KR" sz="2400" b="1" dirty="0">
                <a:latin typeface="Segoe UI"/>
              </a:rPr>
              <a:t> </a:t>
            </a:r>
            <a:r>
              <a:rPr lang="en-US" altLang="ko-KR" sz="2400" b="1" dirty="0" err="1">
                <a:latin typeface="Segoe UI"/>
              </a:rPr>
              <a:t>공격으로</a:t>
            </a:r>
            <a:r>
              <a:rPr lang="en-US" altLang="ko-KR" sz="2400" b="1" dirty="0">
                <a:latin typeface="Segoe UI"/>
              </a:rPr>
              <a:t>       </a:t>
            </a:r>
            <a:br>
              <a:rPr lang="en-US" altLang="ko-KR" sz="2400" b="1" dirty="0">
                <a:latin typeface="Segoe UI"/>
              </a:rPr>
            </a:br>
            <a:r>
              <a:rPr lang="en-US" altLang="ko-KR" sz="2400" b="1" dirty="0">
                <a:latin typeface="Segoe UI"/>
              </a:rPr>
              <a:t>           </a:t>
            </a:r>
            <a:r>
              <a:rPr lang="en-US" altLang="ko-KR" sz="2400" b="1" dirty="0" err="1">
                <a:latin typeface="Segoe UI"/>
              </a:rPr>
              <a:t>기독교인</a:t>
            </a:r>
            <a:r>
              <a:rPr lang="en-US" altLang="ko-KR" sz="2400" b="1" dirty="0">
                <a:latin typeface="Segoe UI"/>
              </a:rPr>
              <a:t> 1명 </a:t>
            </a:r>
            <a:r>
              <a:rPr lang="en-US" altLang="ko-KR" sz="2400" b="1" dirty="0" err="1">
                <a:latin typeface="Segoe UI"/>
              </a:rPr>
              <a:t>사망</a:t>
            </a:r>
            <a:r>
              <a:rPr lang="en-US" altLang="ko-KR" sz="2400" b="1" dirty="0">
                <a:latin typeface="Segoe UI"/>
              </a:rPr>
              <a:t>, 6명 </a:t>
            </a:r>
            <a:r>
              <a:rPr lang="en-US" altLang="ko-KR" sz="2400" b="1" dirty="0" err="1">
                <a:latin typeface="Segoe UI"/>
              </a:rPr>
              <a:t>부상</a:t>
            </a:r>
            <a:endParaRPr lang="en-US" altLang="ko-KR" sz="2400" b="1" dirty="0">
              <a:latin typeface="Segoe UI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>
            <a:normAutofit/>
          </a:bodyPr>
          <a:lstStyle/>
          <a:p>
            <a:pPr rtl="0">
              <a:defRPr/>
            </a:pPr>
            <a:endParaRPr lang="ko-KR" altLang="en-US"/>
          </a:p>
        </p:txBody>
      </p:sp>
      <p:pic>
        <p:nvPicPr>
          <p:cNvPr id="11" name="내용 개체 틀 10" descr="지도이(가) 표시된 사진  자동 생성된 설명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tretch>
            <a:fillRect/>
          </a:stretch>
        </p:blipFill>
        <p:spPr>
          <a:xfrm>
            <a:off x="1199072" y="2272168"/>
            <a:ext cx="3830127" cy="4118796"/>
          </a:xfrm>
        </p:spPr>
      </p:pic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278877" y="1794296"/>
            <a:ext cx="5323651" cy="1210573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오픈도어즈는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전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세계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기독교인들에게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시리아의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기독교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공동체를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위해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계속해서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기도해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줄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것을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요청드립니다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전면적인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내전은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 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일단락된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것처럼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보이지만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,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이러한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공격</a:t>
            </a:r>
            <a:r>
              <a:rPr lang="ko-KR" altLang="en-US" sz="1400" b="0" i="0" dirty="0">
                <a:solidFill>
                  <a:schemeClr val="tx1"/>
                </a:solidFill>
                <a:effectLst/>
                <a:latin typeface="Segoe UI"/>
              </a:rPr>
              <a:t>들은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기독교인들이</a:t>
            </a:r>
            <a:r>
              <a:rPr lang="ko-KR" altLang="en-US" sz="1400" b="0" i="0" dirty="0">
                <a:solidFill>
                  <a:schemeClr val="tx1"/>
                </a:solidFill>
                <a:effectLst/>
                <a:latin typeface="Segoe UI"/>
              </a:rPr>
              <a:t> 얼마나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취약한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위치에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있</a:t>
            </a:r>
            <a:r>
              <a:rPr lang="ko-KR" altLang="en-US" sz="1400" b="0" i="0" dirty="0" err="1">
                <a:solidFill>
                  <a:schemeClr val="tx1"/>
                </a:solidFill>
                <a:effectLst/>
                <a:latin typeface="Segoe UI"/>
              </a:rPr>
              <a:t>는지를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1400" b="0" i="0" dirty="0" err="1">
                <a:solidFill>
                  <a:schemeClr val="tx1"/>
                </a:solidFill>
                <a:effectLst/>
                <a:latin typeface="Segoe UI"/>
              </a:rPr>
              <a:t>보여주</a:t>
            </a:r>
            <a:r>
              <a:rPr lang="ko-KR" altLang="en-US" sz="1400" b="0" i="0" dirty="0">
                <a:solidFill>
                  <a:schemeClr val="tx1"/>
                </a:solidFill>
                <a:effectLst/>
                <a:latin typeface="Segoe UI"/>
              </a:rPr>
              <a:t>는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ko-KR" altLang="en-US" sz="1400" b="0" i="0" dirty="0">
                <a:solidFill>
                  <a:schemeClr val="tx1"/>
                </a:solidFill>
                <a:effectLst/>
                <a:latin typeface="Segoe UI"/>
              </a:rPr>
              <a:t>사례입니다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Segoe UI"/>
              </a:rPr>
              <a:t>.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270251" y="3246400"/>
            <a:ext cx="5323651" cy="304800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주일이었던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지난 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7월 24일,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하마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주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북서부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슈카이라비야에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있는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그리스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        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정교회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봉헌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예배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중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드론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공격이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있었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습니다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. 이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폭발로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1명이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사망하고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,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최소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 6명이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 다쳤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습니다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오픈도어즈의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소식통에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따르면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,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모든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사상자는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기독교인이라고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합니다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. 또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다른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현지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소식통은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기독교인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다섯명이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경상을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입었고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,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여섯명이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크게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다치진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않았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지만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병원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치료가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필요한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것으로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전해졌습니다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</a:p>
          <a:p>
            <a:pPr algn="just">
              <a:lnSpc>
                <a:spcPct val="150000"/>
              </a:lnSpc>
              <a:defRPr/>
            </a:pP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예배에는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기독교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대표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외에도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그리스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정교회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주교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두명을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포함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,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시리아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      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관료들과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러시아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군인들이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참석했다고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합니다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</a:p>
          <a:p>
            <a:pPr algn="just" rtl="0">
              <a:lnSpc>
                <a:spcPct val="150000"/>
              </a:lnSpc>
              <a:defRPr/>
            </a:pP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해당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교회는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튀르키예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이스탄불에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위치한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아야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소피아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대성당를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그대로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재현한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 교회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건축물입니다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슈카이라비야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는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거주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인구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17,000명 중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그리스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정교회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     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신자들이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i="0" dirty="0" err="1">
                <a:solidFill>
                  <a:schemeClr val="tx1"/>
                </a:solidFill>
                <a:effectLst/>
                <a:latin typeface="Segoe UI"/>
              </a:rPr>
              <a:t>대부분인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이며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,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 지난 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2020년 9월</a:t>
            </a:r>
            <a:r>
              <a:rPr lang="ko-KR" altLang="en-US" i="0" dirty="0">
                <a:solidFill>
                  <a:schemeClr val="tx1"/>
                </a:solidFill>
                <a:effectLst/>
                <a:latin typeface="Segoe UI"/>
              </a:rPr>
              <a:t> 착공을 시작했습니다</a:t>
            </a:r>
            <a:r>
              <a:rPr lang="en-US" altLang="ko-KR" i="0" dirty="0">
                <a:solidFill>
                  <a:schemeClr val="tx1"/>
                </a:solidFill>
                <a:effectLst/>
                <a:latin typeface="Segoe UI"/>
              </a:rPr>
              <a:t>.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761999" y="6356350"/>
            <a:ext cx="6612835" cy="365125"/>
          </a:xfrm>
        </p:spPr>
        <p:txBody>
          <a:bodyPr/>
          <a:lstStyle/>
          <a:p>
            <a:pPr rtl="0">
              <a:defRPr/>
            </a:pPr>
            <a:r>
              <a:rPr lang="en-US" altLang="ko-KR" sz="1200" b="1" dirty="0">
                <a:latin typeface="YouYuan"/>
                <a:ea typeface="YouYuan"/>
              </a:rPr>
              <a:t>Open Doors Prayer</a:t>
            </a:r>
            <a:r>
              <a:rPr lang="ko-KR" altLang="en-US" sz="1200" b="1" dirty="0">
                <a:latin typeface="YouYuan"/>
              </a:rPr>
              <a:t> </a:t>
            </a:r>
            <a:r>
              <a:rPr lang="en-US" altLang="ko-KR" sz="1200" b="1" dirty="0">
                <a:latin typeface="YouYuan"/>
                <a:ea typeface="YouYuan"/>
              </a:rPr>
              <a:t>Meeting for Persecuted Church Worldwide, July 26, 2022</a:t>
            </a:r>
            <a:endParaRPr lang="ko-KR" altLang="ko-KR" sz="1200" dirty="0">
              <a:latin typeface="YouYuan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/>
          <a:lstStyle/>
          <a:p>
            <a:pPr rtl="0">
              <a:defRPr/>
            </a:pPr>
            <a:fld id="{07CE569E-9B7C-4CB9-AB80-C0841F922CFF}" type="slidenum">
              <a:rPr lang="en-US" altLang="ko-KR"/>
              <a:pPr rtl="0">
                <a:defRPr/>
              </a:pPr>
              <a:t>9</a:t>
            </a:fld>
            <a:endParaRPr lang="ko-K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0" y="1058166"/>
            <a:ext cx="4572000" cy="1524010"/>
          </a:xfrm>
        </p:spPr>
        <p:txBody>
          <a:bodyPr anchor="t">
            <a:normAutofit fontScale="90000"/>
          </a:bodyPr>
          <a:lstStyle/>
          <a:p>
            <a:pPr lvl="0">
              <a:lnSpc>
                <a:spcPct val="110000"/>
              </a:lnSpc>
              <a:defRPr/>
            </a:pPr>
            <a:r>
              <a:rPr lang="ko-KR" altLang="en-US" sz="2700" b="1" i="0" dirty="0">
                <a:effectLst/>
              </a:rPr>
              <a:t>기도</a:t>
            </a:r>
            <a:r>
              <a:rPr lang="en-US" altLang="ko-KR" sz="2700" b="1" i="0" dirty="0">
                <a:effectLst/>
              </a:rPr>
              <a:t>2. </a:t>
            </a:r>
            <a:r>
              <a:rPr lang="ko-KR" altLang="ko-KR" sz="2700" b="1" dirty="0"/>
              <a:t>남아시아에서 사역 중인 </a:t>
            </a:r>
            <a:r>
              <a:rPr lang="ko-KR" altLang="ko-KR" sz="2700" b="1" dirty="0" err="1"/>
              <a:t>오픈도어즈</a:t>
            </a:r>
            <a:r>
              <a:rPr lang="ko-KR" altLang="ko-KR" sz="2700" b="1" dirty="0"/>
              <a:t> 파트너를 위한 </a:t>
            </a:r>
            <a:br>
              <a:rPr lang="en-US" altLang="ko-KR" sz="2700" b="1" dirty="0"/>
            </a:br>
            <a:r>
              <a:rPr lang="ko-KR" altLang="ko-KR" sz="2700" b="1" dirty="0"/>
              <a:t>긴급기도 요청</a:t>
            </a:r>
            <a:br>
              <a:rPr lang="ko-KR" altLang="ko-KR" sz="2700" b="1" dirty="0"/>
            </a:br>
            <a:endParaRPr lang="ko-KR" altLang="ko-KR" sz="2700" b="1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6858000" y="3048000"/>
            <a:ext cx="4934309" cy="3048001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altLang="ko-KR" sz="1500" b="1" i="0" dirty="0" err="1">
                <a:effectLst/>
              </a:rPr>
              <a:t>남아시아에서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사역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중인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오픈도어즈의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파트너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레이첼</a:t>
            </a:r>
            <a:r>
              <a:rPr lang="en-US" altLang="ko-KR" sz="1500" b="1" i="0" dirty="0">
                <a:effectLst/>
              </a:rPr>
              <a:t>(</a:t>
            </a:r>
            <a:r>
              <a:rPr lang="en-US" altLang="ko-KR" sz="1500" b="1" i="0" dirty="0" err="1">
                <a:effectLst/>
              </a:rPr>
              <a:t>가명</a:t>
            </a:r>
            <a:r>
              <a:rPr lang="en-US" altLang="ko-KR" sz="1500" b="1" i="0" dirty="0">
                <a:effectLst/>
              </a:rPr>
              <a:t>)을 </a:t>
            </a:r>
            <a:r>
              <a:rPr lang="en-US" altLang="ko-KR" sz="1500" b="1" i="0" dirty="0" err="1">
                <a:effectLst/>
              </a:rPr>
              <a:t>위해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기도해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주세요</a:t>
            </a:r>
            <a:r>
              <a:rPr lang="en-US" altLang="ko-KR" sz="1500" b="1" i="0" dirty="0">
                <a:effectLst/>
              </a:rPr>
              <a:t>. </a:t>
            </a:r>
            <a:r>
              <a:rPr lang="en-US" altLang="ko-KR" sz="1500" b="1" i="0" dirty="0" err="1">
                <a:effectLst/>
              </a:rPr>
              <a:t>보안상의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문제로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나라를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밝힐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수는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없습니다</a:t>
            </a:r>
            <a:r>
              <a:rPr lang="en-US" altLang="ko-KR" sz="1500" b="1" i="0" dirty="0">
                <a:effectLst/>
              </a:rPr>
              <a:t>. </a:t>
            </a:r>
            <a:r>
              <a:rPr lang="en-US" altLang="ko-KR" sz="1500" b="1" i="0" dirty="0" err="1">
                <a:effectLst/>
              </a:rPr>
              <a:t>레이첼은</a:t>
            </a:r>
            <a:r>
              <a:rPr lang="en-US" altLang="ko-KR" sz="1500" b="1" i="0" dirty="0">
                <a:effectLst/>
              </a:rPr>
              <a:t> 한 </a:t>
            </a:r>
            <a:r>
              <a:rPr lang="en-US" altLang="ko-KR" sz="1500" b="1" i="0" dirty="0" err="1">
                <a:effectLst/>
              </a:rPr>
              <a:t>기독교인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가정에서</a:t>
            </a:r>
            <a:r>
              <a:rPr lang="en-US" altLang="ko-KR" sz="1500" b="1" i="0" dirty="0">
                <a:effectLst/>
              </a:rPr>
              <a:t>   </a:t>
            </a:r>
            <a:r>
              <a:rPr lang="en-US" altLang="ko-KR" sz="1500" b="1" i="0" dirty="0" err="1">
                <a:effectLst/>
              </a:rPr>
              <a:t>종교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활동을</a:t>
            </a:r>
            <a:r>
              <a:rPr lang="en-US" altLang="ko-KR" sz="1500" b="1" i="0" dirty="0">
                <a:effectLst/>
              </a:rPr>
              <a:t> 한 </a:t>
            </a:r>
            <a:r>
              <a:rPr lang="en-US" altLang="ko-KR" sz="1500" b="1" i="0" dirty="0" err="1">
                <a:effectLst/>
              </a:rPr>
              <a:t>혐의로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경찰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조사를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받고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있습니다</a:t>
            </a:r>
            <a:r>
              <a:rPr lang="en-US" altLang="ko-KR" sz="1500" b="1" i="0" dirty="0">
                <a:effectLst/>
              </a:rPr>
              <a:t>.</a:t>
            </a:r>
          </a:p>
          <a:p>
            <a:pPr algn="just">
              <a:lnSpc>
                <a:spcPct val="115000"/>
              </a:lnSpc>
              <a:defRPr/>
            </a:pPr>
            <a:endParaRPr lang="en-US" altLang="ko-KR" sz="100" b="1" i="0" dirty="0">
              <a:effectLst/>
            </a:endParaRPr>
          </a:p>
          <a:p>
            <a:pPr algn="just">
              <a:lnSpc>
                <a:spcPct val="115000"/>
              </a:lnSpc>
              <a:defRPr/>
            </a:pPr>
            <a:r>
              <a:rPr lang="en-US" altLang="ko-KR" sz="1500" b="1" i="0" dirty="0" err="1">
                <a:effectLst/>
              </a:rPr>
              <a:t>대부분의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남아시아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국가에서는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기독교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종교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활동</a:t>
            </a:r>
            <a:r>
              <a:rPr lang="ko-KR" altLang="en-US" sz="1500" b="1" i="0" dirty="0">
                <a:effectLst/>
              </a:rPr>
              <a:t>을    </a:t>
            </a:r>
            <a:r>
              <a:rPr lang="en-US" altLang="ko-KR" sz="1500" b="1" i="0" dirty="0" err="1">
                <a:effectLst/>
              </a:rPr>
              <a:t>불법으로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간주합니다</a:t>
            </a:r>
            <a:r>
              <a:rPr lang="en-US" altLang="ko-KR" sz="1500" b="1" i="0" dirty="0">
                <a:effectLst/>
              </a:rPr>
              <a:t>. </a:t>
            </a:r>
            <a:r>
              <a:rPr lang="en-US" altLang="ko-KR" sz="1500" b="1" i="0" dirty="0" err="1">
                <a:effectLst/>
              </a:rPr>
              <a:t>레이첼과</a:t>
            </a:r>
            <a:r>
              <a:rPr lang="en-US" altLang="ko-KR" sz="1500" b="1" i="0" dirty="0">
                <a:effectLst/>
              </a:rPr>
              <a:t> </a:t>
            </a:r>
            <a:r>
              <a:rPr lang="ko-KR" altLang="en-US" sz="1500" b="1" i="0" dirty="0">
                <a:effectLst/>
              </a:rPr>
              <a:t>이번 일에 </a:t>
            </a:r>
            <a:r>
              <a:rPr lang="en-US" altLang="ko-KR" sz="1500" b="1" i="0" dirty="0" err="1">
                <a:effectLst/>
              </a:rPr>
              <a:t>관련된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가족들을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위해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기도해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주세요</a:t>
            </a:r>
            <a:r>
              <a:rPr lang="en-US" altLang="ko-KR" sz="1500" b="1" i="0" dirty="0">
                <a:effectLst/>
              </a:rPr>
              <a:t>. </a:t>
            </a:r>
            <a:r>
              <a:rPr lang="en-US" altLang="ko-KR" sz="1500" b="1" i="0" dirty="0" err="1">
                <a:effectLst/>
              </a:rPr>
              <a:t>뿐만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아니라</a:t>
            </a:r>
            <a:r>
              <a:rPr lang="en-US" altLang="ko-KR" sz="1500" b="1" i="0" dirty="0">
                <a:effectLst/>
              </a:rPr>
              <a:t>, </a:t>
            </a:r>
            <a:r>
              <a:rPr lang="en-US" altLang="ko-KR" sz="1500" b="1" i="0" dirty="0" err="1">
                <a:effectLst/>
              </a:rPr>
              <a:t>레이첼과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연계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되어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있는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다른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파트너들을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위해</a:t>
            </a:r>
            <a:r>
              <a:rPr lang="ko-KR" altLang="en-US" sz="1500" b="1" i="0" dirty="0">
                <a:effectLst/>
              </a:rPr>
              <a:t>서도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기도해</a:t>
            </a:r>
            <a:r>
              <a:rPr lang="en-US" altLang="ko-KR" sz="1500" b="1" i="0" dirty="0">
                <a:effectLst/>
              </a:rPr>
              <a:t> </a:t>
            </a:r>
            <a:r>
              <a:rPr lang="en-US" altLang="ko-KR" sz="1500" b="1" i="0" dirty="0" err="1">
                <a:effectLst/>
              </a:rPr>
              <a:t>주세요</a:t>
            </a:r>
            <a:r>
              <a:rPr lang="en-US" altLang="ko-KR" sz="1500" b="1" i="0" dirty="0">
                <a:effectLst/>
              </a:rPr>
              <a:t>.</a:t>
            </a:r>
          </a:p>
          <a:p>
            <a:pPr algn="just" rtl="0">
              <a:lnSpc>
                <a:spcPct val="115000"/>
              </a:lnSpc>
              <a:defRPr/>
            </a:pPr>
            <a:endParaRPr lang="ko-KR" sz="1500" b="1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817165" y="6356349"/>
            <a:ext cx="6612835" cy="365125"/>
          </a:xfrm>
        </p:spPr>
        <p:txBody>
          <a:bodyPr anchor="ctr">
            <a:normAutofit/>
          </a:bodyPr>
          <a:lstStyle/>
          <a:p>
            <a:pPr rtl="0">
              <a:defRPr/>
            </a:pPr>
            <a:r>
              <a:rPr lang="en-US" altLang="ko-KR" sz="1200" b="1" dirty="0">
                <a:latin typeface="YouYuan"/>
                <a:ea typeface="YouYuan"/>
              </a:rPr>
              <a:t>Open Doors Prayer</a:t>
            </a:r>
            <a:r>
              <a:rPr lang="ko-KR" altLang="en-US" sz="1200" b="1" dirty="0">
                <a:latin typeface="YouYuan"/>
              </a:rPr>
              <a:t> </a:t>
            </a:r>
            <a:r>
              <a:rPr lang="en-US" altLang="ko-KR" sz="1200" b="1" dirty="0">
                <a:latin typeface="YouYuan"/>
                <a:ea typeface="YouYuan"/>
              </a:rPr>
              <a:t>Meeting for Persecuted Church Worldwide, July 26, 2022</a:t>
            </a:r>
            <a:endParaRPr lang="ko-KR" altLang="ko-KR" sz="1200" dirty="0">
              <a:latin typeface="YouYuan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  <a:defRPr/>
            </a:pPr>
            <a:fld id="{07CE569E-9B7C-4CB9-AB80-C0841F922CFF}" type="slidenum">
              <a:rPr lang="en-US" altLang="ko-KR"/>
              <a:pPr rtl="0">
                <a:spcAft>
                  <a:spcPts val="600"/>
                </a:spcAft>
                <a:defRPr/>
              </a:pPr>
              <a:t>10</a:t>
            </a:fld>
            <a:endParaRPr lang="ko-KR"/>
          </a:p>
        </p:txBody>
      </p:sp>
      <p:pic>
        <p:nvPicPr>
          <p:cNvPr id="11" name="그림 개체 틀 30" descr="파란색 컵에 담긴 테이블위에 커피 두잔 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0040" r="10040"/>
          <a:stretch>
            <a:fillRect/>
          </a:stretch>
        </p:blipFill>
        <p:spPr>
          <a:xfrm>
            <a:off x="0" y="1935884"/>
            <a:ext cx="4802909" cy="4922116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537719"/>
            <a:ext cx="10668000" cy="1524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ko-KR" altLang="en-US" sz="2400" b="1" dirty="0"/>
              <a:t>기도 </a:t>
            </a:r>
            <a:r>
              <a:rPr lang="en-US" altLang="ko-KR" sz="2400" b="1" dirty="0"/>
              <a:t>3</a:t>
            </a:r>
            <a:endParaRPr lang="ko-KR" altLang="en-US" sz="2400" b="1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>
          <a:xfrm>
            <a:off x="762000" y="1656278"/>
            <a:ext cx="5151119" cy="761999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ko-KR" altLang="en-US" sz="2000" b="0" i="0" dirty="0">
                <a:solidFill>
                  <a:schemeClr val="tx1"/>
                </a:solidFill>
                <a:effectLst/>
                <a:latin typeface="Segoe UI"/>
              </a:rPr>
              <a:t>이집트</a:t>
            </a:r>
            <a:r>
              <a:rPr lang="en-US" altLang="ko-KR" sz="2000" b="0" i="0" dirty="0">
                <a:solidFill>
                  <a:schemeClr val="tx1"/>
                </a:solidFill>
                <a:effectLst/>
                <a:latin typeface="Segoe UI"/>
              </a:rPr>
              <a:t>:</a:t>
            </a:r>
            <a:r>
              <a:rPr lang="ko-KR" altLang="en-US" sz="2000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sz="2000" b="0" i="0" dirty="0">
                <a:solidFill>
                  <a:schemeClr val="tx1"/>
                </a:solidFill>
                <a:effectLst/>
                <a:latin typeface="Segoe UI"/>
              </a:rPr>
              <a:t>2022</a:t>
            </a:r>
            <a:r>
              <a:rPr lang="ko-KR" altLang="en-US" sz="2000" b="0" i="0" dirty="0">
                <a:solidFill>
                  <a:schemeClr val="tx1"/>
                </a:solidFill>
                <a:effectLst/>
                <a:latin typeface="Segoe UI"/>
              </a:rPr>
              <a:t>년 </a:t>
            </a:r>
            <a:r>
              <a:rPr lang="en-US" altLang="ko-KR" sz="2000" b="0" i="0" dirty="0">
                <a:solidFill>
                  <a:schemeClr val="tx1"/>
                </a:solidFill>
                <a:effectLst/>
                <a:latin typeface="Segoe UI"/>
              </a:rPr>
              <a:t>6</a:t>
            </a:r>
            <a:r>
              <a:rPr lang="ko-KR" altLang="en-US" sz="2000" b="0" i="0" dirty="0">
                <a:solidFill>
                  <a:schemeClr val="tx1"/>
                </a:solidFill>
                <a:effectLst/>
                <a:latin typeface="Segoe UI"/>
              </a:rPr>
              <a:t>월 </a:t>
            </a:r>
            <a:r>
              <a:rPr lang="en-US" altLang="ko-KR" sz="2000" b="0" i="0" dirty="0">
                <a:solidFill>
                  <a:schemeClr val="tx1"/>
                </a:solidFill>
                <a:effectLst/>
                <a:latin typeface="Segoe UI"/>
              </a:rPr>
              <a:t>27</a:t>
            </a:r>
            <a:r>
              <a:rPr lang="ko-KR" altLang="en-US" sz="2000" b="0" i="0" dirty="0">
                <a:solidFill>
                  <a:schemeClr val="tx1"/>
                </a:solidFill>
                <a:effectLst/>
                <a:latin typeface="Segoe UI"/>
              </a:rPr>
              <a:t>일 기도제목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762000" y="2616678"/>
            <a:ext cx="5405887" cy="3542582"/>
          </a:xfrm>
        </p:spPr>
        <p:txBody>
          <a:bodyPr>
            <a:normAutofit fontScale="85000" lnSpcReduction="20000"/>
          </a:bodyPr>
          <a:lstStyle/>
          <a:p>
            <a:pPr lvl="0" algn="just">
              <a:lnSpc>
                <a:spcPct val="160000"/>
              </a:lnSpc>
              <a:defRPr/>
            </a:pP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모나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(35)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자매는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2주 전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생명을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잃을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뻔한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ko-KR" altLang="en-US" b="0" i="0" dirty="0">
                <a:solidFill>
                  <a:schemeClr val="tx1"/>
                </a:solidFill>
                <a:effectLst/>
                <a:latin typeface="Segoe UI"/>
              </a:rPr>
              <a:t>큰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공격을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받았습니다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이른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아침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아픈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아버지를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돕기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위해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농장으</a:t>
            </a:r>
            <a:r>
              <a:rPr lang="ko-KR" altLang="en-US" b="0" i="0" dirty="0">
                <a:solidFill>
                  <a:schemeClr val="tx1"/>
                </a:solidFill>
                <a:effectLst/>
                <a:latin typeface="Segoe UI"/>
              </a:rPr>
              <a:t>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가던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중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누군가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뒤에서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갑자기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그녀를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붙잡더니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낫(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잡초를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베는데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쓰는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칼)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으로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목을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그었습니다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범인은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현장에서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도주했으며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,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모나는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급히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 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병원으로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이송됐습니다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다행히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동맥을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자를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정도로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칼날이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  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날카롭지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않아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목숨을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건질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수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있었습니다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그럼에도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목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부위에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7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바늘을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꿰매야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했습니다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무자비하고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끔찍한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공격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이후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모나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자매</a:t>
            </a:r>
            <a:r>
              <a:rPr lang="ko-KR" altLang="en-US" b="0" i="0" dirty="0">
                <a:solidFill>
                  <a:schemeClr val="tx1"/>
                </a:solidFill>
                <a:effectLst/>
                <a:latin typeface="Segoe UI"/>
              </a:rPr>
              <a:t>는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공포와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공황상태에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빠져있습니다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체포된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가해자는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   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극단주의자이며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,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기독교인을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증오하는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것으로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알려져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있습니다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.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하지만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,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범인의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가족들은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정신질환인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것처럼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서류를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조작해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  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그를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빼내려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하고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 </a:t>
            </a:r>
            <a:r>
              <a:rPr lang="en-US" altLang="ko-KR" b="0" i="0" dirty="0" err="1">
                <a:solidFill>
                  <a:schemeClr val="tx1"/>
                </a:solidFill>
                <a:effectLst/>
                <a:latin typeface="Segoe UI"/>
              </a:rPr>
              <a:t>있습니다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Segoe UI"/>
              </a:rPr>
              <a:t>.</a:t>
            </a:r>
          </a:p>
        </p:txBody>
      </p:sp>
      <p:pic>
        <p:nvPicPr>
          <p:cNvPr id="11" name="내용 개체 틀 10" descr="본 사진은 기사내용과 무관함"/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tretch>
            <a:fillRect/>
          </a:stretch>
        </p:blipFill>
        <p:spPr>
          <a:xfrm>
            <a:off x="6896085" y="2666998"/>
            <a:ext cx="4572000" cy="3048000"/>
          </a:xfrm>
        </p:spPr>
      </p:pic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en-US" altLang="ko-KR" sz="1200" b="1" dirty="0">
                <a:latin typeface="YouYuan"/>
                <a:ea typeface="YouYuan"/>
              </a:rPr>
              <a:t>Open Doors Prayer</a:t>
            </a:r>
            <a:r>
              <a:rPr lang="ko-KR" altLang="en-US" sz="1200" b="1" dirty="0">
                <a:latin typeface="YouYuan"/>
              </a:rPr>
              <a:t> </a:t>
            </a:r>
            <a:r>
              <a:rPr lang="en-US" altLang="ko-KR" sz="1200" b="1" dirty="0">
                <a:latin typeface="YouYuan"/>
                <a:ea typeface="YouYuan"/>
              </a:rPr>
              <a:t>Meeting for Persecuted Church Worldwide, July 26, 2022</a:t>
            </a:r>
            <a:endParaRPr lang="ko-KR" altLang="ko-KR" sz="1200" dirty="0">
              <a:latin typeface="YouYuan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07CE569E-9B7C-4CB9-AB80-C0841F922CFF}" type="slidenum">
              <a:rPr lang="en-US" altLang="ko-KR"/>
              <a:pPr rtl="0">
                <a:defRPr/>
              </a:pPr>
              <a:t>11</a:t>
            </a:fld>
            <a:endParaRPr lang="ko-KR"/>
          </a:p>
        </p:txBody>
      </p:sp>
      <p:sp>
        <p:nvSpPr>
          <p:cNvPr id="12" name="TextBox 11"/>
          <p:cNvSpPr txBox="1"/>
          <p:nvPr/>
        </p:nvSpPr>
        <p:spPr>
          <a:xfrm>
            <a:off x="6891566" y="5785164"/>
            <a:ext cx="455389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050"/>
              <a:t>본 사진은 기사 내용과 무관함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개체 틀 13" descr="테이블위에 음식 접시 그리고 커피 한잔">
            <a:extLst>
              <a:ext uri="{FF2B5EF4-FFF2-40B4-BE49-F238E27FC236}">
                <a16:creationId xmlns:a16="http://schemas.microsoft.com/office/drawing/2014/main" id="{10FBFD6C-2018-4E9C-81B3-E1D87B44C5E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7467" y="0"/>
            <a:ext cx="5820494" cy="2302951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F7131B5-FB23-4214-A127-97BF007DF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 rtlCol="0">
            <a:normAutofit/>
          </a:bodyPr>
          <a:lstStyle/>
          <a:p>
            <a:r>
              <a:rPr lang="ko-KR" altLang="en-US" sz="2400" b="1" dirty="0"/>
              <a:t>기도</a:t>
            </a:r>
            <a:r>
              <a:rPr lang="en-US" altLang="ko-KR" sz="2400" b="1" dirty="0"/>
              <a:t>4</a:t>
            </a:r>
            <a:endParaRPr lang="ko-KR" sz="2400" b="1" dirty="0"/>
          </a:p>
        </p:txBody>
      </p:sp>
      <p:pic>
        <p:nvPicPr>
          <p:cNvPr id="19" name="내용 개체 틀 18">
            <a:extLst>
              <a:ext uri="{FF2B5EF4-FFF2-40B4-BE49-F238E27FC236}">
                <a16:creationId xmlns:a16="http://schemas.microsoft.com/office/drawing/2014/main" id="{56CDD77B-25EF-73C0-4378-8EA564EE14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1999" y="1872197"/>
            <a:ext cx="3003035" cy="4223804"/>
          </a:xfrm>
        </p:spPr>
      </p:pic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55149A4-06A9-41B7-BB3A-3870A8F09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5800" y="2329129"/>
            <a:ext cx="6338976" cy="761999"/>
          </a:xfrm>
        </p:spPr>
        <p:txBody>
          <a:bodyPr rtlCol="0">
            <a:normAutofit fontScale="92500"/>
          </a:bodyPr>
          <a:lstStyle/>
          <a:p>
            <a:pPr rtl="0"/>
            <a:r>
              <a:rPr lang="ko-KR" altLang="en-US" sz="2400" dirty="0" err="1"/>
              <a:t>머스카슬론</a:t>
            </a:r>
            <a:r>
              <a:rPr lang="en-US" altLang="ko-KR" sz="2400" dirty="0"/>
              <a:t>(</a:t>
            </a:r>
            <a:r>
              <a:rPr lang="en-US" altLang="ko-KR" sz="2400" dirty="0" err="1"/>
              <a:t>Muskathlon</a:t>
            </a:r>
            <a:r>
              <a:rPr lang="en-US" altLang="ko-KR" sz="2400" dirty="0"/>
              <a:t>)</a:t>
            </a:r>
            <a:r>
              <a:rPr lang="ko-KR" altLang="en-US" sz="2400" dirty="0"/>
              <a:t>한국대회를 위한 기도</a:t>
            </a:r>
            <a:endParaRPr lang="ko-KR" dirty="0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DD8BEBE-428A-412C-867C-F786BAB4A3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799" y="3289535"/>
            <a:ext cx="6338977" cy="3048000"/>
          </a:xfrm>
        </p:spPr>
        <p:txBody>
          <a:bodyPr rtlCol="0"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ko-KR" altLang="en-US" sz="1400" b="1" dirty="0"/>
              <a:t>이번 대회 참가자들을 위해 기도합니다</a:t>
            </a:r>
            <a:r>
              <a:rPr lang="en-US" altLang="ko-KR" sz="1400" b="1" dirty="0"/>
              <a:t>. </a:t>
            </a:r>
            <a:r>
              <a:rPr lang="ko-KR" altLang="en-US" sz="1400" b="1" dirty="0"/>
              <a:t>탈북 청년 </a:t>
            </a:r>
            <a:r>
              <a:rPr lang="en-US" altLang="ko-KR" sz="1400" b="1" dirty="0"/>
              <a:t>20</a:t>
            </a:r>
            <a:r>
              <a:rPr lang="ko-KR" altLang="en-US" sz="1400" b="1" dirty="0"/>
              <a:t>명을 준비시켜   주시고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한국의 지원자 자원봉사자 </a:t>
            </a:r>
            <a:r>
              <a:rPr lang="en-US" altLang="ko-KR" sz="1400" b="1" dirty="0"/>
              <a:t>30</a:t>
            </a:r>
            <a:r>
              <a:rPr lang="ko-KR" altLang="en-US" sz="1400" b="1" dirty="0"/>
              <a:t>명도 예비하여 </a:t>
            </a:r>
            <a:r>
              <a:rPr lang="ko-KR" altLang="en-US" sz="1400" b="1" dirty="0" err="1"/>
              <a:t>주옵소서</a:t>
            </a:r>
            <a:r>
              <a:rPr lang="en-US" altLang="ko-KR" sz="1400" b="1" dirty="0"/>
              <a:t>!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ko-KR" altLang="en-US" sz="1400" b="1" dirty="0"/>
              <a:t>북한사역에 참여하고 있는 한국교회와 선교단체를 위해 기도합니다</a:t>
            </a:r>
            <a:r>
              <a:rPr lang="en-US" altLang="ko-KR" sz="1400" b="1" dirty="0"/>
              <a:t>.   </a:t>
            </a:r>
            <a:r>
              <a:rPr lang="ko-KR" altLang="en-US" sz="1400" b="1" dirty="0"/>
              <a:t>서로의 사역을 존중하며</a:t>
            </a:r>
            <a:r>
              <a:rPr lang="en-US" altLang="ko-KR" sz="1400" b="1" dirty="0"/>
              <a:t>, </a:t>
            </a:r>
            <a:r>
              <a:rPr lang="ko-KR" altLang="en-US" sz="1400" b="1" dirty="0"/>
              <a:t>나눔과 섬김과 연합을 통해 그리스도안에서   하나됨을 배워가게 </a:t>
            </a:r>
            <a:r>
              <a:rPr lang="ko-KR" altLang="en-US" sz="1400" b="1" dirty="0" err="1"/>
              <a:t>하옵소서</a:t>
            </a:r>
            <a:r>
              <a:rPr lang="en-US" altLang="ko-KR" sz="1400" b="1" dirty="0"/>
              <a:t>!</a:t>
            </a:r>
            <a:r>
              <a:rPr lang="ko-KR" altLang="en-US" sz="1400" b="1" dirty="0"/>
              <a:t> </a:t>
            </a:r>
            <a:endParaRPr lang="en-US" altLang="ko-KR" sz="1400" b="1" dirty="0"/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altLang="ko-KR" sz="1400" b="1" dirty="0" err="1"/>
              <a:t>Muskathlon</a:t>
            </a:r>
            <a:r>
              <a:rPr lang="ko-KR" altLang="en-US" sz="1400" b="1" dirty="0"/>
              <a:t> 한국대회를 섬기는 이들</a:t>
            </a:r>
            <a:r>
              <a:rPr lang="en-US" altLang="ko-KR" sz="1400" b="1" dirty="0"/>
              <a:t>-Marc, </a:t>
            </a:r>
            <a:r>
              <a:rPr lang="en-US" altLang="ko-KR" sz="1400" b="1" dirty="0" err="1"/>
              <a:t>Sietse</a:t>
            </a:r>
            <a:r>
              <a:rPr lang="en-US" altLang="ko-KR" sz="1400" b="1" dirty="0"/>
              <a:t>(ODNL), Hans(4M), </a:t>
            </a:r>
            <a:r>
              <a:rPr lang="ko-KR" altLang="en-US" sz="1400" b="1" dirty="0"/>
              <a:t>김보미</a:t>
            </a:r>
            <a:r>
              <a:rPr lang="en-US" altLang="ko-KR" sz="1400" b="1" dirty="0"/>
              <a:t>, </a:t>
            </a:r>
            <a:r>
              <a:rPr lang="ko-KR" altLang="en-US" sz="1400" b="1" dirty="0" err="1"/>
              <a:t>양승재목사</a:t>
            </a:r>
            <a:r>
              <a:rPr lang="en-US" altLang="ko-KR" sz="1400" b="1" dirty="0"/>
              <a:t>(DMZ</a:t>
            </a:r>
            <a:r>
              <a:rPr lang="ko-KR" altLang="en-US" sz="1400" b="1" dirty="0"/>
              <a:t>선교연합</a:t>
            </a:r>
            <a:r>
              <a:rPr lang="en-US" altLang="ko-KR" sz="1400" b="1" dirty="0"/>
              <a:t>)-</a:t>
            </a:r>
            <a:r>
              <a:rPr lang="ko-KR" altLang="en-US" sz="1400" b="1" dirty="0"/>
              <a:t>에게 지혜와 명철을 </a:t>
            </a:r>
            <a:r>
              <a:rPr lang="ko-KR" altLang="en-US" sz="1400" b="1" dirty="0" err="1"/>
              <a:t>주옵소서</a:t>
            </a:r>
            <a:r>
              <a:rPr lang="en-US" altLang="ko-KR" sz="1400" b="1" dirty="0"/>
              <a:t>!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98E0B5A-03C4-4FA7-A179-7E4E7EA0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1999" y="6356350"/>
            <a:ext cx="6612835" cy="365125"/>
          </a:xfrm>
        </p:spPr>
        <p:txBody>
          <a:bodyPr rtlCol="0"/>
          <a:lstStyle/>
          <a:p>
            <a:pPr rtl="0"/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Open Doors Prayer</a:t>
            </a:r>
            <a:r>
              <a:rPr lang="ko-KR" altLang="en-US" sz="1200" b="1" dirty="0">
                <a:latin typeface="YouYuan" panose="02010509060101010101" pitchFamily="49" charset="-122"/>
              </a:rPr>
              <a:t> </a:t>
            </a:r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Meeting for Persecuted Church Worldwide, July 26, 2022</a:t>
            </a:r>
            <a:endParaRPr lang="ko-KR" altLang="ko-KR" sz="1200" dirty="0">
              <a:latin typeface="YouYuan" panose="02010509060101010101" pitchFamily="49" charset="-122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E119D9E-69D8-4DD7-9731-6089CB4C6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rtlCol="0"/>
          <a:lstStyle/>
          <a:p>
            <a:pPr rtl="0"/>
            <a:fld id="{07CE569E-9B7C-4CB9-AB80-C0841F922CFF}" type="slidenum">
              <a:rPr lang="en-US" altLang="ko-KR" smtClean="0"/>
              <a:pPr rtl="0"/>
              <a:t>12</a:t>
            </a:fld>
            <a:endParaRPr lang="ko-KR" dirty="0"/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4939FF43-C75B-44F5-821A-7DB97F45D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4885154" flipH="1">
            <a:off x="7212605" y="-2526873"/>
            <a:ext cx="3738966" cy="6206270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77600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676B4E-6BC7-AC38-7F5C-673E1B18C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2"/>
            <a:ext cx="5998059" cy="673457"/>
          </a:xfrm>
        </p:spPr>
        <p:txBody>
          <a:bodyPr anchor="t">
            <a:normAutofit/>
          </a:bodyPr>
          <a:lstStyle/>
          <a:p>
            <a:pPr algn="just"/>
            <a:r>
              <a:rPr lang="ko-KR" altLang="en-US" sz="2800" b="1" dirty="0" err="1"/>
              <a:t>한국오픈도어선교회를</a:t>
            </a:r>
            <a:r>
              <a:rPr lang="ko-KR" altLang="en-US" sz="2800" b="1" dirty="0"/>
              <a:t> 위한 기도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E9412F-54C5-F88B-E467-82E99D450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294627"/>
            <a:ext cx="5998059" cy="380137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20000"/>
              </a:lnSpc>
              <a:buAutoNum type="arabicPeriod"/>
            </a:pPr>
            <a:r>
              <a:rPr lang="ko-KR" altLang="en-US" sz="1600" b="1" dirty="0"/>
              <a:t>박해 받는 교회를 위한 오픈도어기도모임</a:t>
            </a:r>
            <a:r>
              <a:rPr lang="en-US" altLang="ko-KR" sz="1600" b="1" dirty="0"/>
              <a:t>(OPM)</a:t>
            </a:r>
            <a:r>
              <a:rPr lang="ko-KR" altLang="en-US" sz="1600" b="1" dirty="0"/>
              <a:t>이 각 도시마다 지역  교회를 중심으로 일어 나기를 소원합니다</a:t>
            </a:r>
            <a:r>
              <a:rPr lang="en-US" altLang="ko-KR" sz="1600" b="1" dirty="0"/>
              <a:t>.     </a:t>
            </a:r>
            <a:r>
              <a:rPr lang="ko-KR" altLang="en-US" sz="1600" b="1" dirty="0"/>
              <a:t>오픈도어  기도용사들을 일으켜 주시고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함께 모여 기도  할 때 마다 성령의 능력을 덧입혀 </a:t>
            </a:r>
            <a:r>
              <a:rPr lang="ko-KR" altLang="en-US" sz="1600" b="1" dirty="0" err="1"/>
              <a:t>주옵소서</a:t>
            </a:r>
            <a:r>
              <a:rPr lang="en-US" altLang="ko-KR" sz="1600" b="1" dirty="0"/>
              <a:t>! </a:t>
            </a:r>
          </a:p>
          <a:p>
            <a:pPr marL="457200" indent="-457200" algn="just">
              <a:lnSpc>
                <a:spcPct val="120000"/>
              </a:lnSpc>
              <a:buAutoNum type="arabicPeriod"/>
            </a:pPr>
            <a:r>
              <a:rPr lang="ko-KR" altLang="en-US" sz="1600" b="1" dirty="0"/>
              <a:t>한국오픈도어를 섬기는 대표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이사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사무총장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간사들에게      지혜와 사랑과 겸손한 마음을 주시고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늘 깨어 있게        </a:t>
            </a:r>
            <a:r>
              <a:rPr lang="ko-KR" altLang="en-US" sz="1600" b="1" dirty="0" err="1"/>
              <a:t>하옵소서</a:t>
            </a:r>
            <a:r>
              <a:rPr lang="en-US" altLang="ko-KR" sz="1600" b="1" dirty="0"/>
              <a:t>!</a:t>
            </a:r>
          </a:p>
          <a:p>
            <a:pPr marL="457200" indent="-457200" algn="just">
              <a:lnSpc>
                <a:spcPct val="120000"/>
              </a:lnSpc>
              <a:buAutoNum type="arabicPeriod"/>
            </a:pPr>
            <a:r>
              <a:rPr lang="ko-KR" altLang="en-US" sz="1600" b="1" dirty="0"/>
              <a:t>중동 시리아 이라크에 희망센터를 세워가는 캠페인이     마무리되고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중동을 위한 백만명 기도운동이 지속됩니다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이 캠페인을 준비하는 모든 과정을 주께서 인도하여       </a:t>
            </a:r>
            <a:r>
              <a:rPr lang="ko-KR" altLang="en-US" sz="1600" b="1" dirty="0" err="1"/>
              <a:t>주옵소서</a:t>
            </a:r>
            <a:r>
              <a:rPr lang="en-US" altLang="ko-KR" sz="1600" b="1" dirty="0"/>
              <a:t>!</a:t>
            </a:r>
            <a:r>
              <a:rPr lang="ko-KR" altLang="en-US" sz="1600" b="1" dirty="0"/>
              <a:t>  </a:t>
            </a:r>
            <a:r>
              <a:rPr lang="en-US" altLang="ko-KR" sz="1600" b="1" dirty="0"/>
              <a:t>   </a:t>
            </a:r>
          </a:p>
        </p:txBody>
      </p:sp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B9F7D1F0-C67F-970D-0E9B-9A90CDDD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/>
          <a:lstStyle/>
          <a:p>
            <a:pPr rtl="0"/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Open Doors Prayer</a:t>
            </a:r>
            <a:r>
              <a:rPr lang="ko-KR" altLang="en-US" sz="1200" b="1" dirty="0">
                <a:latin typeface="YouYuan" panose="02010509060101010101" pitchFamily="49" charset="-122"/>
              </a:rPr>
              <a:t> </a:t>
            </a:r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Meeting for Persecuted Church Worldwide, July 26, 2022</a:t>
            </a:r>
            <a:endParaRPr lang="ko-KR" altLang="ko-KR" sz="1200" dirty="0">
              <a:latin typeface="YouYuan" panose="02010509060101010101" pitchFamily="49" charset="-122"/>
            </a:endParaRPr>
          </a:p>
        </p:txBody>
      </p:sp>
      <p:sp>
        <p:nvSpPr>
          <p:cNvPr id="20" name="Date Placeholder 7">
            <a:extLst>
              <a:ext uri="{FF2B5EF4-FFF2-40B4-BE49-F238E27FC236}">
                <a16:creationId xmlns:a16="http://schemas.microsoft.com/office/drawing/2014/main" id="{071E6927-F919-34A6-FDD4-3CD3748A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 noProof="0" dirty="0"/>
              <a:t>2022/7/19</a:t>
            </a:r>
            <a:endParaRPr lang="ko-KR" altLang="en-US" noProof="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645E96A-7836-480E-5755-8E8516A0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9E80BB-C0DF-4F1B-8821-E3FD53412EFF}" type="slidenum">
              <a:rPr lang="en-US" altLang="ko-KR" smtClean="0"/>
              <a:pPr>
                <a:spcAft>
                  <a:spcPts val="600"/>
                </a:spcAft>
              </a:pPr>
              <a:t>13</a:t>
            </a:fld>
            <a:endParaRPr lang="ko-KR" altLang="en-US"/>
          </a:p>
        </p:txBody>
      </p:sp>
      <p:pic>
        <p:nvPicPr>
          <p:cNvPr id="9" name="그림 개체 틀 8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FD04A062-D9AE-9FE2-4461-9768035CE72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25730" b="25730"/>
          <a:stretch>
            <a:fillRect/>
          </a:stretch>
        </p:blipFill>
        <p:spPr/>
      </p:pic>
      <p:pic>
        <p:nvPicPr>
          <p:cNvPr id="14" name="그림 개체 틀 13" descr="사람, 남자, 실내이(가) 표시된 사진&#10;&#10;자동 생성된 설명">
            <a:extLst>
              <a:ext uri="{FF2B5EF4-FFF2-40B4-BE49-F238E27FC236}">
                <a16:creationId xmlns:a16="http://schemas.microsoft.com/office/drawing/2014/main" id="{72BDD6EC-3B84-0346-9834-DA005D70DA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1547" r="21547"/>
          <a:stretch>
            <a:fillRect/>
          </a:stretch>
        </p:blipFill>
        <p:spPr/>
      </p:pic>
      <p:pic>
        <p:nvPicPr>
          <p:cNvPr id="19" name="그림 개체 틀 18" descr="텍스트이(가) 표시된 사진&#10;&#10;자동 생성된 설명">
            <a:extLst>
              <a:ext uri="{FF2B5EF4-FFF2-40B4-BE49-F238E27FC236}">
                <a16:creationId xmlns:a16="http://schemas.microsoft.com/office/drawing/2014/main" id="{03CFD4E3-2595-EB88-7BFD-EA9301447E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864" r="8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3844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7EAF89CD-F3F9-40F6-939A-840F45692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3997"/>
            <a:ext cx="5334000" cy="15240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400" dirty="0"/>
              <a:t>알림</a:t>
            </a:r>
            <a:endParaRPr lang="ko-KR" sz="2400" dirty="0"/>
          </a:p>
        </p:txBody>
      </p:sp>
      <p:pic>
        <p:nvPicPr>
          <p:cNvPr id="10" name="그림 개체 틀 9" descr="회사 커피머신">
            <a:extLst>
              <a:ext uri="{FF2B5EF4-FFF2-40B4-BE49-F238E27FC236}">
                <a16:creationId xmlns:a16="http://schemas.microsoft.com/office/drawing/2014/main" id="{72BB3FC2-928F-49D2-BAAE-2C2A055F19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7467" y="0"/>
            <a:ext cx="5820494" cy="2302951"/>
          </a:xfrm>
        </p:spPr>
      </p:pic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C896496-4BA0-472A-993B-7FA4D3681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047999"/>
            <a:ext cx="5334000" cy="3047999"/>
          </a:xfrm>
        </p:spPr>
        <p:txBody>
          <a:bodyPr rtlCol="0">
            <a:normAutofit fontScale="70000" lnSpcReduction="20000"/>
          </a:bodyPr>
          <a:lstStyle/>
          <a:p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다음 기도모임은 </a:t>
            </a:r>
            <a:endParaRPr lang="en-US" altLang="ko-KR" b="0" i="0" dirty="0">
              <a:solidFill>
                <a:srgbClr val="FFFFFF"/>
              </a:solidFill>
              <a:effectLst/>
              <a:highlight>
                <a:srgbClr val="000000"/>
              </a:highlight>
              <a:latin typeface="Dotum, verdana"/>
            </a:endParaRPr>
          </a:p>
          <a:p>
            <a:r>
              <a:rPr lang="en-US" altLang="ko-KR" dirty="0">
                <a:solidFill>
                  <a:srgbClr val="FFFFFF"/>
                </a:solidFill>
                <a:highlight>
                  <a:srgbClr val="000000"/>
                </a:highlight>
                <a:latin typeface="Dotum, verdana"/>
              </a:rPr>
              <a:t>8</a:t>
            </a:r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월 </a:t>
            </a:r>
            <a:r>
              <a:rPr lang="en-US" altLang="ko-KR" dirty="0">
                <a:solidFill>
                  <a:srgbClr val="FFFFFF"/>
                </a:solidFill>
                <a:highlight>
                  <a:srgbClr val="000000"/>
                </a:highlight>
                <a:latin typeface="Dotum, verdana"/>
              </a:rPr>
              <a:t>2</a:t>
            </a:r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일</a:t>
            </a:r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(</a:t>
            </a:r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화</a:t>
            </a:r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) pm7:00-8:00</a:t>
            </a:r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입니다</a:t>
            </a:r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. </a:t>
            </a:r>
          </a:p>
          <a:p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 </a:t>
            </a:r>
            <a:r>
              <a:rPr lang="ko-KR" altLang="en-US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한주간도 승리하세요</a:t>
            </a:r>
            <a:r>
              <a:rPr lang="en-US" altLang="ko-KR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!!!</a:t>
            </a:r>
            <a:r>
              <a:rPr lang="en-US" altLang="ko-KR" b="0" i="0" dirty="0">
                <a:solidFill>
                  <a:srgbClr val="333333"/>
                </a:solidFill>
                <a:effectLst/>
                <a:highlight>
                  <a:srgbClr val="000000"/>
                </a:highlight>
                <a:latin typeface="Dotum, verdana"/>
              </a:rPr>
              <a:t>.</a:t>
            </a:r>
            <a:endParaRPr lang="en-US" altLang="ko-KR" sz="2800" dirty="0">
              <a:highlight>
                <a:srgbClr val="000000"/>
              </a:highlight>
            </a:endParaRPr>
          </a:p>
          <a:p>
            <a:endParaRPr lang="en-US" altLang="ko-KR" sz="2800" dirty="0"/>
          </a:p>
          <a:p>
            <a:r>
              <a:rPr lang="en-US" altLang="ko-KR" sz="2800" dirty="0"/>
              <a:t>•</a:t>
            </a:r>
            <a:r>
              <a:rPr lang="ko-KR" altLang="en-US" sz="2800" dirty="0"/>
              <a:t>박해 받는 교회를 위한 </a:t>
            </a:r>
            <a:endParaRPr lang="en-US" altLang="ko-KR" sz="2800" dirty="0"/>
          </a:p>
          <a:p>
            <a:r>
              <a:rPr lang="ko-KR" altLang="en-US" sz="2800" dirty="0"/>
              <a:t>오픈도어 기도회 </a:t>
            </a:r>
            <a:r>
              <a:rPr lang="en-US" altLang="ko-KR" sz="2800" dirty="0"/>
              <a:t>(ID: 428 695 6103) </a:t>
            </a:r>
            <a:r>
              <a:rPr lang="en-US" altLang="ko-KR" sz="2800" dirty="0">
                <a:hlinkClick r:id="rId3"/>
              </a:rPr>
              <a:t>https://us02web.zoom.us/j/4286956103</a:t>
            </a:r>
            <a:endParaRPr lang="en-US" altLang="ko-KR" sz="2800" dirty="0"/>
          </a:p>
          <a:p>
            <a:pPr rtl="0"/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1AD82FA-B60A-4BCE-B70D-916D0D4F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1999" y="6356350"/>
            <a:ext cx="6612835" cy="365125"/>
          </a:xfrm>
        </p:spPr>
        <p:txBody>
          <a:bodyPr rtlCol="0"/>
          <a:lstStyle/>
          <a:p>
            <a:pPr rtl="0"/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Open Doors Prayer</a:t>
            </a:r>
            <a:r>
              <a:rPr lang="ko-KR" altLang="en-US" sz="1200" b="1" dirty="0">
                <a:latin typeface="YouYuan" panose="02010509060101010101" pitchFamily="49" charset="-122"/>
              </a:rPr>
              <a:t> </a:t>
            </a:r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Meeting for Persecuted Church Worldwide, July 26, 2022</a:t>
            </a:r>
            <a:endParaRPr lang="ko-KR" altLang="ko-KR" sz="1200" dirty="0">
              <a:latin typeface="YouYuan" panose="02010509060101010101" pitchFamily="49" charset="-122"/>
            </a:endParaRPr>
          </a:p>
        </p:txBody>
      </p:sp>
      <p:pic>
        <p:nvPicPr>
          <p:cNvPr id="12" name="그림 개체 틀 11" descr="테이블위에 음식 접시 그리고 커피 한잔">
            <a:extLst>
              <a:ext uri="{FF2B5EF4-FFF2-40B4-BE49-F238E27FC236}">
                <a16:creationId xmlns:a16="http://schemas.microsoft.com/office/drawing/2014/main" id="{A2A14B2C-861B-4D89-8E2E-55D212D4AC5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6382" y="3048002"/>
            <a:ext cx="4176866" cy="3809998"/>
          </a:xfr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1ACB9B2-2869-4919-8264-DE5ADE14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rtlCol="0"/>
          <a:lstStyle/>
          <a:p>
            <a:pPr rtl="0"/>
            <a:fld id="{07CE569E-9B7C-4CB9-AB80-C0841F922CFF}" type="slidenum">
              <a:rPr lang="en-US" altLang="ko-KR" smtClean="0"/>
              <a:pPr rtl="0"/>
              <a:t>14</a:t>
            </a:fld>
            <a:endParaRPr lang="ko-KR" dirty="0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FEA3BCB6-65D7-413C-9C17-C82003C82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4885154" flipH="1">
            <a:off x="7260230" y="-2526873"/>
            <a:ext cx="3738966" cy="6206270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00251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17124D3B-1715-4E5A-BB52-98DE8D559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730" y="1523990"/>
            <a:ext cx="4572000" cy="1524010"/>
          </a:xfrm>
        </p:spPr>
        <p:txBody>
          <a:bodyPr rtlCol="0">
            <a:normAutofit/>
          </a:bodyPr>
          <a:lstStyle/>
          <a:p>
            <a:pPr rtl="0"/>
            <a:r>
              <a:rPr lang="ko-KR" sz="4000" b="1" dirty="0"/>
              <a:t>감사합니다.</a:t>
            </a:r>
          </a:p>
        </p:txBody>
      </p:sp>
      <p:pic>
        <p:nvPicPr>
          <p:cNvPr id="9" name="그림 개체 틀 8" descr="물이 묻은 나무 테이블위에 있는 커피 ">
            <a:extLst>
              <a:ext uri="{FF2B5EF4-FFF2-40B4-BE49-F238E27FC236}">
                <a16:creationId xmlns:a16="http://schemas.microsoft.com/office/drawing/2014/main" id="{A6793210-E409-4229-B0C0-76710EC7F3B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762007"/>
            <a:ext cx="5948797" cy="6095979"/>
          </a:xfrm>
        </p:spPr>
      </p:pic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DA42D22-FDB3-4921-B13D-D49EFF7B1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3269" y="3048000"/>
            <a:ext cx="5056361" cy="3048001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8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박해 받는 교회에 대해 더 알고 싶은 분들은 선교회 홈페이지를 방문해 보세요</a:t>
            </a:r>
            <a:r>
              <a:rPr lang="en-US" altLang="ko-KR" sz="18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!!!</a:t>
            </a:r>
          </a:p>
          <a:p>
            <a:pPr rtl="0"/>
            <a:r>
              <a:rPr lang="en-US" altLang="ko-KR" sz="24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odsk@opendoors.or.kr</a:t>
            </a:r>
            <a:endParaRPr lang="en-US" altLang="ko-KR" sz="2400" u="none" strike="noStrike" kern="1200" cap="none" spc="15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Gill Sans Light" panose="020B0302020104020203" pitchFamily="34" charset="-79"/>
            </a:endParaRPr>
          </a:p>
          <a:p>
            <a:pPr rtl="0"/>
            <a:r>
              <a:rPr lang="en-US" altLang="ko-KR" sz="2000" dirty="0">
                <a:hlinkClick r:id="rId3"/>
              </a:rPr>
              <a:t>https://www.opendoors.or.kr/</a:t>
            </a:r>
            <a:endParaRPr lang="en-US" altLang="ko-KR" sz="20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02B8226-9692-4F45-80E6-82C909042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1999" y="6356350"/>
            <a:ext cx="6612835" cy="365125"/>
          </a:xfrm>
        </p:spPr>
        <p:txBody>
          <a:bodyPr rtlCol="0"/>
          <a:lstStyle/>
          <a:p>
            <a:pPr rtl="0"/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Open Doors Prayer</a:t>
            </a:r>
            <a:r>
              <a:rPr lang="ko-KR" altLang="en-US" sz="1200" b="1" dirty="0">
                <a:latin typeface="YouYuan" panose="02010509060101010101" pitchFamily="49" charset="-122"/>
              </a:rPr>
              <a:t> </a:t>
            </a:r>
            <a:r>
              <a:rPr lang="en-US" altLang="ko-KR" sz="1200" b="1" dirty="0">
                <a:latin typeface="YouYuan" panose="02010509060101010101" pitchFamily="49" charset="-122"/>
                <a:ea typeface="YouYuan" panose="02010509060101010101" pitchFamily="49" charset="-122"/>
              </a:rPr>
              <a:t>Meeting for Persecuted Church Worldwide, July 26, 2022</a:t>
            </a:r>
            <a:endParaRPr lang="ko-KR" altLang="ko-KR" sz="1200" dirty="0">
              <a:latin typeface="YouYuan" panose="02010509060101010101" pitchFamily="49" charset="-122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326AE42-5A86-4D0E-B9C7-17DFAE86E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rtlCol="0"/>
          <a:lstStyle/>
          <a:p>
            <a:pPr rtl="0"/>
            <a:fld id="{07CE569E-9B7C-4CB9-AB80-C0841F922CFF}" type="slidenum">
              <a:rPr lang="en-US" altLang="ko-KR" smtClean="0"/>
              <a:pPr rtl="0"/>
              <a:t>15</a:t>
            </a:fld>
            <a:endParaRPr lang="ko-KR" dirty="0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BE4F2156-6613-4004-9B59-5568A455A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  <p:pic>
        <p:nvPicPr>
          <p:cNvPr id="10" name="그래픽 9">
            <a:extLst>
              <a:ext uri="{FF2B5EF4-FFF2-40B4-BE49-F238E27FC236}">
                <a16:creationId xmlns:a16="http://schemas.microsoft.com/office/drawing/2014/main" id="{38469F2C-A61A-800C-EFED-47E8E487A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35291" y="4036108"/>
            <a:ext cx="289490" cy="26501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3BAC09A-AA22-2E99-87E4-ED4FBBF1ED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4120" y="4572000"/>
            <a:ext cx="231831" cy="22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65073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972.tgt.Office_50301257_TF00180828_Win32_OJ112196131" id="{B977DCA5-FD64-4069-8B6E-6BFF194DF0E6}" vid="{D3159892-9FA4-4F93-BEB1-10F9DAE5FF5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56FC496-221D-4D11-9DFD-2E47AEB2A1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F7E09F-F817-4A99-A43E-1B7B2298E8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09E108-931D-49EA-88D9-2D9B8E9016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조약돌 디자인</Template>
  <TotalTime>493</TotalTime>
  <Words>967</Words>
  <Application>Microsoft Office PowerPoint</Application>
  <PresentationFormat>와이드스크린</PresentationFormat>
  <Paragraphs>89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5" baseType="lpstr">
      <vt:lpstr>Dotum, verdana</vt:lpstr>
      <vt:lpstr>HY목각파임B</vt:lpstr>
      <vt:lpstr>Meiryo</vt:lpstr>
      <vt:lpstr>YouYuan</vt:lpstr>
      <vt:lpstr>Yu Gothic UI Semibold</vt:lpstr>
      <vt:lpstr>맑은 고딕</vt:lpstr>
      <vt:lpstr>Arial</vt:lpstr>
      <vt:lpstr>Calibri</vt:lpstr>
      <vt:lpstr>Segoe UI</vt:lpstr>
      <vt:lpstr>PebbleVTI</vt:lpstr>
      <vt:lpstr>Prayer Meeting for Persecuted Church Worldwide</vt:lpstr>
      <vt:lpstr>순서</vt:lpstr>
      <vt:lpstr>영상(3’20”)</vt:lpstr>
      <vt:lpstr>OPEN DOORS CORE VALUE (1’)</vt:lpstr>
      <vt:lpstr>PowerPoint 프레젠테이션</vt:lpstr>
      <vt:lpstr>오픈도어가 걸어 온 길(5’)</vt:lpstr>
      <vt:lpstr>나눔 15’</vt:lpstr>
      <vt:lpstr>박해 받는 교회와 성도를 위한 기도(30’)</vt:lpstr>
      <vt:lpstr>기도1. 작은 '성 소피아 대성당’으로 불리는 시리아 교회를 겨냥한 공격으로                   기독교인 1명 사망, 6명 부상</vt:lpstr>
      <vt:lpstr>기도2. 남아시아에서 사역 중인 오픈도어즈 파트너를 위한  긴급기도 요청 </vt:lpstr>
      <vt:lpstr>기도 3</vt:lpstr>
      <vt:lpstr>기도4</vt:lpstr>
      <vt:lpstr>한국오픈도어선교회를 위한 기도</vt:lpstr>
      <vt:lpstr>알림</vt:lpstr>
      <vt:lpstr>감사합니다.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for Persecuted Church Worldwide</dc:title>
  <dc:creator>DANIEL KIM</dc:creator>
  <cp:lastModifiedBy>ODK Communicator</cp:lastModifiedBy>
  <cp:revision>10</cp:revision>
  <dcterms:created xsi:type="dcterms:W3CDTF">2022-07-25T02:42:17Z</dcterms:created>
  <dcterms:modified xsi:type="dcterms:W3CDTF">2022-07-26T06:19:52Z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