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4"/>
  </p:notesMasterIdLst>
  <p:handoutMasterIdLst>
    <p:handoutMasterId r:id="rId25"/>
  </p:handoutMasterIdLst>
  <p:sldIdLst>
    <p:sldId id="277" r:id="rId5"/>
    <p:sldId id="309" r:id="rId6"/>
    <p:sldId id="279" r:id="rId7"/>
    <p:sldId id="290" r:id="rId8"/>
    <p:sldId id="259" r:id="rId9"/>
    <p:sldId id="260" r:id="rId10"/>
    <p:sldId id="261" r:id="rId11"/>
    <p:sldId id="287" r:id="rId12"/>
    <p:sldId id="282" r:id="rId13"/>
    <p:sldId id="265" r:id="rId14"/>
    <p:sldId id="266" r:id="rId15"/>
    <p:sldId id="267" r:id="rId16"/>
    <p:sldId id="268" r:id="rId17"/>
    <p:sldId id="269" r:id="rId18"/>
    <p:sldId id="270" r:id="rId19"/>
    <p:sldId id="310" r:id="rId20"/>
    <p:sldId id="272" r:id="rId21"/>
    <p:sldId id="271" r:id="rId22"/>
    <p:sldId id="292" r:id="rId23"/>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224" userDrawn="1">
          <p15:clr>
            <a:srgbClr val="A4A3A4"/>
          </p15:clr>
        </p15:guide>
        <p15:guide id="2" pos="3840" userDrawn="1">
          <p15:clr>
            <a:srgbClr val="A4A3A4"/>
          </p15:clr>
        </p15:guide>
        <p15:guide id="3" orient="horz" pos="1536" userDrawn="1">
          <p15:clr>
            <a:srgbClr val="A4A3A4"/>
          </p15:clr>
        </p15:guide>
        <p15:guide id="4" pos="645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만든 이" initials="오전"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9C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6807" autoAdjust="0"/>
  </p:normalViewPr>
  <p:slideViewPr>
    <p:cSldViewPr snapToGrid="0">
      <p:cViewPr varScale="1">
        <p:scale>
          <a:sx n="111" d="100"/>
          <a:sy n="111" d="100"/>
        </p:scale>
        <p:origin x="594" y="114"/>
      </p:cViewPr>
      <p:guideLst>
        <p:guide pos="1224"/>
        <p:guide pos="3840"/>
        <p:guide orient="horz" pos="1536"/>
        <p:guide pos="6456"/>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6" d="100"/>
          <a:sy n="86" d="100"/>
        </p:scale>
        <p:origin x="385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40E06DA1-7254-4F83-B1E4-BF5F76CF72C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altLang="en-US">
              <a:latin typeface="+mj-ea"/>
              <a:ea typeface="+mj-ea"/>
            </a:endParaRPr>
          </a:p>
        </p:txBody>
      </p:sp>
      <p:sp>
        <p:nvSpPr>
          <p:cNvPr id="3" name="날짜 개체 틀 2">
            <a:extLst>
              <a:ext uri="{FF2B5EF4-FFF2-40B4-BE49-F238E27FC236}">
                <a16:creationId xmlns:a16="http://schemas.microsoft.com/office/drawing/2014/main" id="{DF78C967-1BD9-490C-B0D9-862040818F8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7A18B30-BB88-4458-8415-0A6C9E4BF418}" type="datetime1">
              <a:rPr lang="ko-KR" altLang="en-US" smtClean="0">
                <a:latin typeface="+mj-ea"/>
                <a:ea typeface="+mj-ea"/>
              </a:rPr>
              <a:t>2022-09-02</a:t>
            </a:fld>
            <a:endParaRPr lang="ko-KR" altLang="en-US" dirty="0">
              <a:latin typeface="+mj-ea"/>
              <a:ea typeface="+mj-ea"/>
            </a:endParaRPr>
          </a:p>
        </p:txBody>
      </p:sp>
      <p:sp>
        <p:nvSpPr>
          <p:cNvPr id="4" name="바닥글 개체 틀 3">
            <a:extLst>
              <a:ext uri="{FF2B5EF4-FFF2-40B4-BE49-F238E27FC236}">
                <a16:creationId xmlns:a16="http://schemas.microsoft.com/office/drawing/2014/main" id="{6CEFE8E8-087F-468F-A82E-B9C86AEB6F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altLang="en-US">
              <a:latin typeface="+mj-ea"/>
              <a:ea typeface="+mj-ea"/>
            </a:endParaRPr>
          </a:p>
        </p:txBody>
      </p:sp>
      <p:sp>
        <p:nvSpPr>
          <p:cNvPr id="5" name="슬라이드 번호 개체 틀 4">
            <a:extLst>
              <a:ext uri="{FF2B5EF4-FFF2-40B4-BE49-F238E27FC236}">
                <a16:creationId xmlns:a16="http://schemas.microsoft.com/office/drawing/2014/main" id="{8FB55752-D1FE-4251-80C6-AF69BCEDDC5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B441243-E346-4AF8-A8BE-A00B651C5070}" type="slidenum">
              <a:rPr lang="en-US" altLang="ko-KR" smtClean="0">
                <a:latin typeface="+mj-ea"/>
                <a:ea typeface="+mj-ea"/>
              </a:rPr>
              <a:t>‹#›</a:t>
            </a:fld>
            <a:endParaRPr lang="ko-KR" altLang="en-US">
              <a:latin typeface="+mj-ea"/>
              <a:ea typeface="+mj-ea"/>
            </a:endParaRPr>
          </a:p>
        </p:txBody>
      </p:sp>
    </p:spTree>
    <p:extLst>
      <p:ext uri="{BB962C8B-B14F-4D97-AF65-F5344CB8AC3E}">
        <p14:creationId xmlns:p14="http://schemas.microsoft.com/office/powerpoint/2010/main" val="27599278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j-ea"/>
                <a:ea typeface="+mj-ea"/>
              </a:defRPr>
            </a:lvl1pPr>
          </a:lstStyle>
          <a:p>
            <a:endParaRPr lang="ko-KR" altLang="en-US" noProof="0">
              <a:latin typeface="+mj-ea"/>
              <a:ea typeface="+mj-ea"/>
            </a:endParaRPr>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j-ea"/>
                <a:ea typeface="+mj-ea"/>
              </a:defRPr>
            </a:lvl1pPr>
          </a:lstStyle>
          <a:p>
            <a:fld id="{9207879D-5C0C-4322-ABA7-8659CAD15410}" type="datetime1">
              <a:rPr lang="ko-KR" altLang="en-US" smtClean="0"/>
              <a:pPr/>
              <a:t>2022-09-02</a:t>
            </a:fld>
            <a:endParaRPr lang="ko-KR" altLang="en-US" dirty="0"/>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ko-KR" altLang="en-US" noProof="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j-ea"/>
                <a:ea typeface="+mj-ea"/>
              </a:defRPr>
            </a:lvl1pPr>
          </a:lstStyle>
          <a:p>
            <a:endParaRPr lang="ko-KR" altLang="en-US" noProof="0">
              <a:latin typeface="+mj-ea"/>
              <a:ea typeface="+mj-ea"/>
            </a:endParaRPr>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j-ea"/>
                <a:ea typeface="+mj-ea"/>
              </a:defRPr>
            </a:lvl1pPr>
          </a:lstStyle>
          <a:p>
            <a:fld id="{0F59A8F8-ADC6-401C-83FE-1703170D9E28}" type="slidenum">
              <a:rPr lang="en-US" altLang="ko-KR" noProof="0" smtClean="0"/>
              <a:pPr/>
              <a:t>‹#›</a:t>
            </a:fld>
            <a:endParaRPr lang="ko-KR" altLang="en-US" noProof="0">
              <a:latin typeface="+mj-ea"/>
              <a:ea typeface="+mj-ea"/>
            </a:endParaRPr>
          </a:p>
        </p:txBody>
      </p:sp>
    </p:spTree>
    <p:extLst>
      <p:ext uri="{BB962C8B-B14F-4D97-AF65-F5344CB8AC3E}">
        <p14:creationId xmlns:p14="http://schemas.microsoft.com/office/powerpoint/2010/main" val="3258179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j-ea"/>
        <a:ea typeface="+mj-ea"/>
        <a:cs typeface="+mn-cs"/>
      </a:defRPr>
    </a:lvl1pPr>
    <a:lvl2pPr marL="457200" algn="l" defTabSz="914400" rtl="0" eaLnBrk="1" latinLnBrk="0" hangingPunct="1">
      <a:defRPr sz="1200" kern="1200">
        <a:solidFill>
          <a:schemeClr val="tx1"/>
        </a:solidFill>
        <a:latin typeface="+mj-ea"/>
        <a:ea typeface="+mj-ea"/>
        <a:cs typeface="+mn-cs"/>
      </a:defRPr>
    </a:lvl2pPr>
    <a:lvl3pPr marL="914400" algn="l" defTabSz="914400" rtl="0" eaLnBrk="1" latinLnBrk="0" hangingPunct="1">
      <a:defRPr sz="1200" kern="1200">
        <a:solidFill>
          <a:schemeClr val="tx1"/>
        </a:solidFill>
        <a:latin typeface="+mj-ea"/>
        <a:ea typeface="+mj-ea"/>
        <a:cs typeface="+mn-cs"/>
      </a:defRPr>
    </a:lvl3pPr>
    <a:lvl4pPr marL="1371600" algn="l" defTabSz="914400" rtl="0" eaLnBrk="1" latinLnBrk="0" hangingPunct="1">
      <a:defRPr sz="1200" kern="1200">
        <a:solidFill>
          <a:schemeClr val="tx1"/>
        </a:solidFill>
        <a:latin typeface="+mj-ea"/>
        <a:ea typeface="+mj-ea"/>
        <a:cs typeface="+mn-cs"/>
      </a:defRPr>
    </a:lvl4pPr>
    <a:lvl5pPr marL="1828800" algn="l" defTabSz="914400" rtl="0" eaLnBrk="1" latinLnBrk="0" hangingPunct="1">
      <a:defRPr sz="1200" kern="1200">
        <a:solidFill>
          <a:schemeClr val="tx1"/>
        </a:solidFill>
        <a:latin typeface="+mj-ea"/>
        <a:ea typeface="+mj-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noProof="0"/>
          </a:p>
        </p:txBody>
      </p:sp>
      <p:sp>
        <p:nvSpPr>
          <p:cNvPr id="4" name="슬라이드 번호 개체 틀 3"/>
          <p:cNvSpPr>
            <a:spLocks noGrp="1"/>
          </p:cNvSpPr>
          <p:nvPr>
            <p:ph type="sldNum" sz="quarter" idx="5"/>
          </p:nvPr>
        </p:nvSpPr>
        <p:spPr/>
        <p:txBody>
          <a:bodyPr rtlCol="0"/>
          <a:lstStyle/>
          <a:p>
            <a:pPr rtl="0"/>
            <a:fld id="{0F59A8F8-ADC6-401C-83FE-1703170D9E28}" type="slidenum">
              <a:rPr lang="en-US" altLang="ko-KR" smtClean="0"/>
              <a:t>1</a:t>
            </a:fld>
            <a:endParaRPr lang="ko-KR" altLang="en-US"/>
          </a:p>
        </p:txBody>
      </p:sp>
    </p:spTree>
    <p:extLst>
      <p:ext uri="{BB962C8B-B14F-4D97-AF65-F5344CB8AC3E}">
        <p14:creationId xmlns:p14="http://schemas.microsoft.com/office/powerpoint/2010/main" val="2074135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noProof="0" dirty="0"/>
          </a:p>
        </p:txBody>
      </p:sp>
      <p:sp>
        <p:nvSpPr>
          <p:cNvPr id="4" name="슬라이드 번호 개체 틀 3"/>
          <p:cNvSpPr>
            <a:spLocks noGrp="1"/>
          </p:cNvSpPr>
          <p:nvPr>
            <p:ph type="sldNum" sz="quarter" idx="5"/>
          </p:nvPr>
        </p:nvSpPr>
        <p:spPr/>
        <p:txBody>
          <a:bodyPr rtlCol="0"/>
          <a:lstStyle/>
          <a:p>
            <a:pPr rtl="0"/>
            <a:fld id="{0F59A8F8-ADC6-401C-83FE-1703170D9E28}" type="slidenum">
              <a:rPr lang="en-US" altLang="ko-KR" smtClean="0"/>
              <a:t>2</a:t>
            </a:fld>
            <a:endParaRPr lang="ko-KR" altLang="en-US"/>
          </a:p>
        </p:txBody>
      </p:sp>
    </p:spTree>
    <p:extLst>
      <p:ext uri="{BB962C8B-B14F-4D97-AF65-F5344CB8AC3E}">
        <p14:creationId xmlns:p14="http://schemas.microsoft.com/office/powerpoint/2010/main" val="3733379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noProof="0" dirty="0"/>
          </a:p>
        </p:txBody>
      </p:sp>
      <p:sp>
        <p:nvSpPr>
          <p:cNvPr id="4" name="슬라이드 번호 개체 틀 3"/>
          <p:cNvSpPr>
            <a:spLocks noGrp="1"/>
          </p:cNvSpPr>
          <p:nvPr>
            <p:ph type="sldNum" sz="quarter" idx="5"/>
          </p:nvPr>
        </p:nvSpPr>
        <p:spPr/>
        <p:txBody>
          <a:bodyPr rtlCol="0"/>
          <a:lstStyle/>
          <a:p>
            <a:pPr rtl="0"/>
            <a:fld id="{0F59A8F8-ADC6-401C-83FE-1703170D9E28}" type="slidenum">
              <a:rPr lang="en-US" altLang="ko-KR" smtClean="0"/>
              <a:t>3</a:t>
            </a:fld>
            <a:endParaRPr lang="ko-KR" altLang="en-US"/>
          </a:p>
        </p:txBody>
      </p:sp>
    </p:spTree>
    <p:extLst>
      <p:ext uri="{BB962C8B-B14F-4D97-AF65-F5344CB8AC3E}">
        <p14:creationId xmlns:p14="http://schemas.microsoft.com/office/powerpoint/2010/main" val="1030955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noProof="0" dirty="0"/>
          </a:p>
        </p:txBody>
      </p:sp>
      <p:sp>
        <p:nvSpPr>
          <p:cNvPr id="4" name="슬라이드 번호 개체 틀 3"/>
          <p:cNvSpPr>
            <a:spLocks noGrp="1"/>
          </p:cNvSpPr>
          <p:nvPr>
            <p:ph type="sldNum" sz="quarter" idx="5"/>
          </p:nvPr>
        </p:nvSpPr>
        <p:spPr/>
        <p:txBody>
          <a:bodyPr rtlCol="0"/>
          <a:lstStyle/>
          <a:p>
            <a:pPr rtl="0"/>
            <a:fld id="{0F59A8F8-ADC6-401C-83FE-1703170D9E28}" type="slidenum">
              <a:rPr lang="en-US" altLang="ko-KR" smtClean="0"/>
              <a:t>4</a:t>
            </a:fld>
            <a:endParaRPr lang="ko-KR" altLang="en-US"/>
          </a:p>
        </p:txBody>
      </p:sp>
    </p:spTree>
    <p:extLst>
      <p:ext uri="{BB962C8B-B14F-4D97-AF65-F5344CB8AC3E}">
        <p14:creationId xmlns:p14="http://schemas.microsoft.com/office/powerpoint/2010/main" val="3564959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noProof="0" dirty="0"/>
          </a:p>
        </p:txBody>
      </p:sp>
      <p:sp>
        <p:nvSpPr>
          <p:cNvPr id="4" name="슬라이드 번호 개체 틀 3"/>
          <p:cNvSpPr>
            <a:spLocks noGrp="1"/>
          </p:cNvSpPr>
          <p:nvPr>
            <p:ph type="sldNum" sz="quarter" idx="5"/>
          </p:nvPr>
        </p:nvSpPr>
        <p:spPr/>
        <p:txBody>
          <a:bodyPr/>
          <a:lstStyle/>
          <a:p>
            <a:fld id="{0F59A8F8-ADC6-401C-83FE-1703170D9E28}" type="slidenum">
              <a:rPr lang="en-US" altLang="ko-KR" smtClean="0"/>
              <a:pPr/>
              <a:t>5</a:t>
            </a:fld>
            <a:endParaRPr lang="ko-KR" altLang="en-US">
              <a:latin typeface="+mj-ea"/>
              <a:ea typeface="+mj-ea"/>
            </a:endParaRPr>
          </a:p>
        </p:txBody>
      </p:sp>
    </p:spTree>
    <p:extLst>
      <p:ext uri="{BB962C8B-B14F-4D97-AF65-F5344CB8AC3E}">
        <p14:creationId xmlns:p14="http://schemas.microsoft.com/office/powerpoint/2010/main" val="1420326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lt"/>
            </a:endParaRPr>
          </a:p>
        </p:txBody>
      </p:sp>
      <p:sp>
        <p:nvSpPr>
          <p:cNvPr id="4" name="슬라이드 번호 개체 틀 3"/>
          <p:cNvSpPr>
            <a:spLocks noGrp="1"/>
          </p:cNvSpPr>
          <p:nvPr>
            <p:ph type="sldNum" sz="quarter" idx="5"/>
          </p:nvPr>
        </p:nvSpPr>
        <p:spPr/>
        <p:txBody>
          <a:bodyPr/>
          <a:lstStyle/>
          <a:p>
            <a:pPr lvl="0">
              <a:defRPr/>
            </a:pPr>
            <a:fld id="{0F9E17F8-72CB-4F38-830C-DD02CEAAFED5}" type="slidenum">
              <a:rPr lang="en-US" altLang="ko-KR">
                <a:latin typeface="+mj-lt"/>
              </a:rPr>
              <a:pPr lvl="0">
                <a:defRPr/>
              </a:pPr>
              <a:t>6</a:t>
            </a:fld>
            <a:endParaRPr lang="ko-KR" altLang="en-US">
              <a:latin typeface="+mj-l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47769C21-FF48-4BAC-88E9-1290DC654EBC}" type="slidenum">
              <a:rPr lang="en-US" altLang="ko-KR"/>
              <a:pPr rtl="0">
                <a:defRPr/>
              </a:pPr>
              <a:t>7</a:t>
            </a:fld>
            <a:endParaRPr lang="ko-KR"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noProof="0" dirty="0"/>
          </a:p>
        </p:txBody>
      </p:sp>
      <p:sp>
        <p:nvSpPr>
          <p:cNvPr id="4" name="슬라이드 번호 개체 틀 3"/>
          <p:cNvSpPr>
            <a:spLocks noGrp="1"/>
          </p:cNvSpPr>
          <p:nvPr>
            <p:ph type="sldNum" sz="quarter" idx="5"/>
          </p:nvPr>
        </p:nvSpPr>
        <p:spPr/>
        <p:txBody>
          <a:bodyPr rtlCol="0"/>
          <a:lstStyle/>
          <a:p>
            <a:pPr rtl="0"/>
            <a:fld id="{0F59A8F8-ADC6-401C-83FE-1703170D9E28}" type="slidenum">
              <a:rPr lang="en-US" altLang="ko-KR" smtClean="0"/>
              <a:t>8</a:t>
            </a:fld>
            <a:endParaRPr lang="ko-KR" altLang="en-US"/>
          </a:p>
        </p:txBody>
      </p:sp>
    </p:spTree>
    <p:extLst>
      <p:ext uri="{BB962C8B-B14F-4D97-AF65-F5344CB8AC3E}">
        <p14:creationId xmlns:p14="http://schemas.microsoft.com/office/powerpoint/2010/main" val="165617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noProof="0" dirty="0"/>
          </a:p>
        </p:txBody>
      </p:sp>
      <p:sp>
        <p:nvSpPr>
          <p:cNvPr id="4" name="슬라이드 번호 개체 틀 3"/>
          <p:cNvSpPr>
            <a:spLocks noGrp="1"/>
          </p:cNvSpPr>
          <p:nvPr>
            <p:ph type="sldNum" sz="quarter" idx="5"/>
          </p:nvPr>
        </p:nvSpPr>
        <p:spPr/>
        <p:txBody>
          <a:bodyPr/>
          <a:lstStyle/>
          <a:p>
            <a:fld id="{0F59A8F8-ADC6-401C-83FE-1703170D9E28}" type="slidenum">
              <a:rPr lang="en-US" altLang="ko-KR" smtClean="0"/>
              <a:pPr/>
              <a:t>9</a:t>
            </a:fld>
            <a:endParaRPr lang="ko-KR" altLang="en-US">
              <a:latin typeface="+mj-ea"/>
              <a:ea typeface="+mj-ea"/>
            </a:endParaRPr>
          </a:p>
        </p:txBody>
      </p:sp>
    </p:spTree>
    <p:extLst>
      <p:ext uri="{BB962C8B-B14F-4D97-AF65-F5344CB8AC3E}">
        <p14:creationId xmlns:p14="http://schemas.microsoft.com/office/powerpoint/2010/main" val="4277886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10</a:t>
            </a:fld>
            <a:endParaRPr lang="en-US" altLang="ko-K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11</a:t>
            </a:fld>
            <a:endParaRPr lang="en-US" altLang="ko-K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12</a:t>
            </a:fld>
            <a:endParaRPr lang="ko-KR" altLang="en-US">
              <a:latin typeface="+mj-ea"/>
              <a:ea typeface="+mj-e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13</a:t>
            </a:fld>
            <a:endParaRPr lang="en-US" altLang="ko-K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14</a:t>
            </a:fld>
            <a:endParaRPr lang="en-US" altLang="ko-K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15</a:t>
            </a:fld>
            <a:endParaRPr lang="en-US" altLang="ko-K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16</a:t>
            </a:fld>
            <a:endParaRPr lang="en-US" altLang="ko-K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p>
        </p:txBody>
      </p:sp>
      <p:sp>
        <p:nvSpPr>
          <p:cNvPr id="4" name="슬라이드 번호 개체 틀 3"/>
          <p:cNvSpPr>
            <a:spLocks noGrp="1"/>
          </p:cNvSpPr>
          <p:nvPr>
            <p:ph type="sldNum" sz="quarter" idx="5"/>
          </p:nvPr>
        </p:nvSpPr>
        <p:spPr/>
        <p:txBody>
          <a:bodyPr/>
          <a:lstStyle/>
          <a:p>
            <a:pPr lvl="0">
              <a:defRPr/>
            </a:pPr>
            <a:fld id="{0F59A8F8-ADC6-401C-83FE-1703170D9E28}" type="slidenum">
              <a:rPr lang="en-US" altLang="ko-KR"/>
              <a:pPr lvl="0">
                <a:defRPr/>
              </a:pPr>
              <a:t>17</a:t>
            </a:fld>
            <a:endParaRPr lang="en-US" altLang="ko-K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18</a:t>
            </a:fld>
            <a:endParaRPr lang="en-US" altLang="ko-K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noProof="0" dirty="0"/>
          </a:p>
        </p:txBody>
      </p:sp>
      <p:sp>
        <p:nvSpPr>
          <p:cNvPr id="4" name="슬라이드 번호 개체 틀 3"/>
          <p:cNvSpPr>
            <a:spLocks noGrp="1"/>
          </p:cNvSpPr>
          <p:nvPr>
            <p:ph type="sldNum" sz="quarter" idx="5"/>
          </p:nvPr>
        </p:nvSpPr>
        <p:spPr/>
        <p:txBody>
          <a:bodyPr rtlCol="0"/>
          <a:lstStyle/>
          <a:p>
            <a:pPr rtl="0"/>
            <a:fld id="{0F59A8F8-ADC6-401C-83FE-1703170D9E28}" type="slidenum">
              <a:rPr lang="en-US" altLang="ko-KR" smtClean="0"/>
              <a:t>19</a:t>
            </a:fld>
            <a:endParaRPr lang="ko-KR" altLang="en-US"/>
          </a:p>
        </p:txBody>
      </p:sp>
    </p:spTree>
    <p:extLst>
      <p:ext uri="{BB962C8B-B14F-4D97-AF65-F5344CB8AC3E}">
        <p14:creationId xmlns:p14="http://schemas.microsoft.com/office/powerpoint/2010/main" val="3224324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381000" y="4814306"/>
            <a:ext cx="11430000" cy="914400"/>
          </a:xfrm>
        </p:spPr>
        <p:txBody>
          <a:bodyPr rtlCol="0" anchor="b" anchorCtr="0">
            <a:normAutofit/>
          </a:bodyPr>
          <a:lstStyle>
            <a:lvl1pPr algn="ctr">
              <a:defRPr sz="4400" baseline="0">
                <a:latin typeface="맑은 고딕" panose="020B0503020000020004" pitchFamily="50" charset="-127"/>
                <a:ea typeface="맑은 고딕" panose="020B0503020000020004" pitchFamily="50" charset="-127"/>
              </a:defRPr>
            </a:lvl1pPr>
          </a:lstStyle>
          <a:p>
            <a:pPr rtl="0"/>
            <a:r>
              <a:rPr lang="ko-KR" altLang="en-US" noProof="0"/>
              <a:t>마스터 제목 스타일을 편집하려면 클릭하세요</a:t>
            </a:r>
            <a:r>
              <a:rPr lang="en-US" altLang="ko-KR" noProof="0"/>
              <a:t>.</a:t>
            </a:r>
          </a:p>
        </p:txBody>
      </p:sp>
      <p:sp>
        <p:nvSpPr>
          <p:cNvPr id="3" name="부제목 2">
            <a:extLst>
              <a:ext uri="{FF2B5EF4-FFF2-40B4-BE49-F238E27FC236}">
                <a16:creationId xmlns:a16="http://schemas.microsoft.com/office/drawing/2014/main" id="{DCFB69D3-5632-4285-A209-9DCA67DA668C}"/>
              </a:ext>
            </a:extLst>
          </p:cNvPr>
          <p:cNvSpPr>
            <a:spLocks noGrp="1"/>
          </p:cNvSpPr>
          <p:nvPr>
            <p:ph type="subTitle" idx="1"/>
          </p:nvPr>
        </p:nvSpPr>
        <p:spPr>
          <a:xfrm>
            <a:off x="1524000" y="5727142"/>
            <a:ext cx="9144000" cy="457200"/>
          </a:xfrm>
        </p:spPr>
        <p:txBody>
          <a:bodyPr rtlCol="0">
            <a:normAutofit/>
          </a:bodyPr>
          <a:lstStyle>
            <a:lvl1pPr marL="0" indent="0" algn="ctr">
              <a:buNone/>
              <a:defRPr sz="2000">
                <a:solidFill>
                  <a:schemeClr val="tx1">
                    <a:lumMod val="50000"/>
                    <a:lumOff val="50000"/>
                  </a:schemeClr>
                </a:solidFill>
                <a:latin typeface="맑은 고딕" panose="020B0503020000020004" pitchFamily="50" charset="-127"/>
                <a:ea typeface="맑은 고딕" panose="020B0503020000020004" pitchFamily="50" charset="-12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ko-KR" altLang="en-US" noProof="0"/>
              <a:t>클릭하여 마스터 부제목 스타일 편집</a:t>
            </a:r>
          </a:p>
        </p:txBody>
      </p:sp>
      <p:sp>
        <p:nvSpPr>
          <p:cNvPr id="5" name="그림 개체 틀 4">
            <a:extLst>
              <a:ext uri="{FF2B5EF4-FFF2-40B4-BE49-F238E27FC236}">
                <a16:creationId xmlns:a16="http://schemas.microsoft.com/office/drawing/2014/main" id="{A5C2095F-7B39-4759-AE92-AE50B6BA5326}"/>
              </a:ext>
            </a:extLst>
          </p:cNvPr>
          <p:cNvSpPr>
            <a:spLocks noGrp="1"/>
          </p:cNvSpPr>
          <p:nvPr>
            <p:ph type="pic" sz="quarter" idx="10"/>
          </p:nvPr>
        </p:nvSpPr>
        <p:spPr>
          <a:xfrm>
            <a:off x="0" y="0"/>
            <a:ext cx="2971800" cy="4498848"/>
          </a:xfrm>
          <a:solidFill>
            <a:schemeClr val="accent5"/>
          </a:solidFill>
        </p:spPr>
        <p:txBody>
          <a:bodyPr rtlCol="0">
            <a:normAutofit/>
          </a:bodyPr>
          <a:lstStyle>
            <a:lvl1pPr>
              <a:defRPr sz="2000">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8" name="그림 개체 틀 4">
            <a:extLst>
              <a:ext uri="{FF2B5EF4-FFF2-40B4-BE49-F238E27FC236}">
                <a16:creationId xmlns:a16="http://schemas.microsoft.com/office/drawing/2014/main" id="{0B0A5D79-F0F4-45CE-B062-C2E357A0618C}"/>
              </a:ext>
            </a:extLst>
          </p:cNvPr>
          <p:cNvSpPr>
            <a:spLocks noGrp="1"/>
          </p:cNvSpPr>
          <p:nvPr>
            <p:ph type="pic" sz="quarter" idx="13"/>
          </p:nvPr>
        </p:nvSpPr>
        <p:spPr>
          <a:xfrm>
            <a:off x="3088640" y="0"/>
            <a:ext cx="2971800" cy="4498848"/>
          </a:xfrm>
          <a:solidFill>
            <a:schemeClr val="accent5"/>
          </a:solidFill>
        </p:spPr>
        <p:txBody>
          <a:bodyPr rtlCol="0">
            <a:normAutofit/>
          </a:bodyPr>
          <a:lstStyle>
            <a:lvl1pPr>
              <a:defRPr sz="2000">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7" name="그림 개체 틀 4">
            <a:extLst>
              <a:ext uri="{FF2B5EF4-FFF2-40B4-BE49-F238E27FC236}">
                <a16:creationId xmlns:a16="http://schemas.microsoft.com/office/drawing/2014/main" id="{805D607A-0932-4D45-85E9-8409F3427E06}"/>
              </a:ext>
            </a:extLst>
          </p:cNvPr>
          <p:cNvSpPr>
            <a:spLocks noGrp="1"/>
          </p:cNvSpPr>
          <p:nvPr>
            <p:ph type="pic" sz="quarter" idx="12"/>
          </p:nvPr>
        </p:nvSpPr>
        <p:spPr>
          <a:xfrm>
            <a:off x="6177280" y="0"/>
            <a:ext cx="2971800" cy="4498848"/>
          </a:xfrm>
          <a:solidFill>
            <a:schemeClr val="accent5"/>
          </a:solidFill>
        </p:spPr>
        <p:txBody>
          <a:bodyPr rtlCol="0">
            <a:normAutofit/>
          </a:bodyPr>
          <a:lstStyle>
            <a:lvl1pPr>
              <a:defRPr sz="2000">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6" name="그림 개체 틀 4">
            <a:extLst>
              <a:ext uri="{FF2B5EF4-FFF2-40B4-BE49-F238E27FC236}">
                <a16:creationId xmlns:a16="http://schemas.microsoft.com/office/drawing/2014/main" id="{68161B2D-4407-42D9-AB65-087A0993DC9B}"/>
              </a:ext>
            </a:extLst>
          </p:cNvPr>
          <p:cNvSpPr>
            <a:spLocks noGrp="1"/>
          </p:cNvSpPr>
          <p:nvPr>
            <p:ph type="pic" sz="quarter" idx="11"/>
          </p:nvPr>
        </p:nvSpPr>
        <p:spPr>
          <a:xfrm>
            <a:off x="9265920" y="0"/>
            <a:ext cx="2971800" cy="4498848"/>
          </a:xfrm>
          <a:solidFill>
            <a:schemeClr val="accent5"/>
          </a:solidFill>
        </p:spPr>
        <p:txBody>
          <a:bodyPr rtlCol="0">
            <a:normAutofit/>
          </a:bodyPr>
          <a:lstStyle>
            <a:lvl1pPr>
              <a:defRPr sz="2000">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grpSp>
        <p:nvGrpSpPr>
          <p:cNvPr id="9" name="오른쪽 아래">
            <a:extLst>
              <a:ext uri="{FF2B5EF4-FFF2-40B4-BE49-F238E27FC236}">
                <a16:creationId xmlns:a16="http://schemas.microsoft.com/office/drawing/2014/main" id="{0ADFF9C3-7C25-4ED5-81ED-9431FC8E32D4}"/>
              </a:ext>
              <a:ext uri="{C183D7F6-B498-43B3-948B-1728B52AA6E4}">
                <adec:decorative xmlns:adec="http://schemas.microsoft.com/office/drawing/2017/decorative" val="1"/>
              </a:ext>
            </a:extLst>
          </p:cNvPr>
          <p:cNvGrpSpPr/>
          <p:nvPr userDrawn="1"/>
        </p:nvGrpSpPr>
        <p:grpSpPr>
          <a:xfrm flipH="1">
            <a:off x="-1" y="4222592"/>
            <a:ext cx="4572000" cy="2635408"/>
            <a:chOff x="7980400" y="3276601"/>
            <a:chExt cx="4211600" cy="3581399"/>
          </a:xfrm>
        </p:grpSpPr>
        <p:grpSp>
          <p:nvGrpSpPr>
            <p:cNvPr id="10" name="그래픽 157">
              <a:extLst>
                <a:ext uri="{FF2B5EF4-FFF2-40B4-BE49-F238E27FC236}">
                  <a16:creationId xmlns:a16="http://schemas.microsoft.com/office/drawing/2014/main" id="{3855FED8-087A-4ECA-B19E-7F86739CBA0B}"/>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12" name="자유형: 도형 24">
                <a:extLst>
                  <a:ext uri="{FF2B5EF4-FFF2-40B4-BE49-F238E27FC236}">
                    <a16:creationId xmlns:a16="http://schemas.microsoft.com/office/drawing/2014/main" id="{A926BA7E-AF91-486C-A25D-9D87EB199516}"/>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3" name="자유형: 도형 25">
                <a:extLst>
                  <a:ext uri="{FF2B5EF4-FFF2-40B4-BE49-F238E27FC236}">
                    <a16:creationId xmlns:a16="http://schemas.microsoft.com/office/drawing/2014/main" id="{86FE3C9D-35BA-4B6F-BA75-1B08C63477BB}"/>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4" name="자유형: 도형 26">
                <a:extLst>
                  <a:ext uri="{FF2B5EF4-FFF2-40B4-BE49-F238E27FC236}">
                    <a16:creationId xmlns:a16="http://schemas.microsoft.com/office/drawing/2014/main" id="{23288AEC-C6CA-4B67-910D-25E4BD973434}"/>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5" name="자유형: 도형 30">
                <a:extLst>
                  <a:ext uri="{FF2B5EF4-FFF2-40B4-BE49-F238E27FC236}">
                    <a16:creationId xmlns:a16="http://schemas.microsoft.com/office/drawing/2014/main" id="{6F549CCC-D405-4BA1-A232-C56449416BE9}"/>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6" name="자유형: 도형 31">
                <a:extLst>
                  <a:ext uri="{FF2B5EF4-FFF2-40B4-BE49-F238E27FC236}">
                    <a16:creationId xmlns:a16="http://schemas.microsoft.com/office/drawing/2014/main" id="{0173928B-6BE7-48C8-BC2D-FA9D803DE7F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7" name="자유형: 도형 32">
                <a:extLst>
                  <a:ext uri="{FF2B5EF4-FFF2-40B4-BE49-F238E27FC236}">
                    <a16:creationId xmlns:a16="http://schemas.microsoft.com/office/drawing/2014/main" id="{15D84E21-7BFE-4F1A-AFFC-A624A12B4339}"/>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8" name="자유형: 도형 36">
                <a:extLst>
                  <a:ext uri="{FF2B5EF4-FFF2-40B4-BE49-F238E27FC236}">
                    <a16:creationId xmlns:a16="http://schemas.microsoft.com/office/drawing/2014/main" id="{2DEA3AAE-0C03-42C2-A70B-763D840692BB}"/>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grpSp>
        <p:sp>
          <p:nvSpPr>
            <p:cNvPr id="11" name="자유형: 도형 23">
              <a:extLst>
                <a:ext uri="{FF2B5EF4-FFF2-40B4-BE49-F238E27FC236}">
                  <a16:creationId xmlns:a16="http://schemas.microsoft.com/office/drawing/2014/main" id="{B7386810-4CAD-4571-8758-D163D51A48FB}"/>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ko-KR" altLang="en-GB" noProof="0">
                <a:latin typeface="맑은 고딕" panose="020B0503020000020004" pitchFamily="50" charset="-127"/>
                <a:ea typeface="맑은 고딕" panose="020B0503020000020004" pitchFamily="50" charset="-127"/>
              </a:endParaRPr>
            </a:p>
          </p:txBody>
        </p:sp>
      </p:gr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안건">
    <p:spTree>
      <p:nvGrpSpPr>
        <p:cNvPr id="1" name=""/>
        <p:cNvGrpSpPr/>
        <p:nvPr/>
      </p:nvGrpSpPr>
      <p:grpSpPr>
        <a:xfrm>
          <a:off x="0" y="0"/>
          <a:ext cx="0" cy="0"/>
          <a:chOff x="0" y="0"/>
          <a:chExt cx="0" cy="0"/>
        </a:xfrm>
      </p:grpSpPr>
      <p:grpSp>
        <p:nvGrpSpPr>
          <p:cNvPr id="9" name="오른쪽 위">
            <a:extLst>
              <a:ext uri="{FF2B5EF4-FFF2-40B4-BE49-F238E27FC236}">
                <a16:creationId xmlns:a16="http://schemas.microsoft.com/office/drawing/2014/main" id="{BACCE7B0-8D06-4252-8429-A339167D208C}"/>
              </a:ext>
              <a:ext uri="{C183D7F6-B498-43B3-948B-1728B52AA6E4}">
                <adec:decorative xmlns:adec="http://schemas.microsoft.com/office/drawing/2017/decorative" val="1"/>
              </a:ext>
            </a:extLst>
          </p:cNvPr>
          <p:cNvGrpSpPr/>
          <p:nvPr userDrawn="1"/>
        </p:nvGrpSpPr>
        <p:grpSpPr>
          <a:xfrm rot="10800000">
            <a:off x="1975339" y="2702248"/>
            <a:ext cx="2062373" cy="4155752"/>
            <a:chOff x="10849" y="15178"/>
            <a:chExt cx="2198951" cy="3331254"/>
          </a:xfrm>
        </p:grpSpPr>
        <p:sp>
          <p:nvSpPr>
            <p:cNvPr id="12" name="자유형: 도형 10">
              <a:extLst>
                <a:ext uri="{FF2B5EF4-FFF2-40B4-BE49-F238E27FC236}">
                  <a16:creationId xmlns:a16="http://schemas.microsoft.com/office/drawing/2014/main" id="{23D7796B-4F31-43D2-9935-135F7251B352}"/>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3" name="자유형: 도형 11">
              <a:extLst>
                <a:ext uri="{FF2B5EF4-FFF2-40B4-BE49-F238E27FC236}">
                  <a16:creationId xmlns:a16="http://schemas.microsoft.com/office/drawing/2014/main" id="{023B3E92-CF7A-41F8-A5D4-FDD8C26708DC}"/>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4" name="자유형: 도형 12">
              <a:extLst>
                <a:ext uri="{FF2B5EF4-FFF2-40B4-BE49-F238E27FC236}">
                  <a16:creationId xmlns:a16="http://schemas.microsoft.com/office/drawing/2014/main" id="{2194F273-6079-4D58-A510-0EBF4227520D}"/>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5" name="자유형: 도형 13">
              <a:extLst>
                <a:ext uri="{FF2B5EF4-FFF2-40B4-BE49-F238E27FC236}">
                  <a16:creationId xmlns:a16="http://schemas.microsoft.com/office/drawing/2014/main" id="{AEC3FE6A-D4E9-4F9B-B689-9C5BF9326B6B}"/>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6" name="자유형: 도형 14">
              <a:extLst>
                <a:ext uri="{FF2B5EF4-FFF2-40B4-BE49-F238E27FC236}">
                  <a16:creationId xmlns:a16="http://schemas.microsoft.com/office/drawing/2014/main" id="{B52D8E87-7BE8-4B9B-B18D-68C99705EECD}"/>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7" name="자유형: 도형 15">
              <a:extLst>
                <a:ext uri="{FF2B5EF4-FFF2-40B4-BE49-F238E27FC236}">
                  <a16:creationId xmlns:a16="http://schemas.microsoft.com/office/drawing/2014/main" id="{6958AF13-A360-492B-8F33-E0608A11E679}"/>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8" name="자유형: 도형 16">
              <a:extLst>
                <a:ext uri="{FF2B5EF4-FFF2-40B4-BE49-F238E27FC236}">
                  <a16:creationId xmlns:a16="http://schemas.microsoft.com/office/drawing/2014/main" id="{337AF046-BF07-462B-82F1-2215317CC3A6}"/>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grpSp>
      <p:sp>
        <p:nvSpPr>
          <p:cNvPr id="2" name="제목 1">
            <a:extLst>
              <a:ext uri="{FF2B5EF4-FFF2-40B4-BE49-F238E27FC236}">
                <a16:creationId xmlns:a16="http://schemas.microsoft.com/office/drawing/2014/main" id="{3CD97974-B93C-4C96-B3F6-F69E3D6DE6CA}"/>
              </a:ext>
            </a:extLst>
          </p:cNvPr>
          <p:cNvSpPr>
            <a:spLocks noGrp="1"/>
          </p:cNvSpPr>
          <p:nvPr>
            <p:ph type="title" hasCustomPrompt="1"/>
          </p:nvPr>
        </p:nvSpPr>
        <p:spPr>
          <a:xfrm>
            <a:off x="841248" y="381000"/>
            <a:ext cx="2552700" cy="1325563"/>
          </a:xfrm>
        </p:spPr>
        <p:txBody>
          <a:bodyPr rtlCol="0">
            <a:noAutofit/>
          </a:bodyPr>
          <a:lstStyle>
            <a:lvl1pPr>
              <a:defRPr sz="3000" baseline="0">
                <a:latin typeface="맑은 고딕" panose="020B0503020000020004" pitchFamily="50" charset="-127"/>
                <a:ea typeface="맑은 고딕" panose="020B0503020000020004" pitchFamily="50" charset="-127"/>
              </a:defRPr>
            </a:lvl1pPr>
          </a:lstStyle>
          <a:p>
            <a:pPr rtl="0"/>
            <a:r>
              <a:rPr lang="ko-KR" altLang="en-US" noProof="0"/>
              <a:t>클릭하여 마스터 제목 스타일 편집</a:t>
            </a:r>
          </a:p>
        </p:txBody>
      </p:sp>
      <p:sp>
        <p:nvSpPr>
          <p:cNvPr id="5" name="텍스트 개체 틀 4">
            <a:extLst>
              <a:ext uri="{FF2B5EF4-FFF2-40B4-BE49-F238E27FC236}">
                <a16:creationId xmlns:a16="http://schemas.microsoft.com/office/drawing/2014/main" id="{CAF77331-6002-494B-B704-DDA9DEBB6491}"/>
              </a:ext>
            </a:extLst>
          </p:cNvPr>
          <p:cNvSpPr>
            <a:spLocks noGrp="1"/>
          </p:cNvSpPr>
          <p:nvPr>
            <p:ph type="body" sz="quarter" idx="10" hasCustomPrompt="1"/>
          </p:nvPr>
        </p:nvSpPr>
        <p:spPr>
          <a:xfrm>
            <a:off x="841248" y="1789113"/>
            <a:ext cx="2552700" cy="2696918"/>
          </a:xfrm>
        </p:spPr>
        <p:txBody>
          <a:bodyPr rtlCol="0">
            <a:normAutofit/>
          </a:bodyPr>
          <a:lstStyle>
            <a:lvl1pPr marL="0" indent="0">
              <a:lnSpc>
                <a:spcPts val="2200"/>
              </a:lnSpc>
              <a:buFont typeface="Arial" panose="020B0604020202020204" pitchFamily="34" charset="0"/>
              <a:buNone/>
              <a:defRPr sz="1600">
                <a:latin typeface="맑은 고딕" panose="020B0503020000020004" pitchFamily="50" charset="-127"/>
                <a:ea typeface="맑은 고딕" panose="020B0503020000020004" pitchFamily="50" charset="-127"/>
              </a:defRPr>
            </a:lvl1pPr>
            <a:lvl2pPr marL="457200" indent="0">
              <a:lnSpc>
                <a:spcPts val="2200"/>
              </a:lnSpc>
              <a:buFont typeface="Arial" panose="020B0604020202020204" pitchFamily="34" charset="0"/>
              <a:buNone/>
              <a:defRPr sz="1600">
                <a:latin typeface="맑은 고딕" panose="020B0503020000020004" pitchFamily="50" charset="-127"/>
                <a:ea typeface="맑은 고딕" panose="020B0503020000020004" pitchFamily="50" charset="-127"/>
              </a:defRPr>
            </a:lvl2pPr>
            <a:lvl3pPr marL="914400" indent="0">
              <a:lnSpc>
                <a:spcPts val="2200"/>
              </a:lnSpc>
              <a:buFont typeface="Arial" panose="020B0604020202020204" pitchFamily="34" charset="0"/>
              <a:buNone/>
              <a:defRPr sz="1600">
                <a:latin typeface="맑은 고딕" panose="020B0503020000020004" pitchFamily="50" charset="-127"/>
                <a:ea typeface="맑은 고딕" panose="020B0503020000020004" pitchFamily="50" charset="-127"/>
              </a:defRPr>
            </a:lvl3pPr>
            <a:lvl4pPr marL="1371600" indent="0">
              <a:lnSpc>
                <a:spcPts val="2200"/>
              </a:lnSpc>
              <a:buFont typeface="Arial" panose="020B0604020202020204" pitchFamily="34" charset="0"/>
              <a:buNone/>
              <a:defRPr sz="1600">
                <a:latin typeface="맑은 고딕" panose="020B0503020000020004" pitchFamily="50" charset="-127"/>
                <a:ea typeface="맑은 고딕" panose="020B0503020000020004" pitchFamily="50" charset="-127"/>
              </a:defRPr>
            </a:lvl4pPr>
            <a:lvl5pPr marL="1828800" indent="0">
              <a:lnSpc>
                <a:spcPts val="2200"/>
              </a:lnSpc>
              <a:buFont typeface="Arial" panose="020B0604020202020204" pitchFamily="34" charset="0"/>
              <a:buNone/>
              <a:defRPr sz="1600">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6" name="날짜 개체 틀 6">
            <a:extLst>
              <a:ext uri="{FF2B5EF4-FFF2-40B4-BE49-F238E27FC236}">
                <a16:creationId xmlns:a16="http://schemas.microsoft.com/office/drawing/2014/main" id="{A1F8D2B3-30A8-4B83-A5C0-C99EF8934201}"/>
              </a:ext>
            </a:extLst>
          </p:cNvPr>
          <p:cNvSpPr>
            <a:spLocks noGrp="1"/>
          </p:cNvSpPr>
          <p:nvPr>
            <p:ph type="dt" sz="half" idx="12"/>
          </p:nvPr>
        </p:nvSpPr>
        <p:spPr>
          <a:xfrm>
            <a:off x="838200" y="6356350"/>
            <a:ext cx="2743200"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7" name="그림 개체 틀 6">
            <a:extLst>
              <a:ext uri="{FF2B5EF4-FFF2-40B4-BE49-F238E27FC236}">
                <a16:creationId xmlns:a16="http://schemas.microsoft.com/office/drawing/2014/main" id="{33713A46-E629-418A-9E89-B20468B63A34}"/>
              </a:ext>
            </a:extLst>
          </p:cNvPr>
          <p:cNvSpPr>
            <a:spLocks noGrp="1"/>
          </p:cNvSpPr>
          <p:nvPr>
            <p:ph type="pic" sz="quarter" idx="11"/>
          </p:nvPr>
        </p:nvSpPr>
        <p:spPr>
          <a:xfrm>
            <a:off x="4035552" y="0"/>
            <a:ext cx="8156448" cy="6858000"/>
          </a:xfrm>
          <a:solidFill>
            <a:schemeClr val="accent5"/>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8" name="바닥글 개체 틀 7">
            <a:extLst>
              <a:ext uri="{FF2B5EF4-FFF2-40B4-BE49-F238E27FC236}">
                <a16:creationId xmlns:a16="http://schemas.microsoft.com/office/drawing/2014/main" id="{01027371-9F9C-42B2-9592-42A983992645}"/>
              </a:ext>
            </a:extLst>
          </p:cNvPr>
          <p:cNvSpPr>
            <a:spLocks noGrp="1"/>
          </p:cNvSpPr>
          <p:nvPr>
            <p:ph type="ftr" sz="quarter" idx="13"/>
          </p:nvPr>
        </p:nvSpPr>
        <p:spPr>
          <a:xfrm>
            <a:off x="4038600" y="6356350"/>
            <a:ext cx="41148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10" name="슬라이드 번호 개체 틀 8">
            <a:extLst>
              <a:ext uri="{FF2B5EF4-FFF2-40B4-BE49-F238E27FC236}">
                <a16:creationId xmlns:a16="http://schemas.microsoft.com/office/drawing/2014/main" id="{AD277C46-5330-47A5-B42E-8A406D22662D}"/>
              </a:ext>
            </a:extLst>
          </p:cNvPr>
          <p:cNvSpPr>
            <a:spLocks noGrp="1"/>
          </p:cNvSpPr>
          <p:nvPr>
            <p:ph type="sldNum" sz="quarter" idx="14"/>
          </p:nvPr>
        </p:nvSpPr>
        <p:spPr>
          <a:xfrm>
            <a:off x="8610600" y="6356350"/>
            <a:ext cx="27432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675446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소개 3">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CD97974-B93C-4C96-B3F6-F69E3D6DE6CA}"/>
              </a:ext>
            </a:extLst>
          </p:cNvPr>
          <p:cNvSpPr>
            <a:spLocks noGrp="1"/>
          </p:cNvSpPr>
          <p:nvPr>
            <p:ph type="title" hasCustomPrompt="1"/>
          </p:nvPr>
        </p:nvSpPr>
        <p:spPr>
          <a:xfrm>
            <a:off x="841248" y="381000"/>
            <a:ext cx="4572000" cy="1325563"/>
          </a:xfrm>
        </p:spPr>
        <p:txBody>
          <a:bodyPr rtlCol="0">
            <a:normAutofit/>
          </a:bodyPr>
          <a:lstStyle>
            <a:lvl1pPr>
              <a:defRPr sz="3000" baseline="0">
                <a:latin typeface="맑은 고딕" panose="020B0503020000020004" pitchFamily="50" charset="-127"/>
                <a:ea typeface="맑은 고딕" panose="020B0503020000020004" pitchFamily="50" charset="-127"/>
              </a:defRPr>
            </a:lvl1pPr>
          </a:lstStyle>
          <a:p>
            <a:pPr rtl="0"/>
            <a:r>
              <a:rPr lang="ko-KR" altLang="en-US" noProof="0"/>
              <a:t>마스터 제목 스타일을 편집하려면 클릭</a:t>
            </a:r>
          </a:p>
        </p:txBody>
      </p:sp>
      <p:sp>
        <p:nvSpPr>
          <p:cNvPr id="5" name="텍스트 개체 틀 4">
            <a:extLst>
              <a:ext uri="{FF2B5EF4-FFF2-40B4-BE49-F238E27FC236}">
                <a16:creationId xmlns:a16="http://schemas.microsoft.com/office/drawing/2014/main" id="{CAF77331-6002-494B-B704-DDA9DEBB6491}"/>
              </a:ext>
            </a:extLst>
          </p:cNvPr>
          <p:cNvSpPr>
            <a:spLocks noGrp="1"/>
          </p:cNvSpPr>
          <p:nvPr>
            <p:ph type="body" sz="quarter" idx="10" hasCustomPrompt="1"/>
          </p:nvPr>
        </p:nvSpPr>
        <p:spPr>
          <a:xfrm>
            <a:off x="841248" y="1789112"/>
            <a:ext cx="4572000" cy="4166519"/>
          </a:xfrm>
        </p:spPr>
        <p:txBody>
          <a:bodyPr rtlCol="0">
            <a:normAutofit/>
          </a:bodyPr>
          <a:lstStyle>
            <a:lvl1pPr marL="0" indent="0">
              <a:lnSpc>
                <a:spcPts val="2200"/>
              </a:lnSpc>
              <a:buNone/>
              <a:defRPr sz="1600">
                <a:latin typeface="맑은 고딕" panose="020B0503020000020004" pitchFamily="50" charset="-127"/>
                <a:ea typeface="맑은 고딕" panose="020B0503020000020004" pitchFamily="50" charset="-127"/>
              </a:defRPr>
            </a:lvl1pPr>
            <a:lvl2pPr marL="457200" indent="0">
              <a:lnSpc>
                <a:spcPts val="2200"/>
              </a:lnSpc>
              <a:buNone/>
              <a:defRPr sz="1600">
                <a:latin typeface="맑은 고딕" panose="020B0503020000020004" pitchFamily="50" charset="-127"/>
                <a:ea typeface="맑은 고딕" panose="020B0503020000020004" pitchFamily="50" charset="-127"/>
              </a:defRPr>
            </a:lvl2pPr>
            <a:lvl3pPr marL="914400" indent="0">
              <a:lnSpc>
                <a:spcPts val="2200"/>
              </a:lnSpc>
              <a:buNone/>
              <a:defRPr sz="1600">
                <a:latin typeface="맑은 고딕" panose="020B0503020000020004" pitchFamily="50" charset="-127"/>
                <a:ea typeface="맑은 고딕" panose="020B0503020000020004" pitchFamily="50" charset="-127"/>
              </a:defRPr>
            </a:lvl3pPr>
            <a:lvl4pPr marL="1371600" indent="0">
              <a:lnSpc>
                <a:spcPts val="2200"/>
              </a:lnSpc>
              <a:buNone/>
              <a:defRPr sz="1600">
                <a:latin typeface="맑은 고딕" panose="020B0503020000020004" pitchFamily="50" charset="-127"/>
                <a:ea typeface="맑은 고딕" panose="020B0503020000020004" pitchFamily="50" charset="-127"/>
              </a:defRPr>
            </a:lvl4pPr>
            <a:lvl5pPr marL="1828800" indent="0">
              <a:lnSpc>
                <a:spcPts val="2200"/>
              </a:lnSpc>
              <a:buNone/>
              <a:defRPr sz="1600">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4" name="날짜 개체 틀 6">
            <a:extLst>
              <a:ext uri="{FF2B5EF4-FFF2-40B4-BE49-F238E27FC236}">
                <a16:creationId xmlns:a16="http://schemas.microsoft.com/office/drawing/2014/main" id="{1717D704-6E87-4C09-AB8E-78E9D5F73955}"/>
              </a:ext>
            </a:extLst>
          </p:cNvPr>
          <p:cNvSpPr>
            <a:spLocks noGrp="1"/>
          </p:cNvSpPr>
          <p:nvPr>
            <p:ph type="dt" sz="half" idx="12"/>
          </p:nvPr>
        </p:nvSpPr>
        <p:spPr>
          <a:xfrm>
            <a:off x="838200" y="6356350"/>
            <a:ext cx="2743200"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9" name="그림 개체 틀 6">
            <a:extLst>
              <a:ext uri="{FF2B5EF4-FFF2-40B4-BE49-F238E27FC236}">
                <a16:creationId xmlns:a16="http://schemas.microsoft.com/office/drawing/2014/main" id="{6445CE96-5361-47BD-A601-9A41E497963B}"/>
              </a:ext>
            </a:extLst>
          </p:cNvPr>
          <p:cNvSpPr>
            <a:spLocks noGrp="1"/>
          </p:cNvSpPr>
          <p:nvPr>
            <p:ph type="pic" sz="quarter" idx="11"/>
          </p:nvPr>
        </p:nvSpPr>
        <p:spPr>
          <a:xfrm>
            <a:off x="8132064" y="0"/>
            <a:ext cx="4059936" cy="6858000"/>
          </a:xfrm>
          <a:solidFill>
            <a:schemeClr val="accent5"/>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3" name="그림 개체 틀 6">
            <a:extLst>
              <a:ext uri="{FF2B5EF4-FFF2-40B4-BE49-F238E27FC236}">
                <a16:creationId xmlns:a16="http://schemas.microsoft.com/office/drawing/2014/main" id="{184B2061-5123-4D27-826E-8B5E6F98AAC6}"/>
              </a:ext>
            </a:extLst>
          </p:cNvPr>
          <p:cNvSpPr>
            <a:spLocks noGrp="1"/>
          </p:cNvSpPr>
          <p:nvPr>
            <p:ph type="pic" sz="quarter" idx="16"/>
          </p:nvPr>
        </p:nvSpPr>
        <p:spPr>
          <a:xfrm>
            <a:off x="6095471" y="1412748"/>
            <a:ext cx="4041648" cy="4032504"/>
          </a:xfrm>
          <a:solidFill>
            <a:schemeClr val="accent5"/>
          </a:solidFill>
          <a:ln w="101600">
            <a:solidFill>
              <a:schemeClr val="bg1"/>
            </a:solidFill>
          </a:ln>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5" name="바닥글 개체 틀 7">
            <a:extLst>
              <a:ext uri="{FF2B5EF4-FFF2-40B4-BE49-F238E27FC236}">
                <a16:creationId xmlns:a16="http://schemas.microsoft.com/office/drawing/2014/main" id="{7235C1BB-4D36-4657-8084-ED52E2DBF346}"/>
              </a:ext>
            </a:extLst>
          </p:cNvPr>
          <p:cNvSpPr>
            <a:spLocks noGrp="1"/>
          </p:cNvSpPr>
          <p:nvPr>
            <p:ph type="ftr" sz="quarter" idx="13"/>
          </p:nvPr>
        </p:nvSpPr>
        <p:spPr>
          <a:xfrm>
            <a:off x="4038600" y="6356350"/>
            <a:ext cx="4114800" cy="365125"/>
          </a:xfrm>
        </p:spPr>
        <p:txBody>
          <a:bodyPr rtlCol="0"/>
          <a:lstStyle>
            <a:lvl1pPr>
              <a:defRPr>
                <a:solidFill>
                  <a:schemeClr val="bg1">
                    <a:lumMod val="50000"/>
                  </a:schemeClr>
                </a:solidFill>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16" name="슬라이드 번호 개체 틀 8">
            <a:extLst>
              <a:ext uri="{FF2B5EF4-FFF2-40B4-BE49-F238E27FC236}">
                <a16:creationId xmlns:a16="http://schemas.microsoft.com/office/drawing/2014/main" id="{830BDA30-4954-480D-9CDA-DFEC700B4BAF}"/>
              </a:ext>
            </a:extLst>
          </p:cNvPr>
          <p:cNvSpPr>
            <a:spLocks noGrp="1"/>
          </p:cNvSpPr>
          <p:nvPr>
            <p:ph type="sldNum" sz="quarter" idx="14"/>
          </p:nvPr>
        </p:nvSpPr>
        <p:spPr>
          <a:xfrm>
            <a:off x="8610600" y="6356350"/>
            <a:ext cx="27432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4439915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2DFA2E8-50A1-4465-AC33-6FAC0E7736E9}"/>
              </a:ext>
            </a:extLst>
          </p:cNvPr>
          <p:cNvSpPr>
            <a:spLocks noGrp="1"/>
          </p:cNvSpPr>
          <p:nvPr>
            <p:ph type="title" hasCustomPrompt="1"/>
          </p:nvPr>
        </p:nvSpPr>
        <p:spPr>
          <a:xfrm>
            <a:off x="831850" y="5074920"/>
            <a:ext cx="10515600" cy="603504"/>
          </a:xfrm>
        </p:spPr>
        <p:txBody>
          <a:bodyPr rtlCol="0" anchor="b">
            <a:normAutofit/>
          </a:bodyPr>
          <a:lstStyle>
            <a:lvl1pPr algn="ctr">
              <a:defRPr sz="3000" baseline="0">
                <a:latin typeface="맑은 고딕" panose="020B0503020000020004" pitchFamily="50" charset="-127"/>
                <a:ea typeface="맑은 고딕" panose="020B0503020000020004" pitchFamily="50" charset="-127"/>
              </a:defRPr>
            </a:lvl1pPr>
          </a:lstStyle>
          <a:p>
            <a:pPr rtl="0"/>
            <a:r>
              <a:rPr lang="ko-KR" altLang="en-US" noProof="0"/>
              <a:t>클릭하여 마스터 제목 스타일 편집</a:t>
            </a:r>
          </a:p>
        </p:txBody>
      </p:sp>
      <p:sp>
        <p:nvSpPr>
          <p:cNvPr id="8" name="그림 개체 틀 7">
            <a:extLst>
              <a:ext uri="{FF2B5EF4-FFF2-40B4-BE49-F238E27FC236}">
                <a16:creationId xmlns:a16="http://schemas.microsoft.com/office/drawing/2014/main" id="{01678D0D-E7C0-4B71-92B6-4809F88B7AF2}"/>
              </a:ext>
            </a:extLst>
          </p:cNvPr>
          <p:cNvSpPr>
            <a:spLocks noGrp="1"/>
          </p:cNvSpPr>
          <p:nvPr>
            <p:ph type="pic" sz="quarter" idx="13"/>
          </p:nvPr>
        </p:nvSpPr>
        <p:spPr>
          <a:xfrm>
            <a:off x="1524" y="0"/>
            <a:ext cx="12188952" cy="4572000"/>
          </a:xfrm>
          <a:solidFill>
            <a:schemeClr val="accent5"/>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3" name="텍스트 개체 틀 2">
            <a:extLst>
              <a:ext uri="{FF2B5EF4-FFF2-40B4-BE49-F238E27FC236}">
                <a16:creationId xmlns:a16="http://schemas.microsoft.com/office/drawing/2014/main" id="{2E65DE34-CDB7-41F7-A95A-592B99558C69}"/>
              </a:ext>
            </a:extLst>
          </p:cNvPr>
          <p:cNvSpPr>
            <a:spLocks noGrp="1"/>
          </p:cNvSpPr>
          <p:nvPr>
            <p:ph type="body" idx="1" hasCustomPrompt="1"/>
          </p:nvPr>
        </p:nvSpPr>
        <p:spPr>
          <a:xfrm>
            <a:off x="831850" y="5742432"/>
            <a:ext cx="10515600" cy="365760"/>
          </a:xfrm>
        </p:spPr>
        <p:txBody>
          <a:bodyPr rtlCol="0">
            <a:normAutofit/>
          </a:bodyPr>
          <a:lstStyle>
            <a:lvl1pPr marL="0" indent="0" algn="ctr">
              <a:buNone/>
              <a:defRPr sz="2000">
                <a:solidFill>
                  <a:schemeClr val="tx1">
                    <a:lumMod val="50000"/>
                    <a:lumOff val="50000"/>
                  </a:schemeClr>
                </a:solidFill>
                <a:latin typeface="맑은 고딕" panose="020B0503020000020004" pitchFamily="50" charset="-127"/>
                <a:ea typeface="맑은 고딕" panose="020B0503020000020004" pitchFamily="50" charset="-12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클릭하세요</a:t>
            </a:r>
            <a:r>
              <a:rPr lang="en-US" altLang="ko-KR" noProof="0"/>
              <a:t>.</a:t>
            </a:r>
          </a:p>
        </p:txBody>
      </p:sp>
      <p:sp>
        <p:nvSpPr>
          <p:cNvPr id="4" name="날짜 개체 틀 3">
            <a:extLst>
              <a:ext uri="{FF2B5EF4-FFF2-40B4-BE49-F238E27FC236}">
                <a16:creationId xmlns:a16="http://schemas.microsoft.com/office/drawing/2014/main" id="{8E95D4F5-F69B-42F6-8A9D-330F696E144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FA79A23A-2238-4904-8692-9F2DAE8B8FC9}"/>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6" name="슬라이드 번호 개체 틀 5">
            <a:extLst>
              <a:ext uri="{FF2B5EF4-FFF2-40B4-BE49-F238E27FC236}">
                <a16:creationId xmlns:a16="http://schemas.microsoft.com/office/drawing/2014/main" id="{DB69FC35-DDC8-45FB-8ACB-21C15F57C1F1}"/>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grpSp>
        <p:nvGrpSpPr>
          <p:cNvPr id="19" name="오른쪽 아래">
            <a:extLst>
              <a:ext uri="{FF2B5EF4-FFF2-40B4-BE49-F238E27FC236}">
                <a16:creationId xmlns:a16="http://schemas.microsoft.com/office/drawing/2014/main" id="{9B4D6141-35CF-451D-BD01-FA735BAA36FD}"/>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20" name="그래픽 157">
              <a:extLst>
                <a:ext uri="{FF2B5EF4-FFF2-40B4-BE49-F238E27FC236}">
                  <a16:creationId xmlns:a16="http://schemas.microsoft.com/office/drawing/2014/main" id="{B322DFCF-90C7-4DBE-B29A-947503AAD199}"/>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22" name="자유형: 도형 24">
                <a:extLst>
                  <a:ext uri="{FF2B5EF4-FFF2-40B4-BE49-F238E27FC236}">
                    <a16:creationId xmlns:a16="http://schemas.microsoft.com/office/drawing/2014/main" id="{F48A038F-FA3F-4515-8D04-97EF22E65817}"/>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23" name="자유형: 도형 25">
                <a:extLst>
                  <a:ext uri="{FF2B5EF4-FFF2-40B4-BE49-F238E27FC236}">
                    <a16:creationId xmlns:a16="http://schemas.microsoft.com/office/drawing/2014/main" id="{8155636C-869C-4098-B5E6-7A6B4DB8B61D}"/>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24" name="자유형: 도형 26">
                <a:extLst>
                  <a:ext uri="{FF2B5EF4-FFF2-40B4-BE49-F238E27FC236}">
                    <a16:creationId xmlns:a16="http://schemas.microsoft.com/office/drawing/2014/main" id="{0E4F1004-DF67-4659-A9F6-7B088CCA24A8}"/>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25" name="자유형: 도형 30">
                <a:extLst>
                  <a:ext uri="{FF2B5EF4-FFF2-40B4-BE49-F238E27FC236}">
                    <a16:creationId xmlns:a16="http://schemas.microsoft.com/office/drawing/2014/main" id="{DE817514-787F-46B1-BA14-6DC30B01333A}"/>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26" name="자유형: 도형 31">
                <a:extLst>
                  <a:ext uri="{FF2B5EF4-FFF2-40B4-BE49-F238E27FC236}">
                    <a16:creationId xmlns:a16="http://schemas.microsoft.com/office/drawing/2014/main" id="{19517BB1-651A-4460-87CD-207F8060759D}"/>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27" name="자유형: 도형 32">
                <a:extLst>
                  <a:ext uri="{FF2B5EF4-FFF2-40B4-BE49-F238E27FC236}">
                    <a16:creationId xmlns:a16="http://schemas.microsoft.com/office/drawing/2014/main" id="{9C651D90-C3D5-4EDB-BE84-CFAF352CB560}"/>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28" name="자유형: 도형 36">
                <a:extLst>
                  <a:ext uri="{FF2B5EF4-FFF2-40B4-BE49-F238E27FC236}">
                    <a16:creationId xmlns:a16="http://schemas.microsoft.com/office/drawing/2014/main" id="{DD986C4F-FAF9-4E46-AC0A-06859698AD68}"/>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grpSp>
        <p:sp>
          <p:nvSpPr>
            <p:cNvPr id="21" name="자유형: 도형 23">
              <a:extLst>
                <a:ext uri="{FF2B5EF4-FFF2-40B4-BE49-F238E27FC236}">
                  <a16:creationId xmlns:a16="http://schemas.microsoft.com/office/drawing/2014/main" id="{4338AACE-9CB3-4730-AE6B-8898D1E4D952}"/>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ko-KR" altLang="en-GB" noProof="0">
                <a:latin typeface="맑은 고딕" panose="020B0503020000020004" pitchFamily="50" charset="-127"/>
                <a:ea typeface="맑은 고딕" panose="020B0503020000020004" pitchFamily="50" charset="-127"/>
              </a:endParaRPr>
            </a:p>
          </p:txBody>
        </p:sp>
      </p:grpSp>
    </p:spTree>
    <p:extLst>
      <p:ext uri="{BB962C8B-B14F-4D97-AF65-F5344CB8AC3E}">
        <p14:creationId xmlns:p14="http://schemas.microsoft.com/office/powerpoint/2010/main" val="2802635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제목 및 그래프 ">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0B5ED18-7A07-47F1-8056-CD86B076AFE2}"/>
              </a:ext>
            </a:extLst>
          </p:cNvPr>
          <p:cNvSpPr>
            <a:spLocks noGrp="1"/>
          </p:cNvSpPr>
          <p:nvPr>
            <p:ph type="title"/>
          </p:nvPr>
        </p:nvSpPr>
        <p:spPr>
          <a:xfrm>
            <a:off x="841248" y="381000"/>
            <a:ext cx="10972800" cy="1325563"/>
          </a:xfrm>
        </p:spPr>
        <p:txBody>
          <a:bodyPr rtlCol="0">
            <a:normAutofit/>
          </a:bodyPr>
          <a:lstStyle>
            <a:lvl1pPr>
              <a:defRPr sz="300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3" name="날짜 개체 틀 2">
            <a:extLst>
              <a:ext uri="{FF2B5EF4-FFF2-40B4-BE49-F238E27FC236}">
                <a16:creationId xmlns:a16="http://schemas.microsoft.com/office/drawing/2014/main" id="{A0C71211-4520-46A1-9487-4AE49C3239EF}"/>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4" name="바닥글 개체 틀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5" name="슬라이드 번호 개체 틀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grpSp>
        <p:nvGrpSpPr>
          <p:cNvPr id="6" name="오른쪽 아래">
            <a:extLst>
              <a:ext uri="{FF2B5EF4-FFF2-40B4-BE49-F238E27FC236}">
                <a16:creationId xmlns:a16="http://schemas.microsoft.com/office/drawing/2014/main" id="{3F4EA131-028B-4E70-968A-F18FD27D3639}"/>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7" name="그래픽 157">
              <a:extLst>
                <a:ext uri="{FF2B5EF4-FFF2-40B4-BE49-F238E27FC236}">
                  <a16:creationId xmlns:a16="http://schemas.microsoft.com/office/drawing/2014/main" id="{35B6ADC5-2993-4C95-8FC0-E843BACAED1C}"/>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9" name="자유형: 도형 24">
                <a:extLst>
                  <a:ext uri="{FF2B5EF4-FFF2-40B4-BE49-F238E27FC236}">
                    <a16:creationId xmlns:a16="http://schemas.microsoft.com/office/drawing/2014/main"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0" name="자유형: 도형 25">
                <a:extLst>
                  <a:ext uri="{FF2B5EF4-FFF2-40B4-BE49-F238E27FC236}">
                    <a16:creationId xmlns:a16="http://schemas.microsoft.com/office/drawing/2014/main"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1" name="자유형: 도형 26">
                <a:extLst>
                  <a:ext uri="{FF2B5EF4-FFF2-40B4-BE49-F238E27FC236}">
                    <a16:creationId xmlns:a16="http://schemas.microsoft.com/office/drawing/2014/main"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2" name="자유형: 도형 30">
                <a:extLst>
                  <a:ext uri="{FF2B5EF4-FFF2-40B4-BE49-F238E27FC236}">
                    <a16:creationId xmlns:a16="http://schemas.microsoft.com/office/drawing/2014/main"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3" name="자유형: 도형 31">
                <a:extLst>
                  <a:ext uri="{FF2B5EF4-FFF2-40B4-BE49-F238E27FC236}">
                    <a16:creationId xmlns:a16="http://schemas.microsoft.com/office/drawing/2014/main"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4" name="자유형: 도형 32">
                <a:extLst>
                  <a:ext uri="{FF2B5EF4-FFF2-40B4-BE49-F238E27FC236}">
                    <a16:creationId xmlns:a16="http://schemas.microsoft.com/office/drawing/2014/main"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5" name="자유형: 도형 36">
                <a:extLst>
                  <a:ext uri="{FF2B5EF4-FFF2-40B4-BE49-F238E27FC236}">
                    <a16:creationId xmlns:a16="http://schemas.microsoft.com/office/drawing/2014/main"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grpSp>
        <p:sp>
          <p:nvSpPr>
            <p:cNvPr id="8" name="자유형: 도형 23">
              <a:extLst>
                <a:ext uri="{FF2B5EF4-FFF2-40B4-BE49-F238E27FC236}">
                  <a16:creationId xmlns:a16="http://schemas.microsoft.com/office/drawing/2014/main" id="{85043687-D36C-4351-BB73-5FD8143B1937}"/>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ko-KR" altLang="en-GB" noProof="0">
                <a:latin typeface="맑은 고딕" panose="020B0503020000020004" pitchFamily="50" charset="-127"/>
                <a:ea typeface="맑은 고딕" panose="020B0503020000020004" pitchFamily="50" charset="-127"/>
              </a:endParaRPr>
            </a:p>
          </p:txBody>
        </p:sp>
      </p:grpSp>
      <p:sp>
        <p:nvSpPr>
          <p:cNvPr id="17" name="내용 개체 틀 16">
            <a:extLst>
              <a:ext uri="{FF2B5EF4-FFF2-40B4-BE49-F238E27FC236}">
                <a16:creationId xmlns:a16="http://schemas.microsoft.com/office/drawing/2014/main" id="{FE96B313-012D-4870-B065-8F7E74251B27}"/>
              </a:ext>
            </a:extLst>
          </p:cNvPr>
          <p:cNvSpPr>
            <a:spLocks noGrp="1"/>
          </p:cNvSpPr>
          <p:nvPr>
            <p:ph sz="quarter" idx="13" hasCustomPrompt="1"/>
          </p:nvPr>
        </p:nvSpPr>
        <p:spPr>
          <a:xfrm>
            <a:off x="828964" y="1829525"/>
            <a:ext cx="10505786" cy="4337913"/>
          </a:xfrm>
        </p:spPr>
        <p:txBody>
          <a:bodyPr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Tree>
    <p:extLst>
      <p:ext uri="{BB962C8B-B14F-4D97-AF65-F5344CB8AC3E}">
        <p14:creationId xmlns:p14="http://schemas.microsoft.com/office/powerpoint/2010/main" val="1476947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제목 및 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0B5ED18-7A07-47F1-8056-CD86B076AFE2}"/>
              </a:ext>
            </a:extLst>
          </p:cNvPr>
          <p:cNvSpPr>
            <a:spLocks noGrp="1"/>
          </p:cNvSpPr>
          <p:nvPr>
            <p:ph type="title"/>
          </p:nvPr>
        </p:nvSpPr>
        <p:spPr>
          <a:xfrm>
            <a:off x="841248" y="381000"/>
            <a:ext cx="10972800" cy="1325563"/>
          </a:xfrm>
        </p:spPr>
        <p:txBody>
          <a:bodyPr rtlCol="0">
            <a:normAutofit/>
          </a:bodyPr>
          <a:lstStyle>
            <a:lvl1pPr>
              <a:defRPr sz="300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3" name="날짜 개체 틀 2">
            <a:extLst>
              <a:ext uri="{FF2B5EF4-FFF2-40B4-BE49-F238E27FC236}">
                <a16:creationId xmlns:a16="http://schemas.microsoft.com/office/drawing/2014/main" id="{A0C71211-4520-46A1-9487-4AE49C3239EF}"/>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4" name="바닥글 개체 틀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5" name="슬라이드 번호 개체 틀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grpSp>
        <p:nvGrpSpPr>
          <p:cNvPr id="6" name="오른쪽 아래">
            <a:extLst>
              <a:ext uri="{FF2B5EF4-FFF2-40B4-BE49-F238E27FC236}">
                <a16:creationId xmlns:a16="http://schemas.microsoft.com/office/drawing/2014/main" id="{3F4EA131-028B-4E70-968A-F18FD27D3639}"/>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7" name="그래픽 157">
              <a:extLst>
                <a:ext uri="{FF2B5EF4-FFF2-40B4-BE49-F238E27FC236}">
                  <a16:creationId xmlns:a16="http://schemas.microsoft.com/office/drawing/2014/main" id="{35B6ADC5-2993-4C95-8FC0-E843BACAED1C}"/>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9" name="자유형: 도형 24">
                <a:extLst>
                  <a:ext uri="{FF2B5EF4-FFF2-40B4-BE49-F238E27FC236}">
                    <a16:creationId xmlns:a16="http://schemas.microsoft.com/office/drawing/2014/main"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0" name="자유형: 도형 25">
                <a:extLst>
                  <a:ext uri="{FF2B5EF4-FFF2-40B4-BE49-F238E27FC236}">
                    <a16:creationId xmlns:a16="http://schemas.microsoft.com/office/drawing/2014/main"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1" name="자유형: 도형 26">
                <a:extLst>
                  <a:ext uri="{FF2B5EF4-FFF2-40B4-BE49-F238E27FC236}">
                    <a16:creationId xmlns:a16="http://schemas.microsoft.com/office/drawing/2014/main"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2" name="자유형: 도형 30">
                <a:extLst>
                  <a:ext uri="{FF2B5EF4-FFF2-40B4-BE49-F238E27FC236}">
                    <a16:creationId xmlns:a16="http://schemas.microsoft.com/office/drawing/2014/main"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3" name="자유형: 도형 31">
                <a:extLst>
                  <a:ext uri="{FF2B5EF4-FFF2-40B4-BE49-F238E27FC236}">
                    <a16:creationId xmlns:a16="http://schemas.microsoft.com/office/drawing/2014/main"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4" name="자유형: 도형 32">
                <a:extLst>
                  <a:ext uri="{FF2B5EF4-FFF2-40B4-BE49-F238E27FC236}">
                    <a16:creationId xmlns:a16="http://schemas.microsoft.com/office/drawing/2014/main"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5" name="자유형: 도형 36">
                <a:extLst>
                  <a:ext uri="{FF2B5EF4-FFF2-40B4-BE49-F238E27FC236}">
                    <a16:creationId xmlns:a16="http://schemas.microsoft.com/office/drawing/2014/main"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grpSp>
        <p:sp>
          <p:nvSpPr>
            <p:cNvPr id="8" name="자유형: 도형 23">
              <a:extLst>
                <a:ext uri="{FF2B5EF4-FFF2-40B4-BE49-F238E27FC236}">
                  <a16:creationId xmlns:a16="http://schemas.microsoft.com/office/drawing/2014/main" id="{85043687-D36C-4351-BB73-5FD8143B1937}"/>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ko-KR" altLang="en-GB" noProof="0">
                <a:latin typeface="맑은 고딕" panose="020B0503020000020004" pitchFamily="50" charset="-127"/>
                <a:ea typeface="맑은 고딕" panose="020B0503020000020004" pitchFamily="50" charset="-127"/>
              </a:endParaRPr>
            </a:p>
          </p:txBody>
        </p:sp>
      </p:grpSp>
      <p:sp>
        <p:nvSpPr>
          <p:cNvPr id="17" name="내용 개체 틀 16">
            <a:extLst>
              <a:ext uri="{FF2B5EF4-FFF2-40B4-BE49-F238E27FC236}">
                <a16:creationId xmlns:a16="http://schemas.microsoft.com/office/drawing/2014/main" id="{B9360AE7-EA24-46DC-9539-F79F9E58EEFF}"/>
              </a:ext>
            </a:extLst>
          </p:cNvPr>
          <p:cNvSpPr>
            <a:spLocks noGrp="1"/>
          </p:cNvSpPr>
          <p:nvPr>
            <p:ph sz="quarter" idx="13" hasCustomPrompt="1"/>
          </p:nvPr>
        </p:nvSpPr>
        <p:spPr>
          <a:xfrm>
            <a:off x="828964" y="2060002"/>
            <a:ext cx="10515311" cy="3280037"/>
          </a:xfrm>
        </p:spPr>
        <p:txBody>
          <a:bodyPr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Tree>
    <p:extLst>
      <p:ext uri="{BB962C8B-B14F-4D97-AF65-F5344CB8AC3E}">
        <p14:creationId xmlns:p14="http://schemas.microsoft.com/office/powerpoint/2010/main" val="397901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인용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0B5ED18-7A07-47F1-8056-CD86B076AFE2}"/>
              </a:ext>
            </a:extLst>
          </p:cNvPr>
          <p:cNvSpPr>
            <a:spLocks noGrp="1"/>
          </p:cNvSpPr>
          <p:nvPr>
            <p:ph type="title"/>
          </p:nvPr>
        </p:nvSpPr>
        <p:spPr>
          <a:xfrm>
            <a:off x="6784848" y="1719072"/>
            <a:ext cx="4709160" cy="2926080"/>
          </a:xfrm>
        </p:spPr>
        <p:txBody>
          <a:bodyPr rtlCol="0" anchor="b" anchorCtr="0">
            <a:normAutofit/>
          </a:bodyPr>
          <a:lstStyle>
            <a:lvl1pPr>
              <a:lnSpc>
                <a:spcPts val="4000"/>
              </a:lnSpc>
              <a:defRPr sz="2800" spc="20" baseline="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7" name="그림 개체 틀 6">
            <a:extLst>
              <a:ext uri="{FF2B5EF4-FFF2-40B4-BE49-F238E27FC236}">
                <a16:creationId xmlns:a16="http://schemas.microsoft.com/office/drawing/2014/main" id="{238A46BD-7BF9-45FF-8B9B-6269F3313EA1}"/>
              </a:ext>
            </a:extLst>
          </p:cNvPr>
          <p:cNvSpPr>
            <a:spLocks noGrp="1"/>
          </p:cNvSpPr>
          <p:nvPr>
            <p:ph type="pic" sz="quarter" idx="13"/>
          </p:nvPr>
        </p:nvSpPr>
        <p:spPr>
          <a:xfrm>
            <a:off x="0" y="0"/>
            <a:ext cx="6099048" cy="6858000"/>
          </a:xfrm>
          <a:solidFill>
            <a:schemeClr val="accent5"/>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0" name="텍스트 개체 틀 9">
            <a:extLst>
              <a:ext uri="{FF2B5EF4-FFF2-40B4-BE49-F238E27FC236}">
                <a16:creationId xmlns:a16="http://schemas.microsoft.com/office/drawing/2014/main" id="{F7320F30-F8B4-4ECD-B95C-9CEA2FB06F18}"/>
              </a:ext>
            </a:extLst>
          </p:cNvPr>
          <p:cNvSpPr>
            <a:spLocks noGrp="1"/>
          </p:cNvSpPr>
          <p:nvPr>
            <p:ph type="body" sz="quarter" idx="15" hasCustomPrompt="1"/>
          </p:nvPr>
        </p:nvSpPr>
        <p:spPr>
          <a:xfrm>
            <a:off x="6784848" y="4864608"/>
            <a:ext cx="4709160" cy="365760"/>
          </a:xfrm>
        </p:spPr>
        <p:txBody>
          <a:bodyPr rtlCol="0">
            <a:normAutofit/>
          </a:bodyPr>
          <a:lstStyle>
            <a:lvl1pPr marL="0" indent="0">
              <a:lnSpc>
                <a:spcPts val="2000"/>
              </a:lnSpc>
              <a:buNone/>
              <a:defRPr sz="1600">
                <a:solidFill>
                  <a:schemeClr val="bg1">
                    <a:lumMod val="50000"/>
                  </a:schemeClr>
                </a:solidFill>
                <a:latin typeface="맑은 고딕" panose="020B0503020000020004" pitchFamily="50" charset="-127"/>
                <a:ea typeface="맑은 고딕" panose="020B0503020000020004" pitchFamily="50" charset="-127"/>
              </a:defRPr>
            </a:lvl1pPr>
            <a:lvl2pPr marL="4572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2pPr>
            <a:lvl3pPr marL="9144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3pPr>
            <a:lvl4pPr marL="13716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4pPr>
            <a:lvl5pPr marL="1828800" indent="0">
              <a:lnSpc>
                <a:spcPts val="2000"/>
              </a:lnSpc>
              <a:buNone/>
              <a:defRPr sz="1800">
                <a:solidFill>
                  <a:schemeClr val="bg1">
                    <a:lumMod val="50000"/>
                  </a:schemeClr>
                </a:solidFill>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9" name="날짜 개체 틀 6">
            <a:extLst>
              <a:ext uri="{FF2B5EF4-FFF2-40B4-BE49-F238E27FC236}">
                <a16:creationId xmlns:a16="http://schemas.microsoft.com/office/drawing/2014/main" id="{D70719F9-FF81-4368-9918-F7F8C83EEACE}"/>
              </a:ext>
            </a:extLst>
          </p:cNvPr>
          <p:cNvSpPr>
            <a:spLocks noGrp="1"/>
          </p:cNvSpPr>
          <p:nvPr>
            <p:ph type="dt" sz="half" idx="16"/>
          </p:nvPr>
        </p:nvSpPr>
        <p:spPr>
          <a:xfrm>
            <a:off x="841248" y="6356350"/>
            <a:ext cx="18288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20" name="바닥글 개체 틀 7">
            <a:extLst>
              <a:ext uri="{FF2B5EF4-FFF2-40B4-BE49-F238E27FC236}">
                <a16:creationId xmlns:a16="http://schemas.microsoft.com/office/drawing/2014/main" id="{82554244-AFE2-4E78-B199-C2315AE10B2F}"/>
              </a:ext>
            </a:extLst>
          </p:cNvPr>
          <p:cNvSpPr>
            <a:spLocks noGrp="1"/>
          </p:cNvSpPr>
          <p:nvPr>
            <p:ph type="ftr" sz="quarter" idx="14"/>
          </p:nvPr>
        </p:nvSpPr>
        <p:spPr>
          <a:xfrm>
            <a:off x="6345609" y="6356350"/>
            <a:ext cx="2743200" cy="365125"/>
          </a:xfrm>
        </p:spPr>
        <p:txBody>
          <a:bodyPr rtlCol="0"/>
          <a:lstStyle>
            <a:lvl1pPr algn="l">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5" name="슬라이드 번호 개체 틀 4">
            <a:extLst>
              <a:ext uri="{FF2B5EF4-FFF2-40B4-BE49-F238E27FC236}">
                <a16:creationId xmlns:a16="http://schemas.microsoft.com/office/drawing/2014/main" id="{0203763F-C8CD-4BCB-9A0A-B10F000BC1DB}"/>
              </a:ext>
            </a:extLst>
          </p:cNvPr>
          <p:cNvSpPr>
            <a:spLocks noGrp="1"/>
          </p:cNvSpPr>
          <p:nvPr>
            <p:ph type="sldNum" sz="quarter" idx="12"/>
          </p:nvPr>
        </p:nvSpPr>
        <p:spPr>
          <a:xfrm>
            <a:off x="9537031" y="6356350"/>
            <a:ext cx="1828800" cy="365125"/>
          </a:xfrm>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grpSp>
        <p:nvGrpSpPr>
          <p:cNvPr id="9" name="오른쪽 위">
            <a:extLst>
              <a:ext uri="{FF2B5EF4-FFF2-40B4-BE49-F238E27FC236}">
                <a16:creationId xmlns:a16="http://schemas.microsoft.com/office/drawing/2014/main" id="{9C4825FE-0798-4C51-9649-7A9C4DE1DCE2}"/>
              </a:ext>
              <a:ext uri="{C183D7F6-B498-43B3-948B-1728B52AA6E4}">
                <adec:decorative xmlns:adec="http://schemas.microsoft.com/office/drawing/2017/decorative" val="1"/>
              </a:ext>
            </a:extLst>
          </p:cNvPr>
          <p:cNvGrpSpPr/>
          <p:nvPr userDrawn="1"/>
        </p:nvGrpSpPr>
        <p:grpSpPr>
          <a:xfrm flipH="1">
            <a:off x="10154652" y="-8827"/>
            <a:ext cx="2037346" cy="3747453"/>
            <a:chOff x="10849" y="15178"/>
            <a:chExt cx="2198951" cy="3331254"/>
          </a:xfrm>
        </p:grpSpPr>
        <p:sp>
          <p:nvSpPr>
            <p:cNvPr id="12" name="자유형: 도형 10">
              <a:extLst>
                <a:ext uri="{FF2B5EF4-FFF2-40B4-BE49-F238E27FC236}">
                  <a16:creationId xmlns:a16="http://schemas.microsoft.com/office/drawing/2014/main" id="{822B9B6C-AA13-4DF1-A092-D39EAEFA9051}"/>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3" name="자유형: 도형 11">
              <a:extLst>
                <a:ext uri="{FF2B5EF4-FFF2-40B4-BE49-F238E27FC236}">
                  <a16:creationId xmlns:a16="http://schemas.microsoft.com/office/drawing/2014/main" id="{29B894B3-83A9-4074-93F1-DCC2A9A1CA30}"/>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4" name="자유형: 도형 12">
              <a:extLst>
                <a:ext uri="{FF2B5EF4-FFF2-40B4-BE49-F238E27FC236}">
                  <a16:creationId xmlns:a16="http://schemas.microsoft.com/office/drawing/2014/main" id="{CB9B20C6-7251-4040-8920-FCE1AFC00F22}"/>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5" name="자유형: 도형 13">
              <a:extLst>
                <a:ext uri="{FF2B5EF4-FFF2-40B4-BE49-F238E27FC236}">
                  <a16:creationId xmlns:a16="http://schemas.microsoft.com/office/drawing/2014/main" id="{4B278924-B03A-46BD-86D3-23814F354DAB}"/>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6" name="자유형: 도형 14">
              <a:extLst>
                <a:ext uri="{FF2B5EF4-FFF2-40B4-BE49-F238E27FC236}">
                  <a16:creationId xmlns:a16="http://schemas.microsoft.com/office/drawing/2014/main" id="{60BB8FCC-3D93-47A8-AB4F-BDA9764AD1CB}"/>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7" name="자유형: 도형 15">
              <a:extLst>
                <a:ext uri="{FF2B5EF4-FFF2-40B4-BE49-F238E27FC236}">
                  <a16:creationId xmlns:a16="http://schemas.microsoft.com/office/drawing/2014/main" id="{5BA303AA-6543-47AD-BDCE-99EA5718C682}"/>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8" name="자유형: 도형 16">
              <a:extLst>
                <a:ext uri="{FF2B5EF4-FFF2-40B4-BE49-F238E27FC236}">
                  <a16:creationId xmlns:a16="http://schemas.microsoft.com/office/drawing/2014/main" id="{CE322720-E7C1-458D-A1F7-DE4A9F9E6433}"/>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grpSp>
    </p:spTree>
    <p:extLst>
      <p:ext uri="{BB962C8B-B14F-4D97-AF65-F5344CB8AC3E}">
        <p14:creationId xmlns:p14="http://schemas.microsoft.com/office/powerpoint/2010/main" val="4278242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팀 4up">
    <p:spTree>
      <p:nvGrpSpPr>
        <p:cNvPr id="1" name=""/>
        <p:cNvGrpSpPr/>
        <p:nvPr/>
      </p:nvGrpSpPr>
      <p:grpSpPr>
        <a:xfrm>
          <a:off x="0" y="0"/>
          <a:ext cx="0" cy="0"/>
          <a:chOff x="0" y="0"/>
          <a:chExt cx="0" cy="0"/>
        </a:xfrm>
      </p:grpSpPr>
      <p:sp>
        <p:nvSpPr>
          <p:cNvPr id="48" name="제목 1">
            <a:extLst>
              <a:ext uri="{FF2B5EF4-FFF2-40B4-BE49-F238E27FC236}">
                <a16:creationId xmlns:a16="http://schemas.microsoft.com/office/drawing/2014/main" id="{E2735E56-216C-4BA9-B611-54BE87E4615E}"/>
              </a:ext>
            </a:extLst>
          </p:cNvPr>
          <p:cNvSpPr>
            <a:spLocks noGrp="1"/>
          </p:cNvSpPr>
          <p:nvPr>
            <p:ph type="title"/>
          </p:nvPr>
        </p:nvSpPr>
        <p:spPr>
          <a:xfrm>
            <a:off x="841248" y="2048256"/>
            <a:ext cx="2206752" cy="868680"/>
          </a:xfrm>
        </p:spPr>
        <p:txBody>
          <a:bodyPr rtlCol="0">
            <a:normAutofit/>
          </a:bodyPr>
          <a:lstStyle>
            <a:lvl1pPr algn="l">
              <a:lnSpc>
                <a:spcPts val="4000"/>
              </a:lnSpc>
              <a:defRPr sz="3000" baseline="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7" name="그림 개체 틀 23">
            <a:extLst>
              <a:ext uri="{FF2B5EF4-FFF2-40B4-BE49-F238E27FC236}">
                <a16:creationId xmlns:a16="http://schemas.microsoft.com/office/drawing/2014/main" id="{9ABA5222-6FD6-405B-8AC8-18022C36590F}"/>
              </a:ext>
            </a:extLst>
          </p:cNvPr>
          <p:cNvSpPr>
            <a:spLocks noGrp="1"/>
          </p:cNvSpPr>
          <p:nvPr>
            <p:ph type="pic" sz="quarter" idx="14"/>
          </p:nvPr>
        </p:nvSpPr>
        <p:spPr>
          <a:xfrm>
            <a:off x="3995928" y="923544"/>
            <a:ext cx="3383280" cy="169164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2" name="텍스트 개체 틀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3995928" y="2752344"/>
            <a:ext cx="3346704" cy="265176"/>
          </a:xfrm>
        </p:spPr>
        <p:txBody>
          <a:bodyPr lIns="0" tIns="0" rIns="0" bIns="0" rtlCol="0" anchor="b" anchorCtr="0">
            <a:noAutofit/>
          </a:bodyPr>
          <a:lstStyle>
            <a:lvl1pPr marL="0" indent="0" algn="ctr">
              <a:lnSpc>
                <a:spcPct val="100000"/>
              </a:lnSpc>
              <a:spcBef>
                <a:spcPts val="0"/>
              </a:spcBef>
              <a:buNone/>
              <a:defRPr sz="14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13" name="텍스트 개체 틀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3995928" y="3072384"/>
            <a:ext cx="3346704" cy="265176"/>
          </a:xfrm>
        </p:spPr>
        <p:txBody>
          <a:bodyPr lIns="0" tIns="0" rIns="0" bIns="0" rtlCol="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sp>
        <p:nvSpPr>
          <p:cNvPr id="18" name="그림 개체 틀 23">
            <a:extLst>
              <a:ext uri="{FF2B5EF4-FFF2-40B4-BE49-F238E27FC236}">
                <a16:creationId xmlns:a16="http://schemas.microsoft.com/office/drawing/2014/main" id="{EE7ECEE8-59DE-4E85-A8C7-51F1919C75A5}"/>
              </a:ext>
            </a:extLst>
          </p:cNvPr>
          <p:cNvSpPr>
            <a:spLocks noGrp="1"/>
          </p:cNvSpPr>
          <p:nvPr>
            <p:ph type="pic" sz="quarter" idx="21"/>
          </p:nvPr>
        </p:nvSpPr>
        <p:spPr>
          <a:xfrm>
            <a:off x="8110728" y="923544"/>
            <a:ext cx="3383280" cy="169164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9" name="텍스트 개체 틀 28">
            <a:extLst>
              <a:ext uri="{FF2B5EF4-FFF2-40B4-BE49-F238E27FC236}">
                <a16:creationId xmlns:a16="http://schemas.microsoft.com/office/drawing/2014/main" id="{D97FB821-8CBF-4A4F-B0B9-A06969A96377}"/>
              </a:ext>
            </a:extLst>
          </p:cNvPr>
          <p:cNvSpPr>
            <a:spLocks noGrp="1"/>
          </p:cNvSpPr>
          <p:nvPr>
            <p:ph type="body" sz="quarter" idx="22" hasCustomPrompt="1"/>
          </p:nvPr>
        </p:nvSpPr>
        <p:spPr>
          <a:xfrm>
            <a:off x="8110728" y="2752344"/>
            <a:ext cx="3346704" cy="265176"/>
          </a:xfrm>
        </p:spPr>
        <p:txBody>
          <a:bodyPr lIns="0" tIns="0" rIns="0" bIns="0" rtlCol="0" anchor="b" anchorCtr="0">
            <a:noAutofit/>
          </a:bodyPr>
          <a:lstStyle>
            <a:lvl1pPr marL="0" indent="0" algn="ctr">
              <a:lnSpc>
                <a:spcPct val="100000"/>
              </a:lnSpc>
              <a:spcBef>
                <a:spcPts val="0"/>
              </a:spcBef>
              <a:buNone/>
              <a:defRPr sz="14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20" name="텍스트 개체 틀 28">
            <a:extLst>
              <a:ext uri="{FF2B5EF4-FFF2-40B4-BE49-F238E27FC236}">
                <a16:creationId xmlns:a16="http://schemas.microsoft.com/office/drawing/2014/main" id="{CD848540-6394-46BF-83DE-84862EC7C89D}"/>
              </a:ext>
            </a:extLst>
          </p:cNvPr>
          <p:cNvSpPr>
            <a:spLocks noGrp="1"/>
          </p:cNvSpPr>
          <p:nvPr>
            <p:ph type="body" sz="quarter" idx="23" hasCustomPrompt="1"/>
          </p:nvPr>
        </p:nvSpPr>
        <p:spPr>
          <a:xfrm>
            <a:off x="8110728" y="3072384"/>
            <a:ext cx="3346704" cy="265176"/>
          </a:xfrm>
        </p:spPr>
        <p:txBody>
          <a:bodyPr lIns="0" tIns="0" rIns="0" bIns="0" rtlCol="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sp>
        <p:nvSpPr>
          <p:cNvPr id="21" name="그림 개체 틀 23">
            <a:extLst>
              <a:ext uri="{FF2B5EF4-FFF2-40B4-BE49-F238E27FC236}">
                <a16:creationId xmlns:a16="http://schemas.microsoft.com/office/drawing/2014/main" id="{AA8489A7-C95E-4BD6-A6DA-48D8AD7905CB}"/>
              </a:ext>
            </a:extLst>
          </p:cNvPr>
          <p:cNvSpPr>
            <a:spLocks noGrp="1"/>
          </p:cNvSpPr>
          <p:nvPr>
            <p:ph type="pic" sz="quarter" idx="24"/>
          </p:nvPr>
        </p:nvSpPr>
        <p:spPr>
          <a:xfrm>
            <a:off x="3995928" y="3657600"/>
            <a:ext cx="3383280" cy="169164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2" name="텍스트 개체 틀 28">
            <a:extLst>
              <a:ext uri="{FF2B5EF4-FFF2-40B4-BE49-F238E27FC236}">
                <a16:creationId xmlns:a16="http://schemas.microsoft.com/office/drawing/2014/main" id="{52CC8864-A662-4E73-A14D-A4E610269DD8}"/>
              </a:ext>
            </a:extLst>
          </p:cNvPr>
          <p:cNvSpPr>
            <a:spLocks noGrp="1"/>
          </p:cNvSpPr>
          <p:nvPr>
            <p:ph type="body" sz="quarter" idx="25" hasCustomPrompt="1"/>
          </p:nvPr>
        </p:nvSpPr>
        <p:spPr>
          <a:xfrm>
            <a:off x="3995928" y="5468112"/>
            <a:ext cx="3346704" cy="265176"/>
          </a:xfrm>
        </p:spPr>
        <p:txBody>
          <a:bodyPr lIns="0" tIns="0" rIns="0" bIns="0" rtlCol="0" anchor="b" anchorCtr="0">
            <a:noAutofit/>
          </a:bodyPr>
          <a:lstStyle>
            <a:lvl1pPr marL="0" indent="0" algn="ctr">
              <a:lnSpc>
                <a:spcPct val="100000"/>
              </a:lnSpc>
              <a:spcBef>
                <a:spcPts val="0"/>
              </a:spcBef>
              <a:buNone/>
              <a:defRPr sz="14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23" name="텍스트 개체 틀 28">
            <a:extLst>
              <a:ext uri="{FF2B5EF4-FFF2-40B4-BE49-F238E27FC236}">
                <a16:creationId xmlns:a16="http://schemas.microsoft.com/office/drawing/2014/main" id="{548CD837-2123-4EC2-B247-12AACAD5C8B7}"/>
              </a:ext>
            </a:extLst>
          </p:cNvPr>
          <p:cNvSpPr>
            <a:spLocks noGrp="1"/>
          </p:cNvSpPr>
          <p:nvPr>
            <p:ph type="body" sz="quarter" idx="26" hasCustomPrompt="1"/>
          </p:nvPr>
        </p:nvSpPr>
        <p:spPr>
          <a:xfrm>
            <a:off x="3995928" y="5779008"/>
            <a:ext cx="3346704" cy="265176"/>
          </a:xfrm>
        </p:spPr>
        <p:txBody>
          <a:bodyPr lIns="0" tIns="0" rIns="0" bIns="0" rtlCol="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sp>
        <p:nvSpPr>
          <p:cNvPr id="24" name="그림 개체 틀 23">
            <a:extLst>
              <a:ext uri="{FF2B5EF4-FFF2-40B4-BE49-F238E27FC236}">
                <a16:creationId xmlns:a16="http://schemas.microsoft.com/office/drawing/2014/main" id="{8A30C89E-0A33-4198-A183-7C0A4BD2FF98}"/>
              </a:ext>
            </a:extLst>
          </p:cNvPr>
          <p:cNvSpPr>
            <a:spLocks noGrp="1"/>
          </p:cNvSpPr>
          <p:nvPr>
            <p:ph type="pic" sz="quarter" idx="27"/>
          </p:nvPr>
        </p:nvSpPr>
        <p:spPr>
          <a:xfrm>
            <a:off x="8110728" y="3657600"/>
            <a:ext cx="3383280" cy="169164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텍스트 개체 틀 28">
            <a:extLst>
              <a:ext uri="{FF2B5EF4-FFF2-40B4-BE49-F238E27FC236}">
                <a16:creationId xmlns:a16="http://schemas.microsoft.com/office/drawing/2014/main" id="{C04926A4-C940-425C-86F4-9DA0FCF3E45A}"/>
              </a:ext>
            </a:extLst>
          </p:cNvPr>
          <p:cNvSpPr>
            <a:spLocks noGrp="1"/>
          </p:cNvSpPr>
          <p:nvPr>
            <p:ph type="body" sz="quarter" idx="28" hasCustomPrompt="1"/>
          </p:nvPr>
        </p:nvSpPr>
        <p:spPr>
          <a:xfrm>
            <a:off x="8110728" y="5468112"/>
            <a:ext cx="3346704" cy="265176"/>
          </a:xfrm>
        </p:spPr>
        <p:txBody>
          <a:bodyPr lIns="0" tIns="0" rIns="0" bIns="0" rtlCol="0" anchor="b" anchorCtr="0">
            <a:noAutofit/>
          </a:bodyPr>
          <a:lstStyle>
            <a:lvl1pPr marL="0" indent="0" algn="ctr">
              <a:lnSpc>
                <a:spcPct val="100000"/>
              </a:lnSpc>
              <a:spcBef>
                <a:spcPts val="0"/>
              </a:spcBef>
              <a:buNone/>
              <a:defRPr sz="14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26" name="텍스트 개체 틀 28">
            <a:extLst>
              <a:ext uri="{FF2B5EF4-FFF2-40B4-BE49-F238E27FC236}">
                <a16:creationId xmlns:a16="http://schemas.microsoft.com/office/drawing/2014/main" id="{02468BEF-BD57-4418-9C05-3675010184E4}"/>
              </a:ext>
            </a:extLst>
          </p:cNvPr>
          <p:cNvSpPr>
            <a:spLocks noGrp="1"/>
          </p:cNvSpPr>
          <p:nvPr>
            <p:ph type="body" sz="quarter" idx="29" hasCustomPrompt="1"/>
          </p:nvPr>
        </p:nvSpPr>
        <p:spPr>
          <a:xfrm>
            <a:off x="8110728" y="5779008"/>
            <a:ext cx="3346704" cy="265176"/>
          </a:xfrm>
        </p:spPr>
        <p:txBody>
          <a:bodyPr lIns="0" tIns="0" rIns="0" bIns="0" rtlCol="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grpSp>
        <p:nvGrpSpPr>
          <p:cNvPr id="38" name="오른쪽 아래">
            <a:extLst>
              <a:ext uri="{FF2B5EF4-FFF2-40B4-BE49-F238E27FC236}">
                <a16:creationId xmlns:a16="http://schemas.microsoft.com/office/drawing/2014/main" id="{B36FFE50-05C0-4942-89B8-DEE732CC388D}"/>
              </a:ext>
              <a:ext uri="{C183D7F6-B498-43B3-948B-1728B52AA6E4}">
                <adec:decorative xmlns:adec="http://schemas.microsoft.com/office/drawing/2017/decorative" val="1"/>
              </a:ext>
            </a:extLst>
          </p:cNvPr>
          <p:cNvGrpSpPr/>
          <p:nvPr userDrawn="1"/>
        </p:nvGrpSpPr>
        <p:grpSpPr>
          <a:xfrm flipH="1">
            <a:off x="0" y="3284231"/>
            <a:ext cx="3899905" cy="3581399"/>
            <a:chOff x="7980400" y="3276601"/>
            <a:chExt cx="4211600" cy="3581399"/>
          </a:xfrm>
        </p:grpSpPr>
        <p:grpSp>
          <p:nvGrpSpPr>
            <p:cNvPr id="39" name="그래픽 157">
              <a:extLst>
                <a:ext uri="{FF2B5EF4-FFF2-40B4-BE49-F238E27FC236}">
                  <a16:creationId xmlns:a16="http://schemas.microsoft.com/office/drawing/2014/main" id="{A0172B24-EE58-47CA-9252-3427B1FD3374}"/>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41" name="자유형: 도형 24">
                <a:extLst>
                  <a:ext uri="{FF2B5EF4-FFF2-40B4-BE49-F238E27FC236}">
                    <a16:creationId xmlns:a16="http://schemas.microsoft.com/office/drawing/2014/main" id="{8C675FC1-39D2-4629-BC15-4DE2B87A385D}"/>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2" name="자유형: 도형 25">
                <a:extLst>
                  <a:ext uri="{FF2B5EF4-FFF2-40B4-BE49-F238E27FC236}">
                    <a16:creationId xmlns:a16="http://schemas.microsoft.com/office/drawing/2014/main" id="{AD8E5605-F606-41F2-8FA0-0819ACE79B06}"/>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3" name="자유형: 도형 26">
                <a:extLst>
                  <a:ext uri="{FF2B5EF4-FFF2-40B4-BE49-F238E27FC236}">
                    <a16:creationId xmlns:a16="http://schemas.microsoft.com/office/drawing/2014/main" id="{7B78C10B-193F-4033-B31B-9E56610D22F4}"/>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4" name="자유형: 도형 30">
                <a:extLst>
                  <a:ext uri="{FF2B5EF4-FFF2-40B4-BE49-F238E27FC236}">
                    <a16:creationId xmlns:a16="http://schemas.microsoft.com/office/drawing/2014/main" id="{F0624257-FB1D-4F83-9320-65F1651FDF48}"/>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5" name="자유형: 도형 31">
                <a:extLst>
                  <a:ext uri="{FF2B5EF4-FFF2-40B4-BE49-F238E27FC236}">
                    <a16:creationId xmlns:a16="http://schemas.microsoft.com/office/drawing/2014/main" id="{B8CF1011-9F94-4FA3-A166-9C40E5E9ACA2}"/>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6" name="자유형: 도형 32">
                <a:extLst>
                  <a:ext uri="{FF2B5EF4-FFF2-40B4-BE49-F238E27FC236}">
                    <a16:creationId xmlns:a16="http://schemas.microsoft.com/office/drawing/2014/main" id="{45028FD8-E287-4787-BAD0-D5B4C5DB9AB8}"/>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7" name="자유형: 도형 36">
                <a:extLst>
                  <a:ext uri="{FF2B5EF4-FFF2-40B4-BE49-F238E27FC236}">
                    <a16:creationId xmlns:a16="http://schemas.microsoft.com/office/drawing/2014/main" id="{117B12D1-6969-4FC0-B274-5DFD143DEB78}"/>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grpSp>
        <p:sp>
          <p:nvSpPr>
            <p:cNvPr id="40" name="자유형: 도형 23">
              <a:extLst>
                <a:ext uri="{FF2B5EF4-FFF2-40B4-BE49-F238E27FC236}">
                  <a16:creationId xmlns:a16="http://schemas.microsoft.com/office/drawing/2014/main" id="{E51F424F-933D-4AE9-A7D4-47D30A8E47EC}"/>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ko-KR" altLang="en-GB" noProof="0">
                <a:latin typeface="맑은 고딕" panose="020B0503020000020004" pitchFamily="50" charset="-127"/>
                <a:ea typeface="맑은 고딕" panose="020B0503020000020004" pitchFamily="50" charset="-127"/>
              </a:endParaRPr>
            </a:p>
          </p:txBody>
        </p:sp>
      </p:grpSp>
      <p:sp>
        <p:nvSpPr>
          <p:cNvPr id="3" name="날짜 개체 틀 2">
            <a:extLst>
              <a:ext uri="{FF2B5EF4-FFF2-40B4-BE49-F238E27FC236}">
                <a16:creationId xmlns:a16="http://schemas.microsoft.com/office/drawing/2014/main" id="{A0C71211-4520-46A1-9487-4AE49C3239EF}"/>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4" name="바닥글 개체 틀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5" name="슬라이드 번호 개체 틀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08186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팀 8up">
    <p:spTree>
      <p:nvGrpSpPr>
        <p:cNvPr id="1" name=""/>
        <p:cNvGrpSpPr/>
        <p:nvPr/>
      </p:nvGrpSpPr>
      <p:grpSpPr>
        <a:xfrm>
          <a:off x="0" y="0"/>
          <a:ext cx="0" cy="0"/>
          <a:chOff x="0" y="0"/>
          <a:chExt cx="0" cy="0"/>
        </a:xfrm>
      </p:grpSpPr>
      <p:sp>
        <p:nvSpPr>
          <p:cNvPr id="50" name="제목 1">
            <a:extLst>
              <a:ext uri="{FF2B5EF4-FFF2-40B4-BE49-F238E27FC236}">
                <a16:creationId xmlns:a16="http://schemas.microsoft.com/office/drawing/2014/main" id="{B49703BB-2651-4695-AEAC-09D07157CB88}"/>
              </a:ext>
            </a:extLst>
          </p:cNvPr>
          <p:cNvSpPr>
            <a:spLocks noGrp="1"/>
          </p:cNvSpPr>
          <p:nvPr>
            <p:ph type="title"/>
          </p:nvPr>
        </p:nvSpPr>
        <p:spPr>
          <a:xfrm>
            <a:off x="841248" y="2048256"/>
            <a:ext cx="2206752" cy="868680"/>
          </a:xfrm>
        </p:spPr>
        <p:txBody>
          <a:bodyPr rtlCol="0">
            <a:normAutofit/>
          </a:bodyPr>
          <a:lstStyle>
            <a:lvl1pPr algn="l">
              <a:lnSpc>
                <a:spcPts val="4000"/>
              </a:lnSpc>
              <a:defRPr sz="3000" baseline="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6" name="그림 개체 틀 23">
            <a:extLst>
              <a:ext uri="{FF2B5EF4-FFF2-40B4-BE49-F238E27FC236}">
                <a16:creationId xmlns:a16="http://schemas.microsoft.com/office/drawing/2014/main" id="{5E48B363-63E8-4F17-842B-53AD935A6529}"/>
              </a:ext>
            </a:extLst>
          </p:cNvPr>
          <p:cNvSpPr>
            <a:spLocks noGrp="1"/>
          </p:cNvSpPr>
          <p:nvPr>
            <p:ph type="pic" sz="quarter" idx="13"/>
          </p:nvPr>
        </p:nvSpPr>
        <p:spPr>
          <a:xfrm>
            <a:off x="3371850" y="905256"/>
            <a:ext cx="1828800" cy="137160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7" name="그림 개체 틀 23">
            <a:extLst>
              <a:ext uri="{FF2B5EF4-FFF2-40B4-BE49-F238E27FC236}">
                <a16:creationId xmlns:a16="http://schemas.microsoft.com/office/drawing/2014/main" id="{9ABA5222-6FD6-405B-8AC8-18022C36590F}"/>
              </a:ext>
            </a:extLst>
          </p:cNvPr>
          <p:cNvSpPr>
            <a:spLocks noGrp="1"/>
          </p:cNvSpPr>
          <p:nvPr>
            <p:ph type="pic" sz="quarter" idx="14"/>
          </p:nvPr>
        </p:nvSpPr>
        <p:spPr>
          <a:xfrm>
            <a:off x="5568950" y="905256"/>
            <a:ext cx="1828800" cy="137160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8" name="그림 개체 틀 23">
            <a:extLst>
              <a:ext uri="{FF2B5EF4-FFF2-40B4-BE49-F238E27FC236}">
                <a16:creationId xmlns:a16="http://schemas.microsoft.com/office/drawing/2014/main" id="{124DE785-775F-4AE4-94B3-FA728188EBA5}"/>
              </a:ext>
            </a:extLst>
          </p:cNvPr>
          <p:cNvSpPr>
            <a:spLocks noGrp="1"/>
          </p:cNvSpPr>
          <p:nvPr>
            <p:ph type="pic" sz="quarter" idx="15"/>
          </p:nvPr>
        </p:nvSpPr>
        <p:spPr>
          <a:xfrm>
            <a:off x="7766050" y="905256"/>
            <a:ext cx="1828800" cy="137160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9" name="그림 개체 틀 23">
            <a:extLst>
              <a:ext uri="{FF2B5EF4-FFF2-40B4-BE49-F238E27FC236}">
                <a16:creationId xmlns:a16="http://schemas.microsoft.com/office/drawing/2014/main" id="{F5694B35-7776-4DB9-9EB7-3AF076EC357D}"/>
              </a:ext>
            </a:extLst>
          </p:cNvPr>
          <p:cNvSpPr>
            <a:spLocks noGrp="1"/>
          </p:cNvSpPr>
          <p:nvPr>
            <p:ph type="pic" sz="quarter" idx="16"/>
          </p:nvPr>
        </p:nvSpPr>
        <p:spPr>
          <a:xfrm>
            <a:off x="9963150" y="905256"/>
            <a:ext cx="1828800" cy="137160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0" name="텍스트 개체 틀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3352801" y="2441448"/>
            <a:ext cx="1828800" cy="265176"/>
          </a:xfrm>
        </p:spPr>
        <p:txBody>
          <a:bodyPr lIns="0" tIns="0" rIns="0" bIns="0" rtlCol="0" anchor="ctr" anchorCtr="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11" name="텍스트 개체 틀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3352800" y="2761488"/>
            <a:ext cx="1828800" cy="265176"/>
          </a:xfrm>
        </p:spPr>
        <p:txBody>
          <a:bodyPr lIns="0" tIns="0" rIns="0" bIns="0" rtlCol="0">
            <a:noAutofit/>
          </a:bodyPr>
          <a:lstStyle>
            <a:lvl1pPr marL="0" indent="0" algn="ctr">
              <a:lnSpc>
                <a:spcPct val="100000"/>
              </a:lnSpc>
              <a:spcBef>
                <a:spcPts val="0"/>
              </a:spcBef>
              <a:buNone/>
              <a:defRPr sz="10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sp>
        <p:nvSpPr>
          <p:cNvPr id="20" name="텍스트 개체 틀 28">
            <a:extLst>
              <a:ext uri="{FF2B5EF4-FFF2-40B4-BE49-F238E27FC236}">
                <a16:creationId xmlns:a16="http://schemas.microsoft.com/office/drawing/2014/main" id="{61176CED-9BFE-4139-B6C8-10F9A4DD5F2D}"/>
              </a:ext>
            </a:extLst>
          </p:cNvPr>
          <p:cNvSpPr>
            <a:spLocks noGrp="1"/>
          </p:cNvSpPr>
          <p:nvPr>
            <p:ph type="body" sz="quarter" idx="19" hasCustomPrompt="1"/>
          </p:nvPr>
        </p:nvSpPr>
        <p:spPr>
          <a:xfrm>
            <a:off x="5534024" y="2441448"/>
            <a:ext cx="1828800" cy="265176"/>
          </a:xfrm>
        </p:spPr>
        <p:txBody>
          <a:bodyPr lIns="0" tIns="0" rIns="0" bIns="0" rtlCol="0" anchor="ctr" anchorCtr="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21" name="텍스트 개체 틀 28">
            <a:extLst>
              <a:ext uri="{FF2B5EF4-FFF2-40B4-BE49-F238E27FC236}">
                <a16:creationId xmlns:a16="http://schemas.microsoft.com/office/drawing/2014/main" id="{BB2D875B-8A2E-4BAA-87D2-8E96456A85C3}"/>
              </a:ext>
            </a:extLst>
          </p:cNvPr>
          <p:cNvSpPr>
            <a:spLocks noGrp="1"/>
          </p:cNvSpPr>
          <p:nvPr>
            <p:ph type="body" sz="quarter" idx="20" hasCustomPrompt="1"/>
          </p:nvPr>
        </p:nvSpPr>
        <p:spPr>
          <a:xfrm>
            <a:off x="5534023" y="2761488"/>
            <a:ext cx="1828800" cy="265176"/>
          </a:xfrm>
        </p:spPr>
        <p:txBody>
          <a:bodyPr lIns="0" tIns="0" rIns="0" bIns="0" rtlCol="0">
            <a:noAutofit/>
          </a:bodyPr>
          <a:lstStyle>
            <a:lvl1pPr marL="0" indent="0" algn="ctr">
              <a:lnSpc>
                <a:spcPct val="100000"/>
              </a:lnSpc>
              <a:spcBef>
                <a:spcPts val="0"/>
              </a:spcBef>
              <a:buNone/>
              <a:defRPr sz="10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sp>
        <p:nvSpPr>
          <p:cNvPr id="22" name="텍스트 개체 틀 28">
            <a:extLst>
              <a:ext uri="{FF2B5EF4-FFF2-40B4-BE49-F238E27FC236}">
                <a16:creationId xmlns:a16="http://schemas.microsoft.com/office/drawing/2014/main" id="{85BF81E7-E1BD-4D1E-82F6-A7C0CDD6D5B4}"/>
              </a:ext>
            </a:extLst>
          </p:cNvPr>
          <p:cNvSpPr>
            <a:spLocks noGrp="1"/>
          </p:cNvSpPr>
          <p:nvPr>
            <p:ph type="body" sz="quarter" idx="21" hasCustomPrompt="1"/>
          </p:nvPr>
        </p:nvSpPr>
        <p:spPr>
          <a:xfrm>
            <a:off x="7766050" y="2441448"/>
            <a:ext cx="1828800" cy="265176"/>
          </a:xfrm>
        </p:spPr>
        <p:txBody>
          <a:bodyPr lIns="0" tIns="0" rIns="0" bIns="0" rtlCol="0" anchor="ctr" anchorCtr="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23" name="텍스트 개체 틀 28">
            <a:extLst>
              <a:ext uri="{FF2B5EF4-FFF2-40B4-BE49-F238E27FC236}">
                <a16:creationId xmlns:a16="http://schemas.microsoft.com/office/drawing/2014/main" id="{B966330D-3F04-4061-A0B4-9AB5D36C682B}"/>
              </a:ext>
            </a:extLst>
          </p:cNvPr>
          <p:cNvSpPr>
            <a:spLocks noGrp="1"/>
          </p:cNvSpPr>
          <p:nvPr>
            <p:ph type="body" sz="quarter" idx="22" hasCustomPrompt="1"/>
          </p:nvPr>
        </p:nvSpPr>
        <p:spPr>
          <a:xfrm>
            <a:off x="7766049" y="2761488"/>
            <a:ext cx="1828800" cy="265176"/>
          </a:xfrm>
        </p:spPr>
        <p:txBody>
          <a:bodyPr lIns="0" tIns="0" rIns="0" bIns="0" rtlCol="0">
            <a:noAutofit/>
          </a:bodyPr>
          <a:lstStyle>
            <a:lvl1pPr marL="0" indent="0" algn="ctr">
              <a:lnSpc>
                <a:spcPct val="100000"/>
              </a:lnSpc>
              <a:spcBef>
                <a:spcPts val="0"/>
              </a:spcBef>
              <a:buNone/>
              <a:defRPr sz="10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sp>
        <p:nvSpPr>
          <p:cNvPr id="24" name="텍스트 개체 틀 28">
            <a:extLst>
              <a:ext uri="{FF2B5EF4-FFF2-40B4-BE49-F238E27FC236}">
                <a16:creationId xmlns:a16="http://schemas.microsoft.com/office/drawing/2014/main" id="{3D67AFFF-E27F-41A0-8D71-544EA9CDAF6E}"/>
              </a:ext>
            </a:extLst>
          </p:cNvPr>
          <p:cNvSpPr>
            <a:spLocks noGrp="1"/>
          </p:cNvSpPr>
          <p:nvPr>
            <p:ph type="body" sz="quarter" idx="23" hasCustomPrompt="1"/>
          </p:nvPr>
        </p:nvSpPr>
        <p:spPr>
          <a:xfrm>
            <a:off x="9963151" y="2441448"/>
            <a:ext cx="1828800" cy="265176"/>
          </a:xfrm>
        </p:spPr>
        <p:txBody>
          <a:bodyPr lIns="0" tIns="0" rIns="0" bIns="0" rtlCol="0" anchor="ctr" anchorCtr="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25" name="텍스트 개체 틀 28">
            <a:extLst>
              <a:ext uri="{FF2B5EF4-FFF2-40B4-BE49-F238E27FC236}">
                <a16:creationId xmlns:a16="http://schemas.microsoft.com/office/drawing/2014/main" id="{165BC447-A277-4C10-8A24-D47C19A12751}"/>
              </a:ext>
            </a:extLst>
          </p:cNvPr>
          <p:cNvSpPr>
            <a:spLocks noGrp="1"/>
          </p:cNvSpPr>
          <p:nvPr>
            <p:ph type="body" sz="quarter" idx="24" hasCustomPrompt="1"/>
          </p:nvPr>
        </p:nvSpPr>
        <p:spPr>
          <a:xfrm>
            <a:off x="9963150" y="2761488"/>
            <a:ext cx="1828800" cy="265176"/>
          </a:xfrm>
        </p:spPr>
        <p:txBody>
          <a:bodyPr lIns="0" tIns="0" rIns="0" bIns="0" rtlCol="0">
            <a:noAutofit/>
          </a:bodyPr>
          <a:lstStyle>
            <a:lvl1pPr marL="0" indent="0" algn="ctr">
              <a:lnSpc>
                <a:spcPct val="100000"/>
              </a:lnSpc>
              <a:spcBef>
                <a:spcPts val="0"/>
              </a:spcBef>
              <a:buNone/>
              <a:defRPr sz="10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sp>
        <p:nvSpPr>
          <p:cNvPr id="26" name="그림 개체 틀 23">
            <a:extLst>
              <a:ext uri="{FF2B5EF4-FFF2-40B4-BE49-F238E27FC236}">
                <a16:creationId xmlns:a16="http://schemas.microsoft.com/office/drawing/2014/main" id="{D38576C9-402D-4831-A0EF-BBCA80D73A7B}"/>
              </a:ext>
            </a:extLst>
          </p:cNvPr>
          <p:cNvSpPr>
            <a:spLocks noGrp="1"/>
          </p:cNvSpPr>
          <p:nvPr>
            <p:ph type="pic" sz="quarter" idx="25"/>
          </p:nvPr>
        </p:nvSpPr>
        <p:spPr>
          <a:xfrm>
            <a:off x="3371850" y="3639312"/>
            <a:ext cx="1828800" cy="137160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7C6F3EEF-659E-493F-AFB3-FCED6B1DF51D}"/>
              </a:ext>
            </a:extLst>
          </p:cNvPr>
          <p:cNvSpPr>
            <a:spLocks noGrp="1"/>
          </p:cNvSpPr>
          <p:nvPr>
            <p:ph type="pic" sz="quarter" idx="26"/>
          </p:nvPr>
        </p:nvSpPr>
        <p:spPr>
          <a:xfrm>
            <a:off x="5568950" y="3639312"/>
            <a:ext cx="1828800" cy="137160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8" name="그림 개체 틀 23">
            <a:extLst>
              <a:ext uri="{FF2B5EF4-FFF2-40B4-BE49-F238E27FC236}">
                <a16:creationId xmlns:a16="http://schemas.microsoft.com/office/drawing/2014/main" id="{979DF6BA-4DEB-48BE-B6A3-693B3E7BBA0F}"/>
              </a:ext>
            </a:extLst>
          </p:cNvPr>
          <p:cNvSpPr>
            <a:spLocks noGrp="1"/>
          </p:cNvSpPr>
          <p:nvPr>
            <p:ph type="pic" sz="quarter" idx="27"/>
          </p:nvPr>
        </p:nvSpPr>
        <p:spPr>
          <a:xfrm>
            <a:off x="7766050" y="3639312"/>
            <a:ext cx="1828800" cy="137160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9" name="그림 개체 틀 23">
            <a:extLst>
              <a:ext uri="{FF2B5EF4-FFF2-40B4-BE49-F238E27FC236}">
                <a16:creationId xmlns:a16="http://schemas.microsoft.com/office/drawing/2014/main" id="{5BBD9013-A1CA-4022-8094-3B41A2583423}"/>
              </a:ext>
            </a:extLst>
          </p:cNvPr>
          <p:cNvSpPr>
            <a:spLocks noGrp="1"/>
          </p:cNvSpPr>
          <p:nvPr>
            <p:ph type="pic" sz="quarter" idx="28"/>
          </p:nvPr>
        </p:nvSpPr>
        <p:spPr>
          <a:xfrm>
            <a:off x="9963150" y="3639312"/>
            <a:ext cx="1828800" cy="1371600"/>
          </a:xfrm>
          <a:solidFill>
            <a:schemeClr val="accent5"/>
          </a:solidFill>
        </p:spPr>
        <p:txBody>
          <a:bodyPr rtlCol="0">
            <a:normAutofit/>
          </a:bodyPr>
          <a:lstStyle>
            <a:lvl1pPr marL="0" indent="0">
              <a:buNone/>
              <a:defRPr sz="1400">
                <a:solidFill>
                  <a:schemeClr val="tx1"/>
                </a:solidFill>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30" name="텍스트 개체 틀 28">
            <a:extLst>
              <a:ext uri="{FF2B5EF4-FFF2-40B4-BE49-F238E27FC236}">
                <a16:creationId xmlns:a16="http://schemas.microsoft.com/office/drawing/2014/main" id="{F2248C56-00FA-4F0D-BF46-063951CCC538}"/>
              </a:ext>
            </a:extLst>
          </p:cNvPr>
          <p:cNvSpPr>
            <a:spLocks noGrp="1"/>
          </p:cNvSpPr>
          <p:nvPr>
            <p:ph type="body" sz="quarter" idx="29" hasCustomPrompt="1"/>
          </p:nvPr>
        </p:nvSpPr>
        <p:spPr>
          <a:xfrm>
            <a:off x="3352801" y="5175504"/>
            <a:ext cx="1828800" cy="265176"/>
          </a:xfrm>
        </p:spPr>
        <p:txBody>
          <a:bodyPr lIns="0" tIns="0" rIns="0" bIns="0" rtlCol="0" anchor="ctr" anchorCtr="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31" name="텍스트 개체 틀 28">
            <a:extLst>
              <a:ext uri="{FF2B5EF4-FFF2-40B4-BE49-F238E27FC236}">
                <a16:creationId xmlns:a16="http://schemas.microsoft.com/office/drawing/2014/main" id="{35FEBC56-AFA3-4970-8BC5-C90EE1A9E68C}"/>
              </a:ext>
            </a:extLst>
          </p:cNvPr>
          <p:cNvSpPr>
            <a:spLocks noGrp="1"/>
          </p:cNvSpPr>
          <p:nvPr>
            <p:ph type="body" sz="quarter" idx="30" hasCustomPrompt="1"/>
          </p:nvPr>
        </p:nvSpPr>
        <p:spPr>
          <a:xfrm>
            <a:off x="3352800" y="5504688"/>
            <a:ext cx="1828800" cy="265176"/>
          </a:xfrm>
        </p:spPr>
        <p:txBody>
          <a:bodyPr lIns="0" tIns="0" rIns="0" bIns="0" rtlCol="0">
            <a:noAutofit/>
          </a:bodyPr>
          <a:lstStyle>
            <a:lvl1pPr marL="0" indent="0" algn="ctr">
              <a:lnSpc>
                <a:spcPct val="100000"/>
              </a:lnSpc>
              <a:spcBef>
                <a:spcPts val="0"/>
              </a:spcBef>
              <a:buNone/>
              <a:defRPr sz="10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sp>
        <p:nvSpPr>
          <p:cNvPr id="32" name="텍스트 개체 틀 28">
            <a:extLst>
              <a:ext uri="{FF2B5EF4-FFF2-40B4-BE49-F238E27FC236}">
                <a16:creationId xmlns:a16="http://schemas.microsoft.com/office/drawing/2014/main" id="{8CCCF04E-E04C-4AB1-9C53-B92D17F93266}"/>
              </a:ext>
            </a:extLst>
          </p:cNvPr>
          <p:cNvSpPr>
            <a:spLocks noGrp="1"/>
          </p:cNvSpPr>
          <p:nvPr>
            <p:ph type="body" sz="quarter" idx="31" hasCustomPrompt="1"/>
          </p:nvPr>
        </p:nvSpPr>
        <p:spPr>
          <a:xfrm>
            <a:off x="5534024" y="5175504"/>
            <a:ext cx="1828800" cy="265176"/>
          </a:xfrm>
        </p:spPr>
        <p:txBody>
          <a:bodyPr lIns="0" tIns="0" rIns="0" bIns="0" rtlCol="0" anchor="ctr" anchorCtr="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33" name="텍스트 개체 틀 28">
            <a:extLst>
              <a:ext uri="{FF2B5EF4-FFF2-40B4-BE49-F238E27FC236}">
                <a16:creationId xmlns:a16="http://schemas.microsoft.com/office/drawing/2014/main" id="{219B05E2-B801-49E7-BB53-1DA62B85967E}"/>
              </a:ext>
            </a:extLst>
          </p:cNvPr>
          <p:cNvSpPr>
            <a:spLocks noGrp="1"/>
          </p:cNvSpPr>
          <p:nvPr>
            <p:ph type="body" sz="quarter" idx="32" hasCustomPrompt="1"/>
          </p:nvPr>
        </p:nvSpPr>
        <p:spPr>
          <a:xfrm>
            <a:off x="5534023" y="5504688"/>
            <a:ext cx="1828800" cy="265176"/>
          </a:xfrm>
        </p:spPr>
        <p:txBody>
          <a:bodyPr lIns="0" tIns="0" rIns="0" bIns="0" rtlCol="0">
            <a:noAutofit/>
          </a:bodyPr>
          <a:lstStyle>
            <a:lvl1pPr marL="0" indent="0" algn="ctr">
              <a:lnSpc>
                <a:spcPct val="100000"/>
              </a:lnSpc>
              <a:spcBef>
                <a:spcPts val="0"/>
              </a:spcBef>
              <a:buNone/>
              <a:defRPr sz="10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sp>
        <p:nvSpPr>
          <p:cNvPr id="34" name="텍스트 개체 틀 28">
            <a:extLst>
              <a:ext uri="{FF2B5EF4-FFF2-40B4-BE49-F238E27FC236}">
                <a16:creationId xmlns:a16="http://schemas.microsoft.com/office/drawing/2014/main" id="{A31D8B7D-D3A7-4B0C-8920-B72C7DDA4461}"/>
              </a:ext>
            </a:extLst>
          </p:cNvPr>
          <p:cNvSpPr>
            <a:spLocks noGrp="1"/>
          </p:cNvSpPr>
          <p:nvPr>
            <p:ph type="body" sz="quarter" idx="33" hasCustomPrompt="1"/>
          </p:nvPr>
        </p:nvSpPr>
        <p:spPr>
          <a:xfrm>
            <a:off x="7766050" y="5175504"/>
            <a:ext cx="1828800" cy="265176"/>
          </a:xfrm>
        </p:spPr>
        <p:txBody>
          <a:bodyPr lIns="0" tIns="0" rIns="0" bIns="0" rtlCol="0" anchor="ctr" anchorCtr="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35" name="텍스트 개체 틀 28">
            <a:extLst>
              <a:ext uri="{FF2B5EF4-FFF2-40B4-BE49-F238E27FC236}">
                <a16:creationId xmlns:a16="http://schemas.microsoft.com/office/drawing/2014/main" id="{C2A50E85-EEA7-44BE-9C60-F2F8E34A5D3A}"/>
              </a:ext>
            </a:extLst>
          </p:cNvPr>
          <p:cNvSpPr>
            <a:spLocks noGrp="1"/>
          </p:cNvSpPr>
          <p:nvPr>
            <p:ph type="body" sz="quarter" idx="34" hasCustomPrompt="1"/>
          </p:nvPr>
        </p:nvSpPr>
        <p:spPr>
          <a:xfrm>
            <a:off x="7766049" y="5504688"/>
            <a:ext cx="1828800" cy="265176"/>
          </a:xfrm>
        </p:spPr>
        <p:txBody>
          <a:bodyPr lIns="0" tIns="0" rIns="0" bIns="0" rtlCol="0">
            <a:noAutofit/>
          </a:bodyPr>
          <a:lstStyle>
            <a:lvl1pPr marL="0" indent="0" algn="ctr">
              <a:lnSpc>
                <a:spcPct val="100000"/>
              </a:lnSpc>
              <a:spcBef>
                <a:spcPts val="0"/>
              </a:spcBef>
              <a:buNone/>
              <a:defRPr sz="10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sp>
        <p:nvSpPr>
          <p:cNvPr id="36" name="텍스트 개체 틀 28">
            <a:extLst>
              <a:ext uri="{FF2B5EF4-FFF2-40B4-BE49-F238E27FC236}">
                <a16:creationId xmlns:a16="http://schemas.microsoft.com/office/drawing/2014/main" id="{786FCB93-7EDA-432A-9123-7F027D3530E7}"/>
              </a:ext>
            </a:extLst>
          </p:cNvPr>
          <p:cNvSpPr>
            <a:spLocks noGrp="1"/>
          </p:cNvSpPr>
          <p:nvPr>
            <p:ph type="body" sz="quarter" idx="35" hasCustomPrompt="1"/>
          </p:nvPr>
        </p:nvSpPr>
        <p:spPr>
          <a:xfrm>
            <a:off x="9963151" y="5175504"/>
            <a:ext cx="1828800" cy="265176"/>
          </a:xfrm>
        </p:spPr>
        <p:txBody>
          <a:bodyPr lIns="0" tIns="0" rIns="0" bIns="0" rtlCol="0" anchor="ctr" anchorCtr="0">
            <a:noAutofit/>
          </a:bodyPr>
          <a:lstStyle>
            <a:lvl1pPr marL="0" indent="0" algn="ctr">
              <a:lnSpc>
                <a:spcPct val="100000"/>
              </a:lnSpc>
              <a:spcBef>
                <a:spcPts val="0"/>
              </a:spcBef>
              <a:buNone/>
              <a:defRPr sz="12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이름</a:t>
            </a:r>
          </a:p>
        </p:txBody>
      </p:sp>
      <p:sp>
        <p:nvSpPr>
          <p:cNvPr id="37" name="텍스트 개체 틀 28">
            <a:extLst>
              <a:ext uri="{FF2B5EF4-FFF2-40B4-BE49-F238E27FC236}">
                <a16:creationId xmlns:a16="http://schemas.microsoft.com/office/drawing/2014/main" id="{69394CE7-498A-4E40-A644-3E96C78BBACC}"/>
              </a:ext>
            </a:extLst>
          </p:cNvPr>
          <p:cNvSpPr>
            <a:spLocks noGrp="1"/>
          </p:cNvSpPr>
          <p:nvPr>
            <p:ph type="body" sz="quarter" idx="36" hasCustomPrompt="1"/>
          </p:nvPr>
        </p:nvSpPr>
        <p:spPr>
          <a:xfrm>
            <a:off x="9963150" y="5504688"/>
            <a:ext cx="1828800" cy="265176"/>
          </a:xfrm>
        </p:spPr>
        <p:txBody>
          <a:bodyPr lIns="0" tIns="0" rIns="0" bIns="0" rtlCol="0">
            <a:noAutofit/>
          </a:bodyPr>
          <a:lstStyle>
            <a:lvl1pPr marL="0" indent="0" algn="ctr">
              <a:lnSpc>
                <a:spcPct val="100000"/>
              </a:lnSpc>
              <a:spcBef>
                <a:spcPts val="0"/>
              </a:spcBef>
              <a:buNone/>
              <a:defRPr sz="1000" b="0" spc="20" baseline="0">
                <a:solidFill>
                  <a:schemeClr val="tx1"/>
                </a:solidFill>
                <a:latin typeface="맑은 고딕" panose="020B0503020000020004" pitchFamily="50" charset="-127"/>
                <a:ea typeface="맑은 고딕" panose="020B0503020000020004" pitchFamily="50" charset="-127"/>
              </a:defRPr>
            </a:lvl1pPr>
          </a:lstStyle>
          <a:p>
            <a:pPr lvl="0" rtl="0"/>
            <a:r>
              <a:rPr lang="ko-KR" altLang="en-US" noProof="0"/>
              <a:t>제목</a:t>
            </a:r>
          </a:p>
        </p:txBody>
      </p:sp>
      <p:grpSp>
        <p:nvGrpSpPr>
          <p:cNvPr id="40" name="오른쪽 아래">
            <a:extLst>
              <a:ext uri="{FF2B5EF4-FFF2-40B4-BE49-F238E27FC236}">
                <a16:creationId xmlns:a16="http://schemas.microsoft.com/office/drawing/2014/main" id="{7CC44202-D72A-410C-BDF3-D38B44459279}"/>
              </a:ext>
              <a:ext uri="{C183D7F6-B498-43B3-948B-1728B52AA6E4}">
                <adec:decorative xmlns:adec="http://schemas.microsoft.com/office/drawing/2017/decorative" val="1"/>
              </a:ext>
            </a:extLst>
          </p:cNvPr>
          <p:cNvGrpSpPr/>
          <p:nvPr userDrawn="1"/>
        </p:nvGrpSpPr>
        <p:grpSpPr>
          <a:xfrm flipH="1">
            <a:off x="0" y="3284231"/>
            <a:ext cx="3899905" cy="3581399"/>
            <a:chOff x="7980400" y="3276601"/>
            <a:chExt cx="4211600" cy="3581399"/>
          </a:xfrm>
        </p:grpSpPr>
        <p:grpSp>
          <p:nvGrpSpPr>
            <p:cNvPr id="41" name="그래픽 157">
              <a:extLst>
                <a:ext uri="{FF2B5EF4-FFF2-40B4-BE49-F238E27FC236}">
                  <a16:creationId xmlns:a16="http://schemas.microsoft.com/office/drawing/2014/main" id="{7256F1E1-6B3C-4A7D-A2DA-E78B8167AEFC}"/>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43" name="자유형: 도형 24">
                <a:extLst>
                  <a:ext uri="{FF2B5EF4-FFF2-40B4-BE49-F238E27FC236}">
                    <a16:creationId xmlns:a16="http://schemas.microsoft.com/office/drawing/2014/main" id="{CBACE6E7-9D64-4E22-947B-A16BC13A495D}"/>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4" name="자유형: 도형 25">
                <a:extLst>
                  <a:ext uri="{FF2B5EF4-FFF2-40B4-BE49-F238E27FC236}">
                    <a16:creationId xmlns:a16="http://schemas.microsoft.com/office/drawing/2014/main" id="{312E2F0C-7DDA-46C1-8BFC-0CB6610ED2D6}"/>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5" name="자유형: 도형 26">
                <a:extLst>
                  <a:ext uri="{FF2B5EF4-FFF2-40B4-BE49-F238E27FC236}">
                    <a16:creationId xmlns:a16="http://schemas.microsoft.com/office/drawing/2014/main" id="{B00BB558-C9D3-4865-9D7C-68080BD9BC5C}"/>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6" name="자유형: 도형 30">
                <a:extLst>
                  <a:ext uri="{FF2B5EF4-FFF2-40B4-BE49-F238E27FC236}">
                    <a16:creationId xmlns:a16="http://schemas.microsoft.com/office/drawing/2014/main" id="{DE84E9D1-C6BC-4D0F-8E28-452D1A2D6348}"/>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7" name="자유형: 도형 31">
                <a:extLst>
                  <a:ext uri="{FF2B5EF4-FFF2-40B4-BE49-F238E27FC236}">
                    <a16:creationId xmlns:a16="http://schemas.microsoft.com/office/drawing/2014/main" id="{7EBBCCB4-1809-40AD-91F6-39C28759E5E8}"/>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8" name="자유형: 도형 32">
                <a:extLst>
                  <a:ext uri="{FF2B5EF4-FFF2-40B4-BE49-F238E27FC236}">
                    <a16:creationId xmlns:a16="http://schemas.microsoft.com/office/drawing/2014/main" id="{BA3FEF5E-47CD-4172-8DF6-02148A3725E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49" name="자유형: 도형 36">
                <a:extLst>
                  <a:ext uri="{FF2B5EF4-FFF2-40B4-BE49-F238E27FC236}">
                    <a16:creationId xmlns:a16="http://schemas.microsoft.com/office/drawing/2014/main" id="{A0DB2A11-69BA-47A8-83C3-24DC12533D21}"/>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grpSp>
        <p:sp>
          <p:nvSpPr>
            <p:cNvPr id="42" name="자유형: 도형 23">
              <a:extLst>
                <a:ext uri="{FF2B5EF4-FFF2-40B4-BE49-F238E27FC236}">
                  <a16:creationId xmlns:a16="http://schemas.microsoft.com/office/drawing/2014/main" id="{03BB437D-6EF7-4ADF-B47F-C4F3AA64A8EE}"/>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ko-KR" altLang="en-GB" noProof="0">
                <a:latin typeface="맑은 고딕" panose="020B0503020000020004" pitchFamily="50" charset="-127"/>
                <a:ea typeface="맑은 고딕" panose="020B0503020000020004" pitchFamily="50" charset="-127"/>
              </a:endParaRPr>
            </a:p>
          </p:txBody>
        </p:sp>
      </p:grpSp>
      <p:sp>
        <p:nvSpPr>
          <p:cNvPr id="3" name="날짜 개체 틀 2">
            <a:extLst>
              <a:ext uri="{FF2B5EF4-FFF2-40B4-BE49-F238E27FC236}">
                <a16:creationId xmlns:a16="http://schemas.microsoft.com/office/drawing/2014/main" id="{A0C71211-4520-46A1-9487-4AE49C3239EF}"/>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4" name="바닥글 개체 틀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5" name="슬라이드 번호 개체 틀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61659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제품 출시 계획">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0B5ED18-7A07-47F1-8056-CD86B076AFE2}"/>
              </a:ext>
            </a:extLst>
          </p:cNvPr>
          <p:cNvSpPr>
            <a:spLocks noGrp="1"/>
          </p:cNvSpPr>
          <p:nvPr>
            <p:ph type="title"/>
          </p:nvPr>
        </p:nvSpPr>
        <p:spPr>
          <a:xfrm>
            <a:off x="841248" y="381000"/>
            <a:ext cx="10972800" cy="1325563"/>
          </a:xfrm>
        </p:spPr>
        <p:txBody>
          <a:bodyPr rtlCol="0">
            <a:normAutofit/>
          </a:bodyPr>
          <a:lstStyle>
            <a:lvl1pPr>
              <a:defRPr sz="300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grpSp>
        <p:nvGrpSpPr>
          <p:cNvPr id="6" name="오른쪽 아래">
            <a:extLst>
              <a:ext uri="{FF2B5EF4-FFF2-40B4-BE49-F238E27FC236}">
                <a16:creationId xmlns:a16="http://schemas.microsoft.com/office/drawing/2014/main" id="{3F4EA131-028B-4E70-968A-F18FD27D3639}"/>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7" name="그래픽 157">
              <a:extLst>
                <a:ext uri="{FF2B5EF4-FFF2-40B4-BE49-F238E27FC236}">
                  <a16:creationId xmlns:a16="http://schemas.microsoft.com/office/drawing/2014/main" id="{35B6ADC5-2993-4C95-8FC0-E843BACAED1C}"/>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9" name="자유형: 도형 24">
                <a:extLst>
                  <a:ext uri="{FF2B5EF4-FFF2-40B4-BE49-F238E27FC236}">
                    <a16:creationId xmlns:a16="http://schemas.microsoft.com/office/drawing/2014/main"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0" name="자유형: 도형 25">
                <a:extLst>
                  <a:ext uri="{FF2B5EF4-FFF2-40B4-BE49-F238E27FC236}">
                    <a16:creationId xmlns:a16="http://schemas.microsoft.com/office/drawing/2014/main"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1" name="자유형: 도형 26">
                <a:extLst>
                  <a:ext uri="{FF2B5EF4-FFF2-40B4-BE49-F238E27FC236}">
                    <a16:creationId xmlns:a16="http://schemas.microsoft.com/office/drawing/2014/main"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2" name="자유형: 도형 30">
                <a:extLst>
                  <a:ext uri="{FF2B5EF4-FFF2-40B4-BE49-F238E27FC236}">
                    <a16:creationId xmlns:a16="http://schemas.microsoft.com/office/drawing/2014/main"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3" name="자유형: 도형 31">
                <a:extLst>
                  <a:ext uri="{FF2B5EF4-FFF2-40B4-BE49-F238E27FC236}">
                    <a16:creationId xmlns:a16="http://schemas.microsoft.com/office/drawing/2014/main"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4" name="자유형: 도형 32">
                <a:extLst>
                  <a:ext uri="{FF2B5EF4-FFF2-40B4-BE49-F238E27FC236}">
                    <a16:creationId xmlns:a16="http://schemas.microsoft.com/office/drawing/2014/main"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5" name="자유형: 도형 36">
                <a:extLst>
                  <a:ext uri="{FF2B5EF4-FFF2-40B4-BE49-F238E27FC236}">
                    <a16:creationId xmlns:a16="http://schemas.microsoft.com/office/drawing/2014/main"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grpSp>
        <p:sp>
          <p:nvSpPr>
            <p:cNvPr id="8" name="자유형: 도형 23">
              <a:extLst>
                <a:ext uri="{FF2B5EF4-FFF2-40B4-BE49-F238E27FC236}">
                  <a16:creationId xmlns:a16="http://schemas.microsoft.com/office/drawing/2014/main" id="{85043687-D36C-4351-BB73-5FD8143B1937}"/>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ko-KR" altLang="en-GB" noProof="0">
                <a:latin typeface="맑은 고딕" panose="020B0503020000020004" pitchFamily="50" charset="-127"/>
                <a:ea typeface="맑은 고딕" panose="020B0503020000020004" pitchFamily="50" charset="-127"/>
              </a:endParaRPr>
            </a:p>
          </p:txBody>
        </p:sp>
      </p:grpSp>
      <p:sp>
        <p:nvSpPr>
          <p:cNvPr id="17" name="직사각형 16">
            <a:extLst>
              <a:ext uri="{FF2B5EF4-FFF2-40B4-BE49-F238E27FC236}">
                <a16:creationId xmlns:a16="http://schemas.microsoft.com/office/drawing/2014/main" id="{DCE235D5-C9A4-4BE8-BA73-CB43044C0191}"/>
              </a:ext>
              <a:ext uri="{C183D7F6-B498-43B3-948B-1728B52AA6E4}">
                <adec:decorative xmlns:adec="http://schemas.microsoft.com/office/drawing/2017/decorative" val="1"/>
              </a:ext>
            </a:extLst>
          </p:cNvPr>
          <p:cNvSpPr/>
          <p:nvPr userDrawn="1"/>
        </p:nvSpPr>
        <p:spPr>
          <a:xfrm>
            <a:off x="838200" y="2124766"/>
            <a:ext cx="1828800" cy="2743200"/>
          </a:xfrm>
          <a:prstGeom prst="rect">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9" name="직사각형 18">
            <a:extLst>
              <a:ext uri="{FF2B5EF4-FFF2-40B4-BE49-F238E27FC236}">
                <a16:creationId xmlns:a16="http://schemas.microsoft.com/office/drawing/2014/main" id="{3FE335D8-9532-4971-B398-4A92330E0E3F}"/>
              </a:ext>
              <a:ext uri="{C183D7F6-B498-43B3-948B-1728B52AA6E4}">
                <adec:decorative xmlns:adec="http://schemas.microsoft.com/office/drawing/2017/decorative" val="1"/>
              </a:ext>
            </a:extLst>
          </p:cNvPr>
          <p:cNvSpPr/>
          <p:nvPr userDrawn="1"/>
        </p:nvSpPr>
        <p:spPr>
          <a:xfrm>
            <a:off x="3008521" y="2120360"/>
            <a:ext cx="1828800" cy="2743200"/>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21" name="직사각형 20">
            <a:extLst>
              <a:ext uri="{FF2B5EF4-FFF2-40B4-BE49-F238E27FC236}">
                <a16:creationId xmlns:a16="http://schemas.microsoft.com/office/drawing/2014/main" id="{0D1A1F96-B917-4C7C-AC49-6F5A63D2D228}"/>
              </a:ext>
              <a:ext uri="{C183D7F6-B498-43B3-948B-1728B52AA6E4}">
                <adec:decorative xmlns:adec="http://schemas.microsoft.com/office/drawing/2017/decorative" val="1"/>
              </a:ext>
            </a:extLst>
          </p:cNvPr>
          <p:cNvSpPr/>
          <p:nvPr userDrawn="1"/>
        </p:nvSpPr>
        <p:spPr>
          <a:xfrm>
            <a:off x="5178842" y="2115954"/>
            <a:ext cx="1828800" cy="2743200"/>
          </a:xfrm>
          <a:prstGeom prst="rect">
            <a:avLst/>
          </a:prstGeom>
          <a:no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23" name="직사각형 22">
            <a:extLst>
              <a:ext uri="{FF2B5EF4-FFF2-40B4-BE49-F238E27FC236}">
                <a16:creationId xmlns:a16="http://schemas.microsoft.com/office/drawing/2014/main" id="{1092F025-DDF7-4E7F-8D91-219F785DC6E3}"/>
              </a:ext>
              <a:ext uri="{C183D7F6-B498-43B3-948B-1728B52AA6E4}">
                <adec:decorative xmlns:adec="http://schemas.microsoft.com/office/drawing/2017/decorative" val="1"/>
              </a:ext>
            </a:extLst>
          </p:cNvPr>
          <p:cNvSpPr/>
          <p:nvPr userDrawn="1"/>
        </p:nvSpPr>
        <p:spPr>
          <a:xfrm>
            <a:off x="7349163" y="2111548"/>
            <a:ext cx="1828800" cy="2743200"/>
          </a:xfrm>
          <a:prstGeom prst="rect">
            <a:avLst/>
          </a:prstGeom>
          <a:noFill/>
          <a:ln w="190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25" name="직사각형 24">
            <a:extLst>
              <a:ext uri="{FF2B5EF4-FFF2-40B4-BE49-F238E27FC236}">
                <a16:creationId xmlns:a16="http://schemas.microsoft.com/office/drawing/2014/main" id="{AE61C09E-D15F-45A5-B238-7BCA8F433045}"/>
              </a:ext>
              <a:ext uri="{C183D7F6-B498-43B3-948B-1728B52AA6E4}">
                <adec:decorative xmlns:adec="http://schemas.microsoft.com/office/drawing/2017/decorative" val="1"/>
              </a:ext>
            </a:extLst>
          </p:cNvPr>
          <p:cNvSpPr/>
          <p:nvPr userDrawn="1"/>
        </p:nvSpPr>
        <p:spPr>
          <a:xfrm>
            <a:off x="9519484" y="2129173"/>
            <a:ext cx="1828800" cy="2743200"/>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30" name="온라인 이미지 개체 틀 28">
            <a:extLst>
              <a:ext uri="{FF2B5EF4-FFF2-40B4-BE49-F238E27FC236}">
                <a16:creationId xmlns:a16="http://schemas.microsoft.com/office/drawing/2014/main" id="{4C52CFE3-834C-47CD-B83D-EE3E9BDF7EB0}"/>
              </a:ext>
            </a:extLst>
          </p:cNvPr>
          <p:cNvSpPr>
            <a:spLocks noGrp="1"/>
          </p:cNvSpPr>
          <p:nvPr>
            <p:ph type="clipArt" sz="quarter" idx="14" hasCustomPrompt="1"/>
          </p:nvPr>
        </p:nvSpPr>
        <p:spPr>
          <a:xfrm>
            <a:off x="1408176" y="2423160"/>
            <a:ext cx="685800" cy="685800"/>
          </a:xfrm>
        </p:spPr>
        <p:txBody>
          <a:bodyPr rtlCol="0">
            <a:normAutofit/>
          </a:bodyPr>
          <a:lstStyle>
            <a:lvl1pPr>
              <a:defRPr sz="1000">
                <a:latin typeface="맑은 고딕" panose="020B0503020000020004" pitchFamily="50" charset="-127"/>
                <a:ea typeface="맑은 고딕" panose="020B0503020000020004" pitchFamily="50" charset="-127"/>
              </a:defRPr>
            </a:lvl1pPr>
          </a:lstStyle>
          <a:p>
            <a:pPr rtl="0"/>
            <a:r>
              <a:rPr lang="ko-KR" altLang="en-US" noProof="0"/>
              <a:t>아이콘</a:t>
            </a:r>
          </a:p>
        </p:txBody>
      </p:sp>
      <p:sp>
        <p:nvSpPr>
          <p:cNvPr id="35" name="텍스트 개체 틀 34">
            <a:extLst>
              <a:ext uri="{FF2B5EF4-FFF2-40B4-BE49-F238E27FC236}">
                <a16:creationId xmlns:a16="http://schemas.microsoft.com/office/drawing/2014/main" id="{1982BCC9-60AF-46F4-9F98-66B6A4EECD88}"/>
              </a:ext>
            </a:extLst>
          </p:cNvPr>
          <p:cNvSpPr>
            <a:spLocks noGrp="1"/>
          </p:cNvSpPr>
          <p:nvPr>
            <p:ph type="body" sz="quarter" idx="18" hasCustomPrompt="1"/>
          </p:nvPr>
        </p:nvSpPr>
        <p:spPr>
          <a:xfrm>
            <a:off x="932688" y="3364992"/>
            <a:ext cx="1645920" cy="310896"/>
          </a:xfrm>
        </p:spPr>
        <p:txBody>
          <a:bodyPr rtlCol="0">
            <a:noAutofit/>
          </a:bodyPr>
          <a:lstStyle>
            <a:lvl1pPr marL="0" indent="0" algn="ctr">
              <a:buNone/>
              <a:defRPr sz="1400" b="1">
                <a:solidFill>
                  <a:schemeClr val="tx2"/>
                </a:solidFill>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ko-KR" altLang="en-US" noProof="0"/>
              <a:t>제목을 추가하려면 클릭하세요</a:t>
            </a:r>
            <a:r>
              <a:rPr lang="en-US" altLang="ko-KR" noProof="0"/>
              <a:t>.</a:t>
            </a:r>
          </a:p>
        </p:txBody>
      </p:sp>
      <p:sp>
        <p:nvSpPr>
          <p:cNvPr id="37" name="텍스트 개체 틀 36">
            <a:extLst>
              <a:ext uri="{FF2B5EF4-FFF2-40B4-BE49-F238E27FC236}">
                <a16:creationId xmlns:a16="http://schemas.microsoft.com/office/drawing/2014/main" id="{9F8538CE-C709-4E03-BEA0-595C4832887D}"/>
              </a:ext>
            </a:extLst>
          </p:cNvPr>
          <p:cNvSpPr>
            <a:spLocks noGrp="1"/>
          </p:cNvSpPr>
          <p:nvPr>
            <p:ph type="body" sz="quarter" idx="19" hasCustomPrompt="1"/>
          </p:nvPr>
        </p:nvSpPr>
        <p:spPr>
          <a:xfrm>
            <a:off x="933450" y="3721516"/>
            <a:ext cx="1645920" cy="832104"/>
          </a:xfrm>
        </p:spPr>
        <p:txBody>
          <a:bodyPr rtlCol="0">
            <a:normAutofit/>
          </a:bodyPr>
          <a:lstStyle>
            <a:lvl1pPr marL="0" indent="0" algn="ctr">
              <a:lnSpc>
                <a:spcPct val="100000"/>
              </a:lnSpc>
              <a:buNone/>
              <a:defRPr sz="1200">
                <a:latin typeface="맑은 고딕" panose="020B0503020000020004" pitchFamily="50" charset="-127"/>
                <a:ea typeface="맑은 고딕" panose="020B0503020000020004" pitchFamily="50" charset="-127"/>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rtl="0"/>
            <a:r>
              <a:rPr lang="ko-KR" altLang="en-US" noProof="0"/>
              <a:t>텍스트를 추가하려면 클릭하세요</a:t>
            </a:r>
            <a:r>
              <a:rPr lang="en-US" altLang="ko-KR" noProof="0"/>
              <a:t>.</a:t>
            </a:r>
          </a:p>
        </p:txBody>
      </p:sp>
      <p:sp>
        <p:nvSpPr>
          <p:cNvPr id="29" name="온라인 이미지 개체 틀 28">
            <a:extLst>
              <a:ext uri="{FF2B5EF4-FFF2-40B4-BE49-F238E27FC236}">
                <a16:creationId xmlns:a16="http://schemas.microsoft.com/office/drawing/2014/main" id="{DBF1F06A-E008-4A1F-B15D-8B17A96843C4}"/>
              </a:ext>
            </a:extLst>
          </p:cNvPr>
          <p:cNvSpPr>
            <a:spLocks noGrp="1"/>
          </p:cNvSpPr>
          <p:nvPr>
            <p:ph type="clipArt" sz="quarter" idx="13" hasCustomPrompt="1"/>
          </p:nvPr>
        </p:nvSpPr>
        <p:spPr>
          <a:xfrm>
            <a:off x="3584448" y="2423160"/>
            <a:ext cx="685800" cy="685800"/>
          </a:xfrm>
        </p:spPr>
        <p:txBody>
          <a:bodyPr rtlCol="0">
            <a:normAutofit/>
          </a:bodyPr>
          <a:lstStyle>
            <a:lvl1pPr>
              <a:defRPr sz="1000">
                <a:latin typeface="맑은 고딕" panose="020B0503020000020004" pitchFamily="50" charset="-127"/>
                <a:ea typeface="맑은 고딕" panose="020B0503020000020004" pitchFamily="50" charset="-127"/>
              </a:defRPr>
            </a:lvl1pPr>
          </a:lstStyle>
          <a:p>
            <a:pPr rtl="0"/>
            <a:r>
              <a:rPr lang="ko-KR" altLang="en-US" noProof="0"/>
              <a:t>아이콘</a:t>
            </a:r>
          </a:p>
        </p:txBody>
      </p:sp>
      <p:sp>
        <p:nvSpPr>
          <p:cNvPr id="38" name="텍스트 개체 틀 34">
            <a:extLst>
              <a:ext uri="{FF2B5EF4-FFF2-40B4-BE49-F238E27FC236}">
                <a16:creationId xmlns:a16="http://schemas.microsoft.com/office/drawing/2014/main" id="{22E02583-A68C-461F-A7EA-CCB799FF8CE4}"/>
              </a:ext>
            </a:extLst>
          </p:cNvPr>
          <p:cNvSpPr>
            <a:spLocks noGrp="1"/>
          </p:cNvSpPr>
          <p:nvPr>
            <p:ph type="body" sz="quarter" idx="20" hasCustomPrompt="1"/>
          </p:nvPr>
        </p:nvSpPr>
        <p:spPr>
          <a:xfrm>
            <a:off x="3099816" y="3355848"/>
            <a:ext cx="1645920" cy="310896"/>
          </a:xfrm>
        </p:spPr>
        <p:txBody>
          <a:bodyPr rtlCol="0">
            <a:noAutofit/>
          </a:bodyPr>
          <a:lstStyle>
            <a:lvl1pPr marL="0" indent="0" algn="ctr">
              <a:buNone/>
              <a:defRPr sz="1400" b="1">
                <a:solidFill>
                  <a:schemeClr val="accent1"/>
                </a:solidFill>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ko-KR" altLang="en-US" noProof="0"/>
              <a:t>제목을 추가하려면 클릭하세요</a:t>
            </a:r>
            <a:r>
              <a:rPr lang="en-US" altLang="ko-KR" noProof="0"/>
              <a:t>.</a:t>
            </a:r>
          </a:p>
        </p:txBody>
      </p:sp>
      <p:sp>
        <p:nvSpPr>
          <p:cNvPr id="39" name="텍스트 개체 틀 36">
            <a:extLst>
              <a:ext uri="{FF2B5EF4-FFF2-40B4-BE49-F238E27FC236}">
                <a16:creationId xmlns:a16="http://schemas.microsoft.com/office/drawing/2014/main" id="{28AFEAEF-5DBC-4899-A91D-67ACF62EE8EE}"/>
              </a:ext>
            </a:extLst>
          </p:cNvPr>
          <p:cNvSpPr>
            <a:spLocks noGrp="1"/>
          </p:cNvSpPr>
          <p:nvPr>
            <p:ph type="body" sz="quarter" idx="21" hasCustomPrompt="1"/>
          </p:nvPr>
        </p:nvSpPr>
        <p:spPr>
          <a:xfrm>
            <a:off x="3099816" y="3721516"/>
            <a:ext cx="1645920" cy="832104"/>
          </a:xfrm>
        </p:spPr>
        <p:txBody>
          <a:bodyPr rtlCol="0">
            <a:normAutofit/>
          </a:bodyPr>
          <a:lstStyle>
            <a:lvl1pPr marL="0" indent="0" algn="ctr">
              <a:lnSpc>
                <a:spcPct val="100000"/>
              </a:lnSpc>
              <a:buNone/>
              <a:defRPr sz="1200">
                <a:latin typeface="맑은 고딕" panose="020B0503020000020004" pitchFamily="50" charset="-127"/>
                <a:ea typeface="맑은 고딕" panose="020B0503020000020004" pitchFamily="50" charset="-127"/>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rtl="0"/>
            <a:r>
              <a:rPr lang="ko-KR" altLang="en-US" noProof="0"/>
              <a:t>텍스트를 추가하려면 클릭하세요</a:t>
            </a:r>
            <a:r>
              <a:rPr lang="en-US" altLang="ko-KR" noProof="0"/>
              <a:t>.</a:t>
            </a:r>
          </a:p>
        </p:txBody>
      </p:sp>
      <p:sp>
        <p:nvSpPr>
          <p:cNvPr id="31" name="온라인 이미지 개체 틀 28">
            <a:extLst>
              <a:ext uri="{FF2B5EF4-FFF2-40B4-BE49-F238E27FC236}">
                <a16:creationId xmlns:a16="http://schemas.microsoft.com/office/drawing/2014/main" id="{4E80734C-00E1-4859-9CBC-72F685ED3ECA}"/>
              </a:ext>
            </a:extLst>
          </p:cNvPr>
          <p:cNvSpPr>
            <a:spLocks noGrp="1"/>
          </p:cNvSpPr>
          <p:nvPr>
            <p:ph type="clipArt" sz="quarter" idx="15" hasCustomPrompt="1"/>
          </p:nvPr>
        </p:nvSpPr>
        <p:spPr>
          <a:xfrm>
            <a:off x="5751576" y="2423160"/>
            <a:ext cx="685800" cy="685800"/>
          </a:xfrm>
        </p:spPr>
        <p:txBody>
          <a:bodyPr rtlCol="0">
            <a:normAutofit/>
          </a:bodyPr>
          <a:lstStyle>
            <a:lvl1pPr>
              <a:defRPr sz="1000">
                <a:latin typeface="맑은 고딕" panose="020B0503020000020004" pitchFamily="50" charset="-127"/>
                <a:ea typeface="맑은 고딕" panose="020B0503020000020004" pitchFamily="50" charset="-127"/>
              </a:defRPr>
            </a:lvl1pPr>
          </a:lstStyle>
          <a:p>
            <a:pPr rtl="0"/>
            <a:r>
              <a:rPr lang="ko-KR" altLang="en-US" noProof="0"/>
              <a:t>아이콘</a:t>
            </a:r>
          </a:p>
        </p:txBody>
      </p:sp>
      <p:sp>
        <p:nvSpPr>
          <p:cNvPr id="40" name="텍스트 개체 틀 34">
            <a:extLst>
              <a:ext uri="{FF2B5EF4-FFF2-40B4-BE49-F238E27FC236}">
                <a16:creationId xmlns:a16="http://schemas.microsoft.com/office/drawing/2014/main" id="{2BCDF99A-2A2D-450C-A2EC-855BF8CF3461}"/>
              </a:ext>
            </a:extLst>
          </p:cNvPr>
          <p:cNvSpPr>
            <a:spLocks noGrp="1"/>
          </p:cNvSpPr>
          <p:nvPr>
            <p:ph type="body" sz="quarter" idx="22" hasCustomPrompt="1"/>
          </p:nvPr>
        </p:nvSpPr>
        <p:spPr>
          <a:xfrm>
            <a:off x="5266944" y="3355848"/>
            <a:ext cx="1645920" cy="310896"/>
          </a:xfrm>
        </p:spPr>
        <p:txBody>
          <a:bodyPr rtlCol="0">
            <a:noAutofit/>
          </a:bodyPr>
          <a:lstStyle>
            <a:lvl1pPr marL="0" indent="0" algn="ctr">
              <a:buNone/>
              <a:defRPr sz="1400" b="1">
                <a:solidFill>
                  <a:schemeClr val="accent4">
                    <a:lumMod val="75000"/>
                  </a:schemeClr>
                </a:solidFill>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ko-KR" altLang="en-US" noProof="0"/>
              <a:t>제목을 추가하려면 클릭하세요</a:t>
            </a:r>
            <a:r>
              <a:rPr lang="en-US" altLang="ko-KR" noProof="0"/>
              <a:t>.</a:t>
            </a:r>
          </a:p>
        </p:txBody>
      </p:sp>
      <p:sp>
        <p:nvSpPr>
          <p:cNvPr id="41" name="텍스트 개체 틀 36">
            <a:extLst>
              <a:ext uri="{FF2B5EF4-FFF2-40B4-BE49-F238E27FC236}">
                <a16:creationId xmlns:a16="http://schemas.microsoft.com/office/drawing/2014/main" id="{F9B9826B-7B62-4748-A213-35BC39ABA1B0}"/>
              </a:ext>
            </a:extLst>
          </p:cNvPr>
          <p:cNvSpPr>
            <a:spLocks noGrp="1"/>
          </p:cNvSpPr>
          <p:nvPr>
            <p:ph type="body" sz="quarter" idx="23" hasCustomPrompt="1"/>
          </p:nvPr>
        </p:nvSpPr>
        <p:spPr>
          <a:xfrm>
            <a:off x="5266944" y="3721516"/>
            <a:ext cx="1645920" cy="832104"/>
          </a:xfrm>
        </p:spPr>
        <p:txBody>
          <a:bodyPr rtlCol="0">
            <a:normAutofit/>
          </a:bodyPr>
          <a:lstStyle>
            <a:lvl1pPr marL="0" indent="0" algn="ctr">
              <a:lnSpc>
                <a:spcPct val="100000"/>
              </a:lnSpc>
              <a:buNone/>
              <a:defRPr sz="1200">
                <a:latin typeface="맑은 고딕" panose="020B0503020000020004" pitchFamily="50" charset="-127"/>
                <a:ea typeface="맑은 고딕" panose="020B0503020000020004" pitchFamily="50" charset="-127"/>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rtl="0"/>
            <a:r>
              <a:rPr lang="ko-KR" altLang="en-US" noProof="0"/>
              <a:t>텍스트를 추가하려면 클릭하세요</a:t>
            </a:r>
            <a:r>
              <a:rPr lang="en-US" altLang="ko-KR" noProof="0"/>
              <a:t>.</a:t>
            </a:r>
          </a:p>
        </p:txBody>
      </p:sp>
      <p:sp>
        <p:nvSpPr>
          <p:cNvPr id="32" name="온라인 이미지 개체 틀 28">
            <a:extLst>
              <a:ext uri="{FF2B5EF4-FFF2-40B4-BE49-F238E27FC236}">
                <a16:creationId xmlns:a16="http://schemas.microsoft.com/office/drawing/2014/main" id="{A4C3FC1B-B692-43CB-A148-E1C8F5215715}"/>
              </a:ext>
            </a:extLst>
          </p:cNvPr>
          <p:cNvSpPr>
            <a:spLocks noGrp="1"/>
          </p:cNvSpPr>
          <p:nvPr>
            <p:ph type="clipArt" sz="quarter" idx="16" hasCustomPrompt="1"/>
          </p:nvPr>
        </p:nvSpPr>
        <p:spPr>
          <a:xfrm>
            <a:off x="7964424" y="2459736"/>
            <a:ext cx="685800" cy="685800"/>
          </a:xfrm>
        </p:spPr>
        <p:txBody>
          <a:bodyPr rtlCol="0">
            <a:normAutofit/>
          </a:bodyPr>
          <a:lstStyle>
            <a:lvl1pPr>
              <a:defRPr sz="1000">
                <a:latin typeface="맑은 고딕" panose="020B0503020000020004" pitchFamily="50" charset="-127"/>
                <a:ea typeface="맑은 고딕" panose="020B0503020000020004" pitchFamily="50" charset="-127"/>
              </a:defRPr>
            </a:lvl1pPr>
          </a:lstStyle>
          <a:p>
            <a:pPr rtl="0"/>
            <a:r>
              <a:rPr lang="ko-KR" altLang="en-US" noProof="0"/>
              <a:t>아이콘</a:t>
            </a:r>
          </a:p>
        </p:txBody>
      </p:sp>
      <p:sp>
        <p:nvSpPr>
          <p:cNvPr id="42" name="텍스트 개체 틀 34">
            <a:extLst>
              <a:ext uri="{FF2B5EF4-FFF2-40B4-BE49-F238E27FC236}">
                <a16:creationId xmlns:a16="http://schemas.microsoft.com/office/drawing/2014/main" id="{6F67F147-F73B-41A8-BDE9-C0362A2496D1}"/>
              </a:ext>
            </a:extLst>
          </p:cNvPr>
          <p:cNvSpPr>
            <a:spLocks noGrp="1"/>
          </p:cNvSpPr>
          <p:nvPr>
            <p:ph type="body" sz="quarter" idx="24" hasCustomPrompt="1"/>
          </p:nvPr>
        </p:nvSpPr>
        <p:spPr>
          <a:xfrm>
            <a:off x="7443216" y="3355848"/>
            <a:ext cx="1645920" cy="310896"/>
          </a:xfrm>
        </p:spPr>
        <p:txBody>
          <a:bodyPr rtlCol="0">
            <a:noAutofit/>
          </a:bodyPr>
          <a:lstStyle>
            <a:lvl1pPr marL="0" indent="0" algn="ctr">
              <a:buNone/>
              <a:defRPr sz="1400" b="1">
                <a:solidFill>
                  <a:schemeClr val="accent3">
                    <a:lumMod val="75000"/>
                  </a:schemeClr>
                </a:solidFill>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ko-KR" altLang="en-US" noProof="0"/>
              <a:t>제목을 추가하려면 클릭하세요</a:t>
            </a:r>
            <a:r>
              <a:rPr lang="en-US" altLang="ko-KR" noProof="0"/>
              <a:t>.</a:t>
            </a:r>
          </a:p>
        </p:txBody>
      </p:sp>
      <p:sp>
        <p:nvSpPr>
          <p:cNvPr id="43" name="텍스트 개체 틀 36">
            <a:extLst>
              <a:ext uri="{FF2B5EF4-FFF2-40B4-BE49-F238E27FC236}">
                <a16:creationId xmlns:a16="http://schemas.microsoft.com/office/drawing/2014/main" id="{05CCB676-6291-4B66-8B0C-D2807FFDC06A}"/>
              </a:ext>
            </a:extLst>
          </p:cNvPr>
          <p:cNvSpPr>
            <a:spLocks noGrp="1"/>
          </p:cNvSpPr>
          <p:nvPr>
            <p:ph type="body" sz="quarter" idx="25" hasCustomPrompt="1"/>
          </p:nvPr>
        </p:nvSpPr>
        <p:spPr>
          <a:xfrm>
            <a:off x="7443216" y="3721516"/>
            <a:ext cx="1645920" cy="832104"/>
          </a:xfrm>
        </p:spPr>
        <p:txBody>
          <a:bodyPr rtlCol="0">
            <a:normAutofit/>
          </a:bodyPr>
          <a:lstStyle>
            <a:lvl1pPr marL="0" indent="0" algn="ctr">
              <a:lnSpc>
                <a:spcPct val="100000"/>
              </a:lnSpc>
              <a:buNone/>
              <a:defRPr sz="1200">
                <a:latin typeface="맑은 고딕" panose="020B0503020000020004" pitchFamily="50" charset="-127"/>
                <a:ea typeface="맑은 고딕" panose="020B0503020000020004" pitchFamily="50" charset="-127"/>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rtl="0"/>
            <a:r>
              <a:rPr lang="ko-KR" altLang="en-US" noProof="0"/>
              <a:t>텍스트를 추가하려면 클릭하세요</a:t>
            </a:r>
            <a:r>
              <a:rPr lang="en-US" altLang="ko-KR" noProof="0"/>
              <a:t>.</a:t>
            </a:r>
          </a:p>
        </p:txBody>
      </p:sp>
      <p:sp>
        <p:nvSpPr>
          <p:cNvPr id="33" name="온라인 이미지 개체 틀 28">
            <a:extLst>
              <a:ext uri="{FF2B5EF4-FFF2-40B4-BE49-F238E27FC236}">
                <a16:creationId xmlns:a16="http://schemas.microsoft.com/office/drawing/2014/main" id="{FE385F6E-CA59-470E-B2EE-A9275BD02513}"/>
              </a:ext>
            </a:extLst>
          </p:cNvPr>
          <p:cNvSpPr>
            <a:spLocks noGrp="1"/>
          </p:cNvSpPr>
          <p:nvPr>
            <p:ph type="clipArt" sz="quarter" idx="17" hasCustomPrompt="1"/>
          </p:nvPr>
        </p:nvSpPr>
        <p:spPr>
          <a:xfrm>
            <a:off x="10085832" y="2459736"/>
            <a:ext cx="685800" cy="685800"/>
          </a:xfrm>
        </p:spPr>
        <p:txBody>
          <a:bodyPr rtlCol="0">
            <a:normAutofit/>
          </a:bodyPr>
          <a:lstStyle>
            <a:lvl1pPr>
              <a:defRPr sz="1000">
                <a:latin typeface="맑은 고딕" panose="020B0503020000020004" pitchFamily="50" charset="-127"/>
                <a:ea typeface="맑은 고딕" panose="020B0503020000020004" pitchFamily="50" charset="-127"/>
              </a:defRPr>
            </a:lvl1pPr>
          </a:lstStyle>
          <a:p>
            <a:pPr rtl="0"/>
            <a:r>
              <a:rPr lang="ko-KR" altLang="en-US" noProof="0"/>
              <a:t>아이콘</a:t>
            </a:r>
          </a:p>
        </p:txBody>
      </p:sp>
      <p:sp>
        <p:nvSpPr>
          <p:cNvPr id="44" name="텍스트 개체 틀 34">
            <a:extLst>
              <a:ext uri="{FF2B5EF4-FFF2-40B4-BE49-F238E27FC236}">
                <a16:creationId xmlns:a16="http://schemas.microsoft.com/office/drawing/2014/main" id="{ED597C6A-309C-4388-AD51-3CA4C7D32298}"/>
              </a:ext>
            </a:extLst>
          </p:cNvPr>
          <p:cNvSpPr>
            <a:spLocks noGrp="1"/>
          </p:cNvSpPr>
          <p:nvPr>
            <p:ph type="body" sz="quarter" idx="26" hasCustomPrompt="1"/>
          </p:nvPr>
        </p:nvSpPr>
        <p:spPr>
          <a:xfrm>
            <a:off x="9610344" y="3359348"/>
            <a:ext cx="1645920" cy="310896"/>
          </a:xfrm>
        </p:spPr>
        <p:txBody>
          <a:bodyPr rtlCol="0">
            <a:noAutofit/>
          </a:bodyPr>
          <a:lstStyle>
            <a:lvl1pPr marL="0" indent="0" algn="ctr">
              <a:buNone/>
              <a:defRPr sz="1400" b="1">
                <a:solidFill>
                  <a:schemeClr val="accent6"/>
                </a:solidFill>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ko-KR" altLang="en-US" noProof="0"/>
              <a:t>제목을 추가하려면 클릭하세요</a:t>
            </a:r>
            <a:r>
              <a:rPr lang="en-US" altLang="ko-KR" noProof="0"/>
              <a:t>.</a:t>
            </a:r>
          </a:p>
        </p:txBody>
      </p:sp>
      <p:sp>
        <p:nvSpPr>
          <p:cNvPr id="45" name="텍스트 개체 틀 36">
            <a:extLst>
              <a:ext uri="{FF2B5EF4-FFF2-40B4-BE49-F238E27FC236}">
                <a16:creationId xmlns:a16="http://schemas.microsoft.com/office/drawing/2014/main" id="{4FAEDD7A-7EFF-4683-B485-0E7C891E8465}"/>
              </a:ext>
            </a:extLst>
          </p:cNvPr>
          <p:cNvSpPr>
            <a:spLocks noGrp="1"/>
          </p:cNvSpPr>
          <p:nvPr>
            <p:ph type="body" sz="quarter" idx="27" hasCustomPrompt="1"/>
          </p:nvPr>
        </p:nvSpPr>
        <p:spPr>
          <a:xfrm>
            <a:off x="9610344" y="3721516"/>
            <a:ext cx="1645920" cy="832104"/>
          </a:xfrm>
        </p:spPr>
        <p:txBody>
          <a:bodyPr rtlCol="0">
            <a:normAutofit/>
          </a:bodyPr>
          <a:lstStyle>
            <a:lvl1pPr marL="0" indent="0" algn="ctr">
              <a:lnSpc>
                <a:spcPct val="100000"/>
              </a:lnSpc>
              <a:buNone/>
              <a:defRPr sz="1200">
                <a:latin typeface="맑은 고딕" panose="020B0503020000020004" pitchFamily="50" charset="-127"/>
                <a:ea typeface="맑은 고딕" panose="020B0503020000020004" pitchFamily="50" charset="-127"/>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rtl="0"/>
            <a:r>
              <a:rPr lang="ko-KR" altLang="en-US" noProof="0"/>
              <a:t>텍스트를 추가하려면 클릭하세요</a:t>
            </a:r>
            <a:r>
              <a:rPr lang="en-US" altLang="ko-KR" noProof="0"/>
              <a:t>.</a:t>
            </a:r>
          </a:p>
        </p:txBody>
      </p:sp>
      <p:sp>
        <p:nvSpPr>
          <p:cNvPr id="3" name="날짜 개체 틀 2">
            <a:extLst>
              <a:ext uri="{FF2B5EF4-FFF2-40B4-BE49-F238E27FC236}">
                <a16:creationId xmlns:a16="http://schemas.microsoft.com/office/drawing/2014/main" id="{A0C71211-4520-46A1-9487-4AE49C3239EF}"/>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noProof="0"/>
              <a:t>20XX</a:t>
            </a:r>
            <a:r>
              <a:rPr lang="ko-KR" altLang="en-US" noProof="0"/>
              <a:t>년</a:t>
            </a:r>
            <a:endParaRPr lang="ko-KR" altLang="en-US" noProof="0">
              <a:latin typeface="맑은 고딕" panose="020B0503020000020004" pitchFamily="50" charset="-127"/>
              <a:ea typeface="맑은 고딕" panose="020B0503020000020004" pitchFamily="50" charset="-127"/>
            </a:endParaRPr>
          </a:p>
        </p:txBody>
      </p:sp>
      <p:sp>
        <p:nvSpPr>
          <p:cNvPr id="4" name="바닥글 개체 틀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a:t>프레젠테이션 제목</a:t>
            </a:r>
            <a:endParaRPr lang="ko-KR" altLang="en-US" noProof="0">
              <a:latin typeface="맑은 고딕" panose="020B0503020000020004" pitchFamily="50" charset="-127"/>
              <a:ea typeface="맑은 고딕" panose="020B0503020000020004" pitchFamily="50" charset="-127"/>
            </a:endParaRPr>
          </a:p>
        </p:txBody>
      </p:sp>
      <p:sp>
        <p:nvSpPr>
          <p:cNvPr id="5" name="슬라이드 번호 개체 틀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noProof="0" smtClean="0"/>
              <a:pPr/>
              <a:t>‹#›</a:t>
            </a:fld>
            <a:endParaRPr lang="ko-KR" altLang="en-US" noProof="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278656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타임라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0B5ED18-7A07-47F1-8056-CD86B076AFE2}"/>
              </a:ext>
            </a:extLst>
          </p:cNvPr>
          <p:cNvSpPr>
            <a:spLocks noGrp="1"/>
          </p:cNvSpPr>
          <p:nvPr>
            <p:ph type="title"/>
          </p:nvPr>
        </p:nvSpPr>
        <p:spPr>
          <a:xfrm>
            <a:off x="841248" y="381000"/>
            <a:ext cx="10972800" cy="1325563"/>
          </a:xfrm>
        </p:spPr>
        <p:txBody>
          <a:bodyPr rtlCol="0">
            <a:normAutofit/>
          </a:bodyPr>
          <a:lstStyle>
            <a:lvl1pPr>
              <a:defRPr sz="300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grpSp>
        <p:nvGrpSpPr>
          <p:cNvPr id="6" name="오른쪽 아래">
            <a:extLst>
              <a:ext uri="{FF2B5EF4-FFF2-40B4-BE49-F238E27FC236}">
                <a16:creationId xmlns:a16="http://schemas.microsoft.com/office/drawing/2014/main" id="{3F4EA131-028B-4E70-968A-F18FD27D3639}"/>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7" name="그래픽 157">
              <a:extLst>
                <a:ext uri="{FF2B5EF4-FFF2-40B4-BE49-F238E27FC236}">
                  <a16:creationId xmlns:a16="http://schemas.microsoft.com/office/drawing/2014/main" id="{35B6ADC5-2993-4C95-8FC0-E843BACAED1C}"/>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9" name="자유형: 도형 24">
                <a:extLst>
                  <a:ext uri="{FF2B5EF4-FFF2-40B4-BE49-F238E27FC236}">
                    <a16:creationId xmlns:a16="http://schemas.microsoft.com/office/drawing/2014/main" id="{174FA252-C254-4DAB-A71B-2263B4B5F97A}"/>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US" noProof="0">
                  <a:latin typeface="맑은 고딕" panose="020B0503020000020004" pitchFamily="50" charset="-127"/>
                  <a:ea typeface="맑은 고딕" panose="020B0503020000020004" pitchFamily="50" charset="-127"/>
                </a:endParaRPr>
              </a:p>
            </p:txBody>
          </p:sp>
          <p:sp>
            <p:nvSpPr>
              <p:cNvPr id="10" name="자유형: 도형 25">
                <a:extLst>
                  <a:ext uri="{FF2B5EF4-FFF2-40B4-BE49-F238E27FC236}">
                    <a16:creationId xmlns:a16="http://schemas.microsoft.com/office/drawing/2014/main" id="{B8C83007-5E21-486E-9DBB-38D4DFA65B88}"/>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US" noProof="0">
                  <a:latin typeface="맑은 고딕" panose="020B0503020000020004" pitchFamily="50" charset="-127"/>
                  <a:ea typeface="맑은 고딕" panose="020B0503020000020004" pitchFamily="50" charset="-127"/>
                </a:endParaRPr>
              </a:p>
            </p:txBody>
          </p:sp>
          <p:sp>
            <p:nvSpPr>
              <p:cNvPr id="11" name="자유형: 도형 26">
                <a:extLst>
                  <a:ext uri="{FF2B5EF4-FFF2-40B4-BE49-F238E27FC236}">
                    <a16:creationId xmlns:a16="http://schemas.microsoft.com/office/drawing/2014/main" id="{1CA85DBE-60A4-4A34-A031-ED1979A4BEA5}"/>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US" noProof="0">
                  <a:latin typeface="맑은 고딕" panose="020B0503020000020004" pitchFamily="50" charset="-127"/>
                  <a:ea typeface="맑은 고딕" panose="020B0503020000020004" pitchFamily="50" charset="-127"/>
                </a:endParaRPr>
              </a:p>
            </p:txBody>
          </p:sp>
          <p:sp>
            <p:nvSpPr>
              <p:cNvPr id="12" name="자유형: 도형 30">
                <a:extLst>
                  <a:ext uri="{FF2B5EF4-FFF2-40B4-BE49-F238E27FC236}">
                    <a16:creationId xmlns:a16="http://schemas.microsoft.com/office/drawing/2014/main" id="{4438E01A-3963-4B12-94A1-C68FBA48D5EB}"/>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US" noProof="0">
                  <a:latin typeface="맑은 고딕" panose="020B0503020000020004" pitchFamily="50" charset="-127"/>
                  <a:ea typeface="맑은 고딕" panose="020B0503020000020004" pitchFamily="50" charset="-127"/>
                </a:endParaRPr>
              </a:p>
            </p:txBody>
          </p:sp>
          <p:sp>
            <p:nvSpPr>
              <p:cNvPr id="13" name="자유형: 도형 31">
                <a:extLst>
                  <a:ext uri="{FF2B5EF4-FFF2-40B4-BE49-F238E27FC236}">
                    <a16:creationId xmlns:a16="http://schemas.microsoft.com/office/drawing/2014/main" id="{0EDE04B1-4206-4F98-AD4E-C7F4E612668C}"/>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US" noProof="0">
                  <a:latin typeface="맑은 고딕" panose="020B0503020000020004" pitchFamily="50" charset="-127"/>
                  <a:ea typeface="맑은 고딕" panose="020B0503020000020004" pitchFamily="50" charset="-127"/>
                </a:endParaRPr>
              </a:p>
            </p:txBody>
          </p:sp>
          <p:sp>
            <p:nvSpPr>
              <p:cNvPr id="14" name="자유형: 도형 32">
                <a:extLst>
                  <a:ext uri="{FF2B5EF4-FFF2-40B4-BE49-F238E27FC236}">
                    <a16:creationId xmlns:a16="http://schemas.microsoft.com/office/drawing/2014/main" id="{13D5B5F8-89AD-4F43-BD6E-2066CC4A4866}"/>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US" noProof="0">
                  <a:latin typeface="맑은 고딕" panose="020B0503020000020004" pitchFamily="50" charset="-127"/>
                  <a:ea typeface="맑은 고딕" panose="020B0503020000020004" pitchFamily="50" charset="-127"/>
                </a:endParaRPr>
              </a:p>
            </p:txBody>
          </p:sp>
          <p:sp>
            <p:nvSpPr>
              <p:cNvPr id="15" name="자유형: 도형 36">
                <a:extLst>
                  <a:ext uri="{FF2B5EF4-FFF2-40B4-BE49-F238E27FC236}">
                    <a16:creationId xmlns:a16="http://schemas.microsoft.com/office/drawing/2014/main" id="{3F74D39B-7972-40FC-B9BA-41B1C9C31C4C}"/>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US" noProof="0">
                  <a:latin typeface="맑은 고딕" panose="020B0503020000020004" pitchFamily="50" charset="-127"/>
                  <a:ea typeface="맑은 고딕" panose="020B0503020000020004" pitchFamily="50" charset="-127"/>
                </a:endParaRPr>
              </a:p>
            </p:txBody>
          </p:sp>
        </p:grpSp>
        <p:sp>
          <p:nvSpPr>
            <p:cNvPr id="8" name="자유형: 도형 23">
              <a:extLst>
                <a:ext uri="{FF2B5EF4-FFF2-40B4-BE49-F238E27FC236}">
                  <a16:creationId xmlns:a16="http://schemas.microsoft.com/office/drawing/2014/main" id="{85043687-D36C-4351-BB73-5FD8143B1937}"/>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ko-KR" altLang="en-US" noProof="0">
                <a:latin typeface="맑은 고딕" panose="020B0503020000020004" pitchFamily="50" charset="-127"/>
                <a:ea typeface="맑은 고딕" panose="020B0503020000020004" pitchFamily="50" charset="-127"/>
              </a:endParaRPr>
            </a:p>
          </p:txBody>
        </p:sp>
      </p:grpSp>
      <p:cxnSp>
        <p:nvCxnSpPr>
          <p:cNvPr id="17" name="직선 연결선(S) 16">
            <a:extLst>
              <a:ext uri="{FF2B5EF4-FFF2-40B4-BE49-F238E27FC236}">
                <a16:creationId xmlns:a16="http://schemas.microsoft.com/office/drawing/2014/main" id="{63BA1E84-270B-4FFF-AE2D-1118555EA543}"/>
              </a:ext>
              <a:ext uri="{C183D7F6-B498-43B3-948B-1728B52AA6E4}">
                <adec:decorative xmlns:adec="http://schemas.microsoft.com/office/drawing/2017/decorative" val="1"/>
              </a:ext>
            </a:extLst>
          </p:cNvPr>
          <p:cNvCxnSpPr>
            <a:cxnSpLocks/>
          </p:cNvCxnSpPr>
          <p:nvPr userDrawn="1"/>
        </p:nvCxnSpPr>
        <p:spPr>
          <a:xfrm>
            <a:off x="838200" y="3492029"/>
            <a:ext cx="10458249"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텍스트 개체 틀 18">
            <a:extLst>
              <a:ext uri="{FF2B5EF4-FFF2-40B4-BE49-F238E27FC236}">
                <a16:creationId xmlns:a16="http://schemas.microsoft.com/office/drawing/2014/main" id="{F276568E-688A-4E48-A2E2-309074BB84F4}"/>
              </a:ext>
            </a:extLst>
          </p:cNvPr>
          <p:cNvSpPr>
            <a:spLocks noGrp="1"/>
          </p:cNvSpPr>
          <p:nvPr>
            <p:ph type="body" sz="quarter" idx="13" hasCustomPrompt="1"/>
          </p:nvPr>
        </p:nvSpPr>
        <p:spPr>
          <a:xfrm>
            <a:off x="841248" y="2331720"/>
            <a:ext cx="2286000" cy="457200"/>
          </a:xfrm>
        </p:spPr>
        <p:txBody>
          <a:bodyPr rtlCol="0">
            <a:noAutofit/>
          </a:bodyPr>
          <a:lstStyle>
            <a:lvl1pPr marL="0" indent="0" algn="ctr">
              <a:lnSpc>
                <a:spcPct val="100000"/>
              </a:lnSpc>
              <a:buNone/>
              <a:defRPr sz="1200">
                <a:latin typeface="맑은 고딕" panose="020B0503020000020004" pitchFamily="50" charset="-127"/>
                <a:ea typeface="맑은 고딕" panose="020B0503020000020004" pitchFamily="50" charset="-127"/>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rtl="0"/>
            <a:r>
              <a:rPr lang="ko-KR" altLang="en-US" noProof="0"/>
              <a:t>텍스트를 추가하려면 클릭하세요</a:t>
            </a:r>
            <a:r>
              <a:rPr lang="en-US" altLang="ko-KR" noProof="0"/>
              <a:t>.</a:t>
            </a:r>
            <a:endParaRPr lang="ko-KR" altLang="en-US" noProof="0"/>
          </a:p>
        </p:txBody>
      </p:sp>
      <p:sp>
        <p:nvSpPr>
          <p:cNvPr id="22" name="텍스트 개체 틀 18">
            <a:extLst>
              <a:ext uri="{FF2B5EF4-FFF2-40B4-BE49-F238E27FC236}">
                <a16:creationId xmlns:a16="http://schemas.microsoft.com/office/drawing/2014/main" id="{F7B45EFE-7518-4339-BC12-BDB6AE6B455D}"/>
              </a:ext>
            </a:extLst>
          </p:cNvPr>
          <p:cNvSpPr>
            <a:spLocks noGrp="1"/>
          </p:cNvSpPr>
          <p:nvPr>
            <p:ph type="body" sz="quarter" idx="15" hasCustomPrompt="1"/>
          </p:nvPr>
        </p:nvSpPr>
        <p:spPr>
          <a:xfrm>
            <a:off x="4956048" y="2331720"/>
            <a:ext cx="2286000" cy="457200"/>
          </a:xfrm>
        </p:spPr>
        <p:txBody>
          <a:bodyPr rtlCol="0">
            <a:noAutofit/>
          </a:bodyPr>
          <a:lstStyle>
            <a:lvl1pPr marL="0" indent="0" algn="ctr">
              <a:lnSpc>
                <a:spcPct val="100000"/>
              </a:lnSpc>
              <a:buNone/>
              <a:defRPr sz="1200">
                <a:latin typeface="맑은 고딕" panose="020B0503020000020004" pitchFamily="50" charset="-127"/>
                <a:ea typeface="맑은 고딕" panose="020B0503020000020004" pitchFamily="50" charset="-127"/>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rtl="0"/>
            <a:r>
              <a:rPr lang="ko-KR" altLang="en-US" noProof="0"/>
              <a:t>텍스트를 추가하려면 클릭하세요</a:t>
            </a:r>
            <a:r>
              <a:rPr lang="en-US" altLang="ko-KR" noProof="0"/>
              <a:t>.</a:t>
            </a:r>
            <a:endParaRPr lang="ko-KR" altLang="en-US" noProof="0"/>
          </a:p>
        </p:txBody>
      </p:sp>
      <p:sp>
        <p:nvSpPr>
          <p:cNvPr id="24" name="텍스트 개체 틀 18">
            <a:extLst>
              <a:ext uri="{FF2B5EF4-FFF2-40B4-BE49-F238E27FC236}">
                <a16:creationId xmlns:a16="http://schemas.microsoft.com/office/drawing/2014/main" id="{90914F75-CCEE-4A83-B123-C63AEE559134}"/>
              </a:ext>
            </a:extLst>
          </p:cNvPr>
          <p:cNvSpPr>
            <a:spLocks noGrp="1"/>
          </p:cNvSpPr>
          <p:nvPr>
            <p:ph type="body" sz="quarter" idx="17" hasCustomPrompt="1"/>
          </p:nvPr>
        </p:nvSpPr>
        <p:spPr>
          <a:xfrm>
            <a:off x="9061704" y="2331720"/>
            <a:ext cx="2286000" cy="457200"/>
          </a:xfrm>
        </p:spPr>
        <p:txBody>
          <a:bodyPr rtlCol="0">
            <a:noAutofit/>
          </a:bodyPr>
          <a:lstStyle>
            <a:lvl1pPr marL="0" indent="0" algn="ctr">
              <a:lnSpc>
                <a:spcPct val="100000"/>
              </a:lnSpc>
              <a:buNone/>
              <a:defRPr sz="1200">
                <a:latin typeface="맑은 고딕" panose="020B0503020000020004" pitchFamily="50" charset="-127"/>
                <a:ea typeface="맑은 고딕" panose="020B0503020000020004" pitchFamily="50" charset="-127"/>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rtl="0"/>
            <a:r>
              <a:rPr lang="ko-KR" altLang="en-US" noProof="0"/>
              <a:t>텍스트를 추가하려면 클릭하세요</a:t>
            </a:r>
            <a:r>
              <a:rPr lang="en-US" altLang="ko-KR" noProof="0"/>
              <a:t>.</a:t>
            </a:r>
            <a:endParaRPr lang="ko-KR" altLang="en-US" noProof="0"/>
          </a:p>
        </p:txBody>
      </p:sp>
      <p:sp>
        <p:nvSpPr>
          <p:cNvPr id="21" name="텍스트 개체 틀 20">
            <a:extLst>
              <a:ext uri="{FF2B5EF4-FFF2-40B4-BE49-F238E27FC236}">
                <a16:creationId xmlns:a16="http://schemas.microsoft.com/office/drawing/2014/main" id="{9F457D21-9E5C-42C3-B963-EB5C573E471B}"/>
              </a:ext>
            </a:extLst>
          </p:cNvPr>
          <p:cNvSpPr>
            <a:spLocks noGrp="1"/>
          </p:cNvSpPr>
          <p:nvPr>
            <p:ph type="body" sz="quarter" idx="14" hasCustomPrompt="1"/>
          </p:nvPr>
        </p:nvSpPr>
        <p:spPr>
          <a:xfrm>
            <a:off x="1069848" y="2825496"/>
            <a:ext cx="1828800" cy="310896"/>
          </a:xfrm>
        </p:spPr>
        <p:txBody>
          <a:bodyPr rtlCol="0" anchor="ctr" anchorCtr="1">
            <a:noAutofit/>
          </a:bodyPr>
          <a:lstStyle>
            <a:lvl1pPr marL="0" indent="0" algn="ctr">
              <a:buNone/>
              <a:defRPr sz="1400" b="1">
                <a:solidFill>
                  <a:schemeClr val="tx2"/>
                </a:solidFill>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ko-KR" altLang="en-US" noProof="0"/>
              <a:t>제목을 추가하려면 클릭하세요</a:t>
            </a:r>
            <a:r>
              <a:rPr lang="en-US" altLang="ko-KR" noProof="0"/>
              <a:t>.</a:t>
            </a:r>
            <a:endParaRPr lang="ko-KR" altLang="en-US" noProof="0"/>
          </a:p>
        </p:txBody>
      </p:sp>
      <p:sp>
        <p:nvSpPr>
          <p:cNvPr id="23" name="텍스트 개체 틀 20">
            <a:extLst>
              <a:ext uri="{FF2B5EF4-FFF2-40B4-BE49-F238E27FC236}">
                <a16:creationId xmlns:a16="http://schemas.microsoft.com/office/drawing/2014/main" id="{85718815-3BB8-4E88-99D1-02A1711B5F1B}"/>
              </a:ext>
            </a:extLst>
          </p:cNvPr>
          <p:cNvSpPr>
            <a:spLocks noGrp="1"/>
          </p:cNvSpPr>
          <p:nvPr>
            <p:ph type="body" sz="quarter" idx="16" hasCustomPrompt="1"/>
          </p:nvPr>
        </p:nvSpPr>
        <p:spPr>
          <a:xfrm>
            <a:off x="5175504" y="2816352"/>
            <a:ext cx="1828800" cy="310896"/>
          </a:xfrm>
        </p:spPr>
        <p:txBody>
          <a:bodyPr rtlCol="0" anchor="ctr" anchorCtr="1">
            <a:noAutofit/>
          </a:bodyPr>
          <a:lstStyle>
            <a:lvl1pPr marL="0" indent="0" algn="ctr">
              <a:buNone/>
              <a:defRPr sz="1400" b="1">
                <a:solidFill>
                  <a:schemeClr val="accent3"/>
                </a:solidFill>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ko-KR" altLang="en-US" noProof="0"/>
              <a:t>제목을 추가하려면 클릭하세요</a:t>
            </a:r>
            <a:r>
              <a:rPr lang="en-US" altLang="ko-KR" noProof="0"/>
              <a:t>.</a:t>
            </a:r>
            <a:endParaRPr lang="ko-KR" altLang="en-US" noProof="0"/>
          </a:p>
        </p:txBody>
      </p:sp>
      <p:sp>
        <p:nvSpPr>
          <p:cNvPr id="25" name="텍스트 개체 틀 20">
            <a:extLst>
              <a:ext uri="{FF2B5EF4-FFF2-40B4-BE49-F238E27FC236}">
                <a16:creationId xmlns:a16="http://schemas.microsoft.com/office/drawing/2014/main" id="{A2791BA3-A25E-47AA-BE4F-061E39494562}"/>
              </a:ext>
            </a:extLst>
          </p:cNvPr>
          <p:cNvSpPr>
            <a:spLocks noGrp="1"/>
          </p:cNvSpPr>
          <p:nvPr>
            <p:ph type="body" sz="quarter" idx="18" hasCustomPrompt="1"/>
          </p:nvPr>
        </p:nvSpPr>
        <p:spPr>
          <a:xfrm>
            <a:off x="9281160" y="2825496"/>
            <a:ext cx="1828800" cy="310896"/>
          </a:xfrm>
        </p:spPr>
        <p:txBody>
          <a:bodyPr rtlCol="0" anchor="ctr" anchorCtr="1">
            <a:noAutofit/>
          </a:bodyPr>
          <a:lstStyle>
            <a:lvl1pPr marL="0" indent="0" algn="ctr">
              <a:buNone/>
              <a:defRPr sz="1400" b="1">
                <a:solidFill>
                  <a:schemeClr val="accent6"/>
                </a:solidFill>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ko-KR" altLang="en-US" noProof="0"/>
              <a:t>제목을 추가하려면 클릭하세요</a:t>
            </a:r>
            <a:r>
              <a:rPr lang="en-US" altLang="ko-KR" noProof="0"/>
              <a:t>.</a:t>
            </a:r>
            <a:endParaRPr lang="ko-KR" altLang="en-US" noProof="0"/>
          </a:p>
        </p:txBody>
      </p:sp>
      <p:sp>
        <p:nvSpPr>
          <p:cNvPr id="27" name="텍스트 개체 틀 20">
            <a:extLst>
              <a:ext uri="{FF2B5EF4-FFF2-40B4-BE49-F238E27FC236}">
                <a16:creationId xmlns:a16="http://schemas.microsoft.com/office/drawing/2014/main" id="{A7F9C1F7-7C6C-4753-971D-57FC507D0C24}"/>
              </a:ext>
            </a:extLst>
          </p:cNvPr>
          <p:cNvSpPr>
            <a:spLocks noGrp="1"/>
          </p:cNvSpPr>
          <p:nvPr>
            <p:ph type="body" sz="quarter" idx="20" hasCustomPrompt="1"/>
          </p:nvPr>
        </p:nvSpPr>
        <p:spPr>
          <a:xfrm>
            <a:off x="3127248" y="3895344"/>
            <a:ext cx="1828800" cy="310896"/>
          </a:xfrm>
        </p:spPr>
        <p:txBody>
          <a:bodyPr rtlCol="0" anchor="ctr" anchorCtr="1">
            <a:noAutofit/>
          </a:bodyPr>
          <a:lstStyle>
            <a:lvl1pPr marL="0" indent="0" algn="ctr">
              <a:buNone/>
              <a:defRPr sz="1400" b="1">
                <a:solidFill>
                  <a:schemeClr val="accent1"/>
                </a:solidFill>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ko-KR" altLang="en-US" noProof="0"/>
              <a:t>제목을 추가하려면 클릭하세요</a:t>
            </a:r>
            <a:r>
              <a:rPr lang="en-US" altLang="ko-KR" noProof="0"/>
              <a:t>.</a:t>
            </a:r>
            <a:endParaRPr lang="ko-KR" altLang="en-US" noProof="0"/>
          </a:p>
        </p:txBody>
      </p:sp>
      <p:sp>
        <p:nvSpPr>
          <p:cNvPr id="29" name="텍스트 개체 틀 20">
            <a:extLst>
              <a:ext uri="{FF2B5EF4-FFF2-40B4-BE49-F238E27FC236}">
                <a16:creationId xmlns:a16="http://schemas.microsoft.com/office/drawing/2014/main" id="{25B6F234-5859-479D-A644-428DF6706712}"/>
              </a:ext>
            </a:extLst>
          </p:cNvPr>
          <p:cNvSpPr>
            <a:spLocks noGrp="1"/>
          </p:cNvSpPr>
          <p:nvPr>
            <p:ph type="body" sz="quarter" idx="22" hasCustomPrompt="1"/>
          </p:nvPr>
        </p:nvSpPr>
        <p:spPr>
          <a:xfrm>
            <a:off x="7232904" y="3895344"/>
            <a:ext cx="1828800" cy="310896"/>
          </a:xfrm>
        </p:spPr>
        <p:txBody>
          <a:bodyPr rtlCol="0" anchor="ctr" anchorCtr="1">
            <a:noAutofit/>
          </a:bodyPr>
          <a:lstStyle>
            <a:lvl1pPr marL="0" indent="0" algn="ctr">
              <a:buNone/>
              <a:defRPr sz="1400" b="1">
                <a:solidFill>
                  <a:schemeClr val="accent5"/>
                </a:solidFill>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400"/>
            </a:lvl3pPr>
            <a:lvl4pPr marL="1371600" indent="0">
              <a:buNone/>
              <a:defRPr sz="1400"/>
            </a:lvl4pPr>
            <a:lvl5pPr marL="1828800" indent="0">
              <a:buNone/>
              <a:defRPr sz="1400"/>
            </a:lvl5pPr>
          </a:lstStyle>
          <a:p>
            <a:pPr lvl="0" rtl="0"/>
            <a:r>
              <a:rPr lang="ko-KR" altLang="en-US" noProof="0"/>
              <a:t>제목을 추가하려면 클릭하세요</a:t>
            </a:r>
            <a:r>
              <a:rPr lang="en-US" altLang="ko-KR" noProof="0"/>
              <a:t>.</a:t>
            </a:r>
            <a:endParaRPr lang="ko-KR" altLang="en-US" noProof="0"/>
          </a:p>
        </p:txBody>
      </p:sp>
      <p:sp>
        <p:nvSpPr>
          <p:cNvPr id="26" name="텍스트 개체 틀 18">
            <a:extLst>
              <a:ext uri="{FF2B5EF4-FFF2-40B4-BE49-F238E27FC236}">
                <a16:creationId xmlns:a16="http://schemas.microsoft.com/office/drawing/2014/main" id="{241AC019-59F4-46A4-A11D-8961BADF3B90}"/>
              </a:ext>
            </a:extLst>
          </p:cNvPr>
          <p:cNvSpPr>
            <a:spLocks noGrp="1"/>
          </p:cNvSpPr>
          <p:nvPr>
            <p:ph type="body" sz="quarter" idx="19" hasCustomPrompt="1"/>
          </p:nvPr>
        </p:nvSpPr>
        <p:spPr>
          <a:xfrm>
            <a:off x="2898648" y="4206240"/>
            <a:ext cx="2286000" cy="457200"/>
          </a:xfrm>
        </p:spPr>
        <p:txBody>
          <a:bodyPr rtlCol="0">
            <a:noAutofit/>
          </a:bodyPr>
          <a:lstStyle>
            <a:lvl1pPr marL="0" indent="0" algn="ctr">
              <a:lnSpc>
                <a:spcPct val="100000"/>
              </a:lnSpc>
              <a:buNone/>
              <a:defRPr sz="1200">
                <a:latin typeface="맑은 고딕" panose="020B0503020000020004" pitchFamily="50" charset="-127"/>
                <a:ea typeface="맑은 고딕" panose="020B0503020000020004" pitchFamily="50" charset="-127"/>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rtl="0"/>
            <a:r>
              <a:rPr lang="ko-KR" altLang="en-US" noProof="0"/>
              <a:t>텍스트를 추가하려면 클릭하세요</a:t>
            </a:r>
            <a:r>
              <a:rPr lang="en-US" altLang="ko-KR" noProof="0"/>
              <a:t>.</a:t>
            </a:r>
            <a:endParaRPr lang="ko-KR" altLang="en-US" noProof="0"/>
          </a:p>
        </p:txBody>
      </p:sp>
      <p:sp>
        <p:nvSpPr>
          <p:cNvPr id="28" name="텍스트 개체 틀 18">
            <a:extLst>
              <a:ext uri="{FF2B5EF4-FFF2-40B4-BE49-F238E27FC236}">
                <a16:creationId xmlns:a16="http://schemas.microsoft.com/office/drawing/2014/main" id="{BDB73453-5E3B-4D0C-A15D-1D4D97053A58}"/>
              </a:ext>
            </a:extLst>
          </p:cNvPr>
          <p:cNvSpPr>
            <a:spLocks noGrp="1"/>
          </p:cNvSpPr>
          <p:nvPr>
            <p:ph type="body" sz="quarter" idx="21" hasCustomPrompt="1"/>
          </p:nvPr>
        </p:nvSpPr>
        <p:spPr>
          <a:xfrm>
            <a:off x="6986016" y="4206240"/>
            <a:ext cx="2286000" cy="457200"/>
          </a:xfrm>
        </p:spPr>
        <p:txBody>
          <a:bodyPr rtlCol="0">
            <a:noAutofit/>
          </a:bodyPr>
          <a:lstStyle>
            <a:lvl1pPr marL="0" indent="0" algn="ctr">
              <a:lnSpc>
                <a:spcPct val="100000"/>
              </a:lnSpc>
              <a:buNone/>
              <a:defRPr sz="1200">
                <a:latin typeface="맑은 고딕" panose="020B0503020000020004" pitchFamily="50" charset="-127"/>
                <a:ea typeface="맑은 고딕" panose="020B0503020000020004" pitchFamily="50" charset="-127"/>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rtl="0"/>
            <a:r>
              <a:rPr lang="ko-KR" altLang="en-US" noProof="0"/>
              <a:t>텍스트를 추가하려면 클릭하세요</a:t>
            </a:r>
            <a:r>
              <a:rPr lang="en-US" altLang="ko-KR" noProof="0"/>
              <a:t>.</a:t>
            </a:r>
            <a:endParaRPr lang="ko-KR" altLang="en-US" noProof="0"/>
          </a:p>
        </p:txBody>
      </p:sp>
      <p:sp>
        <p:nvSpPr>
          <p:cNvPr id="3" name="날짜 개체 틀 2">
            <a:extLst>
              <a:ext uri="{FF2B5EF4-FFF2-40B4-BE49-F238E27FC236}">
                <a16:creationId xmlns:a16="http://schemas.microsoft.com/office/drawing/2014/main" id="{A0C71211-4520-46A1-9487-4AE49C3239EF}"/>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noProof="0"/>
              <a:t>20XX</a:t>
            </a:r>
            <a:r>
              <a:rPr lang="ko-KR" altLang="en-US" noProof="0"/>
              <a:t>년</a:t>
            </a:r>
            <a:endParaRPr lang="ko-KR" altLang="en-US" noProof="0">
              <a:latin typeface="맑은 고딕" panose="020B0503020000020004" pitchFamily="50" charset="-127"/>
              <a:ea typeface="맑은 고딕" panose="020B0503020000020004" pitchFamily="50" charset="-127"/>
            </a:endParaRPr>
          </a:p>
        </p:txBody>
      </p:sp>
      <p:sp>
        <p:nvSpPr>
          <p:cNvPr id="4" name="바닥글 개체 틀 3">
            <a:extLst>
              <a:ext uri="{FF2B5EF4-FFF2-40B4-BE49-F238E27FC236}">
                <a16:creationId xmlns:a16="http://schemas.microsoft.com/office/drawing/2014/main" id="{96356206-85FD-45F5-A1F7-128DB34C860F}"/>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a:t>프레젠테이션 제목</a:t>
            </a:r>
            <a:endParaRPr lang="ko-KR" altLang="en-US" noProof="0">
              <a:latin typeface="맑은 고딕" panose="020B0503020000020004" pitchFamily="50" charset="-127"/>
              <a:ea typeface="맑은 고딕" panose="020B0503020000020004" pitchFamily="50" charset="-127"/>
            </a:endParaRPr>
          </a:p>
        </p:txBody>
      </p:sp>
      <p:sp>
        <p:nvSpPr>
          <p:cNvPr id="5" name="슬라이드 번호 개체 틀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noProof="0" smtClean="0"/>
              <a:pPr/>
              <a:t>‹#›</a:t>
            </a:fld>
            <a:endParaRPr lang="ko-KR" altLang="en-US" noProof="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267233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비교 2 열">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0D1FF5-7EF8-4250-A259-43050ABBD3B6}"/>
              </a:ext>
            </a:extLst>
          </p:cNvPr>
          <p:cNvSpPr>
            <a:spLocks noGrp="1"/>
          </p:cNvSpPr>
          <p:nvPr>
            <p:ph type="title"/>
          </p:nvPr>
        </p:nvSpPr>
        <p:spPr>
          <a:xfrm>
            <a:off x="3584448" y="365125"/>
            <a:ext cx="8353426" cy="1325563"/>
          </a:xfrm>
        </p:spPr>
        <p:txBody>
          <a:bodyPr rtlCol="0">
            <a:normAutofit/>
          </a:bodyPr>
          <a:lstStyle>
            <a:lvl1pPr>
              <a:defRPr sz="3000" baseline="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1" name="그림 개체 틀 10">
            <a:extLst>
              <a:ext uri="{FF2B5EF4-FFF2-40B4-BE49-F238E27FC236}">
                <a16:creationId xmlns:a16="http://schemas.microsoft.com/office/drawing/2014/main" id="{9D9DEB19-D619-47AB-BE94-FA3DDA460083}"/>
              </a:ext>
            </a:extLst>
          </p:cNvPr>
          <p:cNvSpPr>
            <a:spLocks noGrp="1"/>
          </p:cNvSpPr>
          <p:nvPr>
            <p:ph type="pic" sz="quarter" idx="13"/>
          </p:nvPr>
        </p:nvSpPr>
        <p:spPr>
          <a:xfrm>
            <a:off x="0" y="0"/>
            <a:ext cx="3044952" cy="6858000"/>
          </a:xfrm>
          <a:solidFill>
            <a:schemeClr val="accent5"/>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3" name="텍스트 개체 틀 2">
            <a:extLst>
              <a:ext uri="{FF2B5EF4-FFF2-40B4-BE49-F238E27FC236}">
                <a16:creationId xmlns:a16="http://schemas.microsoft.com/office/drawing/2014/main" id="{673DC3A9-D4E6-42CF-91A8-F267C7C66CCB}"/>
              </a:ext>
            </a:extLst>
          </p:cNvPr>
          <p:cNvSpPr>
            <a:spLocks noGrp="1"/>
          </p:cNvSpPr>
          <p:nvPr>
            <p:ph type="body" idx="1" hasCustomPrompt="1"/>
          </p:nvPr>
        </p:nvSpPr>
        <p:spPr>
          <a:xfrm>
            <a:off x="3584448" y="1681163"/>
            <a:ext cx="3483864" cy="823912"/>
          </a:xfrm>
        </p:spPr>
        <p:txBody>
          <a:bodyPr rtlCol="0" anchor="ctr" anchorCtr="0">
            <a:normAutofit/>
          </a:bodyPr>
          <a:lstStyle>
            <a:lvl1pPr marL="0" indent="0">
              <a:buNone/>
              <a:defRPr sz="1600" b="0">
                <a:solidFill>
                  <a:schemeClr val="accent6"/>
                </a:solidFill>
                <a:latin typeface="맑은 고딕" panose="020B0503020000020004" pitchFamily="50" charset="-127"/>
                <a:ea typeface="맑은 고딕" panose="020B0503020000020004" pitchFamily="50" charset="-12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C752CCA9-53A3-4DA5-AD45-C2A2C12A3A6A}"/>
              </a:ext>
            </a:extLst>
          </p:cNvPr>
          <p:cNvSpPr>
            <a:spLocks noGrp="1"/>
          </p:cNvSpPr>
          <p:nvPr>
            <p:ph sz="half" idx="2" hasCustomPrompt="1"/>
          </p:nvPr>
        </p:nvSpPr>
        <p:spPr>
          <a:xfrm>
            <a:off x="3584448" y="2505075"/>
            <a:ext cx="3483864" cy="3474720"/>
          </a:xfrm>
        </p:spPr>
        <p:txBody>
          <a:bodyPr rtlCol="0">
            <a:normAutofit/>
          </a:bodyPr>
          <a:lstStyle>
            <a:lvl1pPr>
              <a:lnSpc>
                <a:spcPts val="2400"/>
              </a:lnSpc>
              <a:defRPr sz="1600">
                <a:latin typeface="맑은 고딕" panose="020B0503020000020004" pitchFamily="50" charset="-127"/>
                <a:ea typeface="맑은 고딕" panose="020B0503020000020004" pitchFamily="50" charset="-127"/>
              </a:defRPr>
            </a:lvl1pPr>
            <a:lvl2pPr>
              <a:lnSpc>
                <a:spcPts val="2400"/>
              </a:lnSpc>
              <a:defRPr sz="1600">
                <a:latin typeface="맑은 고딕" panose="020B0503020000020004" pitchFamily="50" charset="-127"/>
                <a:ea typeface="맑은 고딕" panose="020B0503020000020004" pitchFamily="50" charset="-127"/>
              </a:defRPr>
            </a:lvl2pPr>
            <a:lvl3pPr>
              <a:lnSpc>
                <a:spcPts val="2400"/>
              </a:lnSpc>
              <a:defRPr sz="1600">
                <a:latin typeface="맑은 고딕" panose="020B0503020000020004" pitchFamily="50" charset="-127"/>
                <a:ea typeface="맑은 고딕" panose="020B0503020000020004" pitchFamily="50" charset="-127"/>
              </a:defRPr>
            </a:lvl3pPr>
            <a:lvl4pPr>
              <a:lnSpc>
                <a:spcPts val="2400"/>
              </a:lnSpc>
              <a:defRPr sz="1600">
                <a:latin typeface="맑은 고딕" panose="020B0503020000020004" pitchFamily="50" charset="-127"/>
                <a:ea typeface="맑은 고딕" panose="020B0503020000020004" pitchFamily="50" charset="-127"/>
              </a:defRPr>
            </a:lvl4pPr>
            <a:lvl5pPr>
              <a:lnSpc>
                <a:spcPts val="2400"/>
              </a:lnSpc>
              <a:defRPr sz="1600">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2100C9C6-BD61-4D2C-9146-FB785BAE4FF3}"/>
              </a:ext>
            </a:extLst>
          </p:cNvPr>
          <p:cNvSpPr>
            <a:spLocks noGrp="1"/>
          </p:cNvSpPr>
          <p:nvPr>
            <p:ph type="body" sz="quarter" idx="3" hasCustomPrompt="1"/>
          </p:nvPr>
        </p:nvSpPr>
        <p:spPr>
          <a:xfrm>
            <a:off x="7543800" y="1681163"/>
            <a:ext cx="3483864" cy="823912"/>
          </a:xfrm>
        </p:spPr>
        <p:txBody>
          <a:bodyPr rtlCol="0" anchor="ctr" anchorCtr="0">
            <a:normAutofit/>
          </a:bodyPr>
          <a:lstStyle>
            <a:lvl1pPr marL="0" indent="0">
              <a:buNone/>
              <a:defRPr sz="1600" b="0">
                <a:solidFill>
                  <a:schemeClr val="accent6"/>
                </a:solidFill>
                <a:latin typeface="맑은 고딕" panose="020B0503020000020004" pitchFamily="50" charset="-127"/>
                <a:ea typeface="맑은 고딕" panose="020B0503020000020004" pitchFamily="50" charset="-12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E2E342EE-68BB-484D-98C3-48A7847549D4}"/>
              </a:ext>
            </a:extLst>
          </p:cNvPr>
          <p:cNvSpPr>
            <a:spLocks noGrp="1"/>
          </p:cNvSpPr>
          <p:nvPr>
            <p:ph sz="quarter" idx="4" hasCustomPrompt="1"/>
          </p:nvPr>
        </p:nvSpPr>
        <p:spPr>
          <a:xfrm>
            <a:off x="7543800" y="2505075"/>
            <a:ext cx="3483864" cy="3474720"/>
          </a:xfrm>
        </p:spPr>
        <p:txBody>
          <a:bodyPr rtlCol="0">
            <a:normAutofit/>
          </a:bodyPr>
          <a:lstStyle>
            <a:lvl1pPr>
              <a:lnSpc>
                <a:spcPts val="2400"/>
              </a:lnSpc>
              <a:defRPr sz="1600">
                <a:latin typeface="맑은 고딕" panose="020B0503020000020004" pitchFamily="50" charset="-127"/>
                <a:ea typeface="맑은 고딕" panose="020B0503020000020004" pitchFamily="50" charset="-127"/>
              </a:defRPr>
            </a:lvl1pPr>
            <a:lvl2pPr>
              <a:lnSpc>
                <a:spcPts val="2400"/>
              </a:lnSpc>
              <a:defRPr sz="1600">
                <a:latin typeface="맑은 고딕" panose="020B0503020000020004" pitchFamily="50" charset="-127"/>
                <a:ea typeface="맑은 고딕" panose="020B0503020000020004" pitchFamily="50" charset="-127"/>
              </a:defRPr>
            </a:lvl2pPr>
            <a:lvl3pPr>
              <a:lnSpc>
                <a:spcPts val="2400"/>
              </a:lnSpc>
              <a:defRPr sz="1600">
                <a:latin typeface="맑은 고딕" panose="020B0503020000020004" pitchFamily="50" charset="-127"/>
                <a:ea typeface="맑은 고딕" panose="020B0503020000020004" pitchFamily="50" charset="-127"/>
              </a:defRPr>
            </a:lvl3pPr>
            <a:lvl4pPr>
              <a:lnSpc>
                <a:spcPts val="2400"/>
              </a:lnSpc>
              <a:defRPr sz="1600">
                <a:latin typeface="맑은 고딕" panose="020B0503020000020004" pitchFamily="50" charset="-127"/>
                <a:ea typeface="맑은 고딕" panose="020B0503020000020004" pitchFamily="50" charset="-127"/>
              </a:defRPr>
            </a:lvl4pPr>
            <a:lvl5pPr>
              <a:lnSpc>
                <a:spcPts val="2400"/>
              </a:lnSpc>
              <a:defRPr sz="1600">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id="{B3940682-7091-4427-B158-074D4A471374}"/>
              </a:ext>
            </a:extLst>
          </p:cNvPr>
          <p:cNvSpPr>
            <a:spLocks noGrp="1"/>
          </p:cNvSpPr>
          <p:nvPr>
            <p:ph type="dt" sz="half" idx="10"/>
          </p:nvPr>
        </p:nvSpPr>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8" name="바닥글 개체 틀 7">
            <a:extLst>
              <a:ext uri="{FF2B5EF4-FFF2-40B4-BE49-F238E27FC236}">
                <a16:creationId xmlns:a16="http://schemas.microsoft.com/office/drawing/2014/main" id="{3A51CCCC-1589-401D-AE98-FC28716301EF}"/>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grpSp>
        <p:nvGrpSpPr>
          <p:cNvPr id="12" name="오른쪽 아래">
            <a:extLst>
              <a:ext uri="{FF2B5EF4-FFF2-40B4-BE49-F238E27FC236}">
                <a16:creationId xmlns:a16="http://schemas.microsoft.com/office/drawing/2014/main" id="{1667A1E8-3018-4001-B0FE-0B432613216B}"/>
              </a:ext>
              <a:ext uri="{C183D7F6-B498-43B3-948B-1728B52AA6E4}">
                <adec:decorative xmlns:adec="http://schemas.microsoft.com/office/drawing/2017/decorative" val="1"/>
              </a:ext>
            </a:extLst>
          </p:cNvPr>
          <p:cNvGrpSpPr/>
          <p:nvPr userDrawn="1"/>
        </p:nvGrpSpPr>
        <p:grpSpPr>
          <a:xfrm>
            <a:off x="7993448" y="3278144"/>
            <a:ext cx="4211600" cy="3581399"/>
            <a:chOff x="7980400" y="3276601"/>
            <a:chExt cx="4211600" cy="3581399"/>
          </a:xfrm>
        </p:grpSpPr>
        <p:grpSp>
          <p:nvGrpSpPr>
            <p:cNvPr id="13" name="그래픽 157">
              <a:extLst>
                <a:ext uri="{FF2B5EF4-FFF2-40B4-BE49-F238E27FC236}">
                  <a16:creationId xmlns:a16="http://schemas.microsoft.com/office/drawing/2014/main" id="{5AFF63E6-DC17-46C3-B823-1137AE864902}"/>
                </a:ext>
                <a:ext uri="{C183D7F6-B498-43B3-948B-1728B52AA6E4}">
                  <adec:decorative xmlns:adec="http://schemas.microsoft.com/office/drawing/2017/decorative" val="1"/>
                </a:ext>
              </a:extLst>
            </p:cNvPr>
            <p:cNvGrpSpPr/>
            <p:nvPr/>
          </p:nvGrpSpPr>
          <p:grpSpPr>
            <a:xfrm>
              <a:off x="8662740" y="3276601"/>
              <a:ext cx="3529260" cy="3581397"/>
              <a:chOff x="4114800" y="1423987"/>
              <a:chExt cx="3961542" cy="4007547"/>
            </a:xfrm>
            <a:noFill/>
          </p:grpSpPr>
          <p:sp>
            <p:nvSpPr>
              <p:cNvPr id="15" name="자유형: 도형 24">
                <a:extLst>
                  <a:ext uri="{FF2B5EF4-FFF2-40B4-BE49-F238E27FC236}">
                    <a16:creationId xmlns:a16="http://schemas.microsoft.com/office/drawing/2014/main" id="{337E26D2-F396-484E-B772-EDD11744E222}"/>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6" name="자유형: 도형 25">
                <a:extLst>
                  <a:ext uri="{FF2B5EF4-FFF2-40B4-BE49-F238E27FC236}">
                    <a16:creationId xmlns:a16="http://schemas.microsoft.com/office/drawing/2014/main" id="{7BD51612-9C68-492F-8EDA-AC9CD665B42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7" name="자유형: 도형 26">
                <a:extLst>
                  <a:ext uri="{FF2B5EF4-FFF2-40B4-BE49-F238E27FC236}">
                    <a16:creationId xmlns:a16="http://schemas.microsoft.com/office/drawing/2014/main" id="{E200DEED-F771-4E37-B642-842E84B1043D}"/>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8" name="자유형: 도형 30">
                <a:extLst>
                  <a:ext uri="{FF2B5EF4-FFF2-40B4-BE49-F238E27FC236}">
                    <a16:creationId xmlns:a16="http://schemas.microsoft.com/office/drawing/2014/main" id="{9BBD781A-81EA-4C52-B45D-365CF3F5138F}"/>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19" name="자유형: 도형 31">
                <a:extLst>
                  <a:ext uri="{FF2B5EF4-FFF2-40B4-BE49-F238E27FC236}">
                    <a16:creationId xmlns:a16="http://schemas.microsoft.com/office/drawing/2014/main" id="{731704AC-9126-464E-93BF-913A8724D55E}"/>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20" name="자유형: 도형 32">
                <a:extLst>
                  <a:ext uri="{FF2B5EF4-FFF2-40B4-BE49-F238E27FC236}">
                    <a16:creationId xmlns:a16="http://schemas.microsoft.com/office/drawing/2014/main" id="{E9C4B9D4-017F-48C9-83EE-067D4C23D562}"/>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sp>
            <p:nvSpPr>
              <p:cNvPr id="21" name="자유형: 도형 36">
                <a:extLst>
                  <a:ext uri="{FF2B5EF4-FFF2-40B4-BE49-F238E27FC236}">
                    <a16:creationId xmlns:a16="http://schemas.microsoft.com/office/drawing/2014/main" id="{A2549C88-4C09-431B-A746-6BB8F330F562}"/>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endParaRPr lang="ko-KR" altLang="en-GB" noProof="0">
                  <a:latin typeface="맑은 고딕" panose="020B0503020000020004" pitchFamily="50" charset="-127"/>
                  <a:ea typeface="맑은 고딕" panose="020B0503020000020004" pitchFamily="50" charset="-127"/>
                </a:endParaRPr>
              </a:p>
            </p:txBody>
          </p:sp>
        </p:grpSp>
        <p:sp>
          <p:nvSpPr>
            <p:cNvPr id="14" name="자유형: 도형 23">
              <a:extLst>
                <a:ext uri="{FF2B5EF4-FFF2-40B4-BE49-F238E27FC236}">
                  <a16:creationId xmlns:a16="http://schemas.microsoft.com/office/drawing/2014/main" id="{B09360BE-E702-4312-BDC3-0EE642278E56}"/>
                </a:ext>
                <a:ext uri="{C183D7F6-B498-43B3-948B-1728B52AA6E4}">
                  <adec:decorative xmlns:adec="http://schemas.microsoft.com/office/drawing/2017/decorative" val="1"/>
                </a:ext>
              </a:extLst>
            </p:cNvPr>
            <p:cNvSpPr/>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ko-KR" altLang="en-GB" noProof="0">
                <a:latin typeface="맑은 고딕" panose="020B0503020000020004" pitchFamily="50" charset="-127"/>
                <a:ea typeface="맑은 고딕" panose="020B0503020000020004" pitchFamily="50" charset="-127"/>
              </a:endParaRPr>
            </a:p>
          </p:txBody>
        </p:sp>
      </p:grpSp>
    </p:spTree>
    <p:extLst>
      <p:ext uri="{BB962C8B-B14F-4D97-AF65-F5344CB8AC3E}">
        <p14:creationId xmlns:p14="http://schemas.microsoft.com/office/powerpoint/2010/main" val="2303787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비교 3 열">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0D1FF5-7EF8-4250-A259-43050ABBD3B6}"/>
              </a:ext>
            </a:extLst>
          </p:cNvPr>
          <p:cNvSpPr>
            <a:spLocks noGrp="1"/>
          </p:cNvSpPr>
          <p:nvPr>
            <p:ph type="title"/>
          </p:nvPr>
        </p:nvSpPr>
        <p:spPr>
          <a:xfrm>
            <a:off x="3383280" y="365125"/>
            <a:ext cx="8353426" cy="1325563"/>
          </a:xfrm>
        </p:spPr>
        <p:txBody>
          <a:bodyPr rtlCol="0"/>
          <a:lstStyle>
            <a:lvl1pPr>
              <a:defRPr baseline="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673DC3A9-D4E6-42CF-91A8-F267C7C66CCB}"/>
              </a:ext>
            </a:extLst>
          </p:cNvPr>
          <p:cNvSpPr>
            <a:spLocks noGrp="1"/>
          </p:cNvSpPr>
          <p:nvPr>
            <p:ph type="body" idx="1" hasCustomPrompt="1"/>
          </p:nvPr>
        </p:nvSpPr>
        <p:spPr>
          <a:xfrm>
            <a:off x="3382963" y="1681163"/>
            <a:ext cx="2514600" cy="823912"/>
          </a:xfrm>
        </p:spPr>
        <p:txBody>
          <a:bodyPr rtlCol="0" anchor="ctr" anchorCtr="0">
            <a:normAutofit/>
          </a:bodyPr>
          <a:lstStyle>
            <a:lvl1pPr marL="0" indent="0">
              <a:buNone/>
              <a:defRPr sz="1600" b="0">
                <a:solidFill>
                  <a:schemeClr val="accent6"/>
                </a:solidFill>
                <a:latin typeface="맑은 고딕" panose="020B0503020000020004" pitchFamily="50" charset="-127"/>
                <a:ea typeface="맑은 고딕" panose="020B0503020000020004" pitchFamily="50" charset="-12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C752CCA9-53A3-4DA5-AD45-C2A2C12A3A6A}"/>
              </a:ext>
            </a:extLst>
          </p:cNvPr>
          <p:cNvSpPr>
            <a:spLocks noGrp="1"/>
          </p:cNvSpPr>
          <p:nvPr>
            <p:ph sz="half" idx="2" hasCustomPrompt="1"/>
          </p:nvPr>
        </p:nvSpPr>
        <p:spPr>
          <a:xfrm>
            <a:off x="3382963" y="2505075"/>
            <a:ext cx="2514600" cy="3474720"/>
          </a:xfrm>
        </p:spPr>
        <p:txBody>
          <a:bodyPr rtlCol="0">
            <a:normAutofit/>
          </a:bodyPr>
          <a:lstStyle>
            <a:lvl1pPr>
              <a:lnSpc>
                <a:spcPts val="2400"/>
              </a:lnSpc>
              <a:defRPr sz="1600">
                <a:latin typeface="맑은 고딕" panose="020B0503020000020004" pitchFamily="50" charset="-127"/>
                <a:ea typeface="맑은 고딕" panose="020B0503020000020004" pitchFamily="50" charset="-127"/>
              </a:defRPr>
            </a:lvl1pPr>
            <a:lvl2pPr>
              <a:lnSpc>
                <a:spcPts val="2400"/>
              </a:lnSpc>
              <a:defRPr sz="1600">
                <a:latin typeface="맑은 고딕" panose="020B0503020000020004" pitchFamily="50" charset="-127"/>
                <a:ea typeface="맑은 고딕" panose="020B0503020000020004" pitchFamily="50" charset="-127"/>
              </a:defRPr>
            </a:lvl2pPr>
            <a:lvl3pPr>
              <a:lnSpc>
                <a:spcPts val="2400"/>
              </a:lnSpc>
              <a:defRPr sz="1600">
                <a:latin typeface="맑은 고딕" panose="020B0503020000020004" pitchFamily="50" charset="-127"/>
                <a:ea typeface="맑은 고딕" panose="020B0503020000020004" pitchFamily="50" charset="-127"/>
              </a:defRPr>
            </a:lvl3pPr>
            <a:lvl4pPr>
              <a:lnSpc>
                <a:spcPts val="2400"/>
              </a:lnSpc>
              <a:defRPr sz="1600">
                <a:latin typeface="맑은 고딕" panose="020B0503020000020004" pitchFamily="50" charset="-127"/>
                <a:ea typeface="맑은 고딕" panose="020B0503020000020004" pitchFamily="50" charset="-127"/>
              </a:defRPr>
            </a:lvl4pPr>
            <a:lvl5pPr>
              <a:lnSpc>
                <a:spcPts val="2400"/>
              </a:lnSpc>
              <a:defRPr sz="1600">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2100C9C6-BD61-4D2C-9146-FB785BAE4FF3}"/>
              </a:ext>
            </a:extLst>
          </p:cNvPr>
          <p:cNvSpPr>
            <a:spLocks noGrp="1"/>
          </p:cNvSpPr>
          <p:nvPr>
            <p:ph type="body" sz="quarter" idx="3" hasCustomPrompt="1"/>
          </p:nvPr>
        </p:nvSpPr>
        <p:spPr>
          <a:xfrm>
            <a:off x="6330156" y="1681163"/>
            <a:ext cx="2514600" cy="823912"/>
          </a:xfrm>
        </p:spPr>
        <p:txBody>
          <a:bodyPr rtlCol="0" anchor="ctr" anchorCtr="0">
            <a:normAutofit/>
          </a:bodyPr>
          <a:lstStyle>
            <a:lvl1pPr marL="0" indent="0">
              <a:buNone/>
              <a:defRPr sz="1600" b="0">
                <a:solidFill>
                  <a:schemeClr val="accent6"/>
                </a:solidFill>
                <a:latin typeface="맑은 고딕" panose="020B0503020000020004" pitchFamily="50" charset="-127"/>
                <a:ea typeface="맑은 고딕" panose="020B0503020000020004" pitchFamily="50" charset="-12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E2E342EE-68BB-484D-98C3-48A7847549D4}"/>
              </a:ext>
            </a:extLst>
          </p:cNvPr>
          <p:cNvSpPr>
            <a:spLocks noGrp="1"/>
          </p:cNvSpPr>
          <p:nvPr>
            <p:ph sz="quarter" idx="4" hasCustomPrompt="1"/>
          </p:nvPr>
        </p:nvSpPr>
        <p:spPr>
          <a:xfrm>
            <a:off x="6334125" y="2505075"/>
            <a:ext cx="2514600" cy="3474720"/>
          </a:xfrm>
        </p:spPr>
        <p:txBody>
          <a:bodyPr rtlCol="0">
            <a:normAutofit/>
          </a:bodyPr>
          <a:lstStyle>
            <a:lvl1pPr>
              <a:lnSpc>
                <a:spcPts val="2400"/>
              </a:lnSpc>
              <a:defRPr sz="1600">
                <a:latin typeface="맑은 고딕" panose="020B0503020000020004" pitchFamily="50" charset="-127"/>
                <a:ea typeface="맑은 고딕" panose="020B0503020000020004" pitchFamily="50" charset="-127"/>
              </a:defRPr>
            </a:lvl1pPr>
            <a:lvl2pPr>
              <a:lnSpc>
                <a:spcPts val="2400"/>
              </a:lnSpc>
              <a:defRPr sz="1600">
                <a:latin typeface="맑은 고딕" panose="020B0503020000020004" pitchFamily="50" charset="-127"/>
                <a:ea typeface="맑은 고딕" panose="020B0503020000020004" pitchFamily="50" charset="-127"/>
              </a:defRPr>
            </a:lvl2pPr>
            <a:lvl3pPr>
              <a:lnSpc>
                <a:spcPts val="2400"/>
              </a:lnSpc>
              <a:defRPr sz="1600">
                <a:latin typeface="맑은 고딕" panose="020B0503020000020004" pitchFamily="50" charset="-127"/>
                <a:ea typeface="맑은 고딕" panose="020B0503020000020004" pitchFamily="50" charset="-127"/>
              </a:defRPr>
            </a:lvl3pPr>
            <a:lvl4pPr>
              <a:lnSpc>
                <a:spcPts val="2400"/>
              </a:lnSpc>
              <a:defRPr sz="1600">
                <a:latin typeface="맑은 고딕" panose="020B0503020000020004" pitchFamily="50" charset="-127"/>
                <a:ea typeface="맑은 고딕" panose="020B0503020000020004" pitchFamily="50" charset="-127"/>
              </a:defRPr>
            </a:lvl4pPr>
            <a:lvl5pPr>
              <a:lnSpc>
                <a:spcPts val="2400"/>
              </a:lnSpc>
              <a:defRPr sz="1600">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2" name="텍스트 개체 틀 4">
            <a:extLst>
              <a:ext uri="{FF2B5EF4-FFF2-40B4-BE49-F238E27FC236}">
                <a16:creationId xmlns:a16="http://schemas.microsoft.com/office/drawing/2014/main" id="{D05BF5CB-E607-49B6-8E54-0228DEF8D73E}"/>
              </a:ext>
            </a:extLst>
          </p:cNvPr>
          <p:cNvSpPr>
            <a:spLocks noGrp="1"/>
          </p:cNvSpPr>
          <p:nvPr>
            <p:ph type="body" sz="quarter" idx="14" hasCustomPrompt="1"/>
          </p:nvPr>
        </p:nvSpPr>
        <p:spPr>
          <a:xfrm>
            <a:off x="9277350" y="1700213"/>
            <a:ext cx="2514600" cy="823912"/>
          </a:xfrm>
        </p:spPr>
        <p:txBody>
          <a:bodyPr rtlCol="0" anchor="ctr" anchorCtr="0">
            <a:normAutofit/>
          </a:bodyPr>
          <a:lstStyle>
            <a:lvl1pPr marL="0" indent="0">
              <a:buNone/>
              <a:defRPr sz="1600" b="0">
                <a:solidFill>
                  <a:schemeClr val="accent6"/>
                </a:solidFill>
                <a:latin typeface="맑은 고딕" panose="020B0503020000020004" pitchFamily="50" charset="-127"/>
                <a:ea typeface="맑은 고딕" panose="020B0503020000020004" pitchFamily="50" charset="-12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13" name="내용 개체 틀 5">
            <a:extLst>
              <a:ext uri="{FF2B5EF4-FFF2-40B4-BE49-F238E27FC236}">
                <a16:creationId xmlns:a16="http://schemas.microsoft.com/office/drawing/2014/main" id="{24901FC4-51BF-47FB-B851-F155DE9683EB}"/>
              </a:ext>
            </a:extLst>
          </p:cNvPr>
          <p:cNvSpPr>
            <a:spLocks noGrp="1"/>
          </p:cNvSpPr>
          <p:nvPr>
            <p:ph sz="quarter" idx="15" hasCustomPrompt="1"/>
          </p:nvPr>
        </p:nvSpPr>
        <p:spPr>
          <a:xfrm>
            <a:off x="9277350" y="2524125"/>
            <a:ext cx="2514600" cy="3474720"/>
          </a:xfrm>
        </p:spPr>
        <p:txBody>
          <a:bodyPr rtlCol="0">
            <a:normAutofit/>
          </a:bodyPr>
          <a:lstStyle>
            <a:lvl1pPr>
              <a:lnSpc>
                <a:spcPts val="2400"/>
              </a:lnSpc>
              <a:defRPr sz="1600">
                <a:latin typeface="맑은 고딕" panose="020B0503020000020004" pitchFamily="50" charset="-127"/>
                <a:ea typeface="맑은 고딕" panose="020B0503020000020004" pitchFamily="50" charset="-127"/>
              </a:defRPr>
            </a:lvl1pPr>
            <a:lvl2pPr>
              <a:lnSpc>
                <a:spcPts val="2400"/>
              </a:lnSpc>
              <a:defRPr sz="1600">
                <a:latin typeface="맑은 고딕" panose="020B0503020000020004" pitchFamily="50" charset="-127"/>
                <a:ea typeface="맑은 고딕" panose="020B0503020000020004" pitchFamily="50" charset="-127"/>
              </a:defRPr>
            </a:lvl2pPr>
            <a:lvl3pPr>
              <a:lnSpc>
                <a:spcPts val="2400"/>
              </a:lnSpc>
              <a:defRPr sz="1600">
                <a:latin typeface="맑은 고딕" panose="020B0503020000020004" pitchFamily="50" charset="-127"/>
                <a:ea typeface="맑은 고딕" panose="020B0503020000020004" pitchFamily="50" charset="-127"/>
              </a:defRPr>
            </a:lvl3pPr>
            <a:lvl4pPr>
              <a:lnSpc>
                <a:spcPts val="2400"/>
              </a:lnSpc>
              <a:defRPr sz="1600">
                <a:latin typeface="맑은 고딕" panose="020B0503020000020004" pitchFamily="50" charset="-127"/>
                <a:ea typeface="맑은 고딕" panose="020B0503020000020004" pitchFamily="50" charset="-127"/>
              </a:defRPr>
            </a:lvl4pPr>
            <a:lvl5pPr>
              <a:lnSpc>
                <a:spcPts val="2400"/>
              </a:lnSpc>
              <a:defRPr sz="1600">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id="{B3940682-7091-4427-B158-074D4A471374}"/>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8" name="바닥글 개체 틀 7">
            <a:extLst>
              <a:ext uri="{FF2B5EF4-FFF2-40B4-BE49-F238E27FC236}">
                <a16:creationId xmlns:a16="http://schemas.microsoft.com/office/drawing/2014/main" id="{3A51CCCC-1589-401D-AE98-FC28716301EF}"/>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grpSp>
        <p:nvGrpSpPr>
          <p:cNvPr id="14" name="오른쪽 위">
            <a:extLst>
              <a:ext uri="{FF2B5EF4-FFF2-40B4-BE49-F238E27FC236}">
                <a16:creationId xmlns:a16="http://schemas.microsoft.com/office/drawing/2014/main" id="{5AFEAD74-7425-4451-A543-90F45CAA4785}"/>
              </a:ext>
              <a:ext uri="{C183D7F6-B498-43B3-948B-1728B52AA6E4}">
                <adec:decorative xmlns:adec="http://schemas.microsoft.com/office/drawing/2017/decorative" val="1"/>
              </a:ext>
            </a:extLst>
          </p:cNvPr>
          <p:cNvGrpSpPr/>
          <p:nvPr userDrawn="1"/>
        </p:nvGrpSpPr>
        <p:grpSpPr>
          <a:xfrm>
            <a:off x="10849" y="-1"/>
            <a:ext cx="3877660" cy="5906585"/>
            <a:chOff x="10849" y="-3086"/>
            <a:chExt cx="2198951" cy="3349518"/>
          </a:xfrm>
        </p:grpSpPr>
        <p:sp>
          <p:nvSpPr>
            <p:cNvPr id="15" name="자유형: 도형 9">
              <a:extLst>
                <a:ext uri="{FF2B5EF4-FFF2-40B4-BE49-F238E27FC236}">
                  <a16:creationId xmlns:a16="http://schemas.microsoft.com/office/drawing/2014/main" id="{A0739BDD-AE24-4A98-99C5-D6619F67A509}"/>
                </a:ext>
                <a:ext uri="{C183D7F6-B498-43B3-948B-1728B52AA6E4}">
                  <adec:decorative xmlns:adec="http://schemas.microsoft.com/office/drawing/2017/decorative" val="1"/>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altLang="en-GB"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6" name="자유형: 도형 10">
              <a:extLst>
                <a:ext uri="{FF2B5EF4-FFF2-40B4-BE49-F238E27FC236}">
                  <a16:creationId xmlns:a16="http://schemas.microsoft.com/office/drawing/2014/main" id="{FEFC06E6-3363-4CDB-B79D-CCF531848BB5}"/>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7" name="자유형: 도형 11">
              <a:extLst>
                <a:ext uri="{FF2B5EF4-FFF2-40B4-BE49-F238E27FC236}">
                  <a16:creationId xmlns:a16="http://schemas.microsoft.com/office/drawing/2014/main" id="{B90FB7A8-0E58-4D7D-A300-987F589B44E2}"/>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8" name="자유형: 도형 12">
              <a:extLst>
                <a:ext uri="{FF2B5EF4-FFF2-40B4-BE49-F238E27FC236}">
                  <a16:creationId xmlns:a16="http://schemas.microsoft.com/office/drawing/2014/main" id="{36269E94-7431-4473-8972-931287C80A43}"/>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9" name="자유형: 도형 13">
              <a:extLst>
                <a:ext uri="{FF2B5EF4-FFF2-40B4-BE49-F238E27FC236}">
                  <a16:creationId xmlns:a16="http://schemas.microsoft.com/office/drawing/2014/main" id="{808D1C61-DD5B-416A-9D5F-C40FD9778392}"/>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20" name="자유형: 도형 14">
              <a:extLst>
                <a:ext uri="{FF2B5EF4-FFF2-40B4-BE49-F238E27FC236}">
                  <a16:creationId xmlns:a16="http://schemas.microsoft.com/office/drawing/2014/main" id="{94CB37AC-18BA-4C73-AE9D-1EAFBF960AED}"/>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21" name="자유형: 도형 15">
              <a:extLst>
                <a:ext uri="{FF2B5EF4-FFF2-40B4-BE49-F238E27FC236}">
                  <a16:creationId xmlns:a16="http://schemas.microsoft.com/office/drawing/2014/main" id="{25C8DE62-8360-46F6-B646-7EB8E119A2D4}"/>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22" name="자유형: 도형 16">
              <a:extLst>
                <a:ext uri="{FF2B5EF4-FFF2-40B4-BE49-F238E27FC236}">
                  <a16:creationId xmlns:a16="http://schemas.microsoft.com/office/drawing/2014/main" id="{57E333B6-C870-4773-862B-65B9C65AF1ED}"/>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grpSp>
    </p:spTree>
    <p:extLst>
      <p:ext uri="{BB962C8B-B14F-4D97-AF65-F5344CB8AC3E}">
        <p14:creationId xmlns:p14="http://schemas.microsoft.com/office/powerpoint/2010/main" val="1662825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요약">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CD97974-B93C-4C96-B3F6-F69E3D6DE6CA}"/>
              </a:ext>
            </a:extLst>
          </p:cNvPr>
          <p:cNvSpPr>
            <a:spLocks noGrp="1"/>
          </p:cNvSpPr>
          <p:nvPr>
            <p:ph type="title" hasCustomPrompt="1"/>
          </p:nvPr>
        </p:nvSpPr>
        <p:spPr>
          <a:xfrm>
            <a:off x="6748272" y="401416"/>
            <a:ext cx="4572000" cy="1325563"/>
          </a:xfrm>
        </p:spPr>
        <p:txBody>
          <a:bodyPr rtlCol="0" anchor="b" anchorCtr="0">
            <a:normAutofit/>
          </a:bodyPr>
          <a:lstStyle>
            <a:lvl1pPr>
              <a:defRPr sz="3000" baseline="0">
                <a:latin typeface="맑은 고딕" panose="020B0503020000020004" pitchFamily="50" charset="-127"/>
                <a:ea typeface="맑은 고딕" panose="020B0503020000020004" pitchFamily="50" charset="-127"/>
              </a:defRPr>
            </a:lvl1pPr>
          </a:lstStyle>
          <a:p>
            <a:pPr rtl="0"/>
            <a:r>
              <a:rPr lang="ko-KR" altLang="en-US" noProof="0"/>
              <a:t>마스터 제목 스타일을 편집하려면 클릭</a:t>
            </a:r>
          </a:p>
        </p:txBody>
      </p:sp>
      <p:sp>
        <p:nvSpPr>
          <p:cNvPr id="7" name="그림 개체 틀 6">
            <a:extLst>
              <a:ext uri="{FF2B5EF4-FFF2-40B4-BE49-F238E27FC236}">
                <a16:creationId xmlns:a16="http://schemas.microsoft.com/office/drawing/2014/main" id="{33713A46-E629-418A-9E89-B20468B63A34}"/>
              </a:ext>
            </a:extLst>
          </p:cNvPr>
          <p:cNvSpPr>
            <a:spLocks noGrp="1"/>
          </p:cNvSpPr>
          <p:nvPr>
            <p:ph type="pic" sz="quarter" idx="11"/>
          </p:nvPr>
        </p:nvSpPr>
        <p:spPr>
          <a:xfrm>
            <a:off x="0" y="0"/>
            <a:ext cx="4059936" cy="6858000"/>
          </a:xfrm>
          <a:solidFill>
            <a:schemeClr val="accent5"/>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6" name="그림 개체 틀 6">
            <a:extLst>
              <a:ext uri="{FF2B5EF4-FFF2-40B4-BE49-F238E27FC236}">
                <a16:creationId xmlns:a16="http://schemas.microsoft.com/office/drawing/2014/main" id="{87019F04-21A7-41F6-B916-F4F94E744D3C}"/>
              </a:ext>
            </a:extLst>
          </p:cNvPr>
          <p:cNvSpPr>
            <a:spLocks noGrp="1"/>
          </p:cNvSpPr>
          <p:nvPr>
            <p:ph type="pic" sz="quarter" idx="13"/>
          </p:nvPr>
        </p:nvSpPr>
        <p:spPr>
          <a:xfrm>
            <a:off x="2048256" y="1412748"/>
            <a:ext cx="4041648" cy="4032504"/>
          </a:xfrm>
          <a:solidFill>
            <a:schemeClr val="accent5"/>
          </a:solidFill>
          <a:ln w="101600">
            <a:solidFill>
              <a:schemeClr val="bg1"/>
            </a:solidFill>
          </a:ln>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5" name="텍스트 개체 틀 4">
            <a:extLst>
              <a:ext uri="{FF2B5EF4-FFF2-40B4-BE49-F238E27FC236}">
                <a16:creationId xmlns:a16="http://schemas.microsoft.com/office/drawing/2014/main" id="{CAF77331-6002-494B-B704-DDA9DEBB6491}"/>
              </a:ext>
            </a:extLst>
          </p:cNvPr>
          <p:cNvSpPr>
            <a:spLocks noGrp="1"/>
          </p:cNvSpPr>
          <p:nvPr>
            <p:ph type="body" sz="quarter" idx="10" hasCustomPrompt="1"/>
          </p:nvPr>
        </p:nvSpPr>
        <p:spPr>
          <a:xfrm>
            <a:off x="6748272" y="2084832"/>
            <a:ext cx="4572000" cy="4134993"/>
          </a:xfrm>
        </p:spPr>
        <p:txBody>
          <a:bodyPr rtlCol="0">
            <a:normAutofit/>
          </a:bodyPr>
          <a:lstStyle>
            <a:lvl1pPr marL="0" indent="0">
              <a:lnSpc>
                <a:spcPts val="2200"/>
              </a:lnSpc>
              <a:buNone/>
              <a:defRPr sz="1600">
                <a:latin typeface="맑은 고딕" panose="020B0503020000020004" pitchFamily="50" charset="-127"/>
                <a:ea typeface="맑은 고딕" panose="020B0503020000020004" pitchFamily="50" charset="-127"/>
              </a:defRPr>
            </a:lvl1pPr>
            <a:lvl2pPr marL="457200" indent="0">
              <a:lnSpc>
                <a:spcPts val="2200"/>
              </a:lnSpc>
              <a:buNone/>
              <a:defRPr sz="1600">
                <a:latin typeface="맑은 고딕" panose="020B0503020000020004" pitchFamily="50" charset="-127"/>
                <a:ea typeface="맑은 고딕" panose="020B0503020000020004" pitchFamily="50" charset="-127"/>
              </a:defRPr>
            </a:lvl2pPr>
            <a:lvl3pPr marL="914400" indent="0">
              <a:lnSpc>
                <a:spcPts val="2200"/>
              </a:lnSpc>
              <a:buNone/>
              <a:defRPr sz="1600">
                <a:latin typeface="맑은 고딕" panose="020B0503020000020004" pitchFamily="50" charset="-127"/>
                <a:ea typeface="맑은 고딕" panose="020B0503020000020004" pitchFamily="50" charset="-127"/>
              </a:defRPr>
            </a:lvl3pPr>
            <a:lvl4pPr marL="1371600" indent="0">
              <a:lnSpc>
                <a:spcPts val="2200"/>
              </a:lnSpc>
              <a:buNone/>
              <a:defRPr sz="1600">
                <a:latin typeface="맑은 고딕" panose="020B0503020000020004" pitchFamily="50" charset="-127"/>
                <a:ea typeface="맑은 고딕" panose="020B0503020000020004" pitchFamily="50" charset="-127"/>
              </a:defRPr>
            </a:lvl4pPr>
            <a:lvl5pPr marL="1828800" indent="0">
              <a:lnSpc>
                <a:spcPts val="2200"/>
              </a:lnSpc>
              <a:buNone/>
              <a:defRPr sz="1600">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0" name="날짜 개체 틀 6">
            <a:extLst>
              <a:ext uri="{FF2B5EF4-FFF2-40B4-BE49-F238E27FC236}">
                <a16:creationId xmlns:a16="http://schemas.microsoft.com/office/drawing/2014/main" id="{60A5D944-41DB-4CFC-97C1-6C7FF8DF373A}"/>
              </a:ext>
            </a:extLst>
          </p:cNvPr>
          <p:cNvSpPr>
            <a:spLocks noGrp="1"/>
          </p:cNvSpPr>
          <p:nvPr>
            <p:ph type="dt" sz="half" idx="14"/>
          </p:nvPr>
        </p:nvSpPr>
        <p:spPr>
          <a:xfrm>
            <a:off x="838200" y="6356350"/>
            <a:ext cx="27432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r>
              <a:rPr lang="en-US" altLang="ko-KR" noProof="0"/>
              <a:t>20XX</a:t>
            </a:r>
            <a:r>
              <a:rPr lang="ko-KR" altLang="en-US" noProof="0"/>
              <a:t>년</a:t>
            </a:r>
            <a:endParaRPr lang="ko-KR" altLang="en-US" noProof="0">
              <a:latin typeface="맑은 고딕" panose="020B0503020000020004" pitchFamily="50" charset="-127"/>
              <a:ea typeface="맑은 고딕" panose="020B0503020000020004" pitchFamily="50" charset="-127"/>
            </a:endParaRPr>
          </a:p>
        </p:txBody>
      </p:sp>
      <p:sp>
        <p:nvSpPr>
          <p:cNvPr id="11" name="바닥글 개체 틀 7">
            <a:extLst>
              <a:ext uri="{FF2B5EF4-FFF2-40B4-BE49-F238E27FC236}">
                <a16:creationId xmlns:a16="http://schemas.microsoft.com/office/drawing/2014/main" id="{C52FEBB2-7D11-41E4-8284-A3119240C7F0}"/>
              </a:ext>
            </a:extLst>
          </p:cNvPr>
          <p:cNvSpPr>
            <a:spLocks noGrp="1"/>
          </p:cNvSpPr>
          <p:nvPr>
            <p:ph type="ftr" sz="quarter" idx="15"/>
          </p:nvPr>
        </p:nvSpPr>
        <p:spPr>
          <a:xfrm>
            <a:off x="4038600" y="6356350"/>
            <a:ext cx="4114800" cy="365125"/>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a:t>프레젠테이션 제목</a:t>
            </a:r>
            <a:endParaRPr lang="ko-KR" altLang="en-US" noProof="0">
              <a:latin typeface="맑은 고딕" panose="020B0503020000020004" pitchFamily="50" charset="-127"/>
              <a:ea typeface="맑은 고딕" panose="020B0503020000020004" pitchFamily="50" charset="-127"/>
            </a:endParaRPr>
          </a:p>
        </p:txBody>
      </p:sp>
      <p:sp>
        <p:nvSpPr>
          <p:cNvPr id="12" name="슬라이드 번호 개체 틀 8">
            <a:extLst>
              <a:ext uri="{FF2B5EF4-FFF2-40B4-BE49-F238E27FC236}">
                <a16:creationId xmlns:a16="http://schemas.microsoft.com/office/drawing/2014/main" id="{7D4BD90C-0DE3-488B-B828-BDBF5717EA82}"/>
              </a:ext>
            </a:extLst>
          </p:cNvPr>
          <p:cNvSpPr>
            <a:spLocks noGrp="1"/>
          </p:cNvSpPr>
          <p:nvPr>
            <p:ph type="sldNum" sz="quarter" idx="16"/>
          </p:nvPr>
        </p:nvSpPr>
        <p:spPr>
          <a:xfrm>
            <a:off x="8610600" y="6356350"/>
            <a:ext cx="2743200" cy="365125"/>
          </a:xfrm>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noProof="0" smtClean="0"/>
              <a:pPr/>
              <a:t>‹#›</a:t>
            </a:fld>
            <a:endParaRPr lang="ko-KR" altLang="en-US" noProof="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541581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감사합니다.">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CD97974-B93C-4C96-B3F6-F69E3D6DE6CA}"/>
              </a:ext>
            </a:extLst>
          </p:cNvPr>
          <p:cNvSpPr>
            <a:spLocks noGrp="1"/>
          </p:cNvSpPr>
          <p:nvPr>
            <p:ph type="title" hasCustomPrompt="1"/>
          </p:nvPr>
        </p:nvSpPr>
        <p:spPr>
          <a:xfrm>
            <a:off x="841248" y="2606040"/>
            <a:ext cx="3924300" cy="1325563"/>
          </a:xfrm>
        </p:spPr>
        <p:txBody>
          <a:bodyPr rtlCol="0">
            <a:noAutofit/>
          </a:bodyPr>
          <a:lstStyle>
            <a:lvl1pPr>
              <a:defRPr sz="3600" baseline="0">
                <a:latin typeface="맑은 고딕" panose="020B0503020000020004" pitchFamily="50" charset="-127"/>
                <a:ea typeface="맑은 고딕" panose="020B0503020000020004" pitchFamily="50" charset="-127"/>
              </a:defRPr>
            </a:lvl1pPr>
          </a:lstStyle>
          <a:p>
            <a:pPr rtl="0"/>
            <a:r>
              <a:rPr lang="ko-KR" altLang="en-US" noProof="0"/>
              <a:t>클릭하여 마스터 제목 스타일 편집</a:t>
            </a:r>
          </a:p>
        </p:txBody>
      </p:sp>
      <p:sp>
        <p:nvSpPr>
          <p:cNvPr id="5" name="텍스트 개체 틀 4">
            <a:extLst>
              <a:ext uri="{FF2B5EF4-FFF2-40B4-BE49-F238E27FC236}">
                <a16:creationId xmlns:a16="http://schemas.microsoft.com/office/drawing/2014/main" id="{CAF77331-6002-494B-B704-DDA9DEBB6491}"/>
              </a:ext>
            </a:extLst>
          </p:cNvPr>
          <p:cNvSpPr>
            <a:spLocks noGrp="1"/>
          </p:cNvSpPr>
          <p:nvPr>
            <p:ph type="body" sz="quarter" idx="10" hasCustomPrompt="1"/>
          </p:nvPr>
        </p:nvSpPr>
        <p:spPr>
          <a:xfrm>
            <a:off x="841248" y="4105656"/>
            <a:ext cx="2552700" cy="2066071"/>
          </a:xfrm>
        </p:spPr>
        <p:txBody>
          <a:bodyPr rtlCol="0">
            <a:normAutofit/>
          </a:bodyPr>
          <a:lstStyle>
            <a:lvl1pPr marL="0" indent="0">
              <a:lnSpc>
                <a:spcPts val="2200"/>
              </a:lnSpc>
              <a:buNone/>
              <a:defRPr sz="1600">
                <a:latin typeface="맑은 고딕" panose="020B0503020000020004" pitchFamily="50" charset="-127"/>
                <a:ea typeface="맑은 고딕" panose="020B0503020000020004" pitchFamily="50" charset="-127"/>
              </a:defRPr>
            </a:lvl1pPr>
            <a:lvl2pPr marL="457200" indent="0">
              <a:lnSpc>
                <a:spcPts val="2200"/>
              </a:lnSpc>
              <a:buNone/>
              <a:defRPr sz="1600">
                <a:latin typeface="맑은 고딕" panose="020B0503020000020004" pitchFamily="50" charset="-127"/>
                <a:ea typeface="맑은 고딕" panose="020B0503020000020004" pitchFamily="50" charset="-127"/>
              </a:defRPr>
            </a:lvl2pPr>
            <a:lvl3pPr marL="914400" indent="0">
              <a:lnSpc>
                <a:spcPts val="2200"/>
              </a:lnSpc>
              <a:buNone/>
              <a:defRPr sz="1600">
                <a:latin typeface="맑은 고딕" panose="020B0503020000020004" pitchFamily="50" charset="-127"/>
                <a:ea typeface="맑은 고딕" panose="020B0503020000020004" pitchFamily="50" charset="-127"/>
              </a:defRPr>
            </a:lvl3pPr>
            <a:lvl4pPr marL="1371600" indent="0">
              <a:lnSpc>
                <a:spcPts val="2200"/>
              </a:lnSpc>
              <a:buNone/>
              <a:defRPr sz="1600">
                <a:latin typeface="맑은 고딕" panose="020B0503020000020004" pitchFamily="50" charset="-127"/>
                <a:ea typeface="맑은 고딕" panose="020B0503020000020004" pitchFamily="50" charset="-127"/>
              </a:defRPr>
            </a:lvl4pPr>
            <a:lvl5pPr marL="1828800" indent="0">
              <a:lnSpc>
                <a:spcPts val="2200"/>
              </a:lnSpc>
              <a:buNone/>
              <a:defRPr sz="1600">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2" name="날짜 개체 틀 6">
            <a:extLst>
              <a:ext uri="{FF2B5EF4-FFF2-40B4-BE49-F238E27FC236}">
                <a16:creationId xmlns:a16="http://schemas.microsoft.com/office/drawing/2014/main" id="{8B39AA2A-DA2A-4F98-A265-15F8F0D8D450}"/>
              </a:ext>
            </a:extLst>
          </p:cNvPr>
          <p:cNvSpPr>
            <a:spLocks noGrp="1"/>
          </p:cNvSpPr>
          <p:nvPr>
            <p:ph type="dt" sz="half" idx="17"/>
          </p:nvPr>
        </p:nvSpPr>
        <p:spPr>
          <a:xfrm>
            <a:off x="841248" y="6356350"/>
            <a:ext cx="1828800"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13" name="바닥글 개체 틀 7">
            <a:extLst>
              <a:ext uri="{FF2B5EF4-FFF2-40B4-BE49-F238E27FC236}">
                <a16:creationId xmlns:a16="http://schemas.microsoft.com/office/drawing/2014/main" id="{D4140094-ECC6-407A-A2FF-98257769FD7C}"/>
              </a:ext>
            </a:extLst>
          </p:cNvPr>
          <p:cNvSpPr>
            <a:spLocks noGrp="1"/>
          </p:cNvSpPr>
          <p:nvPr>
            <p:ph type="ftr" sz="quarter" idx="14"/>
          </p:nvPr>
        </p:nvSpPr>
        <p:spPr>
          <a:xfrm>
            <a:off x="3157232" y="6356350"/>
            <a:ext cx="2743200" cy="365125"/>
          </a:xfrm>
        </p:spPr>
        <p:txBody>
          <a:bodyPr rtlCol="0"/>
          <a:lstStyle>
            <a:lvl1pPr algn="r">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6" name="그림 개체 틀 6">
            <a:extLst>
              <a:ext uri="{FF2B5EF4-FFF2-40B4-BE49-F238E27FC236}">
                <a16:creationId xmlns:a16="http://schemas.microsoft.com/office/drawing/2014/main" id="{87019F04-21A7-41F6-B916-F4F94E744D3C}"/>
              </a:ext>
            </a:extLst>
          </p:cNvPr>
          <p:cNvSpPr>
            <a:spLocks noGrp="1"/>
          </p:cNvSpPr>
          <p:nvPr>
            <p:ph type="pic" sz="quarter" idx="13"/>
          </p:nvPr>
        </p:nvSpPr>
        <p:spPr>
          <a:xfrm>
            <a:off x="6092952" y="0"/>
            <a:ext cx="6099048" cy="6858000"/>
          </a:xfrm>
          <a:solidFill>
            <a:schemeClr val="accent5"/>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1" name="슬라이드 번호 개체 틀 8">
            <a:extLst>
              <a:ext uri="{FF2B5EF4-FFF2-40B4-BE49-F238E27FC236}">
                <a16:creationId xmlns:a16="http://schemas.microsoft.com/office/drawing/2014/main" id="{56CC7D2E-562C-4512-9957-8C1B0A06F628}"/>
              </a:ext>
            </a:extLst>
          </p:cNvPr>
          <p:cNvSpPr>
            <a:spLocks noGrp="1"/>
          </p:cNvSpPr>
          <p:nvPr>
            <p:ph type="sldNum" sz="quarter" idx="16"/>
          </p:nvPr>
        </p:nvSpPr>
        <p:spPr>
          <a:xfrm>
            <a:off x="8610600" y="6356350"/>
            <a:ext cx="2743200" cy="365125"/>
          </a:xfrm>
        </p:spPr>
        <p:txBody>
          <a:bodyPr rtlCol="0"/>
          <a:lstStyle>
            <a:lvl1pPr>
              <a:defRPr>
                <a:solidFill>
                  <a:schemeClr val="bg1"/>
                </a:solidFill>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grpSp>
        <p:nvGrpSpPr>
          <p:cNvPr id="14" name="오른쪽 위">
            <a:extLst>
              <a:ext uri="{FF2B5EF4-FFF2-40B4-BE49-F238E27FC236}">
                <a16:creationId xmlns:a16="http://schemas.microsoft.com/office/drawing/2014/main" id="{7DCF5A23-16BE-4FF7-8562-4B9CD64FB2DE}"/>
              </a:ext>
              <a:ext uri="{C183D7F6-B498-43B3-948B-1728B52AA6E4}">
                <adec:decorative xmlns:adec="http://schemas.microsoft.com/office/drawing/2017/decorative" val="1"/>
              </a:ext>
            </a:extLst>
          </p:cNvPr>
          <p:cNvGrpSpPr/>
          <p:nvPr userDrawn="1"/>
        </p:nvGrpSpPr>
        <p:grpSpPr>
          <a:xfrm>
            <a:off x="10850" y="-1"/>
            <a:ext cx="2768446" cy="4486275"/>
            <a:chOff x="10849" y="-3086"/>
            <a:chExt cx="2198951" cy="3349518"/>
          </a:xfrm>
        </p:grpSpPr>
        <p:sp>
          <p:nvSpPr>
            <p:cNvPr id="15" name="자유형: 도형 9">
              <a:extLst>
                <a:ext uri="{FF2B5EF4-FFF2-40B4-BE49-F238E27FC236}">
                  <a16:creationId xmlns:a16="http://schemas.microsoft.com/office/drawing/2014/main" id="{930E8856-48C1-4FFD-9BC1-360BCDEC04B6}"/>
                </a:ext>
                <a:ext uri="{C183D7F6-B498-43B3-948B-1728B52AA6E4}">
                  <adec:decorative xmlns:adec="http://schemas.microsoft.com/office/drawing/2017/decorative" val="1"/>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ko-KR" altLang="en-GB"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6" name="자유형: 도형 10">
              <a:extLst>
                <a:ext uri="{FF2B5EF4-FFF2-40B4-BE49-F238E27FC236}">
                  <a16:creationId xmlns:a16="http://schemas.microsoft.com/office/drawing/2014/main" id="{0950DAF3-AE2C-43D7-884D-F377394DBC57}"/>
                </a:ext>
              </a:extLst>
            </p:cNvPr>
            <p:cNvSpPr/>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7" name="자유형: 도형 11">
              <a:extLst>
                <a:ext uri="{FF2B5EF4-FFF2-40B4-BE49-F238E27FC236}">
                  <a16:creationId xmlns:a16="http://schemas.microsoft.com/office/drawing/2014/main" id="{49552E91-169E-43A2-8337-361B09B2ECE1}"/>
                </a:ext>
              </a:extLst>
            </p:cNvPr>
            <p:cNvSpPr/>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8" name="자유형: 도형 12">
              <a:extLst>
                <a:ext uri="{FF2B5EF4-FFF2-40B4-BE49-F238E27FC236}">
                  <a16:creationId xmlns:a16="http://schemas.microsoft.com/office/drawing/2014/main" id="{4F38336D-53FF-4098-A32C-E01EF18D47C5}"/>
                </a:ext>
              </a:extLst>
            </p:cNvPr>
            <p:cNvSpPr/>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19" name="자유형: 도형 13">
              <a:extLst>
                <a:ext uri="{FF2B5EF4-FFF2-40B4-BE49-F238E27FC236}">
                  <a16:creationId xmlns:a16="http://schemas.microsoft.com/office/drawing/2014/main" id="{C78446BA-74A6-401A-BC2F-8B0BB17F7E1D}"/>
                </a:ext>
              </a:extLst>
            </p:cNvPr>
            <p:cNvSpPr/>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20" name="자유형: 도형 14">
              <a:extLst>
                <a:ext uri="{FF2B5EF4-FFF2-40B4-BE49-F238E27FC236}">
                  <a16:creationId xmlns:a16="http://schemas.microsoft.com/office/drawing/2014/main" id="{3C401887-78BB-448B-80F1-C8D99C8F25B4}"/>
                </a:ext>
              </a:extLst>
            </p:cNvPr>
            <p:cNvSpPr/>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21" name="자유형: 도형 15">
              <a:extLst>
                <a:ext uri="{FF2B5EF4-FFF2-40B4-BE49-F238E27FC236}">
                  <a16:creationId xmlns:a16="http://schemas.microsoft.com/office/drawing/2014/main" id="{44DEADB1-ECC3-4C91-8A42-4B8440DEA49B}"/>
                </a:ext>
              </a:extLst>
            </p:cNvPr>
            <p:cNvSpPr/>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sp>
          <p:nvSpPr>
            <p:cNvPr id="22" name="자유형: 도형 16">
              <a:extLst>
                <a:ext uri="{FF2B5EF4-FFF2-40B4-BE49-F238E27FC236}">
                  <a16:creationId xmlns:a16="http://schemas.microsoft.com/office/drawing/2014/main" id="{47CC59C4-2B0F-4C73-ABC9-BB2A900B44AB}"/>
                </a:ext>
              </a:extLst>
            </p:cNvPr>
            <p:cNvSpPr/>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pPr rtl="0"/>
              <a:endParaRPr lang="ko-KR" altLang="en-GB" noProof="0">
                <a:latin typeface="맑은 고딕" panose="020B0503020000020004" pitchFamily="50" charset="-127"/>
                <a:ea typeface="맑은 고딕" panose="020B0503020000020004" pitchFamily="50" charset="-127"/>
              </a:endParaRPr>
            </a:p>
          </p:txBody>
        </p:sp>
      </p:grpSp>
    </p:spTree>
    <p:extLst>
      <p:ext uri="{BB962C8B-B14F-4D97-AF65-F5344CB8AC3E}">
        <p14:creationId xmlns:p14="http://schemas.microsoft.com/office/powerpoint/2010/main" val="1959231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B2F7D74-558F-4816-9367-4004FFA2B6A4}"/>
              </a:ext>
            </a:extLst>
          </p:cNvPr>
          <p:cNvSpPr>
            <a:spLocks noGrp="1"/>
          </p:cNvSpPr>
          <p:nvPr>
            <p:ph type="title"/>
          </p:nvPr>
        </p:nvSpPr>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56069ADF-8CD9-4E77-BB8D-70D8824C5AE3}"/>
              </a:ext>
            </a:extLst>
          </p:cNvPr>
          <p:cNvSpPr>
            <a:spLocks noGrp="1"/>
          </p:cNvSpPr>
          <p:nvPr>
            <p:ph sz="half" idx="1" hasCustomPrompt="1"/>
          </p:nvPr>
        </p:nvSpPr>
        <p:spPr>
          <a:xfrm>
            <a:off x="838200" y="1825625"/>
            <a:ext cx="5181600" cy="4351338"/>
          </a:xfrm>
        </p:spPr>
        <p:txBody>
          <a:bodyPr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내용 개체 틀 3">
            <a:extLst>
              <a:ext uri="{FF2B5EF4-FFF2-40B4-BE49-F238E27FC236}">
                <a16:creationId xmlns:a16="http://schemas.microsoft.com/office/drawing/2014/main" id="{F75F077D-E901-4AA9-B062-1C37FF407BFD}"/>
              </a:ext>
            </a:extLst>
          </p:cNvPr>
          <p:cNvSpPr>
            <a:spLocks noGrp="1"/>
          </p:cNvSpPr>
          <p:nvPr>
            <p:ph sz="half" idx="2" hasCustomPrompt="1"/>
          </p:nvPr>
        </p:nvSpPr>
        <p:spPr>
          <a:xfrm>
            <a:off x="6172200" y="1825625"/>
            <a:ext cx="5181600" cy="4351338"/>
          </a:xfrm>
        </p:spPr>
        <p:txBody>
          <a:bodyPr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날짜 개체 틀 4">
            <a:extLst>
              <a:ext uri="{FF2B5EF4-FFF2-40B4-BE49-F238E27FC236}">
                <a16:creationId xmlns:a16="http://schemas.microsoft.com/office/drawing/2014/main" id="{09F4C3CA-7962-4B8E-8004-FBD88F0EFAF2}"/>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id="{BE7B5E76-E101-4994-92F5-1F540EB16AB0}"/>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E249F242-2699-411D-B3F7-3D6D480E4955}"/>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30106943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0D1FF5-7EF8-4250-A259-43050ABBD3B6}"/>
              </a:ext>
            </a:extLst>
          </p:cNvPr>
          <p:cNvSpPr>
            <a:spLocks noGrp="1"/>
          </p:cNvSpPr>
          <p:nvPr>
            <p:ph type="title"/>
          </p:nvPr>
        </p:nvSpPr>
        <p:spPr>
          <a:xfrm>
            <a:off x="839788" y="365125"/>
            <a:ext cx="10515600" cy="1325563"/>
          </a:xfr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673DC3A9-D4E6-42CF-91A8-F267C7C66CCB}"/>
              </a:ext>
            </a:extLst>
          </p:cNvPr>
          <p:cNvSpPr>
            <a:spLocks noGrp="1"/>
          </p:cNvSpPr>
          <p:nvPr>
            <p:ph type="body" idx="1" hasCustomPrompt="1"/>
          </p:nvPr>
        </p:nvSpPr>
        <p:spPr>
          <a:xfrm>
            <a:off x="839788" y="1681163"/>
            <a:ext cx="5157787" cy="823912"/>
          </a:xfrm>
        </p:spPr>
        <p:txBody>
          <a:bodyPr rtlCol="0" anchor="b"/>
          <a:lstStyle>
            <a:lvl1pPr marL="0" indent="0">
              <a:buNone/>
              <a:defRPr sz="2400" b="1">
                <a:latin typeface="맑은 고딕" panose="020B0503020000020004" pitchFamily="50" charset="-127"/>
                <a:ea typeface="맑은 고딕" panose="020B0503020000020004" pitchFamily="50" charset="-12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C752CCA9-53A3-4DA5-AD45-C2A2C12A3A6A}"/>
              </a:ext>
            </a:extLst>
          </p:cNvPr>
          <p:cNvSpPr>
            <a:spLocks noGrp="1"/>
          </p:cNvSpPr>
          <p:nvPr>
            <p:ph sz="half" idx="2" hasCustomPrompt="1"/>
          </p:nvPr>
        </p:nvSpPr>
        <p:spPr>
          <a:xfrm>
            <a:off x="839788" y="2505075"/>
            <a:ext cx="5157787" cy="3684588"/>
          </a:xfrm>
        </p:spPr>
        <p:txBody>
          <a:bodyPr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2100C9C6-BD61-4D2C-9146-FB785BAE4FF3}"/>
              </a:ext>
            </a:extLst>
          </p:cNvPr>
          <p:cNvSpPr>
            <a:spLocks noGrp="1"/>
          </p:cNvSpPr>
          <p:nvPr>
            <p:ph type="body" sz="quarter" idx="3" hasCustomPrompt="1"/>
          </p:nvPr>
        </p:nvSpPr>
        <p:spPr>
          <a:xfrm>
            <a:off x="6172200" y="1681163"/>
            <a:ext cx="5183188" cy="823912"/>
          </a:xfrm>
        </p:spPr>
        <p:txBody>
          <a:bodyPr rtlCol="0" anchor="b"/>
          <a:lstStyle>
            <a:lvl1pPr marL="0" indent="0">
              <a:buNone/>
              <a:defRPr sz="2400" b="1">
                <a:latin typeface="맑은 고딕" panose="020B0503020000020004" pitchFamily="50" charset="-127"/>
                <a:ea typeface="맑은 고딕" panose="020B0503020000020004" pitchFamily="50" charset="-12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E2E342EE-68BB-484D-98C3-48A7847549D4}"/>
              </a:ext>
            </a:extLst>
          </p:cNvPr>
          <p:cNvSpPr>
            <a:spLocks noGrp="1"/>
          </p:cNvSpPr>
          <p:nvPr>
            <p:ph sz="quarter" idx="4" hasCustomPrompt="1"/>
          </p:nvPr>
        </p:nvSpPr>
        <p:spPr>
          <a:xfrm>
            <a:off x="6172200" y="2505075"/>
            <a:ext cx="5183188" cy="3684588"/>
          </a:xfrm>
        </p:spPr>
        <p:txBody>
          <a:bodyPr rtlCol="0"/>
          <a:lstStyle>
            <a:lvl1pPr>
              <a:defRPr>
                <a:latin typeface="맑은 고딕" panose="020B0503020000020004" pitchFamily="50" charset="-127"/>
                <a:ea typeface="맑은 고딕" panose="020B0503020000020004" pitchFamily="50" charset="-127"/>
              </a:defRPr>
            </a:lvl1pPr>
            <a:lvl2pPr>
              <a:defRPr>
                <a:latin typeface="맑은 고딕" panose="020B0503020000020004" pitchFamily="50" charset="-127"/>
                <a:ea typeface="맑은 고딕" panose="020B0503020000020004" pitchFamily="50" charset="-127"/>
              </a:defRPr>
            </a:lvl2pPr>
            <a:lvl3pPr>
              <a:defRPr>
                <a:latin typeface="맑은 고딕" panose="020B0503020000020004" pitchFamily="50" charset="-127"/>
                <a:ea typeface="맑은 고딕" panose="020B0503020000020004" pitchFamily="50" charset="-127"/>
              </a:defRPr>
            </a:lvl3pPr>
            <a:lvl4pPr>
              <a:defRPr>
                <a:latin typeface="맑은 고딕" panose="020B0503020000020004" pitchFamily="50" charset="-127"/>
                <a:ea typeface="맑은 고딕" panose="020B0503020000020004" pitchFamily="50" charset="-127"/>
              </a:defRPr>
            </a:lvl4pPr>
            <a:lvl5pPr>
              <a:defRPr>
                <a:latin typeface="맑은 고딕" panose="020B0503020000020004" pitchFamily="50" charset="-127"/>
                <a:ea typeface="맑은 고딕" panose="020B0503020000020004" pitchFamily="50" charset="-127"/>
              </a:defRPr>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id="{B3940682-7091-4427-B158-074D4A471374}"/>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8" name="바닥글 개체 틀 7">
            <a:extLst>
              <a:ext uri="{FF2B5EF4-FFF2-40B4-BE49-F238E27FC236}">
                <a16:creationId xmlns:a16="http://schemas.microsoft.com/office/drawing/2014/main" id="{3A51CCCC-1589-401D-AE98-FC28716301EF}"/>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285D9D7D-8D9A-473E-AF0D-EF1940D793C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062460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B9C39E44-C8F5-4FD0-8345-FA295CEA603C}"/>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3" name="바닥글 개체 틀 2">
            <a:extLst>
              <a:ext uri="{FF2B5EF4-FFF2-40B4-BE49-F238E27FC236}">
                <a16:creationId xmlns:a16="http://schemas.microsoft.com/office/drawing/2014/main" id="{7AC6CA6E-C1AB-4B24-80C7-A4B12640BE6F}"/>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4" name="슬라이드 번호 개체 틀 3">
            <a:extLst>
              <a:ext uri="{FF2B5EF4-FFF2-40B4-BE49-F238E27FC236}">
                <a16:creationId xmlns:a16="http://schemas.microsoft.com/office/drawing/2014/main" id="{4F5EFB41-7AD3-4519-95E7-416BFA1AECAB}"/>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sp>
        <p:nvSpPr>
          <p:cNvPr id="6" name="직사각형 5">
            <a:extLst>
              <a:ext uri="{FF2B5EF4-FFF2-40B4-BE49-F238E27FC236}">
                <a16:creationId xmlns:a16="http://schemas.microsoft.com/office/drawing/2014/main" id="{858B0A9B-526A-4C0F-9112-3130C41A5DD8}"/>
              </a:ext>
            </a:extLst>
          </p:cNvPr>
          <p:cNvSpPr/>
          <p:nvPr userDrawn="1"/>
        </p:nvSpPr>
        <p:spPr>
          <a:xfrm>
            <a:off x="0" y="7628569"/>
            <a:ext cx="4038600"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8" name="직사각형 7">
            <a:extLst>
              <a:ext uri="{FF2B5EF4-FFF2-40B4-BE49-F238E27FC236}">
                <a16:creationId xmlns:a16="http://schemas.microsoft.com/office/drawing/2014/main" id="{E60B472D-4A4C-4AF9-86F1-E43C02D1B18D}"/>
              </a:ext>
            </a:extLst>
          </p:cNvPr>
          <p:cNvSpPr/>
          <p:nvPr userDrawn="1"/>
        </p:nvSpPr>
        <p:spPr>
          <a:xfrm>
            <a:off x="4044950" y="7628569"/>
            <a:ext cx="4038600" cy="16459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0" name="직사각형 9">
            <a:extLst>
              <a:ext uri="{FF2B5EF4-FFF2-40B4-BE49-F238E27FC236}">
                <a16:creationId xmlns:a16="http://schemas.microsoft.com/office/drawing/2014/main" id="{85B530FA-24B1-40EC-A3FE-19C912C40F2C}"/>
              </a:ext>
            </a:extLst>
          </p:cNvPr>
          <p:cNvSpPr/>
          <p:nvPr userDrawn="1"/>
        </p:nvSpPr>
        <p:spPr>
          <a:xfrm>
            <a:off x="8115300" y="7628569"/>
            <a:ext cx="4038600"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2" name="직사각형 11">
            <a:extLst>
              <a:ext uri="{FF2B5EF4-FFF2-40B4-BE49-F238E27FC236}">
                <a16:creationId xmlns:a16="http://schemas.microsoft.com/office/drawing/2014/main" id="{7D39AFF2-4D18-4B42-A6B8-58FABF72093B}"/>
              </a:ext>
            </a:extLst>
          </p:cNvPr>
          <p:cNvSpPr/>
          <p:nvPr userDrawn="1"/>
        </p:nvSpPr>
        <p:spPr>
          <a:xfrm>
            <a:off x="0" y="-990138"/>
            <a:ext cx="3047999"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4" name="직사각형 13">
            <a:extLst>
              <a:ext uri="{FF2B5EF4-FFF2-40B4-BE49-F238E27FC236}">
                <a16:creationId xmlns:a16="http://schemas.microsoft.com/office/drawing/2014/main" id="{D64E7FA2-CE13-4C5E-96C1-770D8B206A7A}"/>
              </a:ext>
            </a:extLst>
          </p:cNvPr>
          <p:cNvSpPr/>
          <p:nvPr userDrawn="1"/>
        </p:nvSpPr>
        <p:spPr>
          <a:xfrm>
            <a:off x="3048001" y="-984316"/>
            <a:ext cx="3047999" cy="164590"/>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6" name="직사각형 15">
            <a:extLst>
              <a:ext uri="{FF2B5EF4-FFF2-40B4-BE49-F238E27FC236}">
                <a16:creationId xmlns:a16="http://schemas.microsoft.com/office/drawing/2014/main" id="{567F1754-1A1C-4B4B-96CE-B31AB810622B}"/>
              </a:ext>
            </a:extLst>
          </p:cNvPr>
          <p:cNvSpPr/>
          <p:nvPr userDrawn="1"/>
        </p:nvSpPr>
        <p:spPr>
          <a:xfrm>
            <a:off x="6096000" y="-990138"/>
            <a:ext cx="3047999" cy="164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8" name="직사각형 17">
            <a:extLst>
              <a:ext uri="{FF2B5EF4-FFF2-40B4-BE49-F238E27FC236}">
                <a16:creationId xmlns:a16="http://schemas.microsoft.com/office/drawing/2014/main" id="{ECA747AC-FBCD-401F-85D9-F585917BEF6B}"/>
              </a:ext>
            </a:extLst>
          </p:cNvPr>
          <p:cNvSpPr/>
          <p:nvPr userDrawn="1"/>
        </p:nvSpPr>
        <p:spPr>
          <a:xfrm>
            <a:off x="9143999" y="-989389"/>
            <a:ext cx="3047999" cy="164590"/>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875107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rtlCol="0" anchor="b"/>
          <a:lstStyle>
            <a:lvl1pPr>
              <a:defRPr sz="320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4C3F06A0-63CE-4272-B90E-4F20296BFBEB}"/>
              </a:ext>
            </a:extLst>
          </p:cNvPr>
          <p:cNvSpPr>
            <a:spLocks noGrp="1"/>
          </p:cNvSpPr>
          <p:nvPr>
            <p:ph idx="1" hasCustomPrompt="1"/>
          </p:nvPr>
        </p:nvSpPr>
        <p:spPr>
          <a:xfrm>
            <a:off x="5183188" y="987425"/>
            <a:ext cx="6172200" cy="4873625"/>
          </a:xfrm>
        </p:spPr>
        <p:txBody>
          <a:bodyPr rtlCol="0"/>
          <a:lstStyle>
            <a:lvl1pPr>
              <a:defRPr sz="3200">
                <a:latin typeface="맑은 고딕" panose="020B0503020000020004" pitchFamily="50" charset="-127"/>
                <a:ea typeface="맑은 고딕" panose="020B0503020000020004" pitchFamily="50" charset="-127"/>
              </a:defRPr>
            </a:lvl1pPr>
            <a:lvl2pPr>
              <a:defRPr sz="2800">
                <a:latin typeface="맑은 고딕" panose="020B0503020000020004" pitchFamily="50" charset="-127"/>
                <a:ea typeface="맑은 고딕" panose="020B0503020000020004" pitchFamily="50" charset="-127"/>
              </a:defRPr>
            </a:lvl2pPr>
            <a:lvl3pPr>
              <a:defRPr sz="2400">
                <a:latin typeface="맑은 고딕" panose="020B0503020000020004" pitchFamily="50" charset="-127"/>
                <a:ea typeface="맑은 고딕" panose="020B0503020000020004" pitchFamily="50" charset="-127"/>
              </a:defRPr>
            </a:lvl3pPr>
            <a:lvl4pPr>
              <a:defRPr sz="2000">
                <a:latin typeface="맑은 고딕" panose="020B0503020000020004" pitchFamily="50" charset="-127"/>
                <a:ea typeface="맑은 고딕" panose="020B0503020000020004" pitchFamily="50" charset="-127"/>
              </a:defRPr>
            </a:lvl4pPr>
            <a:lvl5pPr>
              <a:defRPr sz="2000">
                <a:latin typeface="맑은 고딕" panose="020B0503020000020004" pitchFamily="50" charset="-127"/>
                <a:ea typeface="맑은 고딕" panose="020B0503020000020004" pitchFamily="50" charset="-127"/>
              </a:defRPr>
            </a:lvl5pPr>
            <a:lvl6pPr>
              <a:defRPr sz="2000"/>
            </a:lvl6pPr>
            <a:lvl7pPr>
              <a:defRPr sz="2000"/>
            </a:lvl7pPr>
            <a:lvl8pPr>
              <a:defRPr sz="2000"/>
            </a:lvl8pPr>
            <a:lvl9pPr>
              <a:defRPr sz="20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텍스트 개체 틀 3">
            <a:extLst>
              <a:ext uri="{FF2B5EF4-FFF2-40B4-BE49-F238E27FC236}">
                <a16:creationId xmlns:a16="http://schemas.microsoft.com/office/drawing/2014/main" id="{08467220-06E3-427A-B4D3-9B0030E09DBB}"/>
              </a:ext>
            </a:extLst>
          </p:cNvPr>
          <p:cNvSpPr>
            <a:spLocks noGrp="1"/>
          </p:cNvSpPr>
          <p:nvPr>
            <p:ph type="body" sz="half" idx="2" hasCustomPrompt="1"/>
          </p:nvPr>
        </p:nvSpPr>
        <p:spPr>
          <a:xfrm>
            <a:off x="839788" y="2057400"/>
            <a:ext cx="3932237" cy="3811588"/>
          </a:xfrm>
        </p:spPr>
        <p:txBody>
          <a:bodyPr rtlCol="0"/>
          <a:lstStyle>
            <a:lvl1pPr marL="0" indent="0">
              <a:buNone/>
              <a:defRPr sz="1600">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a:extLst>
              <a:ext uri="{FF2B5EF4-FFF2-40B4-BE49-F238E27FC236}">
                <a16:creationId xmlns:a16="http://schemas.microsoft.com/office/drawing/2014/main" id="{32943841-AE0F-41C9-97CC-D11B02495FEA}"/>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noProof="0"/>
              <a:t>20XX</a:t>
            </a:r>
            <a:r>
              <a:rPr lang="ko-KR" altLang="en-US" noProof="0"/>
              <a:t>년</a:t>
            </a:r>
            <a:endParaRPr lang="ko-KR" altLang="en-US" noProof="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id="{F5AEF53B-C85C-47DB-ADE4-C1D9FA682945}"/>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a:t>프레젠테이션 제목</a:t>
            </a:r>
            <a:endParaRPr lang="ko-KR" altLang="en-US" noProof="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DFD4FD38-14E5-4C36-B948-8BF3F794ED8C}"/>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noProof="0" smtClean="0"/>
              <a:pPr/>
              <a:t>‹#›</a:t>
            </a:fld>
            <a:endParaRPr lang="ko-KR" altLang="en-US" noProof="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799200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F308F2A-1C19-4116-80DF-E24EDDF283FF}"/>
              </a:ext>
            </a:extLst>
          </p:cNvPr>
          <p:cNvSpPr>
            <a:spLocks noGrp="1"/>
          </p:cNvSpPr>
          <p:nvPr>
            <p:ph type="title"/>
          </p:nvPr>
        </p:nvSpPr>
        <p:spPr>
          <a:xfrm>
            <a:off x="839788" y="457200"/>
            <a:ext cx="3932237" cy="1600200"/>
          </a:xfrm>
        </p:spPr>
        <p:txBody>
          <a:bodyPr rtlCol="0" anchor="b"/>
          <a:lstStyle>
            <a:lvl1pPr>
              <a:defRPr sz="3200">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3" name="그림 개체 틀 2">
            <a:extLst>
              <a:ext uri="{FF2B5EF4-FFF2-40B4-BE49-F238E27FC236}">
                <a16:creationId xmlns:a16="http://schemas.microsoft.com/office/drawing/2014/main" id="{08A489A7-7CA6-4CC9-B634-FCB2E102C6B9}"/>
              </a:ext>
            </a:extLst>
          </p:cNvPr>
          <p:cNvSpPr>
            <a:spLocks noGrp="1"/>
          </p:cNvSpPr>
          <p:nvPr>
            <p:ph type="pic" idx="1"/>
          </p:nvPr>
        </p:nvSpPr>
        <p:spPr>
          <a:xfrm>
            <a:off x="5183188" y="987425"/>
            <a:ext cx="6172200" cy="4873625"/>
          </a:xfrm>
        </p:spPr>
        <p:txBody>
          <a:bodyPr rtlCol="0"/>
          <a:lstStyle>
            <a:lvl1pPr marL="0" indent="0">
              <a:buNone/>
              <a:defRPr sz="3200">
                <a:latin typeface="맑은 고딕" panose="020B0503020000020004" pitchFamily="50" charset="-127"/>
                <a:ea typeface="맑은 고딕" panose="020B0503020000020004" pitchFamily="50" charset="-12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클릭하십시오</a:t>
            </a:r>
          </a:p>
        </p:txBody>
      </p:sp>
      <p:sp>
        <p:nvSpPr>
          <p:cNvPr id="4" name="텍스트 개체 틀 3">
            <a:extLst>
              <a:ext uri="{FF2B5EF4-FFF2-40B4-BE49-F238E27FC236}">
                <a16:creationId xmlns:a16="http://schemas.microsoft.com/office/drawing/2014/main" id="{7DF5F80D-1DB9-4E0A-8F68-924FC1C9C3BA}"/>
              </a:ext>
            </a:extLst>
          </p:cNvPr>
          <p:cNvSpPr>
            <a:spLocks noGrp="1"/>
          </p:cNvSpPr>
          <p:nvPr>
            <p:ph type="body" sz="half" idx="2" hasCustomPrompt="1"/>
          </p:nvPr>
        </p:nvSpPr>
        <p:spPr>
          <a:xfrm>
            <a:off x="839788" y="2057400"/>
            <a:ext cx="3932237" cy="3811588"/>
          </a:xfrm>
        </p:spPr>
        <p:txBody>
          <a:bodyPr rtlCol="0"/>
          <a:lstStyle>
            <a:lvl1pPr marL="0" indent="0">
              <a:buNone/>
              <a:defRPr sz="1600">
                <a:latin typeface="맑은 고딕" panose="020B0503020000020004" pitchFamily="50" charset="-127"/>
                <a:ea typeface="맑은 고딕" panose="020B0503020000020004" pitchFamily="50" charset="-12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endParaRPr lang="ko-KR" altLang="en-US" noProof="0"/>
          </a:p>
        </p:txBody>
      </p:sp>
      <p:sp>
        <p:nvSpPr>
          <p:cNvPr id="5" name="날짜 개체 틀 4">
            <a:extLst>
              <a:ext uri="{FF2B5EF4-FFF2-40B4-BE49-F238E27FC236}">
                <a16:creationId xmlns:a16="http://schemas.microsoft.com/office/drawing/2014/main" id="{4E093048-98A4-4EE6-A653-11BF380C726A}"/>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noProof="0"/>
              <a:t>20XX</a:t>
            </a:r>
            <a:r>
              <a:rPr lang="ko-KR" altLang="en-US" noProof="0"/>
              <a:t>년</a:t>
            </a:r>
            <a:endParaRPr lang="ko-KR" altLang="en-US" noProof="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id="{08DA4DA3-10C7-48A6-9B15-38222B8CAD42}"/>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noProof="0"/>
              <a:t>프레젠테이션 제목</a:t>
            </a:r>
            <a:endParaRPr lang="ko-KR" altLang="en-US" noProof="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E584E7EE-5B3B-427E-9807-020AEF8C7662}"/>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294A09A9-5501-47C1-A89A-A340965A2BE2}" type="slidenum">
              <a:rPr lang="en-US" altLang="ko-KR" noProof="0" smtClean="0"/>
              <a:pPr/>
              <a:t>‹#›</a:t>
            </a:fld>
            <a:endParaRPr lang="ko-KR" altLang="en-US" noProof="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435165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요약">
    <p:spTree>
      <p:nvGrpSpPr>
        <p:cNvPr id="1" name=""/>
        <p:cNvGrpSpPr/>
        <p:nvPr/>
      </p:nvGrpSpPr>
      <p:grpSpPr>
        <a:xfrm>
          <a:off x="0" y="0"/>
          <a:ext cx="0" cy="0"/>
          <a:chOff x="0" y="0"/>
          <a:chExt cx="0" cy="0"/>
        </a:xfrm>
      </p:grpSpPr>
      <p:cxnSp>
        <p:nvCxnSpPr>
          <p:cNvPr id="28" name="직선 연결선(S) 27">
            <a:extLst>
              <a:ext uri="{FF2B5EF4-FFF2-40B4-BE49-F238E27FC236}">
                <a16:creationId xmlns:a16="http://schemas.microsoft.com/office/drawing/2014/main" id="{F01BF5DB-2BF3-4196-B1CF-82B7CDCC02DC}"/>
              </a:ext>
              <a:ext uri="{C183D7F6-B498-43B3-948B-1728B52AA6E4}">
                <adec:decorative xmlns:adec="http://schemas.microsoft.com/office/drawing/2017/decorative" val="1"/>
              </a:ext>
            </a:extLst>
          </p:cNvPr>
          <p:cNvCxnSpPr>
            <a:cxnSpLocks/>
          </p:cNvCxnSpPr>
          <p:nvPr userDrawn="1"/>
        </p:nvCxnSpPr>
        <p:spPr>
          <a:xfrm>
            <a:off x="7987523" y="729692"/>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제목 12">
            <a:extLst>
              <a:ext uri="{FF2B5EF4-FFF2-40B4-BE49-F238E27FC236}">
                <a16:creationId xmlns:a16="http://schemas.microsoft.com/office/drawing/2014/main" id="{168DC13D-FFC6-4CC5-B9F8-B3B0961093A9}"/>
              </a:ext>
            </a:extLst>
          </p:cNvPr>
          <p:cNvSpPr>
            <a:spLocks noGrp="1"/>
          </p:cNvSpPr>
          <p:nvPr>
            <p:ph type="title"/>
          </p:nvPr>
        </p:nvSpPr>
        <p:spPr>
          <a:xfrm>
            <a:off x="7887511" y="909639"/>
            <a:ext cx="3703856" cy="1290636"/>
          </a:xfrm>
          <a:prstGeom prst="rect">
            <a:avLst/>
          </a:prstGeom>
        </p:spPr>
        <p:txBody>
          <a:bodyPr rtlCol="0">
            <a:normAutofit/>
          </a:bodyPr>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51" name="그림 개체 틀 37">
            <a:extLst>
              <a:ext uri="{FF2B5EF4-FFF2-40B4-BE49-F238E27FC236}">
                <a16:creationId xmlns:a16="http://schemas.microsoft.com/office/drawing/2014/main" id="{F1AD5C34-DDA9-421B-A3C2-4D014B3D3FBD}"/>
              </a:ext>
            </a:extLst>
          </p:cNvPr>
          <p:cNvSpPr>
            <a:spLocks noGrp="1"/>
          </p:cNvSpPr>
          <p:nvPr>
            <p:ph type="pic" sz="quarter" idx="13" hasCustomPrompt="1"/>
          </p:nvPr>
        </p:nvSpPr>
        <p:spPr>
          <a:xfrm>
            <a:off x="715383" y="723900"/>
            <a:ext cx="3179762" cy="2160588"/>
          </a:xfrm>
          <a:prstGeom prst="rect">
            <a:avLst/>
          </a:prstGeom>
        </p:spPr>
        <p:txBody>
          <a:bodyPr rtlCol="0"/>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여기에 사진 삽입</a:t>
            </a:r>
          </a:p>
        </p:txBody>
      </p:sp>
      <p:sp>
        <p:nvSpPr>
          <p:cNvPr id="53" name="그림 개체 틀 43">
            <a:extLst>
              <a:ext uri="{FF2B5EF4-FFF2-40B4-BE49-F238E27FC236}">
                <a16:creationId xmlns:a16="http://schemas.microsoft.com/office/drawing/2014/main" id="{11508423-C6F4-4605-9E6D-1ED73334D0F5}"/>
              </a:ext>
            </a:extLst>
          </p:cNvPr>
          <p:cNvSpPr>
            <a:spLocks noGrp="1"/>
          </p:cNvSpPr>
          <p:nvPr>
            <p:ph type="pic" sz="quarter" idx="15" hasCustomPrompt="1"/>
          </p:nvPr>
        </p:nvSpPr>
        <p:spPr>
          <a:xfrm>
            <a:off x="715383" y="3048000"/>
            <a:ext cx="3178175" cy="3086100"/>
          </a:xfrm>
          <a:prstGeom prst="rect">
            <a:avLst/>
          </a:prstGeom>
        </p:spPr>
        <p:txBody>
          <a:bodyPr rtlCol="0"/>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여기에 사진 삽입</a:t>
            </a:r>
          </a:p>
        </p:txBody>
      </p:sp>
      <p:sp>
        <p:nvSpPr>
          <p:cNvPr id="57" name="그림 개체 틀 55">
            <a:extLst>
              <a:ext uri="{FF2B5EF4-FFF2-40B4-BE49-F238E27FC236}">
                <a16:creationId xmlns:a16="http://schemas.microsoft.com/office/drawing/2014/main" id="{1692DD91-8169-4A90-9D17-8A60286225FF}"/>
              </a:ext>
            </a:extLst>
          </p:cNvPr>
          <p:cNvSpPr>
            <a:spLocks noGrp="1"/>
          </p:cNvSpPr>
          <p:nvPr>
            <p:ph type="pic" sz="quarter" idx="17" hasCustomPrompt="1"/>
          </p:nvPr>
        </p:nvSpPr>
        <p:spPr>
          <a:xfrm>
            <a:off x="4040188" y="723900"/>
            <a:ext cx="3371850" cy="3159125"/>
          </a:xfrm>
          <a:prstGeom prst="rect">
            <a:avLst/>
          </a:prstGeom>
        </p:spPr>
        <p:txBody>
          <a:bodyPr rtlCol="0"/>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여기에 사진 삽입</a:t>
            </a:r>
          </a:p>
        </p:txBody>
      </p:sp>
      <p:sp>
        <p:nvSpPr>
          <p:cNvPr id="54" name="그림 개체 틀 45">
            <a:extLst>
              <a:ext uri="{FF2B5EF4-FFF2-40B4-BE49-F238E27FC236}">
                <a16:creationId xmlns:a16="http://schemas.microsoft.com/office/drawing/2014/main" id="{30A5BEAE-CA80-4FFD-8DD4-5B7413AF51D2}"/>
              </a:ext>
            </a:extLst>
          </p:cNvPr>
          <p:cNvSpPr>
            <a:spLocks noGrp="1"/>
          </p:cNvSpPr>
          <p:nvPr>
            <p:ph type="pic" sz="quarter" idx="16" hasCustomPrompt="1"/>
          </p:nvPr>
        </p:nvSpPr>
        <p:spPr>
          <a:xfrm>
            <a:off x="4039608" y="4038600"/>
            <a:ext cx="3371659" cy="2095500"/>
          </a:xfrm>
          <a:prstGeom prst="rect">
            <a:avLst/>
          </a:prstGeom>
        </p:spPr>
        <p:txBody>
          <a:bodyPr rtlCol="0"/>
          <a:lstStyle>
            <a:lvl1pPr marL="0" indent="0" algn="ctr">
              <a:buNone/>
              <a:defRPr>
                <a:latin typeface="맑은 고딕" panose="020B0503020000020004" pitchFamily="50" charset="-127"/>
                <a:ea typeface="맑은 고딕" panose="020B0503020000020004" pitchFamily="50" charset="-127"/>
              </a:defRPr>
            </a:lvl1pPr>
          </a:lstStyle>
          <a:p>
            <a:pPr rtl="0"/>
            <a:r>
              <a:rPr lang="ko-KR" altLang="en-US" noProof="0"/>
              <a:t>여기에 사진 삽입</a:t>
            </a:r>
          </a:p>
        </p:txBody>
      </p:sp>
      <p:sp>
        <p:nvSpPr>
          <p:cNvPr id="29" name="내용 개체 틀 14">
            <a:extLst>
              <a:ext uri="{FF2B5EF4-FFF2-40B4-BE49-F238E27FC236}">
                <a16:creationId xmlns:a16="http://schemas.microsoft.com/office/drawing/2014/main" id="{4B2044C0-1C45-402D-BC20-0EB82BDB4F68}"/>
              </a:ext>
            </a:extLst>
          </p:cNvPr>
          <p:cNvSpPr>
            <a:spLocks noGrp="1"/>
          </p:cNvSpPr>
          <p:nvPr>
            <p:ph idx="1"/>
          </p:nvPr>
        </p:nvSpPr>
        <p:spPr>
          <a:xfrm>
            <a:off x="7887510" y="2380221"/>
            <a:ext cx="3703856" cy="3866403"/>
          </a:xfrm>
          <a:prstGeom prst="rect">
            <a:avLst/>
          </a:prstGeom>
        </p:spPr>
        <p:txBody>
          <a:bodyPr rtlCol="0">
            <a:normAutofit/>
          </a:bodyPr>
          <a:lstStyle>
            <a:lvl1pPr marL="0" indent="0">
              <a:lnSpc>
                <a:spcPct val="100000"/>
              </a:lnSpc>
              <a:buNone/>
              <a:defRPr sz="1800">
                <a:latin typeface="맑은 고딕" panose="020B0503020000020004" pitchFamily="50" charset="-127"/>
                <a:ea typeface="맑은 고딕" panose="020B0503020000020004" pitchFamily="50" charset="-127"/>
              </a:defRPr>
            </a:lvl1pPr>
          </a:lstStyle>
          <a:p>
            <a:pPr lvl="0" rtl="0"/>
            <a:r>
              <a:rPr lang="ko-KR" altLang="en-US" noProof="0"/>
              <a:t>마스터 텍스트 스타일을 편집하려면 클릭</a:t>
            </a:r>
          </a:p>
        </p:txBody>
      </p:sp>
      <p:sp>
        <p:nvSpPr>
          <p:cNvPr id="34" name="바닥글 개체 틀 7">
            <a:extLst>
              <a:ext uri="{FF2B5EF4-FFF2-40B4-BE49-F238E27FC236}">
                <a16:creationId xmlns:a16="http://schemas.microsoft.com/office/drawing/2014/main" id="{30EE29E3-4F8E-469E-9B99-E29176094DE4}"/>
              </a:ext>
            </a:extLst>
          </p:cNvPr>
          <p:cNvSpPr>
            <a:spLocks noGrp="1"/>
          </p:cNvSpPr>
          <p:nvPr>
            <p:ph type="ftr" sz="quarter" idx="11"/>
          </p:nvPr>
        </p:nvSpPr>
        <p:spPr>
          <a:xfrm>
            <a:off x="715383" y="6356350"/>
            <a:ext cx="4539727" cy="365125"/>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35" name="날짜 개체 틀 6">
            <a:extLst>
              <a:ext uri="{FF2B5EF4-FFF2-40B4-BE49-F238E27FC236}">
                <a16:creationId xmlns:a16="http://schemas.microsoft.com/office/drawing/2014/main" id="{58513823-D81E-4B8B-85E6-EB11EA54DF40}"/>
              </a:ext>
            </a:extLst>
          </p:cNvPr>
          <p:cNvSpPr>
            <a:spLocks noGrp="1"/>
          </p:cNvSpPr>
          <p:nvPr>
            <p:ph type="dt" sz="half" idx="10"/>
          </p:nvPr>
        </p:nvSpPr>
        <p:spPr>
          <a:xfrm>
            <a:off x="8369448" y="6356350"/>
            <a:ext cx="2592594"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36" name="슬라이드 번호 개체 틀 8">
            <a:extLst>
              <a:ext uri="{FF2B5EF4-FFF2-40B4-BE49-F238E27FC236}">
                <a16:creationId xmlns:a16="http://schemas.microsoft.com/office/drawing/2014/main" id="{9D43A613-4A7D-4C9F-B407-154A1FB83858}"/>
              </a:ext>
            </a:extLst>
          </p:cNvPr>
          <p:cNvSpPr>
            <a:spLocks noGrp="1"/>
          </p:cNvSpPr>
          <p:nvPr>
            <p:ph type="sldNum" sz="quarter" idx="12"/>
          </p:nvPr>
        </p:nvSpPr>
        <p:spPr>
          <a:xfrm>
            <a:off x="10919012" y="6356350"/>
            <a:ext cx="672354" cy="365125"/>
          </a:xfrm>
        </p:spPr>
        <p:txBody>
          <a:bodyPr rtlCol="0"/>
          <a:lstStyle>
            <a:lvl1pPr>
              <a:defRPr>
                <a:latin typeface="맑은 고딕" panose="020B0503020000020004" pitchFamily="50" charset="-127"/>
                <a:ea typeface="맑은 고딕" panose="020B0503020000020004" pitchFamily="50" charset="-127"/>
              </a:defRPr>
            </a:lvl1pPr>
          </a:lstStyle>
          <a:p>
            <a:fld id="{DE330D17-32E5-404A-9262-6A998ABC0878}" type="slidenum">
              <a:rPr lang="en-US" altLang="ko-KR" smtClean="0"/>
              <a:pPr/>
              <a:t>‹#›</a:t>
            </a:fld>
            <a:endParaRPr lang="ko-KR" altLang="en-US"/>
          </a:p>
        </p:txBody>
      </p:sp>
    </p:spTree>
    <p:extLst>
      <p:ext uri="{BB962C8B-B14F-4D97-AF65-F5344CB8AC3E}">
        <p14:creationId xmlns:p14="http://schemas.microsoft.com/office/powerpoint/2010/main" val="3406384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7"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09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09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1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1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39"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39" y="2552345"/>
            <a:ext cx="3390161" cy="3272810"/>
          </a:xfrm>
          <a:prstGeom prst="rect">
            <a:avLst/>
          </a:prstGeom>
        </p:spPr>
        <p:txBody>
          <a:bodyPr rtlCol="0">
            <a:normAutofit/>
          </a:bodyPr>
          <a:lstStyle>
            <a:lvl1pPr>
              <a:lnSpc>
                <a:spcPct val="100000"/>
              </a:lnSpc>
              <a:defRPr sz="1800">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3" y="6356350"/>
            <a:ext cx="4539727" cy="365125"/>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356350"/>
            <a:ext cx="2592594" cy="365125"/>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356350"/>
            <a:ext cx="672354" cy="365125"/>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16732539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9198F9AA-2C87-421D-97C1-B4248DFDC2C2}"/>
              </a:ext>
            </a:extLst>
          </p:cNvPr>
          <p:cNvSpPr>
            <a:spLocks noGrp="1"/>
          </p:cNvSpPr>
          <p:nvPr>
            <p:ph type="title"/>
          </p:nvPr>
        </p:nvSpPr>
        <p:spPr>
          <a:xfrm>
            <a:off x="841248" y="381000"/>
            <a:ext cx="10972800" cy="1325563"/>
          </a:xfrm>
          <a:prstGeom prst="rect">
            <a:avLst/>
          </a:prstGeom>
        </p:spPr>
        <p:txBody>
          <a:bodyPr vert="horz" lIns="91440" tIns="45720" rIns="91440" bIns="45720" rtlCol="0" anchor="ctr">
            <a:normAutofit/>
          </a:body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AE98FC63-C8D2-4CE6-A3F1-EE8ED24590C4}"/>
              </a:ext>
            </a:extLst>
          </p:cNvPr>
          <p:cNvSpPr>
            <a:spLocks noGrp="1"/>
          </p:cNvSpPr>
          <p:nvPr>
            <p:ph type="body" idx="1"/>
          </p:nvPr>
        </p:nvSpPr>
        <p:spPr>
          <a:xfrm>
            <a:off x="841248" y="1825625"/>
            <a:ext cx="10972800" cy="4351338"/>
          </a:xfrm>
          <a:prstGeom prst="rect">
            <a:avLst/>
          </a:prstGeom>
        </p:spPr>
        <p:txBody>
          <a:bodyPr vert="horz" lIns="91440" tIns="45720" rIns="91440" bIns="45720" rtlCol="0">
            <a:normAutofit/>
          </a:body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id="{EED77A09-15C2-4E47-948E-AACAFCA47D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lumMod val="50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lumMod val="50000"/>
                  </a:schemeClr>
                </a:solidFill>
                <a:latin typeface="맑은 고딕" panose="020B0503020000020004" pitchFamily="50" charset="-127"/>
                <a:ea typeface="맑은 고딕" panose="020B0503020000020004" pitchFamily="50" charset="-127"/>
              </a:defRPr>
            </a:lvl1pPr>
          </a:lstStyle>
          <a:p>
            <a:r>
              <a:rPr lang="ko-KR" altLang="en-US"/>
              <a:t>프레젠테이션 제목</a:t>
            </a:r>
            <a:endParaRPr lang="ko-KR" altLang="en-US">
              <a:latin typeface="맑은 고딕" panose="020B0503020000020004" pitchFamily="50" charset="-127"/>
              <a:ea typeface="맑은 고딕" panose="020B0503020000020004" pitchFamily="50" charset="-127"/>
            </a:endParaRPr>
          </a:p>
        </p:txBody>
      </p:sp>
      <p:sp>
        <p:nvSpPr>
          <p:cNvPr id="6" name="슬라이드 번호 개체 틀 5">
            <a:extLst>
              <a:ext uri="{FF2B5EF4-FFF2-40B4-BE49-F238E27FC236}">
                <a16:creationId xmlns:a16="http://schemas.microsoft.com/office/drawing/2014/main" id="{CDC57CF0-034F-450D-937C-718D5AF1A0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lumMod val="50000"/>
                  </a:schemeClr>
                </a:solidFill>
                <a:latin typeface="맑은 고딕" panose="020B0503020000020004" pitchFamily="50" charset="-127"/>
                <a:ea typeface="맑은 고딕" panose="020B0503020000020004" pitchFamily="50" charset="-127"/>
              </a:defRPr>
            </a:lvl1pPr>
          </a:lstStyle>
          <a:p>
            <a:fld id="{294A09A9-5501-47C1-A89A-A340965A2BE2}"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70" r:id="rId3"/>
    <p:sldLayoutId id="2147483651" r:id="rId4"/>
    <p:sldLayoutId id="2147483654" r:id="rId5"/>
    <p:sldLayoutId id="2147483673" r:id="rId6"/>
    <p:sldLayoutId id="2147483663" r:id="rId7"/>
    <p:sldLayoutId id="2147483667" r:id="rId8"/>
    <p:sldLayoutId id="2147483664" r:id="rId9"/>
    <p:sldLayoutId id="2147483671" r:id="rId10"/>
    <p:sldLayoutId id="2147483672" r:id="rId11"/>
    <p:sldLayoutId id="2147483662" r:id="rId12"/>
    <p:sldLayoutId id="2147483666" r:id="rId13"/>
    <p:sldLayoutId id="2147483660" r:id="rId14"/>
    <p:sldLayoutId id="2147483661" r:id="rId15"/>
    <p:sldLayoutId id="2147483652" r:id="rId16"/>
    <p:sldLayoutId id="2147483653" r:id="rId17"/>
    <p:sldLayoutId id="2147483655" r:id="rId18"/>
    <p:sldLayoutId id="2147483656" r:id="rId19"/>
    <p:sldLayoutId id="2147483657" r:id="rId20"/>
    <p:sldLayoutId id="2147483674" r:id="rId21"/>
    <p:sldLayoutId id="2147483675" r:id="rId22"/>
  </p:sldLayoutIdLst>
  <p:hf hdr="0"/>
  <p:txStyles>
    <p:titleStyle>
      <a:lvl1pPr algn="l" defTabSz="914400" rtl="0" eaLnBrk="1" latinLnBrk="1" hangingPunct="1">
        <a:lnSpc>
          <a:spcPct val="90000"/>
        </a:lnSpc>
        <a:spcBef>
          <a:spcPct val="0"/>
        </a:spcBef>
        <a:buNone/>
        <a:defRPr sz="3000" kern="1200" cap="all" spc="30" baseline="0">
          <a:solidFill>
            <a:schemeClr val="tx1">
              <a:lumMod val="75000"/>
              <a:lumOff val="25000"/>
            </a:schemeClr>
          </a:solidFill>
          <a:latin typeface="맑은 고딕" panose="020B0503020000020004" pitchFamily="50" charset="-127"/>
          <a:ea typeface="맑은 고딕" panose="020B0503020000020004" pitchFamily="50" charset="-127"/>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맑은 고딕" panose="020B0503020000020004" pitchFamily="50" charset="-127"/>
          <a:ea typeface="맑은 고딕" panose="020B0503020000020004" pitchFamily="50" charset="-127"/>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맑은 고딕" panose="020B0503020000020004" pitchFamily="50" charset="-127"/>
          <a:ea typeface="맑은 고딕" panose="020B0503020000020004" pitchFamily="50" charset="-127"/>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맑은 고딕" panose="020B0503020000020004" pitchFamily="50" charset="-127"/>
          <a:ea typeface="맑은 고딕" panose="020B0503020000020004" pitchFamily="50" charset="-127"/>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맑은 고딕" panose="020B0503020000020004" pitchFamily="50" charset="-127"/>
          <a:ea typeface="맑은 고딕" panose="020B0503020000020004" pitchFamily="50" charset="-127"/>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맑은 고딕" panose="020B0503020000020004" pitchFamily="50" charset="-127"/>
          <a:ea typeface="맑은 고딕" panose="020B0503020000020004" pitchFamily="50" charset="-127"/>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528" userDrawn="1">
          <p15:clr>
            <a:srgbClr val="547EBF"/>
          </p15:clr>
        </p15:guide>
        <p15:guide id="4" orient="horz" pos="240" userDrawn="1">
          <p15:clr>
            <a:srgbClr val="547EBF"/>
          </p15:clr>
        </p15:guide>
        <p15:guide id="5" pos="7152" userDrawn="1">
          <p15:clr>
            <a:srgbClr val="547EBF"/>
          </p15:clr>
        </p15:guide>
        <p15:guide id="6" orient="horz" pos="4080" userDrawn="1">
          <p15:clr>
            <a:srgbClr val="547EBF"/>
          </p15:clr>
        </p15:guide>
        <p15:guide id="10" pos="1920" userDrawn="1">
          <p15:clr>
            <a:srgbClr val="547EBF"/>
          </p15:clr>
        </p15:guide>
        <p15:guide id="12" pos="5736" userDrawn="1">
          <p15:clr>
            <a:srgbClr val="547EBF"/>
          </p15:clr>
        </p15:guide>
        <p15:guide id="15" pos="5112" userDrawn="1">
          <p15:clr>
            <a:srgbClr val="9FCC3B"/>
          </p15:clr>
        </p15:guide>
        <p15:guide id="16" pos="2544"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hyperlink" Target="https://www.youtube.com/watch?v=vGOHpmJ3G0Q&amp;t=155s"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hyperlink" Target="https://www.makehopelast.org/" TargetMode="External"/><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2.xml"/><Relationship Id="rId5" Type="http://schemas.openxmlformats.org/officeDocument/2006/relationships/image" Target="../media/image27.jpe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hyperlink" Target="mailto:odsk@opendoors.or.kr" TargetMode="External"/><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microsoft.com/office/2007/relationships/hdphoto" Target="../media/hdphoto1.wdp"/><Relationship Id="rId5" Type="http://schemas.openxmlformats.org/officeDocument/2006/relationships/image" Target="../media/image29.png"/><Relationship Id="rId4" Type="http://schemas.openxmlformats.org/officeDocument/2006/relationships/hyperlink" Target="https://www.opendoors.or.k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1DF3D98-3C30-4CFC-8643-C81E829C8C25}"/>
              </a:ext>
            </a:extLst>
          </p:cNvPr>
          <p:cNvSpPr>
            <a:spLocks noGrp="1"/>
          </p:cNvSpPr>
          <p:nvPr>
            <p:ph type="ctrTitle"/>
          </p:nvPr>
        </p:nvSpPr>
        <p:spPr>
          <a:xfrm>
            <a:off x="381000" y="4498848"/>
            <a:ext cx="11430000" cy="1229858"/>
          </a:xfrm>
        </p:spPr>
        <p:txBody>
          <a:bodyPr rtlCol="0" anchor="b" anchorCtr="0">
            <a:normAutofit fontScale="90000"/>
          </a:bodyPr>
          <a:lstStyle/>
          <a:p>
            <a:pPr rtl="0"/>
            <a:r>
              <a:rPr lang="en-US" altLang="ko-KR" b="1" dirty="0" err="1">
                <a:latin typeface="Yu Gothic UI Semibold" panose="020B0700000000000000" pitchFamily="34" charset="-128"/>
                <a:ea typeface="Yu Gothic UI Semibold" panose="020B0700000000000000" pitchFamily="34" charset="-128"/>
              </a:rPr>
              <a:t>Opendoors</a:t>
            </a:r>
            <a:br>
              <a:rPr lang="en-US" altLang="ko-KR" b="1" dirty="0">
                <a:latin typeface="Yu Gothic UI Semibold" panose="020B0700000000000000" pitchFamily="34" charset="-128"/>
                <a:ea typeface="Yu Gothic UI Semibold" panose="020B0700000000000000" pitchFamily="34" charset="-128"/>
              </a:rPr>
            </a:br>
            <a:r>
              <a:rPr lang="en-US" altLang="ko-KR" sz="4400" b="1" dirty="0">
                <a:latin typeface="Yu Gothic UI Semibold" panose="020B0700000000000000" pitchFamily="34" charset="-128"/>
                <a:ea typeface="Yu Gothic UI Semibold" panose="020B0700000000000000" pitchFamily="34" charset="-128"/>
              </a:rPr>
              <a:t>Prayer</a:t>
            </a:r>
            <a:r>
              <a:rPr lang="ko-KR" altLang="en-US" sz="4400" b="1" dirty="0">
                <a:latin typeface="Yu Gothic UI Semibold" panose="020B0700000000000000" pitchFamily="34" charset="-128"/>
              </a:rPr>
              <a:t> </a:t>
            </a:r>
            <a:r>
              <a:rPr lang="en-US" altLang="ko-KR" sz="4400" b="1" dirty="0">
                <a:latin typeface="Yu Gothic UI Semibold" panose="020B0700000000000000" pitchFamily="34" charset="-128"/>
                <a:ea typeface="Yu Gothic UI Semibold" panose="020B0700000000000000" pitchFamily="34" charset="-128"/>
              </a:rPr>
              <a:t>Meeting </a:t>
            </a:r>
            <a:br>
              <a:rPr lang="en-US" altLang="ko-KR" sz="4400" b="1" dirty="0">
                <a:latin typeface="Yu Gothic UI Semibold" panose="020B0700000000000000" pitchFamily="34" charset="-128"/>
                <a:ea typeface="Yu Gothic UI Semibold" panose="020B0700000000000000" pitchFamily="34" charset="-128"/>
              </a:rPr>
            </a:br>
            <a:r>
              <a:rPr lang="en-US" altLang="ko-KR" sz="4400" b="1" dirty="0">
                <a:latin typeface="Yu Gothic UI Semibold" panose="020B0700000000000000" pitchFamily="34" charset="-128"/>
                <a:ea typeface="Yu Gothic UI Semibold" panose="020B0700000000000000" pitchFamily="34" charset="-128"/>
              </a:rPr>
              <a:t>for Persecuted Church Worldwide</a:t>
            </a:r>
            <a:endParaRPr lang="ko-KR" altLang="en-US" dirty="0"/>
          </a:p>
        </p:txBody>
      </p:sp>
      <p:sp>
        <p:nvSpPr>
          <p:cNvPr id="3" name="부제목 2">
            <a:extLst>
              <a:ext uri="{FF2B5EF4-FFF2-40B4-BE49-F238E27FC236}">
                <a16:creationId xmlns:a16="http://schemas.microsoft.com/office/drawing/2014/main" id="{A068D447-28D3-4F5F-B2DC-FD67E9015868}"/>
              </a:ext>
            </a:extLst>
          </p:cNvPr>
          <p:cNvSpPr>
            <a:spLocks noGrp="1"/>
          </p:cNvSpPr>
          <p:nvPr>
            <p:ph type="subTitle" idx="1"/>
          </p:nvPr>
        </p:nvSpPr>
        <p:spPr>
          <a:xfrm>
            <a:off x="1524000" y="6090249"/>
            <a:ext cx="9144000" cy="664233"/>
          </a:xfrm>
        </p:spPr>
        <p:txBody>
          <a:bodyPr rtlCol="0" anchor="ctr">
            <a:normAutofit fontScale="77500" lnSpcReduction="20000"/>
          </a:bodyPr>
          <a:lstStyle/>
          <a:p>
            <a:r>
              <a:rPr lang="ko-KR" altLang="en-US" sz="3200" dirty="0">
                <a:latin typeface="HY목각파임B" panose="02030600000101010101" pitchFamily="18" charset="-127"/>
                <a:ea typeface="HY목각파임B" panose="02030600000101010101" pitchFamily="18" charset="-127"/>
              </a:rPr>
              <a:t>박해 받는 교회를 위한 오픈도어 기도회</a:t>
            </a:r>
            <a:endParaRPr lang="en-US" altLang="ko-KR" sz="2000" dirty="0">
              <a:latin typeface="HY목각파임B" panose="02030600000101010101" pitchFamily="18" charset="-127"/>
              <a:ea typeface="HY목각파임B" panose="02030600000101010101" pitchFamily="18" charset="-127"/>
            </a:endParaRPr>
          </a:p>
          <a:p>
            <a:r>
              <a:rPr lang="en-US" altLang="ko-KR" sz="2000" dirty="0">
                <a:latin typeface="HY목각파임B" panose="02030600000101010101" pitchFamily="18" charset="-127"/>
                <a:ea typeface="HY목각파임B" panose="02030600000101010101" pitchFamily="18" charset="-127"/>
              </a:rPr>
              <a:t>2022</a:t>
            </a:r>
            <a:r>
              <a:rPr lang="ko-KR" altLang="en-US" sz="2000" dirty="0">
                <a:latin typeface="HY목각파임B" panose="02030600000101010101" pitchFamily="18" charset="-127"/>
                <a:ea typeface="HY목각파임B" panose="02030600000101010101" pitchFamily="18" charset="-127"/>
              </a:rPr>
              <a:t>년 </a:t>
            </a:r>
            <a:r>
              <a:rPr lang="en-US" altLang="ko-KR" dirty="0">
                <a:latin typeface="HY목각파임B" panose="02030600000101010101" pitchFamily="18" charset="-127"/>
                <a:ea typeface="HY목각파임B" panose="02030600000101010101" pitchFamily="18" charset="-127"/>
              </a:rPr>
              <a:t>8</a:t>
            </a:r>
            <a:r>
              <a:rPr lang="ko-KR" altLang="en-US" sz="2000" dirty="0">
                <a:latin typeface="HY목각파임B" panose="02030600000101010101" pitchFamily="18" charset="-127"/>
                <a:ea typeface="HY목각파임B" panose="02030600000101010101" pitchFamily="18" charset="-127"/>
              </a:rPr>
              <a:t>월 </a:t>
            </a:r>
            <a:r>
              <a:rPr lang="en-US" altLang="ko-KR" sz="2000" dirty="0">
                <a:latin typeface="HY목각파임B" panose="02030600000101010101" pitchFamily="18" charset="-127"/>
                <a:ea typeface="HY목각파임B" panose="02030600000101010101" pitchFamily="18" charset="-127"/>
              </a:rPr>
              <a:t>30</a:t>
            </a:r>
            <a:r>
              <a:rPr lang="ko-KR" altLang="en-US" sz="2000" dirty="0">
                <a:latin typeface="HY목각파임B" panose="02030600000101010101" pitchFamily="18" charset="-127"/>
                <a:ea typeface="HY목각파임B" panose="02030600000101010101" pitchFamily="18" charset="-127"/>
              </a:rPr>
              <a:t>일</a:t>
            </a:r>
            <a:r>
              <a:rPr lang="en-US" altLang="ko-KR" sz="2000" dirty="0">
                <a:latin typeface="HY목각파임B" panose="02030600000101010101" pitchFamily="18" charset="-127"/>
                <a:ea typeface="HY목각파임B" panose="02030600000101010101" pitchFamily="18" charset="-127"/>
              </a:rPr>
              <a:t>(</a:t>
            </a:r>
            <a:r>
              <a:rPr lang="ko-KR" altLang="en-US" sz="2000" dirty="0">
                <a:latin typeface="HY목각파임B" panose="02030600000101010101" pitchFamily="18" charset="-127"/>
                <a:ea typeface="HY목각파임B" panose="02030600000101010101" pitchFamily="18" charset="-127"/>
              </a:rPr>
              <a:t>화</a:t>
            </a:r>
            <a:r>
              <a:rPr lang="en-US" altLang="ko-KR" sz="2000" dirty="0">
                <a:latin typeface="HY목각파임B" panose="02030600000101010101" pitchFamily="18" charset="-127"/>
                <a:ea typeface="HY목각파임B" panose="02030600000101010101" pitchFamily="18" charset="-127"/>
              </a:rPr>
              <a:t>) pm7:00-8:00</a:t>
            </a:r>
            <a:endParaRPr lang="ko-KR" altLang="en-US" sz="2000" dirty="0">
              <a:latin typeface="HY목각파임B" panose="02030600000101010101" pitchFamily="18" charset="-127"/>
              <a:ea typeface="HY목각파임B" panose="02030600000101010101" pitchFamily="18" charset="-127"/>
            </a:endParaRPr>
          </a:p>
          <a:p>
            <a:pPr rtl="0"/>
            <a:endParaRPr lang="ko-KR" altLang="en-US" dirty="0"/>
          </a:p>
        </p:txBody>
      </p:sp>
      <p:pic>
        <p:nvPicPr>
          <p:cNvPr id="52" name="그림 개체 틀 51" descr="민들레 사진&#10;">
            <a:extLst>
              <a:ext uri="{FF2B5EF4-FFF2-40B4-BE49-F238E27FC236}">
                <a16:creationId xmlns:a16="http://schemas.microsoft.com/office/drawing/2014/main" id="{8EDF030D-0F90-44EF-AF67-0F560DA783E7}"/>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val="0"/>
              </a:ext>
            </a:extLst>
          </a:blip>
          <a:srcRect/>
          <a:stretch/>
        </p:blipFill>
        <p:spPr>
          <a:xfrm>
            <a:off x="0" y="0"/>
            <a:ext cx="2971800" cy="4498848"/>
          </a:xfrm>
        </p:spPr>
      </p:pic>
      <p:pic>
        <p:nvPicPr>
          <p:cNvPr id="13" name="그림 개체 틀 12" descr="바다의 밝은 주황색 산호 사진&#10;&#10;">
            <a:extLst>
              <a:ext uri="{FF2B5EF4-FFF2-40B4-BE49-F238E27FC236}">
                <a16:creationId xmlns:a16="http://schemas.microsoft.com/office/drawing/2014/main" id="{F4F60189-7D15-4E60-B5B7-058D99C2249C}"/>
              </a:ext>
            </a:extLst>
          </p:cNvPr>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a:stretch/>
        </p:blipFill>
        <p:spPr>
          <a:xfrm>
            <a:off x="3088640" y="0"/>
            <a:ext cx="2971800" cy="4498848"/>
          </a:xfrm>
        </p:spPr>
      </p:pic>
      <p:pic>
        <p:nvPicPr>
          <p:cNvPr id="26" name="그림 개체 틀 25" descr="파란색과 노란색 산호 사진&#10;">
            <a:extLst>
              <a:ext uri="{FF2B5EF4-FFF2-40B4-BE49-F238E27FC236}">
                <a16:creationId xmlns:a16="http://schemas.microsoft.com/office/drawing/2014/main" id="{A2BF176F-5FF4-4E1E-83AA-20C41123AB05}"/>
              </a:ext>
            </a:extLst>
          </p:cNvPr>
          <p:cNvPicPr>
            <a:picLocks noGrp="1" noChangeAspect="1"/>
          </p:cNvPicPr>
          <p:nvPr>
            <p:ph type="pic" sz="quarter" idx="12"/>
          </p:nvPr>
        </p:nvPicPr>
        <p:blipFill rotWithShape="1">
          <a:blip r:embed="rId5" cstate="screen">
            <a:extLst>
              <a:ext uri="{28A0092B-C50C-407E-A947-70E740481C1C}">
                <a14:useLocalDpi xmlns:a14="http://schemas.microsoft.com/office/drawing/2010/main" val="0"/>
              </a:ext>
            </a:extLst>
          </a:blip>
          <a:srcRect/>
          <a:stretch/>
        </p:blipFill>
        <p:spPr>
          <a:xfrm>
            <a:off x="6177280" y="0"/>
            <a:ext cx="2971800" cy="4498848"/>
          </a:xfrm>
        </p:spPr>
      </p:pic>
      <p:pic>
        <p:nvPicPr>
          <p:cNvPr id="30" name="그림 개체 틀 29" descr="무척추동물, 강장 동물, 해파리를 담은 그림&#10;&#10;">
            <a:extLst>
              <a:ext uri="{FF2B5EF4-FFF2-40B4-BE49-F238E27FC236}">
                <a16:creationId xmlns:a16="http://schemas.microsoft.com/office/drawing/2014/main" id="{F0222DCB-44D7-40F7-8D5E-6EDA8F1429C6}"/>
              </a:ext>
            </a:extLst>
          </p:cNvPr>
          <p:cNvPicPr>
            <a:picLocks noGrp="1" noChangeAspect="1"/>
          </p:cNvPicPr>
          <p:nvPr>
            <p:ph type="pic" sz="quarter" idx="11"/>
          </p:nvPr>
        </p:nvPicPr>
        <p:blipFill rotWithShape="1">
          <a:blip r:embed="rId6" cstate="screen">
            <a:extLst>
              <a:ext uri="{28A0092B-C50C-407E-A947-70E740481C1C}">
                <a14:useLocalDpi xmlns:a14="http://schemas.microsoft.com/office/drawing/2010/main" val="0"/>
              </a:ext>
            </a:extLst>
          </a:blip>
          <a:srcRect/>
          <a:stretch/>
        </p:blipFill>
        <p:spPr>
          <a:xfrm>
            <a:off x="9265920" y="0"/>
            <a:ext cx="2971800" cy="4498848"/>
          </a:xfrm>
        </p:spPr>
      </p:pic>
    </p:spTree>
    <p:extLst>
      <p:ext uri="{BB962C8B-B14F-4D97-AF65-F5344CB8AC3E}">
        <p14:creationId xmlns:p14="http://schemas.microsoft.com/office/powerpoint/2010/main" val="1386065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12DF434-28DB-4621-A497-D62C41CE0419}"/>
              </a:ext>
            </a:extLst>
          </p:cNvPr>
          <p:cNvSpPr>
            <a:spLocks noGrp="1"/>
          </p:cNvSpPr>
          <p:nvPr>
            <p:ph type="title"/>
          </p:nvPr>
        </p:nvSpPr>
        <p:spPr>
          <a:xfrm>
            <a:off x="841248" y="381000"/>
            <a:ext cx="2552700" cy="1325563"/>
          </a:xfrm>
        </p:spPr>
        <p:txBody>
          <a:bodyPr rtlCol="0"/>
          <a:lstStyle/>
          <a:p>
            <a:pPr rtl="0"/>
            <a:r>
              <a:rPr lang="ko-KR" altLang="en-US" dirty="0"/>
              <a:t>순서</a:t>
            </a:r>
          </a:p>
        </p:txBody>
      </p:sp>
      <p:sp>
        <p:nvSpPr>
          <p:cNvPr id="3" name="내용 개체 틀 2">
            <a:extLst>
              <a:ext uri="{FF2B5EF4-FFF2-40B4-BE49-F238E27FC236}">
                <a16:creationId xmlns:a16="http://schemas.microsoft.com/office/drawing/2014/main" id="{22788C46-D0BC-4307-AE55-7601A139E7CB}"/>
              </a:ext>
            </a:extLst>
          </p:cNvPr>
          <p:cNvSpPr>
            <a:spLocks noGrp="1"/>
          </p:cNvSpPr>
          <p:nvPr>
            <p:ph type="body" sz="quarter" idx="10"/>
          </p:nvPr>
        </p:nvSpPr>
        <p:spPr>
          <a:xfrm>
            <a:off x="841248" y="1789112"/>
            <a:ext cx="2552700" cy="4103687"/>
          </a:xfrm>
        </p:spPr>
        <p:txBody>
          <a:bodyPr vert="horz" lIns="91440" tIns="45720" rIns="91440" bIns="45720" rtlCol="0" anchor="t">
            <a:normAutofit/>
          </a:bodyPr>
          <a:lstStyle/>
          <a:p>
            <a:pPr marL="285750" indent="-285750" rtl="0">
              <a:buFont typeface="Arial" panose="020B0604020202020204" pitchFamily="34" charset="0"/>
              <a:buChar char="•"/>
            </a:pPr>
            <a:r>
              <a:rPr lang="ko-KR" altLang="ko-KR" sz="1600" b="1" dirty="0"/>
              <a:t>찬양 </a:t>
            </a:r>
            <a:r>
              <a:rPr lang="en-US" altLang="ko-KR" sz="1600" b="1" dirty="0"/>
              <a:t>5’</a:t>
            </a:r>
          </a:p>
          <a:p>
            <a:pPr marL="285750" indent="-285750" rtl="0">
              <a:buFont typeface="Arial" panose="020B0604020202020204" pitchFamily="34" charset="0"/>
              <a:buChar char="•"/>
            </a:pPr>
            <a:r>
              <a:rPr lang="ko-KR" altLang="ko-KR" sz="1600" b="1" dirty="0"/>
              <a:t>영상</a:t>
            </a:r>
            <a:r>
              <a:rPr lang="en-US" altLang="ko-KR" sz="1600" b="1" dirty="0"/>
              <a:t> 6’22”</a:t>
            </a:r>
          </a:p>
          <a:p>
            <a:pPr marL="285750" indent="-285750" rtl="0">
              <a:buFont typeface="Arial" panose="020B0604020202020204" pitchFamily="34" charset="0"/>
              <a:buChar char="•"/>
            </a:pPr>
            <a:r>
              <a:rPr lang="en-US" altLang="ko-KR" sz="1600" b="1" dirty="0"/>
              <a:t>OPEN DOORS CORE VALUE(1’38”)</a:t>
            </a:r>
          </a:p>
          <a:p>
            <a:pPr marL="285750" indent="-285750" rtl="0">
              <a:buFont typeface="Arial" panose="020B0604020202020204" pitchFamily="34" charset="0"/>
              <a:buChar char="•"/>
            </a:pPr>
            <a:r>
              <a:rPr lang="ko-KR" altLang="ko-KR" sz="1600" b="1" dirty="0"/>
              <a:t>오픈도어가 걸어 온 길 </a:t>
            </a:r>
            <a:r>
              <a:rPr lang="en-US" altLang="ko-KR" sz="1600" b="1" dirty="0"/>
              <a:t>(</a:t>
            </a:r>
            <a:r>
              <a:rPr lang="ko-KR" altLang="en-US" b="1" dirty="0"/>
              <a:t>제자훈련</a:t>
            </a:r>
            <a:r>
              <a:rPr lang="en-US" altLang="ko-KR" b="1" dirty="0"/>
              <a:t>2</a:t>
            </a:r>
            <a:r>
              <a:rPr lang="en-US" altLang="ko-KR" sz="1600" b="1" dirty="0"/>
              <a:t>’)</a:t>
            </a:r>
            <a:endParaRPr lang="en-US" altLang="ko-KR" b="1" dirty="0"/>
          </a:p>
          <a:p>
            <a:pPr marL="285750" indent="-285750" rtl="0">
              <a:buFont typeface="Arial" panose="020B0604020202020204" pitchFamily="34" charset="0"/>
              <a:buChar char="•"/>
            </a:pPr>
            <a:r>
              <a:rPr lang="ko-KR" altLang="ko-KR" sz="1600" b="1" dirty="0"/>
              <a:t>나눔 </a:t>
            </a:r>
            <a:r>
              <a:rPr lang="en-US" altLang="ko-KR" sz="1600" b="1" dirty="0"/>
              <a:t>15’</a:t>
            </a:r>
            <a:endParaRPr lang="en-US" altLang="ko-KR" b="1" dirty="0"/>
          </a:p>
          <a:p>
            <a:pPr marL="285750" indent="-285750" rtl="0">
              <a:buFont typeface="Arial" panose="020B0604020202020204" pitchFamily="34" charset="0"/>
              <a:buChar char="•"/>
            </a:pPr>
            <a:r>
              <a:rPr lang="ko-KR" altLang="ko-KR" sz="1600" b="1" dirty="0"/>
              <a:t>기도 </a:t>
            </a:r>
            <a:r>
              <a:rPr lang="en-US" altLang="ko-KR" sz="1600" b="1" dirty="0"/>
              <a:t>30’</a:t>
            </a:r>
            <a:br>
              <a:rPr lang="en-US" altLang="ko-KR" sz="1600" b="1" dirty="0"/>
            </a:br>
            <a:endParaRPr lang="ko-KR" altLang="en-US" dirty="0"/>
          </a:p>
        </p:txBody>
      </p:sp>
      <p:sp>
        <p:nvSpPr>
          <p:cNvPr id="26" name="날짜 개체 틀 25">
            <a:extLst>
              <a:ext uri="{FF2B5EF4-FFF2-40B4-BE49-F238E27FC236}">
                <a16:creationId xmlns:a16="http://schemas.microsoft.com/office/drawing/2014/main" id="{B03F7300-C115-46F1-88E3-4CBC017DA815}"/>
              </a:ext>
            </a:extLst>
          </p:cNvPr>
          <p:cNvSpPr>
            <a:spLocks noGrp="1"/>
          </p:cNvSpPr>
          <p:nvPr>
            <p:ph type="dt" sz="half" idx="12"/>
          </p:nvPr>
        </p:nvSpPr>
        <p:spPr>
          <a:xfrm>
            <a:off x="838200" y="6356350"/>
            <a:ext cx="2743200" cy="365125"/>
          </a:xfrm>
        </p:spPr>
        <p:txBody>
          <a:bodyPr rtlCol="0"/>
          <a:lstStyle/>
          <a:p>
            <a:pPr rtl="0"/>
            <a:r>
              <a:rPr lang="en-US" altLang="ko-KR" dirty="0"/>
              <a:t>Aug 30</a:t>
            </a:r>
            <a:r>
              <a:rPr lang="en-US" altLang="ko-KR" baseline="30000" dirty="0"/>
              <a:t>th</a:t>
            </a:r>
            <a:r>
              <a:rPr lang="en-US" altLang="ko-KR" dirty="0"/>
              <a:t>, 2022</a:t>
            </a:r>
            <a:endParaRPr lang="ko-KR" altLang="en-US" dirty="0"/>
          </a:p>
        </p:txBody>
      </p:sp>
      <p:pic>
        <p:nvPicPr>
          <p:cNvPr id="13" name="그림 개체 틀 12" descr="푸른 물의 밝은 주황색 산호 사진&#10;&#10;">
            <a:extLst>
              <a:ext uri="{FF2B5EF4-FFF2-40B4-BE49-F238E27FC236}">
                <a16:creationId xmlns:a16="http://schemas.microsoft.com/office/drawing/2014/main" id="{B88CBF65-B7EA-4137-8EB9-45AAB1611496}"/>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a:stretch/>
        </p:blipFill>
        <p:spPr>
          <a:xfrm>
            <a:off x="4035552" y="0"/>
            <a:ext cx="8156448" cy="6858000"/>
          </a:xfrm>
        </p:spPr>
      </p:pic>
      <p:sp>
        <p:nvSpPr>
          <p:cNvPr id="28" name="슬라이드 번호 개체 틀 27">
            <a:extLst>
              <a:ext uri="{FF2B5EF4-FFF2-40B4-BE49-F238E27FC236}">
                <a16:creationId xmlns:a16="http://schemas.microsoft.com/office/drawing/2014/main" id="{016A27EB-BF96-4963-93AA-A9B409137B3A}"/>
              </a:ext>
            </a:extLst>
          </p:cNvPr>
          <p:cNvSpPr>
            <a:spLocks noGrp="1"/>
          </p:cNvSpPr>
          <p:nvPr>
            <p:ph type="sldNum" sz="quarter" idx="14"/>
          </p:nvPr>
        </p:nvSpPr>
        <p:spPr>
          <a:xfrm>
            <a:off x="8610600" y="6356350"/>
            <a:ext cx="2743200" cy="365125"/>
          </a:xfrm>
        </p:spPr>
        <p:txBody>
          <a:bodyPr rtlCol="0"/>
          <a:lstStyle/>
          <a:p>
            <a:pPr rtl="0"/>
            <a:fld id="{294A09A9-5501-47C1-A89A-A340965A2BE2}" type="slidenum">
              <a:rPr lang="en-US" altLang="ko-KR" smtClean="0"/>
              <a:pPr rtl="0"/>
              <a:t>2</a:t>
            </a:fld>
            <a:endParaRPr lang="ko-KR" altLang="en-US" dirty="0"/>
          </a:p>
        </p:txBody>
      </p:sp>
    </p:spTree>
    <p:extLst>
      <p:ext uri="{BB962C8B-B14F-4D97-AF65-F5344CB8AC3E}">
        <p14:creationId xmlns:p14="http://schemas.microsoft.com/office/powerpoint/2010/main" val="472960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a:extLst>
              <a:ext uri="{FF2B5EF4-FFF2-40B4-BE49-F238E27FC236}">
                <a16:creationId xmlns:a16="http://schemas.microsoft.com/office/drawing/2014/main" id="{22788C46-D0BC-4307-AE55-7601A139E7CB}"/>
              </a:ext>
            </a:extLst>
          </p:cNvPr>
          <p:cNvSpPr>
            <a:spLocks noGrp="1"/>
          </p:cNvSpPr>
          <p:nvPr>
            <p:ph type="body" sz="quarter" idx="10"/>
          </p:nvPr>
        </p:nvSpPr>
        <p:spPr>
          <a:xfrm>
            <a:off x="508957" y="695325"/>
            <a:ext cx="3217653" cy="5661025"/>
          </a:xfrm>
          <a:solidFill>
            <a:schemeClr val="tx2"/>
          </a:solidFill>
        </p:spPr>
        <p:txBody>
          <a:bodyPr vert="horz" lIns="91440" tIns="45720" rIns="91440" bIns="45720" rtlCol="0" anchor="t">
            <a:normAutofit fontScale="25000" lnSpcReduction="20000"/>
          </a:bodyPr>
          <a:lstStyle/>
          <a:p>
            <a:pPr>
              <a:lnSpc>
                <a:spcPct val="120000"/>
              </a:lnSpc>
            </a:pPr>
            <a:r>
              <a:rPr lang="ko-KR" altLang="en-US" sz="4800" b="1" dirty="0">
                <a:solidFill>
                  <a:schemeClr val="bg1"/>
                </a:solidFill>
              </a:rPr>
              <a:t>나는 보이지 않습니다</a:t>
            </a:r>
            <a:r>
              <a:rPr lang="en-US" altLang="ko-KR" sz="4800" b="1" dirty="0">
                <a:solidFill>
                  <a:schemeClr val="bg1"/>
                </a:solidFill>
              </a:rPr>
              <a:t>.</a:t>
            </a:r>
          </a:p>
          <a:p>
            <a:pPr>
              <a:lnSpc>
                <a:spcPct val="120000"/>
              </a:lnSpc>
            </a:pPr>
            <a:r>
              <a:rPr lang="ko-KR" altLang="en-US" sz="4800" b="1" dirty="0">
                <a:solidFill>
                  <a:schemeClr val="bg1"/>
                </a:solidFill>
              </a:rPr>
              <a:t>나는 그늘에 숨어 살 수 밖에 없어요</a:t>
            </a:r>
            <a:r>
              <a:rPr lang="en-US" altLang="ko-KR" sz="4800" b="1" dirty="0">
                <a:solidFill>
                  <a:schemeClr val="bg1"/>
                </a:solidFill>
              </a:rPr>
              <a:t>.</a:t>
            </a:r>
          </a:p>
          <a:p>
            <a:pPr>
              <a:lnSpc>
                <a:spcPct val="120000"/>
              </a:lnSpc>
            </a:pPr>
            <a:r>
              <a:rPr lang="ko-KR" altLang="en-US" sz="4800" b="1" dirty="0">
                <a:solidFill>
                  <a:schemeClr val="bg1"/>
                </a:solidFill>
              </a:rPr>
              <a:t>나를 받아 들이지 않는 세상의 그늘이죠</a:t>
            </a:r>
            <a:r>
              <a:rPr lang="en-US" altLang="ko-KR" sz="4800" b="1" dirty="0">
                <a:solidFill>
                  <a:schemeClr val="bg1"/>
                </a:solidFill>
              </a:rPr>
              <a:t>.</a:t>
            </a:r>
          </a:p>
          <a:p>
            <a:pPr>
              <a:lnSpc>
                <a:spcPct val="170000"/>
              </a:lnSpc>
            </a:pPr>
            <a:r>
              <a:rPr lang="ko-KR" altLang="en-US" sz="4800" b="1" dirty="0">
                <a:solidFill>
                  <a:schemeClr val="bg1"/>
                </a:solidFill>
              </a:rPr>
              <a:t>나는 피를 나눈 형제들 가운데 살면서도    눈에 띄지 않게 해야 돼요</a:t>
            </a:r>
            <a:r>
              <a:rPr lang="en-US" altLang="ko-KR" sz="4800" b="1" dirty="0">
                <a:solidFill>
                  <a:schemeClr val="bg1"/>
                </a:solidFill>
              </a:rPr>
              <a:t>.</a:t>
            </a:r>
          </a:p>
          <a:p>
            <a:pPr>
              <a:lnSpc>
                <a:spcPct val="120000"/>
              </a:lnSpc>
            </a:pPr>
            <a:r>
              <a:rPr lang="ko-KR" altLang="en-US" sz="4800" b="1" dirty="0">
                <a:solidFill>
                  <a:schemeClr val="bg1"/>
                </a:solidFill>
              </a:rPr>
              <a:t>나는 그들 옆에서 기도해요</a:t>
            </a:r>
            <a:r>
              <a:rPr lang="en-US" altLang="ko-KR" sz="4800" b="1" dirty="0">
                <a:solidFill>
                  <a:schemeClr val="bg1"/>
                </a:solidFill>
              </a:rPr>
              <a:t>.</a:t>
            </a:r>
          </a:p>
          <a:p>
            <a:pPr>
              <a:lnSpc>
                <a:spcPct val="120000"/>
              </a:lnSpc>
            </a:pPr>
            <a:r>
              <a:rPr lang="ko-KR" altLang="en-US" sz="4800" b="1" dirty="0">
                <a:solidFill>
                  <a:schemeClr val="bg1"/>
                </a:solidFill>
              </a:rPr>
              <a:t>하지만 그들이 들어서는 안됩니다</a:t>
            </a:r>
            <a:r>
              <a:rPr lang="en-US" altLang="ko-KR" sz="4800" b="1" dirty="0">
                <a:solidFill>
                  <a:schemeClr val="bg1"/>
                </a:solidFill>
              </a:rPr>
              <a:t>. </a:t>
            </a:r>
          </a:p>
          <a:p>
            <a:pPr>
              <a:lnSpc>
                <a:spcPct val="120000"/>
              </a:lnSpc>
            </a:pPr>
            <a:r>
              <a:rPr lang="ko-KR" altLang="en-US" sz="4800" b="1" dirty="0">
                <a:solidFill>
                  <a:schemeClr val="bg1"/>
                </a:solidFill>
              </a:rPr>
              <a:t>나와 같은 사람들이 많이 있어요</a:t>
            </a:r>
            <a:r>
              <a:rPr lang="en-US" altLang="ko-KR" sz="4800" b="1" dirty="0">
                <a:solidFill>
                  <a:schemeClr val="bg1"/>
                </a:solidFill>
              </a:rPr>
              <a:t>.</a:t>
            </a:r>
          </a:p>
          <a:p>
            <a:pPr>
              <a:lnSpc>
                <a:spcPct val="120000"/>
              </a:lnSpc>
            </a:pPr>
            <a:r>
              <a:rPr lang="ko-KR" altLang="en-US" sz="4800" b="1" dirty="0">
                <a:solidFill>
                  <a:schemeClr val="bg1"/>
                </a:solidFill>
              </a:rPr>
              <a:t>하지만 나 또한 그들을 볼 수 없어요</a:t>
            </a:r>
            <a:r>
              <a:rPr lang="en-US" altLang="ko-KR" sz="4800" b="1" dirty="0">
                <a:solidFill>
                  <a:schemeClr val="bg1"/>
                </a:solidFill>
              </a:rPr>
              <a:t>.</a:t>
            </a:r>
          </a:p>
          <a:p>
            <a:pPr>
              <a:lnSpc>
                <a:spcPct val="120000"/>
              </a:lnSpc>
            </a:pPr>
            <a:endParaRPr lang="en-US" altLang="ko-KR" sz="4800" b="1" dirty="0">
              <a:solidFill>
                <a:schemeClr val="bg1"/>
              </a:solidFill>
            </a:endParaRPr>
          </a:p>
          <a:p>
            <a:pPr>
              <a:lnSpc>
                <a:spcPct val="120000"/>
              </a:lnSpc>
            </a:pPr>
            <a:r>
              <a:rPr lang="ko-KR" altLang="en-US" sz="4800" b="1" dirty="0">
                <a:solidFill>
                  <a:schemeClr val="bg1"/>
                </a:solidFill>
              </a:rPr>
              <a:t>나는 두려움 속에 삽니다</a:t>
            </a:r>
            <a:r>
              <a:rPr lang="en-US" altLang="ko-KR" sz="4800" b="1" dirty="0">
                <a:solidFill>
                  <a:schemeClr val="bg1"/>
                </a:solidFill>
              </a:rPr>
              <a:t>.</a:t>
            </a:r>
          </a:p>
          <a:p>
            <a:pPr>
              <a:lnSpc>
                <a:spcPct val="120000"/>
              </a:lnSpc>
            </a:pPr>
            <a:r>
              <a:rPr lang="ko-KR" altLang="en-US" sz="4800" b="1" dirty="0">
                <a:solidFill>
                  <a:schemeClr val="bg1"/>
                </a:solidFill>
              </a:rPr>
              <a:t>나는 금지된 자입니다</a:t>
            </a:r>
            <a:r>
              <a:rPr lang="en-US" altLang="ko-KR" sz="4800" b="1" dirty="0">
                <a:solidFill>
                  <a:schemeClr val="bg1"/>
                </a:solidFill>
              </a:rPr>
              <a:t>.</a:t>
            </a:r>
          </a:p>
          <a:p>
            <a:pPr>
              <a:lnSpc>
                <a:spcPct val="120000"/>
              </a:lnSpc>
            </a:pPr>
            <a:r>
              <a:rPr lang="ko-KR" altLang="en-US" sz="4800" b="1" dirty="0">
                <a:solidFill>
                  <a:schemeClr val="bg1"/>
                </a:solidFill>
              </a:rPr>
              <a:t>나는 버림받은 자입니다</a:t>
            </a:r>
            <a:r>
              <a:rPr lang="en-US" altLang="ko-KR" sz="4800" b="1" dirty="0">
                <a:solidFill>
                  <a:schemeClr val="bg1"/>
                </a:solidFill>
              </a:rPr>
              <a:t>.</a:t>
            </a:r>
          </a:p>
          <a:p>
            <a:pPr>
              <a:lnSpc>
                <a:spcPct val="120000"/>
              </a:lnSpc>
            </a:pPr>
            <a:r>
              <a:rPr lang="ko-KR" altLang="en-US" sz="4800" b="1" dirty="0">
                <a:solidFill>
                  <a:schemeClr val="bg1"/>
                </a:solidFill>
              </a:rPr>
              <a:t>나는 이단자예요</a:t>
            </a:r>
            <a:r>
              <a:rPr lang="en-US" altLang="ko-KR" sz="4800" b="1" dirty="0">
                <a:solidFill>
                  <a:schemeClr val="bg1"/>
                </a:solidFill>
              </a:rPr>
              <a:t>.</a:t>
            </a:r>
          </a:p>
          <a:p>
            <a:pPr>
              <a:lnSpc>
                <a:spcPct val="120000"/>
              </a:lnSpc>
            </a:pPr>
            <a:r>
              <a:rPr lang="ko-KR" altLang="en-US" sz="4800" b="1" dirty="0">
                <a:solidFill>
                  <a:schemeClr val="bg1"/>
                </a:solidFill>
              </a:rPr>
              <a:t>나는 누구일까요</a:t>
            </a:r>
            <a:r>
              <a:rPr lang="en-US" altLang="ko-KR" sz="4800" b="1" dirty="0">
                <a:solidFill>
                  <a:schemeClr val="bg1"/>
                </a:solidFill>
              </a:rPr>
              <a:t>?</a:t>
            </a:r>
          </a:p>
          <a:p>
            <a:pPr>
              <a:lnSpc>
                <a:spcPct val="120000"/>
              </a:lnSpc>
            </a:pPr>
            <a:r>
              <a:rPr lang="ko-KR" altLang="en-US" sz="4800" b="1" dirty="0">
                <a:solidFill>
                  <a:schemeClr val="bg1"/>
                </a:solidFill>
              </a:rPr>
              <a:t>나는 </a:t>
            </a:r>
            <a:r>
              <a:rPr lang="ko-KR" altLang="en-US" sz="4800" b="1" dirty="0">
                <a:solidFill>
                  <a:schemeClr val="bg1"/>
                </a:solidFill>
                <a:highlight>
                  <a:srgbClr val="800000"/>
                </a:highlight>
              </a:rPr>
              <a:t>비밀신자</a:t>
            </a:r>
            <a:r>
              <a:rPr lang="en-US" altLang="ko-KR" sz="4800" b="1" dirty="0">
                <a:solidFill>
                  <a:schemeClr val="bg1"/>
                </a:solidFill>
                <a:highlight>
                  <a:srgbClr val="800000"/>
                </a:highlight>
              </a:rPr>
              <a:t>(Secret Believer)</a:t>
            </a:r>
            <a:r>
              <a:rPr lang="ko-KR" altLang="en-US" sz="4800" b="1" dirty="0">
                <a:solidFill>
                  <a:schemeClr val="bg1"/>
                </a:solidFill>
              </a:rPr>
              <a:t>입니다</a:t>
            </a:r>
            <a:r>
              <a:rPr lang="en-US" altLang="ko-KR" sz="4800" b="1" dirty="0">
                <a:solidFill>
                  <a:schemeClr val="bg1"/>
                </a:solidFill>
              </a:rPr>
              <a:t>. </a:t>
            </a:r>
          </a:p>
          <a:p>
            <a:pPr>
              <a:lnSpc>
                <a:spcPct val="120000"/>
              </a:lnSpc>
            </a:pPr>
            <a:endParaRPr lang="en-US" altLang="ko-KR" sz="4800" b="1" dirty="0">
              <a:solidFill>
                <a:schemeClr val="bg1"/>
              </a:solidFill>
            </a:endParaRPr>
          </a:p>
          <a:p>
            <a:pPr>
              <a:lnSpc>
                <a:spcPct val="120000"/>
              </a:lnSpc>
            </a:pPr>
            <a:r>
              <a:rPr lang="en-US" altLang="ko-KR" sz="4800" b="1" dirty="0">
                <a:solidFill>
                  <a:schemeClr val="bg1"/>
                </a:solidFill>
              </a:rPr>
              <a:t>From </a:t>
            </a:r>
            <a:r>
              <a:rPr lang="ko-KR" altLang="en-US" sz="4800" b="1" dirty="0">
                <a:solidFill>
                  <a:schemeClr val="bg1"/>
                </a:solidFill>
              </a:rPr>
              <a:t>중동의 한 비밀신자</a:t>
            </a:r>
            <a:endParaRPr lang="en-US" altLang="ko-KR" sz="4800" b="1" dirty="0">
              <a:solidFill>
                <a:schemeClr val="bg1"/>
              </a:solidFill>
            </a:endParaRPr>
          </a:p>
          <a:p>
            <a:pPr rtl="0"/>
            <a:endParaRPr lang="ko-KR" altLang="en-US" b="1" dirty="0"/>
          </a:p>
        </p:txBody>
      </p:sp>
      <p:sp>
        <p:nvSpPr>
          <p:cNvPr id="26" name="날짜 개체 틀 25">
            <a:extLst>
              <a:ext uri="{FF2B5EF4-FFF2-40B4-BE49-F238E27FC236}">
                <a16:creationId xmlns:a16="http://schemas.microsoft.com/office/drawing/2014/main" id="{B03F7300-C115-46F1-88E3-4CBC017DA815}"/>
              </a:ext>
            </a:extLst>
          </p:cNvPr>
          <p:cNvSpPr>
            <a:spLocks noGrp="1"/>
          </p:cNvSpPr>
          <p:nvPr>
            <p:ph type="dt" sz="half" idx="12"/>
          </p:nvPr>
        </p:nvSpPr>
        <p:spPr>
          <a:xfrm>
            <a:off x="838200" y="6356350"/>
            <a:ext cx="2743200" cy="365125"/>
          </a:xfrm>
        </p:spPr>
        <p:txBody>
          <a:bodyPr rtlCol="0"/>
          <a:lstStyle/>
          <a:p>
            <a:pPr rtl="0"/>
            <a:r>
              <a:rPr lang="en-US" altLang="ko-KR" dirty="0"/>
              <a:t>Aug 30</a:t>
            </a:r>
            <a:r>
              <a:rPr lang="en-US" altLang="ko-KR" baseline="30000" dirty="0"/>
              <a:t>th</a:t>
            </a:r>
            <a:r>
              <a:rPr lang="en-US" altLang="ko-KR" dirty="0"/>
              <a:t>, 2022</a:t>
            </a:r>
            <a:endParaRPr lang="ko-KR" altLang="en-US" dirty="0"/>
          </a:p>
        </p:txBody>
      </p:sp>
      <p:sp>
        <p:nvSpPr>
          <p:cNvPr id="27" name="바닥글 개체 틀 26">
            <a:extLst>
              <a:ext uri="{FF2B5EF4-FFF2-40B4-BE49-F238E27FC236}">
                <a16:creationId xmlns:a16="http://schemas.microsoft.com/office/drawing/2014/main" id="{8672DD3E-2D32-4972-8EF6-8778B7807D10}"/>
              </a:ext>
            </a:extLst>
          </p:cNvPr>
          <p:cNvSpPr>
            <a:spLocks noGrp="1"/>
          </p:cNvSpPr>
          <p:nvPr>
            <p:ph type="ftr" sz="quarter" idx="13"/>
          </p:nvPr>
        </p:nvSpPr>
        <p:spPr>
          <a:xfrm>
            <a:off x="4038600" y="6356350"/>
            <a:ext cx="4114800" cy="365125"/>
          </a:xfrm>
        </p:spPr>
        <p:txBody>
          <a:bodyPr rtlCol="0"/>
          <a:lstStyle/>
          <a:p>
            <a:pPr rtl="0"/>
            <a:r>
              <a:rPr lang="ko-KR" altLang="en-US"/>
              <a:t>프레젠테이션 제목</a:t>
            </a:r>
          </a:p>
        </p:txBody>
      </p:sp>
      <p:sp>
        <p:nvSpPr>
          <p:cNvPr id="28" name="슬라이드 번호 개체 틀 27">
            <a:extLst>
              <a:ext uri="{FF2B5EF4-FFF2-40B4-BE49-F238E27FC236}">
                <a16:creationId xmlns:a16="http://schemas.microsoft.com/office/drawing/2014/main" id="{016A27EB-BF96-4963-93AA-A9B409137B3A}"/>
              </a:ext>
            </a:extLst>
          </p:cNvPr>
          <p:cNvSpPr>
            <a:spLocks noGrp="1"/>
          </p:cNvSpPr>
          <p:nvPr>
            <p:ph type="sldNum" sz="quarter" idx="14"/>
          </p:nvPr>
        </p:nvSpPr>
        <p:spPr>
          <a:xfrm>
            <a:off x="8610600" y="6356350"/>
            <a:ext cx="2743200" cy="365125"/>
          </a:xfrm>
        </p:spPr>
        <p:txBody>
          <a:bodyPr rtlCol="0"/>
          <a:lstStyle/>
          <a:p>
            <a:pPr rtl="0"/>
            <a:fld id="{294A09A9-5501-47C1-A89A-A340965A2BE2}" type="slidenum">
              <a:rPr lang="en-US" altLang="ko-KR" smtClean="0"/>
              <a:pPr rtl="0"/>
              <a:t>3</a:t>
            </a:fld>
            <a:endParaRPr lang="ko-KR" altLang="en-US"/>
          </a:p>
        </p:txBody>
      </p:sp>
      <p:pic>
        <p:nvPicPr>
          <p:cNvPr id="9" name="그림 개체 틀 8" descr="실외, 하늘, 사람, 산이(가) 표시된 사진&#10;&#10;자동 생성된 설명">
            <a:extLst>
              <a:ext uri="{FF2B5EF4-FFF2-40B4-BE49-F238E27FC236}">
                <a16:creationId xmlns:a16="http://schemas.microsoft.com/office/drawing/2014/main" id="{B134B2C9-9A9F-6D68-A27D-46BDEB0D756B}"/>
              </a:ext>
            </a:extLst>
          </p:cNvPr>
          <p:cNvPicPr>
            <a:picLocks noGrp="1" noChangeAspect="1"/>
          </p:cNvPicPr>
          <p:nvPr>
            <p:ph type="pic" sz="quarter" idx="11"/>
          </p:nvPr>
        </p:nvPicPr>
        <p:blipFill>
          <a:blip r:embed="rId3"/>
          <a:srcRect l="10355" r="10355"/>
          <a:stretch>
            <a:fillRect/>
          </a:stretch>
        </p:blipFill>
        <p:spPr/>
      </p:pic>
      <p:sp>
        <p:nvSpPr>
          <p:cNvPr id="4" name="슬라이드 번호 개체 틀 27">
            <a:extLst>
              <a:ext uri="{FF2B5EF4-FFF2-40B4-BE49-F238E27FC236}">
                <a16:creationId xmlns:a16="http://schemas.microsoft.com/office/drawing/2014/main" id="{2600E177-9CBF-4374-D412-CFE8BD26539E}"/>
              </a:ext>
            </a:extLst>
          </p:cNvPr>
          <p:cNvSpPr txBox="1">
            <a:spLocks/>
          </p:cNvSpPr>
          <p:nvPr/>
        </p:nvSpPr>
        <p:spPr>
          <a:xfrm>
            <a:off x="8763000" y="6508750"/>
            <a:ext cx="2743200" cy="365125"/>
          </a:xfrm>
          <a:prstGeom prst="rect">
            <a:avLst/>
          </a:prstGeom>
        </p:spPr>
        <p:txBody>
          <a:bodyPr vert="horz" lIns="91440" tIns="45720" rIns="91440" bIns="45720" rtlCol="0" anchor="ctr"/>
          <a:lstStyle>
            <a:defPPr rtl="0">
              <a:defRPr lang="ko-KR"/>
            </a:defPPr>
            <a:lvl1pPr marL="0" algn="r" defTabSz="914400" rtl="0" eaLnBrk="1" latinLnBrk="0" hangingPunct="1">
              <a:defRPr sz="1200" kern="1200">
                <a:solidFill>
                  <a:schemeClr val="bg1"/>
                </a:solidFill>
                <a:latin typeface="맑은 고딕" panose="020B0503020000020004" pitchFamily="50" charset="-127"/>
                <a:ea typeface="맑은 고딕" panose="020B0503020000020004" pitchFamily="50" charset="-127"/>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94A09A9-5501-47C1-A89A-A340965A2BE2}" type="slidenum">
              <a:rPr lang="en-US" altLang="ko-KR" smtClean="0"/>
              <a:pPr/>
              <a:t>3</a:t>
            </a:fld>
            <a:endParaRPr lang="ko-KR" altLang="en-US" dirty="0"/>
          </a:p>
        </p:txBody>
      </p:sp>
    </p:spTree>
    <p:extLst>
      <p:ext uri="{BB962C8B-B14F-4D97-AF65-F5344CB8AC3E}">
        <p14:creationId xmlns:p14="http://schemas.microsoft.com/office/powerpoint/2010/main" val="2447338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C543F67-9C70-4748-8C0C-3A7863422F99}"/>
              </a:ext>
            </a:extLst>
          </p:cNvPr>
          <p:cNvSpPr>
            <a:spLocks noGrp="1"/>
          </p:cNvSpPr>
          <p:nvPr>
            <p:ph type="title"/>
          </p:nvPr>
        </p:nvSpPr>
        <p:spPr>
          <a:xfrm>
            <a:off x="841248" y="381000"/>
            <a:ext cx="4572000" cy="1325563"/>
          </a:xfrm>
        </p:spPr>
        <p:txBody>
          <a:bodyPr rtlCol="0">
            <a:normAutofit/>
          </a:bodyPr>
          <a:lstStyle/>
          <a:p>
            <a:pPr rtl="0"/>
            <a:r>
              <a:rPr lang="ko-KR" altLang="en-US" dirty="0"/>
              <a:t>영상</a:t>
            </a:r>
          </a:p>
        </p:txBody>
      </p:sp>
      <p:sp>
        <p:nvSpPr>
          <p:cNvPr id="3" name="내용 개체 틀 2">
            <a:extLst>
              <a:ext uri="{FF2B5EF4-FFF2-40B4-BE49-F238E27FC236}">
                <a16:creationId xmlns:a16="http://schemas.microsoft.com/office/drawing/2014/main" id="{95B371F2-DBA5-415A-82C8-651F587B857A}"/>
              </a:ext>
            </a:extLst>
          </p:cNvPr>
          <p:cNvSpPr>
            <a:spLocks noGrp="1"/>
          </p:cNvSpPr>
          <p:nvPr>
            <p:ph type="body" sz="quarter" idx="10"/>
          </p:nvPr>
        </p:nvSpPr>
        <p:spPr>
          <a:xfrm>
            <a:off x="841248" y="1789112"/>
            <a:ext cx="4572000" cy="4166519"/>
          </a:xfrm>
        </p:spPr>
        <p:txBody>
          <a:bodyPr vert="horz" lIns="91440" tIns="45720" rIns="91440" bIns="45720" rtlCol="0" anchor="t">
            <a:normAutofit/>
          </a:bodyPr>
          <a:lstStyle/>
          <a:p>
            <a:r>
              <a:rPr lang="ko-KR" altLang="en-US" dirty="0">
                <a:solidFill>
                  <a:schemeClr val="bg1"/>
                </a:solidFill>
              </a:rPr>
              <a:t>것은 하나의 도전입니다</a:t>
            </a:r>
            <a:r>
              <a:rPr lang="en-US" altLang="ko-KR" dirty="0">
                <a:solidFill>
                  <a:schemeClr val="bg1"/>
                </a:solidFill>
              </a:rPr>
              <a:t>. </a:t>
            </a:r>
            <a:r>
              <a:rPr lang="ko-KR" altLang="en-US" dirty="0">
                <a:solidFill>
                  <a:schemeClr val="bg1"/>
                </a:solidFill>
              </a:rPr>
              <a:t>검문소를 통과해야 하고</a:t>
            </a:r>
            <a:r>
              <a:rPr lang="en-US" altLang="ko-KR" dirty="0">
                <a:solidFill>
                  <a:schemeClr val="bg1"/>
                </a:solidFill>
              </a:rPr>
              <a:t>, </a:t>
            </a:r>
            <a:r>
              <a:rPr lang="ko-KR" altLang="en-US" dirty="0">
                <a:solidFill>
                  <a:schemeClr val="bg1"/>
                </a:solidFill>
              </a:rPr>
              <a:t>난민캠프에 있는 그들과 접근할 수 있어야 합니다</a:t>
            </a:r>
            <a:r>
              <a:rPr lang="en-US" altLang="ko-KR" dirty="0">
                <a:solidFill>
                  <a:schemeClr val="bg1"/>
                </a:solidFill>
              </a:rPr>
              <a:t>. </a:t>
            </a:r>
          </a:p>
          <a:p>
            <a:r>
              <a:rPr lang="ko-KR" altLang="en-US" dirty="0">
                <a:solidFill>
                  <a:schemeClr val="bg1"/>
                </a:solidFill>
              </a:rPr>
              <a:t>하나님께서 계속 문을 열어 주셔서 사역이 더욱 풍성해 지지기를 원합니다</a:t>
            </a:r>
            <a:r>
              <a:rPr lang="en-US" altLang="ko-KR" dirty="0">
                <a:solidFill>
                  <a:schemeClr val="bg1"/>
                </a:solidFill>
              </a:rPr>
              <a:t>. </a:t>
            </a:r>
          </a:p>
          <a:p>
            <a:r>
              <a:rPr lang="en-US" altLang="ko-KR" dirty="0">
                <a:solidFill>
                  <a:schemeClr val="bg1"/>
                </a:solidFill>
              </a:rPr>
              <a:t>-</a:t>
            </a:r>
            <a:r>
              <a:rPr lang="ko-KR" altLang="en-US" dirty="0">
                <a:solidFill>
                  <a:schemeClr val="bg1"/>
                </a:solidFill>
              </a:rPr>
              <a:t>오픈도어 최전방 파트너</a:t>
            </a:r>
          </a:p>
          <a:p>
            <a:r>
              <a:rPr lang="ko-KR" altLang="en-US" dirty="0">
                <a:solidFill>
                  <a:schemeClr val="bg1"/>
                </a:solidFill>
              </a:rPr>
              <a:t>물품을 전달하는 것은 하나의 도전입니다</a:t>
            </a:r>
            <a:r>
              <a:rPr lang="en-US" altLang="ko-KR" dirty="0">
                <a:solidFill>
                  <a:schemeClr val="bg1"/>
                </a:solidFill>
              </a:rPr>
              <a:t>. </a:t>
            </a:r>
            <a:r>
              <a:rPr lang="ko-KR" altLang="en-US" dirty="0">
                <a:solidFill>
                  <a:schemeClr val="bg1"/>
                </a:solidFill>
              </a:rPr>
              <a:t>검문소를 통과해야 하고</a:t>
            </a:r>
            <a:r>
              <a:rPr lang="en-US" altLang="ko-KR" dirty="0">
                <a:solidFill>
                  <a:schemeClr val="bg1"/>
                </a:solidFill>
              </a:rPr>
              <a:t>, </a:t>
            </a:r>
            <a:r>
              <a:rPr lang="ko-KR" altLang="en-US" dirty="0">
                <a:solidFill>
                  <a:schemeClr val="bg1"/>
                </a:solidFill>
              </a:rPr>
              <a:t>난민캠프에 있는 그들과 접근할 수 있어야 합니다</a:t>
            </a:r>
            <a:r>
              <a:rPr lang="en-US" altLang="ko-KR" dirty="0">
                <a:solidFill>
                  <a:schemeClr val="bg1"/>
                </a:solidFill>
              </a:rPr>
              <a:t>. </a:t>
            </a:r>
          </a:p>
          <a:p>
            <a:r>
              <a:rPr lang="ko-KR" altLang="en-US" dirty="0">
                <a:solidFill>
                  <a:schemeClr val="bg1"/>
                </a:solidFill>
              </a:rPr>
              <a:t>하나님께서 계속 문을 열어 주셔서 사역이 더욱 풍성해 지지기를 원합니다</a:t>
            </a:r>
            <a:r>
              <a:rPr lang="en-US" altLang="ko-KR" dirty="0">
                <a:solidFill>
                  <a:schemeClr val="bg1"/>
                </a:solidFill>
              </a:rPr>
              <a:t>. </a:t>
            </a:r>
          </a:p>
          <a:p>
            <a:r>
              <a:rPr lang="en-US" altLang="ko-KR" dirty="0">
                <a:solidFill>
                  <a:schemeClr val="bg1"/>
                </a:solidFill>
              </a:rPr>
              <a:t>-</a:t>
            </a:r>
            <a:r>
              <a:rPr lang="ko-KR" altLang="en-US" dirty="0">
                <a:solidFill>
                  <a:schemeClr val="bg1"/>
                </a:solidFill>
              </a:rPr>
              <a:t>오픈도어 최전방 파트너</a:t>
            </a:r>
          </a:p>
          <a:p>
            <a:endParaRPr lang="ko-KR" altLang="en-US" dirty="0">
              <a:solidFill>
                <a:schemeClr val="bg1"/>
              </a:solidFill>
            </a:endParaRPr>
          </a:p>
        </p:txBody>
      </p:sp>
      <p:sp>
        <p:nvSpPr>
          <p:cNvPr id="18" name="날짜 개체 틀 17">
            <a:extLst>
              <a:ext uri="{FF2B5EF4-FFF2-40B4-BE49-F238E27FC236}">
                <a16:creationId xmlns:a16="http://schemas.microsoft.com/office/drawing/2014/main" id="{A3D6E35C-2B82-4CA5-AE4C-0E164EB85918}"/>
              </a:ext>
            </a:extLst>
          </p:cNvPr>
          <p:cNvSpPr>
            <a:spLocks noGrp="1"/>
          </p:cNvSpPr>
          <p:nvPr>
            <p:ph type="dt" sz="half" idx="12"/>
          </p:nvPr>
        </p:nvSpPr>
        <p:spPr>
          <a:xfrm>
            <a:off x="838200" y="6356350"/>
            <a:ext cx="2743200" cy="365125"/>
          </a:xfrm>
        </p:spPr>
        <p:txBody>
          <a:bodyPr rtlCol="0"/>
          <a:lstStyle/>
          <a:p>
            <a:pPr rtl="0"/>
            <a:r>
              <a:rPr lang="en-US" altLang="ko-KR" dirty="0"/>
              <a:t>Aug 30</a:t>
            </a:r>
            <a:r>
              <a:rPr lang="en-US" altLang="ko-KR" baseline="30000" dirty="0"/>
              <a:t>th</a:t>
            </a:r>
            <a:r>
              <a:rPr lang="en-US" altLang="ko-KR" dirty="0"/>
              <a:t>, 2022</a:t>
            </a:r>
            <a:endParaRPr lang="ko-KR" altLang="en-US" dirty="0"/>
          </a:p>
        </p:txBody>
      </p:sp>
      <p:pic>
        <p:nvPicPr>
          <p:cNvPr id="17" name="그림 개체 틀 16">
            <a:extLst>
              <a:ext uri="{FF2B5EF4-FFF2-40B4-BE49-F238E27FC236}">
                <a16:creationId xmlns:a16="http://schemas.microsoft.com/office/drawing/2014/main" id="{4E3E635E-1A96-4CA0-98A4-32D3261AAB6A}"/>
              </a:ext>
              <a:ext uri="{C183D7F6-B498-43B3-948B-1728B52AA6E4}">
                <adec:decorative xmlns:adec="http://schemas.microsoft.com/office/drawing/2017/decorative" val="1"/>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t="442" b="442"/>
          <a:stretch/>
        </p:blipFill>
        <p:spPr>
          <a:xfrm>
            <a:off x="8132064" y="0"/>
            <a:ext cx="4059936" cy="6858000"/>
          </a:xfrm>
        </p:spPr>
      </p:pic>
      <p:pic>
        <p:nvPicPr>
          <p:cNvPr id="6" name="그림 개체 틀 5" descr="물 속의 밝은 주황색 나뭇잎해룡 사진">
            <a:extLst>
              <a:ext uri="{FF2B5EF4-FFF2-40B4-BE49-F238E27FC236}">
                <a16:creationId xmlns:a16="http://schemas.microsoft.com/office/drawing/2014/main" id="{9F161216-1E36-45AD-A0BD-FF3668FD0C6D}"/>
              </a:ext>
            </a:extLst>
          </p:cNvPr>
          <p:cNvPicPr>
            <a:picLocks noGrp="1" noChangeAspect="1"/>
          </p:cNvPicPr>
          <p:nvPr>
            <p:ph type="pic" sz="quarter" idx="16"/>
          </p:nvPr>
        </p:nvPicPr>
        <p:blipFill rotWithShape="1">
          <a:blip r:embed="rId4" cstate="screen">
            <a:extLst>
              <a:ext uri="{28A0092B-C50C-407E-A947-70E740481C1C}">
                <a14:useLocalDpi xmlns:a14="http://schemas.microsoft.com/office/drawing/2010/main" val="0"/>
              </a:ext>
            </a:extLst>
          </a:blip>
          <a:srcRect/>
          <a:stretch/>
        </p:blipFill>
        <p:spPr>
          <a:xfrm>
            <a:off x="6095471" y="1412748"/>
            <a:ext cx="4041648" cy="4032504"/>
          </a:xfrm>
        </p:spPr>
      </p:pic>
      <p:sp>
        <p:nvSpPr>
          <p:cNvPr id="20" name="슬라이드 번호 개체 틀 19">
            <a:extLst>
              <a:ext uri="{FF2B5EF4-FFF2-40B4-BE49-F238E27FC236}">
                <a16:creationId xmlns:a16="http://schemas.microsoft.com/office/drawing/2014/main" id="{A767CD47-A77F-4265-8D9F-C8B4E2693DEA}"/>
              </a:ext>
            </a:extLst>
          </p:cNvPr>
          <p:cNvSpPr>
            <a:spLocks noGrp="1"/>
          </p:cNvSpPr>
          <p:nvPr>
            <p:ph type="sldNum" sz="quarter" idx="14"/>
          </p:nvPr>
        </p:nvSpPr>
        <p:spPr>
          <a:xfrm>
            <a:off x="8610600" y="6356350"/>
            <a:ext cx="2743200" cy="365125"/>
          </a:xfrm>
        </p:spPr>
        <p:txBody>
          <a:bodyPr rtlCol="0"/>
          <a:lstStyle/>
          <a:p>
            <a:pPr rtl="0"/>
            <a:fld id="{294A09A9-5501-47C1-A89A-A340965A2BE2}" type="slidenum">
              <a:rPr lang="en-US" altLang="ko-KR" smtClean="0"/>
              <a:pPr rtl="0"/>
              <a:t>4</a:t>
            </a:fld>
            <a:endParaRPr lang="ko-KR" altLang="en-US"/>
          </a:p>
        </p:txBody>
      </p:sp>
      <p:pic>
        <p:nvPicPr>
          <p:cNvPr id="5" name="그림 4">
            <a:hlinkClick r:id="rId5"/>
            <a:extLst>
              <a:ext uri="{FF2B5EF4-FFF2-40B4-BE49-F238E27FC236}">
                <a16:creationId xmlns:a16="http://schemas.microsoft.com/office/drawing/2014/main" id="{B9F8B79B-0203-C35C-869F-B3686E5767EF}"/>
              </a:ext>
            </a:extLst>
          </p:cNvPr>
          <p:cNvPicPr>
            <a:picLocks noChangeAspect="1"/>
          </p:cNvPicPr>
          <p:nvPr/>
        </p:nvPicPr>
        <p:blipFill>
          <a:blip r:embed="rId6"/>
          <a:stretch>
            <a:fillRect/>
          </a:stretch>
        </p:blipFill>
        <p:spPr>
          <a:xfrm>
            <a:off x="623909" y="1412748"/>
            <a:ext cx="4878424" cy="4807077"/>
          </a:xfrm>
          <a:prstGeom prst="rect">
            <a:avLst/>
          </a:prstGeom>
        </p:spPr>
      </p:pic>
    </p:spTree>
    <p:extLst>
      <p:ext uri="{BB962C8B-B14F-4D97-AF65-F5344CB8AC3E}">
        <p14:creationId xmlns:p14="http://schemas.microsoft.com/office/powerpoint/2010/main" val="359146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제목 9">
            <a:extLst>
              <a:ext uri="{FF2B5EF4-FFF2-40B4-BE49-F238E27FC236}">
                <a16:creationId xmlns:a16="http://schemas.microsoft.com/office/drawing/2014/main" id="{5F9DDEF8-5D32-4A49-B52A-68EB851BF2D6}"/>
              </a:ext>
            </a:extLst>
          </p:cNvPr>
          <p:cNvSpPr>
            <a:spLocks noGrp="1"/>
          </p:cNvSpPr>
          <p:nvPr>
            <p:ph type="title"/>
          </p:nvPr>
        </p:nvSpPr>
        <p:spPr>
          <a:xfrm>
            <a:off x="6784848" y="923026"/>
            <a:ext cx="5138606" cy="5184476"/>
          </a:xfrm>
        </p:spPr>
        <p:txBody>
          <a:bodyPr rtlCol="0" anchor="b">
            <a:noAutofit/>
          </a:bodyPr>
          <a:lstStyle/>
          <a:p>
            <a:pPr>
              <a:lnSpc>
                <a:spcPct val="150000"/>
              </a:lnSpc>
            </a:pPr>
            <a:r>
              <a:rPr lang="en-US" altLang="ko-KR" sz="1600" dirty="0"/>
              <a:t>1. </a:t>
            </a:r>
            <a:r>
              <a:rPr lang="ko-KR" altLang="en-US" sz="1600" dirty="0"/>
              <a:t>우리는 그리스도의 몸의 지체이다</a:t>
            </a:r>
            <a:r>
              <a:rPr lang="en-US" altLang="ko-KR" sz="1600" dirty="0"/>
              <a:t>. 	</a:t>
            </a:r>
            <a:br>
              <a:rPr lang="en-US" altLang="ko-KR" sz="1600" dirty="0"/>
            </a:br>
            <a:r>
              <a:rPr lang="en-US" altLang="ko-KR" sz="1600" dirty="0"/>
              <a:t>    </a:t>
            </a:r>
            <a:r>
              <a:rPr lang="en-US" altLang="ko-KR" sz="1200" dirty="0"/>
              <a:t>We are part of the Body of Christ.</a:t>
            </a:r>
            <a:br>
              <a:rPr lang="en-US" altLang="ko-KR" sz="1200" dirty="0"/>
            </a:br>
            <a:r>
              <a:rPr lang="en-US" altLang="ko-KR" sz="1600" dirty="0"/>
              <a:t>2. </a:t>
            </a:r>
            <a:r>
              <a:rPr lang="ko-KR" altLang="en-US" sz="1600" dirty="0"/>
              <a:t>우리는 박해 받는 교회를 섬긴다</a:t>
            </a:r>
            <a:r>
              <a:rPr lang="en-US" altLang="ko-KR" sz="1600" dirty="0"/>
              <a:t>. 	</a:t>
            </a:r>
            <a:br>
              <a:rPr lang="en-US" altLang="ko-KR" sz="1600" dirty="0"/>
            </a:br>
            <a:r>
              <a:rPr lang="en-US" altLang="ko-KR" sz="1600" dirty="0"/>
              <a:t>    </a:t>
            </a:r>
            <a:r>
              <a:rPr lang="en-US" altLang="ko-KR" sz="1200" dirty="0"/>
              <a:t>We are Persecuted Church driven.</a:t>
            </a:r>
            <a:br>
              <a:rPr lang="en-US" altLang="ko-KR" sz="1200" dirty="0"/>
            </a:br>
            <a:r>
              <a:rPr lang="en-US" altLang="ko-KR" sz="1600" dirty="0"/>
              <a:t>3. </a:t>
            </a:r>
            <a:r>
              <a:rPr lang="ko-KR" altLang="en-US" sz="1600" dirty="0">
                <a:solidFill>
                  <a:schemeClr val="tx1"/>
                </a:solidFill>
              </a:rPr>
              <a:t>우리는 성경의 사람이다</a:t>
            </a:r>
            <a:r>
              <a:rPr lang="en-US" altLang="ko-KR" sz="1600" dirty="0">
                <a:solidFill>
                  <a:schemeClr val="tx1"/>
                </a:solidFill>
              </a:rPr>
              <a:t>. 		</a:t>
            </a:r>
            <a:br>
              <a:rPr lang="en-US" altLang="ko-KR" sz="1600" dirty="0">
                <a:solidFill>
                  <a:schemeClr val="tx1"/>
                </a:solidFill>
              </a:rPr>
            </a:br>
            <a:r>
              <a:rPr lang="en-US" altLang="ko-KR" sz="1600" dirty="0">
                <a:solidFill>
                  <a:schemeClr val="tx1"/>
                </a:solidFill>
              </a:rPr>
              <a:t>    </a:t>
            </a:r>
            <a:r>
              <a:rPr lang="en-US" altLang="ko-KR" sz="1200" dirty="0">
                <a:solidFill>
                  <a:schemeClr val="tx1"/>
                </a:solidFill>
              </a:rPr>
              <a:t>We are people of the Bible. </a:t>
            </a:r>
            <a:br>
              <a:rPr lang="en-US" altLang="ko-KR" sz="1600" dirty="0">
                <a:solidFill>
                  <a:srgbClr val="C00000"/>
                </a:solidFill>
              </a:rPr>
            </a:br>
            <a:r>
              <a:rPr lang="en-US" altLang="ko-KR" sz="1600" b="1" dirty="0">
                <a:solidFill>
                  <a:srgbClr val="C00000"/>
                </a:solidFill>
              </a:rPr>
              <a:t>4. </a:t>
            </a:r>
            <a:r>
              <a:rPr lang="ko-KR" altLang="en-US" sz="1600" b="1" dirty="0">
                <a:solidFill>
                  <a:srgbClr val="C00000"/>
                </a:solidFill>
              </a:rPr>
              <a:t>우리는 기도의 사람이다</a:t>
            </a:r>
            <a:r>
              <a:rPr lang="en-US" altLang="ko-KR" sz="1600" b="1" dirty="0">
                <a:solidFill>
                  <a:srgbClr val="C00000"/>
                </a:solidFill>
              </a:rPr>
              <a:t>. 		</a:t>
            </a:r>
            <a:br>
              <a:rPr lang="en-US" altLang="ko-KR" sz="1600" b="1" dirty="0">
                <a:solidFill>
                  <a:srgbClr val="C00000"/>
                </a:solidFill>
              </a:rPr>
            </a:br>
            <a:r>
              <a:rPr lang="en-US" altLang="ko-KR" sz="1600" b="1" dirty="0">
                <a:solidFill>
                  <a:srgbClr val="C00000"/>
                </a:solidFill>
              </a:rPr>
              <a:t>    </a:t>
            </a:r>
            <a:r>
              <a:rPr lang="en-US" altLang="ko-KR" sz="1200" b="1" dirty="0">
                <a:solidFill>
                  <a:srgbClr val="C00000"/>
                </a:solidFill>
              </a:rPr>
              <a:t>We are people of prayer.</a:t>
            </a:r>
            <a:br>
              <a:rPr lang="en-US" altLang="ko-KR" sz="1200" dirty="0">
                <a:solidFill>
                  <a:srgbClr val="C00000"/>
                </a:solidFill>
              </a:rPr>
            </a:br>
            <a:r>
              <a:rPr lang="en-US" altLang="ko-KR" sz="1600" dirty="0"/>
              <a:t>5. </a:t>
            </a:r>
            <a:r>
              <a:rPr lang="ko-KR" altLang="en-US" sz="1600" dirty="0"/>
              <a:t>우리는 믿음으로 살며 사역한다</a:t>
            </a:r>
            <a:r>
              <a:rPr lang="en-US" altLang="ko-KR" sz="1600" dirty="0"/>
              <a:t>.	</a:t>
            </a:r>
            <a:br>
              <a:rPr lang="en-US" altLang="ko-KR" sz="1600" dirty="0"/>
            </a:br>
            <a:r>
              <a:rPr lang="en-US" altLang="ko-KR" sz="1600" dirty="0"/>
              <a:t>    </a:t>
            </a:r>
            <a:r>
              <a:rPr lang="en-US" altLang="ko-KR" sz="1200" dirty="0"/>
              <a:t>We live and work by faith.</a:t>
            </a:r>
            <a:br>
              <a:rPr lang="en-US" altLang="ko-KR" sz="1600" dirty="0"/>
            </a:br>
            <a:r>
              <a:rPr lang="en-US" altLang="ko-KR" sz="1600" dirty="0"/>
              <a:t>6. </a:t>
            </a:r>
            <a:r>
              <a:rPr lang="ko-KR" altLang="en-US" sz="1600" dirty="0"/>
              <a:t>우리는 예수 그리스도와 그의 지상명령에 헌신한다</a:t>
            </a:r>
            <a:r>
              <a:rPr lang="en-US" altLang="ko-KR" sz="1600" dirty="0"/>
              <a:t>.</a:t>
            </a:r>
            <a:br>
              <a:rPr lang="en-US" altLang="ko-KR" sz="1600" dirty="0"/>
            </a:br>
            <a:r>
              <a:rPr lang="en-US" altLang="ko-KR" sz="1600" dirty="0"/>
              <a:t>    </a:t>
            </a:r>
            <a:r>
              <a:rPr lang="en-US" altLang="ko-KR" sz="1200" dirty="0"/>
              <a:t>We are devoted to Jesus Christ and His commission.</a:t>
            </a:r>
            <a:br>
              <a:rPr lang="en-US" altLang="ko-KR" sz="1200" dirty="0"/>
            </a:br>
            <a:r>
              <a:rPr lang="en-US" altLang="ko-KR" sz="1600" dirty="0"/>
              <a:t>7. </a:t>
            </a:r>
            <a:r>
              <a:rPr lang="ko-KR" altLang="en-US" sz="1600" dirty="0">
                <a:latin typeface="맑은 고딕" panose="020B0503020000020004" pitchFamily="50" charset="-127"/>
                <a:ea typeface="맑은 고딕" panose="020B0503020000020004" pitchFamily="50" charset="-127"/>
              </a:rPr>
              <a:t>우리는 오직 하나님의 영광을 위해 사역한다</a:t>
            </a:r>
            <a:r>
              <a:rPr lang="en-US" altLang="ko-KR" sz="1600" dirty="0">
                <a:latin typeface="맑은 고딕" panose="020B0503020000020004" pitchFamily="50" charset="-127"/>
                <a:ea typeface="맑은 고딕" panose="020B0503020000020004" pitchFamily="50" charset="-127"/>
              </a:rPr>
              <a:t>.</a:t>
            </a:r>
            <a:br>
              <a:rPr lang="en-US" altLang="ko-KR" sz="1600" dirty="0">
                <a:latin typeface="맑은 고딕" panose="020B0503020000020004" pitchFamily="50" charset="-127"/>
                <a:ea typeface="맑은 고딕" panose="020B0503020000020004" pitchFamily="50" charset="-127"/>
              </a:rPr>
            </a:br>
            <a:r>
              <a:rPr lang="en-US" altLang="ko-KR" sz="1600" dirty="0">
                <a:latin typeface="맑은 고딕" panose="020B0503020000020004" pitchFamily="50" charset="-127"/>
                <a:ea typeface="맑은 고딕" panose="020B0503020000020004" pitchFamily="50" charset="-127"/>
              </a:rPr>
              <a:t>    </a:t>
            </a:r>
            <a:r>
              <a:rPr lang="en-US" altLang="ko-KR" sz="1200" dirty="0"/>
              <a:t>We</a:t>
            </a:r>
            <a:r>
              <a:rPr lang="ko-KR" altLang="en-US" sz="1200" dirty="0"/>
              <a:t> </a:t>
            </a:r>
            <a:r>
              <a:rPr lang="en-US" altLang="ko-KR" sz="1200" dirty="0"/>
              <a:t>are motivated solely for the glory of God.</a:t>
            </a:r>
          </a:p>
        </p:txBody>
      </p:sp>
      <p:pic>
        <p:nvPicPr>
          <p:cNvPr id="6" name="그림 개체 틀 5" descr="물에서 헤엄치는 거북의 사진&#10;">
            <a:extLst>
              <a:ext uri="{FF2B5EF4-FFF2-40B4-BE49-F238E27FC236}">
                <a16:creationId xmlns:a16="http://schemas.microsoft.com/office/drawing/2014/main" id="{93F567A5-7724-4FF8-AD69-76577425A374}"/>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l="55029" r="11621"/>
          <a:stretch/>
        </p:blipFill>
        <p:spPr>
          <a:xfrm>
            <a:off x="20" y="10"/>
            <a:ext cx="6099028" cy="6857990"/>
          </a:xfrm>
          <a:noFill/>
        </p:spPr>
      </p:pic>
      <p:sp>
        <p:nvSpPr>
          <p:cNvPr id="19" name="텍스트 개체 틀 18">
            <a:extLst>
              <a:ext uri="{FF2B5EF4-FFF2-40B4-BE49-F238E27FC236}">
                <a16:creationId xmlns:a16="http://schemas.microsoft.com/office/drawing/2014/main" id="{F7B2A56A-1801-43FC-A3B5-5C972C5A2B15}"/>
              </a:ext>
            </a:extLst>
          </p:cNvPr>
          <p:cNvSpPr>
            <a:spLocks noGrp="1"/>
          </p:cNvSpPr>
          <p:nvPr>
            <p:ph type="body" sz="quarter" idx="15"/>
          </p:nvPr>
        </p:nvSpPr>
        <p:spPr>
          <a:xfrm>
            <a:off x="6656671" y="384971"/>
            <a:ext cx="4709160" cy="365760"/>
          </a:xfrm>
        </p:spPr>
        <p:txBody>
          <a:bodyPr rtlCol="0">
            <a:normAutofit/>
          </a:bodyPr>
          <a:lstStyle/>
          <a:p>
            <a:pPr rtl="0"/>
            <a:r>
              <a:rPr lang="en-US" altLang="ko-KR" sz="1600" b="1" dirty="0">
                <a:latin typeface="맑은 고딕" panose="020B0503020000020004" pitchFamily="50" charset="-127"/>
                <a:ea typeface="맑은 고딕" panose="020B0503020000020004" pitchFamily="50" charset="-127"/>
              </a:rPr>
              <a:t>OPEN DOORS CORE VALUE (3’)</a:t>
            </a:r>
            <a:endParaRPr lang="ko-KR" altLang="en-US" dirty="0"/>
          </a:p>
        </p:txBody>
      </p:sp>
      <p:sp>
        <p:nvSpPr>
          <p:cNvPr id="2" name="날짜 개체 틀 1">
            <a:extLst>
              <a:ext uri="{FF2B5EF4-FFF2-40B4-BE49-F238E27FC236}">
                <a16:creationId xmlns:a16="http://schemas.microsoft.com/office/drawing/2014/main" id="{C2CDA657-F768-40F3-898E-158E58437438}"/>
              </a:ext>
            </a:extLst>
          </p:cNvPr>
          <p:cNvSpPr>
            <a:spLocks noGrp="1"/>
          </p:cNvSpPr>
          <p:nvPr>
            <p:ph type="dt" sz="half" idx="16"/>
          </p:nvPr>
        </p:nvSpPr>
        <p:spPr>
          <a:xfrm>
            <a:off x="841248" y="6356350"/>
            <a:ext cx="1828800" cy="365125"/>
          </a:xfrm>
        </p:spPr>
        <p:txBody>
          <a:bodyPr rtlCol="0" anchor="ctr">
            <a:normAutofit/>
          </a:bodyPr>
          <a:lstStyle/>
          <a:p>
            <a:pPr rtl="0"/>
            <a:r>
              <a:rPr lang="en-US" altLang="ko-KR" dirty="0"/>
              <a:t>Aug 30</a:t>
            </a:r>
            <a:r>
              <a:rPr lang="en-US" altLang="ko-KR" baseline="30000" dirty="0"/>
              <a:t>th</a:t>
            </a:r>
            <a:r>
              <a:rPr lang="en-US" altLang="ko-KR" dirty="0"/>
              <a:t>, 2022</a:t>
            </a:r>
            <a:endParaRPr lang="ko-KR" altLang="en-US" dirty="0"/>
          </a:p>
        </p:txBody>
      </p:sp>
      <p:sp>
        <p:nvSpPr>
          <p:cNvPr id="4" name="슬라이드 번호 개체 틀 3">
            <a:extLst>
              <a:ext uri="{FF2B5EF4-FFF2-40B4-BE49-F238E27FC236}">
                <a16:creationId xmlns:a16="http://schemas.microsoft.com/office/drawing/2014/main" id="{20616F3F-8675-4D22-9718-56ADFFECA9C7}"/>
              </a:ext>
            </a:extLst>
          </p:cNvPr>
          <p:cNvSpPr>
            <a:spLocks noGrp="1"/>
          </p:cNvSpPr>
          <p:nvPr>
            <p:ph type="sldNum" sz="quarter" idx="12"/>
          </p:nvPr>
        </p:nvSpPr>
        <p:spPr>
          <a:xfrm>
            <a:off x="9537031" y="6356350"/>
            <a:ext cx="1828800" cy="365125"/>
          </a:xfrm>
        </p:spPr>
        <p:txBody>
          <a:bodyPr rtlCol="0" anchor="ctr">
            <a:normAutofit/>
          </a:bodyPr>
          <a:lstStyle/>
          <a:p>
            <a:pPr rtl="0">
              <a:spcAft>
                <a:spcPts val="600"/>
              </a:spcAft>
            </a:pPr>
            <a:fld id="{294A09A9-5501-47C1-A89A-A340965A2BE2}" type="slidenum">
              <a:rPr lang="en-US" altLang="ko-KR" smtClean="0"/>
              <a:pPr rtl="0">
                <a:spcAft>
                  <a:spcPts val="600"/>
                </a:spcAft>
              </a:pPr>
              <a:t>5</a:t>
            </a:fld>
            <a:endParaRPr lang="ko-KR" altLang="en-US"/>
          </a:p>
        </p:txBody>
      </p:sp>
    </p:spTree>
    <p:extLst>
      <p:ext uri="{BB962C8B-B14F-4D97-AF65-F5344CB8AC3E}">
        <p14:creationId xmlns:p14="http://schemas.microsoft.com/office/powerpoint/2010/main" val="3446797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79EAA8D-9FA6-44DF-B373-F9F0E09DC750}"/>
              </a:ext>
            </a:extLst>
          </p:cNvPr>
          <p:cNvSpPr>
            <a:spLocks noGrp="1"/>
          </p:cNvSpPr>
          <p:nvPr>
            <p:ph type="title"/>
          </p:nvPr>
        </p:nvSpPr>
        <p:spPr>
          <a:xfrm>
            <a:off x="7887511" y="909639"/>
            <a:ext cx="3703856" cy="1186580"/>
          </a:xfrm>
          <a:solidFill>
            <a:srgbClr val="7030A0"/>
          </a:solidFill>
        </p:spPr>
        <p:txBody>
          <a:bodyPr rtlCol="0">
            <a:normAutofit fontScale="90000"/>
          </a:bodyPr>
          <a:lstStyle/>
          <a:p>
            <a:pPr rtl="0">
              <a:lnSpc>
                <a:spcPct val="120000"/>
              </a:lnSpc>
            </a:pPr>
            <a:r>
              <a:rPr lang="ko-KR" altLang="en-US" sz="3200" dirty="0">
                <a:solidFill>
                  <a:schemeClr val="bg1"/>
                </a:solidFill>
              </a:rPr>
              <a:t>오픈도어 </a:t>
            </a:r>
            <a:br>
              <a:rPr lang="en-US" altLang="ko-KR" sz="3200" dirty="0">
                <a:solidFill>
                  <a:schemeClr val="bg1"/>
                </a:solidFill>
              </a:rPr>
            </a:br>
            <a:r>
              <a:rPr lang="ko-KR" altLang="en-US" sz="3200" dirty="0">
                <a:solidFill>
                  <a:schemeClr val="bg1"/>
                </a:solidFill>
              </a:rPr>
              <a:t>제자훈련 사역</a:t>
            </a:r>
          </a:p>
        </p:txBody>
      </p:sp>
      <p:pic>
        <p:nvPicPr>
          <p:cNvPr id="4" name="그림 개체 틀 3" descr="텍스트, 사람, 젊은, 조그만이(가) 표시된 사진&#10;&#10;자동 생성된 설명">
            <a:extLst>
              <a:ext uri="{FF2B5EF4-FFF2-40B4-BE49-F238E27FC236}">
                <a16:creationId xmlns:a16="http://schemas.microsoft.com/office/drawing/2014/main" id="{F933B1FE-B250-CEE7-941E-F24979BA5DFA}"/>
              </a:ext>
            </a:extLst>
          </p:cNvPr>
          <p:cNvPicPr>
            <a:picLocks noGrp="1" noChangeAspect="1"/>
          </p:cNvPicPr>
          <p:nvPr>
            <p:ph type="pic" sz="quarter" idx="17"/>
          </p:nvPr>
        </p:nvPicPr>
        <p:blipFill>
          <a:blip r:embed="rId3"/>
          <a:srcRect l="12859" r="12859"/>
          <a:stretch>
            <a:fillRect/>
          </a:stretch>
        </p:blipFill>
        <p:spPr>
          <a:xfrm>
            <a:off x="4040188" y="723900"/>
            <a:ext cx="3371850" cy="3159125"/>
          </a:xfrm>
        </p:spPr>
      </p:pic>
      <p:pic>
        <p:nvPicPr>
          <p:cNvPr id="8" name="그림 개체 틀 7" descr="텍스트, 실내, 목재의이(가) 표시된 사진&#10;&#10;자동 생성된 설명">
            <a:extLst>
              <a:ext uri="{FF2B5EF4-FFF2-40B4-BE49-F238E27FC236}">
                <a16:creationId xmlns:a16="http://schemas.microsoft.com/office/drawing/2014/main" id="{926DEA77-4AB6-AD36-8DF2-AF92506E1F04}"/>
              </a:ext>
            </a:extLst>
          </p:cNvPr>
          <p:cNvPicPr>
            <a:picLocks noGrp="1" noChangeAspect="1"/>
          </p:cNvPicPr>
          <p:nvPr>
            <p:ph type="pic" sz="quarter" idx="16"/>
          </p:nvPr>
        </p:nvPicPr>
        <p:blipFill>
          <a:blip r:embed="rId4"/>
          <a:srcRect t="5127" b="5127"/>
          <a:stretch>
            <a:fillRect/>
          </a:stretch>
        </p:blipFill>
        <p:spPr>
          <a:xfrm>
            <a:off x="4040188" y="4038600"/>
            <a:ext cx="3371850" cy="2095500"/>
          </a:xfrm>
        </p:spPr>
      </p:pic>
      <p:sp>
        <p:nvSpPr>
          <p:cNvPr id="58" name="Content Placeholder 57">
            <a:extLst>
              <a:ext uri="{FF2B5EF4-FFF2-40B4-BE49-F238E27FC236}">
                <a16:creationId xmlns:a16="http://schemas.microsoft.com/office/drawing/2014/main" id="{D37325D1-E1D7-CA9E-A36D-D5A1AFFEBBF9}"/>
              </a:ext>
            </a:extLst>
          </p:cNvPr>
          <p:cNvSpPr>
            <a:spLocks noGrp="1"/>
          </p:cNvSpPr>
          <p:nvPr>
            <p:ph idx="1"/>
          </p:nvPr>
        </p:nvSpPr>
        <p:spPr>
          <a:xfrm>
            <a:off x="7887510" y="2380221"/>
            <a:ext cx="3703856" cy="3866403"/>
          </a:xfrm>
        </p:spPr>
        <p:txBody>
          <a:bodyPr>
            <a:normAutofit/>
          </a:bodyPr>
          <a:lstStyle/>
          <a:p>
            <a:pPr>
              <a:lnSpc>
                <a:spcPct val="90000"/>
              </a:lnSpc>
            </a:pPr>
            <a:r>
              <a:rPr lang="ko-KR" altLang="en-US" dirty="0"/>
              <a:t>박해지역의 </a:t>
            </a:r>
            <a:endParaRPr lang="en-US" altLang="ko-KR" dirty="0"/>
          </a:p>
          <a:p>
            <a:pPr>
              <a:lnSpc>
                <a:spcPct val="90000"/>
              </a:lnSpc>
            </a:pPr>
            <a:r>
              <a:rPr lang="ko-KR" altLang="en-US" dirty="0"/>
              <a:t>교회 지도자들에게 </a:t>
            </a:r>
            <a:endParaRPr lang="en-US" altLang="ko-KR" dirty="0"/>
          </a:p>
          <a:p>
            <a:pPr>
              <a:lnSpc>
                <a:spcPct val="90000"/>
              </a:lnSpc>
            </a:pPr>
            <a:r>
              <a:rPr lang="ko-KR" altLang="en-US" dirty="0"/>
              <a:t>신학적 교육을 제공합니다</a:t>
            </a:r>
            <a:r>
              <a:rPr lang="en-US" altLang="ko-KR" dirty="0"/>
              <a:t>. </a:t>
            </a:r>
          </a:p>
          <a:p>
            <a:pPr>
              <a:lnSpc>
                <a:spcPct val="90000"/>
              </a:lnSpc>
            </a:pPr>
            <a:r>
              <a:rPr lang="ko-KR" altLang="en-US" dirty="0"/>
              <a:t>오픈도어는 </a:t>
            </a:r>
            <a:endParaRPr lang="en-US" altLang="ko-KR" dirty="0"/>
          </a:p>
          <a:p>
            <a:pPr>
              <a:lnSpc>
                <a:spcPct val="90000"/>
              </a:lnSpc>
            </a:pPr>
            <a:r>
              <a:rPr lang="ko-KR" altLang="en-US" dirty="0"/>
              <a:t>그리스도인들이</a:t>
            </a:r>
            <a:endParaRPr lang="en-US" altLang="ko-KR" dirty="0"/>
          </a:p>
          <a:p>
            <a:pPr>
              <a:lnSpc>
                <a:spcPct val="90000"/>
              </a:lnSpc>
            </a:pPr>
            <a:r>
              <a:rPr lang="ko-KR" altLang="en-US" dirty="0"/>
              <a:t>자신의 신앙을 </a:t>
            </a:r>
            <a:endParaRPr lang="en-US" altLang="ko-KR" dirty="0"/>
          </a:p>
          <a:p>
            <a:pPr>
              <a:lnSpc>
                <a:spcPct val="90000"/>
              </a:lnSpc>
            </a:pPr>
            <a:r>
              <a:rPr lang="ko-KR" altLang="en-US" dirty="0"/>
              <a:t>지켜 나갈 수 있도록 </a:t>
            </a:r>
            <a:endParaRPr lang="en-US" altLang="ko-KR" dirty="0"/>
          </a:p>
          <a:p>
            <a:pPr>
              <a:lnSpc>
                <a:spcPct val="90000"/>
              </a:lnSpc>
            </a:pPr>
            <a:r>
              <a:rPr lang="ko-KR" altLang="en-US" dirty="0"/>
              <a:t>리더십과 </a:t>
            </a:r>
            <a:endParaRPr lang="en-US" altLang="ko-KR" dirty="0"/>
          </a:p>
          <a:p>
            <a:pPr>
              <a:lnSpc>
                <a:spcPct val="90000"/>
              </a:lnSpc>
            </a:pPr>
            <a:r>
              <a:rPr lang="ko-KR" altLang="en-US" dirty="0"/>
              <a:t>제자훈련을 </a:t>
            </a:r>
            <a:endParaRPr lang="en-US" altLang="ko-KR" dirty="0"/>
          </a:p>
          <a:p>
            <a:pPr>
              <a:lnSpc>
                <a:spcPct val="90000"/>
              </a:lnSpc>
            </a:pPr>
            <a:r>
              <a:rPr lang="ko-KR" altLang="en-US" dirty="0"/>
              <a:t>제공합니다</a:t>
            </a:r>
            <a:r>
              <a:rPr lang="en-US" altLang="ko-KR" dirty="0"/>
              <a:t>. </a:t>
            </a:r>
            <a:endParaRPr lang="en-US" dirty="0"/>
          </a:p>
        </p:txBody>
      </p:sp>
      <p:sp>
        <p:nvSpPr>
          <p:cNvPr id="65" name="Date Placeholder 5">
            <a:extLst>
              <a:ext uri="{FF2B5EF4-FFF2-40B4-BE49-F238E27FC236}">
                <a16:creationId xmlns:a16="http://schemas.microsoft.com/office/drawing/2014/main" id="{A7684462-A52D-E26C-86FD-D19FF6818D2D}"/>
              </a:ext>
            </a:extLst>
          </p:cNvPr>
          <p:cNvSpPr>
            <a:spLocks noGrp="1"/>
          </p:cNvSpPr>
          <p:nvPr>
            <p:ph type="dt" sz="half" idx="10"/>
          </p:nvPr>
        </p:nvSpPr>
        <p:spPr>
          <a:xfrm>
            <a:off x="8369448" y="6356350"/>
            <a:ext cx="2592594" cy="365125"/>
          </a:xfrm>
        </p:spPr>
        <p:txBody>
          <a:bodyPr anchor="ctr">
            <a:normAutofit/>
          </a:bodyPr>
          <a:lstStyle/>
          <a:p>
            <a:pPr rtl="0"/>
            <a:r>
              <a:rPr lang="en-US" altLang="ko-KR" dirty="0">
                <a:latin typeface="맑은 고딕" panose="020B0503020000020004" pitchFamily="50" charset="-127"/>
                <a:ea typeface="맑은 고딕" panose="020B0503020000020004" pitchFamily="50" charset="-127"/>
              </a:rPr>
              <a:t>2022/8/23</a:t>
            </a:r>
            <a:endParaRPr lang="ko-KR" altLang="en-US" dirty="0">
              <a:latin typeface="맑은 고딕" panose="020B0503020000020004" pitchFamily="50" charset="-127"/>
              <a:ea typeface="맑은 고딕" panose="020B0503020000020004" pitchFamily="50" charset="-127"/>
            </a:endParaRPr>
          </a:p>
        </p:txBody>
      </p:sp>
      <p:sp>
        <p:nvSpPr>
          <p:cNvPr id="67" name="Slide Number Placeholder 6">
            <a:extLst>
              <a:ext uri="{FF2B5EF4-FFF2-40B4-BE49-F238E27FC236}">
                <a16:creationId xmlns:a16="http://schemas.microsoft.com/office/drawing/2014/main" id="{48DED900-D4A4-471E-2B15-FEC0E257B25A}"/>
              </a:ext>
            </a:extLst>
          </p:cNvPr>
          <p:cNvSpPr>
            <a:spLocks noGrp="1"/>
          </p:cNvSpPr>
          <p:nvPr>
            <p:ph type="sldNum" sz="quarter" idx="12"/>
          </p:nvPr>
        </p:nvSpPr>
        <p:spPr>
          <a:xfrm>
            <a:off x="10919012" y="6356350"/>
            <a:ext cx="672354" cy="365125"/>
          </a:xfrm>
        </p:spPr>
        <p:txBody>
          <a:bodyPr anchor="ctr">
            <a:normAutofit/>
          </a:bodyPr>
          <a:lstStyle/>
          <a:p>
            <a:pPr>
              <a:lnSpc>
                <a:spcPct val="90000"/>
              </a:lnSpc>
              <a:spcAft>
                <a:spcPts val="600"/>
              </a:spcAft>
            </a:pPr>
            <a:fld id="{E30AF5A0-43BB-4336-8627-9123B9144D80}" type="slidenum">
              <a:rPr lang="en-US" altLang="ko-KR" smtClean="0"/>
              <a:pPr>
                <a:lnSpc>
                  <a:spcPct val="90000"/>
                </a:lnSpc>
                <a:spcAft>
                  <a:spcPts val="600"/>
                </a:spcAft>
              </a:pPr>
              <a:t>6</a:t>
            </a:fld>
            <a:endParaRPr lang="ko-KR" altLang="en-US"/>
          </a:p>
        </p:txBody>
      </p:sp>
      <p:pic>
        <p:nvPicPr>
          <p:cNvPr id="22" name="그림 개체 틀 21" descr="텍스트이(가) 표시된 사진&#10;&#10;자동 생성된 설명">
            <a:extLst>
              <a:ext uri="{FF2B5EF4-FFF2-40B4-BE49-F238E27FC236}">
                <a16:creationId xmlns:a16="http://schemas.microsoft.com/office/drawing/2014/main" id="{AB2B4742-12E2-AF4A-A137-2EE281FFC3CE}"/>
              </a:ext>
            </a:extLst>
          </p:cNvPr>
          <p:cNvPicPr>
            <a:picLocks noGrp="1" noChangeAspect="1"/>
          </p:cNvPicPr>
          <p:nvPr>
            <p:ph type="pic" sz="quarter" idx="13"/>
          </p:nvPr>
        </p:nvPicPr>
        <p:blipFill>
          <a:blip r:embed="rId5"/>
          <a:srcRect l="8608" r="8608"/>
          <a:stretch>
            <a:fillRect/>
          </a:stretch>
        </p:blipFill>
        <p:spPr/>
      </p:pic>
      <p:pic>
        <p:nvPicPr>
          <p:cNvPr id="20" name="그림 개체 틀 19">
            <a:extLst>
              <a:ext uri="{FF2B5EF4-FFF2-40B4-BE49-F238E27FC236}">
                <a16:creationId xmlns:a16="http://schemas.microsoft.com/office/drawing/2014/main" id="{1218FC2B-4942-7D64-BA17-A5A69FCF31B9}"/>
              </a:ext>
            </a:extLst>
          </p:cNvPr>
          <p:cNvPicPr>
            <a:picLocks noGrp="1" noChangeAspect="1"/>
          </p:cNvPicPr>
          <p:nvPr>
            <p:ph type="pic" sz="quarter" idx="15"/>
          </p:nvPr>
        </p:nvPicPr>
        <p:blipFill>
          <a:blip r:embed="rId6"/>
          <a:srcRect t="10283" b="10283"/>
          <a:stretch>
            <a:fillRect/>
          </a:stretch>
        </p:blipFill>
        <p:spPr/>
      </p:pic>
    </p:spTree>
    <p:extLst>
      <p:ext uri="{BB962C8B-B14F-4D97-AF65-F5344CB8AC3E}">
        <p14:creationId xmlns:p14="http://schemas.microsoft.com/office/powerpoint/2010/main" val="3756589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a:extLst>
              <a:ext uri="{FF2B5EF4-FFF2-40B4-BE49-F238E27FC236}">
                <a16:creationId xmlns:a16="http://schemas.microsoft.com/office/drawing/2014/main" id="{22C7F04A-6CF6-4CF1-BAEE-2B210EFC6B58}"/>
              </a:ext>
            </a:extLst>
          </p:cNvPr>
          <p:cNvSpPr>
            <a:spLocks noGrp="1"/>
          </p:cNvSpPr>
          <p:nvPr>
            <p:ph type="title"/>
          </p:nvPr>
        </p:nvSpPr>
        <p:spPr>
          <a:xfrm>
            <a:off x="7887511" y="909639"/>
            <a:ext cx="3703856" cy="1290636"/>
          </a:xfrm>
        </p:spPr>
        <p:txBody>
          <a:bodyPr rtlCol="0">
            <a:normAutofit/>
          </a:bodyPr>
          <a:lstStyle/>
          <a:p>
            <a:pPr rtl="0"/>
            <a:r>
              <a:rPr lang="en-US" altLang="ko-KR" sz="2400" dirty="0"/>
              <a:t>One</a:t>
            </a:r>
            <a:r>
              <a:rPr lang="ko-KR" altLang="en-US" sz="2400" dirty="0"/>
              <a:t> </a:t>
            </a:r>
            <a:r>
              <a:rPr lang="en-US" altLang="ko-KR" sz="2400" dirty="0"/>
              <a:t>million</a:t>
            </a:r>
            <a:r>
              <a:rPr lang="ko-KR" altLang="en-US" sz="2400" dirty="0"/>
              <a:t> </a:t>
            </a:r>
            <a:r>
              <a:rPr lang="en-US" altLang="ko-KR" sz="2400" dirty="0"/>
              <a:t>prayers</a:t>
            </a:r>
            <a:r>
              <a:rPr lang="ko-KR" altLang="en-US" sz="2400" dirty="0"/>
              <a:t> </a:t>
            </a:r>
            <a:r>
              <a:rPr lang="en-US" altLang="ko-KR" sz="2400" dirty="0"/>
              <a:t>of</a:t>
            </a:r>
            <a:r>
              <a:rPr lang="ko-KR" altLang="en-US" sz="2400" dirty="0"/>
              <a:t> </a:t>
            </a:r>
            <a:r>
              <a:rPr lang="en-US" altLang="ko-KR" sz="2400" dirty="0"/>
              <a:t>hope</a:t>
            </a:r>
            <a:br>
              <a:rPr lang="en-US" altLang="ko-KR" sz="2500" dirty="0"/>
            </a:br>
            <a:r>
              <a:rPr lang="ko-KR" altLang="en-US" sz="2500" dirty="0"/>
              <a:t>희망의 백만기도 캠페인</a:t>
            </a:r>
          </a:p>
        </p:txBody>
      </p:sp>
      <p:pic>
        <p:nvPicPr>
          <p:cNvPr id="15" name="그림 개체 틀 14" descr="눈으로 덮힌 숲 전경">
            <a:hlinkClick r:id="rId3"/>
            <a:extLst>
              <a:ext uri="{FF2B5EF4-FFF2-40B4-BE49-F238E27FC236}">
                <a16:creationId xmlns:a16="http://schemas.microsoft.com/office/drawing/2014/main" id="{81A87375-F390-4DEE-8F4B-B60B12B0F91B}"/>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a:ext>
            </a:extLst>
          </a:blip>
          <a:srcRect l="21737" r="23682" b="-1"/>
          <a:stretch/>
        </p:blipFill>
        <p:spPr>
          <a:xfrm>
            <a:off x="715383" y="3048000"/>
            <a:ext cx="3178175" cy="3086100"/>
          </a:xfrm>
          <a:prstGeom prst="rect">
            <a:avLst/>
          </a:prstGeom>
          <a:noFill/>
        </p:spPr>
      </p:pic>
      <p:pic>
        <p:nvPicPr>
          <p:cNvPr id="14" name="그림 개체 틀 13" descr="숲 속 다리 위를 걷는 사람 ">
            <a:hlinkClick r:id="rId3"/>
            <a:extLst>
              <a:ext uri="{FF2B5EF4-FFF2-40B4-BE49-F238E27FC236}">
                <a16:creationId xmlns:a16="http://schemas.microsoft.com/office/drawing/2014/main" id="{4643E7D7-B55D-4673-951C-3F23015C5810}"/>
              </a:ext>
            </a:extLst>
          </p:cNvPr>
          <p:cNvPicPr>
            <a:picLocks noGrp="1" noChangeAspect="1"/>
          </p:cNvPicPr>
          <p:nvPr>
            <p:ph type="pic" sz="quarter" idx="17"/>
          </p:nvPr>
        </p:nvPicPr>
        <p:blipFill rotWithShape="1">
          <a:blip r:embed="rId5" cstate="screen">
            <a:extLst>
              <a:ext uri="{28A0092B-C50C-407E-A947-70E740481C1C}">
                <a14:useLocalDpi xmlns:a14="http://schemas.microsoft.com/office/drawing/2010/main"/>
              </a:ext>
            </a:extLst>
          </a:blip>
          <a:srcRect l="5245" r="37921" b="3"/>
          <a:stretch/>
        </p:blipFill>
        <p:spPr>
          <a:xfrm>
            <a:off x="4040188" y="723900"/>
            <a:ext cx="3371850" cy="3159125"/>
          </a:xfrm>
          <a:noFill/>
        </p:spPr>
      </p:pic>
      <p:pic>
        <p:nvPicPr>
          <p:cNvPr id="11" name="그림 개체 틀 10" descr="실외, 어두운, 수영, 경사이(가) 표시된 사진&#10;&#10;자동 생성된 설명">
            <a:hlinkClick r:id="rId3"/>
            <a:extLst>
              <a:ext uri="{FF2B5EF4-FFF2-40B4-BE49-F238E27FC236}">
                <a16:creationId xmlns:a16="http://schemas.microsoft.com/office/drawing/2014/main" id="{CA89ADA1-06FF-2760-05F6-65009A54D811}"/>
              </a:ext>
            </a:extLst>
          </p:cNvPr>
          <p:cNvPicPr>
            <a:picLocks noGrp="1" noChangeAspect="1"/>
          </p:cNvPicPr>
          <p:nvPr>
            <p:ph type="pic" sz="quarter" idx="16"/>
          </p:nvPr>
        </p:nvPicPr>
        <p:blipFill>
          <a:blip r:embed="rId6"/>
          <a:srcRect l="18369" r="18369"/>
          <a:stretch>
            <a:fillRect/>
          </a:stretch>
        </p:blipFill>
        <p:spPr>
          <a:xfrm>
            <a:off x="4040188" y="4038600"/>
            <a:ext cx="3371850" cy="2095500"/>
          </a:xfrm>
        </p:spPr>
      </p:pic>
      <p:sp>
        <p:nvSpPr>
          <p:cNvPr id="6" name="내용 개체 틀 5">
            <a:extLst>
              <a:ext uri="{FF2B5EF4-FFF2-40B4-BE49-F238E27FC236}">
                <a16:creationId xmlns:a16="http://schemas.microsoft.com/office/drawing/2014/main" id="{F35FCE68-0761-421A-922F-077DEB02E062}"/>
              </a:ext>
            </a:extLst>
          </p:cNvPr>
          <p:cNvSpPr>
            <a:spLocks noGrp="1"/>
          </p:cNvSpPr>
          <p:nvPr>
            <p:ph idx="1"/>
          </p:nvPr>
        </p:nvSpPr>
        <p:spPr>
          <a:xfrm>
            <a:off x="7887510" y="2122098"/>
            <a:ext cx="3703856" cy="4399471"/>
          </a:xfrm>
        </p:spPr>
        <p:txBody>
          <a:bodyPr rtlCol="0">
            <a:normAutofit/>
          </a:bodyPr>
          <a:lstStyle/>
          <a:p>
            <a:pPr algn="just" rtl="0"/>
            <a:r>
              <a:rPr lang="en-US" altLang="ko-KR" sz="1600" dirty="0"/>
              <a:t>2011</a:t>
            </a:r>
            <a:r>
              <a:rPr lang="ko-KR" altLang="en-US" sz="1600" dirty="0"/>
              <a:t>년 시작된 시리아 내전은 </a:t>
            </a:r>
            <a:r>
              <a:rPr lang="en-US" altLang="ko-KR" sz="1600" dirty="0"/>
              <a:t>2015</a:t>
            </a:r>
            <a:r>
              <a:rPr lang="ko-KR" altLang="en-US" sz="1600" dirty="0"/>
              <a:t>년에 이르러 더욱 격렬해졌으며</a:t>
            </a:r>
            <a:r>
              <a:rPr lang="en-US" altLang="ko-KR" sz="1600" dirty="0"/>
              <a:t>, 25</a:t>
            </a:r>
            <a:r>
              <a:rPr lang="ko-KR" altLang="en-US" sz="1600" dirty="0"/>
              <a:t>만명의 고귀한 목숨을 앗아 갔다</a:t>
            </a:r>
            <a:r>
              <a:rPr lang="en-US" altLang="ko-KR" sz="1600" dirty="0"/>
              <a:t>. </a:t>
            </a:r>
            <a:r>
              <a:rPr lang="ko-KR" altLang="en-US" sz="1600" dirty="0"/>
              <a:t>수백만 명의 사람들이 난민과 이재민이 되었다</a:t>
            </a:r>
            <a:r>
              <a:rPr lang="en-US" altLang="ko-KR" sz="1600" dirty="0"/>
              <a:t>. </a:t>
            </a:r>
          </a:p>
          <a:p>
            <a:pPr algn="just" rtl="0"/>
            <a:r>
              <a:rPr lang="ko-KR" altLang="en-US" sz="1600" dirty="0"/>
              <a:t>시리아 기독교인들도 희망을 잃고 이 땅을 떠나고 있으며</a:t>
            </a:r>
            <a:r>
              <a:rPr lang="en-US" altLang="ko-KR" sz="1600" dirty="0"/>
              <a:t>, </a:t>
            </a:r>
            <a:r>
              <a:rPr lang="ko-KR" altLang="en-US" sz="1600" dirty="0"/>
              <a:t>교회는 이슬람 극단주의 자들의 박해에 신음하고 있다</a:t>
            </a:r>
            <a:r>
              <a:rPr lang="en-US" altLang="ko-KR" sz="1600" dirty="0"/>
              <a:t>. </a:t>
            </a:r>
            <a:r>
              <a:rPr lang="ko-KR" altLang="en-US" sz="1600" dirty="0"/>
              <a:t> 중동 지역 교회 지도자들은 한결같이 외칩니다</a:t>
            </a:r>
            <a:r>
              <a:rPr lang="en-US" altLang="ko-KR" sz="1600" dirty="0"/>
              <a:t>. </a:t>
            </a:r>
          </a:p>
          <a:p>
            <a:pPr algn="just" rtl="0">
              <a:lnSpc>
                <a:spcPct val="90000"/>
              </a:lnSpc>
            </a:pPr>
            <a:r>
              <a:rPr lang="en-US" altLang="ko-KR" sz="1600" b="1" dirty="0"/>
              <a:t>“</a:t>
            </a:r>
            <a:r>
              <a:rPr lang="ko-KR" altLang="en-US" sz="1600" b="1" dirty="0"/>
              <a:t>중동 교회는 희망이 필요합니다</a:t>
            </a:r>
            <a:r>
              <a:rPr lang="en-US" altLang="ko-KR" sz="1600" b="1" dirty="0"/>
              <a:t>. </a:t>
            </a:r>
          </a:p>
          <a:p>
            <a:pPr algn="just" rtl="0">
              <a:lnSpc>
                <a:spcPct val="90000"/>
              </a:lnSpc>
            </a:pPr>
            <a:r>
              <a:rPr lang="ko-KR" altLang="en-US" sz="1600" b="1" dirty="0"/>
              <a:t>중동 사회도 희망이 필요합니다</a:t>
            </a:r>
            <a:r>
              <a:rPr lang="en-US" altLang="ko-KR" sz="1600" b="1" dirty="0"/>
              <a:t>.” </a:t>
            </a:r>
          </a:p>
          <a:p>
            <a:pPr algn="just" rtl="0">
              <a:lnSpc>
                <a:spcPct val="90000"/>
              </a:lnSpc>
            </a:pPr>
            <a:endParaRPr lang="en-US" altLang="ko-KR" sz="1600" dirty="0">
              <a:solidFill>
                <a:srgbClr val="0070C0"/>
              </a:solidFill>
            </a:endParaRPr>
          </a:p>
          <a:p>
            <a:pPr algn="just" rtl="0">
              <a:lnSpc>
                <a:spcPct val="90000"/>
              </a:lnSpc>
            </a:pPr>
            <a:r>
              <a:rPr lang="ko-KR" altLang="en-US" sz="1600" dirty="0">
                <a:solidFill>
                  <a:srgbClr val="0070C0"/>
                </a:solidFill>
              </a:rPr>
              <a:t>당신의 대답은 무엇인가요</a:t>
            </a:r>
            <a:r>
              <a:rPr lang="en-US" altLang="ko-KR" sz="1600" dirty="0">
                <a:solidFill>
                  <a:srgbClr val="0070C0"/>
                </a:solidFill>
              </a:rPr>
              <a:t>?</a:t>
            </a:r>
          </a:p>
        </p:txBody>
      </p:sp>
      <p:sp>
        <p:nvSpPr>
          <p:cNvPr id="2" name="날짜 개체 틀 1">
            <a:extLst>
              <a:ext uri="{FF2B5EF4-FFF2-40B4-BE49-F238E27FC236}">
                <a16:creationId xmlns:a16="http://schemas.microsoft.com/office/drawing/2014/main" id="{C0D6D7AB-45AD-4E39-B4E3-CC1786053CFC}"/>
              </a:ext>
            </a:extLst>
          </p:cNvPr>
          <p:cNvSpPr>
            <a:spLocks noGrp="1"/>
          </p:cNvSpPr>
          <p:nvPr>
            <p:ph type="dt" sz="half" idx="10"/>
          </p:nvPr>
        </p:nvSpPr>
        <p:spPr>
          <a:xfrm>
            <a:off x="8369448" y="6356350"/>
            <a:ext cx="2592594" cy="365125"/>
          </a:xfrm>
        </p:spPr>
        <p:txBody>
          <a:bodyPr rtlCol="0" anchor="ctr">
            <a:normAutofit/>
          </a:bodyPr>
          <a:lstStyle/>
          <a:p>
            <a:pPr rtl="0"/>
            <a:r>
              <a:rPr lang="en-US" altLang="ko-KR" dirty="0"/>
              <a:t>Aug 30</a:t>
            </a:r>
            <a:r>
              <a:rPr lang="en-US" altLang="ko-KR" baseline="30000" dirty="0"/>
              <a:t>th</a:t>
            </a:r>
            <a:r>
              <a:rPr lang="en-US" altLang="ko-KR" dirty="0"/>
              <a:t>, 2022</a:t>
            </a:r>
            <a:endParaRPr lang="ko-KR" altLang="en-US" dirty="0"/>
          </a:p>
        </p:txBody>
      </p:sp>
      <p:sp>
        <p:nvSpPr>
          <p:cNvPr id="4" name="슬라이드 번호 개체 틀 3">
            <a:extLst>
              <a:ext uri="{FF2B5EF4-FFF2-40B4-BE49-F238E27FC236}">
                <a16:creationId xmlns:a16="http://schemas.microsoft.com/office/drawing/2014/main" id="{A5BB3454-C461-4318-8C59-919AC8FD3CDF}"/>
              </a:ext>
            </a:extLst>
          </p:cNvPr>
          <p:cNvSpPr>
            <a:spLocks noGrp="1"/>
          </p:cNvSpPr>
          <p:nvPr>
            <p:ph type="sldNum" sz="quarter" idx="12"/>
          </p:nvPr>
        </p:nvSpPr>
        <p:spPr>
          <a:xfrm>
            <a:off x="10919012" y="6356350"/>
            <a:ext cx="672354" cy="365125"/>
          </a:xfrm>
        </p:spPr>
        <p:txBody>
          <a:bodyPr rtlCol="0" anchor="ctr">
            <a:normAutofit/>
          </a:bodyPr>
          <a:lstStyle/>
          <a:p>
            <a:pPr rtl="0">
              <a:lnSpc>
                <a:spcPct val="90000"/>
              </a:lnSpc>
              <a:spcAft>
                <a:spcPts val="600"/>
              </a:spcAft>
            </a:pPr>
            <a:fld id="{A53D7EE4-1EDB-42FD-B6B7-A82C9F31F0F4}" type="slidenum">
              <a:rPr lang="en-US" altLang="ko-KR" smtClean="0"/>
              <a:pPr rtl="0">
                <a:lnSpc>
                  <a:spcPct val="90000"/>
                </a:lnSpc>
                <a:spcAft>
                  <a:spcPts val="600"/>
                </a:spcAft>
              </a:pPr>
              <a:t>7</a:t>
            </a:fld>
            <a:endParaRPr lang="ko-KR" altLang="en-US"/>
          </a:p>
        </p:txBody>
      </p:sp>
      <p:pic>
        <p:nvPicPr>
          <p:cNvPr id="17" name="그림 개체 틀 16" descr="텍스트, 사람, 젊은, 조그만이(가) 표시된 사진&#10;&#10;자동 생성된 설명">
            <a:hlinkClick r:id="rId3"/>
            <a:extLst>
              <a:ext uri="{FF2B5EF4-FFF2-40B4-BE49-F238E27FC236}">
                <a16:creationId xmlns:a16="http://schemas.microsoft.com/office/drawing/2014/main" id="{93639DDB-642B-ECF9-A251-06A641449EEB}"/>
              </a:ext>
            </a:extLst>
          </p:cNvPr>
          <p:cNvPicPr>
            <a:picLocks noGrp="1" noChangeAspect="1"/>
          </p:cNvPicPr>
          <p:nvPr>
            <p:ph type="pic" sz="quarter" idx="13"/>
          </p:nvPr>
        </p:nvPicPr>
        <p:blipFill>
          <a:blip r:embed="rId7"/>
          <a:srcRect t="1184" b="1184"/>
          <a:stretch>
            <a:fillRect/>
          </a:stretch>
        </p:blipFill>
        <p:spPr/>
      </p:pic>
      <p:sp>
        <p:nvSpPr>
          <p:cNvPr id="7" name="TextBox 6">
            <a:extLst>
              <a:ext uri="{FF2B5EF4-FFF2-40B4-BE49-F238E27FC236}">
                <a16:creationId xmlns:a16="http://schemas.microsoft.com/office/drawing/2014/main" id="{1F8AB0B5-B2B5-C0EC-2B72-55DD3ED29083}"/>
              </a:ext>
            </a:extLst>
          </p:cNvPr>
          <p:cNvSpPr txBox="1"/>
          <p:nvPr/>
        </p:nvSpPr>
        <p:spPr>
          <a:xfrm>
            <a:off x="4246682" y="4206417"/>
            <a:ext cx="2958861" cy="230832"/>
          </a:xfrm>
          <a:prstGeom prst="rect">
            <a:avLst/>
          </a:prstGeom>
          <a:noFill/>
        </p:spPr>
        <p:txBody>
          <a:bodyPr wrap="square" rtlCol="0">
            <a:spAutoFit/>
          </a:bodyPr>
          <a:lstStyle/>
          <a:p>
            <a:r>
              <a:rPr lang="ko-KR" altLang="en-US" sz="900" dirty="0">
                <a:solidFill>
                  <a:schemeClr val="bg1"/>
                </a:solidFill>
              </a:rPr>
              <a:t>링크를 따라가려면 </a:t>
            </a:r>
            <a:r>
              <a:rPr lang="en-US" altLang="ko-KR" sz="900" dirty="0">
                <a:solidFill>
                  <a:schemeClr val="bg1"/>
                </a:solidFill>
              </a:rPr>
              <a:t>&lt;Ctrl&gt;</a:t>
            </a:r>
            <a:r>
              <a:rPr lang="ko-KR" altLang="en-US" sz="900" dirty="0">
                <a:solidFill>
                  <a:schemeClr val="bg1"/>
                </a:solidFill>
              </a:rPr>
              <a:t>키를 누른 채 클릭하세요</a:t>
            </a:r>
            <a:r>
              <a:rPr lang="en-US" altLang="ko-KR" sz="900" dirty="0">
                <a:solidFill>
                  <a:schemeClr val="bg1"/>
                </a:solidFill>
              </a:rPr>
              <a:t>^^</a:t>
            </a:r>
            <a:endParaRPr lang="ko-KR" altLang="en-US" sz="900" dirty="0">
              <a:solidFill>
                <a:schemeClr val="bg1"/>
              </a:solidFill>
            </a:endParaRPr>
          </a:p>
        </p:txBody>
      </p:sp>
    </p:spTree>
    <p:extLst>
      <p:ext uri="{BB962C8B-B14F-4D97-AF65-F5344CB8AC3E}">
        <p14:creationId xmlns:p14="http://schemas.microsoft.com/office/powerpoint/2010/main" val="683725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제목 8">
            <a:extLst>
              <a:ext uri="{FF2B5EF4-FFF2-40B4-BE49-F238E27FC236}">
                <a16:creationId xmlns:a16="http://schemas.microsoft.com/office/drawing/2014/main" id="{31EF7656-A78E-4065-BA35-82DF8A5D175E}"/>
              </a:ext>
            </a:extLst>
          </p:cNvPr>
          <p:cNvSpPr>
            <a:spLocks noGrp="1"/>
          </p:cNvSpPr>
          <p:nvPr>
            <p:ph type="title"/>
          </p:nvPr>
        </p:nvSpPr>
        <p:spPr>
          <a:xfrm>
            <a:off x="6784848" y="1719072"/>
            <a:ext cx="4709160" cy="2926080"/>
          </a:xfrm>
        </p:spPr>
        <p:txBody>
          <a:bodyPr rtlCol="0" anchor="b">
            <a:normAutofit/>
          </a:bodyPr>
          <a:lstStyle/>
          <a:p>
            <a:pPr rtl="0"/>
            <a:r>
              <a:rPr lang="ko-KR" altLang="en-US" sz="2800" b="1" dirty="0"/>
              <a:t>희망의 백만기도운동</a:t>
            </a:r>
            <a:br>
              <a:rPr lang="en-US" altLang="ko-KR" sz="2800" b="1" dirty="0"/>
            </a:br>
            <a:r>
              <a:rPr lang="en-US" altLang="ko-KR" sz="2800" b="1" dirty="0"/>
              <a:t>(One</a:t>
            </a:r>
            <a:r>
              <a:rPr lang="ko-KR" altLang="en-US" sz="2800" b="1" dirty="0"/>
              <a:t> </a:t>
            </a:r>
            <a:r>
              <a:rPr lang="en-US" altLang="ko-KR" sz="2800" b="1" dirty="0"/>
              <a:t>Million</a:t>
            </a:r>
            <a:r>
              <a:rPr lang="ko-KR" altLang="en-US" sz="2800" b="1" dirty="0"/>
              <a:t> </a:t>
            </a:r>
            <a:r>
              <a:rPr lang="en-US" altLang="ko-KR" sz="2800" b="1" dirty="0"/>
              <a:t>Prayers</a:t>
            </a:r>
            <a:r>
              <a:rPr lang="ko-KR" altLang="en-US" sz="2800" b="1" dirty="0"/>
              <a:t> </a:t>
            </a:r>
            <a:r>
              <a:rPr lang="en-US" altLang="ko-KR" sz="2800" b="1" dirty="0"/>
              <a:t>of</a:t>
            </a:r>
            <a:r>
              <a:rPr lang="ko-KR" altLang="en-US" sz="2800" b="1" dirty="0"/>
              <a:t> </a:t>
            </a:r>
            <a:r>
              <a:rPr lang="en-US" altLang="ko-KR" sz="2800" b="1" dirty="0"/>
              <a:t>Hope)</a:t>
            </a:r>
            <a:r>
              <a:rPr lang="ko-KR" altLang="en-US" sz="2800" b="1" dirty="0"/>
              <a:t>에 어떻게 </a:t>
            </a:r>
            <a:br>
              <a:rPr lang="en-US" altLang="ko-KR" sz="2800" b="1" dirty="0"/>
            </a:br>
            <a:r>
              <a:rPr lang="ko-KR" altLang="en-US" sz="2800" b="1" dirty="0"/>
              <a:t>참여 할 수 있을까요</a:t>
            </a:r>
            <a:r>
              <a:rPr lang="en-US" altLang="ko-KR" sz="2800" b="1" dirty="0"/>
              <a:t>?</a:t>
            </a:r>
            <a:br>
              <a:rPr lang="en-US" altLang="ko-KR" sz="2800" b="1" dirty="0"/>
            </a:br>
            <a:endParaRPr lang="en-US" altLang="ko-KR" dirty="0"/>
          </a:p>
        </p:txBody>
      </p:sp>
      <p:pic>
        <p:nvPicPr>
          <p:cNvPr id="10" name="그림 개체 틀 9" descr="민들레 사진&#10;">
            <a:extLst>
              <a:ext uri="{FF2B5EF4-FFF2-40B4-BE49-F238E27FC236}">
                <a16:creationId xmlns:a16="http://schemas.microsoft.com/office/drawing/2014/main" id="{20563118-9176-49D8-94ED-2A61A207A093}"/>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0" y="0"/>
            <a:ext cx="6099048" cy="6858000"/>
          </a:xfrm>
        </p:spPr>
      </p:pic>
      <p:sp>
        <p:nvSpPr>
          <p:cNvPr id="12" name="텍스트 개체 틀 11">
            <a:extLst>
              <a:ext uri="{FF2B5EF4-FFF2-40B4-BE49-F238E27FC236}">
                <a16:creationId xmlns:a16="http://schemas.microsoft.com/office/drawing/2014/main" id="{A7807CD3-B422-4F83-9719-CB326AC822E4}"/>
              </a:ext>
            </a:extLst>
          </p:cNvPr>
          <p:cNvSpPr>
            <a:spLocks noGrp="1"/>
          </p:cNvSpPr>
          <p:nvPr>
            <p:ph type="body" sz="quarter" idx="15"/>
          </p:nvPr>
        </p:nvSpPr>
        <p:spPr>
          <a:xfrm>
            <a:off x="6784848" y="4864608"/>
            <a:ext cx="4709160" cy="365760"/>
          </a:xfrm>
        </p:spPr>
        <p:txBody>
          <a:bodyPr rtlCol="0">
            <a:normAutofit/>
          </a:bodyPr>
          <a:lstStyle/>
          <a:p>
            <a:pPr rtl="0"/>
            <a:r>
              <a:rPr lang="ko-KR" altLang="en-US" dirty="0"/>
              <a:t>나눔</a:t>
            </a:r>
            <a:r>
              <a:rPr lang="en-US" altLang="ko-KR" dirty="0"/>
              <a:t>(15’) </a:t>
            </a:r>
            <a:r>
              <a:rPr lang="ko-KR" altLang="en-US" sz="1600" dirty="0"/>
              <a:t>교회</a:t>
            </a:r>
            <a:r>
              <a:rPr lang="en-US" altLang="ko-KR" sz="1600" dirty="0"/>
              <a:t>-</a:t>
            </a:r>
            <a:r>
              <a:rPr lang="ko-KR" altLang="en-US" sz="1600" dirty="0"/>
              <a:t>소그룹</a:t>
            </a:r>
            <a:r>
              <a:rPr lang="en-US" altLang="ko-KR" sz="1600" dirty="0"/>
              <a:t>-</a:t>
            </a:r>
            <a:r>
              <a:rPr lang="ko-KR" altLang="en-US" sz="1600" dirty="0"/>
              <a:t>개인별 참여 방안 나누기</a:t>
            </a:r>
            <a:r>
              <a:rPr lang="en-US" altLang="ko-KR" sz="1600" dirty="0"/>
              <a:t>…</a:t>
            </a:r>
            <a:endParaRPr lang="ko-KR" altLang="en-US" dirty="0"/>
          </a:p>
        </p:txBody>
      </p:sp>
      <p:sp>
        <p:nvSpPr>
          <p:cNvPr id="49" name="날짜 개체 틀 48">
            <a:extLst>
              <a:ext uri="{FF2B5EF4-FFF2-40B4-BE49-F238E27FC236}">
                <a16:creationId xmlns:a16="http://schemas.microsoft.com/office/drawing/2014/main" id="{24BF52CC-EC79-4681-9DB6-52E0532E1EAB}"/>
              </a:ext>
            </a:extLst>
          </p:cNvPr>
          <p:cNvSpPr>
            <a:spLocks noGrp="1"/>
          </p:cNvSpPr>
          <p:nvPr>
            <p:ph type="dt" sz="half" idx="16"/>
          </p:nvPr>
        </p:nvSpPr>
        <p:spPr>
          <a:xfrm>
            <a:off x="841248" y="6356350"/>
            <a:ext cx="1828800" cy="365125"/>
          </a:xfrm>
        </p:spPr>
        <p:txBody>
          <a:bodyPr rtlCol="0"/>
          <a:lstStyle/>
          <a:p>
            <a:pPr rtl="0"/>
            <a:r>
              <a:rPr lang="en-US" altLang="ko-KR" dirty="0"/>
              <a:t>Aug 30</a:t>
            </a:r>
            <a:r>
              <a:rPr lang="en-US" altLang="ko-KR" baseline="30000" dirty="0"/>
              <a:t>th</a:t>
            </a:r>
            <a:r>
              <a:rPr lang="en-US" altLang="ko-KR" dirty="0"/>
              <a:t>, 2022</a:t>
            </a:r>
            <a:endParaRPr lang="ko-KR" altLang="en-US" dirty="0"/>
          </a:p>
        </p:txBody>
      </p:sp>
      <p:sp>
        <p:nvSpPr>
          <p:cNvPr id="51" name="슬라이드 번호 개체 틀 50">
            <a:extLst>
              <a:ext uri="{FF2B5EF4-FFF2-40B4-BE49-F238E27FC236}">
                <a16:creationId xmlns:a16="http://schemas.microsoft.com/office/drawing/2014/main" id="{2A0EFA49-135C-4F01-A453-F4355A528AD0}"/>
              </a:ext>
            </a:extLst>
          </p:cNvPr>
          <p:cNvSpPr>
            <a:spLocks noGrp="1"/>
          </p:cNvSpPr>
          <p:nvPr>
            <p:ph type="sldNum" sz="quarter" idx="12"/>
          </p:nvPr>
        </p:nvSpPr>
        <p:spPr>
          <a:xfrm>
            <a:off x="9537031" y="6356350"/>
            <a:ext cx="1828800" cy="365125"/>
          </a:xfrm>
        </p:spPr>
        <p:txBody>
          <a:bodyPr rtlCol="0"/>
          <a:lstStyle/>
          <a:p>
            <a:pPr rtl="0"/>
            <a:fld id="{294A09A9-5501-47C1-A89A-A340965A2BE2}" type="slidenum">
              <a:rPr lang="en-US" altLang="ko-KR" smtClean="0"/>
              <a:pPr rtl="0"/>
              <a:t>8</a:t>
            </a:fld>
            <a:endParaRPr lang="ko-KR" altLang="en-US"/>
          </a:p>
        </p:txBody>
      </p:sp>
    </p:spTree>
    <p:extLst>
      <p:ext uri="{BB962C8B-B14F-4D97-AF65-F5344CB8AC3E}">
        <p14:creationId xmlns:p14="http://schemas.microsoft.com/office/powerpoint/2010/main" val="2909400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2D1A202-23A3-4F3A-AA92-0172C8D2DA06}"/>
              </a:ext>
            </a:extLst>
          </p:cNvPr>
          <p:cNvSpPr>
            <a:spLocks noGrp="1"/>
          </p:cNvSpPr>
          <p:nvPr>
            <p:ph type="title"/>
          </p:nvPr>
        </p:nvSpPr>
        <p:spPr>
          <a:xfrm>
            <a:off x="6687887" y="1412748"/>
            <a:ext cx="5208838" cy="1325563"/>
          </a:xfrm>
        </p:spPr>
        <p:txBody>
          <a:bodyPr rtlCol="0" anchor="b">
            <a:normAutofit/>
          </a:bodyPr>
          <a:lstStyle/>
          <a:p>
            <a:pPr>
              <a:lnSpc>
                <a:spcPct val="100000"/>
              </a:lnSpc>
            </a:pPr>
            <a:r>
              <a:rPr lang="ko-KR" altLang="en-US" sz="3200" b="1" dirty="0"/>
              <a:t>박해 받는 교회와 </a:t>
            </a:r>
            <a:br>
              <a:rPr lang="en-US" altLang="ko-KR" sz="3200" b="1" dirty="0"/>
            </a:br>
            <a:r>
              <a:rPr lang="ko-KR" altLang="en-US" sz="3200" b="1" dirty="0"/>
              <a:t>성도들을 위한 기도</a:t>
            </a:r>
            <a:r>
              <a:rPr lang="en-US" altLang="ko-KR" sz="3200" b="1" dirty="0"/>
              <a:t>(30’)</a:t>
            </a:r>
            <a:endParaRPr lang="ko-KR" altLang="en-US" dirty="0"/>
          </a:p>
        </p:txBody>
      </p:sp>
      <p:pic>
        <p:nvPicPr>
          <p:cNvPr id="8" name="그림 개체 틀 7" descr="파란색과 노란색 산호 사진&#10;">
            <a:extLst>
              <a:ext uri="{FF2B5EF4-FFF2-40B4-BE49-F238E27FC236}">
                <a16:creationId xmlns:a16="http://schemas.microsoft.com/office/drawing/2014/main" id="{7E4E530D-5C66-4115-949E-45737E68F144}"/>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a:stretch/>
        </p:blipFill>
        <p:spPr>
          <a:xfrm>
            <a:off x="0" y="0"/>
            <a:ext cx="4059936" cy="6858000"/>
          </a:xfrm>
        </p:spPr>
      </p:pic>
      <p:pic>
        <p:nvPicPr>
          <p:cNvPr id="10" name="그림 개체 틀 9" descr="말미잘 속에 있는 흰동가리 사진&#10;">
            <a:extLst>
              <a:ext uri="{FF2B5EF4-FFF2-40B4-BE49-F238E27FC236}">
                <a16:creationId xmlns:a16="http://schemas.microsoft.com/office/drawing/2014/main" id="{2D97A15A-39A2-41E9-B6D0-6D666F881ABC}"/>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a:stretch/>
        </p:blipFill>
        <p:spPr>
          <a:xfrm>
            <a:off x="2048256" y="1412748"/>
            <a:ext cx="4041648" cy="4032504"/>
          </a:xfrm>
        </p:spPr>
      </p:pic>
      <p:sp>
        <p:nvSpPr>
          <p:cNvPr id="26" name="날짜 개체 틀 25">
            <a:extLst>
              <a:ext uri="{FF2B5EF4-FFF2-40B4-BE49-F238E27FC236}">
                <a16:creationId xmlns:a16="http://schemas.microsoft.com/office/drawing/2014/main" id="{F9C20C10-9D7D-4177-9698-268E4571E974}"/>
              </a:ext>
            </a:extLst>
          </p:cNvPr>
          <p:cNvSpPr>
            <a:spLocks noGrp="1"/>
          </p:cNvSpPr>
          <p:nvPr>
            <p:ph type="dt" sz="half" idx="14"/>
          </p:nvPr>
        </p:nvSpPr>
        <p:spPr>
          <a:xfrm>
            <a:off x="838200" y="6356350"/>
            <a:ext cx="2743200" cy="365125"/>
          </a:xfrm>
        </p:spPr>
        <p:txBody>
          <a:bodyPr rtlCol="0"/>
          <a:lstStyle/>
          <a:p>
            <a:pPr rtl="0"/>
            <a:r>
              <a:rPr lang="en-US" altLang="ko-KR" dirty="0"/>
              <a:t>Aug 30</a:t>
            </a:r>
            <a:r>
              <a:rPr lang="en-US" altLang="ko-KR" baseline="30000" dirty="0"/>
              <a:t>th</a:t>
            </a:r>
            <a:r>
              <a:rPr lang="en-US" altLang="ko-KR" dirty="0"/>
              <a:t>, 2022</a:t>
            </a:r>
            <a:endParaRPr lang="ko-KR" altLang="en-US" dirty="0"/>
          </a:p>
        </p:txBody>
      </p:sp>
      <p:sp>
        <p:nvSpPr>
          <p:cNvPr id="28" name="슬라이드 번호 개체 틀 27">
            <a:extLst>
              <a:ext uri="{FF2B5EF4-FFF2-40B4-BE49-F238E27FC236}">
                <a16:creationId xmlns:a16="http://schemas.microsoft.com/office/drawing/2014/main" id="{68B7A5A4-3AD8-472D-A4E3-F536ED1A968F}"/>
              </a:ext>
            </a:extLst>
          </p:cNvPr>
          <p:cNvSpPr>
            <a:spLocks noGrp="1"/>
          </p:cNvSpPr>
          <p:nvPr>
            <p:ph type="sldNum" sz="quarter" idx="16"/>
          </p:nvPr>
        </p:nvSpPr>
        <p:spPr>
          <a:xfrm>
            <a:off x="8610600" y="6356350"/>
            <a:ext cx="2743200" cy="365125"/>
          </a:xfrm>
        </p:spPr>
        <p:txBody>
          <a:bodyPr rtlCol="0"/>
          <a:lstStyle/>
          <a:p>
            <a:pPr rtl="0"/>
            <a:fld id="{294A09A9-5501-47C1-A89A-A340965A2BE2}" type="slidenum">
              <a:rPr lang="en-US" altLang="ko-KR" smtClean="0"/>
              <a:pPr rtl="0"/>
              <a:t>9</a:t>
            </a:fld>
            <a:endParaRPr lang="ko-KR" altLang="en-US" dirty="0"/>
          </a:p>
        </p:txBody>
      </p:sp>
    </p:spTree>
    <p:extLst>
      <p:ext uri="{BB962C8B-B14F-4D97-AF65-F5344CB8AC3E}">
        <p14:creationId xmlns:p14="http://schemas.microsoft.com/office/powerpoint/2010/main" val="3271490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31468" y="219333"/>
            <a:ext cx="7360007" cy="1393598"/>
          </a:xfrm>
        </p:spPr>
        <p:txBody>
          <a:bodyPr>
            <a:normAutofit/>
          </a:bodyPr>
          <a:lstStyle/>
          <a:p>
            <a:pPr marL="0" lvl="0" indent="0" algn="l" defTabSz="1028836" rtl="0" eaLnBrk="1" latinLnBrk="1" hangingPunct="1">
              <a:lnSpc>
                <a:spcPct val="100000"/>
              </a:lnSpc>
              <a:spcBef>
                <a:spcPct val="0"/>
              </a:spcBef>
              <a:spcAft>
                <a:spcPct val="0"/>
              </a:spcAft>
              <a:buNone/>
              <a:defRPr/>
            </a:pPr>
            <a:r>
              <a:rPr kumimoji="0" lang="en-US" altLang="ko-KR" sz="2600" b="1" i="0" baseline="0" dirty="0">
                <a:solidFill>
                  <a:srgbClr val="000000">
                    <a:alpha val="100000"/>
                  </a:srgbClr>
                </a:solidFill>
                <a:sym typeface="Arial"/>
              </a:rPr>
              <a:t>(</a:t>
            </a:r>
            <a:r>
              <a:rPr kumimoji="0" lang="ko-KR" altLang="en-US" sz="2600" b="1" i="0" baseline="0" dirty="0">
                <a:solidFill>
                  <a:srgbClr val="000000">
                    <a:alpha val="100000"/>
                  </a:srgbClr>
                </a:solidFill>
                <a:sym typeface="Arial"/>
              </a:rPr>
              <a:t>후기</a:t>
            </a:r>
            <a:r>
              <a:rPr kumimoji="0" lang="en-US" altLang="ko-KR" sz="2600" b="1" i="0" baseline="0" dirty="0">
                <a:solidFill>
                  <a:srgbClr val="000000">
                    <a:alpha val="100000"/>
                  </a:srgbClr>
                </a:solidFill>
                <a:sym typeface="Arial"/>
              </a:rPr>
              <a:t>)</a:t>
            </a:r>
            <a:r>
              <a:rPr kumimoji="0" lang="ko-KR" altLang="en-US" sz="2600" b="1" i="0" baseline="0" dirty="0">
                <a:solidFill>
                  <a:srgbClr val="000000">
                    <a:alpha val="100000"/>
                  </a:srgbClr>
                </a:solidFill>
                <a:sym typeface="Arial"/>
              </a:rPr>
              <a:t>  </a:t>
            </a:r>
            <a:r>
              <a:rPr kumimoji="0" lang="en-US" altLang="ko-KR" sz="2600" b="1" i="0" baseline="0" dirty="0">
                <a:solidFill>
                  <a:srgbClr val="000000">
                    <a:alpha val="100000"/>
                  </a:srgbClr>
                </a:solidFill>
                <a:sym typeface="Arial"/>
              </a:rPr>
              <a:t>7/5</a:t>
            </a:r>
            <a:r>
              <a:rPr kumimoji="0" lang="ko-KR" altLang="en-US" sz="2600" b="1" i="0" baseline="0" dirty="0">
                <a:solidFill>
                  <a:srgbClr val="000000">
                    <a:alpha val="100000"/>
                  </a:srgbClr>
                </a:solidFill>
                <a:sym typeface="Arial"/>
              </a:rPr>
              <a:t>일</a:t>
            </a:r>
            <a:r>
              <a:rPr kumimoji="0" lang="en-US" altLang="ko-KR" sz="2600" b="1" i="0" baseline="0" dirty="0">
                <a:solidFill>
                  <a:srgbClr val="000000">
                    <a:alpha val="100000"/>
                  </a:srgbClr>
                </a:solidFill>
                <a:sym typeface="Arial"/>
              </a:rPr>
              <a:t>:</a:t>
            </a:r>
            <a:r>
              <a:rPr kumimoji="0" lang="ko-KR" altLang="en-US" sz="2600" b="1" i="0" baseline="0" dirty="0">
                <a:solidFill>
                  <a:srgbClr val="000000">
                    <a:alpha val="100000"/>
                  </a:srgbClr>
                </a:solidFill>
                <a:sym typeface="Arial"/>
              </a:rPr>
              <a:t> </a:t>
            </a:r>
            <a:r>
              <a:rPr kumimoji="0" lang="ko-KR" altLang="en-US" b="1" i="0" baseline="0" dirty="0">
                <a:solidFill>
                  <a:srgbClr val="000000">
                    <a:alpha val="100000"/>
                  </a:srgbClr>
                </a:solidFill>
                <a:sym typeface="Arial"/>
              </a:rPr>
              <a:t>인도네시아 </a:t>
            </a:r>
            <a:r>
              <a:rPr kumimoji="0" lang="en-US" altLang="ko-KR" b="1" i="0" baseline="0" dirty="0">
                <a:solidFill>
                  <a:srgbClr val="000000">
                    <a:alpha val="100000"/>
                  </a:srgbClr>
                </a:solidFill>
                <a:sym typeface="Arial"/>
              </a:rPr>
              <a:t>-</a:t>
            </a:r>
            <a:r>
              <a:rPr kumimoji="0" lang="ko-KR" altLang="en-US" b="1" i="0" baseline="0" dirty="0">
                <a:solidFill>
                  <a:srgbClr val="000000">
                    <a:alpha val="100000"/>
                  </a:srgbClr>
                </a:solidFill>
                <a:sym typeface="Arial"/>
              </a:rPr>
              <a:t> 가슴에 총상을 입은 목사님을 위해 기도해 주세요</a:t>
            </a:r>
            <a:r>
              <a:rPr kumimoji="0" lang="en-US" altLang="ko-KR" b="1" i="0" baseline="0" dirty="0">
                <a:solidFill>
                  <a:srgbClr val="000000">
                    <a:alpha val="100000"/>
                  </a:srgbClr>
                </a:solidFill>
                <a:sym typeface="Arial"/>
              </a:rPr>
              <a:t>.</a:t>
            </a:r>
          </a:p>
        </p:txBody>
      </p:sp>
      <p:sp>
        <p:nvSpPr>
          <p:cNvPr id="5" name="내용 개체 틀 4"/>
          <p:cNvSpPr>
            <a:spLocks noGrp="1"/>
          </p:cNvSpPr>
          <p:nvPr>
            <p:ph sz="quarter" idx="4"/>
          </p:nvPr>
        </p:nvSpPr>
        <p:spPr>
          <a:xfrm>
            <a:off x="643037" y="1752367"/>
            <a:ext cx="7183840" cy="1676633"/>
          </a:xfrm>
        </p:spPr>
        <p:txBody>
          <a:bodyPr vert="horz" lIns="91440" tIns="45720" rIns="91440" bIns="45720" anchor="t">
            <a:noAutofit/>
          </a:bodyPr>
          <a:lstStyle/>
          <a:p>
            <a:pPr marL="0" lvl="0" indent="0" algn="just">
              <a:lnSpc>
                <a:spcPct val="150000"/>
              </a:lnSpc>
              <a:buNone/>
              <a:defRPr/>
            </a:pPr>
            <a:r>
              <a:rPr lang="en-US" altLang="ko-KR" dirty="0"/>
              <a:t>(</a:t>
            </a:r>
            <a:r>
              <a:rPr lang="ko-KR" altLang="en-US" dirty="0"/>
              <a:t>사건</a:t>
            </a:r>
            <a:r>
              <a:rPr lang="en-US" altLang="ko-KR" dirty="0"/>
              <a:t>)</a:t>
            </a:r>
            <a:r>
              <a:rPr lang="ko-KR" altLang="en-US" dirty="0"/>
              <a:t> </a:t>
            </a:r>
            <a:endParaRPr lang="ko-KR" altLang="ko-KR" dirty="0"/>
          </a:p>
          <a:p>
            <a:pPr lvl="0" algn="just">
              <a:lnSpc>
                <a:spcPct val="150000"/>
              </a:lnSpc>
              <a:defRPr/>
            </a:pPr>
            <a:r>
              <a:rPr lang="ko-KR" altLang="ko-KR" dirty="0"/>
              <a:t>지난 </a:t>
            </a:r>
            <a:r>
              <a:rPr lang="en-US" altLang="ko-KR" dirty="0"/>
              <a:t>6</a:t>
            </a:r>
            <a:r>
              <a:rPr lang="ko-KR" altLang="ko-KR" dirty="0"/>
              <a:t>/27일 저녁, 수마트라 북부 델리 </a:t>
            </a:r>
            <a:r>
              <a:rPr lang="ko-KR" altLang="ko-KR" dirty="0" err="1"/>
              <a:t>세르당</a:t>
            </a:r>
            <a:r>
              <a:rPr lang="en-US" altLang="ko-KR" dirty="0"/>
              <a:t>(Deli Serdang)</a:t>
            </a:r>
            <a:r>
              <a:rPr lang="ko-KR" altLang="ko-KR" dirty="0"/>
              <a:t>에서 페르난도</a:t>
            </a:r>
            <a:r>
              <a:rPr lang="en-US" altLang="ko-KR" dirty="0"/>
              <a:t>        </a:t>
            </a:r>
            <a:r>
              <a:rPr lang="ko-KR" altLang="ko-KR" dirty="0" err="1"/>
              <a:t>탐부난</a:t>
            </a:r>
            <a:r>
              <a:rPr lang="ko-KR" altLang="ko-KR" dirty="0"/>
              <a:t>(</a:t>
            </a:r>
            <a:r>
              <a:rPr lang="ko-KR" altLang="ko-KR" dirty="0" err="1"/>
              <a:t>Fernando</a:t>
            </a:r>
            <a:r>
              <a:rPr lang="ko-KR" altLang="ko-KR" dirty="0"/>
              <a:t> </a:t>
            </a:r>
            <a:r>
              <a:rPr lang="ko-KR" altLang="ko-KR" dirty="0" err="1"/>
              <a:t>Tambunan</a:t>
            </a:r>
            <a:r>
              <a:rPr lang="ko-KR" altLang="ko-KR" dirty="0"/>
              <a:t>) 목사님이 테라스에 앉아 있던 중 괴한의</a:t>
            </a:r>
            <a:r>
              <a:rPr lang="en-US" altLang="ko-KR" dirty="0"/>
              <a:t>    </a:t>
            </a:r>
            <a:r>
              <a:rPr lang="ko-KR" altLang="ko-KR" dirty="0"/>
              <a:t>총격을</a:t>
            </a:r>
            <a:r>
              <a:rPr lang="en-US" altLang="ko-KR" dirty="0"/>
              <a:t> </a:t>
            </a:r>
            <a:r>
              <a:rPr lang="ko-KR" altLang="ko-KR" dirty="0"/>
              <a:t>받았습니다.</a:t>
            </a:r>
            <a:r>
              <a:rPr lang="en-US" altLang="ko-KR" dirty="0"/>
              <a:t> </a:t>
            </a:r>
            <a:r>
              <a:rPr lang="ko-KR" altLang="ko-KR" dirty="0"/>
              <a:t>목사님은 저녁식사를 마치고, 테라스로 나</a:t>
            </a:r>
            <a:r>
              <a:rPr lang="ko-KR" altLang="en-US" dirty="0"/>
              <a:t>가셨다 변을 당했습니다</a:t>
            </a:r>
            <a:r>
              <a:rPr lang="en-US" altLang="ko-KR" dirty="0"/>
              <a:t>.</a:t>
            </a:r>
            <a:r>
              <a:rPr lang="ko-KR" altLang="en-US" dirty="0"/>
              <a:t> </a:t>
            </a:r>
          </a:p>
          <a:p>
            <a:pPr marL="0" lvl="0" indent="0" algn="just" defTabSz="1028836" rtl="0" eaLnBrk="1" latinLnBrk="1" hangingPunct="1">
              <a:lnSpc>
                <a:spcPct val="120000"/>
              </a:lnSpc>
              <a:spcBef>
                <a:spcPct val="10000"/>
              </a:spcBef>
              <a:spcAft>
                <a:spcPct val="0"/>
              </a:spcAft>
              <a:buClr>
                <a:srgbClr val="11100F">
                  <a:alpha val="100000"/>
                </a:srgbClr>
              </a:buClr>
              <a:buSzPct val="100000"/>
              <a:buFont typeface="Bebas"/>
              <a:buNone/>
              <a:defRPr/>
            </a:pPr>
            <a:endParaRPr lang="en-US" altLang="ko-KR" dirty="0"/>
          </a:p>
        </p:txBody>
      </p:sp>
      <p:sp>
        <p:nvSpPr>
          <p:cNvPr id="28" name="날짜 개체 틀 27"/>
          <p:cNvSpPr>
            <a:spLocks noGrp="1"/>
          </p:cNvSpPr>
          <p:nvPr>
            <p:ph type="dt" sz="half" idx="10"/>
          </p:nvPr>
        </p:nvSpPr>
        <p:spPr>
          <a:xfrm>
            <a:off x="838200" y="6356350"/>
            <a:ext cx="2743200" cy="365125"/>
          </a:xfrm>
        </p:spPr>
        <p:txBody>
          <a:bodyPr/>
          <a:lstStyle/>
          <a:p>
            <a:pPr rtl="0">
              <a:defRPr/>
            </a:pPr>
            <a:r>
              <a:rPr lang="en-US" altLang="ko-KR"/>
              <a:t>Aug 30</a:t>
            </a:r>
            <a:r>
              <a:rPr lang="en-US" altLang="ko-KR" baseline="30000"/>
              <a:t>th</a:t>
            </a:r>
            <a:r>
              <a:rPr lang="en-US" altLang="ko-KR"/>
              <a:t>, 2022</a:t>
            </a:r>
            <a:endParaRPr lang="ko-KR" altLang="en-US"/>
          </a:p>
        </p:txBody>
      </p:sp>
      <p:sp>
        <p:nvSpPr>
          <p:cNvPr id="30" name="슬라이드 번호 개체 틀 29"/>
          <p:cNvSpPr>
            <a:spLocks noGrp="1"/>
          </p:cNvSpPr>
          <p:nvPr>
            <p:ph type="sldNum" sz="quarter" idx="12"/>
          </p:nvPr>
        </p:nvSpPr>
        <p:spPr>
          <a:xfrm>
            <a:off x="8610600" y="6356350"/>
            <a:ext cx="2743200" cy="365125"/>
          </a:xfrm>
        </p:spPr>
        <p:txBody>
          <a:bodyPr/>
          <a:lstStyle/>
          <a:p>
            <a:pPr rtl="0">
              <a:defRPr/>
            </a:pPr>
            <a:fld id="{294A09A9-5501-47C1-A89A-A340965A2BE2}" type="slidenum">
              <a:rPr lang="en-US" altLang="ko-KR"/>
              <a:pPr rtl="0">
                <a:defRPr/>
              </a:pPr>
              <a:t>10</a:t>
            </a:fld>
            <a:endParaRPr lang="en-US" altLang="ko-KR"/>
          </a:p>
        </p:txBody>
      </p:sp>
      <p:pic>
        <p:nvPicPr>
          <p:cNvPr id="101" name="그림 개체 틀 8" descr="지도이(가) 표시된 사진  자동 생성된 설명"/>
          <p:cNvPicPr>
            <a:picLocks noGrp="1" noChangeAspect="1"/>
          </p:cNvPicPr>
          <p:nvPr>
            <p:ph type="pic" sz="quarter" idx="13"/>
          </p:nvPr>
        </p:nvPicPr>
        <p:blipFill rotWithShape="1">
          <a:blip r:embed="rId3"/>
          <a:srcRect l="17350" r="17350"/>
          <a:stretch>
            <a:fillRect/>
          </a:stretch>
        </p:blipFill>
        <p:spPr>
          <a:xfrm>
            <a:off x="8153398" y="0"/>
            <a:ext cx="4038602" cy="6858000"/>
          </a:xfrm>
        </p:spPr>
      </p:pic>
      <p:pic>
        <p:nvPicPr>
          <p:cNvPr id="102" name="그림 11" descr="지도이(가) 표시된 사진  자동 생성된 설명"/>
          <p:cNvPicPr>
            <a:picLocks noChangeAspect="1"/>
          </p:cNvPicPr>
          <p:nvPr/>
        </p:nvPicPr>
        <p:blipFill rotWithShape="1">
          <a:blip r:embed="rId4"/>
          <a:stretch>
            <a:fillRect/>
          </a:stretch>
        </p:blipFill>
        <p:spPr>
          <a:xfrm>
            <a:off x="8153398" y="3477040"/>
            <a:ext cx="2559951" cy="3380960"/>
          </a:xfrm>
          <a:prstGeom prst="rect">
            <a:avLst/>
          </a:prstGeom>
        </p:spPr>
      </p:pic>
      <p:sp>
        <p:nvSpPr>
          <p:cNvPr id="103" name="내용 개체 틀 4"/>
          <p:cNvSpPr>
            <a:spLocks noGrp="1"/>
          </p:cNvSpPr>
          <p:nvPr/>
        </p:nvSpPr>
        <p:spPr>
          <a:xfrm>
            <a:off x="678804" y="3683415"/>
            <a:ext cx="7148073" cy="2687449"/>
          </a:xfrm>
          <a:prstGeom prst="rect">
            <a:avLst/>
          </a:prstGeom>
        </p:spPr>
        <p:txBody>
          <a:bodyPr vert="horz" lIns="91440" tIns="45720" rIns="91440" bIns="45720" anchor="t">
            <a:noAutofit/>
          </a:bodyPr>
          <a:lstStyle/>
          <a:p>
            <a:pPr marL="0" lvl="0" indent="0" algn="just" defTabSz="914400" rtl="0" eaLnBrk="1" latinLnBrk="1" hangingPunct="1">
              <a:lnSpc>
                <a:spcPct val="150000"/>
              </a:lnSpc>
              <a:spcBef>
                <a:spcPts val="1000"/>
              </a:spcBef>
              <a:spcAft>
                <a:spcPts val="0"/>
              </a:spcAft>
              <a:buFont typeface="Arial"/>
              <a:buNone/>
              <a:defRPr/>
            </a:pPr>
            <a:r>
              <a:rPr kumimoji="0" lang="en-US" altLang="ko-KR" sz="1600" b="0" i="0" u="none" strike="noStrike" kern="1200" cap="none" spc="0" normalizeH="0" baseline="0" dirty="0">
                <a:solidFill>
                  <a:srgbClr val="404040"/>
                </a:solidFill>
                <a:latin typeface="맑은 고딕" panose="020B0503020000020004" pitchFamily="50" charset="-127"/>
                <a:ea typeface="맑은 고딕" panose="020B0503020000020004" pitchFamily="50" charset="-127"/>
              </a:rPr>
              <a:t>(</a:t>
            </a:r>
            <a:r>
              <a:rPr kumimoji="0" lang="ko-KR" altLang="en-US" sz="1600" b="0" i="0" u="none" strike="noStrike" kern="1200" cap="none" spc="0" normalizeH="0" baseline="0" dirty="0">
                <a:solidFill>
                  <a:srgbClr val="404040"/>
                </a:solidFill>
                <a:latin typeface="맑은 고딕" panose="020B0503020000020004" pitchFamily="50" charset="-127"/>
                <a:ea typeface="맑은 고딕" panose="020B0503020000020004" pitchFamily="50" charset="-127"/>
              </a:rPr>
              <a:t>후기</a:t>
            </a:r>
            <a:r>
              <a:rPr kumimoji="0" lang="en-US" altLang="ko-KR" sz="1600" b="0" i="0" u="none" strike="noStrike" kern="1200" cap="none" spc="0" normalizeH="0" baseline="0" dirty="0">
                <a:solidFill>
                  <a:srgbClr val="404040"/>
                </a:solidFill>
                <a:latin typeface="맑은 고딕" panose="020B0503020000020004" pitchFamily="50" charset="-127"/>
                <a:ea typeface="맑은 고딕" panose="020B0503020000020004" pitchFamily="50" charset="-127"/>
              </a:rPr>
              <a:t>)</a:t>
            </a:r>
            <a:r>
              <a:rPr kumimoji="0" lang="ko-KR" altLang="en-US" sz="1600" b="0" i="0" u="none" strike="noStrike" kern="1200" cap="none" spc="0" normalizeH="0" baseline="0" dirty="0">
                <a:solidFill>
                  <a:srgbClr val="404040"/>
                </a:solidFill>
                <a:latin typeface="맑은 고딕" panose="020B0503020000020004" pitchFamily="50" charset="-127"/>
                <a:ea typeface="맑은 고딕" panose="020B0503020000020004" pitchFamily="50" charset="-127"/>
              </a:rPr>
              <a:t> </a:t>
            </a:r>
          </a:p>
          <a:p>
            <a:pPr marL="227042" lvl="0" indent="-227042" algn="just" defTabSz="1028836" rtl="0" eaLnBrk="1" latinLnBrk="1" hangingPunct="1">
              <a:lnSpc>
                <a:spcPct val="150000"/>
              </a:lnSpc>
              <a:spcBef>
                <a:spcPct val="10000"/>
              </a:spcBef>
              <a:spcAft>
                <a:spcPct val="0"/>
              </a:spcAft>
              <a:buClr>
                <a:srgbClr val="11100F">
                  <a:alpha val="100000"/>
                </a:srgbClr>
              </a:buClr>
              <a:buSzPct val="100000"/>
              <a:buFont typeface="Bebas"/>
              <a:buChar char="•"/>
              <a:defRPr/>
            </a:pPr>
            <a:r>
              <a:rPr kumimoji="0" lang="ko-KR" altLang="en-US" sz="1600" b="0" i="0" u="none" strike="noStrike" kern="1200" cap="none" spc="0" normalizeH="0" baseline="0" dirty="0">
                <a:solidFill>
                  <a:srgbClr val="11100F"/>
                </a:solidFill>
                <a:latin typeface="맑은 고딕" panose="020B0503020000020004" pitchFamily="50" charset="-127"/>
                <a:ea typeface="맑은 고딕" panose="020B0503020000020004" pitchFamily="50" charset="-127"/>
              </a:rPr>
              <a:t>페르난도 목사님은 현재 무사히 </a:t>
            </a:r>
            <a:r>
              <a:rPr kumimoji="0" lang="ko-KR" altLang="en-US" sz="1600" b="0" i="0" u="none" strike="noStrike" kern="1200" cap="none" spc="0" normalizeH="0" baseline="0" dirty="0" err="1">
                <a:solidFill>
                  <a:srgbClr val="11100F"/>
                </a:solidFill>
                <a:latin typeface="맑은 고딕" panose="020B0503020000020004" pitchFamily="50" charset="-127"/>
                <a:ea typeface="맑은 고딕" panose="020B0503020000020004" pitchFamily="50" charset="-127"/>
              </a:rPr>
              <a:t>회복중에</a:t>
            </a:r>
            <a:r>
              <a:rPr kumimoji="0" lang="ko-KR" altLang="en-US" sz="1600" b="0" i="0" u="none" strike="noStrike" kern="1200" cap="none" spc="0" normalizeH="0" baseline="0" dirty="0">
                <a:solidFill>
                  <a:srgbClr val="11100F"/>
                </a:solidFill>
                <a:latin typeface="맑은 고딕" panose="020B0503020000020004" pitchFamily="50" charset="-127"/>
                <a:ea typeface="맑은 고딕" panose="020B0503020000020004" pitchFamily="50" charset="-127"/>
              </a:rPr>
              <a:t> 있습니다. 범인들은 폭력조직의          일원이며, 모두 체포된 것으로 확인됐습니다. 범인들은 </a:t>
            </a:r>
            <a:r>
              <a:rPr kumimoji="0" lang="ko-KR" altLang="en-US" sz="1600" b="0" i="0" u="none" strike="noStrike" kern="1200" cap="none" spc="0" normalizeH="0" baseline="0" dirty="0" err="1">
                <a:solidFill>
                  <a:srgbClr val="11100F"/>
                </a:solidFill>
                <a:latin typeface="맑은 고딕" panose="020B0503020000020004" pitchFamily="50" charset="-127"/>
                <a:ea typeface="맑은 고딕" panose="020B0503020000020004" pitchFamily="50" charset="-127"/>
              </a:rPr>
              <a:t>보호비</a:t>
            </a:r>
            <a:r>
              <a:rPr kumimoji="0" lang="ko-KR" altLang="en-US" sz="1600" b="0" i="0" u="none" strike="noStrike" kern="1200" cap="none" spc="0" normalizeH="0" baseline="0" dirty="0">
                <a:solidFill>
                  <a:srgbClr val="11100F"/>
                </a:solidFill>
                <a:latin typeface="맑은 고딕" panose="020B0503020000020004" pitchFamily="50" charset="-127"/>
                <a:ea typeface="맑은 고딕" panose="020B0503020000020004" pitchFamily="50" charset="-127"/>
              </a:rPr>
              <a:t>(</a:t>
            </a:r>
            <a:r>
              <a:rPr kumimoji="0" lang="ko-KR" altLang="en-US" sz="1600" b="0" i="0" u="none" strike="noStrike" kern="1200" cap="none" spc="0" normalizeH="0" baseline="0" dirty="0" err="1">
                <a:solidFill>
                  <a:srgbClr val="11100F"/>
                </a:solidFill>
                <a:latin typeface="맑은 고딕" panose="020B0503020000020004" pitchFamily="50" charset="-127"/>
                <a:ea typeface="맑은 고딕" panose="020B0503020000020004" pitchFamily="50" charset="-127"/>
              </a:rPr>
              <a:t>Security</a:t>
            </a:r>
            <a:r>
              <a:rPr kumimoji="0" lang="ko-KR" altLang="en-US" sz="1600" b="0" i="0" u="none" strike="noStrike" kern="1200" cap="none" spc="0" normalizeH="0" baseline="0" dirty="0">
                <a:solidFill>
                  <a:srgbClr val="11100F"/>
                </a:solidFill>
                <a:latin typeface="맑은 고딕" panose="020B0503020000020004" pitchFamily="50" charset="-127"/>
                <a:ea typeface="맑은 고딕" panose="020B0503020000020004" pitchFamily="50" charset="-127"/>
              </a:rPr>
              <a:t> </a:t>
            </a:r>
            <a:r>
              <a:rPr kumimoji="0" lang="ko-KR" altLang="en-US" sz="1600" b="0" i="0" u="none" strike="noStrike" kern="1200" cap="none" spc="0" normalizeH="0" baseline="0" dirty="0" err="1">
                <a:solidFill>
                  <a:srgbClr val="11100F"/>
                </a:solidFill>
                <a:latin typeface="맑은 고딕" panose="020B0503020000020004" pitchFamily="50" charset="-127"/>
                <a:ea typeface="맑은 고딕" panose="020B0503020000020004" pitchFamily="50" charset="-127"/>
              </a:rPr>
              <a:t>Fee</a:t>
            </a:r>
            <a:r>
              <a:rPr kumimoji="0" lang="ko-KR" altLang="en-US" sz="1600" b="0" i="0" u="none" strike="noStrike" kern="1200" cap="none" spc="0" normalizeH="0" baseline="0" dirty="0">
                <a:solidFill>
                  <a:srgbClr val="11100F"/>
                </a:solidFill>
                <a:latin typeface="맑은 고딕" panose="020B0503020000020004" pitchFamily="50" charset="-127"/>
                <a:ea typeface="맑은 고딕" panose="020B0503020000020004" pitchFamily="50" charset="-127"/>
              </a:rPr>
              <a:t>) 명목으로 50,000 </a:t>
            </a:r>
            <a:r>
              <a:rPr kumimoji="0" lang="ko-KR" altLang="en-US" sz="1600" b="0" i="0" u="none" strike="noStrike" kern="1200" cap="none" spc="0" normalizeH="0" baseline="0" dirty="0" err="1">
                <a:solidFill>
                  <a:srgbClr val="11100F"/>
                </a:solidFill>
                <a:latin typeface="맑은 고딕" panose="020B0503020000020004" pitchFamily="50" charset="-127"/>
                <a:ea typeface="맑은 고딕" panose="020B0503020000020004" pitchFamily="50" charset="-127"/>
              </a:rPr>
              <a:t>루피아</a:t>
            </a:r>
            <a:r>
              <a:rPr kumimoji="0" lang="ko-KR" altLang="en-US" sz="1600" b="0" i="0" u="none" strike="noStrike" kern="1200" cap="none" spc="0" normalizeH="0" baseline="0" dirty="0">
                <a:solidFill>
                  <a:srgbClr val="11100F"/>
                </a:solidFill>
                <a:latin typeface="맑은 고딕" panose="020B0503020000020004" pitchFamily="50" charset="-127"/>
                <a:ea typeface="맑은 고딕" panose="020B0503020000020004" pitchFamily="50" charset="-127"/>
              </a:rPr>
              <a:t> (달러 3.38/ 원화 4,540원)</a:t>
            </a:r>
            <a:r>
              <a:rPr kumimoji="0" lang="ko-KR" altLang="en-US" sz="1600" b="0" i="0" u="none" strike="noStrike" kern="1200" cap="none" spc="0" normalizeH="0" baseline="0" dirty="0" err="1">
                <a:solidFill>
                  <a:srgbClr val="11100F"/>
                </a:solidFill>
                <a:latin typeface="맑은 고딕" panose="020B0503020000020004" pitchFamily="50" charset="-127"/>
                <a:ea typeface="맑은 고딕" panose="020B0503020000020004" pitchFamily="50" charset="-127"/>
              </a:rPr>
              <a:t>를</a:t>
            </a:r>
            <a:r>
              <a:rPr kumimoji="0" lang="ko-KR" altLang="en-US" sz="1600" b="0" i="0" u="none" strike="noStrike" kern="1200" cap="none" spc="0" normalizeH="0" baseline="0" dirty="0">
                <a:solidFill>
                  <a:srgbClr val="11100F"/>
                </a:solidFill>
                <a:latin typeface="맑은 고딕" panose="020B0503020000020004" pitchFamily="50" charset="-127"/>
                <a:ea typeface="맑은 고딕" panose="020B0503020000020004" pitchFamily="50" charset="-127"/>
              </a:rPr>
              <a:t> 페르난도 목사님에게 강요했고</a:t>
            </a:r>
            <a:r>
              <a:rPr kumimoji="0" lang="en-US" altLang="ko-KR" sz="1600" b="0" i="0" u="none" strike="noStrike" kern="1200" cap="none" spc="0" normalizeH="0" baseline="0" dirty="0">
                <a:solidFill>
                  <a:srgbClr val="11100F"/>
                </a:solidFill>
                <a:latin typeface="맑은 고딕" panose="020B0503020000020004" pitchFamily="50" charset="-127"/>
                <a:ea typeface="맑은 고딕" panose="020B0503020000020004" pitchFamily="50" charset="-127"/>
              </a:rPr>
              <a:t>,</a:t>
            </a:r>
            <a:r>
              <a:rPr kumimoji="0" lang="ko-KR" altLang="en-US" sz="1600" b="0" i="0" u="none" strike="noStrike" kern="1200" cap="none" spc="0" normalizeH="0" baseline="0" dirty="0">
                <a:solidFill>
                  <a:srgbClr val="11100F"/>
                </a:solidFill>
                <a:latin typeface="맑은 고딕" panose="020B0503020000020004" pitchFamily="50" charset="-127"/>
                <a:ea typeface="맑은 고딕" panose="020B0503020000020004" pitchFamily="50" charset="-127"/>
              </a:rPr>
              <a:t> 이를 거절하자 범행을 저지른 것으로 밝혀졌습니다.    폭력배들은 자신들에게 돈을 주지 않으면, 자동차 타이어에 구멍을 내거나 지역사회의 전력을 끊어버리는 등 </a:t>
            </a:r>
            <a:r>
              <a:rPr kumimoji="0" lang="ko-KR" altLang="en-US" sz="1600" b="0" i="0" u="none" strike="noStrike" kern="1200" cap="none" spc="0" normalizeH="0" baseline="0" dirty="0" err="1">
                <a:solidFill>
                  <a:srgbClr val="11100F"/>
                </a:solidFill>
                <a:latin typeface="맑은 고딕" panose="020B0503020000020004" pitchFamily="50" charset="-127"/>
                <a:ea typeface="맑은 고딕" panose="020B0503020000020004" pitchFamily="50" charset="-127"/>
              </a:rPr>
              <a:t>공포을</a:t>
            </a:r>
            <a:r>
              <a:rPr kumimoji="0" lang="ko-KR" altLang="en-US" sz="1600" b="0" i="0" u="none" strike="noStrike" kern="1200" cap="none" spc="0" normalizeH="0" baseline="0" dirty="0">
                <a:solidFill>
                  <a:srgbClr val="11100F"/>
                </a:solidFill>
                <a:latin typeface="맑은 고딕" panose="020B0503020000020004" pitchFamily="50" charset="-127"/>
                <a:ea typeface="맑은 고딕" panose="020B0503020000020004" pitchFamily="50" charset="-127"/>
              </a:rPr>
              <a:t> 조장시키고 있었습니다.</a:t>
            </a:r>
          </a:p>
        </p:txBody>
      </p:sp>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99504" y="238772"/>
            <a:ext cx="10569446" cy="1063139"/>
          </a:xfrm>
        </p:spPr>
        <p:txBody>
          <a:bodyPr>
            <a:normAutofit/>
          </a:bodyPr>
          <a:lstStyle/>
          <a:p>
            <a:pPr marL="0" lvl="0" indent="0" algn="l" defTabSz="1028836" rtl="0" eaLnBrk="1" latinLnBrk="1" hangingPunct="1">
              <a:lnSpc>
                <a:spcPct val="100000"/>
              </a:lnSpc>
              <a:spcBef>
                <a:spcPct val="0"/>
              </a:spcBef>
              <a:spcAft>
                <a:spcPct val="0"/>
              </a:spcAft>
              <a:buNone/>
              <a:defRPr/>
            </a:pPr>
            <a:r>
              <a:rPr lang="en-US" altLang="ko-KR" b="1" dirty="0">
                <a:solidFill>
                  <a:srgbClr val="000000">
                    <a:alpha val="100000"/>
                  </a:srgbClr>
                </a:solidFill>
                <a:sym typeface="Arial"/>
              </a:rPr>
              <a:t>(</a:t>
            </a:r>
            <a:r>
              <a:rPr lang="ko-KR" altLang="en-US" b="1" dirty="0">
                <a:solidFill>
                  <a:srgbClr val="000000">
                    <a:alpha val="100000"/>
                  </a:srgbClr>
                </a:solidFill>
                <a:sym typeface="Arial"/>
              </a:rPr>
              <a:t>후기</a:t>
            </a:r>
            <a:r>
              <a:rPr lang="en-US" altLang="ko-KR" b="1" dirty="0">
                <a:solidFill>
                  <a:srgbClr val="000000">
                    <a:alpha val="100000"/>
                  </a:srgbClr>
                </a:solidFill>
                <a:sym typeface="Arial"/>
              </a:rPr>
              <a:t>)</a:t>
            </a:r>
            <a:r>
              <a:rPr lang="ko-KR" altLang="en-US" b="1" dirty="0">
                <a:solidFill>
                  <a:srgbClr val="000000">
                    <a:alpha val="100000"/>
                  </a:srgbClr>
                </a:solidFill>
                <a:sym typeface="Arial"/>
              </a:rPr>
              <a:t>  </a:t>
            </a:r>
            <a:r>
              <a:rPr lang="en-US" altLang="ko-KR" b="1" dirty="0">
                <a:solidFill>
                  <a:srgbClr val="000000">
                    <a:alpha val="100000"/>
                  </a:srgbClr>
                </a:solidFill>
                <a:sym typeface="Arial"/>
              </a:rPr>
              <a:t>7/12</a:t>
            </a:r>
            <a:r>
              <a:rPr lang="ko-KR" altLang="en-US" b="1" dirty="0">
                <a:solidFill>
                  <a:srgbClr val="000000">
                    <a:alpha val="100000"/>
                  </a:srgbClr>
                </a:solidFill>
                <a:sym typeface="Arial"/>
              </a:rPr>
              <a:t>일</a:t>
            </a:r>
            <a:r>
              <a:rPr lang="en-US" altLang="ko-KR" b="1" dirty="0">
                <a:solidFill>
                  <a:srgbClr val="000000">
                    <a:alpha val="100000"/>
                  </a:srgbClr>
                </a:solidFill>
                <a:sym typeface="Arial"/>
              </a:rPr>
              <a:t>:</a:t>
            </a:r>
            <a:r>
              <a:rPr lang="ko-KR" altLang="en-US" b="1" dirty="0">
                <a:solidFill>
                  <a:srgbClr val="000000">
                    <a:alpha val="100000"/>
                  </a:srgbClr>
                </a:solidFill>
                <a:sym typeface="Arial"/>
              </a:rPr>
              <a:t> </a:t>
            </a:r>
            <a:br>
              <a:rPr lang="ko-KR" altLang="en-US" b="1" dirty="0">
                <a:solidFill>
                  <a:srgbClr val="000000">
                    <a:alpha val="100000"/>
                  </a:srgbClr>
                </a:solidFill>
                <a:sym typeface="Arial"/>
              </a:rPr>
            </a:br>
            <a:r>
              <a:rPr lang="ko-KR" altLang="en-US" b="1" dirty="0">
                <a:solidFill>
                  <a:srgbClr val="000000">
                    <a:alpha val="100000"/>
                  </a:srgbClr>
                </a:solidFill>
                <a:sym typeface="Arial"/>
              </a:rPr>
              <a:t>인도 </a:t>
            </a:r>
            <a:r>
              <a:rPr lang="en-US" altLang="ko-KR" b="1" dirty="0">
                <a:solidFill>
                  <a:srgbClr val="000000">
                    <a:alpha val="100000"/>
                  </a:srgbClr>
                </a:solidFill>
                <a:sym typeface="Arial"/>
              </a:rPr>
              <a:t>-</a:t>
            </a:r>
            <a:r>
              <a:rPr lang="ko-KR" altLang="en-US" b="1" dirty="0">
                <a:solidFill>
                  <a:srgbClr val="000000">
                    <a:alpha val="100000"/>
                  </a:srgbClr>
                </a:solidFill>
                <a:sym typeface="Arial"/>
              </a:rPr>
              <a:t> 기독교에 대한 폭력과 혐오발언 중단을 위한 청문회</a:t>
            </a:r>
          </a:p>
        </p:txBody>
      </p:sp>
      <p:sp>
        <p:nvSpPr>
          <p:cNvPr id="5" name="내용 개체 틀 4"/>
          <p:cNvSpPr>
            <a:spLocks noGrp="1"/>
          </p:cNvSpPr>
          <p:nvPr>
            <p:ph sz="quarter" idx="4"/>
          </p:nvPr>
        </p:nvSpPr>
        <p:spPr>
          <a:xfrm>
            <a:off x="3704645" y="1358187"/>
            <a:ext cx="7924698" cy="2454184"/>
          </a:xfrm>
        </p:spPr>
        <p:txBody>
          <a:bodyPr vert="horz" lIns="91440" tIns="45720" rIns="91440" bIns="45720" anchor="t">
            <a:normAutofit/>
          </a:bodyPr>
          <a:lstStyle/>
          <a:p>
            <a:pPr marL="227042" lvl="0" indent="-227042" algn="just" defTabSz="1028836" rtl="0" eaLnBrk="1" latinLnBrk="1" hangingPunct="1">
              <a:lnSpc>
                <a:spcPct val="120000"/>
              </a:lnSpc>
              <a:spcBef>
                <a:spcPct val="10000"/>
              </a:spcBef>
              <a:spcAft>
                <a:spcPct val="0"/>
              </a:spcAft>
              <a:buClr>
                <a:srgbClr val="11100F">
                  <a:alpha val="100000"/>
                </a:srgbClr>
              </a:buClr>
              <a:buSzPct val="100000"/>
              <a:buFont typeface="Bebas"/>
              <a:buChar char="•"/>
              <a:defRPr/>
            </a:pPr>
            <a:r>
              <a:rPr lang="ko-KR" altLang="en-US" dirty="0"/>
              <a:t> </a:t>
            </a:r>
            <a:r>
              <a:rPr lang="en-US" altLang="ko-KR" dirty="0"/>
              <a:t>2</a:t>
            </a:r>
            <a:r>
              <a:rPr kumimoji="0" lang="ko-KR" altLang="en-US" i="0" baseline="0" dirty="0">
                <a:solidFill>
                  <a:srgbClr val="11100F">
                    <a:alpha val="100000"/>
                  </a:srgbClr>
                </a:solidFill>
              </a:rPr>
              <a:t>022년 7월 11일 대법원 심리가 열릴 예정입니다. 이 탄원은    인도 </a:t>
            </a:r>
            <a:r>
              <a:rPr kumimoji="0" lang="ko-KR" altLang="en-US" i="0" baseline="0" dirty="0" err="1">
                <a:solidFill>
                  <a:srgbClr val="11100F">
                    <a:alpha val="100000"/>
                  </a:srgbClr>
                </a:solidFill>
              </a:rPr>
              <a:t>방갈루</a:t>
            </a:r>
            <a:r>
              <a:rPr kumimoji="0" lang="ko-KR" altLang="en-US" i="0" baseline="0" dirty="0">
                <a:solidFill>
                  <a:srgbClr val="11100F">
                    <a:alpha val="100000"/>
                  </a:srgbClr>
                </a:solidFill>
              </a:rPr>
              <a:t>(</a:t>
            </a:r>
            <a:r>
              <a:rPr kumimoji="0" lang="ko-KR" altLang="en-US" i="0" baseline="0" dirty="0" err="1">
                <a:solidFill>
                  <a:srgbClr val="11100F">
                    <a:alpha val="100000"/>
                  </a:srgbClr>
                </a:solidFill>
              </a:rPr>
              <a:t>Bangalore</a:t>
            </a:r>
            <a:r>
              <a:rPr kumimoji="0" lang="ko-KR" altLang="en-US" i="0" baseline="0" dirty="0">
                <a:solidFill>
                  <a:srgbClr val="11100F">
                    <a:alpha val="100000"/>
                  </a:srgbClr>
                </a:solidFill>
              </a:rPr>
              <a:t>) 교구의 피터 마차도(Dr. Peter </a:t>
            </a:r>
            <a:r>
              <a:rPr kumimoji="0" lang="ko-KR" altLang="en-US" i="0" baseline="0" dirty="0" err="1">
                <a:solidFill>
                  <a:srgbClr val="11100F">
                    <a:alpha val="100000"/>
                  </a:srgbClr>
                </a:solidFill>
              </a:rPr>
              <a:t>Machado</a:t>
            </a:r>
            <a:r>
              <a:rPr kumimoji="0" lang="ko-KR" altLang="en-US" i="0" baseline="0" dirty="0">
                <a:solidFill>
                  <a:srgbClr val="11100F">
                    <a:alpha val="100000"/>
                  </a:srgbClr>
                </a:solidFill>
              </a:rPr>
              <a:t>) 대주교가 국가연대포럼, 인도   복음주의연맹과 함께 공동으로 제기했습니다. 청원인들은 2022년 5월에 발생한 57건 이상의 폭력 사례를 언급하며 더 많은 공격을 예측하기도 했습니다. 인도 내   자경단과 우익단체 회원들의 기독교 공동체에 대한 “</a:t>
            </a:r>
            <a:r>
              <a:rPr kumimoji="0" lang="ko-KR" altLang="en-US" i="0" baseline="0" dirty="0" err="1">
                <a:solidFill>
                  <a:srgbClr val="11100F">
                    <a:alpha val="100000"/>
                  </a:srgbClr>
                </a:solidFill>
              </a:rPr>
              <a:t>폭력”과</a:t>
            </a:r>
            <a:r>
              <a:rPr kumimoji="0" lang="ko-KR" altLang="en-US" i="0" baseline="0" dirty="0">
                <a:solidFill>
                  <a:srgbClr val="11100F">
                    <a:alpha val="100000"/>
                  </a:srgbClr>
                </a:solidFill>
              </a:rPr>
              <a:t> “</a:t>
            </a:r>
            <a:r>
              <a:rPr kumimoji="0" lang="ko-KR" altLang="en-US" i="0" baseline="0" dirty="0" err="1">
                <a:solidFill>
                  <a:srgbClr val="11100F">
                    <a:alpha val="100000"/>
                  </a:srgbClr>
                </a:solidFill>
              </a:rPr>
              <a:t>혐오발언”에</a:t>
            </a:r>
            <a:r>
              <a:rPr kumimoji="0" lang="ko-KR" altLang="en-US" i="0" baseline="0" dirty="0">
                <a:solidFill>
                  <a:srgbClr val="11100F">
                    <a:alpha val="100000"/>
                  </a:srgbClr>
                </a:solidFill>
              </a:rPr>
              <a:t> 맞서  청원을 제출  했습니다. 또한,  이들 집단에 대한 중앙정부와 주정부가 즉각적인  조치를 취하지 않는 것에 대해서도 발언할 것입니다. </a:t>
            </a:r>
          </a:p>
          <a:p>
            <a:pPr marL="0" lvl="0" indent="0" algn="just" defTabSz="1028836" rtl="0" eaLnBrk="1" latinLnBrk="1" hangingPunct="1">
              <a:lnSpc>
                <a:spcPct val="120000"/>
              </a:lnSpc>
              <a:spcBef>
                <a:spcPct val="10000"/>
              </a:spcBef>
              <a:spcAft>
                <a:spcPct val="0"/>
              </a:spcAft>
              <a:buClr>
                <a:srgbClr val="11100F">
                  <a:alpha val="100000"/>
                </a:srgbClr>
              </a:buClr>
              <a:buSzPct val="100000"/>
              <a:buFont typeface="Bebas"/>
              <a:buNone/>
              <a:defRPr/>
            </a:pPr>
            <a:endParaRPr kumimoji="0" lang="ko-KR" altLang="en-US" i="0" baseline="0" dirty="0">
              <a:solidFill>
                <a:srgbClr val="11100F">
                  <a:alpha val="100000"/>
                </a:srgbClr>
              </a:solidFill>
            </a:endParaRPr>
          </a:p>
        </p:txBody>
      </p:sp>
      <p:sp>
        <p:nvSpPr>
          <p:cNvPr id="28" name="날짜 개체 틀 27"/>
          <p:cNvSpPr>
            <a:spLocks noGrp="1"/>
          </p:cNvSpPr>
          <p:nvPr>
            <p:ph type="dt" sz="half" idx="10"/>
          </p:nvPr>
        </p:nvSpPr>
        <p:spPr>
          <a:xfrm>
            <a:off x="838200" y="6356350"/>
            <a:ext cx="2743200" cy="365125"/>
          </a:xfrm>
        </p:spPr>
        <p:txBody>
          <a:bodyPr/>
          <a:lstStyle/>
          <a:p>
            <a:pPr rtl="0">
              <a:defRPr/>
            </a:pPr>
            <a:r>
              <a:rPr lang="en-US" altLang="ko-KR"/>
              <a:t>Aug 30</a:t>
            </a:r>
            <a:r>
              <a:rPr lang="en-US" altLang="ko-KR" baseline="30000"/>
              <a:t>th</a:t>
            </a:r>
            <a:r>
              <a:rPr lang="en-US" altLang="ko-KR"/>
              <a:t>, 2022</a:t>
            </a:r>
            <a:endParaRPr lang="ko-KR" altLang="en-US"/>
          </a:p>
        </p:txBody>
      </p:sp>
      <p:sp>
        <p:nvSpPr>
          <p:cNvPr id="30" name="슬라이드 번호 개체 틀 29"/>
          <p:cNvSpPr>
            <a:spLocks noGrp="1"/>
          </p:cNvSpPr>
          <p:nvPr>
            <p:ph type="sldNum" sz="quarter" idx="12"/>
          </p:nvPr>
        </p:nvSpPr>
        <p:spPr>
          <a:xfrm>
            <a:off x="8610600" y="6356350"/>
            <a:ext cx="2743200" cy="365125"/>
          </a:xfrm>
        </p:spPr>
        <p:txBody>
          <a:bodyPr/>
          <a:lstStyle/>
          <a:p>
            <a:pPr rtl="0">
              <a:defRPr/>
            </a:pPr>
            <a:fld id="{294A09A9-5501-47C1-A89A-A340965A2BE2}" type="slidenum">
              <a:rPr lang="en-US" altLang="ko-KR"/>
              <a:pPr rtl="0">
                <a:defRPr/>
              </a:pPr>
              <a:t>11</a:t>
            </a:fld>
            <a:endParaRPr lang="en-US" altLang="ko-KR"/>
          </a:p>
        </p:txBody>
      </p:sp>
      <p:pic>
        <p:nvPicPr>
          <p:cNvPr id="95" name="그림 94" descr="잔디, 실외이(가) 표시된 사진  자동 생성된 설명"/>
          <p:cNvPicPr>
            <a:picLocks noChangeAspect="1"/>
          </p:cNvPicPr>
          <p:nvPr/>
        </p:nvPicPr>
        <p:blipFill rotWithShape="1">
          <a:blip r:embed="rId3">
            <a:lum/>
          </a:blip>
          <a:stretch>
            <a:fillRect/>
          </a:stretch>
        </p:blipFill>
        <p:spPr>
          <a:xfrm rot="21600000">
            <a:off x="379690" y="1318550"/>
            <a:ext cx="3241144" cy="2508920"/>
          </a:xfrm>
          <a:prstGeom prst="rect">
            <a:avLst/>
          </a:prstGeom>
          <a:noFill/>
          <a:ln w="9525" cap="flat" cmpd="sng" algn="ctr">
            <a:noFill/>
            <a:prstDash val="solid"/>
            <a:round/>
            <a:headEnd w="med" len="med"/>
            <a:tailEnd w="med" len="med"/>
          </a:ln>
          <a:effectLst>
            <a:outerShdw blurRad="190500" algn="br">
              <a:srgbClr val="000000">
                <a:alpha val="70000"/>
              </a:srgbClr>
            </a:outerShdw>
          </a:effectLst>
        </p:spPr>
      </p:pic>
      <p:sp>
        <p:nvSpPr>
          <p:cNvPr id="99" name="내용 개체 틀 4"/>
          <p:cNvSpPr>
            <a:spLocks noGrp="1"/>
          </p:cNvSpPr>
          <p:nvPr>
            <p:ph sz="quarter" idx="2"/>
          </p:nvPr>
        </p:nvSpPr>
        <p:spPr>
          <a:xfrm>
            <a:off x="620489" y="4037629"/>
            <a:ext cx="7371619" cy="2609695"/>
          </a:xfrm>
        </p:spPr>
        <p:txBody>
          <a:bodyPr vert="horz" lIns="91440" tIns="45720" rIns="91440" bIns="45720" anchor="t">
            <a:normAutofit lnSpcReduction="10000"/>
          </a:bodyPr>
          <a:lstStyle/>
          <a:p>
            <a:pPr marL="227042" lvl="0" indent="-227042" algn="just" defTabSz="1028836" rtl="0" eaLnBrk="1" latinLnBrk="1" hangingPunct="1">
              <a:lnSpc>
                <a:spcPct val="120000"/>
              </a:lnSpc>
              <a:spcBef>
                <a:spcPct val="10000"/>
              </a:spcBef>
              <a:spcAft>
                <a:spcPct val="0"/>
              </a:spcAft>
              <a:buClr>
                <a:srgbClr val="11100F">
                  <a:alpha val="100000"/>
                </a:srgbClr>
              </a:buClr>
              <a:buSzPct val="100000"/>
              <a:buFont typeface="Bebas"/>
              <a:buChar char="•"/>
              <a:defRPr/>
            </a:pPr>
            <a:r>
              <a:rPr kumimoji="0" lang="ko-KR" altLang="en-US" sz="1600" b="0" i="0" u="none" strike="noStrike" kern="1200" cap="none" spc="0" normalizeH="0" baseline="0" dirty="0">
                <a:solidFill>
                  <a:srgbClr val="11100F"/>
                </a:solidFill>
              </a:rPr>
              <a:t>7/11일 예정 </a:t>
            </a:r>
            <a:r>
              <a:rPr kumimoji="0" lang="en-US" altLang="en-US" sz="1600" b="0" i="0" u="none" strike="noStrike" kern="1200" cap="none" spc="0" normalizeH="0" baseline="0" dirty="0">
                <a:solidFill>
                  <a:srgbClr val="11100F"/>
                </a:solidFill>
              </a:rPr>
              <a:t>→</a:t>
            </a:r>
            <a:r>
              <a:rPr kumimoji="0" lang="ko-KR" altLang="en-US" sz="1600" b="0" i="0" u="none" strike="noStrike" kern="1200" cap="none" spc="0" normalizeH="0" baseline="0" dirty="0">
                <a:solidFill>
                  <a:srgbClr val="11100F"/>
                </a:solidFill>
              </a:rPr>
              <a:t> 7/15일 휴정 </a:t>
            </a:r>
            <a:r>
              <a:rPr kumimoji="0" lang="en-US" altLang="en-US" sz="1600" b="0" i="0" u="none" strike="noStrike" kern="1200" cap="none" spc="0" normalizeH="0" baseline="0" dirty="0">
                <a:solidFill>
                  <a:srgbClr val="11100F"/>
                </a:solidFill>
              </a:rPr>
              <a:t>→</a:t>
            </a:r>
            <a:r>
              <a:rPr kumimoji="0" lang="ko-KR" altLang="en-US" sz="1600" b="0" i="0" u="none" strike="noStrike" kern="1200" cap="none" spc="0" normalizeH="0" baseline="0" dirty="0">
                <a:solidFill>
                  <a:srgbClr val="11100F"/>
                </a:solidFill>
              </a:rPr>
              <a:t> 7/26일 연기 </a:t>
            </a:r>
            <a:r>
              <a:rPr kumimoji="0" lang="en-US" altLang="en-US" sz="1600" b="0" i="0" u="none" strike="noStrike" kern="1200" cap="none" spc="0" normalizeH="0" baseline="0" dirty="0">
                <a:solidFill>
                  <a:srgbClr val="11100F"/>
                </a:solidFill>
              </a:rPr>
              <a:t>→</a:t>
            </a:r>
            <a:r>
              <a:rPr kumimoji="0" lang="ko-KR" altLang="en-US" sz="1600" b="0" i="0" u="none" strike="noStrike" kern="1200" cap="none" spc="0" normalizeH="0" baseline="0" dirty="0">
                <a:solidFill>
                  <a:srgbClr val="11100F"/>
                </a:solidFill>
              </a:rPr>
              <a:t> 8/02일 연기 </a:t>
            </a:r>
            <a:r>
              <a:rPr kumimoji="0" lang="en-US" altLang="en-US" sz="1600" b="0" i="0" u="none" strike="noStrike" kern="1200" cap="none" spc="0" normalizeH="0" baseline="0" dirty="0">
                <a:solidFill>
                  <a:srgbClr val="11100F"/>
                </a:solidFill>
              </a:rPr>
              <a:t>→</a:t>
            </a:r>
            <a:r>
              <a:rPr kumimoji="0" lang="ko-KR" altLang="en-US" sz="1600" b="0" i="0" u="none" strike="noStrike" kern="1200" cap="none" spc="0" normalizeH="0" baseline="0" dirty="0">
                <a:solidFill>
                  <a:srgbClr val="11100F"/>
                </a:solidFill>
              </a:rPr>
              <a:t>               8/18일 진행 </a:t>
            </a:r>
            <a:r>
              <a:rPr kumimoji="0" lang="en-US" altLang="ko-KR" sz="1600" b="0" i="0" u="none" strike="noStrike" kern="1200" cap="none" spc="0" normalizeH="0" baseline="0" dirty="0">
                <a:solidFill>
                  <a:srgbClr val="11100F"/>
                </a:solidFill>
              </a:rPr>
              <a:t>→ 8/25</a:t>
            </a:r>
            <a:r>
              <a:rPr kumimoji="0" lang="ko-KR" altLang="en-US" sz="1600" b="0" i="0" u="none" strike="noStrike" kern="1200" cap="none" spc="0" normalizeH="0" baseline="0" dirty="0">
                <a:solidFill>
                  <a:srgbClr val="11100F"/>
                </a:solidFill>
              </a:rPr>
              <a:t>일 진행 </a:t>
            </a:r>
            <a:r>
              <a:rPr kumimoji="0" lang="en-US" altLang="ko-KR" sz="1600" b="0" i="0" u="none" strike="noStrike" kern="1200" cap="none" spc="0" normalizeH="0" baseline="0" dirty="0">
                <a:solidFill>
                  <a:srgbClr val="11100F"/>
                </a:solidFill>
              </a:rPr>
              <a:t>→</a:t>
            </a:r>
            <a:r>
              <a:rPr kumimoji="0" lang="ko-KR" altLang="en-US" sz="1600" b="0" i="0" u="none" strike="noStrike" kern="1200" cap="none" spc="0" normalizeH="0" baseline="0" dirty="0">
                <a:solidFill>
                  <a:srgbClr val="11100F"/>
                </a:solidFill>
              </a:rPr>
              <a:t> </a:t>
            </a:r>
            <a:r>
              <a:rPr kumimoji="0" lang="en-US" altLang="ko-KR" sz="1600" b="0" i="0" u="none" strike="noStrike" kern="1200" cap="none" spc="0" normalizeH="0" baseline="0" dirty="0">
                <a:solidFill>
                  <a:srgbClr val="11100F"/>
                </a:solidFill>
              </a:rPr>
              <a:t>9/01</a:t>
            </a:r>
            <a:r>
              <a:rPr kumimoji="0" lang="ko-KR" altLang="en-US" sz="1600" b="0" i="0" u="none" strike="noStrike" kern="1200" cap="none" spc="0" normalizeH="0" baseline="0" dirty="0">
                <a:solidFill>
                  <a:srgbClr val="11100F"/>
                </a:solidFill>
              </a:rPr>
              <a:t>일 예정</a:t>
            </a:r>
          </a:p>
          <a:p>
            <a:pPr marL="227042" lvl="0" indent="-227042" algn="just" defTabSz="1028836" rtl="0" eaLnBrk="1" latinLnBrk="1" hangingPunct="1">
              <a:lnSpc>
                <a:spcPct val="120000"/>
              </a:lnSpc>
              <a:spcBef>
                <a:spcPct val="10000"/>
              </a:spcBef>
              <a:spcAft>
                <a:spcPct val="0"/>
              </a:spcAft>
              <a:buClr>
                <a:srgbClr val="11100F">
                  <a:alpha val="100000"/>
                </a:srgbClr>
              </a:buClr>
              <a:buSzPct val="100000"/>
              <a:buFont typeface="Bebas"/>
              <a:buChar char="•"/>
              <a:defRPr/>
            </a:pPr>
            <a:r>
              <a:rPr kumimoji="0" lang="en-US" altLang="ko-KR" sz="1600" b="0" i="0" u="none" strike="noStrike" kern="1200" cap="none" spc="0" normalizeH="0" baseline="0" dirty="0">
                <a:solidFill>
                  <a:srgbClr val="11100F"/>
                </a:solidFill>
              </a:rPr>
              <a:t>8/18</a:t>
            </a:r>
            <a:r>
              <a:rPr kumimoji="0" lang="ko-KR" altLang="en-US" sz="1600" b="0" i="0" u="none" strike="noStrike" kern="1200" cap="none" spc="0" normalizeH="0" baseline="0" dirty="0">
                <a:solidFill>
                  <a:srgbClr val="11100F"/>
                </a:solidFill>
              </a:rPr>
              <a:t>일</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연합정부는</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인도</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대법원에</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인도</a:t>
            </a:r>
            <a:r>
              <a:rPr kumimoji="0" lang="en-US" altLang="ko-KR" sz="1600" b="0" i="0" u="none" strike="noStrike" kern="1200" cap="none" spc="0" normalizeH="0" baseline="0" dirty="0">
                <a:solidFill>
                  <a:srgbClr val="11100F"/>
                </a:solidFill>
              </a:rPr>
              <a:t> 내 </a:t>
            </a:r>
            <a:r>
              <a:rPr kumimoji="0" lang="en-US" altLang="ko-KR" sz="1600" b="0" i="0" u="none" strike="noStrike" kern="1200" cap="none" spc="0" normalizeH="0" baseline="0" dirty="0" err="1">
                <a:solidFill>
                  <a:srgbClr val="11100F"/>
                </a:solidFill>
              </a:rPr>
              <a:t>기독교인에</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대한</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공격은</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증가</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하지</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않았으며</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이는</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청원인들의</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거짓된</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주장이라고</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증언했습니다</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다시</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한번</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정부는</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기독교인들에</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대한</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공격을</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강하게</a:t>
            </a:r>
            <a:r>
              <a:rPr kumimoji="0" lang="en-US" altLang="ko-KR" sz="1600" b="0" i="0" u="none" strike="noStrike" kern="1200" cap="none" spc="0" normalizeH="0" baseline="0" dirty="0">
                <a:solidFill>
                  <a:srgbClr val="11100F"/>
                </a:solidFill>
              </a:rPr>
              <a:t> </a:t>
            </a:r>
            <a:r>
              <a:rPr kumimoji="0" lang="en-US" altLang="ko-KR" sz="1600" b="0" i="0" u="none" strike="noStrike" kern="1200" cap="none" spc="0" normalizeH="0" baseline="0" dirty="0" err="1">
                <a:solidFill>
                  <a:srgbClr val="11100F"/>
                </a:solidFill>
              </a:rPr>
              <a:t>부인했습니다</a:t>
            </a:r>
            <a:r>
              <a:rPr kumimoji="0" lang="en-US" altLang="ko-KR" sz="1600" b="0" i="0" u="none" strike="noStrike" kern="1200" cap="none" spc="0" normalizeH="0" baseline="0" dirty="0">
                <a:solidFill>
                  <a:srgbClr val="11100F"/>
                </a:solidFill>
              </a:rPr>
              <a:t>. 이 </a:t>
            </a:r>
            <a:r>
              <a:rPr kumimoji="0" lang="en-US" altLang="ko-KR" sz="1600" b="0" i="0" u="none" strike="noStrike" kern="1200" cap="none" spc="0" normalizeH="0" baseline="0" dirty="0" err="1">
                <a:solidFill>
                  <a:srgbClr val="11100F"/>
                </a:solidFill>
              </a:rPr>
              <a:t>사건은</a:t>
            </a:r>
            <a:r>
              <a:rPr kumimoji="0" lang="en-US" altLang="ko-KR" sz="1600" b="0" i="0" u="none" strike="noStrike" kern="1200" cap="none" spc="0" normalizeH="0" baseline="0" dirty="0">
                <a:solidFill>
                  <a:srgbClr val="11100F"/>
                </a:solidFill>
              </a:rPr>
              <a:t> 8/25일로 </a:t>
            </a:r>
            <a:r>
              <a:rPr kumimoji="0" lang="en-US" altLang="ko-KR" sz="1600" b="0" i="0" u="none" strike="noStrike" kern="1200" cap="none" spc="0" normalizeH="0" baseline="0" dirty="0" err="1">
                <a:solidFill>
                  <a:srgbClr val="11100F"/>
                </a:solidFill>
              </a:rPr>
              <a:t>연기되었습니다</a:t>
            </a:r>
            <a:r>
              <a:rPr kumimoji="0" lang="en-US" altLang="ko-KR" sz="1600" b="0" i="0" u="none" strike="noStrike" kern="1200" cap="none" spc="0" normalizeH="0" baseline="0" dirty="0">
                <a:solidFill>
                  <a:srgbClr val="11100F"/>
                </a:solidFill>
              </a:rPr>
              <a:t>. </a:t>
            </a:r>
          </a:p>
          <a:p>
            <a:pPr marL="227042" lvl="0" indent="-227042" algn="just" defTabSz="1028836" rtl="0" eaLnBrk="1" latinLnBrk="1" hangingPunct="1">
              <a:lnSpc>
                <a:spcPct val="120000"/>
              </a:lnSpc>
              <a:spcBef>
                <a:spcPct val="10000"/>
              </a:spcBef>
              <a:spcAft>
                <a:spcPct val="0"/>
              </a:spcAft>
              <a:buClr>
                <a:srgbClr val="11100F">
                  <a:alpha val="100000"/>
                </a:srgbClr>
              </a:buClr>
              <a:buSzPct val="100000"/>
              <a:buFont typeface="Bebas"/>
              <a:buChar char="•"/>
              <a:defRPr/>
            </a:pPr>
            <a:r>
              <a:rPr kumimoji="0" lang="en-US" altLang="ko-KR" sz="1600" b="0" i="0" u="none" strike="noStrike" kern="1200" cap="none" spc="0" normalizeH="0" baseline="0" dirty="0">
                <a:solidFill>
                  <a:srgbClr val="11100F"/>
                </a:solidFill>
              </a:rPr>
              <a:t>8/25</a:t>
            </a:r>
            <a:r>
              <a:rPr kumimoji="0" lang="ko-KR" altLang="en-US" sz="1600" b="0" i="0" u="none" strike="noStrike" kern="1200" cap="none" spc="0" normalizeH="0" baseline="0" dirty="0">
                <a:solidFill>
                  <a:srgbClr val="11100F"/>
                </a:solidFill>
              </a:rPr>
              <a:t>일</a:t>
            </a:r>
            <a:r>
              <a:rPr kumimoji="0" lang="en-US" altLang="ko-KR" sz="1600" b="0" i="0" u="none" strike="noStrike" kern="1200" cap="none" spc="0" normalizeH="0" baseline="0" dirty="0">
                <a:solidFill>
                  <a:srgbClr val="11100F"/>
                </a:solidFill>
              </a:rPr>
              <a:t>:</a:t>
            </a:r>
            <a:r>
              <a:rPr kumimoji="0" lang="ko-KR" altLang="en-US" sz="1600" b="0" i="0" u="none" strike="noStrike" kern="1200" cap="none" spc="0" normalizeH="0" baseline="0" dirty="0">
                <a:solidFill>
                  <a:srgbClr val="11100F"/>
                </a:solidFill>
              </a:rPr>
              <a:t> 인도 대법원은 지난 8/18일 연합정부의 발언에 대한 청원인들의    답변을 들었습니다. 이 사건의 다음공판은 9/01일로 예정됐습니다. 긍정적인 결과가 나올 수 있도록 기도해 주세요.</a:t>
            </a:r>
          </a:p>
        </p:txBody>
      </p:sp>
      <p:pic>
        <p:nvPicPr>
          <p:cNvPr id="100" name="그림 99" descr="사람, 실내, 그룹, 군중이(가) 표시된 사진  자동 생성된 설명"/>
          <p:cNvPicPr>
            <a:picLocks noChangeAspect="1"/>
          </p:cNvPicPr>
          <p:nvPr/>
        </p:nvPicPr>
        <p:blipFill rotWithShape="1">
          <a:blip r:embed="rId4">
            <a:lum/>
          </a:blip>
          <a:stretch>
            <a:fillRect/>
          </a:stretch>
        </p:blipFill>
        <p:spPr>
          <a:xfrm rot="21600000">
            <a:off x="8135740" y="3662006"/>
            <a:ext cx="3493603" cy="2949723"/>
          </a:xfrm>
          <a:prstGeom prst="rect">
            <a:avLst/>
          </a:prstGeom>
          <a:noFill/>
          <a:ln w="9525" cap="flat" cmpd="sng" algn="ctr">
            <a:noFill/>
            <a:prstDash val="solid"/>
            <a:round/>
            <a:headEnd w="med" len="med"/>
            <a:tailEnd w="med" len="med"/>
          </a:ln>
          <a:effectLst>
            <a:outerShdw blurRad="190500" algn="br">
              <a:srgbClr val="000000">
                <a:alpha val="70000"/>
              </a:srgbClr>
            </a:outerShdw>
          </a:effectLst>
        </p:spPr>
      </p:pic>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1348659" y="0"/>
            <a:ext cx="9776542" cy="1063139"/>
          </a:xfrm>
        </p:spPr>
        <p:txBody>
          <a:bodyPr>
            <a:normAutofit/>
          </a:bodyPr>
          <a:lstStyle/>
          <a:p>
            <a:pPr marL="0" lvl="0" indent="0" algn="l" defTabSz="1028836" rtl="0" eaLnBrk="1" latinLnBrk="1" hangingPunct="1">
              <a:lnSpc>
                <a:spcPct val="100000"/>
              </a:lnSpc>
              <a:spcBef>
                <a:spcPct val="0"/>
              </a:spcBef>
              <a:spcAft>
                <a:spcPct val="0"/>
              </a:spcAft>
              <a:buNone/>
              <a:defRPr/>
            </a:pPr>
            <a:r>
              <a:rPr kumimoji="0" lang="en-US" altLang="ko-KR" b="1" i="0" baseline="0" dirty="0">
                <a:solidFill>
                  <a:srgbClr val="000000">
                    <a:alpha val="100000"/>
                  </a:srgbClr>
                </a:solidFill>
                <a:sym typeface="Arial"/>
              </a:rPr>
              <a:t>(</a:t>
            </a:r>
            <a:r>
              <a:rPr kumimoji="0" lang="ko-KR" altLang="en-US" b="1" i="0" baseline="0" dirty="0">
                <a:solidFill>
                  <a:srgbClr val="000000">
                    <a:alpha val="100000"/>
                  </a:srgbClr>
                </a:solidFill>
                <a:sym typeface="Arial"/>
              </a:rPr>
              <a:t>후기</a:t>
            </a:r>
            <a:r>
              <a:rPr kumimoji="0" lang="en-US" altLang="ko-KR" b="1" i="0" baseline="0" dirty="0">
                <a:solidFill>
                  <a:srgbClr val="000000">
                    <a:alpha val="100000"/>
                  </a:srgbClr>
                </a:solidFill>
                <a:sym typeface="Arial"/>
              </a:rPr>
              <a:t>)</a:t>
            </a:r>
            <a:r>
              <a:rPr kumimoji="0" lang="ko-KR" altLang="en-US" b="1" i="0" baseline="0" dirty="0">
                <a:solidFill>
                  <a:srgbClr val="000000">
                    <a:alpha val="100000"/>
                  </a:srgbClr>
                </a:solidFill>
                <a:sym typeface="Arial"/>
              </a:rPr>
              <a:t>  </a:t>
            </a:r>
            <a:r>
              <a:rPr kumimoji="0" lang="en-US" altLang="ko-KR" b="1" i="0" baseline="0" dirty="0">
                <a:solidFill>
                  <a:srgbClr val="000000">
                    <a:alpha val="100000"/>
                  </a:srgbClr>
                </a:solidFill>
                <a:sym typeface="Arial"/>
              </a:rPr>
              <a:t>7/12</a:t>
            </a:r>
            <a:r>
              <a:rPr kumimoji="0" lang="ko-KR" altLang="en-US" b="1" i="0" baseline="0" dirty="0">
                <a:solidFill>
                  <a:srgbClr val="000000">
                    <a:alpha val="100000"/>
                  </a:srgbClr>
                </a:solidFill>
                <a:sym typeface="Arial"/>
              </a:rPr>
              <a:t>일 </a:t>
            </a:r>
            <a:r>
              <a:rPr kumimoji="0" lang="en-US" altLang="ko-KR" b="1" i="0" baseline="0" dirty="0">
                <a:solidFill>
                  <a:srgbClr val="000000">
                    <a:alpha val="100000"/>
                  </a:srgbClr>
                </a:solidFill>
                <a:sym typeface="Arial"/>
              </a:rPr>
              <a:t>-</a:t>
            </a:r>
            <a:r>
              <a:rPr kumimoji="0" lang="ko-KR" altLang="en-US" b="1" i="0" baseline="0" dirty="0">
                <a:solidFill>
                  <a:srgbClr val="000000">
                    <a:alpha val="100000"/>
                  </a:srgbClr>
                </a:solidFill>
                <a:sym typeface="Arial"/>
              </a:rPr>
              <a:t> 중앙아시아 청소년 캠프를 위한 기도</a:t>
            </a:r>
          </a:p>
        </p:txBody>
      </p:sp>
      <p:sp>
        <p:nvSpPr>
          <p:cNvPr id="6" name="텍스트 개체 틀 5"/>
          <p:cNvSpPr>
            <a:spLocks noGrp="1"/>
          </p:cNvSpPr>
          <p:nvPr>
            <p:ph type="body" sz="quarter" idx="3"/>
          </p:nvPr>
        </p:nvSpPr>
        <p:spPr>
          <a:xfrm>
            <a:off x="5813750" y="1234071"/>
            <a:ext cx="3483864" cy="493452"/>
          </a:xfrm>
        </p:spPr>
        <p:txBody>
          <a:bodyPr>
            <a:normAutofit/>
          </a:bodyPr>
          <a:lstStyle/>
          <a:p>
            <a:pPr algn="ctr" rtl="0">
              <a:defRPr/>
            </a:pPr>
            <a:r>
              <a:rPr lang="ko-KR" altLang="en-US" sz="1800" b="1"/>
              <a:t>여름캠프 후기</a:t>
            </a:r>
          </a:p>
        </p:txBody>
      </p:sp>
      <p:sp>
        <p:nvSpPr>
          <p:cNvPr id="5" name="내용 개체 틀 4"/>
          <p:cNvSpPr>
            <a:spLocks noGrp="1"/>
          </p:cNvSpPr>
          <p:nvPr>
            <p:ph sz="quarter" idx="4"/>
          </p:nvPr>
        </p:nvSpPr>
        <p:spPr>
          <a:xfrm>
            <a:off x="4035101" y="1834437"/>
            <a:ext cx="7002282" cy="4670204"/>
          </a:xfrm>
        </p:spPr>
        <p:txBody>
          <a:bodyPr vert="horz" lIns="91440" tIns="45720" rIns="91440" bIns="45720" anchor="t">
            <a:normAutofit/>
          </a:bodyPr>
          <a:lstStyle/>
          <a:p>
            <a:pPr marL="0" indent="0" algn="just" rtl="0">
              <a:lnSpc>
                <a:spcPct val="150000"/>
              </a:lnSpc>
              <a:buNone/>
              <a:defRPr/>
            </a:pPr>
            <a:r>
              <a:rPr lang="ko-KR" altLang="en-US" dirty="0"/>
              <a:t>  제 이름은 딜라(가명,44)입니다. 저희 부부에게는 여덟 살 된 아들이      있습니다. 저희는 여름에 캠프나 리조트에서 휴가를 보낼 만큼 형편이      넉넉하지 못합니다. 저희는 가족들과 이웃들로부터 억압받고 있는 기독교인입니다. 우리에게는 정말로 쉼이 필요했습니다. 그리고 놀랍게도, 저희는 이 멋진 곳에서 가족캠프를 통해 쉼을 누릴 수 있었습니다. 우리가 누렸던 이 모든 것들이 무료로 제공된다는 것에 놀랐습니다. 캠프에 참여한 아이들은 게임을 하며 춤을 추고</a:t>
            </a:r>
            <a:r>
              <a:rPr lang="en-US" altLang="ko-KR" dirty="0"/>
              <a:t>,</a:t>
            </a:r>
            <a:r>
              <a:rPr lang="ko-KR" altLang="en-US" dirty="0"/>
              <a:t> 마음껏 </a:t>
            </a:r>
            <a:r>
              <a:rPr lang="ko-KR" altLang="en-US" dirty="0" err="1"/>
              <a:t>뛰</a:t>
            </a:r>
            <a:r>
              <a:rPr lang="ko-KR" altLang="en-US" dirty="0"/>
              <a:t> 놀 수 있었습니다. 부모님들은 성경을 공부할 수 있었습니다. 우리는 또한 보통 집에서는 먹을 수 없는 맛있는   음식들을 먹을 수 있었습니다</a:t>
            </a:r>
            <a:r>
              <a:rPr lang="en-US" altLang="ko-KR" dirty="0"/>
              <a:t>.</a:t>
            </a:r>
            <a:r>
              <a:rPr lang="ko-KR" altLang="en-US" dirty="0"/>
              <a:t> 하지만, 가장 기뻤던 것은 우리와 처지가   같은 많은 형제</a:t>
            </a:r>
            <a:r>
              <a:rPr lang="en-US" altLang="ko-KR" dirty="0"/>
              <a:t>,</a:t>
            </a:r>
            <a:r>
              <a:rPr lang="ko-KR" altLang="en-US" dirty="0"/>
              <a:t>자매들이 이번 캠프를 통해 휴식과 쉼을 가질 수 있었다는 것입니다. 또한 큰 사랑을 받았습니다. 이번 캠프를 통해 더욱 화목한      가정이 되었습니다. 휴식과 사랑, 은혜에 감사합니다. </a:t>
            </a:r>
          </a:p>
        </p:txBody>
      </p:sp>
      <p:sp>
        <p:nvSpPr>
          <p:cNvPr id="28" name="날짜 개체 틀 27"/>
          <p:cNvSpPr>
            <a:spLocks noGrp="1"/>
          </p:cNvSpPr>
          <p:nvPr>
            <p:ph type="dt" sz="half" idx="10"/>
          </p:nvPr>
        </p:nvSpPr>
        <p:spPr>
          <a:xfrm>
            <a:off x="838200" y="6356350"/>
            <a:ext cx="2743200" cy="365125"/>
          </a:xfrm>
        </p:spPr>
        <p:txBody>
          <a:bodyPr/>
          <a:lstStyle/>
          <a:p>
            <a:pPr rtl="0">
              <a:defRPr/>
            </a:pPr>
            <a:r>
              <a:rPr lang="en-US" altLang="ko-KR"/>
              <a:t>Aug 30</a:t>
            </a:r>
            <a:r>
              <a:rPr lang="en-US" altLang="ko-KR" baseline="30000"/>
              <a:t>th</a:t>
            </a:r>
            <a:r>
              <a:rPr lang="en-US" altLang="ko-KR"/>
              <a:t>, 2022</a:t>
            </a:r>
            <a:endParaRPr lang="ko-KR" altLang="en-US"/>
          </a:p>
        </p:txBody>
      </p:sp>
      <p:sp>
        <p:nvSpPr>
          <p:cNvPr id="30" name="슬라이드 번호 개체 틀 29"/>
          <p:cNvSpPr>
            <a:spLocks noGrp="1"/>
          </p:cNvSpPr>
          <p:nvPr>
            <p:ph type="sldNum" sz="quarter" idx="12"/>
          </p:nvPr>
        </p:nvSpPr>
        <p:spPr>
          <a:xfrm>
            <a:off x="8610600" y="6356350"/>
            <a:ext cx="2743200" cy="365125"/>
          </a:xfrm>
        </p:spPr>
        <p:txBody>
          <a:bodyPr/>
          <a:lstStyle/>
          <a:p>
            <a:pPr rtl="0">
              <a:defRPr/>
            </a:pPr>
            <a:fld id="{294A09A9-5501-47C1-A89A-A340965A2BE2}" type="slidenum">
              <a:rPr lang="en-US" altLang="ko-KR"/>
              <a:pPr rtl="0">
                <a:defRPr/>
              </a:pPr>
              <a:t>12</a:t>
            </a:fld>
            <a:endParaRPr lang="en-US" altLang="ko-KR"/>
          </a:p>
        </p:txBody>
      </p:sp>
      <p:pic>
        <p:nvPicPr>
          <p:cNvPr id="90" name="그림 89"/>
          <p:cNvPicPr/>
          <p:nvPr/>
        </p:nvPicPr>
        <p:blipFill rotWithShape="1">
          <a:blip r:embed="rId3"/>
          <a:srcRect/>
          <a:stretch>
            <a:fillRect/>
          </a:stretch>
        </p:blipFill>
        <p:spPr>
          <a:xfrm>
            <a:off x="165229" y="1122663"/>
            <a:ext cx="3526852" cy="2432689"/>
          </a:xfrm>
          <a:prstGeom prst="rect">
            <a:avLst/>
          </a:prstGeom>
        </p:spPr>
      </p:pic>
      <p:pic>
        <p:nvPicPr>
          <p:cNvPr id="91" name="그림 90"/>
          <p:cNvPicPr/>
          <p:nvPr/>
        </p:nvPicPr>
        <p:blipFill rotWithShape="1">
          <a:blip r:embed="rId4"/>
          <a:srcRect/>
          <a:stretch>
            <a:fillRect/>
          </a:stretch>
        </p:blipFill>
        <p:spPr>
          <a:xfrm>
            <a:off x="194388" y="3922418"/>
            <a:ext cx="3517931" cy="2634280"/>
          </a:xfrm>
          <a:prstGeom prst="rect">
            <a:avLst/>
          </a:prstGeom>
        </p:spPr>
      </p:pic>
      <p:sp>
        <p:nvSpPr>
          <p:cNvPr id="93" name="직사각형 92"/>
          <p:cNvSpPr/>
          <p:nvPr/>
        </p:nvSpPr>
        <p:spPr>
          <a:xfrm>
            <a:off x="518061" y="3541297"/>
            <a:ext cx="2797200" cy="242888"/>
          </a:xfrm>
          <a:prstGeom prst="rect">
            <a:avLst/>
          </a:prstGeom>
          <a:noFill/>
          <a:ln>
            <a:noFill/>
          </a:ln>
        </p:spPr>
        <p:txBody>
          <a:bodyPr wrap="square">
            <a:spAutoFit/>
          </a:bodyPr>
          <a:lstStyle/>
          <a:p>
            <a:pPr algn="l">
              <a:defRPr/>
            </a:pPr>
            <a:r>
              <a:rPr sz="1000" b="0" i="0" strike="noStrike" dirty="0" err="1">
                <a:solidFill>
                  <a:srgbClr val="000000">
                    <a:alpha val="100000"/>
                  </a:srgbClr>
                </a:solidFill>
                <a:latin typeface="Arial"/>
                <a:ea typeface="함초롬돋움"/>
              </a:rPr>
              <a:t>함께</a:t>
            </a:r>
            <a:r>
              <a:rPr sz="1000" b="0" i="0" strike="noStrike" dirty="0">
                <a:solidFill>
                  <a:srgbClr val="000000">
                    <a:alpha val="100000"/>
                  </a:srgbClr>
                </a:solidFill>
                <a:latin typeface="Arial"/>
                <a:ea typeface="함초롬돋움"/>
              </a:rPr>
              <a:t> </a:t>
            </a:r>
            <a:r>
              <a:rPr sz="1000" b="0" i="0" strike="noStrike" dirty="0" err="1">
                <a:solidFill>
                  <a:srgbClr val="000000">
                    <a:alpha val="100000"/>
                  </a:srgbClr>
                </a:solidFill>
                <a:latin typeface="Arial"/>
                <a:ea typeface="함초롬돋움"/>
              </a:rPr>
              <a:t>스포츠활동을</a:t>
            </a:r>
            <a:r>
              <a:rPr sz="1000" b="0" i="0" strike="noStrike" dirty="0">
                <a:solidFill>
                  <a:srgbClr val="000000">
                    <a:alpha val="100000"/>
                  </a:srgbClr>
                </a:solidFill>
                <a:latin typeface="Arial"/>
                <a:ea typeface="함초롬돋움"/>
              </a:rPr>
              <a:t> </a:t>
            </a:r>
            <a:r>
              <a:rPr sz="1000" b="0" i="0" strike="noStrike" dirty="0" err="1">
                <a:solidFill>
                  <a:srgbClr val="000000">
                    <a:alpha val="100000"/>
                  </a:srgbClr>
                </a:solidFill>
                <a:latin typeface="Arial"/>
                <a:ea typeface="함초롬돋움"/>
              </a:rPr>
              <a:t>하고</a:t>
            </a:r>
            <a:r>
              <a:rPr sz="1000" b="0" i="0" strike="noStrike" dirty="0">
                <a:solidFill>
                  <a:srgbClr val="000000">
                    <a:alpha val="100000"/>
                  </a:srgbClr>
                </a:solidFill>
                <a:latin typeface="Arial"/>
                <a:ea typeface="함초롬돋움"/>
              </a:rPr>
              <a:t> </a:t>
            </a:r>
            <a:r>
              <a:rPr sz="1000" b="0" i="0" strike="noStrike" dirty="0" err="1">
                <a:solidFill>
                  <a:srgbClr val="000000">
                    <a:alpha val="100000"/>
                  </a:srgbClr>
                </a:solidFill>
                <a:latin typeface="Arial"/>
                <a:ea typeface="함초롬돋움"/>
              </a:rPr>
              <a:t>있는</a:t>
            </a:r>
            <a:r>
              <a:rPr sz="1000" b="0" i="0" strike="noStrike" dirty="0">
                <a:solidFill>
                  <a:srgbClr val="000000">
                    <a:alpha val="100000"/>
                  </a:srgbClr>
                </a:solidFill>
                <a:latin typeface="Arial"/>
                <a:ea typeface="함초롬돋움"/>
              </a:rPr>
              <a:t> </a:t>
            </a:r>
            <a:r>
              <a:rPr sz="1000" b="0" i="0" strike="noStrike" dirty="0" err="1">
                <a:solidFill>
                  <a:srgbClr val="000000">
                    <a:alpha val="100000"/>
                  </a:srgbClr>
                </a:solidFill>
                <a:latin typeface="Arial"/>
                <a:ea typeface="함초롬돋움"/>
              </a:rPr>
              <a:t>가족들의</a:t>
            </a:r>
            <a:r>
              <a:rPr sz="1000" b="0" i="0" strike="noStrike" dirty="0">
                <a:solidFill>
                  <a:srgbClr val="000000">
                    <a:alpha val="100000"/>
                  </a:srgbClr>
                </a:solidFill>
                <a:latin typeface="Arial"/>
                <a:ea typeface="함초롬돋움"/>
              </a:rPr>
              <a:t> </a:t>
            </a:r>
            <a:r>
              <a:rPr sz="1000" b="0" i="0" strike="noStrike" dirty="0" err="1">
                <a:solidFill>
                  <a:srgbClr val="000000">
                    <a:alpha val="100000"/>
                  </a:srgbClr>
                </a:solidFill>
                <a:latin typeface="Arial"/>
                <a:ea typeface="함초롬돋움"/>
              </a:rPr>
              <a:t>모습</a:t>
            </a:r>
            <a:endParaRPr sz="1000" b="0" i="0" strike="noStrike" dirty="0">
              <a:solidFill>
                <a:srgbClr val="000000">
                  <a:alpha val="100000"/>
                </a:srgbClr>
              </a:solidFill>
              <a:latin typeface="Arial"/>
              <a:ea typeface="함초롬돋움"/>
            </a:endParaRPr>
          </a:p>
        </p:txBody>
      </p:sp>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594166" y="104645"/>
            <a:ext cx="8353426" cy="1325563"/>
          </a:xfrm>
        </p:spPr>
        <p:txBody>
          <a:bodyPr>
            <a:normAutofit/>
          </a:bodyPr>
          <a:lstStyle/>
          <a:p>
            <a:pPr rtl="0">
              <a:lnSpc>
                <a:spcPct val="120000"/>
              </a:lnSpc>
              <a:defRPr/>
            </a:pPr>
            <a:r>
              <a:rPr lang="ko-KR" altLang="en-US" b="1" dirty="0"/>
              <a:t>방글라데시-성인들의 위한 문해교육자료,      이슬람 극단주의자들에 의해 불타다</a:t>
            </a:r>
          </a:p>
        </p:txBody>
      </p:sp>
      <p:pic>
        <p:nvPicPr>
          <p:cNvPr id="89" name="그림 개체 틀 88" descr="밝은 주황색 말미잘 사진"/>
          <p:cNvPicPr>
            <a:picLocks noGrp="1" noChangeAspect="1"/>
          </p:cNvPicPr>
          <p:nvPr>
            <p:ph type="pic" sz="quarter" idx="13"/>
          </p:nvPr>
        </p:nvPicPr>
        <p:blipFill rotWithShape="1">
          <a:blip r:embed="rId3"/>
          <a:srcRect/>
          <a:stretch>
            <a:fillRect/>
          </a:stretch>
        </p:blipFill>
        <p:spPr>
          <a:xfrm>
            <a:off x="0" y="0"/>
            <a:ext cx="3044952" cy="6858000"/>
          </a:xfrm>
        </p:spPr>
      </p:pic>
      <p:sp>
        <p:nvSpPr>
          <p:cNvPr id="4" name="내용 개체 틀 3"/>
          <p:cNvSpPr>
            <a:spLocks noGrp="1"/>
          </p:cNvSpPr>
          <p:nvPr>
            <p:ph sz="half" idx="2"/>
          </p:nvPr>
        </p:nvSpPr>
        <p:spPr>
          <a:xfrm>
            <a:off x="3545571" y="1389872"/>
            <a:ext cx="8071416" cy="5344303"/>
          </a:xfrm>
        </p:spPr>
        <p:txBody>
          <a:bodyPr vert="horz" lIns="91440" tIns="45720" rIns="91440" bIns="45720" anchor="t">
            <a:noAutofit/>
          </a:bodyPr>
          <a:lstStyle/>
          <a:p>
            <a:pPr algn="just" rtl="0">
              <a:defRPr/>
            </a:pPr>
            <a:r>
              <a:rPr lang="en-US" altLang="ko-KR" dirty="0"/>
              <a:t>2022</a:t>
            </a:r>
            <a:r>
              <a:rPr lang="ko-KR" altLang="en-US" dirty="0"/>
              <a:t>년 </a:t>
            </a:r>
            <a:r>
              <a:rPr lang="en-US" altLang="ko-KR" dirty="0"/>
              <a:t>7</a:t>
            </a:r>
            <a:r>
              <a:rPr lang="ko-KR" altLang="en-US" dirty="0"/>
              <a:t>월 </a:t>
            </a:r>
            <a:r>
              <a:rPr lang="en-US" altLang="ko-KR" dirty="0"/>
              <a:t>31</a:t>
            </a:r>
            <a:r>
              <a:rPr lang="ko-KR" altLang="en-US" dirty="0"/>
              <a:t>일</a:t>
            </a:r>
          </a:p>
          <a:p>
            <a:pPr marL="0" indent="0" algn="just" rtl="0">
              <a:buNone/>
              <a:defRPr/>
            </a:pPr>
            <a:r>
              <a:rPr lang="ko-KR" altLang="en-US" dirty="0"/>
              <a:t>방글라데시 북동부에 위치한 성인문해교육센터</a:t>
            </a:r>
            <a:r>
              <a:rPr lang="en-US" altLang="ko-KR" dirty="0"/>
              <a:t>(ALC)</a:t>
            </a:r>
            <a:r>
              <a:rPr lang="ko-KR" altLang="en-US" dirty="0"/>
              <a:t>의</a:t>
            </a:r>
            <a:r>
              <a:rPr lang="en-US" altLang="ko-KR" dirty="0"/>
              <a:t> </a:t>
            </a:r>
            <a:r>
              <a:rPr lang="ko-KR" altLang="en-US" dirty="0"/>
              <a:t>교사 </a:t>
            </a:r>
            <a:r>
              <a:rPr lang="ko-KR" altLang="en-US" dirty="0" err="1"/>
              <a:t>마후자</a:t>
            </a:r>
            <a:r>
              <a:rPr lang="ko-KR" altLang="en-US" dirty="0"/>
              <a:t> </a:t>
            </a:r>
            <a:r>
              <a:rPr lang="ko-KR" altLang="en-US" dirty="0" err="1"/>
              <a:t>바굼</a:t>
            </a:r>
            <a:r>
              <a:rPr lang="en-US" altLang="ko-KR" dirty="0"/>
              <a:t>(</a:t>
            </a:r>
            <a:r>
              <a:rPr lang="ko-KR" altLang="en-US" dirty="0" err="1"/>
              <a:t>Mahfuza</a:t>
            </a:r>
            <a:r>
              <a:rPr lang="ko-KR" altLang="en-US" dirty="0"/>
              <a:t> </a:t>
            </a:r>
            <a:r>
              <a:rPr lang="ko-KR" altLang="en-US" dirty="0" err="1"/>
              <a:t>Bagum</a:t>
            </a:r>
            <a:r>
              <a:rPr lang="en-US" altLang="ko-KR" dirty="0"/>
              <a:t>)</a:t>
            </a:r>
            <a:r>
              <a:rPr lang="ko-KR" altLang="en-US" dirty="0"/>
              <a:t>이 자리를 비운 사이, 두 명의 무슬림 극단주의자들은 학생들의 집을 찾아갔습니다. 그들은 학생들에게 수업시간에 어떤 교재를 사용하고 있는지, 아직도 기독학교(성인문해교육센터)</a:t>
            </a:r>
            <a:r>
              <a:rPr lang="ko-KR" altLang="en-US" dirty="0" err="1"/>
              <a:t>를</a:t>
            </a:r>
            <a:r>
              <a:rPr lang="ko-KR" altLang="en-US" dirty="0"/>
              <a:t> 다니고 있는지 물었습니다</a:t>
            </a:r>
            <a:r>
              <a:rPr lang="en-US" altLang="ko-KR" dirty="0"/>
              <a:t>.</a:t>
            </a:r>
            <a:r>
              <a:rPr lang="ko-KR" altLang="en-US" dirty="0"/>
              <a:t> 다음날 그들은 </a:t>
            </a:r>
            <a:r>
              <a:rPr lang="ko-KR" altLang="en-US" dirty="0" err="1"/>
              <a:t>마후자를</a:t>
            </a:r>
            <a:r>
              <a:rPr lang="ko-KR" altLang="en-US" dirty="0"/>
              <a:t> 찾아        갔습니다. 그들은 그녀에게 가까운 친척 행세를 하며 교육자료에 대해 물었습니다.    친척이 아니란 것이 밝혀지자</a:t>
            </a:r>
            <a:r>
              <a:rPr lang="en-US" altLang="ko-KR" dirty="0"/>
              <a:t>,</a:t>
            </a:r>
            <a:r>
              <a:rPr lang="ko-KR" altLang="en-US" dirty="0"/>
              <a:t> 그들은 돌변 하여 </a:t>
            </a:r>
            <a:r>
              <a:rPr lang="ko-KR" altLang="en-US" dirty="0" err="1"/>
              <a:t>마후자에게</a:t>
            </a:r>
            <a:r>
              <a:rPr lang="ko-KR" altLang="en-US" dirty="0"/>
              <a:t> 화를 내며</a:t>
            </a:r>
            <a:r>
              <a:rPr lang="en-US" altLang="ko-KR" dirty="0"/>
              <a:t>,</a:t>
            </a:r>
            <a:r>
              <a:rPr lang="ko-KR" altLang="en-US" dirty="0"/>
              <a:t> 비난했습니다</a:t>
            </a:r>
            <a:r>
              <a:rPr lang="en-US" altLang="ko-KR" dirty="0"/>
              <a:t>.</a:t>
            </a:r>
          </a:p>
          <a:p>
            <a:pPr algn="just" rtl="0">
              <a:defRPr/>
            </a:pPr>
            <a:r>
              <a:rPr lang="en-US" altLang="ko-KR" dirty="0"/>
              <a:t>2022</a:t>
            </a:r>
            <a:r>
              <a:rPr lang="ko-KR" altLang="en-US" dirty="0"/>
              <a:t>년 </a:t>
            </a:r>
            <a:r>
              <a:rPr lang="en-US" altLang="ko-KR" dirty="0"/>
              <a:t>8</a:t>
            </a:r>
            <a:r>
              <a:rPr lang="ko-KR" altLang="en-US" dirty="0"/>
              <a:t>월 </a:t>
            </a:r>
            <a:r>
              <a:rPr lang="en-US" altLang="ko-KR" dirty="0"/>
              <a:t>2</a:t>
            </a:r>
            <a:r>
              <a:rPr lang="ko-KR" altLang="en-US" dirty="0"/>
              <a:t>일</a:t>
            </a:r>
          </a:p>
          <a:p>
            <a:pPr marL="0" indent="0" algn="just" rtl="0">
              <a:buNone/>
              <a:defRPr/>
            </a:pPr>
            <a:r>
              <a:rPr lang="ko-KR" altLang="en-US" dirty="0"/>
              <a:t>지역 내 무슬림 극단주의자들과 지역 당국이 기독교 책자 교재들을 수색하기 위해    영장을  가지고 학생들의 집을 찾아왔습니다. 그들은 학생들에게 문해교실에 나가지  말라고 했고,   계속해서 참석할 경우 대가를 치르게 될 것이라고 경고했습니다.</a:t>
            </a:r>
          </a:p>
          <a:p>
            <a:pPr algn="just" rtl="0">
              <a:defRPr/>
            </a:pPr>
            <a:r>
              <a:rPr lang="en-US" altLang="ko-KR" dirty="0"/>
              <a:t>2022</a:t>
            </a:r>
            <a:r>
              <a:rPr lang="ko-KR" altLang="en-US" dirty="0"/>
              <a:t>년 </a:t>
            </a:r>
            <a:r>
              <a:rPr lang="en-US" altLang="ko-KR" dirty="0"/>
              <a:t>8</a:t>
            </a:r>
            <a:r>
              <a:rPr lang="ko-KR" altLang="en-US" dirty="0"/>
              <a:t>월 말</a:t>
            </a:r>
          </a:p>
          <a:p>
            <a:pPr marL="0" indent="0" algn="just" rtl="0">
              <a:buNone/>
              <a:defRPr/>
            </a:pPr>
            <a:r>
              <a:rPr lang="ko-KR" altLang="en-US" dirty="0"/>
              <a:t>지역 무슬림 지도자들은 학생들의 집을 다시 수색했으며, 이번에는 특별히 성경책,    성인문해교재, </a:t>
            </a:r>
            <a:r>
              <a:rPr lang="ko-KR" altLang="en-US" dirty="0" err="1"/>
              <a:t>플립차트</a:t>
            </a:r>
            <a:r>
              <a:rPr lang="ko-KR" altLang="en-US" dirty="0"/>
              <a:t> 등을 찾으려 했습니다. 학생들이 보는 앞에서 집을 헤집고</a:t>
            </a:r>
            <a:r>
              <a:rPr lang="en-US" altLang="ko-KR" dirty="0"/>
              <a:t>,</a:t>
            </a:r>
            <a:r>
              <a:rPr lang="ko-KR" altLang="en-US" dirty="0"/>
              <a:t>   성경을 찢으며</a:t>
            </a:r>
            <a:r>
              <a:rPr lang="en-US" altLang="ko-KR" dirty="0"/>
              <a:t>,</a:t>
            </a:r>
            <a:r>
              <a:rPr lang="ko-KR" altLang="en-US" dirty="0"/>
              <a:t>  교육 자료들을 불태웠습니다</a:t>
            </a:r>
            <a:r>
              <a:rPr lang="en-US" altLang="ko-KR" dirty="0"/>
              <a:t>.</a:t>
            </a:r>
          </a:p>
          <a:p>
            <a:pPr marL="0" indent="0" algn="just" rtl="0">
              <a:buNone/>
              <a:defRPr/>
            </a:pPr>
            <a:r>
              <a:rPr lang="ko-KR" altLang="en-US" dirty="0"/>
              <a:t> </a:t>
            </a:r>
          </a:p>
        </p:txBody>
      </p:sp>
      <p:sp>
        <p:nvSpPr>
          <p:cNvPr id="28" name="날짜 개체 틀 27"/>
          <p:cNvSpPr>
            <a:spLocks noGrp="1"/>
          </p:cNvSpPr>
          <p:nvPr>
            <p:ph type="dt" sz="half" idx="10"/>
          </p:nvPr>
        </p:nvSpPr>
        <p:spPr>
          <a:xfrm>
            <a:off x="838200" y="6356350"/>
            <a:ext cx="2743200" cy="365125"/>
          </a:xfrm>
        </p:spPr>
        <p:txBody>
          <a:bodyPr/>
          <a:lstStyle/>
          <a:p>
            <a:pPr rtl="0">
              <a:defRPr/>
            </a:pPr>
            <a:r>
              <a:rPr lang="en-US" altLang="ko-KR"/>
              <a:t>Aug 30</a:t>
            </a:r>
            <a:r>
              <a:rPr lang="en-US" altLang="ko-KR" baseline="30000"/>
              <a:t>th</a:t>
            </a:r>
            <a:r>
              <a:rPr lang="en-US" altLang="ko-KR"/>
              <a:t>, 2022</a:t>
            </a:r>
            <a:endParaRPr lang="ko-KR" altLang="en-US"/>
          </a:p>
        </p:txBody>
      </p:sp>
      <p:sp>
        <p:nvSpPr>
          <p:cNvPr id="30" name="슬라이드 번호 개체 틀 29"/>
          <p:cNvSpPr>
            <a:spLocks noGrp="1"/>
          </p:cNvSpPr>
          <p:nvPr>
            <p:ph type="sldNum" sz="quarter" idx="12"/>
          </p:nvPr>
        </p:nvSpPr>
        <p:spPr>
          <a:xfrm>
            <a:off x="8610600" y="6356350"/>
            <a:ext cx="2743200" cy="365125"/>
          </a:xfrm>
        </p:spPr>
        <p:txBody>
          <a:bodyPr/>
          <a:lstStyle/>
          <a:p>
            <a:pPr rtl="0">
              <a:defRPr/>
            </a:pPr>
            <a:fld id="{294A09A9-5501-47C1-A89A-A340965A2BE2}" type="slidenum">
              <a:rPr lang="en-US" altLang="ko-KR"/>
              <a:pPr rtl="0">
                <a:defRPr/>
              </a:pPr>
              <a:t>13</a:t>
            </a:fld>
            <a:endParaRPr lang="en-US" altLang="ko-KR"/>
          </a:p>
        </p:txBody>
      </p:sp>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그림 개체 틀 88" descr="밝은 주황색 말미잘 사진"/>
          <p:cNvPicPr>
            <a:picLocks noGrp="1" noChangeAspect="1"/>
          </p:cNvPicPr>
          <p:nvPr>
            <p:ph type="pic" sz="quarter" idx="13"/>
          </p:nvPr>
        </p:nvPicPr>
        <p:blipFill rotWithShape="1">
          <a:blip r:embed="rId3"/>
          <a:srcRect/>
          <a:stretch>
            <a:fillRect/>
          </a:stretch>
        </p:blipFill>
        <p:spPr>
          <a:xfrm>
            <a:off x="0" y="0"/>
            <a:ext cx="3044952" cy="6858000"/>
          </a:xfrm>
        </p:spPr>
      </p:pic>
      <p:sp>
        <p:nvSpPr>
          <p:cNvPr id="4" name="내용 개체 틀 3"/>
          <p:cNvSpPr>
            <a:spLocks noGrp="1"/>
          </p:cNvSpPr>
          <p:nvPr>
            <p:ph sz="half" idx="2"/>
          </p:nvPr>
        </p:nvSpPr>
        <p:spPr>
          <a:xfrm>
            <a:off x="3584447" y="1125893"/>
            <a:ext cx="7653481" cy="4854873"/>
          </a:xfrm>
        </p:spPr>
        <p:txBody>
          <a:bodyPr vert="horz" lIns="91440" tIns="45720" rIns="91440" bIns="45720" anchor="t">
            <a:noAutofit/>
          </a:bodyPr>
          <a:lstStyle/>
          <a:p>
            <a:pPr marL="0" indent="0" algn="just" rtl="0">
              <a:lnSpc>
                <a:spcPct val="150000"/>
              </a:lnSpc>
              <a:buNone/>
              <a:defRPr/>
            </a:pPr>
            <a:r>
              <a:rPr lang="en-US" altLang="ko-KR" dirty="0"/>
              <a:t>1.</a:t>
            </a:r>
            <a:r>
              <a:rPr lang="ko-KR" altLang="en-US" dirty="0"/>
              <a:t> </a:t>
            </a:r>
            <a:r>
              <a:rPr lang="en-US" altLang="ko-KR" dirty="0"/>
              <a:t>(8</a:t>
            </a:r>
            <a:r>
              <a:rPr lang="ko-KR" altLang="en-US" dirty="0"/>
              <a:t>월 </a:t>
            </a:r>
            <a:r>
              <a:rPr lang="en-US" altLang="ko-KR" dirty="0"/>
              <a:t>23</a:t>
            </a:r>
            <a:r>
              <a:rPr lang="ko-KR" altLang="en-US" dirty="0"/>
              <a:t>일 기도 </a:t>
            </a:r>
            <a:r>
              <a:rPr lang="ko-KR" altLang="en-US" dirty="0" err="1"/>
              <a:t>요청문</a:t>
            </a:r>
            <a:r>
              <a:rPr lang="en-US" altLang="ko-KR" dirty="0"/>
              <a:t>)</a:t>
            </a:r>
          </a:p>
          <a:p>
            <a:pPr marL="0" indent="0" algn="just" rtl="0">
              <a:lnSpc>
                <a:spcPct val="150000"/>
              </a:lnSpc>
              <a:buNone/>
              <a:defRPr/>
            </a:pPr>
            <a:r>
              <a:rPr lang="ko-KR" altLang="en-US" dirty="0"/>
              <a:t>기독교인 </a:t>
            </a:r>
            <a:r>
              <a:rPr lang="ko-KR" altLang="en-US" dirty="0" err="1"/>
              <a:t>네타</a:t>
            </a:r>
            <a:r>
              <a:rPr lang="ko-KR" altLang="en-US" dirty="0"/>
              <a:t>(</a:t>
            </a:r>
            <a:r>
              <a:rPr lang="en-US" altLang="ko-KR" dirty="0"/>
              <a:t>Neta</a:t>
            </a:r>
            <a:r>
              <a:rPr lang="ko-KR" altLang="en-US" dirty="0"/>
              <a:t>)를 통해 그녀의 가족들은 지난해 예수님을 영접 하게          되었습니다. 수많은 기도와 공동체 모임을 통해 </a:t>
            </a:r>
            <a:r>
              <a:rPr lang="ko-KR" altLang="en-US" dirty="0" err="1"/>
              <a:t>네타의</a:t>
            </a:r>
            <a:r>
              <a:rPr lang="ko-KR" altLang="en-US" dirty="0"/>
              <a:t> 자녀들이  마침내 예수님을   믿게 된 것입니다. 하지만, 안타깝게도 그녀의 딸들 중 한 명이 이전 신앙으로     되돌아갔습니다. </a:t>
            </a:r>
            <a:r>
              <a:rPr lang="ko-KR" altLang="en-US" dirty="0" err="1"/>
              <a:t>새신자인</a:t>
            </a:r>
            <a:r>
              <a:rPr lang="ko-KR" altLang="en-US" dirty="0"/>
              <a:t> 가족들이 이 자녀를  여전히 사랑하고</a:t>
            </a:r>
            <a:r>
              <a:rPr lang="en-US" altLang="ko-KR" dirty="0"/>
              <a:t>,</a:t>
            </a:r>
            <a:r>
              <a:rPr lang="ko-KR" altLang="en-US" dirty="0"/>
              <a:t> 성령님이 그녀를 감동시켜 </a:t>
            </a:r>
            <a:r>
              <a:rPr lang="ko-KR" altLang="en-US" dirty="0" err="1"/>
              <a:t>주시길</a:t>
            </a:r>
            <a:r>
              <a:rPr lang="ko-KR" altLang="en-US" dirty="0"/>
              <a:t> 기도해 주세요. 이  가정 안에 주님을 향한 마음이 자라나며</a:t>
            </a:r>
            <a:r>
              <a:rPr lang="en-US" altLang="ko-KR" dirty="0"/>
              <a:t>,</a:t>
            </a:r>
            <a:r>
              <a:rPr lang="ko-KR" altLang="en-US" dirty="0"/>
              <a:t> 다른 믿음의 가정들과 교제하며 믿음이 성장할 수 있도록 기도해 주세요</a:t>
            </a:r>
            <a:r>
              <a:rPr lang="en-US" altLang="ko-KR" dirty="0"/>
              <a:t>.</a:t>
            </a:r>
            <a:r>
              <a:rPr lang="ko-KR" altLang="en-US" dirty="0"/>
              <a:t> </a:t>
            </a:r>
            <a:endParaRPr lang="en-US" altLang="ko-KR" dirty="0"/>
          </a:p>
          <a:p>
            <a:pPr marL="0" indent="0" algn="just" rtl="0">
              <a:lnSpc>
                <a:spcPct val="150000"/>
              </a:lnSpc>
              <a:buNone/>
              <a:defRPr/>
            </a:pPr>
            <a:r>
              <a:rPr lang="en-US" altLang="ko-KR" dirty="0"/>
              <a:t>2.</a:t>
            </a:r>
            <a:r>
              <a:rPr lang="ko-KR" altLang="en-US" dirty="0"/>
              <a:t> </a:t>
            </a:r>
            <a:r>
              <a:rPr lang="en-US" altLang="ko-KR" dirty="0"/>
              <a:t>(8</a:t>
            </a:r>
            <a:r>
              <a:rPr lang="ko-KR" altLang="en-US" dirty="0"/>
              <a:t>월 </a:t>
            </a:r>
            <a:r>
              <a:rPr lang="en-US" altLang="ko-KR" dirty="0"/>
              <a:t>22</a:t>
            </a:r>
            <a:r>
              <a:rPr lang="ko-KR" altLang="en-US" dirty="0"/>
              <a:t>일 기도 </a:t>
            </a:r>
            <a:r>
              <a:rPr lang="ko-KR" altLang="en-US" dirty="0" err="1"/>
              <a:t>요청문</a:t>
            </a:r>
            <a:r>
              <a:rPr lang="en-US" altLang="ko-KR" dirty="0"/>
              <a:t>)</a:t>
            </a:r>
          </a:p>
          <a:p>
            <a:pPr marL="0" indent="0" algn="just" rtl="0">
              <a:lnSpc>
                <a:spcPct val="150000"/>
              </a:lnSpc>
              <a:buNone/>
              <a:defRPr/>
            </a:pPr>
            <a:r>
              <a:rPr lang="ko-KR" altLang="en-US" dirty="0"/>
              <a:t>아바</a:t>
            </a:r>
            <a:r>
              <a:rPr lang="en-US" altLang="ko-KR" dirty="0"/>
              <a:t>(Ava)</a:t>
            </a:r>
            <a:r>
              <a:rPr lang="ko-KR" altLang="en-US" dirty="0"/>
              <a:t>는 수년간 예수님을 믿으며</a:t>
            </a:r>
            <a:r>
              <a:rPr lang="en-US" altLang="ko-KR" dirty="0"/>
              <a:t>,</a:t>
            </a:r>
            <a:r>
              <a:rPr lang="ko-KR" altLang="en-US" dirty="0"/>
              <a:t> 함께 신앙을 나눌 공동체를 찾고 있습니다</a:t>
            </a:r>
            <a:r>
              <a:rPr lang="en-US" altLang="ko-KR" dirty="0"/>
              <a:t>.</a:t>
            </a:r>
            <a:r>
              <a:rPr lang="ko-KR" altLang="en-US" dirty="0"/>
              <a:t> 이를 통해 </a:t>
            </a:r>
            <a:r>
              <a:rPr lang="en-US" altLang="ko-KR" dirty="0"/>
              <a:t>2</a:t>
            </a:r>
            <a:r>
              <a:rPr lang="ko-KR" altLang="en-US" dirty="0"/>
              <a:t>년 전 </a:t>
            </a:r>
            <a:r>
              <a:rPr lang="ko-KR" altLang="en-US" dirty="0" err="1"/>
              <a:t>엘리아나</a:t>
            </a:r>
            <a:r>
              <a:rPr lang="en-US" altLang="ko-KR" dirty="0"/>
              <a:t>(Eliana)</a:t>
            </a:r>
            <a:r>
              <a:rPr lang="ko-KR" altLang="en-US" dirty="0"/>
              <a:t>를 알게 되었습니다</a:t>
            </a:r>
            <a:r>
              <a:rPr lang="en-US" altLang="ko-KR" dirty="0"/>
              <a:t>.</a:t>
            </a:r>
            <a:r>
              <a:rPr lang="ko-KR" altLang="en-US" dirty="0"/>
              <a:t> </a:t>
            </a:r>
            <a:r>
              <a:rPr lang="ko-KR" altLang="en-US" dirty="0" err="1"/>
              <a:t>엘리아나와의</a:t>
            </a:r>
            <a:r>
              <a:rPr lang="ko-KR" altLang="en-US" dirty="0"/>
              <a:t> 우정과 지역 내 </a:t>
            </a:r>
            <a:r>
              <a:rPr lang="ko-KR" altLang="en-US" dirty="0" err="1"/>
              <a:t>기독교인들과의</a:t>
            </a:r>
            <a:r>
              <a:rPr lang="ko-KR" altLang="en-US" dirty="0"/>
              <a:t> 만남을 통해 믿음의 공동체 안에서 신앙 생활을 할 수 있도록 기도해 주세요</a:t>
            </a:r>
            <a:r>
              <a:rPr lang="en-US" altLang="ko-KR" dirty="0"/>
              <a:t>.</a:t>
            </a:r>
            <a:r>
              <a:rPr lang="ko-KR" altLang="en-US" dirty="0"/>
              <a:t> 또한 아바의 기독교 신앙을 못마땅해 하는 어머니와의 관계 회복을 위해 기도해 주세요</a:t>
            </a:r>
            <a:r>
              <a:rPr lang="en-US" altLang="ko-KR" dirty="0"/>
              <a:t>.</a:t>
            </a:r>
            <a:r>
              <a:rPr lang="ko-KR" altLang="en-US" dirty="0"/>
              <a:t> 주님께서 어머니의 마음을 움직여 주시고</a:t>
            </a:r>
            <a:r>
              <a:rPr lang="en-US" altLang="ko-KR" dirty="0"/>
              <a:t>,</a:t>
            </a:r>
            <a:r>
              <a:rPr lang="ko-KR" altLang="en-US" dirty="0"/>
              <a:t> 믿음의 가정을    이룰 수 있도록 기도해 주세요</a:t>
            </a:r>
            <a:r>
              <a:rPr lang="en-US" altLang="ko-KR" dirty="0"/>
              <a:t>.</a:t>
            </a:r>
            <a:r>
              <a:rPr lang="ko-KR" altLang="en-US" dirty="0"/>
              <a:t> </a:t>
            </a:r>
            <a:r>
              <a:rPr lang="en-US" altLang="ko-KR" dirty="0"/>
              <a:t>(8</a:t>
            </a:r>
            <a:r>
              <a:rPr lang="ko-KR" altLang="en-US" dirty="0"/>
              <a:t>월 </a:t>
            </a:r>
            <a:r>
              <a:rPr lang="en-US" altLang="ko-KR" dirty="0"/>
              <a:t>22</a:t>
            </a:r>
            <a:r>
              <a:rPr lang="ko-KR" altLang="en-US" dirty="0"/>
              <a:t>일</a:t>
            </a:r>
            <a:r>
              <a:rPr lang="en-US" altLang="ko-KR" dirty="0"/>
              <a:t>)</a:t>
            </a:r>
          </a:p>
          <a:p>
            <a:pPr marL="0" indent="0" rtl="0">
              <a:lnSpc>
                <a:spcPct val="150000"/>
              </a:lnSpc>
              <a:buNone/>
              <a:defRPr/>
            </a:pPr>
            <a:endParaRPr lang="ko-KR" altLang="en-US" dirty="0"/>
          </a:p>
          <a:p>
            <a:pPr marL="0" indent="0" rtl="0">
              <a:lnSpc>
                <a:spcPct val="150000"/>
              </a:lnSpc>
              <a:buNone/>
              <a:defRPr/>
            </a:pPr>
            <a:r>
              <a:rPr lang="ko-KR" altLang="en-US" dirty="0"/>
              <a:t> </a:t>
            </a:r>
          </a:p>
        </p:txBody>
      </p:sp>
      <p:sp>
        <p:nvSpPr>
          <p:cNvPr id="28" name="날짜 개체 틀 27"/>
          <p:cNvSpPr>
            <a:spLocks noGrp="1"/>
          </p:cNvSpPr>
          <p:nvPr>
            <p:ph type="dt" sz="half" idx="10"/>
          </p:nvPr>
        </p:nvSpPr>
        <p:spPr>
          <a:xfrm>
            <a:off x="838200" y="6356350"/>
            <a:ext cx="2743200" cy="365125"/>
          </a:xfrm>
        </p:spPr>
        <p:txBody>
          <a:bodyPr/>
          <a:lstStyle/>
          <a:p>
            <a:pPr rtl="0">
              <a:defRPr/>
            </a:pPr>
            <a:r>
              <a:rPr lang="en-US" altLang="ko-KR"/>
              <a:t>Aug 30</a:t>
            </a:r>
            <a:r>
              <a:rPr lang="en-US" altLang="ko-KR" baseline="30000"/>
              <a:t>th</a:t>
            </a:r>
            <a:r>
              <a:rPr lang="en-US" altLang="ko-KR"/>
              <a:t>, 2022</a:t>
            </a:r>
            <a:endParaRPr lang="ko-KR" altLang="en-US"/>
          </a:p>
        </p:txBody>
      </p:sp>
      <p:sp>
        <p:nvSpPr>
          <p:cNvPr id="30" name="슬라이드 번호 개체 틀 29"/>
          <p:cNvSpPr>
            <a:spLocks noGrp="1"/>
          </p:cNvSpPr>
          <p:nvPr>
            <p:ph type="sldNum" sz="quarter" idx="12"/>
          </p:nvPr>
        </p:nvSpPr>
        <p:spPr>
          <a:xfrm>
            <a:off x="8610600" y="6356350"/>
            <a:ext cx="2743200" cy="365125"/>
          </a:xfrm>
        </p:spPr>
        <p:txBody>
          <a:bodyPr/>
          <a:lstStyle/>
          <a:p>
            <a:pPr rtl="0">
              <a:defRPr/>
            </a:pPr>
            <a:r>
              <a:rPr lang="en-US" altLang="ko-KR" dirty="0"/>
              <a:t>  </a:t>
            </a:r>
            <a:fld id="{294A09A9-5501-47C1-A89A-A340965A2BE2}" type="slidenum">
              <a:rPr lang="en-US" altLang="ko-KR" smtClean="0"/>
              <a:pPr rtl="0">
                <a:defRPr/>
              </a:pPr>
              <a:t>14</a:t>
            </a:fld>
            <a:endParaRPr lang="en-US" altLang="ko-KR" dirty="0"/>
          </a:p>
        </p:txBody>
      </p:sp>
      <p:sp>
        <p:nvSpPr>
          <p:cNvPr id="92" name="제목 1"/>
          <p:cNvSpPr>
            <a:spLocks noGrp="1"/>
          </p:cNvSpPr>
          <p:nvPr/>
        </p:nvSpPr>
        <p:spPr>
          <a:xfrm>
            <a:off x="3537274" y="-54170"/>
            <a:ext cx="8353426" cy="1325563"/>
          </a:xfrm>
          <a:prstGeom prst="rect">
            <a:avLst/>
          </a:prstGeom>
        </p:spPr>
        <p:txBody>
          <a:bodyPr vert="horz" lIns="91440" tIns="45720" rIns="91440" bIns="45720" anchor="ctr">
            <a:normAutofit/>
          </a:bodyPr>
          <a:lstStyle/>
          <a:p>
            <a:pPr marL="0" indent="0" algn="l" defTabSz="914400" rtl="0" eaLnBrk="1" latinLnBrk="1" hangingPunct="1">
              <a:lnSpc>
                <a:spcPct val="120000"/>
              </a:lnSpc>
              <a:spcBef>
                <a:spcPct val="0"/>
              </a:spcBef>
              <a:spcAft>
                <a:spcPts val="0"/>
              </a:spcAft>
              <a:buNone/>
              <a:defRPr/>
            </a:pPr>
            <a:r>
              <a:rPr kumimoji="0" lang="ko-KR" altLang="en-US" sz="3000" b="1" i="0" u="none" strike="noStrike" kern="1200" cap="all" spc="30" normalizeH="0" baseline="0" dirty="0">
                <a:solidFill>
                  <a:srgbClr val="404040"/>
                </a:solidFill>
                <a:latin typeface="맑은 고딕"/>
                <a:ea typeface="맑은 고딕"/>
                <a:cs typeface="Avenir Next LT Pro Light"/>
              </a:rPr>
              <a:t>아라비아 반도를 위해 함께 기도해 주세요</a:t>
            </a:r>
            <a:r>
              <a:rPr kumimoji="0" lang="en-US" altLang="ko-KR" sz="3000" b="1" i="0" u="none" strike="noStrike" kern="1200" cap="all" spc="30" normalizeH="0" baseline="0" dirty="0">
                <a:solidFill>
                  <a:srgbClr val="404040"/>
                </a:solidFill>
                <a:latin typeface="맑은 고딕"/>
                <a:ea typeface="맑은 고딕"/>
                <a:cs typeface="Avenir Next LT Pro Light"/>
              </a:rPr>
              <a:t>(1/2)</a:t>
            </a:r>
          </a:p>
        </p:txBody>
      </p:sp>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그림 개체 틀 88" descr="밝은 주황색 말미잘 사진"/>
          <p:cNvPicPr>
            <a:picLocks noGrp="1" noChangeAspect="1"/>
          </p:cNvPicPr>
          <p:nvPr>
            <p:ph type="pic" sz="quarter" idx="13"/>
          </p:nvPr>
        </p:nvPicPr>
        <p:blipFill rotWithShape="1">
          <a:blip r:embed="rId3"/>
          <a:srcRect/>
          <a:stretch>
            <a:fillRect/>
          </a:stretch>
        </p:blipFill>
        <p:spPr>
          <a:xfrm>
            <a:off x="0" y="0"/>
            <a:ext cx="3044952" cy="6858000"/>
          </a:xfrm>
        </p:spPr>
      </p:pic>
      <p:sp>
        <p:nvSpPr>
          <p:cNvPr id="4" name="내용 개체 틀 3"/>
          <p:cNvSpPr>
            <a:spLocks noGrp="1"/>
          </p:cNvSpPr>
          <p:nvPr>
            <p:ph sz="half" idx="2"/>
          </p:nvPr>
        </p:nvSpPr>
        <p:spPr>
          <a:xfrm>
            <a:off x="3584447" y="1656182"/>
            <a:ext cx="7653481" cy="4750967"/>
          </a:xfrm>
        </p:spPr>
        <p:txBody>
          <a:bodyPr vert="horz" lIns="91440" tIns="45720" rIns="91440" bIns="45720" anchor="t">
            <a:normAutofit/>
          </a:bodyPr>
          <a:lstStyle/>
          <a:p>
            <a:pPr marL="0" indent="0" algn="just" rtl="0">
              <a:lnSpc>
                <a:spcPct val="150000"/>
              </a:lnSpc>
              <a:buNone/>
              <a:defRPr/>
            </a:pPr>
            <a:r>
              <a:rPr lang="ko-KR" altLang="en-US" sz="2000" b="1" dirty="0"/>
              <a:t>함께 기도해 주세요</a:t>
            </a:r>
            <a:r>
              <a:rPr lang="en-US" altLang="ko-KR" sz="2000" b="1" dirty="0"/>
              <a:t>…</a:t>
            </a:r>
          </a:p>
          <a:p>
            <a:pPr marL="342900" indent="-342900" algn="just" rtl="0">
              <a:lnSpc>
                <a:spcPct val="150000"/>
              </a:lnSpc>
              <a:buFont typeface="+mj-lt"/>
              <a:buAutoNum type="arabicPeriod"/>
              <a:defRPr/>
            </a:pPr>
            <a:r>
              <a:rPr lang="ko-KR" altLang="en-US" dirty="0"/>
              <a:t>교사 </a:t>
            </a:r>
            <a:r>
              <a:rPr lang="ko-KR" altLang="en-US" dirty="0" err="1"/>
              <a:t>마후자와</a:t>
            </a:r>
            <a:r>
              <a:rPr lang="ko-KR" altLang="en-US" dirty="0"/>
              <a:t> 학생들을 위해 기도해 주세요. 성령의 힘으로 직면한 상황들을 지혜롭게 이겨낼 수 있도록 기도해 주세요. 가족들이 서로 연합하여 주님 앞에   이 상황을 놓고 함께 기도하며 이겨 나갈 수 있도록 기도해 주세요</a:t>
            </a:r>
            <a:r>
              <a:rPr lang="en-US" altLang="ko-KR" dirty="0"/>
              <a:t>.</a:t>
            </a:r>
            <a:r>
              <a:rPr lang="ko-KR" altLang="en-US" dirty="0"/>
              <a:t> </a:t>
            </a:r>
          </a:p>
          <a:p>
            <a:pPr marL="342900" indent="-342900" algn="just" rtl="0">
              <a:lnSpc>
                <a:spcPct val="150000"/>
              </a:lnSpc>
              <a:buFont typeface="+mj-lt"/>
              <a:buAutoNum type="arabicPeriod"/>
              <a:defRPr/>
            </a:pPr>
            <a:r>
              <a:rPr lang="ko-KR" altLang="en-US" dirty="0"/>
              <a:t>박해자들을 위해 기도해 주세요. 하나님께서 그들의 눈과 마음을 여시어, 잘못을 깨닫을 수 있게 해주세요. </a:t>
            </a:r>
            <a:r>
              <a:rPr lang="ko-KR" altLang="en-US" dirty="0" err="1"/>
              <a:t>언제가</a:t>
            </a:r>
            <a:r>
              <a:rPr lang="ko-KR" altLang="en-US" dirty="0"/>
              <a:t> 박해자들이 하나님께 나아와 그들 또한 천국   백성이 될 수 있게 해 달라고 기도해 주세요. </a:t>
            </a:r>
          </a:p>
          <a:p>
            <a:pPr marL="342900" indent="-342900" algn="just" rtl="0">
              <a:lnSpc>
                <a:spcPct val="150000"/>
              </a:lnSpc>
              <a:buFont typeface="+mj-lt"/>
              <a:buAutoNum type="arabicPeriod"/>
              <a:defRPr/>
            </a:pPr>
            <a:r>
              <a:rPr lang="ko-KR" altLang="en-US" dirty="0" err="1"/>
              <a:t>마후자와</a:t>
            </a:r>
            <a:r>
              <a:rPr lang="ko-KR" altLang="en-US" dirty="0"/>
              <a:t> 그녀의 남편</a:t>
            </a:r>
            <a:r>
              <a:rPr lang="en-US" altLang="ko-KR" dirty="0"/>
              <a:t>(</a:t>
            </a:r>
            <a:r>
              <a:rPr lang="ko-KR" altLang="en-US" dirty="0"/>
              <a:t>수의사이며 목사</a:t>
            </a:r>
            <a:r>
              <a:rPr lang="en-US" altLang="ko-KR" dirty="0"/>
              <a:t>)</a:t>
            </a:r>
            <a:r>
              <a:rPr lang="ko-KR" altLang="en-US" dirty="0"/>
              <a:t>은 최근 마을에서 쫓겨나 다른 마을에서 생활하고 있습니다</a:t>
            </a:r>
            <a:r>
              <a:rPr lang="en-US" altLang="ko-KR" dirty="0"/>
              <a:t>.</a:t>
            </a:r>
            <a:r>
              <a:rPr lang="ko-KR" altLang="en-US" dirty="0"/>
              <a:t> 이로 인해 경제적인 어려움을 겪고 있습니다</a:t>
            </a:r>
            <a:r>
              <a:rPr lang="en-US" altLang="ko-KR" dirty="0"/>
              <a:t>.</a:t>
            </a:r>
            <a:r>
              <a:rPr lang="ko-KR" altLang="en-US" dirty="0"/>
              <a:t> 사업과 사역을 함께 할 수 있는 안전한 장소를 예비해 주시고</a:t>
            </a:r>
            <a:r>
              <a:rPr lang="en-US" altLang="ko-KR" dirty="0"/>
              <a:t>,</a:t>
            </a:r>
            <a:r>
              <a:rPr lang="ko-KR" altLang="en-US" dirty="0"/>
              <a:t> 계속해서 지역주민들을 섬기는   사역을 감당할 수 있도록 기도해 주세요</a:t>
            </a:r>
            <a:r>
              <a:rPr lang="en-US" altLang="ko-KR" dirty="0"/>
              <a:t>.</a:t>
            </a:r>
            <a:r>
              <a:rPr lang="ko-KR" altLang="en-US" dirty="0"/>
              <a:t> </a:t>
            </a:r>
          </a:p>
        </p:txBody>
      </p:sp>
      <p:sp>
        <p:nvSpPr>
          <p:cNvPr id="28" name="날짜 개체 틀 27"/>
          <p:cNvSpPr>
            <a:spLocks noGrp="1"/>
          </p:cNvSpPr>
          <p:nvPr>
            <p:ph type="dt" sz="half" idx="10"/>
          </p:nvPr>
        </p:nvSpPr>
        <p:spPr>
          <a:xfrm>
            <a:off x="838200" y="6356350"/>
            <a:ext cx="2743200" cy="365125"/>
          </a:xfrm>
        </p:spPr>
        <p:txBody>
          <a:bodyPr/>
          <a:lstStyle/>
          <a:p>
            <a:pPr rtl="0">
              <a:defRPr/>
            </a:pPr>
            <a:r>
              <a:rPr lang="en-US" altLang="ko-KR"/>
              <a:t>Aug 30</a:t>
            </a:r>
            <a:r>
              <a:rPr lang="en-US" altLang="ko-KR" baseline="30000"/>
              <a:t>th</a:t>
            </a:r>
            <a:r>
              <a:rPr lang="en-US" altLang="ko-KR"/>
              <a:t>, 2022</a:t>
            </a:r>
            <a:endParaRPr lang="ko-KR" altLang="en-US"/>
          </a:p>
        </p:txBody>
      </p:sp>
      <p:sp>
        <p:nvSpPr>
          <p:cNvPr id="30" name="슬라이드 번호 개체 틀 29"/>
          <p:cNvSpPr>
            <a:spLocks noGrp="1"/>
          </p:cNvSpPr>
          <p:nvPr>
            <p:ph type="sldNum" sz="quarter" idx="12"/>
          </p:nvPr>
        </p:nvSpPr>
        <p:spPr>
          <a:xfrm>
            <a:off x="8610600" y="6356350"/>
            <a:ext cx="2743200" cy="365125"/>
          </a:xfrm>
        </p:spPr>
        <p:txBody>
          <a:bodyPr/>
          <a:lstStyle/>
          <a:p>
            <a:pPr rtl="0">
              <a:defRPr/>
            </a:pPr>
            <a:fld id="{294A09A9-5501-47C1-A89A-A340965A2BE2}" type="slidenum">
              <a:rPr lang="en-US" altLang="ko-KR"/>
              <a:pPr rtl="0">
                <a:defRPr/>
              </a:pPr>
              <a:t>15</a:t>
            </a:fld>
            <a:endParaRPr lang="en-US" altLang="ko-KR"/>
          </a:p>
        </p:txBody>
      </p:sp>
      <p:sp>
        <p:nvSpPr>
          <p:cNvPr id="3" name="제목 1">
            <a:extLst>
              <a:ext uri="{FF2B5EF4-FFF2-40B4-BE49-F238E27FC236}">
                <a16:creationId xmlns:a16="http://schemas.microsoft.com/office/drawing/2014/main" id="{14949CF9-A4E2-8E5F-0122-956F4F1410F1}"/>
              </a:ext>
            </a:extLst>
          </p:cNvPr>
          <p:cNvSpPr>
            <a:spLocks noGrp="1"/>
          </p:cNvSpPr>
          <p:nvPr/>
        </p:nvSpPr>
        <p:spPr>
          <a:xfrm>
            <a:off x="3537274" y="69655"/>
            <a:ext cx="8353426" cy="1325563"/>
          </a:xfrm>
          <a:prstGeom prst="rect">
            <a:avLst/>
          </a:prstGeom>
        </p:spPr>
        <p:txBody>
          <a:bodyPr vert="horz" lIns="91440" tIns="45720" rIns="91440" bIns="45720" anchor="ctr">
            <a:normAutofit/>
          </a:bodyPr>
          <a:lstStyle/>
          <a:p>
            <a:pPr marL="0" indent="0" algn="l" defTabSz="914400" rtl="0" eaLnBrk="1" latinLnBrk="1" hangingPunct="1">
              <a:lnSpc>
                <a:spcPct val="120000"/>
              </a:lnSpc>
              <a:spcBef>
                <a:spcPct val="0"/>
              </a:spcBef>
              <a:spcAft>
                <a:spcPts val="0"/>
              </a:spcAft>
              <a:buNone/>
              <a:defRPr/>
            </a:pPr>
            <a:r>
              <a:rPr kumimoji="0" lang="ko-KR" altLang="en-US" sz="3000" b="1" i="0" u="none" strike="noStrike" kern="1200" cap="all" spc="30" normalizeH="0" baseline="0" dirty="0">
                <a:solidFill>
                  <a:srgbClr val="404040"/>
                </a:solidFill>
                <a:latin typeface="맑은 고딕"/>
                <a:ea typeface="맑은 고딕"/>
                <a:cs typeface="Avenir Next LT Pro Light"/>
              </a:rPr>
              <a:t>아라비아 반도를 위해 함께 기도해 주세요</a:t>
            </a:r>
            <a:r>
              <a:rPr kumimoji="0" lang="en-US" altLang="ko-KR" sz="3000" b="1" i="0" u="none" strike="noStrike" kern="1200" cap="all" spc="30" normalizeH="0" baseline="0" dirty="0">
                <a:solidFill>
                  <a:srgbClr val="404040"/>
                </a:solidFill>
                <a:latin typeface="맑은 고딕"/>
                <a:ea typeface="맑은 고딕"/>
                <a:cs typeface="Avenir Next LT Pro Light"/>
              </a:rPr>
              <a:t>(2/2)</a:t>
            </a:r>
          </a:p>
        </p:txBody>
      </p:sp>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584448" y="365125"/>
            <a:ext cx="8353426" cy="1325563"/>
          </a:xfrm>
        </p:spPr>
        <p:txBody>
          <a:bodyPr>
            <a:normAutofit/>
          </a:bodyPr>
          <a:lstStyle/>
          <a:p>
            <a:pPr rtl="0">
              <a:defRPr/>
            </a:pPr>
            <a:r>
              <a:rPr lang="ko-KR" altLang="en-US" b="1" dirty="0"/>
              <a:t>한국오픈도어 후원자들을 위한 기도</a:t>
            </a:r>
          </a:p>
        </p:txBody>
      </p:sp>
      <p:pic>
        <p:nvPicPr>
          <p:cNvPr id="89" name="그림 개체 틀 88" descr="밝은 주황색 말미잘 사진"/>
          <p:cNvPicPr>
            <a:picLocks noGrp="1" noChangeAspect="1"/>
          </p:cNvPicPr>
          <p:nvPr>
            <p:ph type="pic" sz="quarter" idx="13"/>
          </p:nvPr>
        </p:nvPicPr>
        <p:blipFill rotWithShape="1">
          <a:blip r:embed="rId3"/>
          <a:srcRect/>
          <a:stretch>
            <a:fillRect/>
          </a:stretch>
        </p:blipFill>
        <p:spPr>
          <a:xfrm>
            <a:off x="0" y="0"/>
            <a:ext cx="3044952" cy="6858000"/>
          </a:xfrm>
        </p:spPr>
      </p:pic>
      <p:sp>
        <p:nvSpPr>
          <p:cNvPr id="4" name="내용 개체 틀 3"/>
          <p:cNvSpPr>
            <a:spLocks noGrp="1"/>
          </p:cNvSpPr>
          <p:nvPr>
            <p:ph sz="half" idx="2"/>
          </p:nvPr>
        </p:nvSpPr>
        <p:spPr>
          <a:xfrm>
            <a:off x="3545569" y="1465100"/>
            <a:ext cx="8061697" cy="5136736"/>
          </a:xfrm>
        </p:spPr>
        <p:txBody>
          <a:bodyPr vert="horz" lIns="91440" tIns="45720" rIns="91440" bIns="45720" anchor="t">
            <a:normAutofit/>
          </a:bodyPr>
          <a:lstStyle/>
          <a:p>
            <a:pPr marL="0" indent="0" algn="just" rtl="0">
              <a:buNone/>
              <a:defRPr/>
            </a:pPr>
            <a:r>
              <a:rPr lang="ko-KR" altLang="en-US" b="1" dirty="0"/>
              <a:t>♡ </a:t>
            </a:r>
            <a:r>
              <a:rPr lang="ko-KR" altLang="en-US" b="1" dirty="0" err="1"/>
              <a:t>한규진</a:t>
            </a:r>
            <a:r>
              <a:rPr lang="ko-KR" altLang="en-US" b="1" dirty="0"/>
              <a:t> 목사님 ♡</a:t>
            </a:r>
          </a:p>
          <a:p>
            <a:pPr marL="342900" indent="-342900" algn="just" rtl="0">
              <a:buFont typeface="+mj-lt"/>
              <a:buAutoNum type="arabicPeriod"/>
              <a:defRPr/>
            </a:pPr>
            <a:r>
              <a:rPr lang="ko-KR" altLang="en-US" dirty="0"/>
              <a:t>주소리자매</a:t>
            </a:r>
            <a:r>
              <a:rPr lang="en-US" altLang="ko-KR" dirty="0"/>
              <a:t>:</a:t>
            </a:r>
            <a:r>
              <a:rPr lang="ko-KR" altLang="en-US" dirty="0"/>
              <a:t> </a:t>
            </a:r>
            <a:r>
              <a:rPr lang="ko-KR" altLang="en-US" dirty="0" err="1"/>
              <a:t>뉴비전코리아</a:t>
            </a:r>
            <a:r>
              <a:rPr lang="en-US" altLang="ko-KR" dirty="0"/>
              <a:t>(NK)</a:t>
            </a:r>
            <a:r>
              <a:rPr lang="ko-KR" altLang="en-US" dirty="0"/>
              <a:t> 소속</a:t>
            </a:r>
            <a:r>
              <a:rPr lang="en-US" altLang="ko-KR" dirty="0"/>
              <a:t> </a:t>
            </a:r>
            <a:r>
              <a:rPr lang="ko-KR" altLang="en-US" dirty="0"/>
              <a:t>전도사님</a:t>
            </a:r>
            <a:r>
              <a:rPr lang="en-US" altLang="ko-KR" dirty="0"/>
              <a:t>.</a:t>
            </a:r>
            <a:r>
              <a:rPr lang="ko-KR" altLang="en-US" dirty="0"/>
              <a:t> 중국 내 </a:t>
            </a:r>
            <a:r>
              <a:rPr lang="ko-KR" altLang="en-US" dirty="0" err="1"/>
              <a:t>탈북민</a:t>
            </a:r>
            <a:r>
              <a:rPr lang="ko-KR" altLang="en-US" dirty="0"/>
              <a:t> </a:t>
            </a:r>
            <a:r>
              <a:rPr lang="en-US" altLang="ko-KR" dirty="0"/>
              <a:t>2</a:t>
            </a:r>
            <a:r>
              <a:rPr lang="ko-KR" altLang="en-US" dirty="0"/>
              <a:t>세 돌봄 사역 중    지난 </a:t>
            </a:r>
            <a:r>
              <a:rPr lang="en-US" altLang="ko-KR" dirty="0"/>
              <a:t>7</a:t>
            </a:r>
            <a:r>
              <a:rPr lang="ko-KR" altLang="en-US" dirty="0"/>
              <a:t>월 </a:t>
            </a:r>
            <a:r>
              <a:rPr lang="en-US" altLang="ko-KR" dirty="0"/>
              <a:t>25</a:t>
            </a:r>
            <a:r>
              <a:rPr lang="ko-KR" altLang="en-US" dirty="0"/>
              <a:t>일 경 </a:t>
            </a:r>
            <a:r>
              <a:rPr lang="ko-KR" altLang="en-US" dirty="0" err="1"/>
              <a:t>중국공안에</a:t>
            </a:r>
            <a:r>
              <a:rPr lang="ko-KR" altLang="en-US" dirty="0"/>
              <a:t> 체포되었습니다</a:t>
            </a:r>
            <a:r>
              <a:rPr lang="en-US" altLang="ko-KR" dirty="0"/>
              <a:t>.</a:t>
            </a:r>
          </a:p>
          <a:p>
            <a:pPr algn="just" rtl="0">
              <a:buFont typeface="Wingdings" panose="05000000000000000000" pitchFamily="2" charset="2"/>
              <a:buChar char="Ø"/>
              <a:defRPr/>
            </a:pPr>
            <a:r>
              <a:rPr lang="en-US" altLang="ko-KR" dirty="0"/>
              <a:t>8/25</a:t>
            </a:r>
            <a:r>
              <a:rPr lang="ko-KR" altLang="en-US" dirty="0"/>
              <a:t>일 업데이트</a:t>
            </a:r>
            <a:r>
              <a:rPr lang="en-US" altLang="ko-KR" dirty="0"/>
              <a:t>:</a:t>
            </a:r>
            <a:r>
              <a:rPr lang="ko-KR" altLang="en-US" dirty="0"/>
              <a:t> 현재 모처에 구류되어 있으며 변호사를 선임하려 하고 있지만       신분이 </a:t>
            </a:r>
            <a:r>
              <a:rPr lang="ko-KR" altLang="en-US" dirty="0" err="1"/>
              <a:t>탈북민인지라</a:t>
            </a:r>
            <a:r>
              <a:rPr lang="ko-KR" altLang="en-US" dirty="0"/>
              <a:t> 어려운 상황입니다</a:t>
            </a:r>
            <a:r>
              <a:rPr lang="en-US" altLang="ko-KR" dirty="0"/>
              <a:t>.</a:t>
            </a:r>
            <a:r>
              <a:rPr lang="ko-KR" altLang="en-US" dirty="0"/>
              <a:t> 함께 기도해 주세요</a:t>
            </a:r>
            <a:r>
              <a:rPr lang="en-US" altLang="ko-KR" dirty="0"/>
              <a:t>.</a:t>
            </a:r>
            <a:r>
              <a:rPr lang="ko-KR" altLang="en-US" dirty="0"/>
              <a:t> </a:t>
            </a:r>
          </a:p>
          <a:p>
            <a:pPr marL="342900" indent="-342900" algn="just" rtl="0">
              <a:buFont typeface="+mj-lt"/>
              <a:buAutoNum type="arabicPeriod" startAt="2"/>
              <a:defRPr/>
            </a:pPr>
            <a:r>
              <a:rPr lang="ko-KR" altLang="en-US" dirty="0"/>
              <a:t>어머니</a:t>
            </a:r>
            <a:r>
              <a:rPr lang="en-US" altLang="ko-KR" dirty="0"/>
              <a:t>(</a:t>
            </a:r>
            <a:r>
              <a:rPr lang="ko-KR" altLang="en-US" dirty="0"/>
              <a:t>강정희님</a:t>
            </a:r>
            <a:r>
              <a:rPr lang="en-US" altLang="ko-KR" dirty="0"/>
              <a:t>): 3</a:t>
            </a:r>
            <a:r>
              <a:rPr lang="ko-KR" altLang="en-US" dirty="0"/>
              <a:t>년 전</a:t>
            </a:r>
            <a:r>
              <a:rPr lang="en-US" altLang="ko-KR" dirty="0"/>
              <a:t>,</a:t>
            </a:r>
            <a:r>
              <a:rPr lang="ko-KR" altLang="en-US" dirty="0"/>
              <a:t> 예수님을 믿기 시작하셨습니다</a:t>
            </a:r>
            <a:r>
              <a:rPr lang="en-US" altLang="ko-KR" dirty="0"/>
              <a:t>.</a:t>
            </a:r>
            <a:r>
              <a:rPr lang="ko-KR" altLang="en-US" dirty="0"/>
              <a:t> 믿음이 자라며 오픈도어 온라인 기도모임에 함께 참석하실 수 있도록 기도 부탁드립니다</a:t>
            </a:r>
            <a:r>
              <a:rPr lang="en-US" altLang="ko-KR" dirty="0"/>
              <a:t>.</a:t>
            </a:r>
          </a:p>
          <a:p>
            <a:pPr marL="0" indent="0" algn="just" rtl="0">
              <a:buNone/>
              <a:defRPr/>
            </a:pPr>
            <a:endParaRPr lang="en-US" altLang="ko-KR" dirty="0"/>
          </a:p>
          <a:p>
            <a:pPr marL="0" indent="0" algn="just" rtl="0">
              <a:buNone/>
              <a:defRPr/>
            </a:pPr>
            <a:r>
              <a:rPr lang="ko-KR" altLang="en-US" b="1" dirty="0"/>
              <a:t>♡ </a:t>
            </a:r>
            <a:r>
              <a:rPr lang="ko-KR" altLang="en-US" b="1" dirty="0" err="1"/>
              <a:t>박연주</a:t>
            </a:r>
            <a:r>
              <a:rPr lang="ko-KR" altLang="en-US" b="1" dirty="0"/>
              <a:t> 집사님 ♡</a:t>
            </a:r>
          </a:p>
          <a:p>
            <a:pPr marL="342900" indent="-342900" algn="just" rtl="0">
              <a:buFont typeface="+mj-lt"/>
              <a:buAutoNum type="arabicPeriod"/>
              <a:defRPr/>
            </a:pPr>
            <a:r>
              <a:rPr lang="ko-KR" altLang="en-US" dirty="0"/>
              <a:t>남편</a:t>
            </a:r>
            <a:r>
              <a:rPr lang="en-US" altLang="ko-KR" dirty="0"/>
              <a:t>(</a:t>
            </a:r>
            <a:r>
              <a:rPr lang="ko-KR" altLang="en-US" dirty="0" err="1"/>
              <a:t>강성구집사님</a:t>
            </a:r>
            <a:r>
              <a:rPr lang="en-US" altLang="ko-KR" dirty="0"/>
              <a:t>):</a:t>
            </a:r>
            <a:r>
              <a:rPr lang="ko-KR" altLang="en-US" dirty="0"/>
              <a:t> 주님을 인격적으로 만나 주님을 구주로 영접하고 주일성수    할 수 있도록 기도해 주세요</a:t>
            </a:r>
            <a:r>
              <a:rPr lang="en-US" altLang="ko-KR" dirty="0"/>
              <a:t>.</a:t>
            </a:r>
          </a:p>
          <a:p>
            <a:pPr marL="342900" indent="-342900" algn="just" rtl="0">
              <a:buFont typeface="+mj-lt"/>
              <a:buAutoNum type="arabicPeriod"/>
              <a:defRPr/>
            </a:pPr>
            <a:r>
              <a:rPr lang="ko-KR" altLang="en-US" dirty="0"/>
              <a:t>시어머니</a:t>
            </a:r>
            <a:r>
              <a:rPr lang="en-US" altLang="ko-KR" dirty="0"/>
              <a:t>:</a:t>
            </a:r>
            <a:r>
              <a:rPr lang="ko-KR" altLang="en-US" dirty="0"/>
              <a:t> 연로하신 어머니께서 삶의 무거운 짐을 하나님께 맡기고</a:t>
            </a:r>
            <a:r>
              <a:rPr lang="en-US" altLang="ko-KR" dirty="0"/>
              <a:t>,</a:t>
            </a:r>
            <a:r>
              <a:rPr lang="ko-KR" altLang="en-US" dirty="0"/>
              <a:t> 그리스도를   영접하고 신앙생활을 기쁘고 소망을 가지고 시작하실 수 있도록 기도 바랍니다</a:t>
            </a:r>
            <a:r>
              <a:rPr lang="en-US" altLang="ko-KR" dirty="0"/>
              <a:t>.</a:t>
            </a:r>
          </a:p>
        </p:txBody>
      </p:sp>
      <p:sp>
        <p:nvSpPr>
          <p:cNvPr id="28" name="날짜 개체 틀 27"/>
          <p:cNvSpPr>
            <a:spLocks noGrp="1"/>
          </p:cNvSpPr>
          <p:nvPr>
            <p:ph type="dt" sz="half" idx="10"/>
          </p:nvPr>
        </p:nvSpPr>
        <p:spPr>
          <a:xfrm>
            <a:off x="838200" y="6356350"/>
            <a:ext cx="2743200" cy="365125"/>
          </a:xfrm>
        </p:spPr>
        <p:txBody>
          <a:bodyPr/>
          <a:lstStyle/>
          <a:p>
            <a:pPr rtl="0">
              <a:defRPr/>
            </a:pPr>
            <a:r>
              <a:rPr lang="en-US" altLang="ko-KR"/>
              <a:t>Aug 30</a:t>
            </a:r>
            <a:r>
              <a:rPr lang="en-US" altLang="ko-KR" baseline="30000"/>
              <a:t>th</a:t>
            </a:r>
            <a:r>
              <a:rPr lang="en-US" altLang="ko-KR"/>
              <a:t>, 2022</a:t>
            </a:r>
            <a:endParaRPr lang="ko-KR" altLang="en-US"/>
          </a:p>
        </p:txBody>
      </p:sp>
      <p:sp>
        <p:nvSpPr>
          <p:cNvPr id="30" name="슬라이드 번호 개체 틀 29"/>
          <p:cNvSpPr>
            <a:spLocks noGrp="1"/>
          </p:cNvSpPr>
          <p:nvPr>
            <p:ph type="sldNum" sz="quarter" idx="12"/>
          </p:nvPr>
        </p:nvSpPr>
        <p:spPr>
          <a:xfrm>
            <a:off x="8610600" y="6356350"/>
            <a:ext cx="2743200" cy="365125"/>
          </a:xfrm>
        </p:spPr>
        <p:txBody>
          <a:bodyPr/>
          <a:lstStyle/>
          <a:p>
            <a:pPr rtl="0">
              <a:defRPr/>
            </a:pPr>
            <a:fld id="{294A09A9-5501-47C1-A89A-A340965A2BE2}" type="slidenum">
              <a:rPr lang="en-US" altLang="ko-KR"/>
              <a:pPr rtl="0">
                <a:defRPr/>
              </a:pPr>
              <a:t>16</a:t>
            </a:fld>
            <a:endParaRPr lang="en-US" altLang="ko-KR"/>
          </a:p>
        </p:txBody>
      </p:sp>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584448" y="-44450"/>
            <a:ext cx="8353426" cy="1325563"/>
          </a:xfrm>
        </p:spPr>
        <p:txBody>
          <a:bodyPr>
            <a:normAutofit/>
          </a:bodyPr>
          <a:lstStyle/>
          <a:p>
            <a:pPr rtl="0">
              <a:defRPr/>
            </a:pPr>
            <a:r>
              <a:rPr lang="ko-KR" altLang="en-US" b="1" dirty="0"/>
              <a:t>한국오픈도어 후원자들을 위한 기도</a:t>
            </a:r>
          </a:p>
        </p:txBody>
      </p:sp>
      <p:pic>
        <p:nvPicPr>
          <p:cNvPr id="89" name="그림 개체 틀 88" descr="밝은 주황색 말미잘 사진"/>
          <p:cNvPicPr>
            <a:picLocks noGrp="1" noChangeAspect="1"/>
          </p:cNvPicPr>
          <p:nvPr>
            <p:ph type="pic" sz="quarter" idx="13"/>
          </p:nvPr>
        </p:nvPicPr>
        <p:blipFill rotWithShape="1">
          <a:blip r:embed="rId3"/>
          <a:srcRect/>
          <a:stretch>
            <a:fillRect/>
          </a:stretch>
        </p:blipFill>
        <p:spPr>
          <a:xfrm>
            <a:off x="0" y="0"/>
            <a:ext cx="3044952" cy="6858000"/>
          </a:xfrm>
        </p:spPr>
      </p:pic>
      <p:sp>
        <p:nvSpPr>
          <p:cNvPr id="4" name="내용 개체 틀 3"/>
          <p:cNvSpPr>
            <a:spLocks noGrp="1"/>
          </p:cNvSpPr>
          <p:nvPr>
            <p:ph sz="half" idx="2"/>
          </p:nvPr>
        </p:nvSpPr>
        <p:spPr>
          <a:xfrm>
            <a:off x="3516411" y="995071"/>
            <a:ext cx="8061697" cy="5558129"/>
          </a:xfrm>
        </p:spPr>
        <p:txBody>
          <a:bodyPr vert="horz" lIns="91440" tIns="45720" rIns="91440" bIns="45720" anchor="t">
            <a:normAutofit/>
          </a:bodyPr>
          <a:lstStyle/>
          <a:p>
            <a:pPr marL="0" indent="0" algn="just" rtl="0">
              <a:buNone/>
              <a:defRPr/>
            </a:pPr>
            <a:r>
              <a:rPr lang="ko-KR" altLang="en-US" b="1" dirty="0"/>
              <a:t>♡ </a:t>
            </a:r>
            <a:r>
              <a:rPr lang="ko-KR" altLang="en-US" b="1" dirty="0" err="1"/>
              <a:t>박효경</a:t>
            </a:r>
            <a:r>
              <a:rPr lang="ko-KR" altLang="en-US" b="1" dirty="0"/>
              <a:t> 권사님 ♡</a:t>
            </a:r>
          </a:p>
          <a:p>
            <a:pPr marL="0" indent="0" algn="just" rtl="0">
              <a:buNone/>
              <a:defRPr/>
            </a:pPr>
            <a:r>
              <a:rPr lang="ko-KR" altLang="en-US" dirty="0"/>
              <a:t>지난 </a:t>
            </a:r>
            <a:r>
              <a:rPr lang="en-US" altLang="ko-KR" dirty="0"/>
              <a:t>3</a:t>
            </a:r>
            <a:r>
              <a:rPr lang="ko-KR" altLang="en-US" dirty="0"/>
              <a:t>월 두번의 치질 수술 후 회복 중</a:t>
            </a:r>
            <a:r>
              <a:rPr lang="en-US" altLang="ko-KR" dirty="0"/>
              <a:t>.</a:t>
            </a:r>
            <a:r>
              <a:rPr lang="ko-KR" altLang="en-US" dirty="0"/>
              <a:t> 몸에 회복이 잘 되지 않아 한 자리에 </a:t>
            </a:r>
            <a:r>
              <a:rPr lang="en-US" altLang="ko-KR" dirty="0"/>
              <a:t>30</a:t>
            </a:r>
            <a:r>
              <a:rPr lang="ko-KR" altLang="en-US" dirty="0"/>
              <a:t>분 이상 앉아 있을 수 없어 주일예배에 참석하지 못하고 계심</a:t>
            </a:r>
            <a:r>
              <a:rPr lang="en-US" altLang="ko-KR" dirty="0"/>
              <a:t>.</a:t>
            </a:r>
            <a:r>
              <a:rPr lang="ko-KR" altLang="en-US" dirty="0"/>
              <a:t> 완쾌되면 기도회에 참석하실   예정입니다</a:t>
            </a:r>
            <a:r>
              <a:rPr lang="en-US" altLang="ko-KR" dirty="0"/>
              <a:t>.</a:t>
            </a:r>
            <a:r>
              <a:rPr lang="ko-KR" altLang="en-US" dirty="0"/>
              <a:t> 회복을 위해 기도해 주세요</a:t>
            </a:r>
            <a:r>
              <a:rPr lang="en-US" altLang="ko-KR" dirty="0"/>
              <a:t>.</a:t>
            </a:r>
          </a:p>
          <a:p>
            <a:pPr marL="0" indent="0" algn="just" rtl="0">
              <a:buNone/>
              <a:defRPr/>
            </a:pPr>
            <a:r>
              <a:rPr lang="ko-KR" altLang="en-US" b="1" dirty="0"/>
              <a:t>♡ 이재상 집사님 ♡</a:t>
            </a:r>
          </a:p>
          <a:p>
            <a:pPr marL="0" indent="0" algn="just" rtl="0">
              <a:buNone/>
              <a:defRPr/>
            </a:pPr>
            <a:r>
              <a:rPr lang="ko-KR" altLang="en-US" dirty="0"/>
              <a:t>장인어른 지난 </a:t>
            </a:r>
            <a:r>
              <a:rPr lang="en-US" altLang="ko-KR" dirty="0"/>
              <a:t>6</a:t>
            </a:r>
            <a:r>
              <a:rPr lang="ko-KR" altLang="en-US" dirty="0"/>
              <a:t>월 위암 수술 받으심</a:t>
            </a:r>
            <a:r>
              <a:rPr lang="en-US" altLang="ko-KR" dirty="0"/>
              <a:t>.</a:t>
            </a:r>
            <a:r>
              <a:rPr lang="ko-KR" altLang="en-US" dirty="0"/>
              <a:t> 인파선까지 암이 전이되어 항암치료 중단 후 </a:t>
            </a:r>
            <a:r>
              <a:rPr lang="en-US" altLang="ko-KR" dirty="0"/>
              <a:t>6</a:t>
            </a:r>
            <a:r>
              <a:rPr lang="ko-KR" altLang="en-US" dirty="0"/>
              <a:t>월 말 요양병원으로 모심</a:t>
            </a:r>
            <a:r>
              <a:rPr lang="en-US" altLang="ko-KR" dirty="0"/>
              <a:t>.</a:t>
            </a:r>
            <a:r>
              <a:rPr lang="ko-KR" altLang="en-US" dirty="0"/>
              <a:t> </a:t>
            </a:r>
            <a:r>
              <a:rPr lang="en-US" altLang="ko-KR" dirty="0"/>
              <a:t>8</a:t>
            </a:r>
            <a:r>
              <a:rPr lang="ko-KR" altLang="en-US" dirty="0"/>
              <a:t>월 초 다시 일산 </a:t>
            </a:r>
            <a:r>
              <a:rPr lang="ko-KR" altLang="en-US" dirty="0" err="1"/>
              <a:t>차병원</a:t>
            </a:r>
            <a:r>
              <a:rPr lang="ko-KR" altLang="en-US" dirty="0"/>
              <a:t> 중환자실로 옮기심</a:t>
            </a:r>
            <a:r>
              <a:rPr lang="en-US" altLang="ko-KR" dirty="0"/>
              <a:t>.</a:t>
            </a:r>
            <a:r>
              <a:rPr lang="ko-KR" altLang="en-US" dirty="0"/>
              <a:t> 아무것도 못      드시는 상황이라고 합니다</a:t>
            </a:r>
            <a:r>
              <a:rPr lang="en-US" altLang="ko-KR" dirty="0"/>
              <a:t>.</a:t>
            </a:r>
            <a:r>
              <a:rPr lang="ko-KR" altLang="en-US" dirty="0"/>
              <a:t> 함께 기도해 주세요</a:t>
            </a:r>
            <a:r>
              <a:rPr lang="en-US" altLang="ko-KR" dirty="0"/>
              <a:t>.</a:t>
            </a:r>
          </a:p>
          <a:p>
            <a:pPr marL="0" indent="0" algn="just" rtl="0">
              <a:buNone/>
              <a:defRPr/>
            </a:pPr>
            <a:r>
              <a:rPr lang="ko-KR" altLang="en-US" b="1" dirty="0"/>
              <a:t>♡ 김예은 청년 ♡</a:t>
            </a:r>
          </a:p>
          <a:p>
            <a:pPr marL="0" indent="0" algn="just" rtl="0">
              <a:buNone/>
              <a:defRPr/>
            </a:pPr>
            <a:r>
              <a:rPr lang="ko-KR" altLang="en-US" dirty="0"/>
              <a:t>대학교 </a:t>
            </a:r>
            <a:r>
              <a:rPr lang="en-US" altLang="ko-KR" dirty="0"/>
              <a:t>4</a:t>
            </a:r>
            <a:r>
              <a:rPr lang="ko-KR" altLang="en-US" dirty="0"/>
              <a:t>학년 졸업반</a:t>
            </a:r>
            <a:r>
              <a:rPr lang="en-US" altLang="ko-KR" dirty="0"/>
              <a:t>.</a:t>
            </a:r>
            <a:r>
              <a:rPr lang="ko-KR" altLang="en-US" dirty="0"/>
              <a:t> 북한</a:t>
            </a:r>
            <a:r>
              <a:rPr lang="en-US" altLang="ko-KR" dirty="0"/>
              <a:t>/</a:t>
            </a:r>
            <a:r>
              <a:rPr lang="ko-KR" altLang="en-US" dirty="0"/>
              <a:t>중국에 대한 선교비전을 갖고 있지만</a:t>
            </a:r>
            <a:r>
              <a:rPr lang="en-US" altLang="ko-KR" dirty="0"/>
              <a:t>(</a:t>
            </a:r>
            <a:r>
              <a:rPr lang="ko-KR" altLang="en-US" dirty="0"/>
              <a:t>중국에서 </a:t>
            </a:r>
            <a:r>
              <a:rPr lang="en-US" altLang="ko-KR" dirty="0"/>
              <a:t>1</a:t>
            </a:r>
            <a:r>
              <a:rPr lang="ko-KR" altLang="en-US" dirty="0"/>
              <a:t>년 체류</a:t>
            </a:r>
            <a:r>
              <a:rPr lang="en-US" altLang="ko-KR" dirty="0"/>
              <a:t>)</a:t>
            </a:r>
            <a:r>
              <a:rPr lang="ko-KR" altLang="en-US" dirty="0"/>
              <a:t> 두려움이 있다고 합니다</a:t>
            </a:r>
            <a:r>
              <a:rPr lang="en-US" altLang="ko-KR" dirty="0"/>
              <a:t>.</a:t>
            </a:r>
            <a:r>
              <a:rPr lang="ko-KR" altLang="en-US" dirty="0"/>
              <a:t> 졸업 후 진로를 위해 기도 부탁드립니다</a:t>
            </a:r>
            <a:r>
              <a:rPr lang="en-US" altLang="ko-KR" dirty="0"/>
              <a:t>.</a:t>
            </a:r>
          </a:p>
          <a:p>
            <a:pPr marL="0" indent="0" algn="just" rtl="0">
              <a:buNone/>
              <a:defRPr/>
            </a:pPr>
            <a:r>
              <a:rPr lang="ko-KR" altLang="en-US" b="1" dirty="0"/>
              <a:t>♡ </a:t>
            </a:r>
            <a:r>
              <a:rPr lang="ko-KR" altLang="en-US" b="1" dirty="0" err="1"/>
              <a:t>최빛나</a:t>
            </a:r>
            <a:r>
              <a:rPr lang="ko-KR" altLang="en-US" b="1" dirty="0"/>
              <a:t> 청년 ♡</a:t>
            </a:r>
          </a:p>
          <a:p>
            <a:pPr marL="0" indent="0" algn="just" rtl="0">
              <a:buNone/>
              <a:defRPr/>
            </a:pPr>
            <a:r>
              <a:rPr lang="ko-KR" altLang="en-US" dirty="0" err="1"/>
              <a:t>어릴적</a:t>
            </a:r>
            <a:r>
              <a:rPr lang="ko-KR" altLang="en-US" dirty="0"/>
              <a:t> 교통사고로 </a:t>
            </a:r>
            <a:r>
              <a:rPr lang="ko-KR" altLang="en-US" dirty="0" err="1"/>
              <a:t>뇌전증</a:t>
            </a:r>
            <a:r>
              <a:rPr lang="ko-KR" altLang="en-US" dirty="0"/>
              <a:t> 얻음</a:t>
            </a:r>
            <a:r>
              <a:rPr lang="en-US" altLang="ko-KR" dirty="0"/>
              <a:t>.</a:t>
            </a:r>
            <a:r>
              <a:rPr lang="ko-KR" altLang="en-US" dirty="0"/>
              <a:t> 수술 대신 지난 </a:t>
            </a:r>
            <a:r>
              <a:rPr lang="en-US" altLang="ko-KR" dirty="0"/>
              <a:t>7</a:t>
            </a:r>
            <a:r>
              <a:rPr lang="ko-KR" altLang="en-US" dirty="0"/>
              <a:t>월 레바논으로 단기 선교 다녀오심</a:t>
            </a:r>
            <a:r>
              <a:rPr lang="en-US" altLang="ko-KR" dirty="0"/>
              <a:t>.</a:t>
            </a:r>
            <a:r>
              <a:rPr lang="ko-KR" altLang="en-US" dirty="0"/>
              <a:t> 이후 진로를 결정하시고 내년 신학대학원 입학을 위해 준비 중이라고 합니다</a:t>
            </a:r>
            <a:r>
              <a:rPr lang="en-US" altLang="ko-KR" dirty="0"/>
              <a:t>.</a:t>
            </a:r>
            <a:r>
              <a:rPr lang="ko-KR" altLang="en-US" dirty="0"/>
              <a:t> 올해    </a:t>
            </a:r>
            <a:r>
              <a:rPr lang="en-US" altLang="ko-KR" dirty="0"/>
              <a:t>11</a:t>
            </a:r>
            <a:r>
              <a:rPr lang="ko-KR" altLang="en-US" dirty="0"/>
              <a:t>월부터 입학 관련 영어</a:t>
            </a:r>
            <a:r>
              <a:rPr lang="en-US" altLang="ko-KR" dirty="0"/>
              <a:t>,</a:t>
            </a:r>
            <a:r>
              <a:rPr lang="ko-KR" altLang="en-US" dirty="0"/>
              <a:t> 면접 등을 위해 기도해 주세요</a:t>
            </a:r>
            <a:r>
              <a:rPr lang="en-US" altLang="ko-KR" dirty="0"/>
              <a:t>.</a:t>
            </a:r>
            <a:r>
              <a:rPr lang="ko-KR" altLang="en-US" dirty="0"/>
              <a:t> </a:t>
            </a:r>
          </a:p>
        </p:txBody>
      </p:sp>
      <p:sp>
        <p:nvSpPr>
          <p:cNvPr id="28" name="날짜 개체 틀 27"/>
          <p:cNvSpPr>
            <a:spLocks noGrp="1"/>
          </p:cNvSpPr>
          <p:nvPr>
            <p:ph type="dt" sz="half" idx="10"/>
          </p:nvPr>
        </p:nvSpPr>
        <p:spPr>
          <a:xfrm>
            <a:off x="838200" y="6356350"/>
            <a:ext cx="2743200" cy="365125"/>
          </a:xfrm>
        </p:spPr>
        <p:txBody>
          <a:bodyPr/>
          <a:lstStyle/>
          <a:p>
            <a:pPr rtl="0">
              <a:defRPr/>
            </a:pPr>
            <a:r>
              <a:rPr lang="en-US" altLang="ko-KR"/>
              <a:t>Aug 30</a:t>
            </a:r>
            <a:r>
              <a:rPr lang="en-US" altLang="ko-KR" baseline="30000"/>
              <a:t>th</a:t>
            </a:r>
            <a:r>
              <a:rPr lang="en-US" altLang="ko-KR"/>
              <a:t>, 2022</a:t>
            </a:r>
            <a:endParaRPr lang="ko-KR" altLang="en-US"/>
          </a:p>
        </p:txBody>
      </p:sp>
      <p:sp>
        <p:nvSpPr>
          <p:cNvPr id="30" name="슬라이드 번호 개체 틀 29"/>
          <p:cNvSpPr>
            <a:spLocks noGrp="1"/>
          </p:cNvSpPr>
          <p:nvPr>
            <p:ph type="sldNum" sz="quarter" idx="12"/>
          </p:nvPr>
        </p:nvSpPr>
        <p:spPr>
          <a:xfrm>
            <a:off x="8610600" y="6356350"/>
            <a:ext cx="2743200" cy="365125"/>
          </a:xfrm>
        </p:spPr>
        <p:txBody>
          <a:bodyPr/>
          <a:lstStyle/>
          <a:p>
            <a:pPr rtl="0">
              <a:defRPr/>
            </a:pPr>
            <a:fld id="{294A09A9-5501-47C1-A89A-A340965A2BE2}" type="slidenum">
              <a:rPr lang="en-US" altLang="ko-KR"/>
              <a:pPr rtl="0">
                <a:defRPr/>
              </a:pPr>
              <a:t>17</a:t>
            </a:fld>
            <a:endParaRPr lang="en-US" altLang="ko-KR"/>
          </a:p>
        </p:txBody>
      </p:sp>
    </p:spTree>
  </p:cSld>
  <p:clrMapOvr>
    <a:masterClrMapping/>
  </p:clrMapOvr>
  <mc:AlternateContent xmlns:mc="http://schemas.openxmlformats.org/markup-compatibility/2006" xmlns:p14="http://schemas.microsoft.com/office/powerpoint/2010/main">
    <mc:Choice Requires="p14">
      <p:transition/>
    </mc:Choice>
    <mc:Fallback xmlns="" xmlns:c="http://schemas.openxmlformats.org/drawingml/2006/chart" xmlns:dgm="http://schemas.openxmlformats.org/drawingml/2006/diagram" xmlns:dsp="http://schemas.microsoft.com/office/drawing/2008/diagra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700087" y="909638"/>
            <a:ext cx="10691813" cy="810192"/>
          </a:xfrm>
        </p:spPr>
        <p:txBody>
          <a:bodyPr rtlCol="0"/>
          <a:lstStyle/>
          <a:p>
            <a:pPr rtl="0"/>
            <a:r>
              <a:rPr lang="ko-KR" altLang="en-US" b="1" dirty="0">
                <a:latin typeface="맑은 고딕" panose="020B0503020000020004" pitchFamily="50" charset="-127"/>
                <a:ea typeface="맑은 고딕" panose="020B0503020000020004" pitchFamily="50" charset="-127"/>
              </a:rPr>
              <a:t>기도내용 </a:t>
            </a:r>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713836" y="1893730"/>
            <a:ext cx="3390161" cy="526756"/>
          </a:xfrm>
        </p:spPr>
        <p:txBody>
          <a:bodyPr rtlCol="0"/>
          <a:lstStyle/>
          <a:p>
            <a:pPr rtl="0"/>
            <a:r>
              <a:rPr lang="ko-KR" altLang="en-US" dirty="0"/>
              <a:t>한국오픈도어선교회</a:t>
            </a:r>
            <a:endParaRPr lang="ko-KR" altLang="en-US" dirty="0">
              <a:latin typeface="맑은 고딕" panose="020B0503020000020004" pitchFamily="50" charset="-127"/>
              <a:ea typeface="맑은 고딕" panose="020B0503020000020004" pitchFamily="50" charset="-127"/>
            </a:endParaRP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713836" y="2458532"/>
            <a:ext cx="3390161" cy="1544128"/>
          </a:xfrm>
        </p:spPr>
        <p:txBody>
          <a:bodyPr rtlCol="0">
            <a:normAutofit/>
          </a:bodyPr>
          <a:lstStyle/>
          <a:p>
            <a:pPr marL="0" lvl="0" indent="0" algn="just" latinLnBrk="1">
              <a:buNone/>
            </a:pPr>
            <a:r>
              <a:rPr lang="ko-KR" altLang="ko-KR" sz="1800" dirty="0"/>
              <a:t>이 땅에 박해 받는 교회를 위한 기도가 뜨겁게 불타오르기를 기도합니다</a:t>
            </a:r>
            <a:r>
              <a:rPr lang="en-US" altLang="ko-KR" sz="1800" dirty="0"/>
              <a:t>. </a:t>
            </a:r>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400919" y="1910982"/>
            <a:ext cx="3390161" cy="526756"/>
          </a:xfrm>
        </p:spPr>
        <p:txBody>
          <a:bodyPr rtlCol="0">
            <a:normAutofit fontScale="77500" lnSpcReduction="20000"/>
          </a:bodyPr>
          <a:lstStyle/>
          <a:p>
            <a:pPr rtl="0"/>
            <a:r>
              <a:rPr lang="ko-KR" altLang="en-US" dirty="0">
                <a:latin typeface="맑은 고딕" panose="020B0503020000020004" pitchFamily="50" charset="-127"/>
                <a:ea typeface="맑은 고딕" panose="020B0503020000020004" pitchFamily="50" charset="-127"/>
              </a:rPr>
              <a:t>희망의 백만기도 캠페인</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400919" y="2449907"/>
            <a:ext cx="3390161" cy="1932316"/>
          </a:xfrm>
        </p:spPr>
        <p:txBody>
          <a:bodyPr rtlCol="0">
            <a:normAutofit lnSpcReduction="10000"/>
          </a:bodyPr>
          <a:lstStyle/>
          <a:p>
            <a:pPr marL="0" indent="0" algn="just">
              <a:lnSpc>
                <a:spcPct val="110000"/>
              </a:lnSpc>
              <a:buNone/>
            </a:pPr>
            <a:r>
              <a:rPr lang="ko-KR" altLang="ko-KR" sz="1800" dirty="0"/>
              <a:t>시리아</a:t>
            </a:r>
            <a:r>
              <a:rPr lang="ko-KR" altLang="en-US" sz="1800" dirty="0"/>
              <a:t>와 </a:t>
            </a:r>
            <a:r>
              <a:rPr lang="ko-KR" altLang="ko-KR" sz="1800" dirty="0"/>
              <a:t>이라크에 희망의 </a:t>
            </a:r>
            <a:r>
              <a:rPr lang="en-US" altLang="ko-KR" sz="1800" dirty="0"/>
              <a:t>   </a:t>
            </a:r>
            <a:r>
              <a:rPr lang="ko-KR" altLang="ko-KR" sz="1800" dirty="0"/>
              <a:t>빛을 </a:t>
            </a:r>
            <a:r>
              <a:rPr lang="ko-KR" altLang="en-US" sz="1800" dirty="0"/>
              <a:t>밝히</a:t>
            </a:r>
            <a:r>
              <a:rPr lang="ko-KR" altLang="ko-KR" sz="1800" dirty="0"/>
              <a:t>기 위해 </a:t>
            </a:r>
            <a:r>
              <a:rPr lang="en-US" altLang="ko-KR" sz="1800" dirty="0"/>
              <a:t>“</a:t>
            </a:r>
            <a:r>
              <a:rPr lang="ko-KR" altLang="ko-KR" sz="1800" dirty="0"/>
              <a:t>희망의 백만기도캠페인</a:t>
            </a:r>
            <a:r>
              <a:rPr lang="en-US" altLang="ko-KR" sz="1800" dirty="0"/>
              <a:t>”(One Million Prayers of Hope)</a:t>
            </a:r>
            <a:r>
              <a:rPr lang="ko-KR" altLang="ko-KR" sz="1800" dirty="0"/>
              <a:t>을 </a:t>
            </a:r>
            <a:r>
              <a:rPr lang="ko-KR" altLang="en-US" sz="1800" dirty="0"/>
              <a:t>주님 손에 올려   드립니다</a:t>
            </a:r>
            <a:r>
              <a:rPr lang="en-US" altLang="ko-KR" sz="1800" dirty="0"/>
              <a:t>. </a:t>
            </a:r>
            <a:endParaRPr lang="ko-KR" altLang="en-US" sz="1800" dirty="0"/>
          </a:p>
          <a:p>
            <a:pPr marL="0" indent="0" rtl="0">
              <a:buNone/>
            </a:pPr>
            <a:r>
              <a:rPr lang="en-US" altLang="ko-KR" dirty="0">
                <a:latin typeface="맑은 고딕" panose="020B0503020000020004" pitchFamily="50" charset="-127"/>
                <a:ea typeface="맑은 고딕" panose="020B0503020000020004" pitchFamily="50" charset="-127"/>
              </a:rPr>
              <a:t> </a:t>
            </a:r>
            <a:endParaRPr lang="ko-KR" altLang="en-US" dirty="0">
              <a:latin typeface="맑은 고딕" panose="020B0503020000020004" pitchFamily="50" charset="-127"/>
              <a:ea typeface="맑은 고딕" panose="020B0503020000020004" pitchFamily="50" charset="-127"/>
            </a:endParaRP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8096626" y="1885102"/>
            <a:ext cx="3390161" cy="526756"/>
          </a:xfrm>
        </p:spPr>
        <p:txBody>
          <a:bodyPr rtlCol="0">
            <a:normAutofit fontScale="85000" lnSpcReduction="10000"/>
          </a:bodyPr>
          <a:lstStyle/>
          <a:p>
            <a:pPr rtl="0"/>
            <a:r>
              <a:rPr lang="en-US" altLang="ko-KR" dirty="0" err="1">
                <a:latin typeface="맑은 고딕" panose="020B0503020000020004" pitchFamily="50" charset="-127"/>
                <a:ea typeface="맑은 고딕" panose="020B0503020000020004" pitchFamily="50" charset="-127"/>
              </a:rPr>
              <a:t>Muskathlon</a:t>
            </a:r>
            <a:r>
              <a:rPr lang="en-US" altLang="ko-KR" dirty="0">
                <a:latin typeface="맑은 고딕" panose="020B0503020000020004" pitchFamily="50" charset="-127"/>
                <a:ea typeface="맑은 고딕" panose="020B0503020000020004" pitchFamily="50" charset="-127"/>
              </a:rPr>
              <a:t> </a:t>
            </a:r>
            <a:r>
              <a:rPr lang="ko-KR" altLang="en-US" dirty="0">
                <a:latin typeface="맑은 고딕" panose="020B0503020000020004" pitchFamily="50" charset="-127"/>
                <a:ea typeface="맑은 고딕" panose="020B0503020000020004" pitchFamily="50" charset="-127"/>
              </a:rPr>
              <a:t>한국대회</a:t>
            </a: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8096626" y="2449907"/>
            <a:ext cx="3390161" cy="3211349"/>
          </a:xfrm>
        </p:spPr>
        <p:txBody>
          <a:bodyPr rtlCol="0">
            <a:normAutofit/>
          </a:bodyPr>
          <a:lstStyle/>
          <a:p>
            <a:pPr marL="0" indent="0" algn="just">
              <a:buNone/>
            </a:pPr>
            <a:r>
              <a:rPr lang="ko-KR" altLang="en-US" sz="1800" dirty="0" err="1"/>
              <a:t>머스카슬론</a:t>
            </a:r>
            <a:r>
              <a:rPr lang="ko-KR" altLang="en-US" sz="1800" dirty="0"/>
              <a:t> 한국대회를 통해 온전한 주님의 뜻이 이루어   지기를 기도합니다</a:t>
            </a:r>
            <a:r>
              <a:rPr lang="en-US" altLang="ko-KR" sz="1800" dirty="0"/>
              <a:t>. </a:t>
            </a:r>
            <a:endParaRPr lang="ko-KR" altLang="en-US" sz="1800" dirty="0"/>
          </a:p>
          <a:p>
            <a:pPr rtl="0"/>
            <a:endParaRPr lang="ko-KR" altLang="en-US" dirty="0">
              <a:latin typeface="맑은 고딕" panose="020B0503020000020004" pitchFamily="50" charset="-127"/>
              <a:ea typeface="맑은 고딕" panose="020B0503020000020004" pitchFamily="50" charset="-127"/>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8369448" y="6356350"/>
            <a:ext cx="2592594" cy="365125"/>
          </a:xfrm>
        </p:spPr>
        <p:txBody>
          <a:bodyPr rtlCol="0"/>
          <a:lstStyle/>
          <a:p>
            <a:pPr rtl="0"/>
            <a:r>
              <a:rPr lang="en-US" altLang="ko-KR" dirty="0"/>
              <a:t>Aug 30</a:t>
            </a:r>
            <a:r>
              <a:rPr lang="en-US" altLang="ko-KR" baseline="30000" dirty="0"/>
              <a:t>th</a:t>
            </a:r>
            <a:r>
              <a:rPr lang="en-US" altLang="ko-KR" dirty="0"/>
              <a:t>, 2022</a:t>
            </a:r>
            <a:endParaRPr lang="ko-KR" altLang="en-US" dirty="0"/>
          </a:p>
        </p:txBody>
      </p:sp>
      <p:sp>
        <p:nvSpPr>
          <p:cNvPr id="6" name="슬라이드 번호 개체 틀 5">
            <a:extLst>
              <a:ext uri="{FF2B5EF4-FFF2-40B4-BE49-F238E27FC236}">
                <a16:creationId xmlns:a16="http://schemas.microsoft.com/office/drawing/2014/main" id="{175B920D-84E7-484C-AD47-6294D4E4D6C0}"/>
              </a:ext>
            </a:extLst>
          </p:cNvPr>
          <p:cNvSpPr>
            <a:spLocks noGrp="1"/>
          </p:cNvSpPr>
          <p:nvPr>
            <p:ph type="sldNum" sz="quarter" idx="12"/>
          </p:nvPr>
        </p:nvSpPr>
        <p:spPr>
          <a:xfrm>
            <a:off x="10919012" y="6356350"/>
            <a:ext cx="672354" cy="365125"/>
          </a:xfrm>
        </p:spPr>
        <p:txBody>
          <a:bodyPr rtlCol="0"/>
          <a:lstStyle/>
          <a:p>
            <a:pPr rtl="0"/>
            <a:fld id="{E30AF5A0-43BB-4336-8627-9123B9144D80}" type="slidenum">
              <a:rPr lang="en-US" altLang="ko-KR" smtClean="0">
                <a:latin typeface="맑은 고딕" panose="020B0503020000020004" pitchFamily="50" charset="-127"/>
                <a:ea typeface="맑은 고딕" panose="020B0503020000020004" pitchFamily="50" charset="-127"/>
              </a:rPr>
              <a:pPr rtl="0"/>
              <a:t>18</a:t>
            </a:fld>
            <a:endParaRPr lang="ko-KR" altLang="en-US">
              <a:latin typeface="맑은 고딕" panose="020B0503020000020004" pitchFamily="50" charset="-127"/>
              <a:ea typeface="맑은 고딕" panose="020B0503020000020004" pitchFamily="50" charset="-127"/>
            </a:endParaRPr>
          </a:p>
        </p:txBody>
      </p:sp>
      <p:pic>
        <p:nvPicPr>
          <p:cNvPr id="15" name="그림 14" descr="사람, 사람들, 그룹, 군중이(가) 표시된 사진&#10;&#10;자동 생성된 설명">
            <a:extLst>
              <a:ext uri="{FF2B5EF4-FFF2-40B4-BE49-F238E27FC236}">
                <a16:creationId xmlns:a16="http://schemas.microsoft.com/office/drawing/2014/main" id="{78959F02-D182-02DC-4433-6BA368C3F3A8}"/>
              </a:ext>
            </a:extLst>
          </p:cNvPr>
          <p:cNvPicPr>
            <a:picLocks noChangeAspect="1"/>
          </p:cNvPicPr>
          <p:nvPr/>
        </p:nvPicPr>
        <p:blipFill rotWithShape="1">
          <a:blip r:embed="rId3"/>
          <a:srcRect r="7206" b="4123"/>
          <a:stretch/>
        </p:blipFill>
        <p:spPr>
          <a:xfrm>
            <a:off x="5161516" y="3986799"/>
            <a:ext cx="6230384" cy="1961563"/>
          </a:xfrm>
          <a:prstGeom prst="rect">
            <a:avLst/>
          </a:prstGeom>
        </p:spPr>
      </p:pic>
      <p:pic>
        <p:nvPicPr>
          <p:cNvPr id="4" name="그림 3" descr="텍스트, 사람, 젊은, 조그만이(가) 표시된 사진&#10;&#10;자동 생성된 설명">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962879" y="3986799"/>
            <a:ext cx="2893091" cy="1961563"/>
          </a:xfrm>
          <a:prstGeom prst="rect">
            <a:avLst/>
          </a:prstGeom>
        </p:spPr>
      </p:pic>
      <p:pic>
        <p:nvPicPr>
          <p:cNvPr id="12" name="그림 개체 틀 88" descr="밝은 주황색 말미잘 사진">
            <a:extLst>
              <a:ext uri="{FF2B5EF4-FFF2-40B4-BE49-F238E27FC236}">
                <a16:creationId xmlns:a16="http://schemas.microsoft.com/office/drawing/2014/main" id="{D8E9C840-1FB2-39A1-19FD-62B369FAF577}"/>
              </a:ext>
            </a:extLst>
          </p:cNvPr>
          <p:cNvPicPr>
            <a:picLocks noChangeAspect="1"/>
          </p:cNvPicPr>
          <p:nvPr/>
        </p:nvPicPr>
        <p:blipFill rotWithShape="1">
          <a:blip r:embed="rId5" cstate="screen">
            <a:extLst>
              <a:ext uri="{28A0092B-C50C-407E-A947-70E740481C1C}">
                <a14:useLocalDpi xmlns:a14="http://schemas.microsoft.com/office/drawing/2010/main" val="0"/>
              </a:ext>
            </a:extLst>
          </a:blip>
          <a:srcRect r="4156" b="4890"/>
          <a:stretch/>
        </p:blipFill>
        <p:spPr>
          <a:xfrm>
            <a:off x="795397" y="4002660"/>
            <a:ext cx="870560" cy="1945702"/>
          </a:xfrm>
          <a:prstGeom prst="rect">
            <a:avLst/>
          </a:prstGeom>
        </p:spPr>
      </p:pic>
    </p:spTree>
    <p:extLst>
      <p:ext uri="{BB962C8B-B14F-4D97-AF65-F5344CB8AC3E}">
        <p14:creationId xmlns:p14="http://schemas.microsoft.com/office/powerpoint/2010/main" val="133507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9FAE308-3076-43DB-B834-DA0B0AE19AF9}"/>
              </a:ext>
            </a:extLst>
          </p:cNvPr>
          <p:cNvSpPr>
            <a:spLocks noGrp="1"/>
          </p:cNvSpPr>
          <p:nvPr>
            <p:ph type="title"/>
          </p:nvPr>
        </p:nvSpPr>
        <p:spPr>
          <a:xfrm>
            <a:off x="841248" y="2606040"/>
            <a:ext cx="3924300" cy="1325563"/>
          </a:xfrm>
        </p:spPr>
        <p:txBody>
          <a:bodyPr rtlCol="0" anchor="b">
            <a:normAutofit/>
          </a:bodyPr>
          <a:lstStyle/>
          <a:p>
            <a:pPr rtl="0"/>
            <a:r>
              <a:rPr lang="ko-KR" altLang="en-US" dirty="0"/>
              <a:t>감사합니다</a:t>
            </a:r>
            <a:r>
              <a:rPr lang="en-US" altLang="ko-KR" dirty="0"/>
              <a:t>.</a:t>
            </a:r>
          </a:p>
        </p:txBody>
      </p:sp>
      <p:sp>
        <p:nvSpPr>
          <p:cNvPr id="3" name="내용 개체 틀 2">
            <a:extLst>
              <a:ext uri="{FF2B5EF4-FFF2-40B4-BE49-F238E27FC236}">
                <a16:creationId xmlns:a16="http://schemas.microsoft.com/office/drawing/2014/main" id="{BABC2CE0-8806-4B2A-A10A-32984D317434}"/>
              </a:ext>
            </a:extLst>
          </p:cNvPr>
          <p:cNvSpPr>
            <a:spLocks noGrp="1"/>
          </p:cNvSpPr>
          <p:nvPr>
            <p:ph type="body" sz="quarter" idx="10"/>
          </p:nvPr>
        </p:nvSpPr>
        <p:spPr>
          <a:xfrm>
            <a:off x="841248" y="4105656"/>
            <a:ext cx="2552700" cy="2066071"/>
          </a:xfrm>
        </p:spPr>
        <p:txBody>
          <a:bodyPr rtlCol="0"/>
          <a:lstStyle/>
          <a:p>
            <a:r>
              <a:rPr lang="en-US" altLang="ko-KR" dirty="0" err="1"/>
              <a:t>OpenDoors</a:t>
            </a:r>
            <a:r>
              <a:rPr lang="en-US" altLang="ko-KR" dirty="0"/>
              <a:t> Korea</a:t>
            </a:r>
            <a:r>
              <a:rPr lang="ko-KR" altLang="en-US" dirty="0">
                <a:latin typeface="맑은 고딕" panose="020B0503020000020004" pitchFamily="50" charset="-127"/>
                <a:ea typeface="맑은 고딕" panose="020B0503020000020004" pitchFamily="50" charset="-127"/>
              </a:rPr>
              <a:t> </a:t>
            </a:r>
            <a:r>
              <a:rPr lang="en-US" altLang="ko-KR" dirty="0">
                <a:latin typeface="맑은 고딕" panose="020B0503020000020004" pitchFamily="50" charset="-127"/>
                <a:ea typeface="맑은 고딕" panose="020B0503020000020004" pitchFamily="50" charset="-127"/>
              </a:rPr>
              <a:t>| </a:t>
            </a:r>
            <a:r>
              <a:rPr lang="en-US" altLang="ko-KR" dirty="0">
                <a:hlinkClick r:id="rId3"/>
              </a:rPr>
              <a:t>odsk@opendoors.or.kr</a:t>
            </a:r>
            <a:r>
              <a:rPr lang="en-US" altLang="ko-KR" dirty="0"/>
              <a:t> </a:t>
            </a:r>
            <a:r>
              <a:rPr lang="en-US" altLang="ko-KR" dirty="0">
                <a:latin typeface="맑은 고딕" panose="020B0503020000020004" pitchFamily="50" charset="-127"/>
                <a:ea typeface="맑은 고딕" panose="020B0503020000020004" pitchFamily="50" charset="-127"/>
              </a:rPr>
              <a:t>| </a:t>
            </a:r>
            <a:r>
              <a:rPr lang="ko-KR" altLang="en-US" dirty="0">
                <a:latin typeface="맑은 고딕" panose="020B0503020000020004" pitchFamily="50" charset="-127"/>
                <a:ea typeface="맑은 고딕" panose="020B0503020000020004" pitchFamily="50" charset="-127"/>
                <a:hlinkClick r:id="rId4"/>
              </a:rPr>
              <a:t>한국오픈도어선교회</a:t>
            </a:r>
            <a:endParaRPr lang="ko-KR" altLang="en-US" dirty="0">
              <a:latin typeface="맑은 고딕" panose="020B0503020000020004" pitchFamily="50" charset="-127"/>
              <a:ea typeface="맑은 고딕" panose="020B0503020000020004" pitchFamily="50" charset="-127"/>
            </a:endParaRPr>
          </a:p>
        </p:txBody>
      </p:sp>
      <p:sp>
        <p:nvSpPr>
          <p:cNvPr id="48" name="날짜 개체 틀 47">
            <a:extLst>
              <a:ext uri="{FF2B5EF4-FFF2-40B4-BE49-F238E27FC236}">
                <a16:creationId xmlns:a16="http://schemas.microsoft.com/office/drawing/2014/main" id="{356B6491-E11B-450F-840C-C285A99E663D}"/>
              </a:ext>
            </a:extLst>
          </p:cNvPr>
          <p:cNvSpPr>
            <a:spLocks noGrp="1"/>
          </p:cNvSpPr>
          <p:nvPr>
            <p:ph type="dt" sz="half" idx="17"/>
          </p:nvPr>
        </p:nvSpPr>
        <p:spPr>
          <a:xfrm>
            <a:off x="841248" y="6356350"/>
            <a:ext cx="1828800" cy="365125"/>
          </a:xfrm>
        </p:spPr>
        <p:txBody>
          <a:bodyPr rtlCol="0"/>
          <a:lstStyle/>
          <a:p>
            <a:pPr rtl="0"/>
            <a:r>
              <a:rPr lang="en-US" altLang="ko-KR" dirty="0"/>
              <a:t>Aug 30</a:t>
            </a:r>
            <a:r>
              <a:rPr lang="en-US" altLang="ko-KR" baseline="30000" dirty="0"/>
              <a:t>th</a:t>
            </a:r>
            <a:r>
              <a:rPr lang="en-US" altLang="ko-KR" dirty="0"/>
              <a:t>, 2022</a:t>
            </a:r>
            <a:endParaRPr lang="ko-KR" altLang="en-US" dirty="0"/>
          </a:p>
        </p:txBody>
      </p:sp>
      <p:pic>
        <p:nvPicPr>
          <p:cNvPr id="16" name="그림 개체 틀 15" descr="해파리 사진&#10;">
            <a:extLst>
              <a:ext uri="{FF2B5EF4-FFF2-40B4-BE49-F238E27FC236}">
                <a16:creationId xmlns:a16="http://schemas.microsoft.com/office/drawing/2014/main" id="{25EA4ABC-3336-4483-8A9F-6A60796E1E68}"/>
              </a:ext>
            </a:extLst>
          </p:cNvPr>
          <p:cNvPicPr>
            <a:picLocks noGrp="1" noChangeAspect="1"/>
          </p:cNvPicPr>
          <p:nvPr>
            <p:ph type="pic" sz="quarter" idx="13"/>
          </p:nvPr>
        </p:nvPicPr>
        <p:blipFill rotWithShape="1">
          <a:blip r:embed="rId5" cstate="screen">
            <a:extLst>
              <a:ext uri="{BEBA8EAE-BF5A-486C-A8C5-ECC9F3942E4B}">
                <a14:imgProps xmlns:a14="http://schemas.microsoft.com/office/drawing/2010/main">
                  <a14:imgLayer r:embed="rId6">
                    <a14:imgEffect>
                      <a14:colorTemperature colorTemp="7747"/>
                    </a14:imgEffect>
                  </a14:imgLayer>
                </a14:imgProps>
              </a:ext>
              <a:ext uri="{28A0092B-C50C-407E-A947-70E740481C1C}">
                <a14:useLocalDpi xmlns:a14="http://schemas.microsoft.com/office/drawing/2010/main" val="0"/>
              </a:ext>
            </a:extLst>
          </a:blip>
          <a:srcRect/>
          <a:stretch/>
        </p:blipFill>
        <p:spPr>
          <a:xfrm>
            <a:off x="6092952" y="0"/>
            <a:ext cx="6099048" cy="6858000"/>
          </a:xfrm>
          <a:solidFill>
            <a:schemeClr val="accent5"/>
          </a:solidFill>
        </p:spPr>
      </p:pic>
      <p:sp>
        <p:nvSpPr>
          <p:cNvPr id="50" name="슬라이드 번호 개체 틀 49">
            <a:extLst>
              <a:ext uri="{FF2B5EF4-FFF2-40B4-BE49-F238E27FC236}">
                <a16:creationId xmlns:a16="http://schemas.microsoft.com/office/drawing/2014/main" id="{98B9A687-A26D-4845-9173-E163BFB84A0D}"/>
              </a:ext>
            </a:extLst>
          </p:cNvPr>
          <p:cNvSpPr>
            <a:spLocks noGrp="1"/>
          </p:cNvSpPr>
          <p:nvPr>
            <p:ph type="sldNum" sz="quarter" idx="16"/>
          </p:nvPr>
        </p:nvSpPr>
        <p:spPr>
          <a:xfrm>
            <a:off x="8610600" y="6356350"/>
            <a:ext cx="2743200" cy="365125"/>
          </a:xfrm>
        </p:spPr>
        <p:txBody>
          <a:bodyPr rtlCol="0"/>
          <a:lstStyle/>
          <a:p>
            <a:pPr rtl="0"/>
            <a:fld id="{294A09A9-5501-47C1-A89A-A340965A2BE2}" type="slidenum">
              <a:rPr lang="en-US" altLang="ko-KR" smtClean="0"/>
              <a:pPr rtl="0"/>
              <a:t>19</a:t>
            </a:fld>
            <a:endParaRPr lang="ko-KR" altLang="en-US"/>
          </a:p>
        </p:txBody>
      </p:sp>
      <p:sp>
        <p:nvSpPr>
          <p:cNvPr id="4" name="TextBox 3">
            <a:extLst>
              <a:ext uri="{FF2B5EF4-FFF2-40B4-BE49-F238E27FC236}">
                <a16:creationId xmlns:a16="http://schemas.microsoft.com/office/drawing/2014/main" id="{4DA90E1F-041E-A16F-D090-BF5DEF35E701}"/>
              </a:ext>
            </a:extLst>
          </p:cNvPr>
          <p:cNvSpPr txBox="1"/>
          <p:nvPr/>
        </p:nvSpPr>
        <p:spPr>
          <a:xfrm>
            <a:off x="6858000" y="560717"/>
            <a:ext cx="4495800" cy="2585323"/>
          </a:xfrm>
          <a:prstGeom prst="rect">
            <a:avLst/>
          </a:prstGeom>
          <a:noFill/>
        </p:spPr>
        <p:txBody>
          <a:bodyPr wrap="square" rtlCol="0">
            <a:spAutoFit/>
          </a:bodyPr>
          <a:lstStyle/>
          <a:p>
            <a:r>
              <a:rPr lang="ko-KR" altLang="en-US" b="1" noProof="0" dirty="0">
                <a:solidFill>
                  <a:schemeClr val="bg1"/>
                </a:solidFill>
                <a:effectLst>
                  <a:outerShdw blurRad="38100" dist="38100" dir="2700000" algn="tl">
                    <a:srgbClr val="000000">
                      <a:alpha val="43137"/>
                    </a:srgbClr>
                  </a:outerShdw>
                </a:effectLst>
              </a:rPr>
              <a:t>알 림</a:t>
            </a:r>
            <a:endParaRPr lang="en-US" altLang="ko-KR" b="1" noProof="0" dirty="0">
              <a:solidFill>
                <a:schemeClr val="bg1"/>
              </a:solidFill>
              <a:effectLst>
                <a:outerShdw blurRad="38100" dist="38100" dir="2700000" algn="tl">
                  <a:srgbClr val="000000">
                    <a:alpha val="43137"/>
                  </a:srgbClr>
                </a:outerShdw>
              </a:effectLst>
            </a:endParaRPr>
          </a:p>
          <a:p>
            <a:endParaRPr lang="en-US" altLang="ko-KR" b="1" noProof="0" dirty="0">
              <a:solidFill>
                <a:schemeClr val="bg1"/>
              </a:solidFill>
              <a:effectLst>
                <a:outerShdw blurRad="38100" dist="38100" dir="2700000" algn="tl">
                  <a:srgbClr val="000000">
                    <a:alpha val="43137"/>
                  </a:srgbClr>
                </a:outerShdw>
              </a:effectLst>
            </a:endParaRPr>
          </a:p>
          <a:p>
            <a:pPr marL="342900" indent="-342900">
              <a:buAutoNum type="arabicPeriod"/>
            </a:pPr>
            <a:r>
              <a:rPr lang="ko-KR" altLang="en-US" b="1" noProof="0" dirty="0">
                <a:solidFill>
                  <a:schemeClr val="bg1"/>
                </a:solidFill>
                <a:effectLst>
                  <a:outerShdw blurRad="38100" dist="38100" dir="2700000" algn="tl">
                    <a:srgbClr val="000000">
                      <a:alpha val="43137"/>
                    </a:srgbClr>
                  </a:outerShdw>
                </a:effectLst>
              </a:rPr>
              <a:t>하반기 오픈도어의 초점은            시리아와 이라크를 위한                 희망의 백만기도 캠페인입니다</a:t>
            </a:r>
            <a:r>
              <a:rPr lang="en-US" altLang="ko-KR" b="1" noProof="0" dirty="0">
                <a:solidFill>
                  <a:schemeClr val="bg1"/>
                </a:solidFill>
                <a:effectLst>
                  <a:outerShdw blurRad="38100" dist="38100" dir="2700000" algn="tl">
                    <a:srgbClr val="000000">
                      <a:alpha val="43137"/>
                    </a:srgbClr>
                  </a:outerShdw>
                </a:effectLst>
              </a:rPr>
              <a:t>. </a:t>
            </a:r>
          </a:p>
          <a:p>
            <a:pPr marL="342900" indent="-342900">
              <a:buAutoNum type="arabicPeriod"/>
            </a:pPr>
            <a:endParaRPr lang="ko-KR" altLang="en-US" b="1" noProof="0" dirty="0">
              <a:solidFill>
                <a:schemeClr val="bg1"/>
              </a:solidFill>
              <a:effectLst>
                <a:outerShdw blurRad="38100" dist="38100" dir="2700000" algn="tl">
                  <a:srgbClr val="000000">
                    <a:alpha val="43137"/>
                  </a:srgbClr>
                </a:outerShdw>
              </a:effectLst>
            </a:endParaRPr>
          </a:p>
          <a:p>
            <a:r>
              <a:rPr lang="en-US" altLang="ko-KR" sz="1800" b="1" noProof="0" dirty="0">
                <a:solidFill>
                  <a:schemeClr val="bg1"/>
                </a:solidFill>
                <a:effectLst>
                  <a:outerShdw blurRad="38100" dist="38100" dir="2700000" algn="tl">
                    <a:srgbClr val="000000">
                      <a:alpha val="43137"/>
                    </a:srgbClr>
                  </a:outerShdw>
                </a:effectLst>
              </a:rPr>
              <a:t>2. </a:t>
            </a:r>
            <a:r>
              <a:rPr lang="ko-KR" altLang="en-US" sz="1800" b="1" noProof="0" dirty="0">
                <a:solidFill>
                  <a:schemeClr val="bg1"/>
                </a:solidFill>
                <a:effectLst>
                  <a:outerShdw blurRad="38100" dist="38100" dir="2700000" algn="tl">
                    <a:srgbClr val="000000">
                      <a:alpha val="43137"/>
                    </a:srgbClr>
                  </a:outerShdw>
                </a:effectLst>
              </a:rPr>
              <a:t>다음 기도시간은  </a:t>
            </a:r>
            <a:r>
              <a:rPr lang="en-US" altLang="ko-KR" b="1" dirty="0">
                <a:solidFill>
                  <a:schemeClr val="bg1"/>
                </a:solidFill>
                <a:effectLst>
                  <a:outerShdw blurRad="38100" dist="38100" dir="2700000" algn="tl">
                    <a:srgbClr val="000000">
                      <a:alpha val="43137"/>
                    </a:srgbClr>
                  </a:outerShdw>
                </a:effectLst>
              </a:rPr>
              <a:t>9</a:t>
            </a:r>
            <a:r>
              <a:rPr lang="ko-KR" altLang="en-US" sz="1800" b="1" noProof="0" dirty="0">
                <a:solidFill>
                  <a:schemeClr val="bg1"/>
                </a:solidFill>
                <a:effectLst>
                  <a:outerShdw blurRad="38100" dist="38100" dir="2700000" algn="tl">
                    <a:srgbClr val="000000">
                      <a:alpha val="43137"/>
                    </a:srgbClr>
                  </a:outerShdw>
                </a:effectLst>
              </a:rPr>
              <a:t>월 </a:t>
            </a:r>
            <a:r>
              <a:rPr lang="en-US" altLang="ko-KR" sz="1800" b="1" noProof="0" dirty="0">
                <a:solidFill>
                  <a:schemeClr val="bg1"/>
                </a:solidFill>
                <a:effectLst>
                  <a:outerShdw blurRad="38100" dist="38100" dir="2700000" algn="tl">
                    <a:srgbClr val="000000">
                      <a:alpha val="43137"/>
                    </a:srgbClr>
                  </a:outerShdw>
                </a:effectLst>
              </a:rPr>
              <a:t>6</a:t>
            </a:r>
            <a:r>
              <a:rPr lang="ko-KR" altLang="en-US" sz="1800" b="1" noProof="0" dirty="0">
                <a:solidFill>
                  <a:schemeClr val="bg1"/>
                </a:solidFill>
                <a:effectLst>
                  <a:outerShdw blurRad="38100" dist="38100" dir="2700000" algn="tl">
                    <a:srgbClr val="000000">
                      <a:alpha val="43137"/>
                    </a:srgbClr>
                  </a:outerShdw>
                </a:effectLst>
              </a:rPr>
              <a:t>일 </a:t>
            </a:r>
            <a:r>
              <a:rPr lang="en-US" altLang="ko-KR" sz="1800" b="1" noProof="0" dirty="0">
                <a:solidFill>
                  <a:schemeClr val="bg1"/>
                </a:solidFill>
                <a:effectLst>
                  <a:outerShdw blurRad="38100" dist="38100" dir="2700000" algn="tl">
                    <a:srgbClr val="000000">
                      <a:alpha val="43137"/>
                    </a:srgbClr>
                  </a:outerShdw>
                </a:effectLst>
              </a:rPr>
              <a:t>(</a:t>
            </a:r>
            <a:r>
              <a:rPr lang="ko-KR" altLang="en-US" sz="1800" b="1" noProof="0" dirty="0">
                <a:solidFill>
                  <a:schemeClr val="bg1"/>
                </a:solidFill>
                <a:effectLst>
                  <a:outerShdw blurRad="38100" dist="38100" dir="2700000" algn="tl">
                    <a:srgbClr val="000000">
                      <a:alpha val="43137"/>
                    </a:srgbClr>
                  </a:outerShdw>
                </a:effectLst>
              </a:rPr>
              <a:t>화</a:t>
            </a:r>
            <a:r>
              <a:rPr lang="en-US" altLang="ko-KR" sz="1800" b="1" noProof="0" dirty="0">
                <a:solidFill>
                  <a:schemeClr val="bg1"/>
                </a:solidFill>
                <a:effectLst>
                  <a:outerShdw blurRad="38100" dist="38100" dir="2700000" algn="tl">
                    <a:srgbClr val="000000">
                      <a:alpha val="43137"/>
                    </a:srgbClr>
                  </a:outerShdw>
                </a:effectLst>
              </a:rPr>
              <a:t>)  </a:t>
            </a:r>
          </a:p>
          <a:p>
            <a:r>
              <a:rPr lang="en-US" altLang="ko-KR" sz="1800" b="1" noProof="0" dirty="0">
                <a:solidFill>
                  <a:schemeClr val="bg1"/>
                </a:solidFill>
                <a:effectLst>
                  <a:outerShdw blurRad="38100" dist="38100" dir="2700000" algn="tl">
                    <a:srgbClr val="000000">
                      <a:alpha val="43137"/>
                    </a:srgbClr>
                  </a:outerShdw>
                </a:effectLst>
              </a:rPr>
              <a:t>     pm 7:00 - 8:00</a:t>
            </a:r>
            <a:r>
              <a:rPr lang="ko-KR" altLang="en-US" sz="1800" b="1" noProof="0" dirty="0">
                <a:solidFill>
                  <a:schemeClr val="bg1"/>
                </a:solidFill>
                <a:effectLst>
                  <a:outerShdw blurRad="38100" dist="38100" dir="2700000" algn="tl">
                    <a:srgbClr val="000000">
                      <a:alpha val="43137"/>
                    </a:srgbClr>
                  </a:outerShdw>
                </a:effectLst>
              </a:rPr>
              <a:t>입니다</a:t>
            </a:r>
            <a:r>
              <a:rPr lang="en-US" altLang="ko-KR" sz="1800" b="1" noProof="0" dirty="0">
                <a:solidFill>
                  <a:schemeClr val="bg1"/>
                </a:solidFill>
                <a:effectLst>
                  <a:outerShdw blurRad="38100" dist="38100" dir="2700000" algn="tl">
                    <a:srgbClr val="000000">
                      <a:alpha val="43137"/>
                    </a:srgbClr>
                  </a:outerShdw>
                </a:effectLst>
              </a:rPr>
              <a:t>.</a:t>
            </a:r>
            <a:endParaRPr lang="ko-KR" altLang="en-US" sz="1800" b="1" noProof="0" dirty="0">
              <a:solidFill>
                <a:schemeClr val="bg1"/>
              </a:solidFill>
              <a:effectLst>
                <a:outerShdw blurRad="38100" dist="38100" dir="2700000" algn="tl">
                  <a:srgbClr val="000000">
                    <a:alpha val="43137"/>
                  </a:srgbClr>
                </a:outerShdw>
              </a:effectLst>
            </a:endParaRPr>
          </a:p>
          <a:p>
            <a:endParaRPr lang="ko-KR" alt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49841902"/>
      </p:ext>
    </p:extLst>
  </p:cSld>
  <p:clrMapOvr>
    <a:masterClrMapping/>
  </p:clrMapOvr>
</p:sld>
</file>

<file path=ppt/theme/theme1.xml><?xml version="1.0" encoding="utf-8"?>
<a:theme xmlns:a="http://schemas.openxmlformats.org/drawingml/2006/main" name="Office 테마">
  <a:themeElements>
    <a:clrScheme name="Custom 81">
      <a:dk1>
        <a:sysClr val="windowText" lastClr="000000"/>
      </a:dk1>
      <a:lt1>
        <a:sysClr val="window" lastClr="FFFFFF"/>
      </a:lt1>
      <a:dk2>
        <a:srgbClr val="025373"/>
      </a:dk2>
      <a:lt2>
        <a:srgbClr val="E7E6E6"/>
      </a:lt2>
      <a:accent1>
        <a:srgbClr val="2A828C"/>
      </a:accent1>
      <a:accent2>
        <a:srgbClr val="41A6A6"/>
      </a:accent2>
      <a:accent3>
        <a:srgbClr val="D99B77"/>
      </a:accent3>
      <a:accent4>
        <a:srgbClr val="D9B6A3"/>
      </a:accent4>
      <a:accent5>
        <a:srgbClr val="F2A74B"/>
      </a:accent5>
      <a:accent6>
        <a:srgbClr val="4D748C"/>
      </a:accent6>
      <a:hlink>
        <a:srgbClr val="0563C1"/>
      </a:hlink>
      <a:folHlink>
        <a:srgbClr val="954F72"/>
      </a:folHlink>
    </a:clrScheme>
    <a:fontScheme name="Custom 115">
      <a:majorFont>
        <a:latin typeface="Century Gothic"/>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3419019_TF89715846_Win32" id="{2EE43BC7-7110-4510-AF34-74DB5ED1857C}" vid="{BBBF53A0-5CBC-432E-8A11-72D8D3797488}"/>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7B2B5C00-D108-4E13-8A78-1AA312E16E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B45E2D-EE5B-40BD-B8EB-1CD549F414A7}">
  <ds:schemaRefs>
    <ds:schemaRef ds:uri="http://schemas.microsoft.com/sharepoint/v3/contenttype/forms"/>
  </ds:schemaRefs>
</ds:datastoreItem>
</file>

<file path=customXml/itemProps3.xml><?xml version="1.0" encoding="utf-8"?>
<ds:datastoreItem xmlns:ds="http://schemas.openxmlformats.org/officeDocument/2006/customXml" ds:itemID="{8E340800-6004-42FD-A042-AAA261C103DB}">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바다 프레젠테이션</Template>
  <TotalTime>170</TotalTime>
  <Words>1949</Words>
  <Application>Microsoft Office PowerPoint</Application>
  <PresentationFormat>와이드스크린</PresentationFormat>
  <Paragraphs>183</Paragraphs>
  <Slides>19</Slides>
  <Notes>19</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19</vt:i4>
      </vt:variant>
    </vt:vector>
  </HeadingPairs>
  <TitlesOfParts>
    <vt:vector size="28" baseType="lpstr">
      <vt:lpstr>Bebas</vt:lpstr>
      <vt:lpstr>HY목각파임B</vt:lpstr>
      <vt:lpstr>Yu Gothic UI Semibold</vt:lpstr>
      <vt:lpstr>맑은 고딕</vt:lpstr>
      <vt:lpstr>Arial</vt:lpstr>
      <vt:lpstr>Avenir Next LT Pro Light</vt:lpstr>
      <vt:lpstr>Calibri Light</vt:lpstr>
      <vt:lpstr>Wingdings</vt:lpstr>
      <vt:lpstr>Office 테마</vt:lpstr>
      <vt:lpstr>Opendoors Prayer Meeting  for Persecuted Church Worldwide</vt:lpstr>
      <vt:lpstr>순서</vt:lpstr>
      <vt:lpstr>PowerPoint 프레젠테이션</vt:lpstr>
      <vt:lpstr>영상</vt:lpstr>
      <vt:lpstr>1. 우리는 그리스도의 몸의 지체이다.       We are part of the Body of Christ. 2. 우리는 박해 받는 교회를 섬긴다.       We are Persecuted Church driven. 3. 우리는 성경의 사람이다.        We are people of the Bible.  4. 우리는 기도의 사람이다.        We are people of prayer. 5. 우리는 믿음으로 살며 사역한다.      We live and work by faith. 6. 우리는 예수 그리스도와 그의 지상명령에 헌신한다.     We are devoted to Jesus Christ and His commission. 7. 우리는 오직 하나님의 영광을 위해 사역한다.     We are motivated solely for the glory of God.</vt:lpstr>
      <vt:lpstr>오픈도어  제자훈련 사역</vt:lpstr>
      <vt:lpstr>One million prayers of hope 희망의 백만기도 캠페인</vt:lpstr>
      <vt:lpstr>희망의 백만기도운동 (One Million Prayers of Hope)에 어떻게  참여 할 수 있을까요? </vt:lpstr>
      <vt:lpstr>박해 받는 교회와  성도들을 위한 기도(30’)</vt:lpstr>
      <vt:lpstr>(후기)  7/5일: 인도네시아 - 가슴에 총상을 입은 목사님을 위해 기도해 주세요.</vt:lpstr>
      <vt:lpstr>(후기)  7/12일:  인도 - 기독교에 대한 폭력과 혐오발언 중단을 위한 청문회</vt:lpstr>
      <vt:lpstr>(후기)  7/12일 - 중앙아시아 청소년 캠프를 위한 기도</vt:lpstr>
      <vt:lpstr>방글라데시-성인들의 위한 문해교육자료,      이슬람 극단주의자들에 의해 불타다</vt:lpstr>
      <vt:lpstr>PowerPoint 프레젠테이션</vt:lpstr>
      <vt:lpstr>PowerPoint 프레젠테이션</vt:lpstr>
      <vt:lpstr>한국오픈도어 후원자들을 위한 기도</vt:lpstr>
      <vt:lpstr>한국오픈도어 후원자들을 위한 기도</vt:lpstr>
      <vt:lpstr>기도내용 </vt:lpstr>
      <vt:lpstr>감사합니다.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Opendoors Prayer Meeting for Persecuted Church Worldwide</dc:title>
  <dc:creator>DANIEL KIM</dc:creator>
  <cp:lastModifiedBy>DANIEL KIM</cp:lastModifiedBy>
  <cp:revision>8</cp:revision>
  <dcterms:created xsi:type="dcterms:W3CDTF">2022-08-29T04:34:52Z</dcterms:created>
  <dcterms:modified xsi:type="dcterms:W3CDTF">2022-09-02T01:57:34Z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