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4"/>
  </p:sldMasterIdLst>
  <p:notesMasterIdLst>
    <p:notesMasterId r:id="rId20"/>
  </p:notesMasterIdLst>
  <p:handoutMasterIdLst>
    <p:handoutMasterId r:id="rId21"/>
  </p:handoutMasterIdLst>
  <p:sldIdLst>
    <p:sldId id="256" r:id="rId5"/>
    <p:sldId id="309" r:id="rId6"/>
    <p:sldId id="310" r:id="rId7"/>
    <p:sldId id="312" r:id="rId8"/>
    <p:sldId id="311" r:id="rId9"/>
    <p:sldId id="266" r:id="rId10"/>
    <p:sldId id="282" r:id="rId11"/>
    <p:sldId id="263" r:id="rId12"/>
    <p:sldId id="264" r:id="rId13"/>
    <p:sldId id="265" r:id="rId14"/>
    <p:sldId id="313" r:id="rId15"/>
    <p:sldId id="267" r:id="rId16"/>
    <p:sldId id="268" r:id="rId17"/>
    <p:sldId id="271" r:id="rId18"/>
    <p:sldId id="260" r:id="rId19"/>
  </p:sldIdLst>
  <p:sldSz cx="12192000" cy="6858000"/>
  <p:notesSz cx="6858000" cy="9144000"/>
  <p:defaultTextStyle>
    <a:defPPr rtl="0">
      <a:defRPr lang="ko-k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804" autoAdjust="0"/>
  </p:normalViewPr>
  <p:slideViewPr>
    <p:cSldViewPr snapToGrid="0">
      <p:cViewPr varScale="1">
        <p:scale>
          <a:sx n="111" d="100"/>
          <a:sy n="111" d="100"/>
        </p:scale>
        <p:origin x="594" y="114"/>
      </p:cViewPr>
      <p:guideLst>
        <p:guide orient="horz" pos="2160"/>
        <p:guide pos="3840"/>
      </p:guideLst>
    </p:cSldViewPr>
  </p:slideViewPr>
  <p:notesTextViewPr>
    <p:cViewPr>
      <p:scale>
        <a:sx n="1" d="1"/>
        <a:sy n="1" d="1"/>
      </p:scale>
      <p:origin x="0" y="0"/>
    </p:cViewPr>
  </p:notesTextViewPr>
  <p:notesViewPr>
    <p:cSldViewPr snapToGrid="0">
      <p:cViewPr varScale="1">
        <p:scale>
          <a:sx n="99" d="100"/>
          <a:sy n="99" d="100"/>
        </p:scale>
        <p:origin x="28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7BF717-DC47-4C41-ACCC-1E786F59BF75}"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pt>
    <dgm:pt modelId="{56B34FDE-09BC-411D-9A88-D4F20D15BC3A}">
      <dgm:prSet phldrT="[Text]"/>
      <dgm:spPr/>
      <dgm:t>
        <a:bodyPr rtlCol="0"/>
        <a:lstStyle/>
        <a:p>
          <a:pPr rtl="0">
            <a:lnSpc>
              <a:spcPct val="100000"/>
            </a:lnSpc>
          </a:pPr>
          <a:r>
            <a:rPr lang="ko-KR" altLang="en-US" noProof="0" dirty="0">
              <a:latin typeface="+mj-ea"/>
              <a:ea typeface="+mj-ea"/>
            </a:rPr>
            <a:t>우리 가정은</a:t>
          </a:r>
          <a:r>
            <a:rPr lang="en-US" altLang="ko-KR" noProof="0" dirty="0">
              <a:latin typeface="+mj-ea"/>
              <a:ea typeface="+mj-ea"/>
            </a:rPr>
            <a:t>…</a:t>
          </a:r>
          <a:endParaRPr lang="ko-KR" altLang="en-US" noProof="0" dirty="0">
            <a:latin typeface="+mj-ea"/>
            <a:ea typeface="+mj-ea"/>
          </a:endParaRPr>
        </a:p>
      </dgm:t>
    </dgm:pt>
    <dgm:pt modelId="{9D8F078A-80E7-42B8-827D-CC4CA6858387}" type="parTrans" cxnId="{8E68B29A-29F5-4392-97B9-2B4A5539C81B}">
      <dgm:prSet/>
      <dgm:spPr/>
      <dgm:t>
        <a:bodyPr rtlCol="0"/>
        <a:lstStyle/>
        <a:p>
          <a:pPr rtl="0"/>
          <a:endParaRPr lang="ko-KR" altLang="en-US" noProof="0" dirty="0">
            <a:latin typeface="+mj-ea"/>
            <a:ea typeface="+mj-ea"/>
          </a:endParaRPr>
        </a:p>
      </dgm:t>
    </dgm:pt>
    <dgm:pt modelId="{74BDBC26-345F-48D1-B9AF-D1AF476B99B3}" type="sibTrans" cxnId="{8E68B29A-29F5-4392-97B9-2B4A5539C81B}">
      <dgm:prSet/>
      <dgm:spPr/>
      <dgm:t>
        <a:bodyPr rtlCol="0"/>
        <a:lstStyle/>
        <a:p>
          <a:pPr rtl="0"/>
          <a:endParaRPr lang="ko-KR" altLang="en-US" noProof="0" dirty="0">
            <a:latin typeface="+mj-ea"/>
            <a:ea typeface="+mj-ea"/>
          </a:endParaRPr>
        </a:p>
      </dgm:t>
    </dgm:pt>
    <dgm:pt modelId="{C72728BB-0074-48B5-9D97-761D6455CB1F}">
      <dgm:prSet phldrT="[Text]"/>
      <dgm:spPr/>
      <dgm:t>
        <a:bodyPr rtlCol="0"/>
        <a:lstStyle/>
        <a:p>
          <a:pPr rtl="0">
            <a:lnSpc>
              <a:spcPct val="100000"/>
            </a:lnSpc>
          </a:pPr>
          <a:r>
            <a:rPr lang="ko-KR" altLang="en-US" noProof="0" dirty="0">
              <a:latin typeface="+mj-ea"/>
              <a:ea typeface="+mj-ea"/>
            </a:rPr>
            <a:t>우리 구역은</a:t>
          </a:r>
          <a:r>
            <a:rPr lang="en-US" altLang="ko-KR" noProof="0" dirty="0">
              <a:latin typeface="+mj-ea"/>
              <a:ea typeface="+mj-ea"/>
            </a:rPr>
            <a:t>…</a:t>
          </a:r>
          <a:endParaRPr lang="ko-KR" altLang="en-US" noProof="0" dirty="0">
            <a:latin typeface="+mj-ea"/>
            <a:ea typeface="+mj-ea"/>
          </a:endParaRPr>
        </a:p>
      </dgm:t>
    </dgm:pt>
    <dgm:pt modelId="{667E267A-8FAA-4796-8FAA-D210BD7E161C}" type="parTrans" cxnId="{F26084B2-5140-4C71-A77E-6542DBF3B4E5}">
      <dgm:prSet/>
      <dgm:spPr/>
      <dgm:t>
        <a:bodyPr rtlCol="0"/>
        <a:lstStyle/>
        <a:p>
          <a:pPr rtl="0"/>
          <a:endParaRPr lang="ko-KR" altLang="en-US" noProof="0" dirty="0">
            <a:latin typeface="+mj-ea"/>
            <a:ea typeface="+mj-ea"/>
          </a:endParaRPr>
        </a:p>
      </dgm:t>
    </dgm:pt>
    <dgm:pt modelId="{135225CE-12F4-448D-82C3-08D4AEB8FFFD}" type="sibTrans" cxnId="{F26084B2-5140-4C71-A77E-6542DBF3B4E5}">
      <dgm:prSet/>
      <dgm:spPr/>
      <dgm:t>
        <a:bodyPr rtlCol="0"/>
        <a:lstStyle/>
        <a:p>
          <a:pPr rtl="0"/>
          <a:endParaRPr lang="ko-KR" altLang="en-US" noProof="0" dirty="0">
            <a:latin typeface="+mj-ea"/>
            <a:ea typeface="+mj-ea"/>
          </a:endParaRPr>
        </a:p>
      </dgm:t>
    </dgm:pt>
    <dgm:pt modelId="{C2724B2E-36A4-4B52-9F6A-5AF5CAB82ACC}">
      <dgm:prSet phldrT="[Text]"/>
      <dgm:spPr/>
      <dgm:t>
        <a:bodyPr rtlCol="0"/>
        <a:lstStyle/>
        <a:p>
          <a:pPr rtl="0">
            <a:lnSpc>
              <a:spcPct val="100000"/>
            </a:lnSpc>
          </a:pPr>
          <a:r>
            <a:rPr lang="ko-KR" altLang="en-US" noProof="0" dirty="0">
              <a:latin typeface="+mj-ea"/>
              <a:ea typeface="+mj-ea"/>
            </a:rPr>
            <a:t>우리 교회는</a:t>
          </a:r>
          <a:r>
            <a:rPr lang="en-US" altLang="ko-KR" noProof="0" dirty="0">
              <a:latin typeface="+mj-ea"/>
              <a:ea typeface="+mj-ea"/>
            </a:rPr>
            <a:t>…</a:t>
          </a:r>
          <a:endParaRPr lang="ko-KR" altLang="en-US" noProof="0" dirty="0">
            <a:latin typeface="+mj-ea"/>
            <a:ea typeface="+mj-ea"/>
          </a:endParaRPr>
        </a:p>
      </dgm:t>
    </dgm:pt>
    <dgm:pt modelId="{873026B6-9ECB-41FB-8988-859B66B7130C}" type="parTrans" cxnId="{BF4FB74C-CFCC-4CE9-91F9-3F442206029A}">
      <dgm:prSet/>
      <dgm:spPr/>
      <dgm:t>
        <a:bodyPr rtlCol="0"/>
        <a:lstStyle/>
        <a:p>
          <a:pPr rtl="0"/>
          <a:endParaRPr lang="ko-KR" altLang="en-US" noProof="0" dirty="0">
            <a:latin typeface="+mj-ea"/>
            <a:ea typeface="+mj-ea"/>
          </a:endParaRPr>
        </a:p>
      </dgm:t>
    </dgm:pt>
    <dgm:pt modelId="{8604F527-5CB0-440D-9989-FF5D43008AB1}" type="sibTrans" cxnId="{BF4FB74C-CFCC-4CE9-91F9-3F442206029A}">
      <dgm:prSet/>
      <dgm:spPr/>
      <dgm:t>
        <a:bodyPr rtlCol="0"/>
        <a:lstStyle/>
        <a:p>
          <a:pPr rtl="0"/>
          <a:endParaRPr lang="ko-KR" altLang="en-US" noProof="0" dirty="0">
            <a:latin typeface="+mj-ea"/>
            <a:ea typeface="+mj-ea"/>
          </a:endParaRPr>
        </a:p>
      </dgm:t>
    </dgm:pt>
    <dgm:pt modelId="{3D28171C-E74A-4181-B30A-7321A1A185BF}" type="pres">
      <dgm:prSet presAssocID="{677BF717-DC47-4C41-ACCC-1E786F59BF75}" presName="root" presStyleCnt="0">
        <dgm:presLayoutVars>
          <dgm:dir/>
          <dgm:resizeHandles val="exact"/>
        </dgm:presLayoutVars>
      </dgm:prSet>
      <dgm:spPr/>
    </dgm:pt>
    <dgm:pt modelId="{AFB580D5-B287-4EE1-97EF-70447ECE2EDD}" type="pres">
      <dgm:prSet presAssocID="{56B34FDE-09BC-411D-9A88-D4F20D15BC3A}" presName="compNode" presStyleCnt="0"/>
      <dgm:spPr/>
    </dgm:pt>
    <dgm:pt modelId="{82B0AD04-7350-4C69-97C0-61C22183222B}" type="pres">
      <dgm:prSet presAssocID="{56B34FDE-09BC-411D-9A88-D4F20D15BC3A}" presName="bgRect" presStyleLbl="bgShp" presStyleIdx="0" presStyleCnt="3"/>
      <dgm:spPr/>
    </dgm:pt>
    <dgm:pt modelId="{2A1EAE58-6852-4D06-9738-EE50EDF8D437}" type="pres">
      <dgm:prSet presAssocID="{56B34FDE-09BC-411D-9A88-D4F20D15BC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phones"/>
        </a:ext>
      </dgm:extLst>
    </dgm:pt>
    <dgm:pt modelId="{4173FAF3-5640-4A4C-B5B2-20F62A1A2575}" type="pres">
      <dgm:prSet presAssocID="{56B34FDE-09BC-411D-9A88-D4F20D15BC3A}" presName="spaceRect" presStyleCnt="0"/>
      <dgm:spPr/>
    </dgm:pt>
    <dgm:pt modelId="{AE0CA5C2-E1BA-400D-846B-6A588F4124E4}" type="pres">
      <dgm:prSet presAssocID="{56B34FDE-09BC-411D-9A88-D4F20D15BC3A}" presName="parTx" presStyleLbl="revTx" presStyleIdx="0" presStyleCnt="3">
        <dgm:presLayoutVars>
          <dgm:chMax val="0"/>
          <dgm:chPref val="0"/>
        </dgm:presLayoutVars>
      </dgm:prSet>
      <dgm:spPr/>
    </dgm:pt>
    <dgm:pt modelId="{87D72D37-3826-41BF-94C2-A69D43C8A998}" type="pres">
      <dgm:prSet presAssocID="{74BDBC26-345F-48D1-B9AF-D1AF476B99B3}" presName="sibTrans" presStyleCnt="0"/>
      <dgm:spPr/>
    </dgm:pt>
    <dgm:pt modelId="{03094DAA-3089-4E82-B242-589B65070F6F}" type="pres">
      <dgm:prSet presAssocID="{C72728BB-0074-48B5-9D97-761D6455CB1F}" presName="compNode" presStyleCnt="0"/>
      <dgm:spPr/>
    </dgm:pt>
    <dgm:pt modelId="{F633DB1A-A300-4B19-BA61-64319C34DCA6}" type="pres">
      <dgm:prSet presAssocID="{C72728BB-0074-48B5-9D97-761D6455CB1F}" presName="bgRect" presStyleLbl="bgShp" presStyleIdx="1" presStyleCnt="3"/>
      <dgm:spPr/>
    </dgm:pt>
    <dgm:pt modelId="{C6DF12EC-B2D8-45C9-AF29-C405B98AA6CA}" type="pres">
      <dgm:prSet presAssocID="{C72728BB-0074-48B5-9D97-761D6455CB1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
        </a:ext>
      </dgm:extLst>
    </dgm:pt>
    <dgm:pt modelId="{E6E766A1-D8C4-4F5E-902F-832E214113B3}" type="pres">
      <dgm:prSet presAssocID="{C72728BB-0074-48B5-9D97-761D6455CB1F}" presName="spaceRect" presStyleCnt="0"/>
      <dgm:spPr/>
    </dgm:pt>
    <dgm:pt modelId="{E376F7DD-6B08-4579-8BFA-D617471A3B1A}" type="pres">
      <dgm:prSet presAssocID="{C72728BB-0074-48B5-9D97-761D6455CB1F}" presName="parTx" presStyleLbl="revTx" presStyleIdx="1" presStyleCnt="3">
        <dgm:presLayoutVars>
          <dgm:chMax val="0"/>
          <dgm:chPref val="0"/>
        </dgm:presLayoutVars>
      </dgm:prSet>
      <dgm:spPr/>
    </dgm:pt>
    <dgm:pt modelId="{B6A118CB-4627-4D8C-9A68-8A631C0F6141}" type="pres">
      <dgm:prSet presAssocID="{135225CE-12F4-448D-82C3-08D4AEB8FFFD}" presName="sibTrans" presStyleCnt="0"/>
      <dgm:spPr/>
    </dgm:pt>
    <dgm:pt modelId="{55C62729-3678-4683-82C4-D3C4C9E9CE0E}" type="pres">
      <dgm:prSet presAssocID="{C2724B2E-36A4-4B52-9F6A-5AF5CAB82ACC}" presName="compNode" presStyleCnt="0"/>
      <dgm:spPr/>
    </dgm:pt>
    <dgm:pt modelId="{176D7265-968B-4129-980D-C83A27E67B22}" type="pres">
      <dgm:prSet presAssocID="{C2724B2E-36A4-4B52-9F6A-5AF5CAB82ACC}" presName="bgRect" presStyleLbl="bgShp" presStyleIdx="2" presStyleCnt="3"/>
      <dgm:spPr/>
    </dgm:pt>
    <dgm:pt modelId="{08EEBF99-2B06-46CF-9577-55ECB3EB499D}" type="pres">
      <dgm:prSet presAssocID="{C2724B2E-36A4-4B52-9F6A-5AF5CAB82AC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inter"/>
        </a:ext>
      </dgm:extLst>
    </dgm:pt>
    <dgm:pt modelId="{27C5FCC6-6177-4CEC-8E65-18C623A76CE3}" type="pres">
      <dgm:prSet presAssocID="{C2724B2E-36A4-4B52-9F6A-5AF5CAB82ACC}" presName="spaceRect" presStyleCnt="0"/>
      <dgm:spPr/>
    </dgm:pt>
    <dgm:pt modelId="{C7B3AA97-6485-4D92-B69D-F8A0F5D4E32D}" type="pres">
      <dgm:prSet presAssocID="{C2724B2E-36A4-4B52-9F6A-5AF5CAB82ACC}" presName="parTx" presStyleLbl="revTx" presStyleIdx="2" presStyleCnt="3">
        <dgm:presLayoutVars>
          <dgm:chMax val="0"/>
          <dgm:chPref val="0"/>
        </dgm:presLayoutVars>
      </dgm:prSet>
      <dgm:spPr/>
    </dgm:pt>
  </dgm:ptLst>
  <dgm:cxnLst>
    <dgm:cxn modelId="{0D8AC400-08EF-4B6F-ACE8-2B842CFD0A9D}" type="presOf" srcId="{C72728BB-0074-48B5-9D97-761D6455CB1F}" destId="{E376F7DD-6B08-4579-8BFA-D617471A3B1A}" srcOrd="0" destOrd="0" presId="urn:microsoft.com/office/officeart/2018/2/layout/IconVerticalSolidList"/>
    <dgm:cxn modelId="{B2CD5627-BF50-4F79-BA44-67C2065F4724}" type="presOf" srcId="{677BF717-DC47-4C41-ACCC-1E786F59BF75}" destId="{3D28171C-E74A-4181-B30A-7321A1A185BF}" srcOrd="0" destOrd="0" presId="urn:microsoft.com/office/officeart/2018/2/layout/IconVerticalSolidList"/>
    <dgm:cxn modelId="{BF4FB74C-CFCC-4CE9-91F9-3F442206029A}" srcId="{677BF717-DC47-4C41-ACCC-1E786F59BF75}" destId="{C2724B2E-36A4-4B52-9F6A-5AF5CAB82ACC}" srcOrd="2" destOrd="0" parTransId="{873026B6-9ECB-41FB-8988-859B66B7130C}" sibTransId="{8604F527-5CB0-440D-9989-FF5D43008AB1}"/>
    <dgm:cxn modelId="{D990BD7D-257A-44E0-9B2D-698AB7F155BA}" type="presOf" srcId="{C2724B2E-36A4-4B52-9F6A-5AF5CAB82ACC}" destId="{C7B3AA97-6485-4D92-B69D-F8A0F5D4E32D}" srcOrd="0" destOrd="0" presId="urn:microsoft.com/office/officeart/2018/2/layout/IconVerticalSolidList"/>
    <dgm:cxn modelId="{8E68B29A-29F5-4392-97B9-2B4A5539C81B}" srcId="{677BF717-DC47-4C41-ACCC-1E786F59BF75}" destId="{56B34FDE-09BC-411D-9A88-D4F20D15BC3A}" srcOrd="0" destOrd="0" parTransId="{9D8F078A-80E7-42B8-827D-CC4CA6858387}" sibTransId="{74BDBC26-345F-48D1-B9AF-D1AF476B99B3}"/>
    <dgm:cxn modelId="{F26084B2-5140-4C71-A77E-6542DBF3B4E5}" srcId="{677BF717-DC47-4C41-ACCC-1E786F59BF75}" destId="{C72728BB-0074-48B5-9D97-761D6455CB1F}" srcOrd="1" destOrd="0" parTransId="{667E267A-8FAA-4796-8FAA-D210BD7E161C}" sibTransId="{135225CE-12F4-448D-82C3-08D4AEB8FFFD}"/>
    <dgm:cxn modelId="{463A3BE0-C0B2-4115-AD83-EA7C5973BF5B}" type="presOf" srcId="{56B34FDE-09BC-411D-9A88-D4F20D15BC3A}" destId="{AE0CA5C2-E1BA-400D-846B-6A588F4124E4}" srcOrd="0" destOrd="0" presId="urn:microsoft.com/office/officeart/2018/2/layout/IconVerticalSolidList"/>
    <dgm:cxn modelId="{23E42954-8DF1-405A-A7F2-7F4913496FD4}" type="presParOf" srcId="{3D28171C-E74A-4181-B30A-7321A1A185BF}" destId="{AFB580D5-B287-4EE1-97EF-70447ECE2EDD}" srcOrd="0" destOrd="0" presId="urn:microsoft.com/office/officeart/2018/2/layout/IconVerticalSolidList"/>
    <dgm:cxn modelId="{D65B3BE8-02CC-4AE9-A475-FAE24145CFDD}" type="presParOf" srcId="{AFB580D5-B287-4EE1-97EF-70447ECE2EDD}" destId="{82B0AD04-7350-4C69-97C0-61C22183222B}" srcOrd="0" destOrd="0" presId="urn:microsoft.com/office/officeart/2018/2/layout/IconVerticalSolidList"/>
    <dgm:cxn modelId="{76DE6848-DA62-4AF5-BF10-3D9A40B3EA05}" type="presParOf" srcId="{AFB580D5-B287-4EE1-97EF-70447ECE2EDD}" destId="{2A1EAE58-6852-4D06-9738-EE50EDF8D437}" srcOrd="1" destOrd="0" presId="urn:microsoft.com/office/officeart/2018/2/layout/IconVerticalSolidList"/>
    <dgm:cxn modelId="{F44BDBD8-524A-4C7E-8630-EBB89CB728D2}" type="presParOf" srcId="{AFB580D5-B287-4EE1-97EF-70447ECE2EDD}" destId="{4173FAF3-5640-4A4C-B5B2-20F62A1A2575}" srcOrd="2" destOrd="0" presId="urn:microsoft.com/office/officeart/2018/2/layout/IconVerticalSolidList"/>
    <dgm:cxn modelId="{84A18FF9-88D5-4CCE-8D10-F8DBBCB8F4B9}" type="presParOf" srcId="{AFB580D5-B287-4EE1-97EF-70447ECE2EDD}" destId="{AE0CA5C2-E1BA-400D-846B-6A588F4124E4}" srcOrd="3" destOrd="0" presId="urn:microsoft.com/office/officeart/2018/2/layout/IconVerticalSolidList"/>
    <dgm:cxn modelId="{2E569F9F-8044-4E6C-B3B2-6551991360E9}" type="presParOf" srcId="{3D28171C-E74A-4181-B30A-7321A1A185BF}" destId="{87D72D37-3826-41BF-94C2-A69D43C8A998}" srcOrd="1" destOrd="0" presId="urn:microsoft.com/office/officeart/2018/2/layout/IconVerticalSolidList"/>
    <dgm:cxn modelId="{D03B6FF7-787E-41D9-81C7-DC1EFF675BB5}" type="presParOf" srcId="{3D28171C-E74A-4181-B30A-7321A1A185BF}" destId="{03094DAA-3089-4E82-B242-589B65070F6F}" srcOrd="2" destOrd="0" presId="urn:microsoft.com/office/officeart/2018/2/layout/IconVerticalSolidList"/>
    <dgm:cxn modelId="{37A40656-88AE-4221-94B8-3C8443E9EB9D}" type="presParOf" srcId="{03094DAA-3089-4E82-B242-589B65070F6F}" destId="{F633DB1A-A300-4B19-BA61-64319C34DCA6}" srcOrd="0" destOrd="0" presId="urn:microsoft.com/office/officeart/2018/2/layout/IconVerticalSolidList"/>
    <dgm:cxn modelId="{D3F3DE7E-1B64-4F80-9957-9A7935242441}" type="presParOf" srcId="{03094DAA-3089-4E82-B242-589B65070F6F}" destId="{C6DF12EC-B2D8-45C9-AF29-C405B98AA6CA}" srcOrd="1" destOrd="0" presId="urn:microsoft.com/office/officeart/2018/2/layout/IconVerticalSolidList"/>
    <dgm:cxn modelId="{E770E905-8929-49E5-B92C-FD46AA6B00E0}" type="presParOf" srcId="{03094DAA-3089-4E82-B242-589B65070F6F}" destId="{E6E766A1-D8C4-4F5E-902F-832E214113B3}" srcOrd="2" destOrd="0" presId="urn:microsoft.com/office/officeart/2018/2/layout/IconVerticalSolidList"/>
    <dgm:cxn modelId="{72A3C177-FD5A-49D9-A493-A67D3487E037}" type="presParOf" srcId="{03094DAA-3089-4E82-B242-589B65070F6F}" destId="{E376F7DD-6B08-4579-8BFA-D617471A3B1A}" srcOrd="3" destOrd="0" presId="urn:microsoft.com/office/officeart/2018/2/layout/IconVerticalSolidList"/>
    <dgm:cxn modelId="{0DC4E9DA-D988-481C-98C2-4FD58A0E299B}" type="presParOf" srcId="{3D28171C-E74A-4181-B30A-7321A1A185BF}" destId="{B6A118CB-4627-4D8C-9A68-8A631C0F6141}" srcOrd="3" destOrd="0" presId="urn:microsoft.com/office/officeart/2018/2/layout/IconVerticalSolidList"/>
    <dgm:cxn modelId="{81801C99-9C1B-4104-8F8B-F08CE1B6B070}" type="presParOf" srcId="{3D28171C-E74A-4181-B30A-7321A1A185BF}" destId="{55C62729-3678-4683-82C4-D3C4C9E9CE0E}" srcOrd="4" destOrd="0" presId="urn:microsoft.com/office/officeart/2018/2/layout/IconVerticalSolidList"/>
    <dgm:cxn modelId="{BE28590F-650D-4A32-8268-59B072A15CF2}" type="presParOf" srcId="{55C62729-3678-4683-82C4-D3C4C9E9CE0E}" destId="{176D7265-968B-4129-980D-C83A27E67B22}" srcOrd="0" destOrd="0" presId="urn:microsoft.com/office/officeart/2018/2/layout/IconVerticalSolidList"/>
    <dgm:cxn modelId="{15711DFF-E475-488E-A63D-45249675247D}" type="presParOf" srcId="{55C62729-3678-4683-82C4-D3C4C9E9CE0E}" destId="{08EEBF99-2B06-46CF-9577-55ECB3EB499D}" srcOrd="1" destOrd="0" presId="urn:microsoft.com/office/officeart/2018/2/layout/IconVerticalSolidList"/>
    <dgm:cxn modelId="{AAE3D7AF-93D7-4D84-9956-25E001B93282}" type="presParOf" srcId="{55C62729-3678-4683-82C4-D3C4C9E9CE0E}" destId="{27C5FCC6-6177-4CEC-8E65-18C623A76CE3}" srcOrd="2" destOrd="0" presId="urn:microsoft.com/office/officeart/2018/2/layout/IconVerticalSolidList"/>
    <dgm:cxn modelId="{FEF3F5EB-92F5-49D7-B524-0CC7D8FCED6A}" type="presParOf" srcId="{55C62729-3678-4683-82C4-D3C4C9E9CE0E}" destId="{C7B3AA97-6485-4D92-B69D-F8A0F5D4E32D}"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0AD04-7350-4C69-97C0-61C22183222B}">
      <dsp:nvSpPr>
        <dsp:cNvPr id="0" name=""/>
        <dsp:cNvSpPr/>
      </dsp:nvSpPr>
      <dsp:spPr>
        <a:xfrm>
          <a:off x="0" y="439"/>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1EAE58-6852-4D06-9738-EE50EDF8D437}">
      <dsp:nvSpPr>
        <dsp:cNvPr id="0" name=""/>
        <dsp:cNvSpPr/>
      </dsp:nvSpPr>
      <dsp:spPr>
        <a:xfrm>
          <a:off x="311007" y="231767"/>
          <a:ext cx="565468" cy="5654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0CA5C2-E1BA-400D-846B-6A588F4124E4}">
      <dsp:nvSpPr>
        <dsp:cNvPr id="0" name=""/>
        <dsp:cNvSpPr/>
      </dsp:nvSpPr>
      <dsp:spPr>
        <a:xfrm>
          <a:off x="1187484" y="439"/>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가정은</a:t>
          </a:r>
          <a:r>
            <a:rPr lang="en-US" altLang="ko-KR" sz="2500" kern="1200" noProof="0" dirty="0">
              <a:latin typeface="+mj-ea"/>
              <a:ea typeface="+mj-ea"/>
            </a:rPr>
            <a:t>…</a:t>
          </a:r>
          <a:endParaRPr lang="ko-KR" altLang="en-US" sz="2500" kern="1200" noProof="0" dirty="0">
            <a:latin typeface="+mj-ea"/>
            <a:ea typeface="+mj-ea"/>
          </a:endParaRPr>
        </a:p>
      </dsp:txBody>
      <dsp:txXfrm>
        <a:off x="1187484" y="439"/>
        <a:ext cx="4919494" cy="1028124"/>
      </dsp:txXfrm>
    </dsp:sp>
    <dsp:sp modelId="{F633DB1A-A300-4B19-BA61-64319C34DCA6}">
      <dsp:nvSpPr>
        <dsp:cNvPr id="0" name=""/>
        <dsp:cNvSpPr/>
      </dsp:nvSpPr>
      <dsp:spPr>
        <a:xfrm>
          <a:off x="0" y="1285595"/>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DF12EC-B2D8-45C9-AF29-C405B98AA6CA}">
      <dsp:nvSpPr>
        <dsp:cNvPr id="0" name=""/>
        <dsp:cNvSpPr/>
      </dsp:nvSpPr>
      <dsp:spPr>
        <a:xfrm>
          <a:off x="311007" y="1516923"/>
          <a:ext cx="565468" cy="5654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76F7DD-6B08-4579-8BFA-D617471A3B1A}">
      <dsp:nvSpPr>
        <dsp:cNvPr id="0" name=""/>
        <dsp:cNvSpPr/>
      </dsp:nvSpPr>
      <dsp:spPr>
        <a:xfrm>
          <a:off x="1187484" y="1285595"/>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구역은</a:t>
          </a:r>
          <a:r>
            <a:rPr lang="en-US" altLang="ko-KR" sz="2500" kern="1200" noProof="0" dirty="0">
              <a:latin typeface="+mj-ea"/>
              <a:ea typeface="+mj-ea"/>
            </a:rPr>
            <a:t>…</a:t>
          </a:r>
          <a:endParaRPr lang="ko-KR" altLang="en-US" sz="2500" kern="1200" noProof="0" dirty="0">
            <a:latin typeface="+mj-ea"/>
            <a:ea typeface="+mj-ea"/>
          </a:endParaRPr>
        </a:p>
      </dsp:txBody>
      <dsp:txXfrm>
        <a:off x="1187484" y="1285595"/>
        <a:ext cx="4919494" cy="1028124"/>
      </dsp:txXfrm>
    </dsp:sp>
    <dsp:sp modelId="{176D7265-968B-4129-980D-C83A27E67B22}">
      <dsp:nvSpPr>
        <dsp:cNvPr id="0" name=""/>
        <dsp:cNvSpPr/>
      </dsp:nvSpPr>
      <dsp:spPr>
        <a:xfrm>
          <a:off x="0" y="2570751"/>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EEBF99-2B06-46CF-9577-55ECB3EB499D}">
      <dsp:nvSpPr>
        <dsp:cNvPr id="0" name=""/>
        <dsp:cNvSpPr/>
      </dsp:nvSpPr>
      <dsp:spPr>
        <a:xfrm>
          <a:off x="311007" y="2802079"/>
          <a:ext cx="565468" cy="5654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B3AA97-6485-4D92-B69D-F8A0F5D4E32D}">
      <dsp:nvSpPr>
        <dsp:cNvPr id="0" name=""/>
        <dsp:cNvSpPr/>
      </dsp:nvSpPr>
      <dsp:spPr>
        <a:xfrm>
          <a:off x="1187484" y="2570751"/>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교회는</a:t>
          </a:r>
          <a:r>
            <a:rPr lang="en-US" altLang="ko-KR" sz="2500" kern="1200" noProof="0" dirty="0">
              <a:latin typeface="+mj-ea"/>
              <a:ea typeface="+mj-ea"/>
            </a:rPr>
            <a:t>…</a:t>
          </a:r>
          <a:endParaRPr lang="ko-KR" altLang="en-US" sz="2500" kern="1200" noProof="0" dirty="0">
            <a:latin typeface="+mj-ea"/>
            <a:ea typeface="+mj-ea"/>
          </a:endParaRPr>
        </a:p>
      </dsp:txBody>
      <dsp:txXfrm>
        <a:off x="1187484" y="2570751"/>
        <a:ext cx="4919494" cy="10281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아이콘 세로 실선 목록"/>
  <dgm:desc val="도형에 그룹화된 수준 1 또는 수준 1 및 수준 2 텍스트가 있는 위에서 아래로 일련의 시각적 개체를 표시하는 데 사용합니다. 설명이 긴 아이콘 또는 작은 그림에서 가장 잘 작동합니다."/>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6C50CD35-3488-43AA-B5FC-B8D2E0E5E8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7AFD3A2D-325D-43B3-AD08-92DA61C89F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692251A-CD59-4593-8810-F1BFBC752900}" type="datetime1">
              <a:rPr lang="ko-KR" altLang="en-US" smtClean="0">
                <a:latin typeface="+mj-ea"/>
                <a:ea typeface="+mj-ea"/>
              </a:rPr>
              <a:t>2022-09-13</a:t>
            </a:fld>
            <a:endParaRPr lang="ko-KR" altLang="en-US">
              <a:latin typeface="+mj-ea"/>
              <a:ea typeface="+mj-ea"/>
            </a:endParaRPr>
          </a:p>
        </p:txBody>
      </p:sp>
      <p:sp>
        <p:nvSpPr>
          <p:cNvPr id="4" name="바닥글 개체 틀 3">
            <a:extLst>
              <a:ext uri="{FF2B5EF4-FFF2-40B4-BE49-F238E27FC236}">
                <a16:creationId xmlns:a16="http://schemas.microsoft.com/office/drawing/2014/main" id="{B6DC9CF5-6832-4C16-84DD-69D490A927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4B900772-0433-4971-B886-8CC9B08E33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4ABCAE-FFE3-4AA0-AEDB-071C3BC5DE9F}"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4041315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95BB5A86-C9D5-4BEE-85BF-583296EA662A}" type="datetime1">
              <a:rPr lang="ko-KR" altLang="en-US" smtClean="0"/>
              <a:pPr/>
              <a:t>2022-09-13</a:t>
            </a:fld>
            <a:endParaRPr lang="ko-KR" altLang="en-US">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dirty="0"/>
              <a:t>마스터 텍스트 스타일을 편집하려면 클릭하세요</a:t>
            </a:r>
            <a:r>
              <a:rPr lang="en-US" altLang="ko-KR" noProof="0" dirty="0"/>
              <a:t>.</a:t>
            </a:r>
          </a:p>
          <a:p>
            <a:pPr lvl="1" rtl="0"/>
            <a:r>
              <a:rPr lang="ko-KR" altLang="en-US" noProof="0" dirty="0"/>
              <a:t>둘째 수준</a:t>
            </a:r>
          </a:p>
          <a:p>
            <a:pPr lvl="2" rtl="0"/>
            <a:r>
              <a:rPr lang="ko-KR" altLang="en-US" noProof="0" dirty="0"/>
              <a:t>셋째 수준</a:t>
            </a:r>
          </a:p>
          <a:p>
            <a:pPr lvl="3" rtl="0"/>
            <a:r>
              <a:rPr lang="ko-KR" altLang="en-US" noProof="0" dirty="0"/>
              <a:t>넷째 수준</a:t>
            </a:r>
          </a:p>
          <a:p>
            <a:pPr lvl="4" rtl="0"/>
            <a:r>
              <a:rPr lang="ko-KR" altLang="en-US" noProof="0" dirty="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575407AF-B087-4509-BB09-FC5C1A27DEC7}"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6801042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575407AF-B087-4509-BB09-FC5C1A27DEC7}" type="slidenum">
              <a:rPr lang="en-US" altLang="ko-KR" smtClean="0"/>
              <a:t>1</a:t>
            </a:fld>
            <a:endParaRPr lang="ko-KR" altLang="en-US"/>
          </a:p>
        </p:txBody>
      </p:sp>
    </p:spTree>
    <p:extLst>
      <p:ext uri="{BB962C8B-B14F-4D97-AF65-F5344CB8AC3E}">
        <p14:creationId xmlns:p14="http://schemas.microsoft.com/office/powerpoint/2010/main" val="3561436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2</a:t>
            </a:fld>
            <a:endParaRPr lang="ko-KR" altLang="en-US"/>
          </a:p>
        </p:txBody>
      </p:sp>
    </p:spTree>
    <p:extLst>
      <p:ext uri="{BB962C8B-B14F-4D97-AF65-F5344CB8AC3E}">
        <p14:creationId xmlns:p14="http://schemas.microsoft.com/office/powerpoint/2010/main" val="3733379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p>
        </p:txBody>
      </p:sp>
      <p:sp>
        <p:nvSpPr>
          <p:cNvPr id="4" name="슬라이드 번호 개체 틀 3"/>
          <p:cNvSpPr>
            <a:spLocks noGrp="1"/>
          </p:cNvSpPr>
          <p:nvPr>
            <p:ph type="sldNum" sz="quarter" idx="5"/>
          </p:nvPr>
        </p:nvSpPr>
        <p:spPr/>
        <p:txBody>
          <a:bodyPr/>
          <a:lstStyle/>
          <a:p>
            <a:fld id="{0F59A8F8-ADC6-401C-83FE-1703170D9E28}" type="slidenum">
              <a:rPr lang="en-US" altLang="ko-KR" smtClean="0"/>
              <a:pPr/>
              <a:t>4</a:t>
            </a:fld>
            <a:endParaRPr lang="ko-KR" altLang="en-US">
              <a:latin typeface="+mj-ea"/>
              <a:ea typeface="+mj-ea"/>
            </a:endParaRPr>
          </a:p>
        </p:txBody>
      </p:sp>
    </p:spTree>
    <p:extLst>
      <p:ext uri="{BB962C8B-B14F-4D97-AF65-F5344CB8AC3E}">
        <p14:creationId xmlns:p14="http://schemas.microsoft.com/office/powerpoint/2010/main" val="2257472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575407AF-B087-4509-BB09-FC5C1A27DEC7}" type="slidenum">
              <a:rPr lang="en-US" altLang="ko-KR" smtClean="0"/>
              <a:t>6</a:t>
            </a:fld>
            <a:endParaRPr lang="ko-KR" altLang="en-US"/>
          </a:p>
        </p:txBody>
      </p:sp>
    </p:spTree>
    <p:extLst>
      <p:ext uri="{BB962C8B-B14F-4D97-AF65-F5344CB8AC3E}">
        <p14:creationId xmlns:p14="http://schemas.microsoft.com/office/powerpoint/2010/main" val="617727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p>
        </p:txBody>
      </p:sp>
      <p:sp>
        <p:nvSpPr>
          <p:cNvPr id="4" name="슬라이드 번호 개체 틀 3"/>
          <p:cNvSpPr>
            <a:spLocks noGrp="1"/>
          </p:cNvSpPr>
          <p:nvPr>
            <p:ph type="sldNum" sz="quarter" idx="5"/>
          </p:nvPr>
        </p:nvSpPr>
        <p:spPr/>
        <p:txBody>
          <a:bodyPr/>
          <a:lstStyle/>
          <a:p>
            <a:fld id="{0F59A8F8-ADC6-401C-83FE-1703170D9E28}" type="slidenum">
              <a:rPr lang="en-US" altLang="ko-KR" smtClean="0"/>
              <a:pPr/>
              <a:t>7</a:t>
            </a:fld>
            <a:endParaRPr lang="ko-KR" altLang="en-US">
              <a:latin typeface="+mj-ea"/>
              <a:ea typeface="+mj-ea"/>
            </a:endParaRPr>
          </a:p>
        </p:txBody>
      </p:sp>
    </p:spTree>
    <p:extLst>
      <p:ext uri="{BB962C8B-B14F-4D97-AF65-F5344CB8AC3E}">
        <p14:creationId xmlns:p14="http://schemas.microsoft.com/office/powerpoint/2010/main" val="2893677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8</a:t>
            </a:fld>
            <a:endParaRPr lang="en-US" alt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9</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10</a:t>
            </a:fld>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11</a:t>
            </a:fld>
            <a:endParaRPr lang="en-US" altLang="ko-K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12</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13</a:t>
            </a:fld>
            <a:endParaRPr lang="en-US"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14</a:t>
            </a:fld>
            <a:endParaRPr lang="en-US" altLang="ko-K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575407AF-B087-4509-BB09-FC5C1A27DEC7}" type="slidenum">
              <a:rPr lang="en-US" altLang="ko-KR" smtClean="0"/>
              <a:t>15</a:t>
            </a:fld>
            <a:endParaRPr lang="ko-KR" altLang="en-US"/>
          </a:p>
        </p:txBody>
      </p:sp>
    </p:spTree>
    <p:extLst>
      <p:ext uri="{BB962C8B-B14F-4D97-AF65-F5344CB8AC3E}">
        <p14:creationId xmlns:p14="http://schemas.microsoft.com/office/powerpoint/2010/main" val="438095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그림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직사각형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직사각형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ctrTitle"/>
          </p:nvPr>
        </p:nvSpPr>
        <p:spPr>
          <a:xfrm>
            <a:off x="680322" y="2733709"/>
            <a:ext cx="8144134" cy="1373070"/>
          </a:xfrm>
        </p:spPr>
        <p:txBody>
          <a:bodyPr rtlCol="0" anchor="b">
            <a:noAutofit/>
          </a:bodyPr>
          <a:lstStyle>
            <a:lvl1pPr algn="r">
              <a:defRPr sz="5400">
                <a:latin typeface="+mj-ea"/>
                <a:ea typeface="+mj-ea"/>
              </a:defRPr>
            </a:lvl1pPr>
          </a:lstStyle>
          <a:p>
            <a:pPr rtl="0"/>
            <a:r>
              <a:rPr lang="ko-KR" altLang="en-US" noProof="0"/>
              <a:t>마스터 제목 스타일 편집</a:t>
            </a:r>
          </a:p>
        </p:txBody>
      </p:sp>
      <p:sp>
        <p:nvSpPr>
          <p:cNvPr id="3" name="부제목 2"/>
          <p:cNvSpPr>
            <a:spLocks noGrp="1"/>
          </p:cNvSpPr>
          <p:nvPr>
            <p:ph type="subTitle" idx="1"/>
          </p:nvPr>
        </p:nvSpPr>
        <p:spPr>
          <a:xfrm>
            <a:off x="680322" y="4394039"/>
            <a:ext cx="8144134" cy="1117687"/>
          </a:xfrm>
        </p:spPr>
        <p:txBody>
          <a:bodyPr rtlCol="0">
            <a:normAutofit/>
          </a:bodyPr>
          <a:lstStyle>
            <a:lvl1pPr marL="0" indent="0" algn="r">
              <a:buNone/>
              <a:defRPr sz="2000">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
        <p:nvSpPr>
          <p:cNvPr id="4" name="날짜 개체 틀 3"/>
          <p:cNvSpPr>
            <a:spLocks noGrp="1"/>
          </p:cNvSpPr>
          <p:nvPr>
            <p:ph type="dt" sz="half" idx="10"/>
          </p:nvPr>
        </p:nvSpPr>
        <p:spPr/>
        <p:txBody>
          <a:bodyPr rtlCol="0"/>
          <a:lstStyle>
            <a:lvl1pPr>
              <a:defRPr>
                <a:latin typeface="+mj-ea"/>
                <a:ea typeface="+mj-ea"/>
              </a:defRPr>
            </a:lvl1pPr>
          </a:lstStyle>
          <a:p>
            <a:fld id="{3E1F95C3-EA03-4DA1-8BB8-646604FBD199}" type="datetime1">
              <a:rPr lang="ko-KR" altLang="en-US" smtClean="0"/>
              <a:t>2022-09-13</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endParaRPr lang="ko-KR" altLang="en-US"/>
          </a:p>
        </p:txBody>
      </p:sp>
      <p:sp>
        <p:nvSpPr>
          <p:cNvPr id="6" name="슬라이드 번호 개체 틀 5"/>
          <p:cNvSpPr>
            <a:spLocks noGrp="1"/>
          </p:cNvSpPr>
          <p:nvPr>
            <p:ph type="sldNum" sz="quarter" idx="12"/>
          </p:nvPr>
        </p:nvSpPr>
        <p:spPr>
          <a:xfrm>
            <a:off x="9255346" y="2750337"/>
            <a:ext cx="1171888" cy="1356442"/>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120846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pic>
        <p:nvPicPr>
          <p:cNvPr id="15" name="그림 14"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그림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직사각형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직사각형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내용 개체 틀 2"/>
          <p:cNvSpPr>
            <a:spLocks noGrp="1"/>
          </p:cNvSpPr>
          <p:nvPr>
            <p:ph idx="1" hasCustomPrompt="1"/>
          </p:nvPr>
        </p:nvSpPr>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p:txBody>
          <a:bodyPr rtlCol="0"/>
          <a:lstStyle>
            <a:lvl1pPr>
              <a:defRPr>
                <a:latin typeface="+mj-ea"/>
                <a:ea typeface="+mj-ea"/>
              </a:defRPr>
            </a:lvl1pPr>
          </a:lstStyle>
          <a:p>
            <a:fld id="{7751F53F-66BE-406C-A27E-EA0BCB7B21AA}" type="datetime1">
              <a:rPr lang="ko-KR" altLang="en-US" smtClean="0"/>
              <a:t>2022-09-13</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endParaRPr lang="ko-KR" altLang="en-US"/>
          </a:p>
        </p:txBody>
      </p:sp>
      <p:sp>
        <p:nvSpPr>
          <p:cNvPr id="6" name="슬라이드 번호 개체 틀 5"/>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746584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pic>
        <p:nvPicPr>
          <p:cNvPr id="7" name="그림 6"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그림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직사각형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직사각형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22" y="2869895"/>
            <a:ext cx="9613860" cy="1090788"/>
          </a:xfrm>
        </p:spPr>
        <p:txBody>
          <a:bodyPr rtlCol="0" anchor="ctr">
            <a:normAutofit/>
          </a:bodyPr>
          <a:lstStyle>
            <a:lvl1pPr algn="r">
              <a:defRPr sz="3600">
                <a:latin typeface="+mj-ea"/>
                <a:ea typeface="+mj-ea"/>
              </a:defRPr>
            </a:lvl1pPr>
          </a:lstStyle>
          <a:p>
            <a:pPr rtl="0"/>
            <a:r>
              <a:rPr lang="ko-KR" altLang="en-US" noProof="0"/>
              <a:t>마스터 제목 스타일 편집</a:t>
            </a:r>
          </a:p>
        </p:txBody>
      </p:sp>
      <p:sp>
        <p:nvSpPr>
          <p:cNvPr id="3" name="텍스트 개체 틀 2"/>
          <p:cNvSpPr>
            <a:spLocks noGrp="1"/>
          </p:cNvSpPr>
          <p:nvPr>
            <p:ph type="body" idx="1" hasCustomPrompt="1"/>
          </p:nvPr>
        </p:nvSpPr>
        <p:spPr>
          <a:xfrm>
            <a:off x="680322" y="4232171"/>
            <a:ext cx="9613860" cy="1704017"/>
          </a:xfrm>
        </p:spPr>
        <p:txBody>
          <a:bodyPr rtlCol="0">
            <a:normAutofit/>
          </a:bodyPr>
          <a:lstStyle>
            <a:lvl1pPr marL="0" indent="0" algn="r">
              <a:buNone/>
              <a:defRPr sz="2000">
                <a:solidFill>
                  <a:schemeClr val="tx1">
                    <a:tint val="75000"/>
                  </a:schemeClr>
                </a:solidFill>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
        <p:nvSpPr>
          <p:cNvPr id="4" name="날짜 개체 틀 3"/>
          <p:cNvSpPr>
            <a:spLocks noGrp="1"/>
          </p:cNvSpPr>
          <p:nvPr>
            <p:ph type="dt" sz="half" idx="10"/>
          </p:nvPr>
        </p:nvSpPr>
        <p:spPr/>
        <p:txBody>
          <a:bodyPr rtlCol="0"/>
          <a:lstStyle>
            <a:lvl1pPr>
              <a:defRPr>
                <a:latin typeface="+mj-ea"/>
                <a:ea typeface="+mj-ea"/>
              </a:defRPr>
            </a:lvl1pPr>
          </a:lstStyle>
          <a:p>
            <a:fld id="{18FC52EE-509C-4CA4-A80F-C3575400EC82}" type="datetime1">
              <a:rPr lang="ko-KR" altLang="en-US" smtClean="0"/>
              <a:t>2022-09-13</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endParaRPr lang="ko-KR" altLang="en-US"/>
          </a:p>
        </p:txBody>
      </p:sp>
      <p:sp>
        <p:nvSpPr>
          <p:cNvPr id="6" name="슬라이드 번호 개체 틀 5"/>
          <p:cNvSpPr>
            <a:spLocks noGrp="1"/>
          </p:cNvSpPr>
          <p:nvPr>
            <p:ph type="sldNum" sz="quarter" idx="12"/>
          </p:nvPr>
        </p:nvSpPr>
        <p:spPr>
          <a:xfrm>
            <a:off x="10729455" y="2869895"/>
            <a:ext cx="1154151" cy="1090789"/>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2678519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pic>
        <p:nvPicPr>
          <p:cNvPr id="8" name="그림 7"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그림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직사각형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직사각형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내용 개체 틀 2"/>
          <p:cNvSpPr>
            <a:spLocks noGrp="1"/>
          </p:cNvSpPr>
          <p:nvPr>
            <p:ph sz="half" idx="1" hasCustomPrompt="1"/>
          </p:nvPr>
        </p:nvSpPr>
        <p:spPr>
          <a:xfrm>
            <a:off x="680320" y="2336873"/>
            <a:ext cx="4698358" cy="3599316"/>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p:cNvSpPr>
            <a:spLocks noGrp="1"/>
          </p:cNvSpPr>
          <p:nvPr>
            <p:ph sz="half" idx="2" hasCustomPrompt="1"/>
          </p:nvPr>
        </p:nvSpPr>
        <p:spPr>
          <a:xfrm>
            <a:off x="5594123" y="2336873"/>
            <a:ext cx="4700058" cy="3599316"/>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p:cNvSpPr>
            <a:spLocks noGrp="1"/>
          </p:cNvSpPr>
          <p:nvPr>
            <p:ph type="dt" sz="half" idx="10"/>
          </p:nvPr>
        </p:nvSpPr>
        <p:spPr/>
        <p:txBody>
          <a:bodyPr rtlCol="0"/>
          <a:lstStyle>
            <a:lvl1pPr>
              <a:defRPr>
                <a:latin typeface="+mj-ea"/>
                <a:ea typeface="+mj-ea"/>
              </a:defRPr>
            </a:lvl1pPr>
          </a:lstStyle>
          <a:p>
            <a:fld id="{6F630E24-6C44-489D-A53A-7CA14C71A31B}"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786205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pic>
        <p:nvPicPr>
          <p:cNvPr id="10" name="그림 9"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그림 10"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직사각형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직사각형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19" y="753229"/>
            <a:ext cx="9613863" cy="1080937"/>
          </a:xfrm>
        </p:spPr>
        <p:txBody>
          <a:bodyPr rtlCol="0"/>
          <a:lstStyle>
            <a:lvl1pPr>
              <a:defRPr>
                <a:latin typeface="+mj-ea"/>
                <a:ea typeface="+mj-ea"/>
              </a:defRPr>
            </a:lvl1pPr>
          </a:lstStyle>
          <a:p>
            <a:pPr rtl="0"/>
            <a:r>
              <a:rPr lang="ko-KR" altLang="en-US" noProof="0"/>
              <a:t>마스터 제목 스타일 편집</a:t>
            </a:r>
          </a:p>
        </p:txBody>
      </p:sp>
      <p:sp>
        <p:nvSpPr>
          <p:cNvPr id="3" name="텍스트 개체 틀 2"/>
          <p:cNvSpPr>
            <a:spLocks noGrp="1"/>
          </p:cNvSpPr>
          <p:nvPr>
            <p:ph type="body" idx="1" hasCustomPrompt="1"/>
          </p:nvPr>
        </p:nvSpPr>
        <p:spPr>
          <a:xfrm>
            <a:off x="906350" y="2336873"/>
            <a:ext cx="4472327" cy="693135"/>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p:cNvSpPr>
            <a:spLocks noGrp="1"/>
          </p:cNvSpPr>
          <p:nvPr>
            <p:ph sz="half" idx="2" hasCustomPrompt="1"/>
          </p:nvPr>
        </p:nvSpPr>
        <p:spPr>
          <a:xfrm>
            <a:off x="680322" y="3030008"/>
            <a:ext cx="4698355" cy="2906179"/>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p:cNvSpPr>
            <a:spLocks noGrp="1"/>
          </p:cNvSpPr>
          <p:nvPr>
            <p:ph type="body" sz="quarter" idx="3" hasCustomPrompt="1"/>
          </p:nvPr>
        </p:nvSpPr>
        <p:spPr>
          <a:xfrm>
            <a:off x="5820154" y="2336873"/>
            <a:ext cx="4474028" cy="692076"/>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p:cNvSpPr>
            <a:spLocks noGrp="1"/>
          </p:cNvSpPr>
          <p:nvPr>
            <p:ph sz="quarter" idx="4" hasCustomPrompt="1"/>
          </p:nvPr>
        </p:nvSpPr>
        <p:spPr>
          <a:xfrm>
            <a:off x="5594123" y="3030008"/>
            <a:ext cx="4700059" cy="2906179"/>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p:cNvSpPr>
            <a:spLocks noGrp="1"/>
          </p:cNvSpPr>
          <p:nvPr>
            <p:ph type="dt" sz="half" idx="10"/>
          </p:nvPr>
        </p:nvSpPr>
        <p:spPr/>
        <p:txBody>
          <a:bodyPr rtlCol="0"/>
          <a:lstStyle>
            <a:lvl1pPr>
              <a:defRPr>
                <a:latin typeface="+mj-ea"/>
                <a:ea typeface="+mj-ea"/>
              </a:defRPr>
            </a:lvl1pPr>
          </a:lstStyle>
          <a:p>
            <a:fld id="{EB2C417B-27B1-48FE-A438-5A6D53C88935}" type="datetime1">
              <a:rPr lang="ko-KR" altLang="en-US" smtClean="0"/>
              <a:t>2022-09-13</a:t>
            </a:fld>
            <a:endParaRPr lang="ko-KR" altLang="en-US"/>
          </a:p>
        </p:txBody>
      </p:sp>
      <p:sp>
        <p:nvSpPr>
          <p:cNvPr id="8" name="바닥글 개체 틀 7"/>
          <p:cNvSpPr>
            <a:spLocks noGrp="1"/>
          </p:cNvSpPr>
          <p:nvPr>
            <p:ph type="ftr" sz="quarter" idx="11"/>
          </p:nvPr>
        </p:nvSpPr>
        <p:spPr/>
        <p:txBody>
          <a:bodyPr rtlCol="0"/>
          <a:lstStyle>
            <a:lvl1pPr>
              <a:defRPr>
                <a:latin typeface="+mj-ea"/>
                <a:ea typeface="+mj-ea"/>
              </a:defRPr>
            </a:lvl1pPr>
          </a:lstStyle>
          <a:p>
            <a:endParaRPr lang="ko-KR" altLang="en-US"/>
          </a:p>
        </p:txBody>
      </p:sp>
      <p:sp>
        <p:nvSpPr>
          <p:cNvPr id="9" name="슬라이드 번호 개체 틀 8"/>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799810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pic>
        <p:nvPicPr>
          <p:cNvPr id="6" name="그림 5"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그림 6"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직사각형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직사각형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날짜 개체 틀 2"/>
          <p:cNvSpPr>
            <a:spLocks noGrp="1"/>
          </p:cNvSpPr>
          <p:nvPr>
            <p:ph type="dt" sz="half" idx="10"/>
          </p:nvPr>
        </p:nvSpPr>
        <p:spPr/>
        <p:txBody>
          <a:bodyPr rtlCol="0"/>
          <a:lstStyle>
            <a:lvl1pPr>
              <a:defRPr>
                <a:latin typeface="+mj-ea"/>
                <a:ea typeface="+mj-ea"/>
              </a:defRPr>
            </a:lvl1pPr>
          </a:lstStyle>
          <a:p>
            <a:fld id="{D3A62CF4-4EA8-4598-8B97-6F7B9103634B}" type="datetime1">
              <a:rPr lang="ko-KR" altLang="en-US" smtClean="0"/>
              <a:t>2022-09-13</a:t>
            </a:fld>
            <a:endParaRPr lang="ko-KR" altLang="en-US"/>
          </a:p>
        </p:txBody>
      </p:sp>
      <p:sp>
        <p:nvSpPr>
          <p:cNvPr id="4" name="바닥글 개체 틀 3"/>
          <p:cNvSpPr>
            <a:spLocks noGrp="1"/>
          </p:cNvSpPr>
          <p:nvPr>
            <p:ph type="ftr" sz="quarter" idx="11"/>
          </p:nvPr>
        </p:nvSpPr>
        <p:spPr/>
        <p:txBody>
          <a:bodyPr rtlCol="0"/>
          <a:lstStyle>
            <a:lvl1pPr>
              <a:defRPr>
                <a:latin typeface="+mj-ea"/>
                <a:ea typeface="+mj-ea"/>
              </a:defRPr>
            </a:lvl1pPr>
          </a:lstStyle>
          <a:p>
            <a:endParaRPr lang="ko-KR" altLang="en-US"/>
          </a:p>
        </p:txBody>
      </p:sp>
      <p:sp>
        <p:nvSpPr>
          <p:cNvPr id="5" name="슬라이드 번호 개체 틀 4"/>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099717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pic>
        <p:nvPicPr>
          <p:cNvPr id="5" name="그림 4" descr="HD-ShadowShor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직사각형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날짜 개체 틀 1"/>
          <p:cNvSpPr>
            <a:spLocks noGrp="1"/>
          </p:cNvSpPr>
          <p:nvPr>
            <p:ph type="dt" sz="half" idx="10"/>
          </p:nvPr>
        </p:nvSpPr>
        <p:spPr/>
        <p:txBody>
          <a:bodyPr rtlCol="0"/>
          <a:lstStyle>
            <a:lvl1pPr>
              <a:defRPr>
                <a:latin typeface="+mj-ea"/>
                <a:ea typeface="+mj-ea"/>
              </a:defRPr>
            </a:lvl1pPr>
          </a:lstStyle>
          <a:p>
            <a:fld id="{F2A8C483-412A-4434-A4B2-6626BB6A335E}" type="datetime1">
              <a:rPr lang="ko-KR" altLang="en-US" smtClean="0"/>
              <a:t>2022-09-13</a:t>
            </a:fld>
            <a:endParaRPr lang="ko-KR" altLang="en-US"/>
          </a:p>
        </p:txBody>
      </p:sp>
      <p:sp>
        <p:nvSpPr>
          <p:cNvPr id="3" name="바닥글 개체 틀 2"/>
          <p:cNvSpPr>
            <a:spLocks noGrp="1"/>
          </p:cNvSpPr>
          <p:nvPr>
            <p:ph type="ftr" sz="quarter" idx="11"/>
          </p:nvPr>
        </p:nvSpPr>
        <p:spPr/>
        <p:txBody>
          <a:bodyPr rtlCol="0"/>
          <a:lstStyle>
            <a:lvl1pPr>
              <a:defRPr>
                <a:latin typeface="+mj-ea"/>
                <a:ea typeface="+mj-ea"/>
              </a:defRPr>
            </a:lvl1pPr>
          </a:lstStyle>
          <a:p>
            <a:endParaRPr lang="ko-KR" altLang="en-US"/>
          </a:p>
        </p:txBody>
      </p:sp>
      <p:sp>
        <p:nvSpPr>
          <p:cNvPr id="4" name="슬라이드 번호 개체 틀 3"/>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2380784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pic>
        <p:nvPicPr>
          <p:cNvPr id="8" name="그림 7"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그림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직사각형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직사각형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21" y="753227"/>
            <a:ext cx="9613859" cy="1080940"/>
          </a:xfrm>
        </p:spPr>
        <p:txBody>
          <a:bodyPr rtlCol="0" anchor="ctr">
            <a:normAutofit/>
          </a:bodyPr>
          <a:lstStyle>
            <a:lvl1pPr>
              <a:defRPr sz="3600">
                <a:latin typeface="+mj-ea"/>
                <a:ea typeface="+mj-ea"/>
              </a:defRPr>
            </a:lvl1pPr>
          </a:lstStyle>
          <a:p>
            <a:pPr rtl="0"/>
            <a:r>
              <a:rPr lang="ko-KR" altLang="en-US" noProof="0"/>
              <a:t>마스터 제목 스타일 편집</a:t>
            </a:r>
          </a:p>
        </p:txBody>
      </p:sp>
      <p:sp>
        <p:nvSpPr>
          <p:cNvPr id="3" name="내용 개체 틀 2"/>
          <p:cNvSpPr>
            <a:spLocks noGrp="1"/>
          </p:cNvSpPr>
          <p:nvPr>
            <p:ph idx="1" hasCustomPrompt="1"/>
          </p:nvPr>
        </p:nvSpPr>
        <p:spPr>
          <a:xfrm>
            <a:off x="4685846" y="2336873"/>
            <a:ext cx="5608336" cy="3599313"/>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p:cNvSpPr>
            <a:spLocks noGrp="1"/>
          </p:cNvSpPr>
          <p:nvPr>
            <p:ph type="body" sz="half" idx="2" hasCustomPrompt="1"/>
          </p:nvPr>
        </p:nvSpPr>
        <p:spPr>
          <a:xfrm>
            <a:off x="680322" y="2336872"/>
            <a:ext cx="3790078" cy="3599317"/>
          </a:xfrm>
        </p:spPr>
        <p:txBody>
          <a:bodyPr rtlCol="0" anchor="ctr"/>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32B8F983-19B8-4CE7-ACC1-073CA1F947EF}"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2244838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pic>
        <p:nvPicPr>
          <p:cNvPr id="8" name="그림 7"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그림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직사각형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직사각형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23" y="753228"/>
            <a:ext cx="9613857" cy="1080938"/>
          </a:xfrm>
        </p:spPr>
        <p:txBody>
          <a:bodyPr rtlCol="0" anchor="ctr">
            <a:normAutofit/>
          </a:bodyPr>
          <a:lstStyle>
            <a:lvl1pPr>
              <a:defRPr sz="3600">
                <a:latin typeface="+mj-ea"/>
                <a:ea typeface="+mj-ea"/>
              </a:defRPr>
            </a:lvl1pPr>
          </a:lstStyle>
          <a:p>
            <a:pPr rtl="0"/>
            <a:r>
              <a:rPr lang="ko-KR" altLang="en-US" noProof="0"/>
              <a:t>마스터 제목 스타일 편집</a:t>
            </a:r>
          </a:p>
        </p:txBody>
      </p:sp>
      <p:sp>
        <p:nvSpPr>
          <p:cNvPr id="3" name="그림 개체 틀 2"/>
          <p:cNvSpPr>
            <a:spLocks noGrp="1" noChangeAspect="1"/>
          </p:cNvSpPr>
          <p:nvPr>
            <p:ph type="pic" idx="1" hasCustomPrompt="1"/>
          </p:nvPr>
        </p:nvSpPr>
        <p:spPr>
          <a:xfrm>
            <a:off x="4868333" y="2336874"/>
            <a:ext cx="5425849" cy="3599312"/>
          </a:xfrm>
          <a:noFill/>
          <a:ln>
            <a:noFill/>
          </a:ln>
          <a:effectLst>
            <a:outerShdw blurRad="76200" dist="63500" dir="5040000" algn="tl" rotWithShape="0">
              <a:srgbClr val="000000">
                <a:alpha val="41000"/>
              </a:srgbClr>
            </a:outerShdw>
          </a:effectLst>
        </p:spPr>
        <p:txBody>
          <a:bodyPr rtlCol="0" anchor="t"/>
          <a:lstStyle>
            <a:lvl1pPr marL="0" indent="0">
              <a:buNone/>
              <a:defRPr sz="3200">
                <a:latin typeface="+mj-ea"/>
                <a:ea typeface="+mj-e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p:cNvSpPr>
            <a:spLocks noGrp="1"/>
          </p:cNvSpPr>
          <p:nvPr>
            <p:ph type="body" sz="half" idx="2" hasCustomPrompt="1"/>
          </p:nvPr>
        </p:nvSpPr>
        <p:spPr>
          <a:xfrm>
            <a:off x="680323" y="2336873"/>
            <a:ext cx="3876256" cy="3599315"/>
          </a:xfrm>
        </p:spPr>
        <p:txBody>
          <a:bodyPr rtlCol="0" anchor="ctr"/>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242E1414-4EA4-4F2D-BA65-4B32C02ECF5F}"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16444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캡션 있는 파노라마 그림">
    <p:spTree>
      <p:nvGrpSpPr>
        <p:cNvPr id="1" name=""/>
        <p:cNvGrpSpPr/>
        <p:nvPr/>
      </p:nvGrpSpPr>
      <p:grpSpPr>
        <a:xfrm>
          <a:off x="0" y="0"/>
          <a:ext cx="0" cy="0"/>
          <a:chOff x="0" y="0"/>
          <a:chExt cx="0" cy="0"/>
        </a:xfrm>
      </p:grpSpPr>
      <p:pic>
        <p:nvPicPr>
          <p:cNvPr id="8" name="그림 7"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그림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직사각형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직사각형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22" y="4711616"/>
            <a:ext cx="9613859" cy="453051"/>
          </a:xfrm>
        </p:spPr>
        <p:txBody>
          <a:bodyPr rtlCol="0" anchor="b">
            <a:normAutofit/>
          </a:bodyPr>
          <a:lstStyle>
            <a:lvl1pPr>
              <a:defRPr sz="2400">
                <a:latin typeface="+mj-ea"/>
                <a:ea typeface="+mj-ea"/>
              </a:defRPr>
            </a:lvl1pPr>
          </a:lstStyle>
          <a:p>
            <a:pPr rtl="0"/>
            <a:r>
              <a:rPr lang="ko-KR" altLang="en-US" noProof="0"/>
              <a:t>마스터 제목 스타일 편집</a:t>
            </a:r>
          </a:p>
        </p:txBody>
      </p:sp>
      <p:sp>
        <p:nvSpPr>
          <p:cNvPr id="3" name="그림 개체 틀 2"/>
          <p:cNvSpPr>
            <a:spLocks noGrp="1" noChangeAspect="1"/>
          </p:cNvSpPr>
          <p:nvPr>
            <p:ph type="pic" idx="1" hasCustomPrompt="1"/>
          </p:nvPr>
        </p:nvSpPr>
        <p:spPr>
          <a:xfrm>
            <a:off x="680322" y="609597"/>
            <a:ext cx="9613859" cy="3589575"/>
          </a:xfrm>
          <a:noFill/>
          <a:ln>
            <a:noFill/>
          </a:ln>
          <a:effectLst>
            <a:outerShdw blurRad="76200" dist="63500" dir="5040000" algn="tl" rotWithShape="0">
              <a:srgbClr val="000000">
                <a:alpha val="41000"/>
              </a:srgbClr>
            </a:outerShdw>
          </a:effectLst>
        </p:spPr>
        <p:txBody>
          <a:bodyPr rtlCol="0" anchor="t"/>
          <a:lstStyle>
            <a:lvl1pPr marL="0" indent="0">
              <a:buNone/>
              <a:defRPr sz="3200">
                <a:latin typeface="+mj-ea"/>
                <a:ea typeface="+mj-e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p:cNvSpPr>
            <a:spLocks noGrp="1"/>
          </p:cNvSpPr>
          <p:nvPr>
            <p:ph type="body" sz="half" idx="2" hasCustomPrompt="1"/>
          </p:nvPr>
        </p:nvSpPr>
        <p:spPr>
          <a:xfrm>
            <a:off x="680319" y="5169583"/>
            <a:ext cx="9613862" cy="622971"/>
          </a:xfrm>
        </p:spPr>
        <p:txBody>
          <a:bodyPr rtlCol="0"/>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9F60F940-60B9-4CC3-B3B2-1B051F707BBD}"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a:xfrm>
            <a:off x="10729455" y="4711309"/>
            <a:ext cx="1154151" cy="1090789"/>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884332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제목 및 캡션">
    <p:spTree>
      <p:nvGrpSpPr>
        <p:cNvPr id="1" name=""/>
        <p:cNvGrpSpPr/>
        <p:nvPr/>
      </p:nvGrpSpPr>
      <p:grpSpPr>
        <a:xfrm>
          <a:off x="0" y="0"/>
          <a:ext cx="0" cy="0"/>
          <a:chOff x="0" y="0"/>
          <a:chExt cx="0" cy="0"/>
        </a:xfrm>
      </p:grpSpPr>
      <p:pic>
        <p:nvPicPr>
          <p:cNvPr id="8" name="그림 7"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그림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직사각형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직사각형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22" y="609597"/>
            <a:ext cx="9613858" cy="3592750"/>
          </a:xfrm>
        </p:spPr>
        <p:txBody>
          <a:bodyPr rtlCol="0" anchor="ctr"/>
          <a:lstStyle>
            <a:lvl1pPr>
              <a:defRPr sz="3200">
                <a:latin typeface="+mj-ea"/>
                <a:ea typeface="+mj-ea"/>
              </a:defRPr>
            </a:lvl1pPr>
          </a:lstStyle>
          <a:p>
            <a:pPr rtl="0"/>
            <a:r>
              <a:rPr lang="ko-KR" altLang="en-US" noProof="0"/>
              <a:t>마스터 제목 스타일 편집</a:t>
            </a:r>
          </a:p>
        </p:txBody>
      </p:sp>
      <p:sp>
        <p:nvSpPr>
          <p:cNvPr id="4" name="텍스트 개체 틀 3"/>
          <p:cNvSpPr>
            <a:spLocks noGrp="1"/>
          </p:cNvSpPr>
          <p:nvPr>
            <p:ph type="body" sz="half" idx="2" hasCustomPrompt="1"/>
          </p:nvPr>
        </p:nvSpPr>
        <p:spPr>
          <a:xfrm>
            <a:off x="680322" y="4711615"/>
            <a:ext cx="9613859" cy="1090789"/>
          </a:xfrm>
        </p:spPr>
        <p:txBody>
          <a:bodyPr rtlCol="0" anchor="ctr"/>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C8ACDE34-0A2C-4AC6-B8D7-1045FF6BB8F4}"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a:xfrm>
            <a:off x="10729455" y="4711615"/>
            <a:ext cx="1154151" cy="1090789"/>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2524452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캡션 있는 인용문">
    <p:spTree>
      <p:nvGrpSpPr>
        <p:cNvPr id="1" name=""/>
        <p:cNvGrpSpPr/>
        <p:nvPr/>
      </p:nvGrpSpPr>
      <p:grpSpPr>
        <a:xfrm>
          <a:off x="0" y="0"/>
          <a:ext cx="0" cy="0"/>
          <a:chOff x="0" y="0"/>
          <a:chExt cx="0" cy="0"/>
        </a:xfrm>
      </p:grpSpPr>
      <p:pic>
        <p:nvPicPr>
          <p:cNvPr id="11" name="그림 10"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그림 12"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직사각형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직사각형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1127856" y="609598"/>
            <a:ext cx="8718877" cy="3036061"/>
          </a:xfrm>
        </p:spPr>
        <p:txBody>
          <a:bodyPr rtlCol="0" anchor="ctr"/>
          <a:lstStyle>
            <a:lvl1pPr>
              <a:defRPr sz="3200">
                <a:latin typeface="+mj-ea"/>
                <a:ea typeface="+mj-ea"/>
              </a:defRPr>
            </a:lvl1pPr>
          </a:lstStyle>
          <a:p>
            <a:pPr rtl="0"/>
            <a:r>
              <a:rPr lang="ko-KR" altLang="en-US" noProof="0"/>
              <a:t>마스터 제목 스타일 편집</a:t>
            </a:r>
          </a:p>
        </p:txBody>
      </p:sp>
      <p:sp>
        <p:nvSpPr>
          <p:cNvPr id="12" name="텍스트 개체 틀 3"/>
          <p:cNvSpPr>
            <a:spLocks noGrp="1"/>
          </p:cNvSpPr>
          <p:nvPr>
            <p:ph type="body" sz="half" idx="13" hasCustomPrompt="1"/>
          </p:nvPr>
        </p:nvSpPr>
        <p:spPr>
          <a:xfrm>
            <a:off x="1402288" y="3653379"/>
            <a:ext cx="8156579" cy="548968"/>
          </a:xfrm>
        </p:spPr>
        <p:txBody>
          <a:bodyPr rtlCol="0" anchor="t">
            <a:normAutofit/>
          </a:bodyPr>
          <a:lstStyle>
            <a:lvl1pPr marL="0" indent="0">
              <a:buNone/>
              <a:defRPr sz="14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4" name="텍스트 개체 틀 3"/>
          <p:cNvSpPr>
            <a:spLocks noGrp="1"/>
          </p:cNvSpPr>
          <p:nvPr>
            <p:ph type="body" sz="half" idx="2" hasCustomPrompt="1"/>
          </p:nvPr>
        </p:nvSpPr>
        <p:spPr>
          <a:xfrm>
            <a:off x="680322" y="4711615"/>
            <a:ext cx="9613859" cy="1090789"/>
          </a:xfrm>
        </p:spPr>
        <p:txBody>
          <a:bodyPr rtlCol="0" anchor="ctr">
            <a:normAutofit/>
          </a:bodyPr>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06C23676-DFCC-42C4-937D-B1841B03D388}"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a:xfrm>
            <a:off x="10729455" y="4709925"/>
            <a:ext cx="1154151" cy="1090789"/>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
        <p:nvSpPr>
          <p:cNvPr id="16" name="텍스트 상자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ko-KR" altLang="en-US" sz="7200" noProof="0">
                <a:solidFill>
                  <a:schemeClr val="tx1"/>
                </a:solidFill>
                <a:effectLst/>
                <a:latin typeface="+mj-ea"/>
                <a:ea typeface="+mj-ea"/>
              </a:rPr>
              <a:t>“</a:t>
            </a:r>
          </a:p>
        </p:txBody>
      </p:sp>
      <p:sp>
        <p:nvSpPr>
          <p:cNvPr id="17" name="텍스트 상자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ko-KR" altLang="en-US" sz="7200" noProof="0">
                <a:solidFill>
                  <a:schemeClr val="tx1"/>
                </a:solidFill>
                <a:effectLst/>
                <a:latin typeface="+mj-ea"/>
                <a:ea typeface="+mj-ea"/>
              </a:rPr>
              <a:t>”</a:t>
            </a:r>
          </a:p>
        </p:txBody>
      </p:sp>
    </p:spTree>
    <p:extLst>
      <p:ext uri="{BB962C8B-B14F-4D97-AF65-F5344CB8AC3E}">
        <p14:creationId xmlns:p14="http://schemas.microsoft.com/office/powerpoint/2010/main" val="1721769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명함">
    <p:spTree>
      <p:nvGrpSpPr>
        <p:cNvPr id="1" name=""/>
        <p:cNvGrpSpPr/>
        <p:nvPr/>
      </p:nvGrpSpPr>
      <p:grpSpPr>
        <a:xfrm>
          <a:off x="0" y="0"/>
          <a:ext cx="0" cy="0"/>
          <a:chOff x="0" y="0"/>
          <a:chExt cx="0" cy="0"/>
        </a:xfrm>
      </p:grpSpPr>
      <p:pic>
        <p:nvPicPr>
          <p:cNvPr id="9" name="그림 8"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그림 9"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직사각형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직사각형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a:xfrm>
            <a:off x="680319" y="4711615"/>
            <a:ext cx="9613862" cy="588535"/>
          </a:xfrm>
        </p:spPr>
        <p:txBody>
          <a:bodyPr rtlCol="0" anchor="b"/>
          <a:lstStyle>
            <a:lvl1pPr>
              <a:defRPr sz="3200">
                <a:latin typeface="+mj-ea"/>
                <a:ea typeface="+mj-ea"/>
              </a:defRPr>
            </a:lvl1pPr>
          </a:lstStyle>
          <a:p>
            <a:pPr rtl="0"/>
            <a:r>
              <a:rPr lang="ko-KR" altLang="en-US" noProof="0"/>
              <a:t>마스터 제목 스타일 편집</a:t>
            </a:r>
          </a:p>
        </p:txBody>
      </p:sp>
      <p:sp>
        <p:nvSpPr>
          <p:cNvPr id="4" name="텍스트 개체 틀 3"/>
          <p:cNvSpPr>
            <a:spLocks noGrp="1"/>
          </p:cNvSpPr>
          <p:nvPr>
            <p:ph type="body" sz="half" idx="2" hasCustomPrompt="1"/>
          </p:nvPr>
        </p:nvSpPr>
        <p:spPr>
          <a:xfrm>
            <a:off x="680320" y="5300149"/>
            <a:ext cx="9613862" cy="502255"/>
          </a:xfrm>
        </p:spPr>
        <p:txBody>
          <a:bodyPr rtlCol="0" anchor="t"/>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E37A9CB7-7028-4E12-9DAB-335A81333DBA}" type="datetime1">
              <a:rPr lang="ko-KR" altLang="en-US" smtClean="0"/>
              <a:t>2022-09-13</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endParaRPr lang="ko-KR" altLang="en-US"/>
          </a:p>
        </p:txBody>
      </p:sp>
      <p:sp>
        <p:nvSpPr>
          <p:cNvPr id="7" name="슬라이드 번호 개체 틀 6"/>
          <p:cNvSpPr>
            <a:spLocks noGrp="1"/>
          </p:cNvSpPr>
          <p:nvPr>
            <p:ph type="sldNum" sz="quarter" idx="12"/>
          </p:nvPr>
        </p:nvSpPr>
        <p:spPr>
          <a:xfrm>
            <a:off x="10729455" y="4709925"/>
            <a:ext cx="1154151" cy="1090789"/>
          </a:xfrm>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1990140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열">
    <p:spTree>
      <p:nvGrpSpPr>
        <p:cNvPr id="1" name=""/>
        <p:cNvGrpSpPr/>
        <p:nvPr/>
      </p:nvGrpSpPr>
      <p:grpSpPr>
        <a:xfrm>
          <a:off x="0" y="0"/>
          <a:ext cx="0" cy="0"/>
          <a:chOff x="0" y="0"/>
          <a:chExt cx="0" cy="0"/>
        </a:xfrm>
      </p:grpSpPr>
      <p:pic>
        <p:nvPicPr>
          <p:cNvPr id="13" name="그림 12"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그림 13"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직사각형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직사각형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제목 1"/>
          <p:cNvSpPr>
            <a:spLocks noGrp="1"/>
          </p:cNvSpPr>
          <p:nvPr>
            <p:ph type="title"/>
          </p:nvPr>
        </p:nvSpPr>
        <p:spPr>
          <a:xfrm>
            <a:off x="669222" y="753228"/>
            <a:ext cx="9624960" cy="1080938"/>
          </a:xfrm>
        </p:spPr>
        <p:txBody>
          <a:bodyPr rtlCol="0"/>
          <a:lstStyle>
            <a:lvl1pPr>
              <a:defRPr>
                <a:latin typeface="+mj-ea"/>
                <a:ea typeface="+mj-ea"/>
              </a:defRPr>
            </a:lvl1pPr>
          </a:lstStyle>
          <a:p>
            <a:pPr rtl="0"/>
            <a:r>
              <a:rPr lang="ko-KR" altLang="en-US" noProof="0"/>
              <a:t>마스터 제목 스타일 편집</a:t>
            </a:r>
          </a:p>
        </p:txBody>
      </p:sp>
      <p:sp>
        <p:nvSpPr>
          <p:cNvPr id="7" name="텍스트 개체 틀 2"/>
          <p:cNvSpPr>
            <a:spLocks noGrp="1"/>
          </p:cNvSpPr>
          <p:nvPr>
            <p:ph type="body" idx="1" hasCustomPrompt="1"/>
          </p:nvPr>
        </p:nvSpPr>
        <p:spPr>
          <a:xfrm>
            <a:off x="660946" y="2336873"/>
            <a:ext cx="3070034"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8" name="텍스트 개체 틀 3"/>
          <p:cNvSpPr>
            <a:spLocks noGrp="1"/>
          </p:cNvSpPr>
          <p:nvPr>
            <p:ph type="body" sz="half" idx="15" hasCustomPrompt="1"/>
          </p:nvPr>
        </p:nvSpPr>
        <p:spPr>
          <a:xfrm>
            <a:off x="680322" y="3022673"/>
            <a:ext cx="3049702" cy="2913513"/>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9" name="텍스트 개체 틀 4"/>
          <p:cNvSpPr>
            <a:spLocks noGrp="1"/>
          </p:cNvSpPr>
          <p:nvPr>
            <p:ph type="body" sz="quarter" idx="3" hasCustomPrompt="1"/>
          </p:nvPr>
        </p:nvSpPr>
        <p:spPr>
          <a:xfrm>
            <a:off x="3956025" y="2336873"/>
            <a:ext cx="3063240"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0" name="텍스트 개체 틀 3"/>
          <p:cNvSpPr>
            <a:spLocks noGrp="1"/>
          </p:cNvSpPr>
          <p:nvPr>
            <p:ph type="body" sz="half" idx="16" hasCustomPrompt="1"/>
          </p:nvPr>
        </p:nvSpPr>
        <p:spPr>
          <a:xfrm>
            <a:off x="3945470" y="3022673"/>
            <a:ext cx="3063240" cy="2913513"/>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11" name="텍스트 개체 틀 4"/>
          <p:cNvSpPr>
            <a:spLocks noGrp="1"/>
          </p:cNvSpPr>
          <p:nvPr>
            <p:ph type="body" sz="quarter" idx="13" hasCustomPrompt="1"/>
          </p:nvPr>
        </p:nvSpPr>
        <p:spPr>
          <a:xfrm>
            <a:off x="7224156" y="2336873"/>
            <a:ext cx="3070025"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2" name="텍스트 개체 틀 3"/>
          <p:cNvSpPr>
            <a:spLocks noGrp="1"/>
          </p:cNvSpPr>
          <p:nvPr>
            <p:ph type="body" sz="half" idx="17" hasCustomPrompt="1"/>
          </p:nvPr>
        </p:nvSpPr>
        <p:spPr>
          <a:xfrm>
            <a:off x="7224156" y="3022673"/>
            <a:ext cx="3070025" cy="2913513"/>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3" name="날짜 개체 틀 2"/>
          <p:cNvSpPr>
            <a:spLocks noGrp="1"/>
          </p:cNvSpPr>
          <p:nvPr>
            <p:ph type="dt" sz="half" idx="10"/>
          </p:nvPr>
        </p:nvSpPr>
        <p:spPr/>
        <p:txBody>
          <a:bodyPr rtlCol="0"/>
          <a:lstStyle>
            <a:lvl1pPr>
              <a:defRPr>
                <a:latin typeface="+mj-ea"/>
                <a:ea typeface="+mj-ea"/>
              </a:defRPr>
            </a:lvl1pPr>
          </a:lstStyle>
          <a:p>
            <a:fld id="{1E7B28AB-9EAB-400F-86F8-6F6357085463}" type="datetime1">
              <a:rPr lang="ko-KR" altLang="en-US" smtClean="0"/>
              <a:t>2022-09-13</a:t>
            </a:fld>
            <a:endParaRPr lang="ko-KR" altLang="en-US"/>
          </a:p>
        </p:txBody>
      </p:sp>
      <p:sp>
        <p:nvSpPr>
          <p:cNvPr id="4" name="바닥글 개체 틀 3"/>
          <p:cNvSpPr>
            <a:spLocks noGrp="1"/>
          </p:cNvSpPr>
          <p:nvPr>
            <p:ph type="ftr" sz="quarter" idx="11"/>
          </p:nvPr>
        </p:nvSpPr>
        <p:spPr/>
        <p:txBody>
          <a:bodyPr rtlCol="0"/>
          <a:lstStyle>
            <a:lvl1pPr>
              <a:defRPr>
                <a:latin typeface="+mj-ea"/>
                <a:ea typeface="+mj-ea"/>
              </a:defRPr>
            </a:lvl1pPr>
          </a:lstStyle>
          <a:p>
            <a:endParaRPr lang="ko-KR" altLang="en-US"/>
          </a:p>
        </p:txBody>
      </p:sp>
      <p:sp>
        <p:nvSpPr>
          <p:cNvPr id="5" name="슬라이드 번호 개체 틀 4"/>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451026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그림 열">
    <p:spTree>
      <p:nvGrpSpPr>
        <p:cNvPr id="1" name=""/>
        <p:cNvGrpSpPr/>
        <p:nvPr/>
      </p:nvGrpSpPr>
      <p:grpSpPr>
        <a:xfrm>
          <a:off x="0" y="0"/>
          <a:ext cx="0" cy="0"/>
          <a:chOff x="0" y="0"/>
          <a:chExt cx="0" cy="0"/>
        </a:xfrm>
      </p:grpSpPr>
      <p:pic>
        <p:nvPicPr>
          <p:cNvPr id="15" name="그림 14"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그림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직사각형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직사각형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제목 1"/>
          <p:cNvSpPr>
            <a:spLocks noGrp="1"/>
          </p:cNvSpPr>
          <p:nvPr>
            <p:ph type="title"/>
          </p:nvPr>
        </p:nvSpPr>
        <p:spPr>
          <a:xfrm>
            <a:off x="680322" y="753228"/>
            <a:ext cx="9613860" cy="1080938"/>
          </a:xfrm>
        </p:spPr>
        <p:txBody>
          <a:bodyPr rtlCol="0"/>
          <a:lstStyle>
            <a:lvl1pPr>
              <a:defRPr>
                <a:latin typeface="+mj-ea"/>
                <a:ea typeface="+mj-ea"/>
              </a:defRPr>
            </a:lvl1pPr>
          </a:lstStyle>
          <a:p>
            <a:pPr rtl="0"/>
            <a:r>
              <a:rPr lang="ko-KR" altLang="en-US" noProof="0"/>
              <a:t>마스터 제목 스타일 편집</a:t>
            </a:r>
          </a:p>
        </p:txBody>
      </p:sp>
      <p:sp>
        <p:nvSpPr>
          <p:cNvPr id="19" name="텍스트 개체 틀 2"/>
          <p:cNvSpPr>
            <a:spLocks noGrp="1"/>
          </p:cNvSpPr>
          <p:nvPr>
            <p:ph type="body" idx="1" hasCustomPrompt="1"/>
          </p:nvPr>
        </p:nvSpPr>
        <p:spPr>
          <a:xfrm>
            <a:off x="680318" y="4297503"/>
            <a:ext cx="3049705"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20" name="그림 개체 틀 2"/>
          <p:cNvSpPr>
            <a:spLocks noGrp="1" noChangeAspect="1"/>
          </p:cNvSpPr>
          <p:nvPr>
            <p:ph type="pic" idx="15" hasCustomPrompt="1"/>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atin typeface="+mj-ea"/>
                <a:ea typeface="+mj-ea"/>
              </a:defRPr>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ko-KR" altLang="en-US" noProof="0"/>
              <a:t>그림을 추가하려면 아이콘을 클릭하세요</a:t>
            </a:r>
            <a:r>
              <a:rPr lang="en-US" altLang="ko-KR" noProof="0"/>
              <a:t>.</a:t>
            </a:r>
          </a:p>
        </p:txBody>
      </p:sp>
      <p:sp>
        <p:nvSpPr>
          <p:cNvPr id="21" name="텍스트 개체 틀 3"/>
          <p:cNvSpPr>
            <a:spLocks noGrp="1"/>
          </p:cNvSpPr>
          <p:nvPr>
            <p:ph type="body" sz="half" idx="18" hasCustomPrompt="1"/>
          </p:nvPr>
        </p:nvSpPr>
        <p:spPr>
          <a:xfrm>
            <a:off x="680318" y="4873765"/>
            <a:ext cx="3049705" cy="1062422"/>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22" name="텍스트 개체 틀 4"/>
          <p:cNvSpPr>
            <a:spLocks noGrp="1"/>
          </p:cNvSpPr>
          <p:nvPr>
            <p:ph type="body" sz="quarter" idx="3" hasCustomPrompt="1"/>
          </p:nvPr>
        </p:nvSpPr>
        <p:spPr>
          <a:xfrm>
            <a:off x="3945471" y="4297503"/>
            <a:ext cx="3063240"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23" name="그림 개체 틀 2"/>
          <p:cNvSpPr>
            <a:spLocks noGrp="1" noChangeAspect="1"/>
          </p:cNvSpPr>
          <p:nvPr>
            <p:ph type="pic" idx="21" hasCustomPrompt="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atin typeface="+mj-ea"/>
                <a:ea typeface="+mj-ea"/>
              </a:defRPr>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ko-KR" altLang="en-US" noProof="0"/>
              <a:t>그림을 추가하려면 아이콘을 클릭하세요</a:t>
            </a:r>
            <a:r>
              <a:rPr lang="en-US" altLang="ko-KR" noProof="0"/>
              <a:t>.</a:t>
            </a:r>
          </a:p>
        </p:txBody>
      </p:sp>
      <p:sp>
        <p:nvSpPr>
          <p:cNvPr id="24" name="텍스트 개체 틀 3"/>
          <p:cNvSpPr>
            <a:spLocks noGrp="1"/>
          </p:cNvSpPr>
          <p:nvPr>
            <p:ph type="body" sz="half" idx="19" hasCustomPrompt="1"/>
          </p:nvPr>
        </p:nvSpPr>
        <p:spPr>
          <a:xfrm>
            <a:off x="3944117" y="4873764"/>
            <a:ext cx="3067297" cy="1062422"/>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25" name="텍스트 개체 틀 4"/>
          <p:cNvSpPr>
            <a:spLocks noGrp="1"/>
          </p:cNvSpPr>
          <p:nvPr>
            <p:ph type="body" sz="quarter" idx="13" hasCustomPrompt="1"/>
          </p:nvPr>
        </p:nvSpPr>
        <p:spPr>
          <a:xfrm>
            <a:off x="7230678" y="4297503"/>
            <a:ext cx="3063505" cy="576262"/>
          </a:xfrm>
        </p:spPr>
        <p:txBody>
          <a:bodyPr rtlCol="0" anchor="b">
            <a:noAutofit/>
          </a:bodyPr>
          <a:lstStyle>
            <a:lvl1pPr marL="0" indent="0">
              <a:buNone/>
              <a:defRPr sz="2400" b="0">
                <a:solidFill>
                  <a:schemeClr val="tx1"/>
                </a:solidFill>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26" name="그림 개체 틀 2"/>
          <p:cNvSpPr>
            <a:spLocks noGrp="1" noChangeAspect="1"/>
          </p:cNvSpPr>
          <p:nvPr>
            <p:ph type="pic" idx="22" hasCustomPrompt="1"/>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atin typeface="+mj-ea"/>
                <a:ea typeface="+mj-ea"/>
              </a:defRPr>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ko-KR" altLang="en-US" noProof="0"/>
              <a:t>그림을 추가하려면 아이콘을 클릭하세요</a:t>
            </a:r>
            <a:r>
              <a:rPr lang="en-US" altLang="ko-KR" noProof="0"/>
              <a:t>.</a:t>
            </a:r>
          </a:p>
        </p:txBody>
      </p:sp>
      <p:sp>
        <p:nvSpPr>
          <p:cNvPr id="27" name="텍스트 개체 틀 3"/>
          <p:cNvSpPr>
            <a:spLocks noGrp="1"/>
          </p:cNvSpPr>
          <p:nvPr>
            <p:ph type="body" sz="half" idx="20" hasCustomPrompt="1"/>
          </p:nvPr>
        </p:nvSpPr>
        <p:spPr>
          <a:xfrm>
            <a:off x="7230553" y="4873762"/>
            <a:ext cx="3067563" cy="1062422"/>
          </a:xfrm>
        </p:spPr>
        <p:txBody>
          <a:bodyPr rtlCol="0" anchor="t">
            <a:normAutofit/>
          </a:bodyPr>
          <a:lstStyle>
            <a:lvl1pPr marL="0" indent="0">
              <a:buNone/>
              <a:defRPr sz="1400">
                <a:latin typeface="+mj-ea"/>
                <a:ea typeface="+mj-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클릭하세요</a:t>
            </a:r>
            <a:r>
              <a:rPr lang="en-US" altLang="ko-KR" noProof="0"/>
              <a:t>.</a:t>
            </a:r>
          </a:p>
        </p:txBody>
      </p:sp>
      <p:sp>
        <p:nvSpPr>
          <p:cNvPr id="3" name="날짜 개체 틀 2"/>
          <p:cNvSpPr>
            <a:spLocks noGrp="1"/>
          </p:cNvSpPr>
          <p:nvPr>
            <p:ph type="dt" sz="half" idx="10"/>
          </p:nvPr>
        </p:nvSpPr>
        <p:spPr/>
        <p:txBody>
          <a:bodyPr rtlCol="0"/>
          <a:lstStyle>
            <a:lvl1pPr>
              <a:defRPr>
                <a:latin typeface="+mj-ea"/>
                <a:ea typeface="+mj-ea"/>
              </a:defRPr>
            </a:lvl1pPr>
          </a:lstStyle>
          <a:p>
            <a:fld id="{EF2755E4-E00D-4838-A0D8-AF40A94B27E1}" type="datetime1">
              <a:rPr lang="ko-KR" altLang="en-US" smtClean="0"/>
              <a:t>2022-09-13</a:t>
            </a:fld>
            <a:endParaRPr lang="ko-KR" altLang="en-US"/>
          </a:p>
        </p:txBody>
      </p:sp>
      <p:sp>
        <p:nvSpPr>
          <p:cNvPr id="4" name="바닥글 개체 틀 3"/>
          <p:cNvSpPr>
            <a:spLocks noGrp="1"/>
          </p:cNvSpPr>
          <p:nvPr>
            <p:ph type="ftr" sz="quarter" idx="11"/>
          </p:nvPr>
        </p:nvSpPr>
        <p:spPr/>
        <p:txBody>
          <a:bodyPr rtlCol="0"/>
          <a:lstStyle>
            <a:lvl1pPr>
              <a:defRPr>
                <a:latin typeface="+mj-ea"/>
                <a:ea typeface="+mj-ea"/>
              </a:defRPr>
            </a:lvl1pPr>
          </a:lstStyle>
          <a:p>
            <a:endParaRPr lang="ko-KR" altLang="en-US"/>
          </a:p>
        </p:txBody>
      </p:sp>
      <p:sp>
        <p:nvSpPr>
          <p:cNvPr id="5" name="슬라이드 번호 개체 틀 4"/>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2897522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pic>
        <p:nvPicPr>
          <p:cNvPr id="7" name="그림 6" descr="HD 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그림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직사각형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직사각형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p:cNvSpPr>
            <a:spLocks noGrp="1"/>
          </p:cNvSpPr>
          <p:nvPr>
            <p:ph type="title"/>
          </p:nvPr>
        </p:nvSpPr>
        <p:spPr/>
        <p:txBody>
          <a:bodyPr rtlCol="0"/>
          <a:lstStyle>
            <a:lvl1pPr algn="r">
              <a:defRPr>
                <a:latin typeface="+mj-ea"/>
                <a:ea typeface="+mj-ea"/>
              </a:defRPr>
            </a:lvl1pPr>
          </a:lstStyle>
          <a:p>
            <a:pPr rtl="0"/>
            <a:r>
              <a:rPr lang="ko-KR" altLang="en-US" noProof="0"/>
              <a:t>마스터 제목 스타일 편집</a:t>
            </a:r>
          </a:p>
        </p:txBody>
      </p:sp>
      <p:sp>
        <p:nvSpPr>
          <p:cNvPr id="3" name="세로 텍스트 개체 틀 2"/>
          <p:cNvSpPr>
            <a:spLocks noGrp="1"/>
          </p:cNvSpPr>
          <p:nvPr>
            <p:ph type="body" orient="vert" idx="1" hasCustomPrompt="1"/>
          </p:nvPr>
        </p:nvSpPr>
        <p:spPr/>
        <p:txBody>
          <a:bodyPr vert="eaVert"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p:txBody>
          <a:bodyPr rtlCol="0"/>
          <a:lstStyle>
            <a:lvl1pPr>
              <a:defRPr>
                <a:latin typeface="+mj-ea"/>
                <a:ea typeface="+mj-ea"/>
              </a:defRPr>
            </a:lvl1pPr>
          </a:lstStyle>
          <a:p>
            <a:fld id="{9873E724-9BA4-4AE8-B9DA-E78ECBDD1599}" type="datetime1">
              <a:rPr lang="ko-KR" altLang="en-US" smtClean="0"/>
              <a:t>2022-09-13</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endParaRPr lang="ko-KR" altLang="en-US"/>
          </a:p>
        </p:txBody>
      </p:sp>
      <p:sp>
        <p:nvSpPr>
          <p:cNvPr id="6" name="슬라이드 번호 개체 틀 5"/>
          <p:cNvSpPr>
            <a:spLocks noGrp="1"/>
          </p:cNvSpPr>
          <p:nvPr>
            <p:ph type="sldNum" sz="quarter" idx="12"/>
          </p:nvPr>
        </p:nvSpPr>
        <p:spPr/>
        <p:txBody>
          <a:bodyPr rtlCol="0"/>
          <a:lstStyle>
            <a:lvl1pP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443469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직사각형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세로 제목 1"/>
          <p:cNvSpPr>
            <a:spLocks noGrp="1"/>
          </p:cNvSpPr>
          <p:nvPr>
            <p:ph type="title" orient="vert"/>
          </p:nvPr>
        </p:nvSpPr>
        <p:spPr>
          <a:xfrm>
            <a:off x="10129231" y="609597"/>
            <a:ext cx="1073802" cy="4353760"/>
          </a:xfrm>
        </p:spPr>
        <p:txBody>
          <a:bodyPr vert="eaVert" rtlCol="0"/>
          <a:lstStyle>
            <a:lvl1pPr>
              <a:defRPr>
                <a:latin typeface="+mj-ea"/>
                <a:ea typeface="+mj-ea"/>
              </a:defRPr>
            </a:lvl1pPr>
          </a:lstStyle>
          <a:p>
            <a:pPr rtl="0"/>
            <a:r>
              <a:rPr lang="ko-KR" altLang="en-US" noProof="0"/>
              <a:t>마스터 제목 스타일 편집</a:t>
            </a:r>
          </a:p>
        </p:txBody>
      </p:sp>
      <p:sp>
        <p:nvSpPr>
          <p:cNvPr id="3" name="세로 텍스트 개체 틀 2"/>
          <p:cNvSpPr>
            <a:spLocks noGrp="1"/>
          </p:cNvSpPr>
          <p:nvPr>
            <p:ph type="body" orient="vert" idx="1" hasCustomPrompt="1"/>
          </p:nvPr>
        </p:nvSpPr>
        <p:spPr>
          <a:xfrm>
            <a:off x="680322" y="609597"/>
            <a:ext cx="8870004" cy="5326589"/>
          </a:xfrm>
        </p:spPr>
        <p:txBody>
          <a:bodyPr vert="eaVert"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a:xfrm>
            <a:off x="6807126" y="5936187"/>
            <a:ext cx="2743200" cy="365125"/>
          </a:xfrm>
        </p:spPr>
        <p:txBody>
          <a:bodyPr rtlCol="0"/>
          <a:lstStyle>
            <a:lvl1pPr>
              <a:defRPr>
                <a:latin typeface="+mj-ea"/>
                <a:ea typeface="+mj-ea"/>
              </a:defRPr>
            </a:lvl1pPr>
          </a:lstStyle>
          <a:p>
            <a:fld id="{09B37643-E11D-4C8E-AF2F-91BDB6E1176E}" type="datetime1">
              <a:rPr lang="ko-KR" altLang="en-US" smtClean="0"/>
              <a:t>2022-09-13</a:t>
            </a:fld>
            <a:endParaRPr lang="ko-KR" altLang="en-US"/>
          </a:p>
        </p:txBody>
      </p:sp>
      <p:sp>
        <p:nvSpPr>
          <p:cNvPr id="5" name="바닥글 개체 틀 4"/>
          <p:cNvSpPr>
            <a:spLocks noGrp="1"/>
          </p:cNvSpPr>
          <p:nvPr>
            <p:ph type="ftr" sz="quarter" idx="11"/>
          </p:nvPr>
        </p:nvSpPr>
        <p:spPr>
          <a:xfrm>
            <a:off x="680321" y="5936188"/>
            <a:ext cx="6126805" cy="365125"/>
          </a:xfrm>
        </p:spPr>
        <p:txBody>
          <a:bodyPr rtlCol="0"/>
          <a:lstStyle>
            <a:lvl1pPr>
              <a:defRPr>
                <a:latin typeface="+mj-ea"/>
                <a:ea typeface="+mj-ea"/>
              </a:defRPr>
            </a:lvl1pPr>
          </a:lstStyle>
          <a:p>
            <a:endParaRPr lang="ko-KR" altLang="en-US"/>
          </a:p>
        </p:txBody>
      </p:sp>
      <p:sp>
        <p:nvSpPr>
          <p:cNvPr id="6" name="슬라이드 번호 개체 틀 5"/>
          <p:cNvSpPr>
            <a:spLocks noGrp="1"/>
          </p:cNvSpPr>
          <p:nvPr>
            <p:ph type="sldNum" sz="quarter" idx="12"/>
          </p:nvPr>
        </p:nvSpPr>
        <p:spPr>
          <a:xfrm>
            <a:off x="10097550" y="5398633"/>
            <a:ext cx="1154151" cy="1090789"/>
          </a:xfrm>
        </p:spPr>
        <p:txBody>
          <a:bodyPr rtlCol="0" anchor="t"/>
          <a:lstStyle>
            <a:lvl1pPr algn="ctr">
              <a:defRPr>
                <a:latin typeface="+mj-ea"/>
                <a:ea typeface="+mj-ea"/>
              </a:defRPr>
            </a:lvl1pPr>
          </a:lstStyle>
          <a:p>
            <a:fld id="{6D22F896-40B5-4ADD-8801-0D06FADFA095}" type="slidenum">
              <a:rPr lang="en-US" altLang="ko-KR" smtClean="0"/>
              <a:pPr/>
              <a:t>‹#›</a:t>
            </a:fld>
            <a:endParaRPr lang="ko-KR" altLang="en-US"/>
          </a:p>
        </p:txBody>
      </p:sp>
    </p:spTree>
    <p:extLst>
      <p:ext uri="{BB962C8B-B14F-4D97-AF65-F5344CB8AC3E}">
        <p14:creationId xmlns:p14="http://schemas.microsoft.com/office/powerpoint/2010/main" val="383579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안건">
    <p:spTree>
      <p:nvGrpSpPr>
        <p:cNvPr id="1" name=""/>
        <p:cNvGrpSpPr/>
        <p:nvPr/>
      </p:nvGrpSpPr>
      <p:grpSpPr>
        <a:xfrm>
          <a:off x="0" y="0"/>
          <a:ext cx="0" cy="0"/>
          <a:chOff x="0" y="0"/>
          <a:chExt cx="0" cy="0"/>
        </a:xfrm>
      </p:grpSpPr>
      <p:grpSp>
        <p:nvGrpSpPr>
          <p:cNvPr id="9" name="오른쪽 위">
            <a:extLst>
              <a:ext uri="{FF2B5EF4-FFF2-40B4-BE49-F238E27FC236}">
                <a16:creationId xmlns:a16="http://schemas.microsoft.com/office/drawing/2014/main" id="{BACCE7B0-8D06-4252-8429-A339167D208C}"/>
              </a:ext>
              <a:ext uri="{C183D7F6-B498-43B3-948B-1728B52AA6E4}">
                <adec:decorative xmlns:adec="http://schemas.microsoft.com/office/drawing/2017/decorative" val="1"/>
              </a:ext>
            </a:extLst>
          </p:cNvPr>
          <p:cNvGrpSpPr/>
          <p:nvPr userDrawn="1"/>
        </p:nvGrpSpPr>
        <p:grpSpPr>
          <a:xfrm rot="10800000">
            <a:off x="1975339" y="2702248"/>
            <a:ext cx="2062373" cy="4155752"/>
            <a:chOff x="10849" y="15178"/>
            <a:chExt cx="2198951" cy="3331254"/>
          </a:xfrm>
        </p:grpSpPr>
        <p:sp>
          <p:nvSpPr>
            <p:cNvPr id="12" name="자유형: 도형 10">
              <a:extLst>
                <a:ext uri="{FF2B5EF4-FFF2-40B4-BE49-F238E27FC236}">
                  <a16:creationId xmlns:a16="http://schemas.microsoft.com/office/drawing/2014/main" id="{23D7796B-4F31-43D2-9935-135F7251B352}"/>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11">
              <a:extLst>
                <a:ext uri="{FF2B5EF4-FFF2-40B4-BE49-F238E27FC236}">
                  <a16:creationId xmlns:a16="http://schemas.microsoft.com/office/drawing/2014/main" id="{023B3E92-CF7A-41F8-A5D4-FDD8C26708DC}"/>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12">
              <a:extLst>
                <a:ext uri="{FF2B5EF4-FFF2-40B4-BE49-F238E27FC236}">
                  <a16:creationId xmlns:a16="http://schemas.microsoft.com/office/drawing/2014/main" id="{2194F273-6079-4D58-A510-0EBF4227520D}"/>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13">
              <a:extLst>
                <a:ext uri="{FF2B5EF4-FFF2-40B4-BE49-F238E27FC236}">
                  <a16:creationId xmlns:a16="http://schemas.microsoft.com/office/drawing/2014/main" id="{AEC3FE6A-D4E9-4F9B-B689-9C5BF9326B6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14">
              <a:extLst>
                <a:ext uri="{FF2B5EF4-FFF2-40B4-BE49-F238E27FC236}">
                  <a16:creationId xmlns:a16="http://schemas.microsoft.com/office/drawing/2014/main" id="{B52D8E87-7BE8-4B9B-B18D-68C99705EEC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5">
              <a:extLst>
                <a:ext uri="{FF2B5EF4-FFF2-40B4-BE49-F238E27FC236}">
                  <a16:creationId xmlns:a16="http://schemas.microsoft.com/office/drawing/2014/main" id="{6958AF13-A360-492B-8F33-E0608A11E679}"/>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6">
              <a:extLst>
                <a:ext uri="{FF2B5EF4-FFF2-40B4-BE49-F238E27FC236}">
                  <a16:creationId xmlns:a16="http://schemas.microsoft.com/office/drawing/2014/main" id="{337AF046-BF07-462B-82F1-2215317CC3A6}"/>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2" name="제목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381000"/>
            <a:ext cx="2552700" cy="1325563"/>
          </a:xfrm>
        </p:spPr>
        <p:txBody>
          <a:bodyPr rtlCol="0">
            <a:noAutofit/>
          </a:bodyPr>
          <a:lstStyle>
            <a:lvl1pPr>
              <a:defRPr sz="3000" baseline="0">
                <a:latin typeface="맑은 고딕" panose="020B0503020000020004" pitchFamily="50" charset="-127"/>
                <a:ea typeface="맑은 고딕" panose="020B0503020000020004" pitchFamily="50" charset="-127"/>
              </a:defRPr>
            </a:lvl1pPr>
          </a:lstStyle>
          <a:p>
            <a:pPr rtl="0"/>
            <a:r>
              <a:rPr lang="ko-KR" altLang="en-US" noProof="0"/>
              <a:t>클릭하여 마스터 제목 스타일 편집</a:t>
            </a:r>
          </a:p>
        </p:txBody>
      </p:sp>
      <p:sp>
        <p:nvSpPr>
          <p:cNvPr id="5" name="텍스트 개체 틀 4">
            <a:extLst>
              <a:ext uri="{FF2B5EF4-FFF2-40B4-BE49-F238E27FC236}">
                <a16:creationId xmlns:a16="http://schemas.microsoft.com/office/drawing/2014/main" id="{CAF77331-6002-494B-B704-DDA9DEBB6491}"/>
              </a:ext>
            </a:extLst>
          </p:cNvPr>
          <p:cNvSpPr>
            <a:spLocks noGrp="1"/>
          </p:cNvSpPr>
          <p:nvPr>
            <p:ph type="body" sz="quarter" idx="10" hasCustomPrompt="1"/>
          </p:nvPr>
        </p:nvSpPr>
        <p:spPr>
          <a:xfrm>
            <a:off x="841248" y="1789113"/>
            <a:ext cx="2552700" cy="2696918"/>
          </a:xfrm>
        </p:spPr>
        <p:txBody>
          <a:bodyPr rtlCol="0">
            <a:normAutofit/>
          </a:bodyPr>
          <a:lstStyle>
            <a:lvl1pPr marL="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1pPr>
            <a:lvl2pPr marL="4572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2pPr>
            <a:lvl3pPr marL="9144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3pPr>
            <a:lvl4pPr marL="13716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4pPr>
            <a:lvl5pPr marL="18288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날짜 개체 틀 6">
            <a:extLst>
              <a:ext uri="{FF2B5EF4-FFF2-40B4-BE49-F238E27FC236}">
                <a16:creationId xmlns:a16="http://schemas.microsoft.com/office/drawing/2014/main" id="{A1F8D2B3-30A8-4B83-A5C0-C99EF8934201}"/>
              </a:ext>
            </a:extLst>
          </p:cNvPr>
          <p:cNvSpPr>
            <a:spLocks noGrp="1"/>
          </p:cNvSpPr>
          <p:nvPr>
            <p:ph type="dt" sz="half" idx="12"/>
          </p:nvPr>
        </p:nvSpPr>
        <p:spPr>
          <a:xfrm>
            <a:off x="838200" y="6356350"/>
            <a:ext cx="2743200"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7" name="그림 개체 틀 6">
            <a:extLst>
              <a:ext uri="{FF2B5EF4-FFF2-40B4-BE49-F238E27FC236}">
                <a16:creationId xmlns:a16="http://schemas.microsoft.com/office/drawing/2014/main" id="{33713A46-E629-418A-9E89-B20468B63A34}"/>
              </a:ext>
            </a:extLst>
          </p:cNvPr>
          <p:cNvSpPr>
            <a:spLocks noGrp="1"/>
          </p:cNvSpPr>
          <p:nvPr>
            <p:ph type="pic" sz="quarter" idx="11"/>
          </p:nvPr>
        </p:nvSpPr>
        <p:spPr>
          <a:xfrm>
            <a:off x="4035552" y="0"/>
            <a:ext cx="81564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8" name="바닥글 개체 틀 7">
            <a:extLst>
              <a:ext uri="{FF2B5EF4-FFF2-40B4-BE49-F238E27FC236}">
                <a16:creationId xmlns:a16="http://schemas.microsoft.com/office/drawing/2014/main" id="{01027371-9F9C-42B2-9592-42A983992645}"/>
              </a:ext>
            </a:extLst>
          </p:cNvPr>
          <p:cNvSpPr>
            <a:spLocks noGrp="1"/>
          </p:cNvSpPr>
          <p:nvPr>
            <p:ph type="ftr" sz="quarter" idx="13"/>
          </p:nvPr>
        </p:nvSpPr>
        <p:spPr>
          <a:xfrm>
            <a:off x="4038600" y="6356350"/>
            <a:ext cx="41148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10" name="슬라이드 번호 개체 틀 8">
            <a:extLst>
              <a:ext uri="{FF2B5EF4-FFF2-40B4-BE49-F238E27FC236}">
                <a16:creationId xmlns:a16="http://schemas.microsoft.com/office/drawing/2014/main" id="{AD277C46-5330-47A5-B42E-8A406D22662D}"/>
              </a:ext>
            </a:extLst>
          </p:cNvPr>
          <p:cNvSpPr>
            <a:spLocks noGrp="1"/>
          </p:cNvSpPr>
          <p:nvPr>
            <p:ph type="sldNum" sz="quarter" idx="14"/>
          </p:nvPr>
        </p:nvSpPr>
        <p:spPr>
          <a:xfrm>
            <a:off x="8610600" y="6356350"/>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845884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0424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인용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6784848" y="1719072"/>
            <a:ext cx="4709160" cy="2926080"/>
          </a:xfrm>
        </p:spPr>
        <p:txBody>
          <a:bodyPr rtlCol="0" anchor="b" anchorCtr="0">
            <a:normAutofit/>
          </a:bodyPr>
          <a:lstStyle>
            <a:lvl1pPr>
              <a:lnSpc>
                <a:spcPts val="4000"/>
              </a:lnSpc>
              <a:defRPr sz="2800" spc="2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7" name="그림 개체 틀 6">
            <a:extLst>
              <a:ext uri="{FF2B5EF4-FFF2-40B4-BE49-F238E27FC236}">
                <a16:creationId xmlns:a16="http://schemas.microsoft.com/office/drawing/2014/main" id="{238A46BD-7BF9-45FF-8B9B-6269F3313EA1}"/>
              </a:ext>
            </a:extLst>
          </p:cNvPr>
          <p:cNvSpPr>
            <a:spLocks noGrp="1"/>
          </p:cNvSpPr>
          <p:nvPr>
            <p:ph type="pic" sz="quarter" idx="13"/>
          </p:nvPr>
        </p:nvSpPr>
        <p:spPr>
          <a:xfrm>
            <a:off x="0" y="0"/>
            <a:ext cx="60990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0" name="텍스트 개체 틀 9">
            <a:extLst>
              <a:ext uri="{FF2B5EF4-FFF2-40B4-BE49-F238E27FC236}">
                <a16:creationId xmlns:a16="http://schemas.microsoft.com/office/drawing/2014/main" id="{F7320F30-F8B4-4ECD-B95C-9CEA2FB06F18}"/>
              </a:ext>
            </a:extLst>
          </p:cNvPr>
          <p:cNvSpPr>
            <a:spLocks noGrp="1"/>
          </p:cNvSpPr>
          <p:nvPr>
            <p:ph type="body" sz="quarter" idx="15" hasCustomPrompt="1"/>
          </p:nvPr>
        </p:nvSpPr>
        <p:spPr>
          <a:xfrm>
            <a:off x="6784848" y="4864608"/>
            <a:ext cx="4709160" cy="365760"/>
          </a:xfrm>
        </p:spPr>
        <p:txBody>
          <a:bodyPr rtlCol="0">
            <a:normAutofit/>
          </a:bodyPr>
          <a:lstStyle>
            <a:lvl1pPr marL="0" indent="0">
              <a:lnSpc>
                <a:spcPts val="2000"/>
              </a:lnSpc>
              <a:buNone/>
              <a:defRPr sz="1600">
                <a:solidFill>
                  <a:schemeClr val="bg1">
                    <a:lumMod val="50000"/>
                  </a:schemeClr>
                </a:solidFill>
                <a:latin typeface="맑은 고딕" panose="020B0503020000020004" pitchFamily="50" charset="-127"/>
                <a:ea typeface="맑은 고딕" panose="020B0503020000020004" pitchFamily="50" charset="-127"/>
              </a:defRPr>
            </a:lvl1pPr>
            <a:lvl2pPr marL="4572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2pPr>
            <a:lvl3pPr marL="9144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3pPr>
            <a:lvl4pPr marL="13716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4pPr>
            <a:lvl5pPr marL="18288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9" name="날짜 개체 틀 6">
            <a:extLst>
              <a:ext uri="{FF2B5EF4-FFF2-40B4-BE49-F238E27FC236}">
                <a16:creationId xmlns:a16="http://schemas.microsoft.com/office/drawing/2014/main" id="{D70719F9-FF81-4368-9918-F7F8C83EEACE}"/>
              </a:ext>
            </a:extLst>
          </p:cNvPr>
          <p:cNvSpPr>
            <a:spLocks noGrp="1"/>
          </p:cNvSpPr>
          <p:nvPr>
            <p:ph type="dt" sz="half" idx="16"/>
          </p:nvPr>
        </p:nvSpPr>
        <p:spPr>
          <a:xfrm>
            <a:off x="841248" y="6356350"/>
            <a:ext cx="18288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20" name="바닥글 개체 틀 7">
            <a:extLst>
              <a:ext uri="{FF2B5EF4-FFF2-40B4-BE49-F238E27FC236}">
                <a16:creationId xmlns:a16="http://schemas.microsoft.com/office/drawing/2014/main" id="{82554244-AFE2-4E78-B199-C2315AE10B2F}"/>
              </a:ext>
            </a:extLst>
          </p:cNvPr>
          <p:cNvSpPr>
            <a:spLocks noGrp="1"/>
          </p:cNvSpPr>
          <p:nvPr>
            <p:ph type="ftr" sz="quarter" idx="14"/>
          </p:nvPr>
        </p:nvSpPr>
        <p:spPr>
          <a:xfrm>
            <a:off x="6345609" y="6356350"/>
            <a:ext cx="2743200" cy="365125"/>
          </a:xfrm>
        </p:spPr>
        <p:txBody>
          <a:bodyPr rtlCol="0"/>
          <a:lstStyle>
            <a:lvl1pPr algn="l">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a:xfrm>
            <a:off x="9537031" y="6356350"/>
            <a:ext cx="1828800" cy="365125"/>
          </a:xfrm>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9" name="오른쪽 위">
            <a:extLst>
              <a:ext uri="{FF2B5EF4-FFF2-40B4-BE49-F238E27FC236}">
                <a16:creationId xmlns:a16="http://schemas.microsoft.com/office/drawing/2014/main" id="{9C4825FE-0798-4C51-9649-7A9C4DE1DCE2}"/>
              </a:ext>
              <a:ext uri="{C183D7F6-B498-43B3-948B-1728B52AA6E4}">
                <adec:decorative xmlns:adec="http://schemas.microsoft.com/office/drawing/2017/decorative" val="1"/>
              </a:ext>
            </a:extLst>
          </p:cNvPr>
          <p:cNvGrpSpPr/>
          <p:nvPr userDrawn="1"/>
        </p:nvGrpSpPr>
        <p:grpSpPr>
          <a:xfrm flipH="1">
            <a:off x="10154652" y="-8827"/>
            <a:ext cx="2037346" cy="3747453"/>
            <a:chOff x="10849" y="15178"/>
            <a:chExt cx="2198951" cy="3331254"/>
          </a:xfrm>
        </p:grpSpPr>
        <p:sp>
          <p:nvSpPr>
            <p:cNvPr id="12" name="자유형: 도형 10">
              <a:extLst>
                <a:ext uri="{FF2B5EF4-FFF2-40B4-BE49-F238E27FC236}">
                  <a16:creationId xmlns:a16="http://schemas.microsoft.com/office/drawing/2014/main" id="{822B9B6C-AA13-4DF1-A092-D39EAEFA9051}"/>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11">
              <a:extLst>
                <a:ext uri="{FF2B5EF4-FFF2-40B4-BE49-F238E27FC236}">
                  <a16:creationId xmlns:a16="http://schemas.microsoft.com/office/drawing/2014/main" id="{29B894B3-83A9-4074-93F1-DCC2A9A1CA30}"/>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12">
              <a:extLst>
                <a:ext uri="{FF2B5EF4-FFF2-40B4-BE49-F238E27FC236}">
                  <a16:creationId xmlns:a16="http://schemas.microsoft.com/office/drawing/2014/main" id="{CB9B20C6-7251-4040-8920-FCE1AFC00F22}"/>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13">
              <a:extLst>
                <a:ext uri="{FF2B5EF4-FFF2-40B4-BE49-F238E27FC236}">
                  <a16:creationId xmlns:a16="http://schemas.microsoft.com/office/drawing/2014/main" id="{4B278924-B03A-46BD-86D3-23814F354DA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14">
              <a:extLst>
                <a:ext uri="{FF2B5EF4-FFF2-40B4-BE49-F238E27FC236}">
                  <a16:creationId xmlns:a16="http://schemas.microsoft.com/office/drawing/2014/main" id="{60BB8FCC-3D93-47A8-AB4F-BDA9764AD1CB}"/>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5">
              <a:extLst>
                <a:ext uri="{FF2B5EF4-FFF2-40B4-BE49-F238E27FC236}">
                  <a16:creationId xmlns:a16="http://schemas.microsoft.com/office/drawing/2014/main" id="{5BA303AA-6543-47AD-BDCE-99EA5718C682}"/>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6">
              <a:extLst>
                <a:ext uri="{FF2B5EF4-FFF2-40B4-BE49-F238E27FC236}">
                  <a16:creationId xmlns:a16="http://schemas.microsoft.com/office/drawing/2014/main" id="{CE322720-E7C1-458D-A1F7-DE4A9F9E6433}"/>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361241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그림 6" descr="hashOverlay FullResolve.png"/>
          <p:cNvPicPr>
            <a:picLocks noChangeAspect="1"/>
          </p:cNvPicPr>
          <p:nvPr/>
        </p:nvPicPr>
        <p:blipFill>
          <a:blip r:embed="rId22" cstate="email">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제목 개체 틀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latin typeface="+mj-ea"/>
                <a:ea typeface="+mj-ea"/>
              </a:defRPr>
            </a:lvl1pPr>
          </a:lstStyle>
          <a:p>
            <a:fld id="{570B4B23-9126-463D-A81A-C69CC7DD6A93}" type="datetime1">
              <a:rPr lang="ko-KR" altLang="en-US" smtClean="0"/>
              <a:t>2022-09-13</a:t>
            </a:fld>
            <a:endParaRPr lang="ko-KR" altLang="en-US" dirty="0">
              <a:latin typeface="+mj-ea"/>
              <a:ea typeface="+mj-ea"/>
            </a:endParaRPr>
          </a:p>
        </p:txBody>
      </p:sp>
      <p:sp>
        <p:nvSpPr>
          <p:cNvPr id="5" name="바닥글 개체 틀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latin typeface="+mj-ea"/>
                <a:ea typeface="+mj-ea"/>
              </a:defRPr>
            </a:lvl1pPr>
          </a:lstStyle>
          <a:p>
            <a:endParaRPr lang="ko-KR" altLang="en-US">
              <a:latin typeface="+mj-ea"/>
              <a:ea typeface="+mj-ea"/>
            </a:endParaRPr>
          </a:p>
        </p:txBody>
      </p:sp>
      <p:sp>
        <p:nvSpPr>
          <p:cNvPr id="6" name="슬라이드 번호 개체 틀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latin typeface="+mj-ea"/>
                <a:ea typeface="+mj-ea"/>
              </a:defRPr>
            </a:lvl1pPr>
          </a:lstStyle>
          <a:p>
            <a:fld id="{6D22F896-40B5-4ADD-8801-0D06FADFA095}"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858063389"/>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8" r:id="rId19"/>
    <p:sldLayoutId id="2147483709" r:id="rId20"/>
  </p:sldLayoutIdLst>
  <p:hf sldNum="0" hdr="0" ftr="0" dt="0"/>
  <p:txStyles>
    <p:titleStyle>
      <a:lvl1pPr algn="l" defTabSz="914400" rtl="0" eaLnBrk="1" latinLnBrk="1" hangingPunct="1">
        <a:lnSpc>
          <a:spcPct val="90000"/>
        </a:lnSpc>
        <a:spcBef>
          <a:spcPct val="0"/>
        </a:spcBef>
        <a:buNone/>
        <a:defRPr sz="3600" kern="1200">
          <a:solidFill>
            <a:schemeClr val="tx1"/>
          </a:solidFill>
          <a:latin typeface="+mj-ea"/>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400" kern="1200">
          <a:solidFill>
            <a:schemeClr val="tx1"/>
          </a:solidFill>
          <a:latin typeface="+mj-ea"/>
          <a:ea typeface="+mj-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j-ea"/>
          <a:ea typeface="+mj-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j-ea"/>
          <a:ea typeface="+mj-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600" kern="1200">
          <a:solidFill>
            <a:schemeClr val="tx1"/>
          </a:solidFill>
          <a:latin typeface="+mj-ea"/>
          <a:ea typeface="+mj-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600" kern="1200">
          <a:solidFill>
            <a:schemeClr val="tx1"/>
          </a:solidFill>
          <a:latin typeface="+mj-ea"/>
          <a:ea typeface="+mj-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faqdmai5G-s&amp;t=67s" TargetMode="Externa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8.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4.jp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openxmlformats.org/officeDocument/2006/relationships/image" Target="../media/image16.jpg"/><Relationship Id="rId10" Type="http://schemas.microsoft.com/office/2007/relationships/diagramDrawing" Target="../diagrams/drawing1.xml"/><Relationship Id="rId4" Type="http://schemas.openxmlformats.org/officeDocument/2006/relationships/image" Target="../media/image15.jpg"/><Relationship Id="rId9" Type="http://schemas.openxmlformats.org/officeDocument/2006/relationships/diagramColors" Target="../diagrams/colors1.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30.jp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1.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hyperlink" Target="https://www.opendoors.or.kr/" TargetMode="External"/><Relationship Id="rId4" Type="http://schemas.openxmlformats.org/officeDocument/2006/relationships/hyperlink" Target="mailto:odsk@opendoors.or.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그림 4" descr="꽃다발">
            <a:extLst>
              <a:ext uri="{FF2B5EF4-FFF2-40B4-BE49-F238E27FC236}">
                <a16:creationId xmlns:a16="http://schemas.microsoft.com/office/drawing/2014/main" id="{718EB7F9-40D1-422D-8A3D-8DE631B08A57}"/>
              </a:ext>
            </a:extLst>
          </p:cNvPr>
          <p:cNvPicPr>
            <a:picLocks noChangeAspect="1"/>
          </p:cNvPicPr>
          <p:nvPr/>
        </p:nvPicPr>
        <p:blipFill rotWithShape="1">
          <a:blip r:embed="rId3"/>
          <a:srcRect t="7813" b="7813"/>
          <a:stretch/>
        </p:blipFill>
        <p:spPr>
          <a:xfrm>
            <a:off x="-3176" y="10"/>
            <a:ext cx="12192000" cy="6857991"/>
          </a:xfrm>
          <a:prstGeom prst="rect">
            <a:avLst/>
          </a:prstGeom>
        </p:spPr>
      </p:pic>
      <p:sp>
        <p:nvSpPr>
          <p:cNvPr id="110" name="직사각형 109">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a:extLst>
              <a:ext uri="{FF2B5EF4-FFF2-40B4-BE49-F238E27FC236}">
                <a16:creationId xmlns:a16="http://schemas.microsoft.com/office/drawing/2014/main" id="{E48F08EB-495B-4F59-9AE0-81E72B1F1640}"/>
              </a:ext>
            </a:extLst>
          </p:cNvPr>
          <p:cNvSpPr>
            <a:spLocks noGrp="1"/>
          </p:cNvSpPr>
          <p:nvPr>
            <p:ph type="ctrTitle"/>
          </p:nvPr>
        </p:nvSpPr>
        <p:spPr>
          <a:xfrm>
            <a:off x="834607" y="3222217"/>
            <a:ext cx="8133478" cy="940240"/>
          </a:xfrm>
        </p:spPr>
        <p:txBody>
          <a:bodyPr rtlCol="0">
            <a:normAutofit fontScale="90000"/>
          </a:bodyPr>
          <a:lstStyle/>
          <a:p>
            <a:pPr rtl="0"/>
            <a:r>
              <a:rPr lang="en-US" altLang="ko-KR" sz="4800" b="1" dirty="0">
                <a:latin typeface="Yu Gothic UI Semibold" panose="020B0700000000000000" pitchFamily="34" charset="-128"/>
                <a:ea typeface="Yu Gothic UI Semibold" panose="020B0700000000000000" pitchFamily="34" charset="-128"/>
              </a:rPr>
              <a:t>Prayer</a:t>
            </a:r>
            <a:r>
              <a:rPr lang="ko-KR" altLang="en-US" sz="4800" b="1" dirty="0">
                <a:latin typeface="Yu Gothic UI Semibold" panose="020B0700000000000000" pitchFamily="34" charset="-128"/>
              </a:rPr>
              <a:t> </a:t>
            </a:r>
            <a:r>
              <a:rPr lang="en-US" altLang="ko-KR" sz="4800" b="1" dirty="0">
                <a:latin typeface="Yu Gothic UI Semibold" panose="020B0700000000000000" pitchFamily="34" charset="-128"/>
                <a:ea typeface="Yu Gothic UI Semibold" panose="020B0700000000000000" pitchFamily="34" charset="-128"/>
              </a:rPr>
              <a:t>Meeting </a:t>
            </a:r>
            <a:br>
              <a:rPr lang="en-US" altLang="ko-KR" sz="4800" b="1" dirty="0">
                <a:latin typeface="Yu Gothic UI Semibold" panose="020B0700000000000000" pitchFamily="34" charset="-128"/>
                <a:ea typeface="Yu Gothic UI Semibold" panose="020B0700000000000000" pitchFamily="34" charset="-128"/>
              </a:rPr>
            </a:br>
            <a:r>
              <a:rPr lang="en-US" altLang="ko-KR" sz="4800" b="1" dirty="0">
                <a:latin typeface="Yu Gothic UI Semibold" panose="020B0700000000000000" pitchFamily="34" charset="-128"/>
                <a:ea typeface="Yu Gothic UI Semibold" panose="020B0700000000000000" pitchFamily="34" charset="-128"/>
              </a:rPr>
              <a:t>for Persecuted Church Worldwide</a:t>
            </a:r>
            <a:endParaRPr lang="ko-KR" altLang="en-US" sz="4800" dirty="0"/>
          </a:p>
        </p:txBody>
      </p:sp>
      <p:sp>
        <p:nvSpPr>
          <p:cNvPr id="3" name="부제목 2">
            <a:extLst>
              <a:ext uri="{FF2B5EF4-FFF2-40B4-BE49-F238E27FC236}">
                <a16:creationId xmlns:a16="http://schemas.microsoft.com/office/drawing/2014/main" id="{973B736C-9A72-4014-8CFF-9DFDB6F30F3C}"/>
              </a:ext>
            </a:extLst>
          </p:cNvPr>
          <p:cNvSpPr>
            <a:spLocks noGrp="1"/>
          </p:cNvSpPr>
          <p:nvPr>
            <p:ph type="subTitle" idx="1"/>
          </p:nvPr>
        </p:nvSpPr>
        <p:spPr>
          <a:xfrm>
            <a:off x="680322" y="4438229"/>
            <a:ext cx="8133478" cy="1499327"/>
          </a:xfrm>
        </p:spPr>
        <p:txBody>
          <a:bodyPr rtlCol="0">
            <a:normAutofit/>
          </a:bodyPr>
          <a:lstStyle/>
          <a:p>
            <a:r>
              <a:rPr lang="ko-KR" altLang="en-US" sz="2800" dirty="0">
                <a:latin typeface="HY목각파임B" panose="02030600000101010101" pitchFamily="18" charset="-127"/>
                <a:ea typeface="HY목각파임B" panose="02030600000101010101" pitchFamily="18" charset="-127"/>
              </a:rPr>
              <a:t>박해 받는 교회를 위한 오픈도어 기도회</a:t>
            </a:r>
            <a:endParaRPr lang="en-US" altLang="ko-KR" sz="1800" dirty="0">
              <a:latin typeface="HY목각파임B" panose="02030600000101010101" pitchFamily="18" charset="-127"/>
              <a:ea typeface="HY목각파임B" panose="02030600000101010101" pitchFamily="18" charset="-127"/>
            </a:endParaRPr>
          </a:p>
          <a:p>
            <a:r>
              <a:rPr lang="en-US" altLang="ko-KR" sz="1800" dirty="0">
                <a:latin typeface="HY목각파임B" panose="02030600000101010101" pitchFamily="18" charset="-127"/>
                <a:ea typeface="HY목각파임B" panose="02030600000101010101" pitchFamily="18" charset="-127"/>
              </a:rPr>
              <a:t>2022</a:t>
            </a:r>
            <a:r>
              <a:rPr lang="ko-KR" altLang="en-US" sz="1800" dirty="0">
                <a:latin typeface="HY목각파임B" panose="02030600000101010101" pitchFamily="18" charset="-127"/>
                <a:ea typeface="HY목각파임B" panose="02030600000101010101" pitchFamily="18" charset="-127"/>
              </a:rPr>
              <a:t>년 </a:t>
            </a:r>
            <a:r>
              <a:rPr lang="en-US" altLang="ko-KR" sz="1800" dirty="0">
                <a:latin typeface="HY목각파임B" panose="02030600000101010101" pitchFamily="18" charset="-127"/>
                <a:ea typeface="HY목각파임B" panose="02030600000101010101" pitchFamily="18" charset="-127"/>
              </a:rPr>
              <a:t>9</a:t>
            </a:r>
            <a:r>
              <a:rPr lang="ko-KR" altLang="en-US" sz="1800" dirty="0">
                <a:latin typeface="HY목각파임B" panose="02030600000101010101" pitchFamily="18" charset="-127"/>
                <a:ea typeface="HY목각파임B" panose="02030600000101010101" pitchFamily="18" charset="-127"/>
              </a:rPr>
              <a:t>월 </a:t>
            </a:r>
            <a:r>
              <a:rPr lang="en-US" altLang="ko-KR" sz="1800" dirty="0">
                <a:latin typeface="HY목각파임B" panose="02030600000101010101" pitchFamily="18" charset="-127"/>
                <a:ea typeface="HY목각파임B" panose="02030600000101010101" pitchFamily="18" charset="-127"/>
              </a:rPr>
              <a:t>6</a:t>
            </a:r>
            <a:r>
              <a:rPr lang="ko-KR" altLang="en-US" sz="1800" dirty="0">
                <a:latin typeface="HY목각파임B" panose="02030600000101010101" pitchFamily="18" charset="-127"/>
                <a:ea typeface="HY목각파임B" panose="02030600000101010101" pitchFamily="18" charset="-127"/>
              </a:rPr>
              <a:t>일</a:t>
            </a:r>
            <a:r>
              <a:rPr lang="en-US" altLang="ko-KR" sz="1800" dirty="0">
                <a:latin typeface="HY목각파임B" panose="02030600000101010101" pitchFamily="18" charset="-127"/>
                <a:ea typeface="HY목각파임B" panose="02030600000101010101" pitchFamily="18" charset="-127"/>
              </a:rPr>
              <a:t>(</a:t>
            </a:r>
            <a:r>
              <a:rPr lang="ko-KR" altLang="en-US" sz="1800" dirty="0">
                <a:latin typeface="HY목각파임B" panose="02030600000101010101" pitchFamily="18" charset="-127"/>
                <a:ea typeface="HY목각파임B" panose="02030600000101010101" pitchFamily="18" charset="-127"/>
              </a:rPr>
              <a:t>화</a:t>
            </a:r>
            <a:r>
              <a:rPr lang="en-US" altLang="ko-KR" sz="1800" dirty="0">
                <a:latin typeface="HY목각파임B" panose="02030600000101010101" pitchFamily="18" charset="-127"/>
                <a:ea typeface="HY목각파임B" panose="02030600000101010101" pitchFamily="18" charset="-127"/>
              </a:rPr>
              <a:t>) pm7:00-8:00</a:t>
            </a:r>
          </a:p>
          <a:p>
            <a:r>
              <a:rPr lang="ko-KR" altLang="en-US" sz="1800" dirty="0">
                <a:latin typeface="HY목각파임B" panose="02030600000101010101" pitchFamily="18" charset="-127"/>
                <a:ea typeface="HY목각파임B" panose="02030600000101010101" pitchFamily="18" charset="-127"/>
              </a:rPr>
              <a:t>한국오픈도어선교회</a:t>
            </a:r>
          </a:p>
        </p:txBody>
      </p:sp>
      <p:sp>
        <p:nvSpPr>
          <p:cNvPr id="112" name="직사각형 111">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4" name="직사각형 113">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sp>
        <p:nvSpPr>
          <p:cNvPr id="116" name="직사각형 115">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spTree>
    <p:extLst>
      <p:ext uri="{BB962C8B-B14F-4D97-AF65-F5344CB8AC3E}">
        <p14:creationId xmlns:p14="http://schemas.microsoft.com/office/powerpoint/2010/main" val="1857943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12DF434-28DB-4621-A497-D62C41CE0419}"/>
              </a:ext>
            </a:extLst>
          </p:cNvPr>
          <p:cNvSpPr>
            <a:spLocks noGrp="1"/>
          </p:cNvSpPr>
          <p:nvPr>
            <p:ph type="title"/>
          </p:nvPr>
        </p:nvSpPr>
        <p:spPr>
          <a:xfrm>
            <a:off x="680323" y="753228"/>
            <a:ext cx="9613857" cy="1080938"/>
          </a:xfrm>
        </p:spPr>
        <p:txBody>
          <a:bodyPr rtlCol="0" anchor="ctr">
            <a:normAutofit/>
          </a:bodyPr>
          <a:lstStyle/>
          <a:p>
            <a:pPr rtl="0"/>
            <a:r>
              <a:rPr lang="ko-KR" altLang="en-US" dirty="0"/>
              <a:t>순서</a:t>
            </a:r>
          </a:p>
        </p:txBody>
      </p:sp>
      <p:pic>
        <p:nvPicPr>
          <p:cNvPr id="7" name="그림 개체 틀 6" descr="텍스트, 사람, 젊은, 조그만이(가) 표시된 사진&#10;&#10;자동 생성된 설명">
            <a:extLst>
              <a:ext uri="{FF2B5EF4-FFF2-40B4-BE49-F238E27FC236}">
                <a16:creationId xmlns:a16="http://schemas.microsoft.com/office/drawing/2014/main" id="{56EFDBBE-B988-BCEF-260C-DD5B27A9F7CD}"/>
              </a:ext>
            </a:extLst>
          </p:cNvPr>
          <p:cNvPicPr>
            <a:picLocks noGrp="1" noChangeAspect="1"/>
          </p:cNvPicPr>
          <p:nvPr>
            <p:ph type="pic" idx="1"/>
          </p:nvPr>
        </p:nvPicPr>
        <p:blipFill rotWithShape="1">
          <a:blip r:embed="rId3"/>
          <a:srcRect t="1376" r="3" b="3178"/>
          <a:stretch/>
        </p:blipFill>
        <p:spPr>
          <a:xfrm>
            <a:off x="5042503" y="2336874"/>
            <a:ext cx="5425849" cy="3599312"/>
          </a:xfrm>
          <a:noFill/>
        </p:spPr>
      </p:pic>
      <p:sp>
        <p:nvSpPr>
          <p:cNvPr id="3" name="내용 개체 틀 2">
            <a:extLst>
              <a:ext uri="{FF2B5EF4-FFF2-40B4-BE49-F238E27FC236}">
                <a16:creationId xmlns:a16="http://schemas.microsoft.com/office/drawing/2014/main" id="{22788C46-D0BC-4307-AE55-7601A139E7CB}"/>
              </a:ext>
            </a:extLst>
          </p:cNvPr>
          <p:cNvSpPr>
            <a:spLocks noGrp="1"/>
          </p:cNvSpPr>
          <p:nvPr>
            <p:ph type="body" sz="half" idx="2"/>
          </p:nvPr>
        </p:nvSpPr>
        <p:spPr>
          <a:xfrm>
            <a:off x="348345" y="2293331"/>
            <a:ext cx="4578046" cy="4310670"/>
          </a:xfrm>
        </p:spPr>
        <p:txBody>
          <a:bodyPr vert="horz" lIns="91440" tIns="45720" rIns="91440" bIns="45720" rtlCol="0" anchor="ctr">
            <a:normAutofit lnSpcReduction="10000"/>
          </a:bodyPr>
          <a:lstStyle/>
          <a:p>
            <a:pPr marL="285750" indent="-285750" rtl="0">
              <a:lnSpc>
                <a:spcPct val="150000"/>
              </a:lnSpc>
              <a:buFont typeface="Arial" panose="020B0604020202020204" pitchFamily="34" charset="0"/>
              <a:buChar char="•"/>
            </a:pPr>
            <a:r>
              <a:rPr lang="ko-KR" altLang="ko-KR" sz="2000" b="1" dirty="0"/>
              <a:t>찬양 </a:t>
            </a:r>
            <a:r>
              <a:rPr lang="en-US" altLang="ko-KR" sz="2000" b="1" dirty="0"/>
              <a:t>5’</a:t>
            </a:r>
          </a:p>
          <a:p>
            <a:pPr marL="285750" indent="-285750" rtl="0">
              <a:lnSpc>
                <a:spcPct val="150000"/>
              </a:lnSpc>
              <a:buFont typeface="Arial" panose="020B0604020202020204" pitchFamily="34" charset="0"/>
              <a:buChar char="•"/>
            </a:pPr>
            <a:r>
              <a:rPr lang="ko-KR" altLang="ko-KR" sz="2000" b="1" dirty="0"/>
              <a:t>영상</a:t>
            </a:r>
            <a:r>
              <a:rPr lang="en-US" altLang="ko-KR" sz="2000" b="1" dirty="0"/>
              <a:t> 2’47”</a:t>
            </a:r>
          </a:p>
          <a:p>
            <a:pPr marL="285750" indent="-285750" rtl="0">
              <a:lnSpc>
                <a:spcPct val="150000"/>
              </a:lnSpc>
              <a:buFont typeface="Arial" panose="020B0604020202020204" pitchFamily="34" charset="0"/>
              <a:buChar char="•"/>
            </a:pPr>
            <a:r>
              <a:rPr lang="en-US" altLang="ko-KR" sz="2000" b="1" dirty="0"/>
              <a:t>OPEN DOORS CORE VALUE (2’13”)</a:t>
            </a:r>
          </a:p>
          <a:p>
            <a:pPr marL="285750" indent="-285750" rtl="0">
              <a:lnSpc>
                <a:spcPct val="150000"/>
              </a:lnSpc>
              <a:buFont typeface="Arial" panose="020B0604020202020204" pitchFamily="34" charset="0"/>
              <a:buChar char="•"/>
            </a:pPr>
            <a:r>
              <a:rPr lang="ko-KR" altLang="ko-KR" sz="2000" b="1" dirty="0"/>
              <a:t>오픈도어가 걸어 </a:t>
            </a:r>
            <a:r>
              <a:rPr lang="ko-KR" altLang="en-US" sz="2000" b="1" dirty="0"/>
              <a:t>가는</a:t>
            </a:r>
            <a:r>
              <a:rPr lang="ko-KR" altLang="ko-KR" sz="2000" b="1" dirty="0"/>
              <a:t> 길</a:t>
            </a:r>
            <a:r>
              <a:rPr lang="en-US" altLang="ko-KR" sz="2000" b="1" dirty="0"/>
              <a:t>            (</a:t>
            </a:r>
            <a:r>
              <a:rPr lang="ko-KR" altLang="en-US" sz="2000" b="1" dirty="0"/>
              <a:t>사회경제적 지원 </a:t>
            </a:r>
            <a:r>
              <a:rPr lang="en-US" altLang="ko-KR" sz="2000" b="1" dirty="0"/>
              <a:t>5’)</a:t>
            </a:r>
          </a:p>
          <a:p>
            <a:pPr marL="285750" indent="-285750" rtl="0">
              <a:lnSpc>
                <a:spcPct val="150000"/>
              </a:lnSpc>
              <a:buFont typeface="Arial" panose="020B0604020202020204" pitchFamily="34" charset="0"/>
              <a:buChar char="•"/>
            </a:pPr>
            <a:r>
              <a:rPr lang="ko-KR" altLang="ko-KR" sz="2000" b="1" dirty="0"/>
              <a:t>나눔 </a:t>
            </a:r>
            <a:r>
              <a:rPr lang="en-US" altLang="ko-KR" sz="2000" b="1" dirty="0"/>
              <a:t>15’</a:t>
            </a:r>
          </a:p>
          <a:p>
            <a:pPr marL="285750" indent="-285750" rtl="0">
              <a:lnSpc>
                <a:spcPct val="150000"/>
              </a:lnSpc>
              <a:buFont typeface="Arial" panose="020B0604020202020204" pitchFamily="34" charset="0"/>
              <a:buChar char="•"/>
            </a:pPr>
            <a:r>
              <a:rPr lang="ko-KR" altLang="ko-KR" sz="2000" b="1" dirty="0"/>
              <a:t>기도 </a:t>
            </a:r>
            <a:r>
              <a:rPr lang="en-US" altLang="ko-KR" sz="2000" b="1" dirty="0"/>
              <a:t>30’</a:t>
            </a:r>
            <a:br>
              <a:rPr lang="en-US" altLang="ko-KR" sz="2000" b="1" dirty="0"/>
            </a:br>
            <a:endParaRPr lang="ko-KR" altLang="en-US" sz="2000" dirty="0"/>
          </a:p>
        </p:txBody>
      </p:sp>
      <p:sp>
        <p:nvSpPr>
          <p:cNvPr id="26" name="날짜 개체 틀 25" hidden="1">
            <a:extLst>
              <a:ext uri="{FF2B5EF4-FFF2-40B4-BE49-F238E27FC236}">
                <a16:creationId xmlns:a16="http://schemas.microsoft.com/office/drawing/2014/main" id="{B03F7300-C115-46F1-88E3-4CBC017DA815}"/>
              </a:ext>
            </a:extLst>
          </p:cNvPr>
          <p:cNvSpPr>
            <a:spLocks noGrp="1"/>
          </p:cNvSpPr>
          <p:nvPr>
            <p:ph type="dt" sz="half" idx="4294967295"/>
          </p:nvPr>
        </p:nvSpPr>
        <p:spPr>
          <a:xfrm>
            <a:off x="838200" y="6356350"/>
            <a:ext cx="2743200" cy="365125"/>
          </a:xfrm>
        </p:spPr>
        <p:txBody>
          <a:bodyPr rtlCol="0"/>
          <a:lstStyle/>
          <a:p>
            <a:pPr rtl="0">
              <a:spcAft>
                <a:spcPts val="600"/>
              </a:spcAft>
            </a:pPr>
            <a:r>
              <a:rPr lang="en-US" altLang="ko-KR" dirty="0"/>
              <a:t>Aug 30</a:t>
            </a:r>
            <a:r>
              <a:rPr lang="en-US" altLang="ko-KR" baseline="30000" dirty="0"/>
              <a:t>th</a:t>
            </a:r>
            <a:r>
              <a:rPr lang="en-US" altLang="ko-KR" dirty="0"/>
              <a:t>, 2022</a:t>
            </a:r>
            <a:endParaRPr lang="ko-KR" altLang="en-US"/>
          </a:p>
        </p:txBody>
      </p:sp>
      <p:sp>
        <p:nvSpPr>
          <p:cNvPr id="28" name="슬라이드 번호 개체 틀 27" hidden="1">
            <a:extLst>
              <a:ext uri="{FF2B5EF4-FFF2-40B4-BE49-F238E27FC236}">
                <a16:creationId xmlns:a16="http://schemas.microsoft.com/office/drawing/2014/main" id="{016A27EB-BF96-4963-93AA-A9B409137B3A}"/>
              </a:ext>
            </a:extLst>
          </p:cNvPr>
          <p:cNvSpPr>
            <a:spLocks noGrp="1"/>
          </p:cNvSpPr>
          <p:nvPr>
            <p:ph type="sldNum" sz="quarter" idx="4294967295"/>
          </p:nvPr>
        </p:nvSpPr>
        <p:spPr>
          <a:xfrm>
            <a:off x="8610600" y="6356350"/>
            <a:ext cx="2743200" cy="365125"/>
          </a:xfrm>
        </p:spPr>
        <p:txBody>
          <a:bodyPr rtlCol="0"/>
          <a:lstStyle/>
          <a:p>
            <a:pPr rtl="0">
              <a:spcAft>
                <a:spcPts val="600"/>
              </a:spcAft>
            </a:pPr>
            <a:fld id="{294A09A9-5501-47C1-A89A-A340965A2BE2}" type="slidenum">
              <a:rPr lang="en-US" altLang="ko-KR" smtClean="0"/>
              <a:pPr rtl="0">
                <a:spcAft>
                  <a:spcPts val="600"/>
                </a:spcAft>
              </a:pPr>
              <a:t>2</a:t>
            </a:fld>
            <a:endParaRPr lang="ko-KR" altLang="en-US"/>
          </a:p>
        </p:txBody>
      </p:sp>
    </p:spTree>
    <p:extLst>
      <p:ext uri="{BB962C8B-B14F-4D97-AF65-F5344CB8AC3E}">
        <p14:creationId xmlns:p14="http://schemas.microsoft.com/office/powerpoint/2010/main" val="47296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8F9CC7F-4ABB-2E09-36A5-B7981B84D2FA}"/>
              </a:ext>
            </a:extLst>
          </p:cNvPr>
          <p:cNvSpPr>
            <a:spLocks noGrp="1"/>
          </p:cNvSpPr>
          <p:nvPr>
            <p:ph type="title"/>
          </p:nvPr>
        </p:nvSpPr>
        <p:spPr>
          <a:xfrm>
            <a:off x="841247" y="615820"/>
            <a:ext cx="3174571" cy="873615"/>
          </a:xfrm>
        </p:spPr>
        <p:txBody>
          <a:bodyPr anchor="ctr">
            <a:normAutofit/>
          </a:bodyPr>
          <a:lstStyle/>
          <a:p>
            <a:r>
              <a:rPr lang="ko-KR" altLang="en-US" b="1" dirty="0"/>
              <a:t>영상</a:t>
            </a:r>
            <a:r>
              <a:rPr lang="en-US" altLang="ko-KR" b="1" dirty="0"/>
              <a:t>_</a:t>
            </a:r>
            <a:r>
              <a:rPr lang="ko-KR" altLang="en-US" b="1" dirty="0"/>
              <a:t>희망의 센터</a:t>
            </a:r>
          </a:p>
        </p:txBody>
      </p:sp>
      <p:sp>
        <p:nvSpPr>
          <p:cNvPr id="15" name="Text Placeholder 2">
            <a:extLst>
              <a:ext uri="{FF2B5EF4-FFF2-40B4-BE49-F238E27FC236}">
                <a16:creationId xmlns:a16="http://schemas.microsoft.com/office/drawing/2014/main" id="{BC68A244-2C4C-608C-F97C-46871EAD2342}"/>
              </a:ext>
            </a:extLst>
          </p:cNvPr>
          <p:cNvSpPr>
            <a:spLocks noGrp="1"/>
          </p:cNvSpPr>
          <p:nvPr>
            <p:ph type="body" sz="quarter" idx="10"/>
          </p:nvPr>
        </p:nvSpPr>
        <p:spPr>
          <a:xfrm>
            <a:off x="273377" y="1789112"/>
            <a:ext cx="4543719" cy="3461617"/>
          </a:xfrm>
          <a:solidFill>
            <a:schemeClr val="accent4">
              <a:lumMod val="50000"/>
            </a:schemeClr>
          </a:solidFill>
        </p:spPr>
        <p:txBody>
          <a:bodyPr/>
          <a:lstStyle/>
          <a:p>
            <a:pPr algn="just"/>
            <a:r>
              <a:rPr lang="ko-KR" altLang="en-US" dirty="0"/>
              <a:t>오픈도어는 시리아</a:t>
            </a:r>
            <a:r>
              <a:rPr lang="en-US" altLang="ko-KR" dirty="0"/>
              <a:t>-</a:t>
            </a:r>
            <a:r>
              <a:rPr lang="ko-KR" altLang="en-US" dirty="0"/>
              <a:t>이라크 교회들 안에 희망의 센터를 설치하여 기독교인들과 도움이 필요한 난민들에게 삶의 필요들을 지원하고 있습니다</a:t>
            </a:r>
            <a:r>
              <a:rPr lang="en-US" altLang="ko-KR" dirty="0"/>
              <a:t>. </a:t>
            </a:r>
          </a:p>
          <a:p>
            <a:pPr algn="just"/>
            <a:r>
              <a:rPr lang="ko-KR" altLang="en-US" dirty="0"/>
              <a:t>현재 이라크에 </a:t>
            </a:r>
            <a:r>
              <a:rPr lang="en-US" altLang="ko-KR" dirty="0"/>
              <a:t>126</a:t>
            </a:r>
            <a:r>
              <a:rPr lang="ko-KR" altLang="en-US" dirty="0"/>
              <a:t>개</a:t>
            </a:r>
            <a:r>
              <a:rPr lang="en-US" altLang="ko-KR" dirty="0"/>
              <a:t>, </a:t>
            </a:r>
            <a:r>
              <a:rPr lang="ko-KR" altLang="en-US" dirty="0"/>
              <a:t>시리아에 </a:t>
            </a:r>
            <a:r>
              <a:rPr lang="en-US" altLang="ko-KR" dirty="0"/>
              <a:t>160</a:t>
            </a:r>
            <a:r>
              <a:rPr lang="ko-KR" altLang="en-US" dirty="0"/>
              <a:t>개의 교회가 희망의 센터로 운영되고 있습니다</a:t>
            </a:r>
            <a:r>
              <a:rPr lang="en-US" altLang="ko-KR" dirty="0"/>
              <a:t>. </a:t>
            </a:r>
          </a:p>
          <a:p>
            <a:pPr algn="just"/>
            <a:r>
              <a:rPr lang="ko-KR" altLang="en-US" dirty="0"/>
              <a:t>시리아 다마스쿠스의 에드워드 목사의 교회가  운영하고 있는 희망의 센터인 의료 클리닉을  소개합니다</a:t>
            </a:r>
            <a:r>
              <a:rPr lang="en-US" altLang="ko-KR" dirty="0"/>
              <a:t>. </a:t>
            </a:r>
          </a:p>
          <a:p>
            <a:pPr algn="just"/>
            <a:r>
              <a:rPr lang="ko-KR" altLang="en-US" dirty="0"/>
              <a:t>이 클리닉은 </a:t>
            </a:r>
            <a:r>
              <a:rPr lang="en-US" altLang="ko-KR" dirty="0"/>
              <a:t>‘</a:t>
            </a:r>
            <a:r>
              <a:rPr lang="ko-KR" altLang="en-US" dirty="0"/>
              <a:t>예수님은 세상의 빛</a:t>
            </a:r>
            <a:r>
              <a:rPr lang="en-US" altLang="ko-KR" dirty="0"/>
              <a:t>＇</a:t>
            </a:r>
            <a:r>
              <a:rPr lang="ko-KR" altLang="en-US" dirty="0"/>
              <a:t>이라는      이름으로 불리고 있습니다</a:t>
            </a:r>
            <a:r>
              <a:rPr lang="en-US" altLang="ko-KR" dirty="0"/>
              <a:t>. </a:t>
            </a:r>
            <a:endParaRPr lang="en-US" dirty="0"/>
          </a:p>
        </p:txBody>
      </p:sp>
      <p:pic>
        <p:nvPicPr>
          <p:cNvPr id="19" name="그림 18" descr="텍스트, 실내, 벽, 모니터이(가) 표시된 사진&#10;&#10;자동 생성된 설명">
            <a:hlinkClick r:id="rId2"/>
            <a:extLst>
              <a:ext uri="{FF2B5EF4-FFF2-40B4-BE49-F238E27FC236}">
                <a16:creationId xmlns:a16="http://schemas.microsoft.com/office/drawing/2014/main" id="{3CFBF16C-2C34-6CB8-233B-B32B28EF5036}"/>
              </a:ext>
            </a:extLst>
          </p:cNvPr>
          <p:cNvPicPr>
            <a:picLocks noChangeAspect="1"/>
          </p:cNvPicPr>
          <p:nvPr/>
        </p:nvPicPr>
        <p:blipFill>
          <a:blip r:embed="rId3"/>
          <a:stretch>
            <a:fillRect/>
          </a:stretch>
        </p:blipFill>
        <p:spPr>
          <a:xfrm>
            <a:off x="5185752" y="0"/>
            <a:ext cx="7006248" cy="6865611"/>
          </a:xfrm>
          <a:prstGeom prst="rect">
            <a:avLst/>
          </a:prstGeom>
        </p:spPr>
      </p:pic>
    </p:spTree>
    <p:extLst>
      <p:ext uri="{BB962C8B-B14F-4D97-AF65-F5344CB8AC3E}">
        <p14:creationId xmlns:p14="http://schemas.microsoft.com/office/powerpoint/2010/main" val="3369998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제목 9">
            <a:extLst>
              <a:ext uri="{FF2B5EF4-FFF2-40B4-BE49-F238E27FC236}">
                <a16:creationId xmlns:a16="http://schemas.microsoft.com/office/drawing/2014/main" id="{5F9DDEF8-5D32-4A49-B52A-68EB851BF2D6}"/>
              </a:ext>
            </a:extLst>
          </p:cNvPr>
          <p:cNvSpPr>
            <a:spLocks noGrp="1"/>
          </p:cNvSpPr>
          <p:nvPr>
            <p:ph type="title"/>
          </p:nvPr>
        </p:nvSpPr>
        <p:spPr>
          <a:xfrm>
            <a:off x="6784848" y="923026"/>
            <a:ext cx="5138606" cy="5184476"/>
          </a:xfrm>
        </p:spPr>
        <p:txBody>
          <a:bodyPr rtlCol="0" anchor="b">
            <a:noAutofit/>
          </a:bodyPr>
          <a:lstStyle/>
          <a:p>
            <a:pPr>
              <a:lnSpc>
                <a:spcPct val="150000"/>
              </a:lnSpc>
            </a:pPr>
            <a:r>
              <a:rPr lang="en-US" altLang="ko-KR" sz="1600" dirty="0"/>
              <a:t>1. </a:t>
            </a:r>
            <a:r>
              <a:rPr lang="ko-KR" altLang="en-US" sz="1600" dirty="0"/>
              <a:t>우리는 그리스도의 몸의 지체이다</a:t>
            </a:r>
            <a:r>
              <a:rPr lang="en-US" altLang="ko-KR" sz="1600" dirty="0"/>
              <a:t>. 	</a:t>
            </a:r>
            <a:br>
              <a:rPr lang="en-US" altLang="ko-KR" sz="1600" dirty="0"/>
            </a:br>
            <a:r>
              <a:rPr lang="en-US" altLang="ko-KR" sz="1600" dirty="0"/>
              <a:t>    </a:t>
            </a:r>
            <a:r>
              <a:rPr lang="en-US" altLang="ko-KR" sz="1200" dirty="0"/>
              <a:t>We are part of the Body of Christ.</a:t>
            </a:r>
            <a:br>
              <a:rPr lang="en-US" altLang="ko-KR" sz="1200" dirty="0"/>
            </a:br>
            <a:r>
              <a:rPr lang="en-US" altLang="ko-KR" sz="1600" dirty="0"/>
              <a:t>2. </a:t>
            </a:r>
            <a:r>
              <a:rPr lang="ko-KR" altLang="en-US" sz="1600" dirty="0"/>
              <a:t>우리는 박해 받는 교회를 섬긴다</a:t>
            </a:r>
            <a:r>
              <a:rPr lang="en-US" altLang="ko-KR" sz="1600" dirty="0"/>
              <a:t>. 	</a:t>
            </a:r>
            <a:br>
              <a:rPr lang="en-US" altLang="ko-KR" sz="1600" dirty="0"/>
            </a:br>
            <a:r>
              <a:rPr lang="en-US" altLang="ko-KR" sz="1600" dirty="0"/>
              <a:t>    </a:t>
            </a:r>
            <a:r>
              <a:rPr lang="en-US" altLang="ko-KR" sz="1200" dirty="0"/>
              <a:t>We are Persecuted Church driven.</a:t>
            </a:r>
            <a:br>
              <a:rPr lang="en-US" altLang="ko-KR" sz="1200" dirty="0"/>
            </a:br>
            <a:r>
              <a:rPr lang="en-US" altLang="ko-KR" sz="1600" dirty="0"/>
              <a:t>3. </a:t>
            </a:r>
            <a:r>
              <a:rPr lang="ko-KR" altLang="en-US" sz="1600" dirty="0">
                <a:solidFill>
                  <a:schemeClr val="tx1"/>
                </a:solidFill>
              </a:rPr>
              <a:t>우리는 성경의 사람이다</a:t>
            </a:r>
            <a:r>
              <a:rPr lang="en-US" altLang="ko-KR" sz="1600" dirty="0">
                <a:solidFill>
                  <a:schemeClr val="tx1"/>
                </a:solidFill>
              </a:rPr>
              <a:t>. 		</a:t>
            </a:r>
            <a:br>
              <a:rPr lang="en-US" altLang="ko-KR" sz="1600" dirty="0">
                <a:solidFill>
                  <a:schemeClr val="tx1"/>
                </a:solidFill>
              </a:rPr>
            </a:br>
            <a:r>
              <a:rPr lang="en-US" altLang="ko-KR" sz="1600" dirty="0">
                <a:solidFill>
                  <a:schemeClr val="tx1"/>
                </a:solidFill>
              </a:rPr>
              <a:t>    </a:t>
            </a:r>
            <a:r>
              <a:rPr lang="en-US" altLang="ko-KR" sz="1200" dirty="0">
                <a:solidFill>
                  <a:schemeClr val="tx1"/>
                </a:solidFill>
              </a:rPr>
              <a:t>We are people of the Bible. </a:t>
            </a:r>
            <a:br>
              <a:rPr lang="en-US" altLang="ko-KR" sz="1600" dirty="0">
                <a:solidFill>
                  <a:srgbClr val="C00000"/>
                </a:solidFill>
              </a:rPr>
            </a:br>
            <a:r>
              <a:rPr lang="en-US" altLang="ko-KR" sz="1600" dirty="0"/>
              <a:t>4. </a:t>
            </a:r>
            <a:r>
              <a:rPr lang="ko-KR" altLang="en-US" sz="1600" dirty="0"/>
              <a:t>우리는 기도의 사람이다</a:t>
            </a:r>
            <a:r>
              <a:rPr lang="en-US" altLang="ko-KR" sz="1600" dirty="0"/>
              <a:t>. 		</a:t>
            </a:r>
            <a:br>
              <a:rPr lang="en-US" altLang="ko-KR" sz="1600" dirty="0"/>
            </a:br>
            <a:r>
              <a:rPr lang="en-US" altLang="ko-KR" sz="1600" dirty="0"/>
              <a:t>    </a:t>
            </a:r>
            <a:r>
              <a:rPr lang="en-US" altLang="ko-KR" sz="1200" dirty="0"/>
              <a:t>We are people of prayer.</a:t>
            </a:r>
            <a:br>
              <a:rPr lang="en-US" altLang="ko-KR" sz="1200" dirty="0"/>
            </a:br>
            <a:r>
              <a:rPr lang="en-US" altLang="ko-KR" sz="1600" b="1" dirty="0">
                <a:highlight>
                  <a:srgbClr val="008080"/>
                </a:highlight>
              </a:rPr>
              <a:t>5. </a:t>
            </a:r>
            <a:r>
              <a:rPr lang="ko-KR" altLang="en-US" sz="1600" b="1" dirty="0">
                <a:highlight>
                  <a:srgbClr val="008080"/>
                </a:highlight>
              </a:rPr>
              <a:t>우리는 믿음으로 살며 사역한다</a:t>
            </a:r>
            <a:r>
              <a:rPr lang="en-US" altLang="ko-KR" sz="1600" b="1" dirty="0">
                <a:highlight>
                  <a:srgbClr val="008080"/>
                </a:highlight>
              </a:rPr>
              <a:t>.	</a:t>
            </a:r>
            <a:br>
              <a:rPr lang="en-US" altLang="ko-KR" sz="1600" b="1" dirty="0">
                <a:highlight>
                  <a:srgbClr val="008080"/>
                </a:highlight>
              </a:rPr>
            </a:br>
            <a:r>
              <a:rPr lang="en-US" altLang="ko-KR" sz="1600" b="1" dirty="0">
                <a:highlight>
                  <a:srgbClr val="008080"/>
                </a:highlight>
              </a:rPr>
              <a:t>    </a:t>
            </a:r>
            <a:r>
              <a:rPr lang="en-US" altLang="ko-KR" sz="1200" b="1" dirty="0">
                <a:highlight>
                  <a:srgbClr val="008080"/>
                </a:highlight>
              </a:rPr>
              <a:t>We live and work by faith.</a:t>
            </a:r>
            <a:br>
              <a:rPr lang="en-US" altLang="ko-KR" sz="1600" b="1" dirty="0">
                <a:highlight>
                  <a:srgbClr val="008080"/>
                </a:highlight>
              </a:rPr>
            </a:br>
            <a:r>
              <a:rPr lang="en-US" altLang="ko-KR" sz="1600" dirty="0"/>
              <a:t>6. </a:t>
            </a:r>
            <a:r>
              <a:rPr lang="ko-KR" altLang="en-US" sz="1600" dirty="0"/>
              <a:t>우리는 예수 그리스도와 그의 지상명령에 헌신한다</a:t>
            </a:r>
            <a:r>
              <a:rPr lang="en-US" altLang="ko-KR" sz="1600" dirty="0"/>
              <a:t>.</a:t>
            </a:r>
            <a:br>
              <a:rPr lang="en-US" altLang="ko-KR" sz="1600" dirty="0"/>
            </a:br>
            <a:r>
              <a:rPr lang="en-US" altLang="ko-KR" sz="1600" dirty="0"/>
              <a:t>    </a:t>
            </a:r>
            <a:r>
              <a:rPr lang="en-US" altLang="ko-KR" sz="1200" dirty="0"/>
              <a:t>We are devoted to Jesus Christ and His commission.</a:t>
            </a:r>
            <a:br>
              <a:rPr lang="en-US" altLang="ko-KR" sz="1200" dirty="0"/>
            </a:br>
            <a:r>
              <a:rPr lang="en-US" altLang="ko-KR" sz="1600" dirty="0"/>
              <a:t>7. </a:t>
            </a:r>
            <a:r>
              <a:rPr lang="ko-KR" altLang="en-US" sz="1600" dirty="0">
                <a:latin typeface="맑은 고딕" panose="020B0503020000020004" pitchFamily="50" charset="-127"/>
                <a:ea typeface="맑은 고딕" panose="020B0503020000020004" pitchFamily="50" charset="-127"/>
              </a:rPr>
              <a:t>우리는 오직 하나님의 영광을 위해 사역한다</a:t>
            </a:r>
            <a:r>
              <a:rPr lang="en-US" altLang="ko-KR" sz="1600" dirty="0">
                <a:latin typeface="맑은 고딕" panose="020B0503020000020004" pitchFamily="50" charset="-127"/>
                <a:ea typeface="맑은 고딕" panose="020B0503020000020004" pitchFamily="50" charset="-127"/>
              </a:rPr>
              <a:t>.</a:t>
            </a:r>
            <a:br>
              <a:rPr lang="en-US" altLang="ko-KR" sz="1600" dirty="0">
                <a:latin typeface="맑은 고딕" panose="020B0503020000020004" pitchFamily="50" charset="-127"/>
                <a:ea typeface="맑은 고딕" panose="020B0503020000020004" pitchFamily="50" charset="-127"/>
              </a:rPr>
            </a:br>
            <a:r>
              <a:rPr lang="en-US" altLang="ko-KR" sz="1600" dirty="0">
                <a:latin typeface="맑은 고딕" panose="020B0503020000020004" pitchFamily="50" charset="-127"/>
                <a:ea typeface="맑은 고딕" panose="020B0503020000020004" pitchFamily="50" charset="-127"/>
              </a:rPr>
              <a:t>    </a:t>
            </a:r>
            <a:r>
              <a:rPr lang="en-US" altLang="ko-KR" sz="1200" dirty="0"/>
              <a:t>We</a:t>
            </a:r>
            <a:r>
              <a:rPr lang="ko-KR" altLang="en-US" sz="1200" dirty="0"/>
              <a:t> </a:t>
            </a:r>
            <a:r>
              <a:rPr lang="en-US" altLang="ko-KR" sz="1200" dirty="0"/>
              <a:t>are motivated solely for the glory of God.</a:t>
            </a:r>
          </a:p>
        </p:txBody>
      </p:sp>
      <p:pic>
        <p:nvPicPr>
          <p:cNvPr id="6" name="그림 개체 틀 5" descr="물에서 헤엄치는 거북의 사진&#10;">
            <a:extLst>
              <a:ext uri="{FF2B5EF4-FFF2-40B4-BE49-F238E27FC236}">
                <a16:creationId xmlns:a16="http://schemas.microsoft.com/office/drawing/2014/main" id="{93F567A5-7724-4FF8-AD69-76577425A37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55029" r="11621"/>
          <a:stretch/>
        </p:blipFill>
        <p:spPr>
          <a:xfrm>
            <a:off x="20" y="10"/>
            <a:ext cx="6099028" cy="6857990"/>
          </a:xfrm>
          <a:noFill/>
        </p:spPr>
      </p:pic>
      <p:sp>
        <p:nvSpPr>
          <p:cNvPr id="19" name="텍스트 개체 틀 18">
            <a:extLst>
              <a:ext uri="{FF2B5EF4-FFF2-40B4-BE49-F238E27FC236}">
                <a16:creationId xmlns:a16="http://schemas.microsoft.com/office/drawing/2014/main" id="{F7B2A56A-1801-43FC-A3B5-5C972C5A2B15}"/>
              </a:ext>
            </a:extLst>
          </p:cNvPr>
          <p:cNvSpPr>
            <a:spLocks noGrp="1"/>
          </p:cNvSpPr>
          <p:nvPr>
            <p:ph type="body" sz="quarter" idx="15"/>
          </p:nvPr>
        </p:nvSpPr>
        <p:spPr>
          <a:xfrm>
            <a:off x="6656671" y="384971"/>
            <a:ext cx="4709160" cy="365760"/>
          </a:xfrm>
          <a:solidFill>
            <a:schemeClr val="tx1"/>
          </a:solidFill>
        </p:spPr>
        <p:txBody>
          <a:bodyPr rtlCol="0">
            <a:normAutofit/>
          </a:bodyPr>
          <a:lstStyle/>
          <a:p>
            <a:pPr rtl="0"/>
            <a:r>
              <a:rPr lang="en-US" altLang="ko-KR" sz="1600" b="1" dirty="0">
                <a:latin typeface="맑은 고딕" panose="020B0503020000020004" pitchFamily="50" charset="-127"/>
                <a:ea typeface="맑은 고딕" panose="020B0503020000020004" pitchFamily="50" charset="-127"/>
              </a:rPr>
              <a:t>OPEN DOORS CORE VALUE/</a:t>
            </a:r>
            <a:r>
              <a:rPr lang="ko-KR" altLang="en-US" sz="1600" b="1" dirty="0">
                <a:latin typeface="맑은 고딕" panose="020B0503020000020004" pitchFamily="50" charset="-127"/>
                <a:ea typeface="맑은 고딕" panose="020B0503020000020004" pitchFamily="50" charset="-127"/>
              </a:rPr>
              <a:t>핵심가치</a:t>
            </a:r>
            <a:r>
              <a:rPr lang="en-US" altLang="ko-KR" sz="1600" b="1" dirty="0">
                <a:latin typeface="맑은 고딕" panose="020B0503020000020004" pitchFamily="50" charset="-127"/>
                <a:ea typeface="맑은 고딕" panose="020B0503020000020004" pitchFamily="50" charset="-127"/>
              </a:rPr>
              <a:t> (3’)</a:t>
            </a:r>
            <a:endParaRPr lang="ko-KR" altLang="en-US" dirty="0"/>
          </a:p>
        </p:txBody>
      </p:sp>
      <p:sp>
        <p:nvSpPr>
          <p:cNvPr id="2" name="날짜 개체 틀 1">
            <a:extLst>
              <a:ext uri="{FF2B5EF4-FFF2-40B4-BE49-F238E27FC236}">
                <a16:creationId xmlns:a16="http://schemas.microsoft.com/office/drawing/2014/main" id="{C2CDA657-F768-40F3-898E-158E58437438}"/>
              </a:ext>
            </a:extLst>
          </p:cNvPr>
          <p:cNvSpPr>
            <a:spLocks noGrp="1"/>
          </p:cNvSpPr>
          <p:nvPr>
            <p:ph type="dt" sz="half" idx="16"/>
          </p:nvPr>
        </p:nvSpPr>
        <p:spPr>
          <a:xfrm>
            <a:off x="841248" y="6356350"/>
            <a:ext cx="1828800" cy="365125"/>
          </a:xfrm>
        </p:spPr>
        <p:txBody>
          <a:bodyPr rtlCol="0" anchor="ctr">
            <a:normAutofit/>
          </a:bodyPr>
          <a:lstStyle/>
          <a:p>
            <a:pPr rtl="0"/>
            <a:r>
              <a:rPr lang="en-US" altLang="ko-KR" dirty="0"/>
              <a:t>Aug 30</a:t>
            </a:r>
            <a:r>
              <a:rPr lang="en-US" altLang="ko-KR" baseline="30000" dirty="0"/>
              <a:t>th</a:t>
            </a:r>
            <a:r>
              <a:rPr lang="en-US" altLang="ko-KR" dirty="0"/>
              <a:t>, 2022</a:t>
            </a:r>
            <a:endParaRPr lang="ko-KR" altLang="en-US" dirty="0"/>
          </a:p>
        </p:txBody>
      </p:sp>
      <p:sp>
        <p:nvSpPr>
          <p:cNvPr id="4" name="슬라이드 번호 개체 틀 3">
            <a:extLst>
              <a:ext uri="{FF2B5EF4-FFF2-40B4-BE49-F238E27FC236}">
                <a16:creationId xmlns:a16="http://schemas.microsoft.com/office/drawing/2014/main" id="{20616F3F-8675-4D22-9718-56ADFFECA9C7}"/>
              </a:ext>
            </a:extLst>
          </p:cNvPr>
          <p:cNvSpPr>
            <a:spLocks noGrp="1"/>
          </p:cNvSpPr>
          <p:nvPr>
            <p:ph type="sldNum" sz="quarter" idx="12"/>
          </p:nvPr>
        </p:nvSpPr>
        <p:spPr>
          <a:xfrm>
            <a:off x="9537031" y="6356350"/>
            <a:ext cx="1828800" cy="365125"/>
          </a:xfrm>
        </p:spPr>
        <p:txBody>
          <a:bodyPr rtlCol="0" anchor="ctr">
            <a:normAutofit fontScale="55000" lnSpcReduction="20000"/>
          </a:bodyPr>
          <a:lstStyle/>
          <a:p>
            <a:pPr rtl="0">
              <a:spcAft>
                <a:spcPts val="600"/>
              </a:spcAft>
            </a:pPr>
            <a:fld id="{294A09A9-5501-47C1-A89A-A340965A2BE2}" type="slidenum">
              <a:rPr lang="en-US" altLang="ko-KR" smtClean="0"/>
              <a:pPr rtl="0">
                <a:spcAft>
                  <a:spcPts val="600"/>
                </a:spcAft>
              </a:pPr>
              <a:t>4</a:t>
            </a:fld>
            <a:endParaRPr lang="ko-KR" altLang="en-US" dirty="0"/>
          </a:p>
        </p:txBody>
      </p:sp>
    </p:spTree>
    <p:extLst>
      <p:ext uri="{BB962C8B-B14F-4D97-AF65-F5344CB8AC3E}">
        <p14:creationId xmlns:p14="http://schemas.microsoft.com/office/powerpoint/2010/main" val="234833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401EB8-DB83-DCA2-D210-2643F0D9580C}"/>
              </a:ext>
            </a:extLst>
          </p:cNvPr>
          <p:cNvSpPr>
            <a:spLocks noGrp="1"/>
          </p:cNvSpPr>
          <p:nvPr>
            <p:ph type="title"/>
          </p:nvPr>
        </p:nvSpPr>
        <p:spPr>
          <a:xfrm>
            <a:off x="625151" y="381000"/>
            <a:ext cx="3649349" cy="1325563"/>
          </a:xfrm>
        </p:spPr>
        <p:txBody>
          <a:bodyPr/>
          <a:lstStyle/>
          <a:p>
            <a:pPr>
              <a:lnSpc>
                <a:spcPct val="100000"/>
              </a:lnSpc>
            </a:pPr>
            <a:r>
              <a:rPr lang="ko-KR" altLang="en-US" sz="1200" b="1" dirty="0">
                <a:solidFill>
                  <a:schemeClr val="bg1">
                    <a:lumMod val="95000"/>
                    <a:lumOff val="5000"/>
                  </a:schemeClr>
                </a:solidFill>
              </a:rPr>
              <a:t> </a:t>
            </a:r>
            <a:r>
              <a:rPr lang="ko-KR" altLang="en-US" sz="1400" b="1" dirty="0">
                <a:solidFill>
                  <a:schemeClr val="bg1">
                    <a:lumMod val="95000"/>
                    <a:lumOff val="5000"/>
                  </a:schemeClr>
                </a:solidFill>
              </a:rPr>
              <a:t>오픈도어가 걸어가는 길</a:t>
            </a:r>
            <a:r>
              <a:rPr lang="en-US" altLang="ko-KR" sz="1400" b="1" dirty="0">
                <a:solidFill>
                  <a:schemeClr val="bg1">
                    <a:lumMod val="95000"/>
                    <a:lumOff val="5000"/>
                  </a:schemeClr>
                </a:solidFill>
              </a:rPr>
              <a:t>…</a:t>
            </a:r>
            <a:br>
              <a:rPr lang="en-US" altLang="ko-KR" sz="1200" b="1" dirty="0">
                <a:solidFill>
                  <a:schemeClr val="bg1">
                    <a:lumMod val="95000"/>
                    <a:lumOff val="5000"/>
                  </a:schemeClr>
                </a:solidFill>
              </a:rPr>
            </a:br>
            <a:r>
              <a:rPr lang="ko-KR" altLang="en-US" b="1" dirty="0"/>
              <a:t>중동에 희망을</a:t>
            </a:r>
            <a:r>
              <a:rPr lang="en-US" altLang="ko-KR" b="1" dirty="0"/>
              <a:t>…</a:t>
            </a:r>
            <a:br>
              <a:rPr lang="en-US" altLang="ko-KR" b="1" dirty="0"/>
            </a:br>
            <a:r>
              <a:rPr lang="ko-KR" altLang="en-US" b="1" dirty="0"/>
              <a:t>소액대출 프로젝트</a:t>
            </a:r>
          </a:p>
        </p:txBody>
      </p:sp>
      <p:sp>
        <p:nvSpPr>
          <p:cNvPr id="3" name="텍스트 개체 틀 2">
            <a:extLst>
              <a:ext uri="{FF2B5EF4-FFF2-40B4-BE49-F238E27FC236}">
                <a16:creationId xmlns:a16="http://schemas.microsoft.com/office/drawing/2014/main" id="{C7CCB643-8C7F-7C70-A2C3-8C81E546B4C8}"/>
              </a:ext>
            </a:extLst>
          </p:cNvPr>
          <p:cNvSpPr>
            <a:spLocks noGrp="1"/>
          </p:cNvSpPr>
          <p:nvPr>
            <p:ph type="body" sz="quarter" idx="10"/>
          </p:nvPr>
        </p:nvSpPr>
        <p:spPr>
          <a:xfrm>
            <a:off x="457200" y="1789113"/>
            <a:ext cx="4058816" cy="4923196"/>
          </a:xfrm>
          <a:solidFill>
            <a:schemeClr val="bg1"/>
          </a:solidFill>
        </p:spPr>
        <p:txBody>
          <a:bodyPr>
            <a:normAutofit/>
          </a:bodyPr>
          <a:lstStyle/>
          <a:p>
            <a:pPr algn="just"/>
            <a:r>
              <a:rPr lang="en-US" altLang="ko-KR" dirty="0"/>
              <a:t>2014</a:t>
            </a:r>
            <a:r>
              <a:rPr lang="ko-KR" altLang="en-US" dirty="0"/>
              <a:t>년 </a:t>
            </a:r>
            <a:r>
              <a:rPr lang="en-US" altLang="ko-KR" dirty="0"/>
              <a:t>9</a:t>
            </a:r>
            <a:r>
              <a:rPr lang="ko-KR" altLang="en-US" dirty="0"/>
              <a:t>월에 시작된 이라크 내전으로   국가 경제는 파탄이 났고</a:t>
            </a:r>
            <a:r>
              <a:rPr lang="en-US" altLang="ko-KR" dirty="0"/>
              <a:t>, </a:t>
            </a:r>
            <a:r>
              <a:rPr lang="ko-KR" altLang="en-US" dirty="0"/>
              <a:t>수 많은 사람들은 고향을 떠났습니다</a:t>
            </a:r>
            <a:r>
              <a:rPr lang="en-US" altLang="ko-KR" dirty="0"/>
              <a:t>. </a:t>
            </a:r>
          </a:p>
          <a:p>
            <a:pPr algn="just"/>
            <a:r>
              <a:rPr lang="ko-KR" altLang="en-US" dirty="0"/>
              <a:t>기독교인들은 이곳에서 어떻게 미래를   다시 세울 수 있을까요</a:t>
            </a:r>
            <a:r>
              <a:rPr lang="en-US" altLang="ko-KR" dirty="0"/>
              <a:t>?</a:t>
            </a:r>
          </a:p>
          <a:p>
            <a:pPr algn="just"/>
            <a:r>
              <a:rPr lang="ko-KR" altLang="en-US" dirty="0"/>
              <a:t>이들은 이라크를 떠나지 않기로 했지만</a:t>
            </a:r>
            <a:r>
              <a:rPr lang="en-US" altLang="ko-KR" dirty="0"/>
              <a:t>,  </a:t>
            </a:r>
            <a:r>
              <a:rPr lang="ko-KR" altLang="en-US" dirty="0"/>
              <a:t>이 땅에서 삶을 다시 일구는 것은 현실적으로 불가능하다는 것을 </a:t>
            </a:r>
            <a:r>
              <a:rPr lang="ko-KR" altLang="en-US" dirty="0" err="1"/>
              <a:t>깨달았습니다</a:t>
            </a:r>
            <a:r>
              <a:rPr lang="en-US" altLang="ko-KR" dirty="0"/>
              <a:t>. </a:t>
            </a:r>
          </a:p>
          <a:p>
            <a:pPr algn="just"/>
            <a:r>
              <a:rPr lang="ko-KR" altLang="en-US" dirty="0"/>
              <a:t>바로 이 시점에 오픈도어의 사역이 시작 되었습니다</a:t>
            </a:r>
            <a:r>
              <a:rPr lang="en-US" altLang="ko-KR" dirty="0"/>
              <a:t>. </a:t>
            </a:r>
            <a:r>
              <a:rPr lang="ko-KR" altLang="en-US" dirty="0"/>
              <a:t>오픈도어는 소액의 대출을   통해 가정집을 재건할 뿐만 아니라 경제활동을 재개할 수 있는 기반을 마련해 주었습니다</a:t>
            </a:r>
            <a:r>
              <a:rPr lang="en-US" altLang="ko-KR" dirty="0"/>
              <a:t>. </a:t>
            </a:r>
          </a:p>
          <a:p>
            <a:pPr algn="just"/>
            <a:r>
              <a:rPr lang="ko-KR" altLang="en-US" dirty="0"/>
              <a:t>소액대출은 그들의 삶을 일구는 마중물이 되고 있습니다</a:t>
            </a:r>
            <a:r>
              <a:rPr lang="en-US" altLang="ko-KR" dirty="0"/>
              <a:t>. </a:t>
            </a:r>
            <a:endParaRPr lang="ko-KR" altLang="en-US" dirty="0"/>
          </a:p>
        </p:txBody>
      </p:sp>
      <p:pic>
        <p:nvPicPr>
          <p:cNvPr id="6" name="그림 5" descr="건물, 실외, 공장, 오래된이(가) 표시된 사진&#10;&#10;자동 생성된 설명">
            <a:extLst>
              <a:ext uri="{FF2B5EF4-FFF2-40B4-BE49-F238E27FC236}">
                <a16:creationId xmlns:a16="http://schemas.microsoft.com/office/drawing/2014/main" id="{55469FDF-DB86-BD2C-BD46-FFDBB48777A4}"/>
              </a:ext>
            </a:extLst>
          </p:cNvPr>
          <p:cNvPicPr>
            <a:picLocks noChangeAspect="1"/>
          </p:cNvPicPr>
          <p:nvPr/>
        </p:nvPicPr>
        <p:blipFill rotWithShape="1">
          <a:blip r:embed="rId2"/>
          <a:srcRect b="16724"/>
          <a:stretch/>
        </p:blipFill>
        <p:spPr>
          <a:xfrm>
            <a:off x="5039018" y="2809186"/>
            <a:ext cx="7030433" cy="3903123"/>
          </a:xfrm>
          <a:prstGeom prst="rect">
            <a:avLst/>
          </a:prstGeom>
        </p:spPr>
      </p:pic>
      <p:pic>
        <p:nvPicPr>
          <p:cNvPr id="8" name="그림 7" descr="사람, 소녀, 조그만, 실외이(가) 표시된 사진&#10;&#10;자동 생성된 설명">
            <a:extLst>
              <a:ext uri="{FF2B5EF4-FFF2-40B4-BE49-F238E27FC236}">
                <a16:creationId xmlns:a16="http://schemas.microsoft.com/office/drawing/2014/main" id="{F7DCF004-0B75-223D-64CB-168CAB35703B}"/>
              </a:ext>
            </a:extLst>
          </p:cNvPr>
          <p:cNvPicPr>
            <a:picLocks noChangeAspect="1"/>
          </p:cNvPicPr>
          <p:nvPr/>
        </p:nvPicPr>
        <p:blipFill>
          <a:blip r:embed="rId3"/>
          <a:stretch>
            <a:fillRect/>
          </a:stretch>
        </p:blipFill>
        <p:spPr>
          <a:xfrm>
            <a:off x="5039018" y="145691"/>
            <a:ext cx="3433252" cy="2567246"/>
          </a:xfrm>
          <a:prstGeom prst="rect">
            <a:avLst/>
          </a:prstGeom>
        </p:spPr>
      </p:pic>
      <p:pic>
        <p:nvPicPr>
          <p:cNvPr id="10" name="그림 9" descr="실내이(가) 표시된 사진&#10;&#10;자동 생성된 설명">
            <a:extLst>
              <a:ext uri="{FF2B5EF4-FFF2-40B4-BE49-F238E27FC236}">
                <a16:creationId xmlns:a16="http://schemas.microsoft.com/office/drawing/2014/main" id="{F5BE14F1-ACC2-0648-7B10-040616A63215}"/>
              </a:ext>
            </a:extLst>
          </p:cNvPr>
          <p:cNvPicPr>
            <a:picLocks noChangeAspect="1"/>
          </p:cNvPicPr>
          <p:nvPr/>
        </p:nvPicPr>
        <p:blipFill>
          <a:blip r:embed="rId4"/>
          <a:stretch>
            <a:fillRect/>
          </a:stretch>
        </p:blipFill>
        <p:spPr>
          <a:xfrm>
            <a:off x="8595787" y="145691"/>
            <a:ext cx="3473664" cy="2567246"/>
          </a:xfrm>
          <a:prstGeom prst="rect">
            <a:avLst/>
          </a:prstGeom>
        </p:spPr>
      </p:pic>
    </p:spTree>
    <p:extLst>
      <p:ext uri="{BB962C8B-B14F-4D97-AF65-F5344CB8AC3E}">
        <p14:creationId xmlns:p14="http://schemas.microsoft.com/office/powerpoint/2010/main" val="389498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0D5C3FC-6172-405C-9AFC-93072A8DCF6C}"/>
              </a:ext>
            </a:extLst>
          </p:cNvPr>
          <p:cNvSpPr>
            <a:spLocks noGrp="1"/>
          </p:cNvSpPr>
          <p:nvPr>
            <p:ph type="title"/>
          </p:nvPr>
        </p:nvSpPr>
        <p:spPr>
          <a:xfrm>
            <a:off x="680322" y="753228"/>
            <a:ext cx="6106978" cy="1080938"/>
          </a:xfrm>
        </p:spPr>
        <p:txBody>
          <a:bodyPr vert="horz" lIns="91440" tIns="45720" rIns="91440" bIns="45720" rtlCol="0" anchor="ctr">
            <a:noAutofit/>
          </a:bodyPr>
          <a:lstStyle/>
          <a:p>
            <a:pPr rtl="0"/>
            <a:br>
              <a:rPr lang="en-US" altLang="ko-KR" sz="2400" b="1" dirty="0"/>
            </a:br>
            <a:r>
              <a:rPr lang="ko-KR" altLang="en-US" sz="2600" b="1" dirty="0"/>
              <a:t>나눔</a:t>
            </a:r>
            <a:r>
              <a:rPr lang="en-US" altLang="ko-KR" sz="2600" b="1" dirty="0"/>
              <a:t>: </a:t>
            </a:r>
            <a:r>
              <a:rPr lang="ko-KR" altLang="en-US" sz="2600" b="1" dirty="0"/>
              <a:t>희망의 백만기도운동 캠페인</a:t>
            </a:r>
            <a:br>
              <a:rPr lang="en-US" altLang="ko-KR" sz="2400" b="1" dirty="0"/>
            </a:br>
            <a:r>
              <a:rPr lang="en-US" altLang="ko-KR" sz="2400" b="1" dirty="0"/>
              <a:t>(One</a:t>
            </a:r>
            <a:r>
              <a:rPr lang="ko-KR" altLang="en-US" sz="2400" b="1" dirty="0"/>
              <a:t> </a:t>
            </a:r>
            <a:r>
              <a:rPr lang="en-US" altLang="ko-KR" sz="2400" b="1" dirty="0"/>
              <a:t>Million</a:t>
            </a:r>
            <a:r>
              <a:rPr lang="ko-KR" altLang="en-US" sz="2400" b="1" dirty="0"/>
              <a:t> </a:t>
            </a:r>
            <a:r>
              <a:rPr lang="en-US" altLang="ko-KR" sz="2400" b="1" dirty="0"/>
              <a:t>Prayers</a:t>
            </a:r>
            <a:r>
              <a:rPr lang="ko-KR" altLang="en-US" sz="2400" b="1" dirty="0"/>
              <a:t> </a:t>
            </a:r>
            <a:r>
              <a:rPr lang="en-US" altLang="ko-KR" sz="2400" b="1" dirty="0"/>
              <a:t>of</a:t>
            </a:r>
            <a:r>
              <a:rPr lang="ko-KR" altLang="en-US" sz="2400" b="1" dirty="0"/>
              <a:t> </a:t>
            </a:r>
            <a:r>
              <a:rPr lang="en-US" altLang="ko-KR" sz="2400" b="1" dirty="0"/>
              <a:t>Hope) </a:t>
            </a:r>
            <a:r>
              <a:rPr lang="ko-KR" altLang="en-US" sz="2400" b="1" dirty="0"/>
              <a:t>어떻게</a:t>
            </a:r>
            <a:r>
              <a:rPr lang="en-US" altLang="ko-KR" sz="2400" b="1" dirty="0"/>
              <a:t>…</a:t>
            </a:r>
            <a:r>
              <a:rPr lang="ko-KR" altLang="en-US" sz="2400" b="1" dirty="0"/>
              <a:t> </a:t>
            </a:r>
            <a:br>
              <a:rPr lang="en-US" altLang="ko-KR" sz="2400" b="1" dirty="0"/>
            </a:br>
            <a:endParaRPr lang="ko-KR" altLang="en-US" sz="2400" dirty="0"/>
          </a:p>
        </p:txBody>
      </p:sp>
      <p:pic>
        <p:nvPicPr>
          <p:cNvPr id="4" name="그림 3" descr="벽에 기대어진 자전거">
            <a:extLst>
              <a:ext uri="{FF2B5EF4-FFF2-40B4-BE49-F238E27FC236}">
                <a16:creationId xmlns:a16="http://schemas.microsoft.com/office/drawing/2014/main" id="{E2266ACB-9EA5-4492-8AC3-72830A579538}"/>
              </a:ext>
            </a:extLst>
          </p:cNvPr>
          <p:cNvPicPr>
            <a:picLocks noChangeAspect="1"/>
          </p:cNvPicPr>
          <p:nvPr/>
        </p:nvPicPr>
        <p:blipFill rotWithShape="1">
          <a:blip r:embed="rId3"/>
          <a:srcRect r="9432" b="2"/>
          <a:stretch/>
        </p:blipFill>
        <p:spPr>
          <a:xfrm>
            <a:off x="7318966" y="484632"/>
            <a:ext cx="4495806" cy="3511948"/>
          </a:xfrm>
          <a:prstGeom prst="rect">
            <a:avLst/>
          </a:prstGeom>
          <a:ln>
            <a:noFill/>
          </a:ln>
          <a:effectLst>
            <a:outerShdw blurRad="76200" dist="63500" dir="5040000" algn="tl" rotWithShape="0">
              <a:srgbClr val="000000">
                <a:alpha val="41000"/>
              </a:srgbClr>
            </a:outerShdw>
          </a:effectLst>
        </p:spPr>
      </p:pic>
      <p:pic>
        <p:nvPicPr>
          <p:cNvPr id="14" name="내용 개체 틀 13" descr="집으로 향하는 돌길">
            <a:extLst>
              <a:ext uri="{FF2B5EF4-FFF2-40B4-BE49-F238E27FC236}">
                <a16:creationId xmlns:a16="http://schemas.microsoft.com/office/drawing/2014/main" id="{01A471F8-8C11-4C6C-A961-E2F33F3BBA25}"/>
              </a:ext>
            </a:extLst>
          </p:cNvPr>
          <p:cNvPicPr>
            <a:picLocks noGrp="1" noChangeAspect="1"/>
          </p:cNvPicPr>
          <p:nvPr>
            <p:ph sz="half" idx="1"/>
          </p:nvPr>
        </p:nvPicPr>
        <p:blipFill rotWithShape="1">
          <a:blip r:embed="rId4"/>
          <a:srcRect t="10758" r="2" b="2"/>
          <a:stretch/>
        </p:blipFill>
        <p:spPr>
          <a:xfrm>
            <a:off x="7318965" y="4150596"/>
            <a:ext cx="1663109" cy="2223497"/>
          </a:xfrm>
          <a:prstGeom prst="rect">
            <a:avLst/>
          </a:prstGeom>
          <a:ln>
            <a:noFill/>
          </a:ln>
          <a:effectLst>
            <a:outerShdw blurRad="76200" dist="63500" dir="5040000" algn="tl" rotWithShape="0">
              <a:srgbClr val="000000">
                <a:alpha val="41000"/>
              </a:srgbClr>
            </a:outerShdw>
          </a:effectLst>
        </p:spPr>
      </p:pic>
      <p:pic>
        <p:nvPicPr>
          <p:cNvPr id="6" name="그림 5" descr="위에서부터 가까운 집들">
            <a:extLst>
              <a:ext uri="{FF2B5EF4-FFF2-40B4-BE49-F238E27FC236}">
                <a16:creationId xmlns:a16="http://schemas.microsoft.com/office/drawing/2014/main" id="{16029391-6833-4C19-8C68-1C1E6E0D98E2}"/>
              </a:ext>
            </a:extLst>
          </p:cNvPr>
          <p:cNvPicPr>
            <a:picLocks noChangeAspect="1"/>
          </p:cNvPicPr>
          <p:nvPr/>
        </p:nvPicPr>
        <p:blipFill rotWithShape="1">
          <a:blip r:embed="rId5"/>
          <a:srcRect l="17286" r="2836" b="2"/>
          <a:stretch/>
        </p:blipFill>
        <p:spPr>
          <a:xfrm>
            <a:off x="9144000" y="4150596"/>
            <a:ext cx="2670772" cy="2231808"/>
          </a:xfrm>
          <a:prstGeom prst="rect">
            <a:avLst/>
          </a:prstGeom>
          <a:ln>
            <a:noFill/>
          </a:ln>
          <a:effectLst>
            <a:outerShdw blurRad="76200" dist="63500" dir="5040000" algn="tl" rotWithShape="0">
              <a:srgbClr val="000000">
                <a:alpha val="41000"/>
              </a:srgbClr>
            </a:outerShdw>
          </a:effectLst>
        </p:spPr>
      </p:pic>
      <p:graphicFrame>
        <p:nvGraphicFramePr>
          <p:cNvPr id="9" name="내용 개체 틀 8" descr="SmartArt 아이콘 그래픽">
            <a:extLst>
              <a:ext uri="{FF2B5EF4-FFF2-40B4-BE49-F238E27FC236}">
                <a16:creationId xmlns:a16="http://schemas.microsoft.com/office/drawing/2014/main" id="{157650F6-FA77-404F-9ABC-2AB4FBD56F48}"/>
              </a:ext>
            </a:extLst>
          </p:cNvPr>
          <p:cNvGraphicFramePr>
            <a:graphicFrameLocks noGrp="1"/>
          </p:cNvGraphicFramePr>
          <p:nvPr>
            <p:ph sz="half" idx="2"/>
          </p:nvPr>
        </p:nvGraphicFramePr>
        <p:xfrm>
          <a:off x="680321" y="2336873"/>
          <a:ext cx="6106979" cy="35993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53998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2D1A202-23A3-4F3A-AA92-0172C8D2DA06}"/>
              </a:ext>
            </a:extLst>
          </p:cNvPr>
          <p:cNvSpPr>
            <a:spLocks noGrp="1"/>
          </p:cNvSpPr>
          <p:nvPr>
            <p:ph type="title"/>
          </p:nvPr>
        </p:nvSpPr>
        <p:spPr>
          <a:xfrm>
            <a:off x="680321" y="629402"/>
            <a:ext cx="9613861" cy="1351797"/>
          </a:xfrm>
        </p:spPr>
        <p:txBody>
          <a:bodyPr rtlCol="0" anchor="ctr">
            <a:normAutofit/>
          </a:bodyPr>
          <a:lstStyle/>
          <a:p>
            <a:pPr>
              <a:lnSpc>
                <a:spcPct val="100000"/>
              </a:lnSpc>
            </a:pPr>
            <a:r>
              <a:rPr lang="ko-KR" altLang="en-US" b="1" dirty="0"/>
              <a:t>박해 받는 교회와 </a:t>
            </a:r>
            <a:br>
              <a:rPr lang="en-US" altLang="ko-KR" b="1" dirty="0"/>
            </a:br>
            <a:r>
              <a:rPr lang="ko-KR" altLang="en-US" b="1" dirty="0"/>
              <a:t>성도들을 위한 기도</a:t>
            </a:r>
            <a:r>
              <a:rPr lang="en-US" altLang="ko-KR" b="1" dirty="0"/>
              <a:t>(30’)</a:t>
            </a:r>
            <a:endParaRPr lang="ko-KR" altLang="en-US" dirty="0"/>
          </a:p>
        </p:txBody>
      </p:sp>
      <p:pic>
        <p:nvPicPr>
          <p:cNvPr id="7" name="그림 개체 틀 9" descr="말미잘 속에 있는 흰동가리 사진&#10;">
            <a:extLst>
              <a:ext uri="{FF2B5EF4-FFF2-40B4-BE49-F238E27FC236}">
                <a16:creationId xmlns:a16="http://schemas.microsoft.com/office/drawing/2014/main" id="{A5F7739E-60E6-359C-56BE-D2F4BBA33CE8}"/>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0615" r="1" b="12586"/>
          <a:stretch/>
        </p:blipFill>
        <p:spPr>
          <a:xfrm>
            <a:off x="680320" y="2336873"/>
            <a:ext cx="4698358" cy="3599316"/>
          </a:xfrm>
          <a:prstGeom prst="rect">
            <a:avLst/>
          </a:prstGeom>
          <a:noFill/>
        </p:spPr>
      </p:pic>
      <p:pic>
        <p:nvPicPr>
          <p:cNvPr id="6" name="그림 개체 틀 5" descr="텍스트, 실내, 벽, 모니터이(가) 표시된 사진&#10;&#10;자동 생성된 설명">
            <a:extLst>
              <a:ext uri="{FF2B5EF4-FFF2-40B4-BE49-F238E27FC236}">
                <a16:creationId xmlns:a16="http://schemas.microsoft.com/office/drawing/2014/main" id="{0AC02545-EAB9-759C-D00F-DA3A18F5B84C}"/>
              </a:ext>
            </a:extLst>
          </p:cNvPr>
          <p:cNvPicPr>
            <a:picLocks noGrp="1" noChangeAspect="1"/>
          </p:cNvPicPr>
          <p:nvPr>
            <p:ph sz="half" idx="2"/>
          </p:nvPr>
        </p:nvPicPr>
        <p:blipFill rotWithShape="1">
          <a:blip r:embed="rId4"/>
          <a:srcRect t="8059" r="-1" b="13797"/>
          <a:stretch/>
        </p:blipFill>
        <p:spPr>
          <a:xfrm>
            <a:off x="5594123" y="2336873"/>
            <a:ext cx="4700058" cy="3599316"/>
          </a:xfrm>
          <a:noFill/>
        </p:spPr>
      </p:pic>
      <p:sp>
        <p:nvSpPr>
          <p:cNvPr id="26" name="날짜 개체 틀 25" hidden="1">
            <a:extLst>
              <a:ext uri="{FF2B5EF4-FFF2-40B4-BE49-F238E27FC236}">
                <a16:creationId xmlns:a16="http://schemas.microsoft.com/office/drawing/2014/main" id="{F9C20C10-9D7D-4177-9698-268E4571E974}"/>
              </a:ext>
            </a:extLst>
          </p:cNvPr>
          <p:cNvSpPr>
            <a:spLocks noGrp="1"/>
          </p:cNvSpPr>
          <p:nvPr>
            <p:ph type="dt" sz="half" idx="4294967295"/>
          </p:nvPr>
        </p:nvSpPr>
        <p:spPr>
          <a:xfrm>
            <a:off x="838200" y="6356350"/>
            <a:ext cx="2743200" cy="365125"/>
          </a:xfrm>
        </p:spPr>
        <p:txBody>
          <a:bodyPr rtlCol="0"/>
          <a:lstStyle/>
          <a:p>
            <a:pPr rtl="0">
              <a:spcAft>
                <a:spcPts val="600"/>
              </a:spcAft>
            </a:pPr>
            <a:r>
              <a:rPr lang="en-US" altLang="ko-KR" dirty="0"/>
              <a:t>Aug 30</a:t>
            </a:r>
            <a:r>
              <a:rPr lang="en-US" altLang="ko-KR" baseline="30000" dirty="0"/>
              <a:t>th</a:t>
            </a:r>
            <a:r>
              <a:rPr lang="en-US" altLang="ko-KR" dirty="0"/>
              <a:t>, 2022</a:t>
            </a:r>
            <a:endParaRPr lang="ko-KR" altLang="en-US"/>
          </a:p>
        </p:txBody>
      </p:sp>
      <p:sp>
        <p:nvSpPr>
          <p:cNvPr id="28" name="슬라이드 번호 개체 틀 27" hidden="1">
            <a:extLst>
              <a:ext uri="{FF2B5EF4-FFF2-40B4-BE49-F238E27FC236}">
                <a16:creationId xmlns:a16="http://schemas.microsoft.com/office/drawing/2014/main" id="{68B7A5A4-3AD8-472D-A4E3-F536ED1A968F}"/>
              </a:ext>
            </a:extLst>
          </p:cNvPr>
          <p:cNvSpPr>
            <a:spLocks noGrp="1"/>
          </p:cNvSpPr>
          <p:nvPr>
            <p:ph type="sldNum" sz="quarter" idx="4294967295"/>
          </p:nvPr>
        </p:nvSpPr>
        <p:spPr>
          <a:xfrm>
            <a:off x="8610600" y="6356350"/>
            <a:ext cx="2743200" cy="365125"/>
          </a:xfrm>
        </p:spPr>
        <p:txBody>
          <a:bodyPr rtlCol="0"/>
          <a:lstStyle/>
          <a:p>
            <a:pPr rtl="0">
              <a:spcAft>
                <a:spcPts val="600"/>
              </a:spcAft>
            </a:pPr>
            <a:fld id="{294A09A9-5501-47C1-A89A-A340965A2BE2}" type="slidenum">
              <a:rPr lang="en-US" altLang="ko-KR" smtClean="0"/>
              <a:pPr rtl="0">
                <a:spcAft>
                  <a:spcPts val="600"/>
                </a:spcAft>
              </a:pPr>
              <a:t>7</a:t>
            </a:fld>
            <a:endParaRPr lang="ko-KR" altLang="en-US"/>
          </a:p>
        </p:txBody>
      </p:sp>
    </p:spTree>
    <p:extLst>
      <p:ext uri="{BB962C8B-B14F-4D97-AF65-F5344CB8AC3E}">
        <p14:creationId xmlns:p14="http://schemas.microsoft.com/office/powerpoint/2010/main" val="138464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80321" y="753228"/>
            <a:ext cx="9613861" cy="1080938"/>
          </a:xfrm>
        </p:spPr>
        <p:txBody>
          <a:bodyPr anchor="ctr">
            <a:normAutofit/>
          </a:bodyPr>
          <a:lstStyle/>
          <a:p>
            <a:pPr lvl="0">
              <a:defRPr/>
            </a:pPr>
            <a:r>
              <a:rPr lang="ko-KR" altLang="en-US" b="1"/>
              <a:t>시리아를 위한 기도</a:t>
            </a:r>
          </a:p>
        </p:txBody>
      </p:sp>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8</a:t>
            </a:fld>
            <a:endParaRPr lang="en-US" altLang="ko-KR"/>
          </a:p>
        </p:txBody>
      </p:sp>
      <p:sp>
        <p:nvSpPr>
          <p:cNvPr id="30" name="내용 개체 틀 3"/>
          <p:cNvSpPr>
            <a:spLocks noGrp="1"/>
          </p:cNvSpPr>
          <p:nvPr>
            <p:ph sz="half" idx="2" hasCustomPrompt="1"/>
          </p:nvPr>
        </p:nvSpPr>
        <p:spPr>
          <a:xfrm>
            <a:off x="5360856" y="2161924"/>
            <a:ext cx="5778910" cy="4075566"/>
          </a:xfrm>
        </p:spPr>
        <p:txBody>
          <a:bodyPr>
            <a:noAutofit/>
          </a:bodyPr>
          <a:lstStyle/>
          <a:p>
            <a:pPr algn="just">
              <a:lnSpc>
                <a:spcPct val="140000"/>
              </a:lnSpc>
              <a:defRPr/>
            </a:pPr>
            <a:r>
              <a:rPr lang="ko-KR" altLang="en-US" sz="1500" dirty="0"/>
              <a:t>2011년 3월 시리아 내전이 발발한 이후 수많은 기독교인들이 나라를 떠났습니다. 오픈도어 파트너인 에드워드 목사님(</a:t>
            </a:r>
            <a:r>
              <a:rPr lang="ko-KR" altLang="en-US" sz="1500" dirty="0" err="1"/>
              <a:t>Pastor</a:t>
            </a:r>
            <a:r>
              <a:rPr lang="ko-KR" altLang="en-US" sz="1500" dirty="0"/>
              <a:t> </a:t>
            </a:r>
            <a:r>
              <a:rPr lang="ko-KR" altLang="en-US" sz="1500" dirty="0" err="1"/>
              <a:t>Edward</a:t>
            </a:r>
            <a:r>
              <a:rPr lang="ko-KR" altLang="en-US" sz="1500" dirty="0"/>
              <a:t>)에 따르면 “목회자들을 포함해, 60% 이상의 기독교인들이 시리아를 떠났습니다. </a:t>
            </a:r>
            <a:r>
              <a:rPr lang="ko-KR" altLang="en-US" sz="1500" dirty="0" err="1"/>
              <a:t>이로인해</a:t>
            </a:r>
            <a:r>
              <a:rPr lang="ko-KR" altLang="en-US" sz="1500" dirty="0"/>
              <a:t> 고국에 남아 있는 목회자들에겐 부담이 가중되었습니다.” 주님께서 에드워드 목사님과 같이 시리아에 남아 있는 지도자들을 격려해 주시고 날마다   새 힘을 주시기 원합니다</a:t>
            </a:r>
            <a:r>
              <a:rPr lang="en-US" altLang="ko-KR" sz="1500" dirty="0"/>
              <a:t>.</a:t>
            </a:r>
          </a:p>
          <a:p>
            <a:pPr algn="just">
              <a:lnSpc>
                <a:spcPct val="140000"/>
              </a:lnSpc>
              <a:defRPr/>
            </a:pPr>
            <a:r>
              <a:rPr lang="ko-KR" altLang="en-US" sz="1500" dirty="0"/>
              <a:t>시리아 내전은 대부분 종식되었지만, 전쟁의 여파는 계속되고 있습니다. 에드워드 목사님에 의하면 “많은 사람들이 붕괴된  시리아의 경제가 더욱 심각한 상황에 처해 있다고 말합니다</a:t>
            </a:r>
            <a:r>
              <a:rPr lang="en-US" altLang="ko-KR" sz="1500" dirty="0"/>
              <a:t>.</a:t>
            </a:r>
            <a:r>
              <a:rPr lang="ko-KR" altLang="en-US" sz="1500" dirty="0"/>
              <a:t>  시리아 중산층의 기아 수준이 급격히 증가한 것은 이번이 처음이기 때문입니다.” 식량, 의류, 의약품 지원을 위한 시리아의   오픈도어 희망 센터를 위해 기도해 주세요.</a:t>
            </a:r>
          </a:p>
        </p:txBody>
      </p:sp>
      <p:pic>
        <p:nvPicPr>
          <p:cNvPr id="31" name="그림 30"/>
          <p:cNvPicPr>
            <a:picLocks noChangeAspect="1"/>
          </p:cNvPicPr>
          <p:nvPr/>
        </p:nvPicPr>
        <p:blipFill rotWithShape="1">
          <a:blip r:embed="rId3"/>
          <a:stretch>
            <a:fillRect/>
          </a:stretch>
        </p:blipFill>
        <p:spPr>
          <a:xfrm>
            <a:off x="247183" y="2204200"/>
            <a:ext cx="4859984" cy="4199084"/>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80321" y="753228"/>
            <a:ext cx="9613861" cy="1080938"/>
          </a:xfrm>
        </p:spPr>
        <p:txBody>
          <a:bodyPr anchor="ctr">
            <a:normAutofit/>
          </a:bodyPr>
          <a:lstStyle/>
          <a:p>
            <a:pPr lvl="0">
              <a:defRPr/>
            </a:pPr>
            <a:r>
              <a:rPr lang="ko-KR" altLang="en-US" b="1"/>
              <a:t>시리아를 위한 기도</a:t>
            </a:r>
          </a:p>
        </p:txBody>
      </p:sp>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9</a:t>
            </a:fld>
            <a:endParaRPr lang="en-US" altLang="ko-KR"/>
          </a:p>
        </p:txBody>
      </p:sp>
      <p:sp>
        <p:nvSpPr>
          <p:cNvPr id="30" name="내용 개체 틀 3"/>
          <p:cNvSpPr>
            <a:spLocks noGrp="1"/>
          </p:cNvSpPr>
          <p:nvPr>
            <p:ph sz="half" idx="2" hasCustomPrompt="1"/>
          </p:nvPr>
        </p:nvSpPr>
        <p:spPr>
          <a:xfrm>
            <a:off x="5812041" y="3224713"/>
            <a:ext cx="5778910" cy="2872407"/>
          </a:xfrm>
        </p:spPr>
        <p:txBody>
          <a:bodyPr>
            <a:noAutofit/>
          </a:bodyPr>
          <a:lstStyle/>
          <a:p>
            <a:pPr algn="just">
              <a:lnSpc>
                <a:spcPct val="140000"/>
              </a:lnSpc>
              <a:defRPr/>
            </a:pPr>
            <a:r>
              <a:rPr lang="ko-KR" altLang="en-US" sz="1500" dirty="0"/>
              <a:t>10년동안 이어진 전쟁, 박해, 코로나 </a:t>
            </a:r>
            <a:r>
              <a:rPr lang="ko-KR" altLang="en-US" sz="1500" dirty="0" err="1"/>
              <a:t>팬데믹에도</a:t>
            </a:r>
            <a:r>
              <a:rPr lang="ko-KR" altLang="en-US" sz="1500" dirty="0"/>
              <a:t> 불구하고     시리아와  이라크의 교회가 희망의 등불이 되어 계속 빛을 발할 수 있는 것은 중동의 희망을 위한 여러분의 기도와 후원 덕분 입니다.</a:t>
            </a:r>
          </a:p>
          <a:p>
            <a:pPr algn="just">
              <a:lnSpc>
                <a:spcPct val="140000"/>
              </a:lnSpc>
              <a:defRPr/>
            </a:pPr>
            <a:r>
              <a:rPr lang="ko-KR" altLang="en-US" sz="1500" dirty="0"/>
              <a:t>전세계 오픈도어 후원자들을 통해 시리아 전역에 희망 센터 160곳이 설립되었습니다. 빈곤 해결을 위한 직업훈련과 소득 창출 사업에 참여하는 모든 사람들에게 지혜를 주시고, 경제     위기가 해결될 수 있도록 기도해 주세요.</a:t>
            </a:r>
          </a:p>
          <a:p>
            <a:pPr algn="just">
              <a:lnSpc>
                <a:spcPct val="140000"/>
              </a:lnSpc>
              <a:defRPr/>
            </a:pPr>
            <a:endParaRPr lang="ko-KR" altLang="en-US" sz="1500" dirty="0"/>
          </a:p>
        </p:txBody>
      </p:sp>
      <p:sp>
        <p:nvSpPr>
          <p:cNvPr id="33" name="TextBox 32"/>
          <p:cNvSpPr txBox="1"/>
          <p:nvPr/>
        </p:nvSpPr>
        <p:spPr>
          <a:xfrm>
            <a:off x="401052" y="2202330"/>
            <a:ext cx="10968791" cy="729465"/>
          </a:xfrm>
          <a:prstGeom prst="rect">
            <a:avLst/>
          </a:prstGeom>
        </p:spPr>
        <p:txBody>
          <a:bodyPr wrap="square">
            <a:spAutoFit/>
          </a:bodyPr>
          <a:lstStyle/>
          <a:p>
            <a:pPr algn="ctr">
              <a:lnSpc>
                <a:spcPct val="140000"/>
              </a:lnSpc>
              <a:defRPr/>
            </a:pPr>
            <a:r>
              <a:rPr lang="ko-KR" altLang="en-US" sz="1500" i="1" dirty="0">
                <a:solidFill>
                  <a:srgbClr val="F4E5B2"/>
                </a:solidFill>
              </a:rPr>
              <a:t> "주님께서 우리의 기도에 응답하셨음을 믿습니다. 하나님께서 우리를 안전하게 보호해 주셨습니다. </a:t>
            </a:r>
          </a:p>
          <a:p>
            <a:pPr algn="ctr">
              <a:lnSpc>
                <a:spcPct val="140000"/>
              </a:lnSpc>
              <a:defRPr/>
            </a:pPr>
            <a:r>
              <a:rPr lang="ko-KR" altLang="en-US" sz="1500" i="1" dirty="0">
                <a:solidFill>
                  <a:srgbClr val="F4E5B2"/>
                </a:solidFill>
              </a:rPr>
              <a:t>주님께서 우리가  더 많은 사람들에게 손을 내밀어 그리스도의 사랑의 빛을  전할 수 있게 해 주셨습니다."</a:t>
            </a:r>
          </a:p>
        </p:txBody>
      </p:sp>
      <p:pic>
        <p:nvPicPr>
          <p:cNvPr id="34" name="그림 33"/>
          <p:cNvPicPr>
            <a:picLocks noChangeAspect="1"/>
          </p:cNvPicPr>
          <p:nvPr/>
        </p:nvPicPr>
        <p:blipFill rotWithShape="1">
          <a:blip r:embed="rId3"/>
          <a:stretch>
            <a:fillRect/>
          </a:stretch>
        </p:blipFill>
        <p:spPr>
          <a:xfrm>
            <a:off x="298583" y="3182152"/>
            <a:ext cx="5408097" cy="303035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80321" y="753228"/>
            <a:ext cx="9613861" cy="1080938"/>
          </a:xfrm>
        </p:spPr>
        <p:txBody>
          <a:bodyPr anchor="ctr">
            <a:normAutofit/>
          </a:bodyPr>
          <a:lstStyle/>
          <a:p>
            <a:pPr lvl="0">
              <a:defRPr/>
            </a:pPr>
            <a:r>
              <a:rPr lang="ko-KR" altLang="en-US" b="1"/>
              <a:t>탈리타</a:t>
            </a:r>
            <a:r>
              <a:rPr lang="en-US" altLang="ko-KR" b="1"/>
              <a:t>(Talitha)</a:t>
            </a:r>
            <a:r>
              <a:rPr lang="ko-KR" altLang="en-US" b="1"/>
              <a:t>를 위한 기도 </a:t>
            </a:r>
            <a:r>
              <a:rPr lang="en-US" altLang="ko-KR" b="1"/>
              <a:t>-</a:t>
            </a:r>
            <a:r>
              <a:rPr lang="ko-KR" altLang="en-US" b="1"/>
              <a:t> 중앙아시아</a:t>
            </a:r>
          </a:p>
        </p:txBody>
      </p:sp>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10</a:t>
            </a:fld>
            <a:endParaRPr lang="en-US" altLang="ko-KR"/>
          </a:p>
        </p:txBody>
      </p:sp>
      <p:sp>
        <p:nvSpPr>
          <p:cNvPr id="30" name="내용 개체 틀 3"/>
          <p:cNvSpPr>
            <a:spLocks noGrp="1"/>
          </p:cNvSpPr>
          <p:nvPr>
            <p:ph sz="half" idx="2" hasCustomPrompt="1"/>
          </p:nvPr>
        </p:nvSpPr>
        <p:spPr>
          <a:xfrm>
            <a:off x="5996709" y="2281932"/>
            <a:ext cx="5778910" cy="4349754"/>
          </a:xfrm>
        </p:spPr>
        <p:txBody>
          <a:bodyPr>
            <a:noAutofit/>
          </a:bodyPr>
          <a:lstStyle/>
          <a:p>
            <a:pPr algn="just">
              <a:lnSpc>
                <a:spcPct val="140000"/>
              </a:lnSpc>
              <a:defRPr/>
            </a:pPr>
            <a:r>
              <a:rPr lang="ko-KR" altLang="en-US" sz="1500" dirty="0" err="1"/>
              <a:t>탈리타</a:t>
            </a:r>
            <a:r>
              <a:rPr lang="ko-KR" altLang="en-US" sz="1500" dirty="0"/>
              <a:t>(17) 자매는 2021년 12월 예수님을 믿게 되었습니다</a:t>
            </a:r>
            <a:r>
              <a:rPr lang="en-US" altLang="ko-KR" sz="1500" dirty="0"/>
              <a:t>.</a:t>
            </a:r>
            <a:r>
              <a:rPr lang="ko-KR" altLang="en-US" sz="1500" dirty="0"/>
              <a:t>   올해 1월부터 많은 사람들이 그녀를 위해 기도해 주셨고,      그녀를 위한 수많은 격려 메세지를 받았습니다. 하지만, 더이상 그녀와 연락이 닿지 않았고, 최근 알게 된 소식을 전합니다.</a:t>
            </a:r>
          </a:p>
          <a:p>
            <a:pPr algn="just">
              <a:lnSpc>
                <a:spcPct val="140000"/>
              </a:lnSpc>
              <a:defRPr/>
            </a:pPr>
            <a:r>
              <a:rPr lang="ko-KR" altLang="en-US" sz="1500" dirty="0"/>
              <a:t>지금까지의 모든 노력에도 불구하고, 안타깝게 </a:t>
            </a:r>
            <a:r>
              <a:rPr lang="ko-KR" altLang="en-US" sz="1500" dirty="0" err="1"/>
              <a:t>탈리타는</a:t>
            </a:r>
            <a:r>
              <a:rPr lang="ko-KR" altLang="en-US" sz="1500" dirty="0"/>
              <a:t>       하나님과 예수 그리스도에 대해 더이상 알고 싶어하지 않고   있습니다. 무슨 이유인지는 알 수 없지만</a:t>
            </a:r>
            <a:r>
              <a:rPr lang="en-US" altLang="ko-KR" sz="1500" dirty="0"/>
              <a:t>, </a:t>
            </a:r>
            <a:r>
              <a:rPr lang="ko-KR" altLang="en-US" sz="1500" dirty="0"/>
              <a:t>그녀는 더이상 다른 성도들과 만남도 거부하고 있습니다</a:t>
            </a:r>
            <a:r>
              <a:rPr lang="en-US" altLang="ko-KR" sz="1500" dirty="0"/>
              <a:t>.</a:t>
            </a:r>
            <a:r>
              <a:rPr lang="ko-KR" altLang="en-US" sz="1500" dirty="0"/>
              <a:t> </a:t>
            </a:r>
            <a:r>
              <a:rPr lang="ko-KR" altLang="en-US" sz="1500" dirty="0" err="1"/>
              <a:t>비신자인</a:t>
            </a:r>
            <a:r>
              <a:rPr lang="ko-KR" altLang="en-US" sz="1500" dirty="0"/>
              <a:t> 삼촌이 그녀와 얘기해 보았지만, 삼촌의 얘기도 듣고 싶어하지 않는다고      합니다. 누군가 그녀의 생각과 마음을 어지럽혀 놓은 것 같습니다. 현재 이모, </a:t>
            </a:r>
            <a:r>
              <a:rPr lang="ko-KR" altLang="en-US" sz="1500" dirty="0" err="1"/>
              <a:t>말리챠</a:t>
            </a:r>
            <a:r>
              <a:rPr lang="ko-KR" altLang="en-US" sz="1500" dirty="0"/>
              <a:t>(</a:t>
            </a:r>
            <a:r>
              <a:rPr lang="ko-KR" altLang="en-US" sz="1500" dirty="0" err="1"/>
              <a:t>Malitcha</a:t>
            </a:r>
            <a:r>
              <a:rPr lang="ko-KR" altLang="en-US" sz="1500" dirty="0"/>
              <a:t>)가 </a:t>
            </a:r>
            <a:r>
              <a:rPr lang="ko-KR" altLang="en-US" sz="1500" dirty="0" err="1"/>
              <a:t>탈리타를</a:t>
            </a:r>
            <a:r>
              <a:rPr lang="ko-KR" altLang="en-US" sz="1500" dirty="0"/>
              <a:t> 보살피고 있습니다</a:t>
            </a:r>
            <a:r>
              <a:rPr lang="en-US" altLang="ko-KR" sz="1500" dirty="0"/>
              <a:t>.</a:t>
            </a:r>
          </a:p>
          <a:p>
            <a:pPr algn="just">
              <a:lnSpc>
                <a:spcPct val="140000"/>
              </a:lnSpc>
              <a:defRPr/>
            </a:pPr>
            <a:endParaRPr lang="ko-KR" altLang="en-US" sz="1500" dirty="0"/>
          </a:p>
        </p:txBody>
      </p:sp>
      <p:pic>
        <p:nvPicPr>
          <p:cNvPr id="35" name="그림 34"/>
          <p:cNvPicPr/>
          <p:nvPr/>
        </p:nvPicPr>
        <p:blipFill rotWithShape="1">
          <a:blip r:embed="rId3"/>
          <a:srcRect/>
          <a:stretch>
            <a:fillRect/>
          </a:stretch>
        </p:blipFill>
        <p:spPr>
          <a:xfrm>
            <a:off x="184668" y="2264617"/>
            <a:ext cx="5731510" cy="428180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80321" y="753228"/>
            <a:ext cx="9613861" cy="1080938"/>
          </a:xfrm>
        </p:spPr>
        <p:txBody>
          <a:bodyPr anchor="ctr">
            <a:normAutofit/>
          </a:bodyPr>
          <a:lstStyle/>
          <a:p>
            <a:pPr lvl="0">
              <a:defRPr/>
            </a:pPr>
            <a:r>
              <a:rPr lang="ko-KR" altLang="en-US" b="1"/>
              <a:t>탈리타</a:t>
            </a:r>
            <a:r>
              <a:rPr lang="en-US" altLang="ko-KR" b="1"/>
              <a:t>(Talitha)</a:t>
            </a:r>
            <a:r>
              <a:rPr lang="ko-KR" altLang="en-US" b="1"/>
              <a:t>를 위한 기도 </a:t>
            </a:r>
            <a:r>
              <a:rPr lang="en-US" altLang="ko-KR" b="1"/>
              <a:t>-</a:t>
            </a:r>
            <a:r>
              <a:rPr lang="ko-KR" altLang="en-US" b="1"/>
              <a:t> 중앙아시아</a:t>
            </a:r>
          </a:p>
        </p:txBody>
      </p:sp>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11</a:t>
            </a:fld>
            <a:endParaRPr lang="en-US" altLang="ko-KR"/>
          </a:p>
        </p:txBody>
      </p:sp>
      <p:sp>
        <p:nvSpPr>
          <p:cNvPr id="30" name="내용 개체 틀 3"/>
          <p:cNvSpPr>
            <a:spLocks noGrp="1"/>
          </p:cNvSpPr>
          <p:nvPr>
            <p:ph sz="half" idx="2" hasCustomPrompt="1"/>
          </p:nvPr>
        </p:nvSpPr>
        <p:spPr>
          <a:xfrm>
            <a:off x="5996709" y="2281932"/>
            <a:ext cx="5433291" cy="4349754"/>
          </a:xfrm>
        </p:spPr>
        <p:txBody>
          <a:bodyPr>
            <a:noAutofit/>
          </a:bodyPr>
          <a:lstStyle/>
          <a:p>
            <a:pPr marL="0" indent="0">
              <a:lnSpc>
                <a:spcPct val="140000"/>
              </a:lnSpc>
              <a:buNone/>
              <a:defRPr/>
            </a:pPr>
            <a:r>
              <a:rPr lang="ko-KR" altLang="en-US" sz="2000" b="1" dirty="0"/>
              <a:t>함께 기도해 주세요</a:t>
            </a:r>
            <a:r>
              <a:rPr lang="en-US" altLang="ko-KR" sz="2000" b="1" dirty="0"/>
              <a:t>..</a:t>
            </a:r>
            <a:r>
              <a:rPr lang="ko-KR" altLang="en-US" sz="2000" b="1" dirty="0"/>
              <a:t> </a:t>
            </a:r>
          </a:p>
          <a:p>
            <a:pPr>
              <a:lnSpc>
                <a:spcPct val="140000"/>
              </a:lnSpc>
              <a:defRPr/>
            </a:pPr>
            <a:endParaRPr lang="ko-KR" altLang="en-US" sz="900" dirty="0"/>
          </a:p>
          <a:p>
            <a:pPr marL="342900" indent="-342900" algn="just">
              <a:lnSpc>
                <a:spcPct val="140000"/>
              </a:lnSpc>
              <a:buFont typeface="+mj-lt"/>
              <a:buAutoNum type="arabicPeriod"/>
              <a:defRPr/>
            </a:pPr>
            <a:r>
              <a:rPr lang="ko-KR" altLang="en-US" sz="1500" dirty="0" err="1"/>
              <a:t>탈리타가</a:t>
            </a:r>
            <a:r>
              <a:rPr lang="ko-KR" altLang="en-US" sz="1500" dirty="0"/>
              <a:t> 하나님과 가정 교회로 돌아올 수 있도록 기도해 주세요</a:t>
            </a:r>
            <a:r>
              <a:rPr lang="en-US" altLang="ko-KR" sz="1500" dirty="0"/>
              <a:t>.</a:t>
            </a:r>
          </a:p>
          <a:p>
            <a:pPr marL="342900" indent="-342900" algn="just">
              <a:lnSpc>
                <a:spcPct val="140000"/>
              </a:lnSpc>
              <a:buFont typeface="+mj-lt"/>
              <a:buAutoNum type="arabicPeriod"/>
              <a:defRPr/>
            </a:pPr>
            <a:r>
              <a:rPr lang="ko-KR" altLang="en-US" sz="1500" dirty="0"/>
              <a:t>하나님께서 그녀의 마음과 생각 가운데 임하시어</a:t>
            </a:r>
            <a:r>
              <a:rPr lang="en-US" altLang="ko-KR" sz="1500" dirty="0"/>
              <a:t>,</a:t>
            </a:r>
            <a:r>
              <a:rPr lang="ko-KR" altLang="en-US" sz="1500" dirty="0"/>
              <a:t> 어떻게 해야 할지를 </a:t>
            </a:r>
            <a:r>
              <a:rPr lang="ko-KR" altLang="en-US" sz="1500" dirty="0" err="1"/>
              <a:t>깨달아</a:t>
            </a:r>
            <a:r>
              <a:rPr lang="ko-KR" altLang="en-US" sz="1500" dirty="0"/>
              <a:t> 알 수 있는 지혜를 </a:t>
            </a:r>
            <a:r>
              <a:rPr lang="ko-KR" altLang="en-US" sz="1500" dirty="0" err="1"/>
              <a:t>주시길</a:t>
            </a:r>
            <a:r>
              <a:rPr lang="ko-KR" altLang="en-US" sz="1500" dirty="0"/>
              <a:t> 원합니다</a:t>
            </a:r>
            <a:r>
              <a:rPr lang="en-US" altLang="ko-KR" sz="1500" dirty="0"/>
              <a:t>.</a:t>
            </a:r>
          </a:p>
          <a:p>
            <a:pPr marL="342900" indent="-342900" algn="just">
              <a:lnSpc>
                <a:spcPct val="140000"/>
              </a:lnSpc>
              <a:buFont typeface="+mj-lt"/>
              <a:buAutoNum type="arabicPeriod"/>
              <a:defRPr/>
            </a:pPr>
            <a:r>
              <a:rPr lang="ko-KR" altLang="en-US" sz="1500" dirty="0"/>
              <a:t>전세계 오픈도어 후원자들을 통한 기도와 격려 메세지가 그녀의 마음에 닿기를 소망합니다. </a:t>
            </a:r>
          </a:p>
          <a:p>
            <a:pPr marL="342900" indent="-342900" algn="just">
              <a:lnSpc>
                <a:spcPct val="140000"/>
              </a:lnSpc>
              <a:buFont typeface="+mj-lt"/>
              <a:buAutoNum type="arabicPeriod"/>
              <a:defRPr/>
            </a:pPr>
            <a:r>
              <a:rPr lang="ko-KR" altLang="en-US" sz="1500" dirty="0" err="1"/>
              <a:t>말리챠</a:t>
            </a:r>
            <a:r>
              <a:rPr lang="ko-KR" altLang="en-US" sz="1500" dirty="0"/>
              <a:t> 이모의 건강을 위해 기도해 주세요. 그녀를 통해          </a:t>
            </a:r>
            <a:r>
              <a:rPr lang="ko-KR" altLang="en-US" sz="1500" dirty="0" err="1"/>
              <a:t>탈리타가</a:t>
            </a:r>
            <a:r>
              <a:rPr lang="ko-KR" altLang="en-US" sz="1500" dirty="0"/>
              <a:t> 예수님께 돌아올 수 있도록 기도해 주세요.</a:t>
            </a:r>
          </a:p>
        </p:txBody>
      </p:sp>
      <p:pic>
        <p:nvPicPr>
          <p:cNvPr id="35" name="그림 34"/>
          <p:cNvPicPr/>
          <p:nvPr/>
        </p:nvPicPr>
        <p:blipFill rotWithShape="1">
          <a:blip r:embed="rId3"/>
          <a:srcRect/>
          <a:stretch>
            <a:fillRect/>
          </a:stretch>
        </p:blipFill>
        <p:spPr>
          <a:xfrm>
            <a:off x="184668" y="2264617"/>
            <a:ext cx="5731510" cy="428180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15261" y="782386"/>
            <a:ext cx="10428940" cy="1080938"/>
          </a:xfrm>
        </p:spPr>
        <p:txBody>
          <a:bodyPr anchor="ctr">
            <a:normAutofit/>
          </a:bodyPr>
          <a:lstStyle/>
          <a:p>
            <a:pPr lvl="0">
              <a:defRPr/>
            </a:pPr>
            <a:r>
              <a:rPr lang="ko-KR" altLang="en-US" b="1" dirty="0"/>
              <a:t>니카라과</a:t>
            </a:r>
            <a:r>
              <a:rPr lang="en-US" altLang="ko-KR" b="1" dirty="0"/>
              <a:t>(Nicaragua)</a:t>
            </a:r>
            <a:r>
              <a:rPr lang="ko-KR" altLang="en-US" b="1" dirty="0"/>
              <a:t>를 위한 기도</a:t>
            </a:r>
            <a:r>
              <a:rPr lang="en-US" altLang="ko-KR" b="1" dirty="0"/>
              <a:t>: </a:t>
            </a:r>
            <a:r>
              <a:rPr lang="ko-KR" altLang="en-US" sz="3400" b="1" dirty="0"/>
              <a:t>중앙아메리카</a:t>
            </a:r>
          </a:p>
        </p:txBody>
      </p:sp>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12</a:t>
            </a:fld>
            <a:endParaRPr lang="en-US" altLang="ko-KR"/>
          </a:p>
        </p:txBody>
      </p:sp>
      <p:sp>
        <p:nvSpPr>
          <p:cNvPr id="30" name="내용 개체 틀 3"/>
          <p:cNvSpPr>
            <a:spLocks noGrp="1"/>
          </p:cNvSpPr>
          <p:nvPr>
            <p:ph sz="half" idx="2" hasCustomPrompt="1"/>
          </p:nvPr>
        </p:nvSpPr>
        <p:spPr>
          <a:xfrm>
            <a:off x="5996708" y="2281932"/>
            <a:ext cx="6042892" cy="4349754"/>
          </a:xfrm>
        </p:spPr>
        <p:txBody>
          <a:bodyPr>
            <a:noAutofit/>
          </a:bodyPr>
          <a:lstStyle/>
          <a:p>
            <a:pPr algn="just">
              <a:lnSpc>
                <a:spcPct val="140000"/>
              </a:lnSpc>
              <a:defRPr/>
            </a:pPr>
            <a:r>
              <a:rPr lang="ko-KR" altLang="en-US" sz="1500" dirty="0"/>
              <a:t>니카라과의 오픈도어 담당자에 의하면, 최근 정부가 성경의 날(</a:t>
            </a:r>
            <a:r>
              <a:rPr lang="ko-KR" altLang="en-US" sz="1500" dirty="0" err="1"/>
              <a:t>Bible</a:t>
            </a:r>
            <a:r>
              <a:rPr lang="ko-KR" altLang="en-US" sz="1500" dirty="0"/>
              <a:t> </a:t>
            </a:r>
            <a:r>
              <a:rPr lang="ko-KR" altLang="en-US" sz="1500" dirty="0" err="1"/>
              <a:t>Day</a:t>
            </a:r>
            <a:r>
              <a:rPr lang="ko-KR" altLang="en-US" sz="1500" dirty="0"/>
              <a:t>)에 대해 알고자 지역 목회자들과 기독교 관련 단체들에 공문을 발송했다고 합니다. 이를 위해 정부로부터 권한을 위임   받은 각 지역 시민단체조정위원회(CPC)는 9월 2일 모든 목회자들을 소집해 교회에서 개최하는 성경의 날 행사에 관한 정보를 제공 받았습니다. </a:t>
            </a:r>
          </a:p>
          <a:p>
            <a:pPr algn="just">
              <a:lnSpc>
                <a:spcPct val="140000"/>
              </a:lnSpc>
              <a:defRPr/>
            </a:pPr>
            <a:r>
              <a:rPr lang="ko-KR" altLang="en-US" sz="1500" dirty="0"/>
              <a:t>교회에 대한 정부의 탄압이 꽤 분명해 보였기 때문에 목사님들은 이번 사건이 교회를 향한 더 큰 통제와 감시를 위한 정부의       전략인지 우려하고 있습니다. 이번 상황으로 불안해 하고, 걱정  하는 목회자들이 많습니다. </a:t>
            </a:r>
          </a:p>
          <a:p>
            <a:pPr algn="just">
              <a:lnSpc>
                <a:spcPct val="140000"/>
              </a:lnSpc>
              <a:defRPr/>
            </a:pPr>
            <a:endParaRPr lang="ko-KR" altLang="en-US" sz="1500" dirty="0"/>
          </a:p>
        </p:txBody>
      </p:sp>
      <p:pic>
        <p:nvPicPr>
          <p:cNvPr id="36" name="그림 35"/>
          <p:cNvPicPr/>
          <p:nvPr/>
        </p:nvPicPr>
        <p:blipFill rotWithShape="1">
          <a:blip r:embed="rId3"/>
          <a:srcRect/>
          <a:stretch>
            <a:fillRect/>
          </a:stretch>
        </p:blipFill>
        <p:spPr>
          <a:xfrm>
            <a:off x="233264" y="2293775"/>
            <a:ext cx="5731510" cy="353949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날짜 개체 틀 25" hidden="1"/>
          <p:cNvSpPr>
            <a:spLocks noGrp="1"/>
          </p:cNvSpPr>
          <p:nvPr>
            <p:ph type="dt" sz="half" idx="4294967295"/>
          </p:nvPr>
        </p:nvSpPr>
        <p:spPr>
          <a:xfrm>
            <a:off x="838200" y="6356350"/>
            <a:ext cx="2743200" cy="365125"/>
          </a:xfrm>
        </p:spPr>
        <p:txBody>
          <a:bodyPr/>
          <a:lstStyle/>
          <a:p>
            <a:pPr rtl="0">
              <a:spcAft>
                <a:spcPts val="600"/>
              </a:spcAft>
              <a:defRPr/>
            </a:pPr>
            <a:r>
              <a:rPr lang="en-US" altLang="ko-KR"/>
              <a:t>Aug 30</a:t>
            </a:r>
            <a:r>
              <a:rPr lang="en-US" altLang="ko-KR" baseline="30000"/>
              <a:t>th</a:t>
            </a:r>
            <a:r>
              <a:rPr lang="en-US" altLang="ko-KR"/>
              <a:t>, 2022</a:t>
            </a:r>
            <a:endParaRPr lang="ko-KR" altLang="en-US"/>
          </a:p>
        </p:txBody>
      </p:sp>
      <p:sp>
        <p:nvSpPr>
          <p:cNvPr id="28" name="슬라이드 번호 개체 틀 27" hidden="1"/>
          <p:cNvSpPr>
            <a:spLocks noGrp="1"/>
          </p:cNvSpPr>
          <p:nvPr>
            <p:ph type="sldNum" sz="quarter" idx="4294967295"/>
          </p:nvPr>
        </p:nvSpPr>
        <p:spPr>
          <a:xfrm>
            <a:off x="8610600" y="6356350"/>
            <a:ext cx="2743200" cy="365125"/>
          </a:xfrm>
        </p:spPr>
        <p:txBody>
          <a:bodyPr/>
          <a:lstStyle/>
          <a:p>
            <a:pPr rtl="0">
              <a:spcAft>
                <a:spcPts val="600"/>
              </a:spcAft>
              <a:defRPr/>
            </a:pPr>
            <a:fld id="{294A09A9-5501-47C1-A89A-A340965A2BE2}" type="slidenum">
              <a:rPr lang="en-US" altLang="ko-KR"/>
              <a:pPr rtl="0">
                <a:spcAft>
                  <a:spcPts val="600"/>
                </a:spcAft>
                <a:defRPr/>
              </a:pPr>
              <a:t>13</a:t>
            </a:fld>
            <a:endParaRPr lang="en-US" altLang="ko-KR"/>
          </a:p>
        </p:txBody>
      </p:sp>
      <p:sp>
        <p:nvSpPr>
          <p:cNvPr id="30" name="내용 개체 틀 3"/>
          <p:cNvSpPr>
            <a:spLocks noGrp="1"/>
          </p:cNvSpPr>
          <p:nvPr>
            <p:ph sz="half" idx="2" hasCustomPrompt="1"/>
          </p:nvPr>
        </p:nvSpPr>
        <p:spPr>
          <a:xfrm>
            <a:off x="5996709" y="2554075"/>
            <a:ext cx="5757141" cy="3747151"/>
          </a:xfrm>
        </p:spPr>
        <p:txBody>
          <a:bodyPr>
            <a:noAutofit/>
          </a:bodyPr>
          <a:lstStyle/>
          <a:p>
            <a:pPr marL="0" indent="0" algn="just">
              <a:lnSpc>
                <a:spcPct val="140000"/>
              </a:lnSpc>
              <a:buNone/>
              <a:defRPr/>
            </a:pPr>
            <a:r>
              <a:rPr lang="ko-KR" altLang="en-US" sz="2000" b="1" dirty="0"/>
              <a:t>기도해 주세요</a:t>
            </a:r>
            <a:r>
              <a:rPr lang="en-US" altLang="ko-KR" sz="2000" b="1" dirty="0"/>
              <a:t>!</a:t>
            </a:r>
            <a:endParaRPr lang="en-US" altLang="ko-KR" sz="1500" b="1" dirty="0"/>
          </a:p>
          <a:p>
            <a:pPr marL="0" indent="0" algn="just">
              <a:lnSpc>
                <a:spcPct val="140000"/>
              </a:lnSpc>
              <a:buNone/>
              <a:defRPr/>
            </a:pPr>
            <a:endParaRPr lang="ko-KR" altLang="en-US" sz="600" dirty="0"/>
          </a:p>
          <a:p>
            <a:pPr marL="342900" indent="-342900" algn="just">
              <a:lnSpc>
                <a:spcPct val="140000"/>
              </a:lnSpc>
              <a:buFont typeface="+mj-lt"/>
              <a:buAutoNum type="arabicPeriod"/>
              <a:defRPr/>
            </a:pPr>
            <a:r>
              <a:rPr lang="ko-KR" altLang="en-US" sz="1500" dirty="0"/>
              <a:t>목회자들의 마음에 평안을 주시고, 이러한 모임이 있을지라도 근심하지 않도록 기도해 주세요. </a:t>
            </a:r>
          </a:p>
          <a:p>
            <a:pPr marL="342900" indent="-342900" algn="just">
              <a:lnSpc>
                <a:spcPct val="140000"/>
              </a:lnSpc>
              <a:buFont typeface="+mj-lt"/>
              <a:buAutoNum type="arabicPeriod"/>
              <a:defRPr/>
            </a:pPr>
            <a:r>
              <a:rPr lang="ko-KR" altLang="en-US" sz="1500" dirty="0"/>
              <a:t>니카라과 교회들을 통해 복음이 더욱 힘있게 전해질 수      있도록 기도해 주세요</a:t>
            </a:r>
            <a:r>
              <a:rPr lang="en-US" altLang="ko-KR" sz="1500" dirty="0"/>
              <a:t>.</a:t>
            </a:r>
          </a:p>
          <a:p>
            <a:pPr marL="342900" indent="-342900" algn="just">
              <a:lnSpc>
                <a:spcPct val="140000"/>
              </a:lnSpc>
              <a:buFont typeface="+mj-lt"/>
              <a:buAutoNum type="arabicPeriod"/>
              <a:defRPr/>
            </a:pPr>
            <a:r>
              <a:rPr lang="ko-KR" altLang="en-US" sz="1500" dirty="0"/>
              <a:t>핍박하는 이들의 마음에 주님께서 찾아가 주셔서, 유일하신 참 하나님을 만날 수 있도록 기도해 주세요.</a:t>
            </a:r>
          </a:p>
          <a:p>
            <a:pPr algn="just">
              <a:lnSpc>
                <a:spcPct val="140000"/>
              </a:lnSpc>
              <a:defRPr/>
            </a:pPr>
            <a:endParaRPr lang="ko-KR" altLang="en-US" sz="1500" dirty="0"/>
          </a:p>
        </p:txBody>
      </p:sp>
      <p:pic>
        <p:nvPicPr>
          <p:cNvPr id="37" name="그림 36"/>
          <p:cNvPicPr/>
          <p:nvPr/>
        </p:nvPicPr>
        <p:blipFill rotWithShape="1">
          <a:blip r:embed="rId3"/>
          <a:srcRect/>
          <a:stretch>
            <a:fillRect/>
          </a:stretch>
        </p:blipFill>
        <p:spPr>
          <a:xfrm>
            <a:off x="612321" y="2478444"/>
            <a:ext cx="5028578" cy="3851988"/>
          </a:xfrm>
          <a:prstGeom prst="rect">
            <a:avLst/>
          </a:prstGeom>
        </p:spPr>
      </p:pic>
      <p:sp>
        <p:nvSpPr>
          <p:cNvPr id="38" name="내용 개체 틀 3"/>
          <p:cNvSpPr>
            <a:spLocks noGrp="1"/>
          </p:cNvSpPr>
          <p:nvPr>
            <p:ph sz="half" idx="1" hasCustomPrompt="1"/>
          </p:nvPr>
        </p:nvSpPr>
        <p:spPr>
          <a:xfrm>
            <a:off x="1193779" y="6376563"/>
            <a:ext cx="3873910" cy="481437"/>
          </a:xfrm>
        </p:spPr>
        <p:txBody>
          <a:bodyPr vert="horz" lIns="91440" tIns="45720" rIns="91440" bIns="45720">
            <a:noAutofit/>
          </a:bodyPr>
          <a:lstStyle/>
          <a:p>
            <a:pPr marL="0" indent="0" algn="ctr" defTabSz="914400" rtl="0" eaLnBrk="1" latinLnBrk="1" hangingPunct="1">
              <a:lnSpc>
                <a:spcPct val="140000"/>
              </a:lnSpc>
              <a:spcBef>
                <a:spcPts val="1000"/>
              </a:spcBef>
              <a:spcAft>
                <a:spcPts val="0"/>
              </a:spcAft>
              <a:buFont typeface="Arial"/>
              <a:buNone/>
              <a:defRPr/>
            </a:pPr>
            <a:r>
              <a:rPr kumimoji="0" lang="ko-KR" altLang="en-US" sz="1500" b="0" i="0" u="none" strike="noStrike" kern="1200" cap="none" spc="0" normalizeH="0" baseline="0">
                <a:solidFill>
                  <a:srgbClr val="FFFFFF"/>
                </a:solidFill>
                <a:latin typeface="Trebuchet MS"/>
                <a:ea typeface="맑은 고딕"/>
                <a:cs typeface="맑은 고딕"/>
              </a:rPr>
              <a:t>예배당으로 들어가는 니카라과 성도들</a:t>
            </a:r>
          </a:p>
        </p:txBody>
      </p:sp>
      <p:sp>
        <p:nvSpPr>
          <p:cNvPr id="5" name="제목 1">
            <a:extLst>
              <a:ext uri="{FF2B5EF4-FFF2-40B4-BE49-F238E27FC236}">
                <a16:creationId xmlns:a16="http://schemas.microsoft.com/office/drawing/2014/main" id="{FC20F203-65CD-B46F-1FEA-E022ACABC553}"/>
              </a:ext>
            </a:extLst>
          </p:cNvPr>
          <p:cNvSpPr txBox="1">
            <a:spLocks/>
          </p:cNvSpPr>
          <p:nvPr/>
        </p:nvSpPr>
        <p:spPr>
          <a:xfrm>
            <a:off x="315261" y="782386"/>
            <a:ext cx="10428940" cy="1080938"/>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3600" kern="1200">
                <a:solidFill>
                  <a:schemeClr val="tx1"/>
                </a:solidFill>
                <a:latin typeface="+mj-ea"/>
                <a:ea typeface="+mj-ea"/>
                <a:cs typeface="+mj-cs"/>
              </a:defRPr>
            </a:lvl1pPr>
          </a:lstStyle>
          <a:p>
            <a:pPr>
              <a:defRPr/>
            </a:pPr>
            <a:r>
              <a:rPr lang="ko-KR" altLang="en-US" b="1"/>
              <a:t>니카라과</a:t>
            </a:r>
            <a:r>
              <a:rPr lang="en-US" altLang="ko-KR" b="1"/>
              <a:t>(Nicaragua)</a:t>
            </a:r>
            <a:r>
              <a:rPr lang="ko-KR" altLang="en-US" b="1"/>
              <a:t>를 위한 기도</a:t>
            </a:r>
            <a:r>
              <a:rPr lang="en-US" altLang="ko-KR" b="1"/>
              <a:t>: </a:t>
            </a:r>
            <a:r>
              <a:rPr lang="ko-KR" altLang="en-US" sz="3400" b="1"/>
              <a:t>중앙아메리카</a:t>
            </a:r>
            <a:endParaRPr lang="ko-KR" altLang="en-US" sz="3400" b="1" dirty="0"/>
          </a:p>
        </p:txBody>
      </p:sp>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893730"/>
            <a:ext cx="3390161" cy="526756"/>
          </a:xfrm>
        </p:spPr>
        <p:txBody>
          <a:bodyPr rtlCol="0"/>
          <a:lstStyle/>
          <a:p>
            <a:pPr rtl="0"/>
            <a:r>
              <a:rPr lang="ko-KR" altLang="en-US" dirty="0">
                <a:solidFill>
                  <a:schemeClr val="bg1">
                    <a:lumMod val="95000"/>
                    <a:lumOff val="5000"/>
                  </a:schemeClr>
                </a:solidFill>
              </a:rPr>
              <a:t>한국오픈도어선교회</a:t>
            </a:r>
            <a:endParaRPr lang="ko-KR" altLang="en-US" dirty="0">
              <a:solidFill>
                <a:schemeClr val="bg1">
                  <a:lumMod val="95000"/>
                  <a:lumOff val="5000"/>
                </a:schemeClr>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458532"/>
            <a:ext cx="3390161" cy="1544128"/>
          </a:xfrm>
        </p:spPr>
        <p:txBody>
          <a:bodyPr rtlCol="0">
            <a:normAutofit/>
          </a:bodyPr>
          <a:lstStyle/>
          <a:p>
            <a:pPr marL="0" lvl="0" indent="0" algn="just" latinLnBrk="1">
              <a:buNone/>
            </a:pPr>
            <a:r>
              <a:rPr lang="ko-KR" altLang="en-US" sz="1800" dirty="0"/>
              <a:t>전세계 박해 받는 교회를 위하여 한국교회의 영적</a:t>
            </a:r>
            <a:r>
              <a:rPr lang="en-US" altLang="ko-KR" sz="1800" dirty="0"/>
              <a:t>, </a:t>
            </a:r>
            <a:r>
              <a:rPr lang="ko-KR" altLang="en-US" sz="1800" dirty="0"/>
              <a:t>물질적</a:t>
            </a:r>
            <a:r>
              <a:rPr lang="en-US" altLang="ko-KR" sz="1800" dirty="0"/>
              <a:t>,</a:t>
            </a:r>
            <a:r>
              <a:rPr lang="ko-KR" altLang="en-US" sz="1800" dirty="0"/>
              <a:t>  인적 자원들이 잘 쓰임 받게  하시고</a:t>
            </a:r>
            <a:r>
              <a:rPr lang="en-US" altLang="ko-KR" sz="1800" dirty="0"/>
              <a:t>,</a:t>
            </a:r>
            <a:r>
              <a:rPr lang="ko-KR" altLang="en-US" sz="1800" dirty="0"/>
              <a:t> 개발사역을 지혜롭게 감당하게 </a:t>
            </a:r>
            <a:r>
              <a:rPr lang="ko-KR" altLang="en-US" sz="1800" dirty="0" err="1"/>
              <a:t>하옵소서</a:t>
            </a:r>
            <a:r>
              <a:rPr lang="en-US" altLang="ko-KR" sz="1800" dirty="0"/>
              <a:t>! </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910982"/>
            <a:ext cx="3390161" cy="526756"/>
          </a:xfrm>
        </p:spPr>
        <p:txBody>
          <a:bodyPr rtlCol="0">
            <a:normAutofit fontScale="92500"/>
          </a:bodyPr>
          <a:lstStyle/>
          <a:p>
            <a:pPr rtl="0"/>
            <a:r>
              <a:rPr lang="ko-KR" altLang="en-US" dirty="0">
                <a:solidFill>
                  <a:schemeClr val="bg1">
                    <a:lumMod val="95000"/>
                    <a:lumOff val="5000"/>
                  </a:schemeClr>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449907"/>
            <a:ext cx="3390161" cy="1932316"/>
          </a:xfrm>
        </p:spPr>
        <p:txBody>
          <a:bodyPr rtlCol="0">
            <a:normAutofit lnSpcReduction="10000"/>
          </a:bodyPr>
          <a:lstStyle/>
          <a:p>
            <a:pPr marL="0" indent="0" algn="just">
              <a:lnSpc>
                <a:spcPct val="110000"/>
              </a:lnSpc>
              <a:buNone/>
            </a:pPr>
            <a:r>
              <a:rPr lang="ko-KR" altLang="ko-KR" sz="1800" dirty="0"/>
              <a:t>시리아</a:t>
            </a:r>
            <a:r>
              <a:rPr lang="ko-KR" altLang="en-US" sz="1800" dirty="0"/>
              <a:t>와 </a:t>
            </a:r>
            <a:r>
              <a:rPr lang="ko-KR" altLang="ko-KR" sz="1800" dirty="0"/>
              <a:t>이라크에 희망의 </a:t>
            </a:r>
            <a:r>
              <a:rPr lang="en-US" altLang="ko-KR" sz="1800" dirty="0"/>
              <a:t>   </a:t>
            </a:r>
            <a:r>
              <a:rPr lang="ko-KR" altLang="ko-KR" sz="1800" dirty="0"/>
              <a:t>빛을 </a:t>
            </a:r>
            <a:r>
              <a:rPr lang="ko-KR" altLang="en-US" sz="1800" dirty="0"/>
              <a:t>밝히</a:t>
            </a:r>
            <a:r>
              <a:rPr lang="ko-KR" altLang="ko-KR" sz="1800" dirty="0"/>
              <a:t>기 위</a:t>
            </a:r>
            <a:r>
              <a:rPr lang="ko-KR" altLang="en-US" sz="1800" dirty="0"/>
              <a:t>한</a:t>
            </a:r>
            <a:r>
              <a:rPr lang="ko-KR" altLang="ko-KR" sz="1800" dirty="0"/>
              <a:t> </a:t>
            </a:r>
            <a:r>
              <a:rPr lang="en-US" altLang="ko-KR" sz="1800" dirty="0"/>
              <a:t>“</a:t>
            </a:r>
            <a:r>
              <a:rPr lang="ko-KR" altLang="ko-KR" sz="1800" dirty="0"/>
              <a:t>희망의 백만기도</a:t>
            </a:r>
            <a:r>
              <a:rPr lang="ko-KR" altLang="en-US" sz="1800" dirty="0"/>
              <a:t>운동</a:t>
            </a:r>
            <a:r>
              <a:rPr lang="en-US" altLang="ko-KR" sz="1800" dirty="0"/>
              <a:t>”(One Million Prayers of Hope)</a:t>
            </a:r>
            <a:r>
              <a:rPr lang="ko-KR" altLang="en-US" sz="1800" dirty="0"/>
              <a:t>이</a:t>
            </a:r>
            <a:r>
              <a:rPr lang="ko-KR" altLang="ko-KR" sz="1800" dirty="0"/>
              <a:t> </a:t>
            </a:r>
            <a:r>
              <a:rPr lang="ko-KR" altLang="en-US" sz="1800" dirty="0"/>
              <a:t>주님 손에 쓰임 받게 </a:t>
            </a:r>
            <a:r>
              <a:rPr lang="ko-KR" altLang="en-US" sz="1800" dirty="0" err="1"/>
              <a:t>하옵소서</a:t>
            </a:r>
            <a:r>
              <a:rPr lang="en-US" altLang="ko-KR" sz="1800" dirty="0"/>
              <a:t>! </a:t>
            </a:r>
            <a:endParaRPr lang="ko-KR" altLang="en-US" sz="1800" dirty="0"/>
          </a:p>
          <a:p>
            <a:pPr marL="0" indent="0" rtl="0">
              <a:buNone/>
            </a:pPr>
            <a:r>
              <a:rPr lang="en-US" altLang="ko-KR" dirty="0">
                <a:latin typeface="맑은 고딕" panose="020B0503020000020004" pitchFamily="50" charset="-127"/>
                <a:ea typeface="맑은 고딕" panose="020B0503020000020004" pitchFamily="50" charset="-127"/>
              </a:rPr>
              <a:t> </a:t>
            </a:r>
            <a:endParaRPr lang="ko-KR" altLang="en-US" dirty="0">
              <a:latin typeface="맑은 고딕" panose="020B0503020000020004" pitchFamily="50" charset="-127"/>
              <a:ea typeface="맑은 고딕" panose="020B0503020000020004" pitchFamily="50" charset="-127"/>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885102"/>
            <a:ext cx="3390161" cy="526756"/>
          </a:xfrm>
        </p:spPr>
        <p:txBody>
          <a:bodyPr rtlCol="0">
            <a:normAutofit/>
          </a:bodyPr>
          <a:lstStyle/>
          <a:p>
            <a:pPr rtl="0"/>
            <a:r>
              <a:rPr lang="en-US" altLang="ko-KR" dirty="0" err="1">
                <a:solidFill>
                  <a:schemeClr val="bg1">
                    <a:lumMod val="95000"/>
                    <a:lumOff val="5000"/>
                  </a:schemeClr>
                </a:solidFill>
                <a:latin typeface="맑은 고딕" panose="020B0503020000020004" pitchFamily="50" charset="-127"/>
                <a:ea typeface="맑은 고딕" panose="020B0503020000020004" pitchFamily="50" charset="-127"/>
              </a:rPr>
              <a:t>Muskathlon</a:t>
            </a:r>
            <a:r>
              <a:rPr lang="en-US" altLang="ko-KR" dirty="0">
                <a:solidFill>
                  <a:schemeClr val="bg1">
                    <a:lumMod val="95000"/>
                    <a:lumOff val="5000"/>
                  </a:schemeClr>
                </a:solidFill>
                <a:latin typeface="맑은 고딕" panose="020B0503020000020004" pitchFamily="50" charset="-127"/>
                <a:ea typeface="맑은 고딕" panose="020B0503020000020004" pitchFamily="50" charset="-127"/>
              </a:rPr>
              <a:t> </a:t>
            </a:r>
            <a:r>
              <a:rPr lang="ko-KR" altLang="en-US" dirty="0">
                <a:solidFill>
                  <a:schemeClr val="bg1">
                    <a:lumMod val="95000"/>
                    <a:lumOff val="5000"/>
                  </a:schemeClr>
                </a:solidFill>
                <a:latin typeface="맑은 고딕" panose="020B0503020000020004" pitchFamily="50" charset="-127"/>
                <a:ea typeface="맑은 고딕" panose="020B0503020000020004" pitchFamily="50" charset="-127"/>
              </a:rPr>
              <a:t>한국대회</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449907"/>
            <a:ext cx="3390161" cy="3211349"/>
          </a:xfrm>
        </p:spPr>
        <p:txBody>
          <a:bodyPr rtlCol="0">
            <a:normAutofit/>
          </a:bodyPr>
          <a:lstStyle/>
          <a:p>
            <a:pPr marL="0" indent="0" algn="just">
              <a:buNone/>
            </a:pPr>
            <a:r>
              <a:rPr lang="ko-KR" altLang="en-US" sz="1800" dirty="0" err="1"/>
              <a:t>머스카슬론</a:t>
            </a:r>
            <a:r>
              <a:rPr lang="ko-KR" altLang="en-US" sz="1800" dirty="0"/>
              <a:t> 한국대회를 날씨</a:t>
            </a:r>
            <a:r>
              <a:rPr lang="en-US" altLang="ko-KR" sz="1800" dirty="0"/>
              <a:t>, </a:t>
            </a:r>
            <a:r>
              <a:rPr lang="ko-KR" altLang="en-US" sz="1800" dirty="0"/>
              <a:t>안전사고</a:t>
            </a:r>
            <a:r>
              <a:rPr lang="en-US" altLang="ko-KR" sz="1800" dirty="0"/>
              <a:t>, </a:t>
            </a:r>
            <a:r>
              <a:rPr lang="ko-KR" altLang="en-US" sz="1800" dirty="0"/>
              <a:t>코로나</a:t>
            </a:r>
            <a:r>
              <a:rPr lang="en-US" altLang="ko-KR" sz="1800" dirty="0"/>
              <a:t>, </a:t>
            </a:r>
            <a:r>
              <a:rPr lang="ko-KR" altLang="en-US" sz="1800" dirty="0"/>
              <a:t>악한 세력 등으로 부터 지켜 주시고</a:t>
            </a:r>
            <a:r>
              <a:rPr lang="en-US" altLang="ko-KR" sz="1800" dirty="0"/>
              <a:t>, </a:t>
            </a:r>
            <a:r>
              <a:rPr lang="ko-KR" altLang="en-US" sz="1800" dirty="0"/>
              <a:t>참가자들에게 북한지하교회를 향한 주님의 마음을 부어 </a:t>
            </a:r>
            <a:r>
              <a:rPr lang="ko-KR" altLang="en-US" sz="1800" dirty="0" err="1"/>
              <a:t>주옵소서</a:t>
            </a:r>
            <a:r>
              <a:rPr lang="en-US" altLang="ko-KR" sz="1800" dirty="0"/>
              <a:t>! </a:t>
            </a:r>
            <a:endParaRPr lang="ko-KR" altLang="en-US" sz="1800" dirty="0"/>
          </a:p>
          <a:p>
            <a:pPr rtl="0"/>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8369448" y="6356350"/>
            <a:ext cx="2592594" cy="365125"/>
          </a:xfrm>
        </p:spPr>
        <p:txBody>
          <a:bodyPr rtlCol="0"/>
          <a:lstStyle/>
          <a:p>
            <a:pPr rtl="0"/>
            <a:endParaRPr lang="ko-KR" altLang="en-US" dirty="0"/>
          </a:p>
        </p:txBody>
      </p:sp>
      <p:sp>
        <p:nvSpPr>
          <p:cNvPr id="6" name="슬라이드 번호 개체 틀 5">
            <a:extLst>
              <a:ext uri="{FF2B5EF4-FFF2-40B4-BE49-F238E27FC236}">
                <a16:creationId xmlns:a16="http://schemas.microsoft.com/office/drawing/2014/main" id="{175B920D-84E7-484C-AD47-6294D4E4D6C0}"/>
              </a:ext>
            </a:extLst>
          </p:cNvPr>
          <p:cNvSpPr>
            <a:spLocks noGrp="1"/>
          </p:cNvSpPr>
          <p:nvPr>
            <p:ph type="sldNum" sz="quarter" idx="12"/>
          </p:nvPr>
        </p:nvSpPr>
        <p:spPr>
          <a:xfrm>
            <a:off x="10919012" y="6356350"/>
            <a:ext cx="672354" cy="365125"/>
          </a:xfrm>
        </p:spPr>
        <p:txBody>
          <a:bodyPr rtlCol="0"/>
          <a:lstStyle/>
          <a:p>
            <a:pPr rtl="0"/>
            <a:fld id="{E30AF5A0-43BB-4336-8627-9123B9144D80}" type="slidenum">
              <a:rPr lang="en-US" altLang="ko-KR" smtClean="0">
                <a:latin typeface="맑은 고딕" panose="020B0503020000020004" pitchFamily="50" charset="-127"/>
                <a:ea typeface="맑은 고딕" panose="020B0503020000020004" pitchFamily="50" charset="-127"/>
              </a:rPr>
              <a:pPr rtl="0"/>
              <a:t>14</a:t>
            </a:fld>
            <a:endParaRPr lang="ko-KR" altLang="en-US">
              <a:latin typeface="맑은 고딕" panose="020B0503020000020004" pitchFamily="50" charset="-127"/>
              <a:ea typeface="맑은 고딕" panose="020B0503020000020004" pitchFamily="50" charset="-127"/>
            </a:endParaRPr>
          </a:p>
        </p:txBody>
      </p:sp>
      <p:pic>
        <p:nvPicPr>
          <p:cNvPr id="15" name="그림 14" descr="사람, 사람들, 그룹, 군중이(가) 표시된 사진&#10;&#10;자동 생성된 설명">
            <a:extLst>
              <a:ext uri="{FF2B5EF4-FFF2-40B4-BE49-F238E27FC236}">
                <a16:creationId xmlns:a16="http://schemas.microsoft.com/office/drawing/2014/main" id="{78959F02-D182-02DC-4433-6BA368C3F3A8}"/>
              </a:ext>
            </a:extLst>
          </p:cNvPr>
          <p:cNvPicPr>
            <a:picLocks noChangeAspect="1"/>
          </p:cNvPicPr>
          <p:nvPr/>
        </p:nvPicPr>
        <p:blipFill rotWithShape="1">
          <a:blip r:embed="rId3"/>
          <a:srcRect r="7206" b="4123"/>
          <a:stretch/>
        </p:blipFill>
        <p:spPr>
          <a:xfrm>
            <a:off x="5161516"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25" name="그룹 24">
            <a:extLst>
              <a:ext uri="{FF2B5EF4-FFF2-40B4-BE49-F238E27FC236}">
                <a16:creationId xmlns:a16="http://schemas.microsoft.com/office/drawing/2014/main" id="{8ECF6E53-BD29-4C0D-9AD3-3E1708826A6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6" name="직사각형 25">
              <a:extLst>
                <a:ext uri="{FF2B5EF4-FFF2-40B4-BE49-F238E27FC236}">
                  <a16:creationId xmlns:a16="http://schemas.microsoft.com/office/drawing/2014/main" id="{353D341A-76E2-4E18-9186-A23AB8AF90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pic>
          <p:nvPicPr>
            <p:cNvPr id="27" name="그림 26">
              <a:extLst>
                <a:ext uri="{FF2B5EF4-FFF2-40B4-BE49-F238E27FC236}">
                  <a16:creationId xmlns:a16="http://schemas.microsoft.com/office/drawing/2014/main" id="{AADD72CF-72AC-41C3-AC1A-1C864D3110F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a:ext>
              </a:extLst>
            </a:blip>
            <a:stretch>
              <a:fillRect/>
            </a:stretch>
          </p:blipFill>
          <p:spPr>
            <a:xfrm>
              <a:off x="-3176" y="0"/>
              <a:ext cx="12192000" cy="6858000"/>
            </a:xfrm>
            <a:prstGeom prst="rect">
              <a:avLst/>
            </a:prstGeom>
          </p:spPr>
        </p:pic>
      </p:grpSp>
      <p:sp>
        <p:nvSpPr>
          <p:cNvPr id="29" name="직사각형 28">
            <a:extLst>
              <a:ext uri="{FF2B5EF4-FFF2-40B4-BE49-F238E27FC236}">
                <a16:creationId xmlns:a16="http://schemas.microsoft.com/office/drawing/2014/main" id="{51B680D3-33DA-4AED-8452-A96B49AAA8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grayWhite">
          <a:xfrm>
            <a:off x="0" y="434098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제목 1">
            <a:extLst>
              <a:ext uri="{FF2B5EF4-FFF2-40B4-BE49-F238E27FC236}">
                <a16:creationId xmlns:a16="http://schemas.microsoft.com/office/drawing/2014/main" id="{741B0847-8314-49E9-A34A-F9CFC543C552}"/>
              </a:ext>
            </a:extLst>
          </p:cNvPr>
          <p:cNvSpPr>
            <a:spLocks noGrp="1"/>
          </p:cNvSpPr>
          <p:nvPr>
            <p:ph type="ctrTitle"/>
          </p:nvPr>
        </p:nvSpPr>
        <p:spPr>
          <a:xfrm>
            <a:off x="680322" y="4494107"/>
            <a:ext cx="8133478" cy="940240"/>
          </a:xfrm>
        </p:spPr>
        <p:txBody>
          <a:bodyPr rtlCol="0">
            <a:normAutofit/>
          </a:bodyPr>
          <a:lstStyle/>
          <a:p>
            <a:pPr algn="l"/>
            <a:r>
              <a:rPr lang="ko-KR" altLang="en-US" sz="3600" b="1" dirty="0">
                <a:solidFill>
                  <a:schemeClr val="accent1"/>
                </a:solidFill>
              </a:rPr>
              <a:t>감사합니다</a:t>
            </a:r>
            <a:r>
              <a:rPr lang="en-US" altLang="ko-KR" sz="3600" b="1" dirty="0">
                <a:solidFill>
                  <a:schemeClr val="accent1"/>
                </a:solidFill>
              </a:rPr>
              <a:t>^^</a:t>
            </a:r>
            <a:endParaRPr lang="ko-KR" altLang="en-US" sz="3600" b="1"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id="{F171BF5C-E064-4BCB-B2C7-ED2B0530DF25}"/>
              </a:ext>
            </a:extLst>
          </p:cNvPr>
          <p:cNvSpPr>
            <a:spLocks noGrp="1"/>
          </p:cNvSpPr>
          <p:nvPr>
            <p:ph type="subTitle" idx="1"/>
          </p:nvPr>
        </p:nvSpPr>
        <p:spPr>
          <a:xfrm>
            <a:off x="680322" y="5433742"/>
            <a:ext cx="8133478" cy="406566"/>
          </a:xfrm>
        </p:spPr>
        <p:txBody>
          <a:bodyPr rtlCol="0">
            <a:normAutofit/>
          </a:bodyPr>
          <a:lstStyle/>
          <a:p>
            <a:pPr rtl="0"/>
            <a:r>
              <a:rPr lang="en-US" altLang="ko-KR" sz="1800" dirty="0" err="1"/>
              <a:t>OpenDoors</a:t>
            </a:r>
            <a:r>
              <a:rPr lang="en-US" altLang="ko-KR" sz="1800" dirty="0"/>
              <a:t> Korea</a:t>
            </a:r>
            <a:r>
              <a:rPr lang="ko-KR" altLang="en-US" sz="1800" dirty="0">
                <a:latin typeface="맑은 고딕" panose="020B0503020000020004" pitchFamily="50" charset="-127"/>
                <a:ea typeface="맑은 고딕" panose="020B0503020000020004" pitchFamily="50" charset="-127"/>
              </a:rPr>
              <a:t> </a:t>
            </a:r>
            <a:r>
              <a:rPr lang="en-US" altLang="ko-KR" sz="1800" dirty="0">
                <a:latin typeface="맑은 고딕" panose="020B0503020000020004" pitchFamily="50" charset="-127"/>
                <a:ea typeface="맑은 고딕" panose="020B0503020000020004" pitchFamily="50" charset="-127"/>
              </a:rPr>
              <a:t>| </a:t>
            </a:r>
            <a:r>
              <a:rPr lang="en-US" altLang="ko-KR" sz="1800" dirty="0">
                <a:hlinkClick r:id="rId4"/>
              </a:rPr>
              <a:t>odsk@opendoors.or.kr</a:t>
            </a:r>
            <a:r>
              <a:rPr lang="en-US" altLang="ko-KR" sz="1800" dirty="0"/>
              <a:t> </a:t>
            </a:r>
            <a:r>
              <a:rPr lang="en-US" altLang="ko-KR" sz="1800" dirty="0">
                <a:latin typeface="맑은 고딕" panose="020B0503020000020004" pitchFamily="50" charset="-127"/>
                <a:ea typeface="맑은 고딕" panose="020B0503020000020004" pitchFamily="50" charset="-127"/>
              </a:rPr>
              <a:t>| </a:t>
            </a:r>
            <a:r>
              <a:rPr lang="ko-KR" altLang="en-US" sz="1800" dirty="0">
                <a:latin typeface="맑은 고딕" panose="020B0503020000020004" pitchFamily="50" charset="-127"/>
                <a:ea typeface="맑은 고딕" panose="020B0503020000020004" pitchFamily="50" charset="-127"/>
                <a:hlinkClick r:id="rId5"/>
              </a:rPr>
              <a:t>한국오픈도어선교회</a:t>
            </a:r>
            <a:endParaRPr lang="ko-KR" altLang="en-US" sz="1800" dirty="0">
              <a:solidFill>
                <a:schemeClr val="accent1"/>
              </a:solidFill>
            </a:endParaRPr>
          </a:p>
        </p:txBody>
      </p:sp>
      <p:pic>
        <p:nvPicPr>
          <p:cNvPr id="5" name="그림 4" descr="바깥쪽에 꽃 줄기가 있는 창문 열기">
            <a:extLst>
              <a:ext uri="{FF2B5EF4-FFF2-40B4-BE49-F238E27FC236}">
                <a16:creationId xmlns:a16="http://schemas.microsoft.com/office/drawing/2014/main" id="{08C3D6AC-AE28-4838-90FB-862C51653151}"/>
              </a:ext>
            </a:extLst>
          </p:cNvPr>
          <p:cNvPicPr>
            <a:picLocks noChangeAspect="1"/>
          </p:cNvPicPr>
          <p:nvPr/>
        </p:nvPicPr>
        <p:blipFill rotWithShape="1">
          <a:blip r:embed="rId6">
            <a:extLst>
              <a:ext uri="{28A0092B-C50C-407E-A947-70E740481C1C}">
                <a14:useLocalDpi xmlns:a14="http://schemas.microsoft.com/office/drawing/2010/main"/>
              </a:ext>
            </a:extLst>
          </a:blip>
          <a:srcRect l="-21"/>
          <a:stretch/>
        </p:blipFill>
        <p:spPr>
          <a:xfrm>
            <a:off x="20" y="10"/>
            <a:ext cx="8966180" cy="4198928"/>
          </a:xfrm>
          <a:prstGeom prst="rect">
            <a:avLst/>
          </a:prstGeom>
          <a:ln>
            <a:noFill/>
          </a:ln>
          <a:effectLst>
            <a:outerShdw blurRad="76200" dist="63500" dir="5040000" algn="tl" rotWithShape="0">
              <a:srgbClr val="000000">
                <a:alpha val="41000"/>
              </a:srgbClr>
            </a:outerShdw>
          </a:effectLst>
        </p:spPr>
      </p:pic>
      <p:sp>
        <p:nvSpPr>
          <p:cNvPr id="31" name="직사각형 30">
            <a:extLst>
              <a:ext uri="{FF2B5EF4-FFF2-40B4-BE49-F238E27FC236}">
                <a16:creationId xmlns:a16="http://schemas.microsoft.com/office/drawing/2014/main" id="{AB854EE0-7215-4BC8-8518-42D6DB2065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9111715" y="434098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직사각형 32">
            <a:extLst>
              <a:ext uri="{FF2B5EF4-FFF2-40B4-BE49-F238E27FC236}">
                <a16:creationId xmlns:a16="http://schemas.microsoft.com/office/drawing/2014/main" id="{2170F728-C2F1-46CE-BA22-F8F0CDF9C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0" y="5993754"/>
            <a:ext cx="89680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sp>
        <p:nvSpPr>
          <p:cNvPr id="35" name="직사각형 34">
            <a:extLst>
              <a:ext uri="{FF2B5EF4-FFF2-40B4-BE49-F238E27FC236}">
                <a16:creationId xmlns:a16="http://schemas.microsoft.com/office/drawing/2014/main" id="{212791CF-354A-4144-A3C0-4AC897843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9111715" y="5993754"/>
            <a:ext cx="3080285" cy="275942"/>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sp>
        <p:nvSpPr>
          <p:cNvPr id="4" name="TextBox 3">
            <a:extLst>
              <a:ext uri="{FF2B5EF4-FFF2-40B4-BE49-F238E27FC236}">
                <a16:creationId xmlns:a16="http://schemas.microsoft.com/office/drawing/2014/main" id="{B64CEBC9-B1EF-1F60-12EB-48035B5C61EB}"/>
              </a:ext>
            </a:extLst>
          </p:cNvPr>
          <p:cNvSpPr txBox="1"/>
          <p:nvPr/>
        </p:nvSpPr>
        <p:spPr>
          <a:xfrm>
            <a:off x="9494123" y="164760"/>
            <a:ext cx="2326402" cy="4011804"/>
          </a:xfrm>
          <a:prstGeom prst="rect">
            <a:avLst/>
          </a:prstGeom>
          <a:noFill/>
        </p:spPr>
        <p:txBody>
          <a:bodyPr wrap="square" rtlCol="0">
            <a:spAutoFit/>
          </a:bodyPr>
          <a:lstStyle/>
          <a:p>
            <a:pPr>
              <a:lnSpc>
                <a:spcPct val="150000"/>
              </a:lnSpc>
            </a:pPr>
            <a:r>
              <a:rPr lang="ko-KR" altLang="en-US" sz="1400" b="1" noProof="0" dirty="0">
                <a:effectLst>
                  <a:outerShdw blurRad="38100" dist="38100" dir="2700000" algn="tl">
                    <a:srgbClr val="000000">
                      <a:alpha val="43137"/>
                    </a:srgbClr>
                  </a:outerShdw>
                </a:effectLst>
              </a:rPr>
              <a:t>알 림</a:t>
            </a:r>
            <a:endParaRPr lang="en-US" altLang="ko-KR" sz="1400" b="1" noProof="0" dirty="0">
              <a:effectLst>
                <a:outerShdw blurRad="38100" dist="38100" dir="2700000" algn="tl">
                  <a:srgbClr val="000000">
                    <a:alpha val="43137"/>
                  </a:srgbClr>
                </a:outerShdw>
              </a:effectLst>
            </a:endParaRPr>
          </a:p>
          <a:p>
            <a:pPr>
              <a:lnSpc>
                <a:spcPct val="150000"/>
              </a:lnSpc>
            </a:pPr>
            <a:endParaRPr lang="en-US" altLang="ko-KR" sz="1400" b="1" noProof="0" dirty="0">
              <a:solidFill>
                <a:schemeClr val="bg1"/>
              </a:solidFill>
              <a:effectLst>
                <a:outerShdw blurRad="38100" dist="38100" dir="2700000" algn="tl">
                  <a:srgbClr val="000000">
                    <a:alpha val="43137"/>
                  </a:srgbClr>
                </a:outerShdw>
              </a:effectLst>
            </a:endParaRPr>
          </a:p>
          <a:p>
            <a:pPr>
              <a:lnSpc>
                <a:spcPct val="150000"/>
              </a:lnSpc>
            </a:pPr>
            <a:r>
              <a:rPr lang="en-US" altLang="ko-KR" sz="1400" b="1" noProof="0" dirty="0">
                <a:effectLst>
                  <a:outerShdw blurRad="38100" dist="38100" dir="2700000" algn="tl">
                    <a:srgbClr val="000000">
                      <a:alpha val="43137"/>
                    </a:srgbClr>
                  </a:outerShdw>
                </a:effectLst>
              </a:rPr>
              <a:t>1. </a:t>
            </a:r>
            <a:r>
              <a:rPr lang="ko-KR" altLang="en-US" sz="1400" b="1" noProof="0" dirty="0">
                <a:effectLst>
                  <a:outerShdw blurRad="38100" dist="38100" dir="2700000" algn="tl">
                    <a:srgbClr val="000000">
                      <a:alpha val="43137"/>
                    </a:srgbClr>
                  </a:outerShdw>
                </a:effectLst>
              </a:rPr>
              <a:t>시리아와 이라크를 위한 희망의 백만기도 운동에 많이 참여해 주시고</a:t>
            </a:r>
            <a:r>
              <a:rPr lang="en-US" altLang="ko-KR" sz="1400" b="1" noProof="0" dirty="0">
                <a:effectLst>
                  <a:outerShdw blurRad="38100" dist="38100" dir="2700000" algn="tl">
                    <a:srgbClr val="000000">
                      <a:alpha val="43137"/>
                    </a:srgbClr>
                  </a:outerShdw>
                </a:effectLst>
              </a:rPr>
              <a:t>,</a:t>
            </a:r>
            <a:r>
              <a:rPr lang="ko-KR" altLang="en-US" sz="1400" b="1" noProof="0" dirty="0">
                <a:effectLst>
                  <a:outerShdw blurRad="38100" dist="38100" dir="2700000" algn="tl">
                    <a:srgbClr val="000000">
                      <a:alpha val="43137"/>
                    </a:srgbClr>
                  </a:outerShdw>
                </a:effectLst>
              </a:rPr>
              <a:t> 주위 분들의 참여를 권면해 주세요</a:t>
            </a:r>
            <a:r>
              <a:rPr lang="en-US" altLang="ko-KR" sz="1400" b="1" noProof="0" dirty="0">
                <a:effectLst>
                  <a:outerShdw blurRad="38100" dist="38100" dir="2700000" algn="tl">
                    <a:srgbClr val="000000">
                      <a:alpha val="43137"/>
                    </a:srgbClr>
                  </a:outerShdw>
                </a:effectLst>
              </a:rPr>
              <a:t>! </a:t>
            </a:r>
          </a:p>
          <a:p>
            <a:pPr marL="342900" indent="-342900">
              <a:lnSpc>
                <a:spcPct val="150000"/>
              </a:lnSpc>
              <a:buAutoNum type="arabicPeriod"/>
            </a:pPr>
            <a:endParaRPr lang="ko-KR" altLang="en-US" sz="1400" b="1" noProof="0" dirty="0">
              <a:effectLst>
                <a:outerShdw blurRad="38100" dist="38100" dir="2700000" algn="tl">
                  <a:srgbClr val="000000">
                    <a:alpha val="43137"/>
                  </a:srgbClr>
                </a:outerShdw>
              </a:effectLst>
            </a:endParaRPr>
          </a:p>
          <a:p>
            <a:pPr>
              <a:lnSpc>
                <a:spcPct val="150000"/>
              </a:lnSpc>
            </a:pPr>
            <a:r>
              <a:rPr lang="en-US" altLang="ko-KR" sz="1400" b="1" noProof="0" dirty="0">
                <a:effectLst>
                  <a:outerShdw blurRad="38100" dist="38100" dir="2700000" algn="tl">
                    <a:srgbClr val="000000">
                      <a:alpha val="43137"/>
                    </a:srgbClr>
                  </a:outerShdw>
                </a:effectLst>
              </a:rPr>
              <a:t>2. </a:t>
            </a:r>
            <a:r>
              <a:rPr lang="ko-KR" altLang="en-US" sz="1400" b="1" noProof="0" dirty="0">
                <a:effectLst>
                  <a:outerShdw blurRad="38100" dist="38100" dir="2700000" algn="tl">
                    <a:srgbClr val="000000">
                      <a:alpha val="43137"/>
                    </a:srgbClr>
                  </a:outerShdw>
                </a:effectLst>
              </a:rPr>
              <a:t>다음 기도시간은  </a:t>
            </a:r>
            <a:endParaRPr lang="en-US" altLang="ko-KR" sz="1400" b="1" noProof="0" dirty="0">
              <a:effectLst>
                <a:outerShdw blurRad="38100" dist="38100" dir="2700000" algn="tl">
                  <a:srgbClr val="000000">
                    <a:alpha val="43137"/>
                  </a:srgbClr>
                </a:outerShdw>
              </a:effectLst>
            </a:endParaRPr>
          </a:p>
          <a:p>
            <a:pPr>
              <a:lnSpc>
                <a:spcPct val="150000"/>
              </a:lnSpc>
            </a:pPr>
            <a:r>
              <a:rPr lang="en-US" altLang="ko-KR" sz="1400" b="1" dirty="0">
                <a:effectLst>
                  <a:outerShdw blurRad="38100" dist="38100" dir="2700000" algn="tl">
                    <a:srgbClr val="000000">
                      <a:alpha val="43137"/>
                    </a:srgbClr>
                  </a:outerShdw>
                </a:effectLst>
              </a:rPr>
              <a:t>9</a:t>
            </a:r>
            <a:r>
              <a:rPr lang="ko-KR" altLang="en-US" sz="1400" b="1" noProof="0" dirty="0">
                <a:effectLst>
                  <a:outerShdw blurRad="38100" dist="38100" dir="2700000" algn="tl">
                    <a:srgbClr val="000000">
                      <a:alpha val="43137"/>
                    </a:srgbClr>
                  </a:outerShdw>
                </a:effectLst>
              </a:rPr>
              <a:t>월 </a:t>
            </a:r>
            <a:r>
              <a:rPr lang="en-US" altLang="ko-KR" sz="1400" b="1" noProof="0" dirty="0">
                <a:effectLst>
                  <a:outerShdw blurRad="38100" dist="38100" dir="2700000" algn="tl">
                    <a:srgbClr val="000000">
                      <a:alpha val="43137"/>
                    </a:srgbClr>
                  </a:outerShdw>
                </a:effectLst>
              </a:rPr>
              <a:t>13</a:t>
            </a:r>
            <a:r>
              <a:rPr lang="ko-KR" altLang="en-US" sz="1400" b="1" noProof="0" dirty="0">
                <a:effectLst>
                  <a:outerShdw blurRad="38100" dist="38100" dir="2700000" algn="tl">
                    <a:srgbClr val="000000">
                      <a:alpha val="43137"/>
                    </a:srgbClr>
                  </a:outerShdw>
                </a:effectLst>
              </a:rPr>
              <a:t>일 </a:t>
            </a:r>
            <a:r>
              <a:rPr lang="en-US" altLang="ko-KR" sz="1400" b="1" noProof="0" dirty="0">
                <a:effectLst>
                  <a:outerShdw blurRad="38100" dist="38100" dir="2700000" algn="tl">
                    <a:srgbClr val="000000">
                      <a:alpha val="43137"/>
                    </a:srgbClr>
                  </a:outerShdw>
                </a:effectLst>
              </a:rPr>
              <a:t>(</a:t>
            </a:r>
            <a:r>
              <a:rPr lang="ko-KR" altLang="en-US" sz="1400" b="1" noProof="0" dirty="0">
                <a:effectLst>
                  <a:outerShdw blurRad="38100" dist="38100" dir="2700000" algn="tl">
                    <a:srgbClr val="000000">
                      <a:alpha val="43137"/>
                    </a:srgbClr>
                  </a:outerShdw>
                </a:effectLst>
              </a:rPr>
              <a:t>화</a:t>
            </a:r>
            <a:r>
              <a:rPr lang="en-US" altLang="ko-KR" sz="1400" b="1" noProof="0" dirty="0">
                <a:effectLst>
                  <a:outerShdw blurRad="38100" dist="38100" dir="2700000" algn="tl">
                    <a:srgbClr val="000000">
                      <a:alpha val="43137"/>
                    </a:srgbClr>
                  </a:outerShdw>
                </a:effectLst>
              </a:rPr>
              <a:t>)  </a:t>
            </a:r>
          </a:p>
          <a:p>
            <a:pPr>
              <a:lnSpc>
                <a:spcPct val="150000"/>
              </a:lnSpc>
            </a:pPr>
            <a:r>
              <a:rPr lang="en-US" altLang="ko-KR" sz="1400" b="1" noProof="0" dirty="0">
                <a:effectLst>
                  <a:outerShdw blurRad="38100" dist="38100" dir="2700000" algn="tl">
                    <a:srgbClr val="000000">
                      <a:alpha val="43137"/>
                    </a:srgbClr>
                  </a:outerShdw>
                </a:effectLst>
              </a:rPr>
              <a:t>pm 7:00 - 8:00</a:t>
            </a:r>
            <a:r>
              <a:rPr lang="ko-KR" altLang="en-US" sz="1400" b="1" noProof="0" dirty="0">
                <a:effectLst>
                  <a:outerShdw blurRad="38100" dist="38100" dir="2700000" algn="tl">
                    <a:srgbClr val="000000">
                      <a:alpha val="43137"/>
                    </a:srgbClr>
                  </a:outerShdw>
                </a:effectLst>
              </a:rPr>
              <a:t>입니다</a:t>
            </a:r>
            <a:r>
              <a:rPr lang="en-US" altLang="ko-KR" sz="1400" b="1" noProof="0" dirty="0">
                <a:effectLst>
                  <a:outerShdw blurRad="38100" dist="38100" dir="2700000" algn="tl">
                    <a:srgbClr val="000000">
                      <a:alpha val="43137"/>
                    </a:srgbClr>
                  </a:outerShdw>
                </a:effectLst>
              </a:rPr>
              <a:t>.</a:t>
            </a:r>
            <a:endParaRPr lang="ko-KR" altLang="en-US" sz="1400" b="1" noProof="0" dirty="0">
              <a:effectLst>
                <a:outerShdw blurRad="38100" dist="38100" dir="2700000" algn="tl">
                  <a:srgbClr val="000000">
                    <a:alpha val="43137"/>
                  </a:srgbClr>
                </a:outerShdw>
              </a:effectLst>
            </a:endParaRPr>
          </a:p>
          <a:p>
            <a:pPr>
              <a:lnSpc>
                <a:spcPct val="150000"/>
              </a:lnSpc>
            </a:pPr>
            <a:endParaRPr lang="ko-KR" altLang="en-US" dirty="0"/>
          </a:p>
        </p:txBody>
      </p:sp>
    </p:spTree>
    <p:extLst>
      <p:ext uri="{BB962C8B-B14F-4D97-AF65-F5344CB8AC3E}">
        <p14:creationId xmlns:p14="http://schemas.microsoft.com/office/powerpoint/2010/main" val="2269013655"/>
      </p:ext>
    </p:extLst>
  </p:cSld>
  <p:clrMapOvr>
    <a:masterClrMapping/>
  </p:clrMapOvr>
</p:sld>
</file>

<file path=ppt/theme/theme1.xml><?xml version="1.0" encoding="utf-8"?>
<a:theme xmlns:a="http://schemas.openxmlformats.org/drawingml/2006/main" name="베를린">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Office_50521360_TF33492763_Win32" id="{37719B1A-8A2D-4F82-9410-CFEC2EC451E1}" vid="{4C2EAEF6-A4F1-404B-9755-164F4070E4FC}"/>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BFB6A6-81E7-4A67-BD9D-2BF448263925}">
  <ds:schemaRefs>
    <ds:schemaRef ds:uri="71af3243-3dd4-4a8d-8c0d-dd76da1f02a5"/>
    <ds:schemaRef ds:uri="http://purl.org/dc/dcmitype/"/>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16c05727-aa75-4e4a-9b5f-8a80a1165891"/>
    <ds:schemaRef ds:uri="http://www.w3.org/XML/1998/namespace"/>
  </ds:schemaRefs>
</ds:datastoreItem>
</file>

<file path=customXml/itemProps2.xml><?xml version="1.0" encoding="utf-8"?>
<ds:datastoreItem xmlns:ds="http://schemas.openxmlformats.org/officeDocument/2006/customXml" ds:itemID="{71EA243F-4842-4A6C-BACC-DCE3295B4E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90C2E3-0070-478C-8A9C-BB830DA62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도시 디자인</Template>
  <TotalTime>457</TotalTime>
  <Words>1120</Words>
  <Application>Microsoft Office PowerPoint</Application>
  <PresentationFormat>와이드스크린</PresentationFormat>
  <Paragraphs>106</Paragraphs>
  <Slides>15</Slides>
  <Notes>13</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15</vt:i4>
      </vt:variant>
    </vt:vector>
  </HeadingPairs>
  <TitlesOfParts>
    <vt:vector size="21" baseType="lpstr">
      <vt:lpstr>HY목각파임B</vt:lpstr>
      <vt:lpstr>Yu Gothic UI Semibold</vt:lpstr>
      <vt:lpstr>맑은 고딕</vt:lpstr>
      <vt:lpstr>Arial</vt:lpstr>
      <vt:lpstr>Trebuchet MS</vt:lpstr>
      <vt:lpstr>베를린</vt:lpstr>
      <vt:lpstr>Prayer Meeting  for Persecuted Church Worldwide</vt:lpstr>
      <vt:lpstr>순서</vt:lpstr>
      <vt:lpstr>영상_희망의 센터</vt:lpstr>
      <vt:lpstr>1. 우리는 그리스도의 몸의 지체이다.       We are part of the Body of Christ. 2. 우리는 박해 받는 교회를 섬긴다.       We are Persecuted Church driven. 3. 우리는 성경의 사람이다.        We are people of the Bible.  4. 우리는 기도의 사람이다.        We are people of prayer. 5. 우리는 믿음으로 살며 사역한다.      We live and work by faith. 6. 우리는 예수 그리스도와 그의 지상명령에 헌신한다.     We are devoted to Jesus Christ and His commission. 7. 우리는 오직 하나님의 영광을 위해 사역한다.     We are motivated solely for the glory of God.</vt:lpstr>
      <vt:lpstr> 오픈도어가 걸어가는 길… 중동에 희망을… 소액대출 프로젝트</vt:lpstr>
      <vt:lpstr> 나눔: 희망의 백만기도운동 캠페인 (One Million Prayers of Hope) 어떻게…  </vt:lpstr>
      <vt:lpstr>박해 받는 교회와  성도들을 위한 기도(30’)</vt:lpstr>
      <vt:lpstr>시리아를 위한 기도</vt:lpstr>
      <vt:lpstr>시리아를 위한 기도</vt:lpstr>
      <vt:lpstr>탈리타(Talitha)를 위한 기도 - 중앙아시아</vt:lpstr>
      <vt:lpstr>탈리타(Talitha)를 위한 기도 - 중앙아시아</vt:lpstr>
      <vt:lpstr>니카라과(Nicaragua)를 위한 기도: 중앙아메리카</vt:lpstr>
      <vt:lpstr>PowerPoint 프레젠테이션</vt:lpstr>
      <vt:lpstr>기도내용</vt:lpstr>
      <vt:lpstr>감사합니다^^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10</cp:revision>
  <dcterms:created xsi:type="dcterms:W3CDTF">2022-09-06T01:12:55Z</dcterms:created>
  <dcterms:modified xsi:type="dcterms:W3CDTF">2022-09-13T01:39:32Z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