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3"/>
  </p:notesMasterIdLst>
  <p:handoutMasterIdLst>
    <p:handoutMasterId r:id="rId24"/>
  </p:handoutMasterIdLst>
  <p:sldIdLst>
    <p:sldId id="257" r:id="rId5"/>
    <p:sldId id="389" r:id="rId6"/>
    <p:sldId id="384" r:id="rId7"/>
    <p:sldId id="263" r:id="rId8"/>
    <p:sldId id="404" r:id="rId9"/>
    <p:sldId id="265" r:id="rId10"/>
    <p:sldId id="402" r:id="rId11"/>
    <p:sldId id="403" r:id="rId12"/>
    <p:sldId id="406" r:id="rId13"/>
    <p:sldId id="405" r:id="rId14"/>
    <p:sldId id="397" r:id="rId15"/>
    <p:sldId id="290" r:id="rId16"/>
    <p:sldId id="317" r:id="rId17"/>
    <p:sldId id="408" r:id="rId18"/>
    <p:sldId id="266" r:id="rId19"/>
    <p:sldId id="261" r:id="rId20"/>
    <p:sldId id="409" r:id="rId21"/>
    <p:sldId id="312" r:id="rId22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FF6C3CD-E9C0-1ECA-D359-1AF6A4C09BDD}" name="DANIEL KIM" initials="DK" userId="DANIEL KIM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725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4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/>
            <a:t>이것은 우리의 사역을 다른 사역과 구분 짓는 핵심요소이다</a:t>
          </a:r>
          <a:r>
            <a:rPr lang="en-US" sz="1200" dirty="0"/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/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/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/>
            <a:t>We</a:t>
          </a:r>
          <a:r>
            <a:rPr lang="ko-KR" dirty="0"/>
            <a:t> </a:t>
          </a:r>
          <a:r>
            <a:rPr lang="en-US" dirty="0"/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EE1B5C-BF9E-43F4-937F-B7730E263B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AAB17D-2773-4524-9E68-3825B36FFB49}">
      <dgm:prSet/>
      <dgm:spPr/>
      <dgm:t>
        <a:bodyPr/>
        <a:lstStyle/>
        <a:p>
          <a:r>
            <a:rPr lang="ko-KR"/>
            <a:t>기도는 우리에게 산소와 같다</a:t>
          </a:r>
          <a:r>
            <a:rPr lang="en-US"/>
            <a:t>. </a:t>
          </a:r>
        </a:p>
      </dgm:t>
    </dgm:pt>
    <dgm:pt modelId="{FF636F85-7F53-401B-8086-6737F097A977}" type="parTrans" cxnId="{BC0294EA-A5CA-4EFB-B67B-D8AFB99ABDAB}">
      <dgm:prSet/>
      <dgm:spPr/>
      <dgm:t>
        <a:bodyPr/>
        <a:lstStyle/>
        <a:p>
          <a:endParaRPr lang="en-US"/>
        </a:p>
      </dgm:t>
    </dgm:pt>
    <dgm:pt modelId="{CF5824C8-2A3C-47CB-92CB-2354E4923AD5}" type="sibTrans" cxnId="{BC0294EA-A5CA-4EFB-B67B-D8AFB99ABDAB}">
      <dgm:prSet/>
      <dgm:spPr/>
      <dgm:t>
        <a:bodyPr/>
        <a:lstStyle/>
        <a:p>
          <a:endParaRPr lang="en-US"/>
        </a:p>
      </dgm:t>
    </dgm:pt>
    <dgm:pt modelId="{E437C45C-E4F5-4A7F-AFB9-AD2C2B8F05AA}">
      <dgm:prSet/>
      <dgm:spPr/>
      <dgm:t>
        <a:bodyPr/>
        <a:lstStyle/>
        <a:p>
          <a:r>
            <a:rPr lang="en-US"/>
            <a:t>Prayer is our oxygen.</a:t>
          </a:r>
        </a:p>
      </dgm:t>
    </dgm:pt>
    <dgm:pt modelId="{E928446C-5326-4E35-BE25-C0EF88DC1D68}" type="parTrans" cxnId="{B80646EE-F3CC-47DC-B7D5-5BD56F999306}">
      <dgm:prSet/>
      <dgm:spPr/>
      <dgm:t>
        <a:bodyPr/>
        <a:lstStyle/>
        <a:p>
          <a:endParaRPr lang="en-US"/>
        </a:p>
      </dgm:t>
    </dgm:pt>
    <dgm:pt modelId="{1667265F-6BE8-40E7-9B64-3BBC1E752715}" type="sibTrans" cxnId="{B80646EE-F3CC-47DC-B7D5-5BD56F999306}">
      <dgm:prSet/>
      <dgm:spPr/>
      <dgm:t>
        <a:bodyPr/>
        <a:lstStyle/>
        <a:p>
          <a:endParaRPr lang="en-US"/>
        </a:p>
      </dgm:t>
    </dgm:pt>
    <dgm:pt modelId="{B4CB8C0F-EA2B-43F3-936D-94C8D77E2834}">
      <dgm:prSet/>
      <dgm:spPr/>
      <dgm:t>
        <a:bodyPr/>
        <a:lstStyle/>
        <a:p>
          <a:r>
            <a:rPr lang="ko-KR"/>
            <a:t>기도는 하나님과 동행하는 우리의 삶이다</a:t>
          </a:r>
          <a:r>
            <a:rPr lang="en-US"/>
            <a:t>. </a:t>
          </a:r>
        </a:p>
      </dgm:t>
    </dgm:pt>
    <dgm:pt modelId="{78D5677F-3FE1-40E5-9FCA-7370131B4A62}" type="parTrans" cxnId="{D411C0C1-830A-4EAB-8D46-CEC1BF8F03E8}">
      <dgm:prSet/>
      <dgm:spPr/>
      <dgm:t>
        <a:bodyPr/>
        <a:lstStyle/>
        <a:p>
          <a:endParaRPr lang="en-US"/>
        </a:p>
      </dgm:t>
    </dgm:pt>
    <dgm:pt modelId="{82FD4237-282C-48E0-AAF1-5B83AA509629}" type="sibTrans" cxnId="{D411C0C1-830A-4EAB-8D46-CEC1BF8F03E8}">
      <dgm:prSet/>
      <dgm:spPr/>
      <dgm:t>
        <a:bodyPr/>
        <a:lstStyle/>
        <a:p>
          <a:endParaRPr lang="en-US"/>
        </a:p>
      </dgm:t>
    </dgm:pt>
    <dgm:pt modelId="{F1B77B03-59B1-476C-8B3A-2ACA1821E141}">
      <dgm:prSet/>
      <dgm:spPr/>
      <dgm:t>
        <a:bodyPr/>
        <a:lstStyle/>
        <a:p>
          <a:r>
            <a:rPr lang="en-US"/>
            <a:t>Prayer is our life with God.</a:t>
          </a:r>
        </a:p>
      </dgm:t>
    </dgm:pt>
    <dgm:pt modelId="{185858FB-C730-4DE6-8CC2-A9F567F67E75}" type="parTrans" cxnId="{1E7A90EB-37E4-4FE3-A359-61D51E3B22FF}">
      <dgm:prSet/>
      <dgm:spPr/>
      <dgm:t>
        <a:bodyPr/>
        <a:lstStyle/>
        <a:p>
          <a:endParaRPr lang="en-US"/>
        </a:p>
      </dgm:t>
    </dgm:pt>
    <dgm:pt modelId="{F716E37B-10D0-4E43-9844-B6055BC40A6A}" type="sibTrans" cxnId="{1E7A90EB-37E4-4FE3-A359-61D51E3B22FF}">
      <dgm:prSet/>
      <dgm:spPr/>
      <dgm:t>
        <a:bodyPr/>
        <a:lstStyle/>
        <a:p>
          <a:endParaRPr lang="en-US"/>
        </a:p>
      </dgm:t>
    </dgm:pt>
    <dgm:pt modelId="{5C196C57-48F1-4A83-AFE7-C700F271A6F3}" type="pres">
      <dgm:prSet presAssocID="{0DEE1B5C-BF9E-43F4-937F-B7730E263B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87C051-AFEA-4604-BE8E-54F761748F59}" type="pres">
      <dgm:prSet presAssocID="{45AAB17D-2773-4524-9E68-3825B36FFB49}" presName="hierRoot1" presStyleCnt="0"/>
      <dgm:spPr/>
    </dgm:pt>
    <dgm:pt modelId="{5CC8C659-AB6B-4B61-B67F-8A7E584F0B35}" type="pres">
      <dgm:prSet presAssocID="{45AAB17D-2773-4524-9E68-3825B36FFB49}" presName="composite" presStyleCnt="0"/>
      <dgm:spPr/>
    </dgm:pt>
    <dgm:pt modelId="{33051EA4-C638-484D-8B38-226044B2FD3A}" type="pres">
      <dgm:prSet presAssocID="{45AAB17D-2773-4524-9E68-3825B36FFB49}" presName="background" presStyleLbl="node0" presStyleIdx="0" presStyleCnt="4"/>
      <dgm:spPr/>
    </dgm:pt>
    <dgm:pt modelId="{B7418C2B-C771-4D19-A55D-F0EC2F0095CC}" type="pres">
      <dgm:prSet presAssocID="{45AAB17D-2773-4524-9E68-3825B36FFB49}" presName="text" presStyleLbl="fgAcc0" presStyleIdx="0" presStyleCnt="4">
        <dgm:presLayoutVars>
          <dgm:chPref val="3"/>
        </dgm:presLayoutVars>
      </dgm:prSet>
      <dgm:spPr/>
    </dgm:pt>
    <dgm:pt modelId="{F1B105E8-45D2-43A8-913B-6613A1833E5A}" type="pres">
      <dgm:prSet presAssocID="{45AAB17D-2773-4524-9E68-3825B36FFB49}" presName="hierChild2" presStyleCnt="0"/>
      <dgm:spPr/>
    </dgm:pt>
    <dgm:pt modelId="{7C370237-4C5B-4436-B301-0C44717A5D85}" type="pres">
      <dgm:prSet presAssocID="{E437C45C-E4F5-4A7F-AFB9-AD2C2B8F05AA}" presName="hierRoot1" presStyleCnt="0"/>
      <dgm:spPr/>
    </dgm:pt>
    <dgm:pt modelId="{28AEC231-18DA-4E0D-A337-D7B29EEDDB24}" type="pres">
      <dgm:prSet presAssocID="{E437C45C-E4F5-4A7F-AFB9-AD2C2B8F05AA}" presName="composite" presStyleCnt="0"/>
      <dgm:spPr/>
    </dgm:pt>
    <dgm:pt modelId="{7213B454-C07A-4B1E-AB8A-1332C05CC55B}" type="pres">
      <dgm:prSet presAssocID="{E437C45C-E4F5-4A7F-AFB9-AD2C2B8F05AA}" presName="background" presStyleLbl="node0" presStyleIdx="1" presStyleCnt="4"/>
      <dgm:spPr/>
    </dgm:pt>
    <dgm:pt modelId="{5F24B856-3B7C-427D-80DA-085EBC05B4DD}" type="pres">
      <dgm:prSet presAssocID="{E437C45C-E4F5-4A7F-AFB9-AD2C2B8F05AA}" presName="text" presStyleLbl="fgAcc0" presStyleIdx="1" presStyleCnt="4">
        <dgm:presLayoutVars>
          <dgm:chPref val="3"/>
        </dgm:presLayoutVars>
      </dgm:prSet>
      <dgm:spPr/>
    </dgm:pt>
    <dgm:pt modelId="{1C28FD42-6E2E-4A9C-AED7-BB4A474DF5F1}" type="pres">
      <dgm:prSet presAssocID="{E437C45C-E4F5-4A7F-AFB9-AD2C2B8F05AA}" presName="hierChild2" presStyleCnt="0"/>
      <dgm:spPr/>
    </dgm:pt>
    <dgm:pt modelId="{17059B86-70B5-4ABA-A33F-E6ADB76CEC2F}" type="pres">
      <dgm:prSet presAssocID="{B4CB8C0F-EA2B-43F3-936D-94C8D77E2834}" presName="hierRoot1" presStyleCnt="0"/>
      <dgm:spPr/>
    </dgm:pt>
    <dgm:pt modelId="{D627E86B-FE9B-43C4-95CB-E6D800D2F473}" type="pres">
      <dgm:prSet presAssocID="{B4CB8C0F-EA2B-43F3-936D-94C8D77E2834}" presName="composite" presStyleCnt="0"/>
      <dgm:spPr/>
    </dgm:pt>
    <dgm:pt modelId="{34D387BB-7EE4-4219-9BCC-F2F17F759AC9}" type="pres">
      <dgm:prSet presAssocID="{B4CB8C0F-EA2B-43F3-936D-94C8D77E2834}" presName="background" presStyleLbl="node0" presStyleIdx="2" presStyleCnt="4"/>
      <dgm:spPr/>
    </dgm:pt>
    <dgm:pt modelId="{10AF95E6-9875-4C05-8365-192458AEDABD}" type="pres">
      <dgm:prSet presAssocID="{B4CB8C0F-EA2B-43F3-936D-94C8D77E2834}" presName="text" presStyleLbl="fgAcc0" presStyleIdx="2" presStyleCnt="4">
        <dgm:presLayoutVars>
          <dgm:chPref val="3"/>
        </dgm:presLayoutVars>
      </dgm:prSet>
      <dgm:spPr/>
    </dgm:pt>
    <dgm:pt modelId="{425AAF41-4203-4397-AD14-AC5C2F10761E}" type="pres">
      <dgm:prSet presAssocID="{B4CB8C0F-EA2B-43F3-936D-94C8D77E2834}" presName="hierChild2" presStyleCnt="0"/>
      <dgm:spPr/>
    </dgm:pt>
    <dgm:pt modelId="{3AF39A6E-04D2-4A9A-B8B9-C765034547ED}" type="pres">
      <dgm:prSet presAssocID="{F1B77B03-59B1-476C-8B3A-2ACA1821E141}" presName="hierRoot1" presStyleCnt="0"/>
      <dgm:spPr/>
    </dgm:pt>
    <dgm:pt modelId="{7E0C1480-24EF-43FA-B365-CE4370C5ADC1}" type="pres">
      <dgm:prSet presAssocID="{F1B77B03-59B1-476C-8B3A-2ACA1821E141}" presName="composite" presStyleCnt="0"/>
      <dgm:spPr/>
    </dgm:pt>
    <dgm:pt modelId="{56D1EC13-304D-4052-8324-1CB68985B3F6}" type="pres">
      <dgm:prSet presAssocID="{F1B77B03-59B1-476C-8B3A-2ACA1821E141}" presName="background" presStyleLbl="node0" presStyleIdx="3" presStyleCnt="4"/>
      <dgm:spPr/>
    </dgm:pt>
    <dgm:pt modelId="{C7F33E96-D0A8-4BB6-AFFF-4103D2B0E7E9}" type="pres">
      <dgm:prSet presAssocID="{F1B77B03-59B1-476C-8B3A-2ACA1821E141}" presName="text" presStyleLbl="fgAcc0" presStyleIdx="3" presStyleCnt="4">
        <dgm:presLayoutVars>
          <dgm:chPref val="3"/>
        </dgm:presLayoutVars>
      </dgm:prSet>
      <dgm:spPr/>
    </dgm:pt>
    <dgm:pt modelId="{1BB2313D-27C2-4605-A5CF-58409AF640D9}" type="pres">
      <dgm:prSet presAssocID="{F1B77B03-59B1-476C-8B3A-2ACA1821E141}" presName="hierChild2" presStyleCnt="0"/>
      <dgm:spPr/>
    </dgm:pt>
  </dgm:ptLst>
  <dgm:cxnLst>
    <dgm:cxn modelId="{4D8B6E32-769D-4774-AD35-843C7CEFA4BE}" type="presOf" srcId="{0DEE1B5C-BF9E-43F4-937F-B7730E263B63}" destId="{5C196C57-48F1-4A83-AFE7-C700F271A6F3}" srcOrd="0" destOrd="0" presId="urn:microsoft.com/office/officeart/2005/8/layout/hierarchy1"/>
    <dgm:cxn modelId="{3323E134-B0E0-4425-8CD1-918B3C05752E}" type="presOf" srcId="{F1B77B03-59B1-476C-8B3A-2ACA1821E141}" destId="{C7F33E96-D0A8-4BB6-AFFF-4103D2B0E7E9}" srcOrd="0" destOrd="0" presId="urn:microsoft.com/office/officeart/2005/8/layout/hierarchy1"/>
    <dgm:cxn modelId="{1AF1DE82-8615-4203-8914-7E200AE0DDCE}" type="presOf" srcId="{E437C45C-E4F5-4A7F-AFB9-AD2C2B8F05AA}" destId="{5F24B856-3B7C-427D-80DA-085EBC05B4DD}" srcOrd="0" destOrd="0" presId="urn:microsoft.com/office/officeart/2005/8/layout/hierarchy1"/>
    <dgm:cxn modelId="{AB8B769A-9A5C-43B0-BC4C-A67D0E1A9BB5}" type="presOf" srcId="{45AAB17D-2773-4524-9E68-3825B36FFB49}" destId="{B7418C2B-C771-4D19-A55D-F0EC2F0095CC}" srcOrd="0" destOrd="0" presId="urn:microsoft.com/office/officeart/2005/8/layout/hierarchy1"/>
    <dgm:cxn modelId="{7DF1E7AE-84E1-4678-9781-DD8F2EF471D8}" type="presOf" srcId="{B4CB8C0F-EA2B-43F3-936D-94C8D77E2834}" destId="{10AF95E6-9875-4C05-8365-192458AEDABD}" srcOrd="0" destOrd="0" presId="urn:microsoft.com/office/officeart/2005/8/layout/hierarchy1"/>
    <dgm:cxn modelId="{D411C0C1-830A-4EAB-8D46-CEC1BF8F03E8}" srcId="{0DEE1B5C-BF9E-43F4-937F-B7730E263B63}" destId="{B4CB8C0F-EA2B-43F3-936D-94C8D77E2834}" srcOrd="2" destOrd="0" parTransId="{78D5677F-3FE1-40E5-9FCA-7370131B4A62}" sibTransId="{82FD4237-282C-48E0-AAF1-5B83AA509629}"/>
    <dgm:cxn modelId="{BC0294EA-A5CA-4EFB-B67B-D8AFB99ABDAB}" srcId="{0DEE1B5C-BF9E-43F4-937F-B7730E263B63}" destId="{45AAB17D-2773-4524-9E68-3825B36FFB49}" srcOrd="0" destOrd="0" parTransId="{FF636F85-7F53-401B-8086-6737F097A977}" sibTransId="{CF5824C8-2A3C-47CB-92CB-2354E4923AD5}"/>
    <dgm:cxn modelId="{1E7A90EB-37E4-4FE3-A359-61D51E3B22FF}" srcId="{0DEE1B5C-BF9E-43F4-937F-B7730E263B63}" destId="{F1B77B03-59B1-476C-8B3A-2ACA1821E141}" srcOrd="3" destOrd="0" parTransId="{185858FB-C730-4DE6-8CC2-A9F567F67E75}" sibTransId="{F716E37B-10D0-4E43-9844-B6055BC40A6A}"/>
    <dgm:cxn modelId="{B80646EE-F3CC-47DC-B7D5-5BD56F999306}" srcId="{0DEE1B5C-BF9E-43F4-937F-B7730E263B63}" destId="{E437C45C-E4F5-4A7F-AFB9-AD2C2B8F05AA}" srcOrd="1" destOrd="0" parTransId="{E928446C-5326-4E35-BE25-C0EF88DC1D68}" sibTransId="{1667265F-6BE8-40E7-9B64-3BBC1E752715}"/>
    <dgm:cxn modelId="{82F18BD3-FDA7-48ED-B04B-76D5DC85BAEB}" type="presParOf" srcId="{5C196C57-48F1-4A83-AFE7-C700F271A6F3}" destId="{3C87C051-AFEA-4604-BE8E-54F761748F59}" srcOrd="0" destOrd="0" presId="urn:microsoft.com/office/officeart/2005/8/layout/hierarchy1"/>
    <dgm:cxn modelId="{5851D2ED-E3B8-4123-940D-8F95531611BC}" type="presParOf" srcId="{3C87C051-AFEA-4604-BE8E-54F761748F59}" destId="{5CC8C659-AB6B-4B61-B67F-8A7E584F0B35}" srcOrd="0" destOrd="0" presId="urn:microsoft.com/office/officeart/2005/8/layout/hierarchy1"/>
    <dgm:cxn modelId="{6702BB4A-1DA7-4EB8-A1F6-0517321FAF1C}" type="presParOf" srcId="{5CC8C659-AB6B-4B61-B67F-8A7E584F0B35}" destId="{33051EA4-C638-484D-8B38-226044B2FD3A}" srcOrd="0" destOrd="0" presId="urn:microsoft.com/office/officeart/2005/8/layout/hierarchy1"/>
    <dgm:cxn modelId="{55B8A0CB-659C-4FDE-8C10-8F71A308FC0F}" type="presParOf" srcId="{5CC8C659-AB6B-4B61-B67F-8A7E584F0B35}" destId="{B7418C2B-C771-4D19-A55D-F0EC2F0095CC}" srcOrd="1" destOrd="0" presId="urn:microsoft.com/office/officeart/2005/8/layout/hierarchy1"/>
    <dgm:cxn modelId="{4C6F74FE-9D82-4FC4-A207-09B0C443515D}" type="presParOf" srcId="{3C87C051-AFEA-4604-BE8E-54F761748F59}" destId="{F1B105E8-45D2-43A8-913B-6613A1833E5A}" srcOrd="1" destOrd="0" presId="urn:microsoft.com/office/officeart/2005/8/layout/hierarchy1"/>
    <dgm:cxn modelId="{575C5256-E535-4FC9-A732-C0B66CF57110}" type="presParOf" srcId="{5C196C57-48F1-4A83-AFE7-C700F271A6F3}" destId="{7C370237-4C5B-4436-B301-0C44717A5D85}" srcOrd="1" destOrd="0" presId="urn:microsoft.com/office/officeart/2005/8/layout/hierarchy1"/>
    <dgm:cxn modelId="{08256A72-19CC-44C2-94BF-D1E1E890B26D}" type="presParOf" srcId="{7C370237-4C5B-4436-B301-0C44717A5D85}" destId="{28AEC231-18DA-4E0D-A337-D7B29EEDDB24}" srcOrd="0" destOrd="0" presId="urn:microsoft.com/office/officeart/2005/8/layout/hierarchy1"/>
    <dgm:cxn modelId="{DD18C021-6459-4782-9388-3A72DB44BA7F}" type="presParOf" srcId="{28AEC231-18DA-4E0D-A337-D7B29EEDDB24}" destId="{7213B454-C07A-4B1E-AB8A-1332C05CC55B}" srcOrd="0" destOrd="0" presId="urn:microsoft.com/office/officeart/2005/8/layout/hierarchy1"/>
    <dgm:cxn modelId="{8EFE3220-58E8-4E3B-A74E-BE706F4BB073}" type="presParOf" srcId="{28AEC231-18DA-4E0D-A337-D7B29EEDDB24}" destId="{5F24B856-3B7C-427D-80DA-085EBC05B4DD}" srcOrd="1" destOrd="0" presId="urn:microsoft.com/office/officeart/2005/8/layout/hierarchy1"/>
    <dgm:cxn modelId="{DA6465AD-ADF9-4A30-A298-A8954D3B5C98}" type="presParOf" srcId="{7C370237-4C5B-4436-B301-0C44717A5D85}" destId="{1C28FD42-6E2E-4A9C-AED7-BB4A474DF5F1}" srcOrd="1" destOrd="0" presId="urn:microsoft.com/office/officeart/2005/8/layout/hierarchy1"/>
    <dgm:cxn modelId="{6FB5CFFA-7E6A-4B93-8A89-C6B8CF64E3FB}" type="presParOf" srcId="{5C196C57-48F1-4A83-AFE7-C700F271A6F3}" destId="{17059B86-70B5-4ABA-A33F-E6ADB76CEC2F}" srcOrd="2" destOrd="0" presId="urn:microsoft.com/office/officeart/2005/8/layout/hierarchy1"/>
    <dgm:cxn modelId="{267CE1EF-138F-4204-9DD8-520911B93409}" type="presParOf" srcId="{17059B86-70B5-4ABA-A33F-E6ADB76CEC2F}" destId="{D627E86B-FE9B-43C4-95CB-E6D800D2F473}" srcOrd="0" destOrd="0" presId="urn:microsoft.com/office/officeart/2005/8/layout/hierarchy1"/>
    <dgm:cxn modelId="{D1D1BE87-230B-4805-B952-5B10483BC9C3}" type="presParOf" srcId="{D627E86B-FE9B-43C4-95CB-E6D800D2F473}" destId="{34D387BB-7EE4-4219-9BCC-F2F17F759AC9}" srcOrd="0" destOrd="0" presId="urn:microsoft.com/office/officeart/2005/8/layout/hierarchy1"/>
    <dgm:cxn modelId="{C6D48B8D-278E-4548-B771-AD437A7104C9}" type="presParOf" srcId="{D627E86B-FE9B-43C4-95CB-E6D800D2F473}" destId="{10AF95E6-9875-4C05-8365-192458AEDABD}" srcOrd="1" destOrd="0" presId="urn:microsoft.com/office/officeart/2005/8/layout/hierarchy1"/>
    <dgm:cxn modelId="{80DCA706-40DE-4AE3-B0C6-C8C63071F032}" type="presParOf" srcId="{17059B86-70B5-4ABA-A33F-E6ADB76CEC2F}" destId="{425AAF41-4203-4397-AD14-AC5C2F10761E}" srcOrd="1" destOrd="0" presId="urn:microsoft.com/office/officeart/2005/8/layout/hierarchy1"/>
    <dgm:cxn modelId="{45D14E95-5FFF-4013-9224-B433EB9A6C12}" type="presParOf" srcId="{5C196C57-48F1-4A83-AFE7-C700F271A6F3}" destId="{3AF39A6E-04D2-4A9A-B8B9-C765034547ED}" srcOrd="3" destOrd="0" presId="urn:microsoft.com/office/officeart/2005/8/layout/hierarchy1"/>
    <dgm:cxn modelId="{4AEC48A9-3270-4151-AFA0-6E1C1B59A87D}" type="presParOf" srcId="{3AF39A6E-04D2-4A9A-B8B9-C765034547ED}" destId="{7E0C1480-24EF-43FA-B365-CE4370C5ADC1}" srcOrd="0" destOrd="0" presId="urn:microsoft.com/office/officeart/2005/8/layout/hierarchy1"/>
    <dgm:cxn modelId="{12A3619E-2F0E-4236-B80F-741DFB571197}" type="presParOf" srcId="{7E0C1480-24EF-43FA-B365-CE4370C5ADC1}" destId="{56D1EC13-304D-4052-8324-1CB68985B3F6}" srcOrd="0" destOrd="0" presId="urn:microsoft.com/office/officeart/2005/8/layout/hierarchy1"/>
    <dgm:cxn modelId="{C8390045-8DB5-45F6-B25D-905ACBD3FE4C}" type="presParOf" srcId="{7E0C1480-24EF-43FA-B365-CE4370C5ADC1}" destId="{C7F33E96-D0A8-4BB6-AFFF-4103D2B0E7E9}" srcOrd="1" destOrd="0" presId="urn:microsoft.com/office/officeart/2005/8/layout/hierarchy1"/>
    <dgm:cxn modelId="{6EBB1007-8F0E-4F07-A24A-86C8665A62E5}" type="presParOf" srcId="{3AF39A6E-04D2-4A9A-B8B9-C765034547ED}" destId="{1BB2313D-27C2-4605-A5CF-58409AF640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38"/>
          <a:ext cx="4141986" cy="414198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488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/>
            <a:t>이것은 우리의 사역을 다른 사역과 구분 짓는 핵심요소이다</a:t>
          </a:r>
          <a:r>
            <a:rPr lang="en-US" sz="1200" kern="1200" dirty="0"/>
            <a:t>. </a:t>
          </a:r>
        </a:p>
      </dsp:txBody>
      <dsp:txXfrm>
        <a:off x="472344" y="562682"/>
        <a:ext cx="1457662" cy="1457662"/>
      </dsp:txXfrm>
    </dsp:sp>
    <dsp:sp modelId="{1E605D44-75F4-48C9-859D-D19AC985B650}">
      <dsp:nvSpPr>
        <dsp:cNvPr id="0" name=""/>
        <dsp:cNvSpPr/>
      </dsp:nvSpPr>
      <dsp:spPr>
        <a:xfrm>
          <a:off x="2133122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This is what makes our ministry distinctive!</a:t>
          </a:r>
        </a:p>
      </dsp:txBody>
      <dsp:txXfrm>
        <a:off x="2211978" y="562682"/>
        <a:ext cx="1457662" cy="1457662"/>
      </dsp:txXfrm>
    </dsp:sp>
    <dsp:sp modelId="{1B2A6CDE-329D-4820-BC7E-33F9F52B4372}">
      <dsp:nvSpPr>
        <dsp:cNvPr id="0" name=""/>
        <dsp:cNvSpPr/>
      </dsp:nvSpPr>
      <dsp:spPr>
        <a:xfrm>
          <a:off x="393488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/>
            <a:t>. </a:t>
          </a:r>
        </a:p>
      </dsp:txBody>
      <dsp:txXfrm>
        <a:off x="472344" y="2302316"/>
        <a:ext cx="1457662" cy="1457662"/>
      </dsp:txXfrm>
    </dsp:sp>
    <dsp:sp modelId="{133B2B98-6F95-4473-8DB3-081922C2E9BB}">
      <dsp:nvSpPr>
        <dsp:cNvPr id="0" name=""/>
        <dsp:cNvSpPr/>
      </dsp:nvSpPr>
      <dsp:spPr>
        <a:xfrm>
          <a:off x="2133122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We</a:t>
          </a:r>
          <a:r>
            <a:rPr lang="ko-KR" sz="1000" kern="1200" dirty="0"/>
            <a:t> </a:t>
          </a:r>
          <a:r>
            <a:rPr lang="en-US" sz="1000" kern="1200" dirty="0"/>
            <a:t>serve those who pay the highest price for following Jesus by listening to them and meeting their needs wherever possible.</a:t>
          </a:r>
        </a:p>
      </dsp:txBody>
      <dsp:txXfrm>
        <a:off x="2211978" y="2302316"/>
        <a:ext cx="1457662" cy="1457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51EA4-C638-484D-8B38-226044B2FD3A}">
      <dsp:nvSpPr>
        <dsp:cNvPr id="0" name=""/>
        <dsp:cNvSpPr/>
      </dsp:nvSpPr>
      <dsp:spPr>
        <a:xfrm>
          <a:off x="1448" y="1773471"/>
          <a:ext cx="1034289" cy="656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18C2B-C771-4D19-A55D-F0EC2F0095CC}">
      <dsp:nvSpPr>
        <dsp:cNvPr id="0" name=""/>
        <dsp:cNvSpPr/>
      </dsp:nvSpPr>
      <dsp:spPr>
        <a:xfrm>
          <a:off x="116369" y="1882647"/>
          <a:ext cx="1034289" cy="656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우리에게 산소와 같다</a:t>
          </a:r>
          <a:r>
            <a:rPr lang="en-US" sz="900" kern="1200"/>
            <a:t>. </a:t>
          </a:r>
        </a:p>
      </dsp:txBody>
      <dsp:txXfrm>
        <a:off x="135605" y="1901883"/>
        <a:ext cx="995817" cy="618302"/>
      </dsp:txXfrm>
    </dsp:sp>
    <dsp:sp modelId="{7213B454-C07A-4B1E-AB8A-1332C05CC55B}">
      <dsp:nvSpPr>
        <dsp:cNvPr id="0" name=""/>
        <dsp:cNvSpPr/>
      </dsp:nvSpPr>
      <dsp:spPr>
        <a:xfrm>
          <a:off x="1265580" y="1773471"/>
          <a:ext cx="1034289" cy="656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4B856-3B7C-427D-80DA-085EBC05B4DD}">
      <dsp:nvSpPr>
        <dsp:cNvPr id="0" name=""/>
        <dsp:cNvSpPr/>
      </dsp:nvSpPr>
      <dsp:spPr>
        <a:xfrm>
          <a:off x="1380501" y="1882647"/>
          <a:ext cx="1034289" cy="656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oxygen.</a:t>
          </a:r>
        </a:p>
      </dsp:txBody>
      <dsp:txXfrm>
        <a:off x="1399737" y="1901883"/>
        <a:ext cx="995817" cy="618302"/>
      </dsp:txXfrm>
    </dsp:sp>
    <dsp:sp modelId="{34D387BB-7EE4-4219-9BCC-F2F17F759AC9}">
      <dsp:nvSpPr>
        <dsp:cNvPr id="0" name=""/>
        <dsp:cNvSpPr/>
      </dsp:nvSpPr>
      <dsp:spPr>
        <a:xfrm>
          <a:off x="2529712" y="1773471"/>
          <a:ext cx="1034289" cy="656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F95E6-9875-4C05-8365-192458AEDABD}">
      <dsp:nvSpPr>
        <dsp:cNvPr id="0" name=""/>
        <dsp:cNvSpPr/>
      </dsp:nvSpPr>
      <dsp:spPr>
        <a:xfrm>
          <a:off x="2644633" y="1882647"/>
          <a:ext cx="1034289" cy="656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하나님과 동행하는 우리의 삶이다</a:t>
          </a:r>
          <a:r>
            <a:rPr lang="en-US" sz="900" kern="1200"/>
            <a:t>. </a:t>
          </a:r>
        </a:p>
      </dsp:txBody>
      <dsp:txXfrm>
        <a:off x="2663869" y="1901883"/>
        <a:ext cx="995817" cy="618302"/>
      </dsp:txXfrm>
    </dsp:sp>
    <dsp:sp modelId="{56D1EC13-304D-4052-8324-1CB68985B3F6}">
      <dsp:nvSpPr>
        <dsp:cNvPr id="0" name=""/>
        <dsp:cNvSpPr/>
      </dsp:nvSpPr>
      <dsp:spPr>
        <a:xfrm>
          <a:off x="3793844" y="1773471"/>
          <a:ext cx="1034289" cy="656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33E96-D0A8-4BB6-AFFF-4103D2B0E7E9}">
      <dsp:nvSpPr>
        <dsp:cNvPr id="0" name=""/>
        <dsp:cNvSpPr/>
      </dsp:nvSpPr>
      <dsp:spPr>
        <a:xfrm>
          <a:off x="3908765" y="1882647"/>
          <a:ext cx="1034289" cy="656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life with God.</a:t>
          </a:r>
        </a:p>
      </dsp:txBody>
      <dsp:txXfrm>
        <a:off x="3928001" y="1901883"/>
        <a:ext cx="995817" cy="618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FD175D2-CEF0-416F-A427-47F71AB5CC59}" type="datetime1">
              <a:rPr lang="ko-KR" altLang="ko-KR" smtClean="0"/>
              <a:t>2022-12-07</a:t>
            </a:fld>
            <a:endParaRPr lang="ko-KR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23CDBB5-5B4A-4483-935D-A73935186B4D}" type="slidenum">
              <a:rPr 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43AE28-638D-4174-A008-AE1193903B6F}" type="datetime1">
              <a:rPr lang="ko-KR" altLang="ko-KR" smtClean="0"/>
              <a:t>2022-12-07</a:t>
            </a:fld>
            <a:endParaRPr 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7CCE34D-CFF1-4FFE-815B-D050E7ED2DFD}" type="slidenum">
              <a:rPr 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ko-KR" smtClean="0"/>
              <a:t>1</a:t>
            </a:fld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387732E-08F5-4512-A642-0B78EF8B867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554A8CAF-4274-4E57-ACC4-B1941DBC3125}" type="datetime1">
              <a:rPr lang="ko-KR" altLang="ko-KR" smtClean="0"/>
              <a:t>2022-12-07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560835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ko-KR" smtClean="0"/>
              <a:t>3</a:t>
            </a:fld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4BEED0C-FAA9-43C2-9AAA-8DFB78C5CC7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54A78C4-9861-4CC8-AD2B-14A766D1A867}" type="datetime1">
              <a:rPr lang="ko-KR" altLang="ko-KR" smtClean="0"/>
              <a:t>2022-12-07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100331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2022-12-07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E7EBD9E-9791-4E04-9655-AA48D5390BE8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WWL2022 </a:t>
            </a:r>
            <a:r>
              <a:rPr lang="ko-KR" altLang="en-US" dirty="0"/>
              <a:t>보고서를 보면</a:t>
            </a:r>
            <a:r>
              <a:rPr lang="en-US" altLang="ko-KR" baseline="0" dirty="0"/>
              <a:t> </a:t>
            </a:r>
            <a:r>
              <a:rPr lang="ko-KR" altLang="en-US" baseline="0" dirty="0"/>
              <a:t>다음과 같은 특징들을 볼 수 있다</a:t>
            </a:r>
            <a:r>
              <a:rPr lang="en-US" altLang="ko-KR" baseline="0" dirty="0"/>
              <a:t>. </a:t>
            </a:r>
          </a:p>
          <a:p>
            <a:pPr marL="228600" indent="-228600">
              <a:buAutoNum type="arabicPeriod"/>
            </a:pPr>
            <a:r>
              <a:rPr lang="ko-KR" altLang="en-US" baseline="0" dirty="0"/>
              <a:t>아프가니스탄이 </a:t>
            </a:r>
            <a:r>
              <a:rPr lang="en-US" altLang="ko-KR" baseline="0" dirty="0"/>
              <a:t>1</a:t>
            </a:r>
            <a:r>
              <a:rPr lang="ko-KR" altLang="en-US" baseline="0" dirty="0"/>
              <a:t>위에 올라오고</a:t>
            </a:r>
            <a:r>
              <a:rPr lang="en-US" altLang="ko-KR" baseline="0" dirty="0"/>
              <a:t>, </a:t>
            </a:r>
            <a:r>
              <a:rPr lang="ko-KR" altLang="en-US" baseline="0" dirty="0"/>
              <a:t>북한이 </a:t>
            </a:r>
            <a:r>
              <a:rPr lang="en-US" altLang="ko-KR" baseline="0" dirty="0"/>
              <a:t>2</a:t>
            </a:r>
            <a:r>
              <a:rPr lang="ko-KR" altLang="en-US" baseline="0" dirty="0"/>
              <a:t>위로 순위 변동이 있다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지난 </a:t>
            </a:r>
            <a:r>
              <a:rPr lang="en-US" altLang="ko-KR" baseline="0" dirty="0"/>
              <a:t>20</a:t>
            </a:r>
            <a:r>
              <a:rPr lang="ko-KR" altLang="en-US" baseline="0" dirty="0"/>
              <a:t>년 동안 줄곧 </a:t>
            </a:r>
            <a:r>
              <a:rPr lang="en-US" altLang="ko-KR" baseline="0" dirty="0"/>
              <a:t>1</a:t>
            </a:r>
            <a:r>
              <a:rPr lang="ko-KR" altLang="en-US" baseline="0" dirty="0"/>
              <a:t>위로 조사 되었던 북한은 </a:t>
            </a:r>
            <a:r>
              <a:rPr lang="en-US" altLang="ko-KR" baseline="0" dirty="0"/>
              <a:t>2</a:t>
            </a:r>
            <a:r>
              <a:rPr lang="ko-KR" altLang="en-US" baseline="0" dirty="0"/>
              <a:t>위로 밀려났으나</a:t>
            </a:r>
            <a:r>
              <a:rPr lang="en-US" altLang="ko-KR" baseline="0" dirty="0"/>
              <a:t>, </a:t>
            </a:r>
            <a:r>
              <a:rPr lang="ko-KR" altLang="en-US" baseline="0" dirty="0"/>
              <a:t>폭력의 영역에서 </a:t>
            </a:r>
            <a:r>
              <a:rPr lang="en-US" altLang="ko-KR" baseline="0" dirty="0"/>
              <a:t>1.9</a:t>
            </a:r>
            <a:r>
              <a:rPr lang="ko-KR" altLang="en-US" baseline="0" dirty="0"/>
              <a:t>포인트 차이를 나타낼 뿐 다른 모든 영역에서 </a:t>
            </a:r>
            <a:r>
              <a:rPr lang="en-US" altLang="ko-KR" baseline="0" dirty="0"/>
              <a:t>16.7</a:t>
            </a:r>
            <a:r>
              <a:rPr lang="ko-KR" altLang="en-US" baseline="0" dirty="0"/>
              <a:t>포인트로 가장 극심한 압력이 있음을 보여준다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 </a:t>
            </a:r>
            <a:endParaRPr lang="en-US" altLang="ko-KR" baseline="0" dirty="0"/>
          </a:p>
          <a:p>
            <a:pPr marL="0" indent="0">
              <a:buNone/>
            </a:pPr>
            <a:r>
              <a:rPr lang="en-US" altLang="ko-KR" baseline="0" dirty="0"/>
              <a:t>2. </a:t>
            </a:r>
            <a:r>
              <a:rPr lang="ko-KR" altLang="en-US" baseline="0" dirty="0"/>
              <a:t>나이지리아 상황이 지속적으로 악화되고 있다</a:t>
            </a:r>
            <a:r>
              <a:rPr lang="en-US" altLang="ko-KR" baseline="0" dirty="0"/>
              <a:t>. 2020</a:t>
            </a:r>
            <a:r>
              <a:rPr lang="ko-KR" altLang="en-US" baseline="0" dirty="0"/>
              <a:t>년 박해지수 </a:t>
            </a:r>
            <a:r>
              <a:rPr lang="en-US" altLang="ko-KR" baseline="0" dirty="0"/>
              <a:t>80(12</a:t>
            </a:r>
            <a:r>
              <a:rPr lang="ko-KR" altLang="en-US" baseline="0" dirty="0"/>
              <a:t>위</a:t>
            </a:r>
            <a:r>
              <a:rPr lang="en-US" altLang="ko-KR" baseline="0" dirty="0"/>
              <a:t>), 2021</a:t>
            </a:r>
            <a:r>
              <a:rPr lang="ko-KR" altLang="en-US" baseline="0" dirty="0"/>
              <a:t>년 박해지수 </a:t>
            </a:r>
            <a:r>
              <a:rPr lang="en-US" altLang="ko-KR" baseline="0" dirty="0"/>
              <a:t>85(9</a:t>
            </a:r>
            <a:r>
              <a:rPr lang="ko-KR" altLang="en-US" baseline="0" dirty="0"/>
              <a:t>위</a:t>
            </a:r>
            <a:r>
              <a:rPr lang="en-US" altLang="ko-KR" baseline="0" dirty="0"/>
              <a:t>), 2022</a:t>
            </a:r>
            <a:r>
              <a:rPr lang="ko-KR" altLang="en-US" baseline="0" dirty="0"/>
              <a:t>년 박해지수 </a:t>
            </a:r>
            <a:r>
              <a:rPr lang="en-US" altLang="ko-KR" baseline="0" dirty="0"/>
              <a:t>87(7</a:t>
            </a:r>
            <a:r>
              <a:rPr lang="ko-KR" altLang="en-US" baseline="0" dirty="0"/>
              <a:t>위</a:t>
            </a:r>
            <a:r>
              <a:rPr lang="en-US" altLang="ko-KR" baseline="0" dirty="0"/>
              <a:t>)</a:t>
            </a:r>
            <a:r>
              <a:rPr lang="ko-KR" altLang="en-US" baseline="0" dirty="0"/>
              <a:t>로 파악된다</a:t>
            </a:r>
            <a:r>
              <a:rPr lang="en-US" altLang="ko-KR" baseline="0" dirty="0"/>
              <a:t>. 6</a:t>
            </a:r>
            <a:r>
              <a:rPr lang="ko-KR" altLang="en-US" baseline="0" dirty="0"/>
              <a:t>개 영역가운데 폭력지수가 </a:t>
            </a:r>
            <a:r>
              <a:rPr lang="en-US" altLang="ko-KR" baseline="0" dirty="0"/>
              <a:t>16.7</a:t>
            </a:r>
            <a:r>
              <a:rPr lang="ko-KR" altLang="en-US" baseline="0" dirty="0"/>
              <a:t>로 조사되었는데</a:t>
            </a:r>
            <a:r>
              <a:rPr lang="en-US" altLang="ko-KR" baseline="0" dirty="0"/>
              <a:t>, </a:t>
            </a:r>
            <a:r>
              <a:rPr lang="ko-KR" altLang="en-US" baseline="0" dirty="0"/>
              <a:t>이는 가장 극심한 폭력상황을 나타내는 것이다</a:t>
            </a:r>
            <a:r>
              <a:rPr lang="en-US" altLang="ko-KR" baseline="0" dirty="0"/>
              <a:t>. </a:t>
            </a:r>
          </a:p>
          <a:p>
            <a:pPr marL="0" indent="0">
              <a:buNone/>
            </a:pPr>
            <a:r>
              <a:rPr lang="en-US" altLang="ko-KR" baseline="0" dirty="0"/>
              <a:t>3. </a:t>
            </a:r>
            <a:r>
              <a:rPr lang="ko-KR" altLang="en-US" baseline="0" dirty="0"/>
              <a:t>박해지수 </a:t>
            </a:r>
            <a:r>
              <a:rPr lang="en-US" altLang="ko-KR" baseline="0" dirty="0"/>
              <a:t>80</a:t>
            </a:r>
            <a:r>
              <a:rPr lang="ko-KR" altLang="en-US" baseline="0" dirty="0"/>
              <a:t>점을 초과한 국가가 </a:t>
            </a:r>
            <a:r>
              <a:rPr lang="en-US" altLang="ko-KR" baseline="0" dirty="0"/>
              <a:t>11</a:t>
            </a:r>
            <a:r>
              <a:rPr lang="ko-KR" altLang="en-US" baseline="0" dirty="0"/>
              <a:t>개국으로 늘어 났다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이는 전체적으로 박해가 심해 지고 있음을 보여준다</a:t>
            </a:r>
            <a:r>
              <a:rPr lang="en-US" altLang="ko-KR" baseline="0" dirty="0"/>
              <a:t>. </a:t>
            </a:r>
          </a:p>
          <a:p>
            <a:pPr marL="0" indent="0">
              <a:buNone/>
            </a:pPr>
            <a:r>
              <a:rPr lang="en-US" altLang="ko-KR" baseline="0" dirty="0"/>
              <a:t>4. WWL2022</a:t>
            </a:r>
            <a:r>
              <a:rPr lang="ko-KR" altLang="en-US" baseline="0" dirty="0"/>
              <a:t>에서 발표한 자료를 통계적으로 압박</a:t>
            </a:r>
            <a:r>
              <a:rPr lang="en-US" altLang="ko-KR" baseline="0" dirty="0"/>
              <a:t>(SQUEEZE)</a:t>
            </a:r>
            <a:r>
              <a:rPr lang="ko-KR" altLang="en-US" baseline="0" dirty="0"/>
              <a:t>의 영역을 자세히 살펴보면</a:t>
            </a:r>
            <a:r>
              <a:rPr lang="en-US" altLang="ko-KR" baseline="0" dirty="0"/>
              <a:t>, </a:t>
            </a:r>
          </a:p>
          <a:p>
            <a:pPr marL="0" indent="0">
              <a:buNone/>
            </a:pPr>
            <a:r>
              <a:rPr lang="en-US" altLang="ko-KR" baseline="0" dirty="0"/>
              <a:t> TOP50</a:t>
            </a:r>
            <a:r>
              <a:rPr lang="ko-KR" altLang="en-US" baseline="0" dirty="0"/>
              <a:t>에 속하는 국가의 총 압박</a:t>
            </a:r>
            <a:r>
              <a:rPr lang="en-US" altLang="ko-KR" baseline="0" dirty="0"/>
              <a:t>(SQUEEZE)</a:t>
            </a:r>
            <a:r>
              <a:rPr lang="ko-KR" altLang="en-US" baseline="0" dirty="0"/>
              <a:t>점수는 </a:t>
            </a:r>
            <a:r>
              <a:rPr lang="en-US" altLang="ko-KR" baseline="0" dirty="0"/>
              <a:t>3,234</a:t>
            </a:r>
            <a:r>
              <a:rPr lang="ko-KR" altLang="en-US" baseline="0" dirty="0"/>
              <a:t>점 평균 </a:t>
            </a:r>
            <a:r>
              <a:rPr lang="en-US" altLang="ko-KR" baseline="0" dirty="0"/>
              <a:t>64.7</a:t>
            </a:r>
            <a:r>
              <a:rPr lang="ko-KR" altLang="en-US" baseline="0" dirty="0"/>
              <a:t>이다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이는 </a:t>
            </a:r>
            <a:r>
              <a:rPr lang="en-US" altLang="ko-KR" baseline="0" dirty="0"/>
              <a:t>WWL2021 </a:t>
            </a:r>
            <a:r>
              <a:rPr lang="ko-KR" altLang="en-US" baseline="0" dirty="0"/>
              <a:t>총 압박점수 </a:t>
            </a:r>
            <a:r>
              <a:rPr lang="en-US" altLang="ko-KR" baseline="0" dirty="0"/>
              <a:t>3,203 </a:t>
            </a:r>
            <a:r>
              <a:rPr lang="ko-KR" altLang="en-US" baseline="0" dirty="0"/>
              <a:t>평균 </a:t>
            </a:r>
            <a:r>
              <a:rPr lang="en-US" altLang="ko-KR" baseline="0" dirty="0"/>
              <a:t>64.1</a:t>
            </a:r>
            <a:r>
              <a:rPr lang="ko-KR" altLang="en-US" baseline="0" dirty="0"/>
              <a:t>에서 </a:t>
            </a:r>
            <a:r>
              <a:rPr lang="en-US" altLang="ko-KR" baseline="0" dirty="0"/>
              <a:t>0.6</a:t>
            </a:r>
            <a:r>
              <a:rPr lang="ko-KR" altLang="en-US" baseline="0" dirty="0"/>
              <a:t>포인트 상승했다</a:t>
            </a:r>
            <a:r>
              <a:rPr lang="en-US" altLang="ko-KR" baseline="0" dirty="0"/>
              <a:t>. </a:t>
            </a:r>
          </a:p>
          <a:p>
            <a:pPr marL="0" indent="0">
              <a:buNone/>
            </a:pPr>
            <a:r>
              <a:rPr lang="en-US" altLang="ko-KR" baseline="0" dirty="0"/>
              <a:t> </a:t>
            </a:r>
            <a:r>
              <a:rPr lang="ko-KR" altLang="en-US" baseline="0" dirty="0"/>
              <a:t>범위를 넓혀 </a:t>
            </a:r>
            <a:r>
              <a:rPr lang="en-US" altLang="ko-KR" baseline="0" dirty="0"/>
              <a:t>41</a:t>
            </a:r>
            <a:r>
              <a:rPr lang="ko-KR" altLang="en-US" baseline="0" dirty="0"/>
              <a:t>점 이상의 박해가 높은 국가가 </a:t>
            </a:r>
            <a:r>
              <a:rPr lang="en-US" altLang="ko-KR" baseline="0" dirty="0"/>
              <a:t>76</a:t>
            </a:r>
            <a:r>
              <a:rPr lang="ko-KR" altLang="en-US" baseline="0" dirty="0"/>
              <a:t>개 국가로 총 </a:t>
            </a:r>
            <a:r>
              <a:rPr lang="en-US" altLang="ko-KR" baseline="0" dirty="0"/>
              <a:t>4,461</a:t>
            </a:r>
            <a:r>
              <a:rPr lang="ko-KR" altLang="en-US" baseline="0" dirty="0"/>
              <a:t>점 평균 </a:t>
            </a:r>
            <a:r>
              <a:rPr lang="en-US" altLang="ko-KR" baseline="0" dirty="0"/>
              <a:t>58.7</a:t>
            </a:r>
            <a:r>
              <a:rPr lang="ko-KR" altLang="en-US" baseline="0" dirty="0"/>
              <a:t>이다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이는 </a:t>
            </a:r>
            <a:r>
              <a:rPr lang="en-US" altLang="ko-KR" baseline="0" dirty="0"/>
              <a:t>WWL2021 74</a:t>
            </a:r>
            <a:r>
              <a:rPr lang="ko-KR" altLang="en-US" baseline="0" dirty="0"/>
              <a:t>개국 총 박해점수 </a:t>
            </a:r>
            <a:r>
              <a:rPr lang="en-US" altLang="ko-KR" baseline="0" dirty="0"/>
              <a:t>4,313</a:t>
            </a:r>
            <a:r>
              <a:rPr lang="ko-KR" altLang="en-US" baseline="0" dirty="0"/>
              <a:t>점 평균 </a:t>
            </a:r>
            <a:r>
              <a:rPr lang="en-US" altLang="ko-KR" baseline="0" dirty="0"/>
              <a:t>58.3</a:t>
            </a:r>
            <a:r>
              <a:rPr lang="ko-KR" altLang="en-US" baseline="0" dirty="0"/>
              <a:t>에서 </a:t>
            </a:r>
            <a:r>
              <a:rPr lang="en-US" altLang="ko-KR" baseline="0" dirty="0"/>
              <a:t>0.4</a:t>
            </a:r>
            <a:r>
              <a:rPr lang="ko-KR" altLang="en-US" baseline="0" dirty="0"/>
              <a:t>포인트 상승한 결과이다</a:t>
            </a:r>
            <a:r>
              <a:rPr lang="en-US" altLang="ko-KR" baseline="0" dirty="0"/>
              <a:t>. </a:t>
            </a:r>
          </a:p>
          <a:p>
            <a:pPr marL="0" indent="0">
              <a:buNone/>
            </a:pPr>
            <a:r>
              <a:rPr lang="en-US" altLang="ko-KR" baseline="0" dirty="0"/>
              <a:t>WWL2021</a:t>
            </a:r>
            <a:r>
              <a:rPr lang="ko-KR" altLang="en-US" baseline="0" dirty="0"/>
              <a:t> 발표자료와 통계적으로 비교해 보아도 </a:t>
            </a:r>
            <a:r>
              <a:rPr lang="en-US" altLang="ko-KR" baseline="0" dirty="0"/>
              <a:t>WWL2022</a:t>
            </a:r>
            <a:r>
              <a:rPr lang="ko-KR" altLang="en-US" baseline="0" dirty="0"/>
              <a:t>년 박해상황이 더욱 극심해 졌다는 사실을 확인할 수 있다</a:t>
            </a:r>
            <a:r>
              <a:rPr lang="en-US" altLang="ko-KR" baseline="0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EBD9E-9791-4E04-9655-AA48D5390BE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2152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en-US" altLang="ko-KR" smtClean="0"/>
              <a:t>13</a:t>
            </a:fld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D19723A-335A-4375-9E26-D91CCF2CB1F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89CD62C-6BD5-4EEA-8D62-60354CDAF8A8}" type="datetime1">
              <a:rPr lang="ko-KR" altLang="ko-KR" smtClean="0"/>
              <a:t>2022-12-07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586550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5EAB2D40-96F8-42D1-BD55-6FBF34373352}" type="slidenum">
              <a:rPr lang="en-US" altLang="ko-KR">
                <a:latin typeface="+mj-lt"/>
              </a:rPr>
              <a:pPr lvl="0">
                <a:defRPr/>
              </a:pPr>
              <a:t>14</a:t>
            </a:fld>
            <a:endParaRPr lang="ko-KR" altLang="en-US">
              <a:latin typeface="+mj-l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5EAB2D40-96F8-42D1-BD55-6FBF34373352}" type="slidenum">
              <a:rPr lang="en-US" altLang="ko-KR">
                <a:latin typeface="맑은 고딕"/>
                <a:ea typeface="맑은 고딕"/>
              </a:rPr>
              <a:pPr lvl="0">
                <a:defRPr/>
              </a:pPr>
              <a:t>15</a:t>
            </a:fld>
            <a:endParaRPr lang="en-US" altLang="ko-KR">
              <a:latin typeface="맑은 고딕"/>
              <a:ea typeface="맑은 고딕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1351F-DBB1-4664-ADA9-83BC7CB8848D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16</a:t>
            </a:fld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5028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80C06C3-6527-4AA0-B8E1-951DFCD77ABB}" type="slidenum">
              <a:rPr lang="en-US" altLang="ko-KR" smtClean="0"/>
              <a:t>18</a:t>
            </a:fld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B2A6BA0-830B-4A41-AFDE-885FCA294DE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9E56C148-1D5F-4F2D-83F5-A92E45FD6125}" type="datetime1">
              <a:rPr lang="ko-KR" altLang="ko-KR" smtClean="0"/>
              <a:t>2022-12-07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64212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rtlCol="0" anchor="b" anchorCtr="0">
            <a:noAutofit/>
          </a:bodyPr>
          <a:lstStyle/>
          <a:p>
            <a:pPr rtl="0"/>
            <a:r>
              <a:rPr lang="ko-KR" sz="4800"/>
              <a:t>3DFloat</a:t>
            </a:r>
          </a:p>
        </p:txBody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</p:grp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 rtlCol="0"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rtlCol="0" anchor="b" anchorCtr="0">
            <a:noAutofit/>
          </a:bodyPr>
          <a:lstStyle>
            <a:lvl1pPr>
              <a:defRPr/>
            </a:lvl1pPr>
          </a:lstStyle>
          <a:p>
            <a:pPr rtl="0"/>
            <a:r>
              <a:rPr lang="ko-KR"/>
              <a:t>제목을 추가하려면 클릭하세요.</a:t>
            </a: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rtlCol="0" anchor="t" anchorCtr="0">
            <a:noAutofit/>
          </a:bodyPr>
          <a:lstStyle>
            <a:lvl1pPr>
              <a:buNone/>
              <a:defRPr/>
            </a:lvl1pPr>
          </a:lstStyle>
          <a:p>
            <a:pPr rtl="0">
              <a:lnSpc>
                <a:spcPct val="120000"/>
              </a:lnSpc>
            </a:pPr>
            <a:r>
              <a:rPr lang="ko-KR" sz="1600"/>
              <a:t>텍스트를 추가하려면 클릭하세요.</a:t>
            </a: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22" name="그림 개체 틀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25" name="그림 개체 틀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rtlCol="0" anchor="t" anchorCtr="0">
            <a:noAutofit/>
          </a:bodyPr>
          <a:lstStyle/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18" name="그림 개체 틀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19" name="그림 개체 틀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20" name="그림 개체 틀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  <p:sp>
        <p:nvSpPr>
          <p:cNvPr id="11" name="내용 개체 틀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 rtlCol="0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15" name="제목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 anchor="b" anchorCtr="0">
            <a:noAutofit/>
          </a:bodyPr>
          <a:lstStyle>
            <a:lvl1pPr>
              <a:defRPr sz="6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16" name="부제목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</a:lstStyle>
          <a:p>
            <a:pPr rtl="0"/>
            <a:r>
              <a:rPr lang="ko-KR" altLang="en-US">
                <a:solidFill>
                  <a:schemeClr val="tx1">
                    <a:alpha val="60000"/>
                  </a:schemeClr>
                </a:solidFill>
              </a:rPr>
              <a:t>클릭하여 마스터 부제목 스타일 편집</a:t>
            </a:r>
            <a:endParaRPr lang="ko-KR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구역 나누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16" name="부제목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 rtlCol="0"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pPr rtl="0"/>
            <a:r>
              <a:rPr lang="ko-KR" altLang="en-US">
                <a:solidFill>
                  <a:schemeClr val="tx1">
                    <a:alpha val="60000"/>
                  </a:schemeClr>
                </a:solidFill>
              </a:rPr>
              <a:t>클릭하여 마스터 부제목 스타일 편집</a:t>
            </a:r>
            <a:endParaRPr lang="ko-KR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제목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rtlCol="0"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차트 막대 시간 표시 막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ko-KR" dirty="0">
                <a:solidFill>
                  <a:schemeClr val="tx1"/>
                </a:solidFill>
              </a:endParaRPr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ko-KR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ko-KR" dirty="0"/>
            </a:lvl1pPr>
          </a:lstStyle>
          <a:p>
            <a:pPr lvl="0" rtl="0">
              <a:lnSpc>
                <a:spcPct val="100000"/>
              </a:lnSpc>
            </a:pPr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 rtlCol="0">
            <a:noAutofit/>
          </a:bodyPr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rtlCol="0" anchor="b" anchorCtr="0">
            <a:noAutofit/>
          </a:bodyPr>
          <a:lstStyle>
            <a:lvl1pPr>
              <a:defRPr sz="40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자유형(F)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10" name="자유형(F)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11" name="자유형(F)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</p:grpSp>
      <p:sp>
        <p:nvSpPr>
          <p:cNvPr id="12" name="타원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  <p:sp>
        <p:nvSpPr>
          <p:cNvPr id="17" name="내용 개체 틀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ko-KR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  <p:sp>
        <p:nvSpPr>
          <p:cNvPr id="40" name="제목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 rtlCol="0">
            <a:noAutofit/>
          </a:bodyPr>
          <a:lstStyle/>
          <a:p>
            <a:pPr rtl="0"/>
            <a:r>
              <a:rPr lang="ko-KR"/>
              <a:t>팀</a:t>
            </a: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자유형: 도형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ko-KR">
                <a:solidFill>
                  <a:schemeClr val="tx1"/>
                </a:solidFill>
              </a:endParaRPr>
            </a:p>
          </p:txBody>
        </p:sp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</p:grpSp>
      <p:sp>
        <p:nvSpPr>
          <p:cNvPr id="56" name="그림 개체 틀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57" name="그림 개체 틀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58" name="그림 개체 틀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59" name="그림 개체 틀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63" name="텍스트 개체 틀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61" name="텍스트 개체 틀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65" name="텍스트 개체 틀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64" name="텍스트 개체 틀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67" name="텍스트 개체 틀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66" name="텍스트 개체 틀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69" name="텍스트 개체 틀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68" name="텍스트 개체 틀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  <a:endParaRPr lang="ko-KR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타원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ko-KR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ko-KR" sz="4800" dirty="0"/>
            </a:lvl1pPr>
          </a:lstStyle>
          <a:p>
            <a:pPr lvl="0" rtl="0">
              <a:lnSpc>
                <a:spcPct val="100000"/>
              </a:lnSpc>
            </a:pPr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rtlCol="0"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 rtlCol="0"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ko-KR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 rtlCol="0"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ko-KR" dirty="0"/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ko-KR" dirty="0">
                <a:solidFill>
                  <a:schemeClr val="tx1"/>
                </a:solidFill>
              </a:endParaRPr>
            </a:p>
          </p:txBody>
        </p: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</p:grp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  <p:sp>
        <p:nvSpPr>
          <p:cNvPr id="15" name="제목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ko-KR" sz="4800" dirty="0"/>
            </a:lvl1pPr>
          </a:lstStyle>
          <a:p>
            <a:pPr lvl="0" rtl="0">
              <a:lnSpc>
                <a:spcPct val="100000"/>
              </a:lnSpc>
            </a:pPr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7" name="내용 개체 틀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 rtlCol="0"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22" name="텍스트 개체 틀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ko-KR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3" name="내용 개체 틀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 rtlCol="0"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18" name="텍스트 개체 틀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ko-KR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ko-KR"/>
              <a:t>클릭하여 편집</a:t>
            </a:r>
          </a:p>
        </p:txBody>
      </p:sp>
      <p:sp>
        <p:nvSpPr>
          <p:cNvPr id="21" name="내용 개체 틀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 rtlCol="0"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  <a:endParaRPr lang="ko-KR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rtlCol="0" anchor="t" anchorCtr="0">
            <a:noAutofit/>
          </a:bodyPr>
          <a:lstStyle/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 rtlCol="0"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제목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 anchor="b" anchorCtr="0">
            <a:noAutofit/>
          </a:bodyPr>
          <a:lstStyle/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1" name="부제목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</a:lstStyle>
          <a:p>
            <a:pPr rtl="0"/>
            <a:r>
              <a:rPr lang="ko-KR" altLang="en-US">
                <a:solidFill>
                  <a:schemeClr val="tx1">
                    <a:alpha val="60000"/>
                  </a:schemeClr>
                </a:solidFill>
              </a:rPr>
              <a:t>클릭하여 마스터 부제목 스타일 편집</a:t>
            </a:r>
            <a:endParaRPr lang="ko-KR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그림 개체 틀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2" name="그림 개체 틀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ko-KR">
                <a:solidFill>
                  <a:schemeClr val="tx1"/>
                </a:solidFill>
              </a:endParaRPr>
            </a:p>
          </p:txBody>
        </p: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ko-KR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</p:grp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rtlCol="0"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  <a:endParaRPr lang="ko-KR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ko-KR" dirty="0"/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ko-KR" dirty="0">
                <a:solidFill>
                  <a:schemeClr val="tx1"/>
                </a:solidFill>
              </a:endParaRPr>
            </a:p>
          </p:txBody>
        </p: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타원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 rtlCol="0">
            <a:noAutofit/>
          </a:bodyPr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 rtlCol="0">
            <a:noAutofit/>
          </a:bodyPr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rtlCol="0"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25C722E3-E441-423D-997F-8129C85AE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0" y="762002"/>
            <a:ext cx="6095524" cy="4616159"/>
          </a:xfrm>
          <a:custGeom>
            <a:avLst/>
            <a:gdLst>
              <a:gd name="connsiteX0" fmla="*/ 0 w 6095524"/>
              <a:gd name="connsiteY0" fmla="*/ 0 h 4616159"/>
              <a:gd name="connsiteX1" fmla="*/ 6095524 w 6095524"/>
              <a:gd name="connsiteY1" fmla="*/ 0 h 4616159"/>
              <a:gd name="connsiteX2" fmla="*/ 6095524 w 6095524"/>
              <a:gd name="connsiteY2" fmla="*/ 3296937 h 4616159"/>
              <a:gd name="connsiteX3" fmla="*/ 6081792 w 6095524"/>
              <a:gd name="connsiteY3" fmla="*/ 3305388 h 4616159"/>
              <a:gd name="connsiteX4" fmla="*/ 6039258 w 6095524"/>
              <a:gd name="connsiteY4" fmla="*/ 3329967 h 4616159"/>
              <a:gd name="connsiteX5" fmla="*/ 6017942 w 6095524"/>
              <a:gd name="connsiteY5" fmla="*/ 3363285 h 4616159"/>
              <a:gd name="connsiteX6" fmla="*/ 5968302 w 6095524"/>
              <a:gd name="connsiteY6" fmla="*/ 3422719 h 4616159"/>
              <a:gd name="connsiteX7" fmla="*/ 5947467 w 6095524"/>
              <a:gd name="connsiteY7" fmla="*/ 3445378 h 4616159"/>
              <a:gd name="connsiteX8" fmla="*/ 5935657 w 6095524"/>
              <a:gd name="connsiteY8" fmla="*/ 3453828 h 4616159"/>
              <a:gd name="connsiteX9" fmla="*/ 5908676 w 6095524"/>
              <a:gd name="connsiteY9" fmla="*/ 3481672 h 4616159"/>
              <a:gd name="connsiteX10" fmla="*/ 5895618 w 6095524"/>
              <a:gd name="connsiteY10" fmla="*/ 3497898 h 4616159"/>
              <a:gd name="connsiteX11" fmla="*/ 5853084 w 6095524"/>
              <a:gd name="connsiteY11" fmla="*/ 3552627 h 4616159"/>
              <a:gd name="connsiteX12" fmla="*/ 5837528 w 6095524"/>
              <a:gd name="connsiteY12" fmla="*/ 3567510 h 4616159"/>
              <a:gd name="connsiteX13" fmla="*/ 5811221 w 6095524"/>
              <a:gd name="connsiteY13" fmla="*/ 3587576 h 4616159"/>
              <a:gd name="connsiteX14" fmla="*/ 5795763 w 6095524"/>
              <a:gd name="connsiteY14" fmla="*/ 3595738 h 4616159"/>
              <a:gd name="connsiteX15" fmla="*/ 5768494 w 6095524"/>
              <a:gd name="connsiteY15" fmla="*/ 3624638 h 4616159"/>
              <a:gd name="connsiteX16" fmla="*/ 5725000 w 6095524"/>
              <a:gd name="connsiteY16" fmla="*/ 3694153 h 4616159"/>
              <a:gd name="connsiteX17" fmla="*/ 5676896 w 6095524"/>
              <a:gd name="connsiteY17" fmla="*/ 3731023 h 4616159"/>
              <a:gd name="connsiteX18" fmla="*/ 5660477 w 6095524"/>
              <a:gd name="connsiteY18" fmla="*/ 3756755 h 4616159"/>
              <a:gd name="connsiteX19" fmla="*/ 5629944 w 6095524"/>
              <a:gd name="connsiteY19" fmla="*/ 3787288 h 4616159"/>
              <a:gd name="connsiteX20" fmla="*/ 5590194 w 6095524"/>
              <a:gd name="connsiteY20" fmla="*/ 3809084 h 4616159"/>
              <a:gd name="connsiteX21" fmla="*/ 5551404 w 6095524"/>
              <a:gd name="connsiteY21" fmla="*/ 3825886 h 4616159"/>
              <a:gd name="connsiteX22" fmla="*/ 5527016 w 6095524"/>
              <a:gd name="connsiteY22" fmla="*/ 3837600 h 4616159"/>
              <a:gd name="connsiteX23" fmla="*/ 5483904 w 6095524"/>
              <a:gd name="connsiteY23" fmla="*/ 3848354 h 4616159"/>
              <a:gd name="connsiteX24" fmla="*/ 5447996 w 6095524"/>
              <a:gd name="connsiteY24" fmla="*/ 3852194 h 4616159"/>
              <a:gd name="connsiteX25" fmla="*/ 5406230 w 6095524"/>
              <a:gd name="connsiteY25" fmla="*/ 3857187 h 4616159"/>
              <a:gd name="connsiteX26" fmla="*/ 5350732 w 6095524"/>
              <a:gd name="connsiteY26" fmla="*/ 3874661 h 4616159"/>
              <a:gd name="connsiteX27" fmla="*/ 5294564 w 6095524"/>
              <a:gd name="connsiteY27" fmla="*/ 3913836 h 4616159"/>
              <a:gd name="connsiteX28" fmla="*/ 5274688 w 6095524"/>
              <a:gd name="connsiteY28" fmla="*/ 3918444 h 4616159"/>
              <a:gd name="connsiteX29" fmla="*/ 5214200 w 6095524"/>
              <a:gd name="connsiteY29" fmla="*/ 3906443 h 4616159"/>
              <a:gd name="connsiteX30" fmla="*/ 5125577 w 6095524"/>
              <a:gd name="connsiteY30" fmla="*/ 3894153 h 4616159"/>
              <a:gd name="connsiteX31" fmla="*/ 5103206 w 6095524"/>
              <a:gd name="connsiteY31" fmla="*/ 3906347 h 4616159"/>
              <a:gd name="connsiteX32" fmla="*/ 5067104 w 6095524"/>
              <a:gd name="connsiteY32" fmla="*/ 3929582 h 4616159"/>
              <a:gd name="connsiteX33" fmla="*/ 5047036 w 6095524"/>
              <a:gd name="connsiteY33" fmla="*/ 3971541 h 4616159"/>
              <a:gd name="connsiteX34" fmla="*/ 5033978 w 6095524"/>
              <a:gd name="connsiteY34" fmla="*/ 4018877 h 4616159"/>
              <a:gd name="connsiteX35" fmla="*/ 5020921 w 6095524"/>
              <a:gd name="connsiteY35" fmla="*/ 4038655 h 4616159"/>
              <a:gd name="connsiteX36" fmla="*/ 5006038 w 6095524"/>
              <a:gd name="connsiteY36" fmla="*/ 4051713 h 4616159"/>
              <a:gd name="connsiteX37" fmla="*/ 4985588 w 6095524"/>
              <a:gd name="connsiteY37" fmla="*/ 4073221 h 4616159"/>
              <a:gd name="connsiteX38" fmla="*/ 4968112 w 6095524"/>
              <a:gd name="connsiteY38" fmla="*/ 4120364 h 4616159"/>
              <a:gd name="connsiteX39" fmla="*/ 4949196 w 6095524"/>
              <a:gd name="connsiteY39" fmla="*/ 4137071 h 4616159"/>
              <a:gd name="connsiteX40" fmla="*/ 4933738 w 6095524"/>
              <a:gd name="connsiteY40" fmla="*/ 4143601 h 4616159"/>
              <a:gd name="connsiteX41" fmla="*/ 4869600 w 6095524"/>
              <a:gd name="connsiteY41" fmla="*/ 4170004 h 4616159"/>
              <a:gd name="connsiteX42" fmla="*/ 4861536 w 6095524"/>
              <a:gd name="connsiteY42" fmla="*/ 4170772 h 4616159"/>
              <a:gd name="connsiteX43" fmla="*/ 4768977 w 6095524"/>
              <a:gd name="connsiteY43" fmla="*/ 4193720 h 4616159"/>
              <a:gd name="connsiteX44" fmla="*/ 4743532 w 6095524"/>
              <a:gd name="connsiteY44" fmla="*/ 4199193 h 4616159"/>
              <a:gd name="connsiteX45" fmla="*/ 4677378 w 6095524"/>
              <a:gd name="connsiteY45" fmla="*/ 4215611 h 4616159"/>
              <a:gd name="connsiteX46" fmla="*/ 4642908 w 6095524"/>
              <a:gd name="connsiteY46" fmla="*/ 4258626 h 4616159"/>
              <a:gd name="connsiteX47" fmla="*/ 4619192 w 6095524"/>
              <a:gd name="connsiteY47" fmla="*/ 4284647 h 4616159"/>
              <a:gd name="connsiteX48" fmla="*/ 4588468 w 6095524"/>
              <a:gd name="connsiteY48" fmla="*/ 4301450 h 4616159"/>
              <a:gd name="connsiteX49" fmla="*/ 4570898 w 6095524"/>
              <a:gd name="connsiteY49" fmla="*/ 4307690 h 4616159"/>
              <a:gd name="connsiteX50" fmla="*/ 4523946 w 6095524"/>
              <a:gd name="connsiteY50" fmla="*/ 4304522 h 4616159"/>
              <a:gd name="connsiteX51" fmla="*/ 4502535 w 6095524"/>
              <a:gd name="connsiteY51" fmla="*/ 4292424 h 4616159"/>
              <a:gd name="connsiteX52" fmla="*/ 4483140 w 6095524"/>
              <a:gd name="connsiteY52" fmla="*/ 4288967 h 4616159"/>
              <a:gd name="connsiteX53" fmla="*/ 4430812 w 6095524"/>
              <a:gd name="connsiteY53" fmla="*/ 4325837 h 4616159"/>
              <a:gd name="connsiteX54" fmla="*/ 4425050 w 6095524"/>
              <a:gd name="connsiteY54" fmla="*/ 4336783 h 4616159"/>
              <a:gd name="connsiteX55" fmla="*/ 4404984 w 6095524"/>
              <a:gd name="connsiteY55" fmla="*/ 4390647 h 4616159"/>
              <a:gd name="connsiteX56" fmla="*/ 4391157 w 6095524"/>
              <a:gd name="connsiteY56" fmla="*/ 4406298 h 4616159"/>
              <a:gd name="connsiteX57" fmla="*/ 4385396 w 6095524"/>
              <a:gd name="connsiteY57" fmla="*/ 4409946 h 4616159"/>
              <a:gd name="connsiteX58" fmla="*/ 4344206 w 6095524"/>
              <a:gd name="connsiteY58" fmla="*/ 4433758 h 4616159"/>
              <a:gd name="connsiteX59" fmla="*/ 4305128 w 6095524"/>
              <a:gd name="connsiteY59" fmla="*/ 4447584 h 4616159"/>
              <a:gd name="connsiteX60" fmla="*/ 4247710 w 6095524"/>
              <a:gd name="connsiteY60" fmla="*/ 4463042 h 4616159"/>
              <a:gd name="connsiteX61" fmla="*/ 4222170 w 6095524"/>
              <a:gd name="connsiteY61" fmla="*/ 4479077 h 4616159"/>
              <a:gd name="connsiteX62" fmla="*/ 4175604 w 6095524"/>
              <a:gd name="connsiteY62" fmla="*/ 4495400 h 4616159"/>
              <a:gd name="connsiteX63" fmla="*/ 4156304 w 6095524"/>
              <a:gd name="connsiteY63" fmla="*/ 4499721 h 4616159"/>
              <a:gd name="connsiteX64" fmla="*/ 4139598 w 6095524"/>
              <a:gd name="connsiteY64" fmla="*/ 4507402 h 4616159"/>
              <a:gd name="connsiteX65" fmla="*/ 4121738 w 6095524"/>
              <a:gd name="connsiteY65" fmla="*/ 4519403 h 4616159"/>
              <a:gd name="connsiteX66" fmla="*/ 4074978 w 6095524"/>
              <a:gd name="connsiteY66" fmla="*/ 4548496 h 4616159"/>
              <a:gd name="connsiteX67" fmla="*/ 4004696 w 6095524"/>
              <a:gd name="connsiteY67" fmla="*/ 4543408 h 4616159"/>
              <a:gd name="connsiteX68" fmla="*/ 3964370 w 6095524"/>
              <a:gd name="connsiteY68" fmla="*/ 4543792 h 4616159"/>
              <a:gd name="connsiteX69" fmla="*/ 3927116 w 6095524"/>
              <a:gd name="connsiteY69" fmla="*/ 4538991 h 4616159"/>
              <a:gd name="connsiteX70" fmla="*/ 3915018 w 6095524"/>
              <a:gd name="connsiteY70" fmla="*/ 4527661 h 4616159"/>
              <a:gd name="connsiteX71" fmla="*/ 3864225 w 6095524"/>
              <a:gd name="connsiteY71" fmla="*/ 4558098 h 4616159"/>
              <a:gd name="connsiteX72" fmla="*/ 3846655 w 6095524"/>
              <a:gd name="connsiteY72" fmla="*/ 4584310 h 4616159"/>
              <a:gd name="connsiteX73" fmla="*/ 3812665 w 6095524"/>
              <a:gd name="connsiteY73" fmla="*/ 4611578 h 4616159"/>
              <a:gd name="connsiteX74" fmla="*/ 3745743 w 6095524"/>
              <a:gd name="connsiteY74" fmla="*/ 4602840 h 4616159"/>
              <a:gd name="connsiteX75" fmla="*/ 3708873 w 6095524"/>
              <a:gd name="connsiteY75" fmla="*/ 4583350 h 4616159"/>
              <a:gd name="connsiteX76" fmla="*/ 3685254 w 6095524"/>
              <a:gd name="connsiteY76" fmla="*/ 4582389 h 4616159"/>
              <a:gd name="connsiteX77" fmla="*/ 3643775 w 6095524"/>
              <a:gd name="connsiteY77" fmla="*/ 4610714 h 4616159"/>
              <a:gd name="connsiteX78" fmla="*/ 3627068 w 6095524"/>
              <a:gd name="connsiteY78" fmla="*/ 4613978 h 4616159"/>
              <a:gd name="connsiteX79" fmla="*/ 3598168 w 6095524"/>
              <a:gd name="connsiteY79" fmla="*/ 4615803 h 4616159"/>
              <a:gd name="connsiteX80" fmla="*/ 3571860 w 6095524"/>
              <a:gd name="connsiteY80" fmla="*/ 4606778 h 4616159"/>
              <a:gd name="connsiteX81" fmla="*/ 3509930 w 6095524"/>
              <a:gd name="connsiteY81" fmla="*/ 4562227 h 4616159"/>
              <a:gd name="connsiteX82" fmla="*/ 3499656 w 6095524"/>
              <a:gd name="connsiteY82" fmla="*/ 4557810 h 4616159"/>
              <a:gd name="connsiteX83" fmla="*/ 3481509 w 6095524"/>
              <a:gd name="connsiteY83" fmla="*/ 4554833 h 4616159"/>
              <a:gd name="connsiteX84" fmla="*/ 3410074 w 6095524"/>
              <a:gd name="connsiteY84" fmla="*/ 4518924 h 4616159"/>
              <a:gd name="connsiteX85" fmla="*/ 3394423 w 6095524"/>
              <a:gd name="connsiteY85" fmla="*/ 4519212 h 4616159"/>
              <a:gd name="connsiteX86" fmla="*/ 3368691 w 6095524"/>
              <a:gd name="connsiteY86" fmla="*/ 4522284 h 4616159"/>
              <a:gd name="connsiteX87" fmla="*/ 3340943 w 6095524"/>
              <a:gd name="connsiteY87" fmla="*/ 4516427 h 4616159"/>
              <a:gd name="connsiteX88" fmla="*/ 3320683 w 6095524"/>
              <a:gd name="connsiteY88" fmla="*/ 4512299 h 4616159"/>
              <a:gd name="connsiteX89" fmla="*/ 3263939 w 6095524"/>
              <a:gd name="connsiteY89" fmla="*/ 4524396 h 4616159"/>
              <a:gd name="connsiteX90" fmla="*/ 3216700 w 6095524"/>
              <a:gd name="connsiteY90" fmla="*/ 4536302 h 4616159"/>
              <a:gd name="connsiteX91" fmla="*/ 3210171 w 6095524"/>
              <a:gd name="connsiteY91" fmla="*/ 4534670 h 4616159"/>
              <a:gd name="connsiteX92" fmla="*/ 3147376 w 6095524"/>
              <a:gd name="connsiteY92" fmla="*/ 4524876 h 4616159"/>
              <a:gd name="connsiteX93" fmla="*/ 3119916 w 6095524"/>
              <a:gd name="connsiteY93" fmla="*/ 4511531 h 4616159"/>
              <a:gd name="connsiteX94" fmla="*/ 3082183 w 6095524"/>
              <a:gd name="connsiteY94" fmla="*/ 4499721 h 4616159"/>
              <a:gd name="connsiteX95" fmla="*/ 3040223 w 6095524"/>
              <a:gd name="connsiteY95" fmla="*/ 4485606 h 4616159"/>
              <a:gd name="connsiteX96" fmla="*/ 3009403 w 6095524"/>
              <a:gd name="connsiteY96" fmla="*/ 4478789 h 4616159"/>
              <a:gd name="connsiteX97" fmla="*/ 2963988 w 6095524"/>
              <a:gd name="connsiteY97" fmla="*/ 4483782 h 4616159"/>
              <a:gd name="connsiteX98" fmla="*/ 2954674 w 6095524"/>
              <a:gd name="connsiteY98" fmla="*/ 4487815 h 4616159"/>
              <a:gd name="connsiteX99" fmla="*/ 2865380 w 6095524"/>
              <a:gd name="connsiteY99" fmla="*/ 4518060 h 4616159"/>
              <a:gd name="connsiteX100" fmla="*/ 2805851 w 6095524"/>
              <a:gd name="connsiteY100" fmla="*/ 4518444 h 4616159"/>
              <a:gd name="connsiteX101" fmla="*/ 2786071 w 6095524"/>
              <a:gd name="connsiteY101" fmla="*/ 4513931 h 4616159"/>
              <a:gd name="connsiteX102" fmla="*/ 2749969 w 6095524"/>
              <a:gd name="connsiteY102" fmla="*/ 4493864 h 4616159"/>
              <a:gd name="connsiteX103" fmla="*/ 2734031 w 6095524"/>
              <a:gd name="connsiteY103" fmla="*/ 4490983 h 4616159"/>
              <a:gd name="connsiteX104" fmla="*/ 2705803 w 6095524"/>
              <a:gd name="connsiteY104" fmla="*/ 4489063 h 4616159"/>
              <a:gd name="connsiteX105" fmla="*/ 2644545 w 6095524"/>
              <a:gd name="connsiteY105" fmla="*/ 4490983 h 4616159"/>
              <a:gd name="connsiteX106" fmla="*/ 2564661 w 6095524"/>
              <a:gd name="connsiteY106" fmla="*/ 4482822 h 4616159"/>
              <a:gd name="connsiteX107" fmla="*/ 2532976 w 6095524"/>
              <a:gd name="connsiteY107" fmla="*/ 4485318 h 4616159"/>
              <a:gd name="connsiteX108" fmla="*/ 2498795 w 6095524"/>
              <a:gd name="connsiteY108" fmla="*/ 4489639 h 4616159"/>
              <a:gd name="connsiteX109" fmla="*/ 2488808 w 6095524"/>
              <a:gd name="connsiteY109" fmla="*/ 4489447 h 4616159"/>
              <a:gd name="connsiteX110" fmla="*/ 2436289 w 6095524"/>
              <a:gd name="connsiteY110" fmla="*/ 4479270 h 4616159"/>
              <a:gd name="connsiteX111" fmla="*/ 2424286 w 6095524"/>
              <a:gd name="connsiteY111" fmla="*/ 4472452 h 4616159"/>
              <a:gd name="connsiteX112" fmla="*/ 2392985 w 6095524"/>
              <a:gd name="connsiteY112" fmla="*/ 4475236 h 4616159"/>
              <a:gd name="connsiteX113" fmla="*/ 2365142 w 6095524"/>
              <a:gd name="connsiteY113" fmla="*/ 4486374 h 4616159"/>
              <a:gd name="connsiteX114" fmla="*/ 2205468 w 6095524"/>
              <a:gd name="connsiteY114" fmla="*/ 4510379 h 4616159"/>
              <a:gd name="connsiteX115" fmla="*/ 2109453 w 6095524"/>
              <a:gd name="connsiteY115" fmla="*/ 4510763 h 4616159"/>
              <a:gd name="connsiteX116" fmla="*/ 2042242 w 6095524"/>
              <a:gd name="connsiteY116" fmla="*/ 4521324 h 4616159"/>
              <a:gd name="connsiteX117" fmla="*/ 2031105 w 6095524"/>
              <a:gd name="connsiteY117" fmla="*/ 4532462 h 4616159"/>
              <a:gd name="connsiteX118" fmla="*/ 1990106 w 6095524"/>
              <a:gd name="connsiteY118" fmla="*/ 4544272 h 4616159"/>
              <a:gd name="connsiteX119" fmla="*/ 1951123 w 6095524"/>
              <a:gd name="connsiteY119" fmla="*/ 4519883 h 4616159"/>
              <a:gd name="connsiteX120" fmla="*/ 1902252 w 6095524"/>
              <a:gd name="connsiteY120" fmla="*/ 4483013 h 4616159"/>
              <a:gd name="connsiteX121" fmla="*/ 1875656 w 6095524"/>
              <a:gd name="connsiteY121" fmla="*/ 4482726 h 4616159"/>
              <a:gd name="connsiteX122" fmla="*/ 1820831 w 6095524"/>
              <a:gd name="connsiteY122" fmla="*/ 4475525 h 4616159"/>
              <a:gd name="connsiteX123" fmla="*/ 1782809 w 6095524"/>
              <a:gd name="connsiteY123" fmla="*/ 4463235 h 4616159"/>
              <a:gd name="connsiteX124" fmla="*/ 1729521 w 6095524"/>
              <a:gd name="connsiteY124" fmla="*/ 4448641 h 4616159"/>
              <a:gd name="connsiteX125" fmla="*/ 1709646 w 6095524"/>
              <a:gd name="connsiteY125" fmla="*/ 4440959 h 4616159"/>
              <a:gd name="connsiteX126" fmla="*/ 1662118 w 6095524"/>
              <a:gd name="connsiteY126" fmla="*/ 4429533 h 4616159"/>
              <a:gd name="connsiteX127" fmla="*/ 1622751 w 6095524"/>
              <a:gd name="connsiteY127" fmla="*/ 4422045 h 4616159"/>
              <a:gd name="connsiteX128" fmla="*/ 1590971 w 6095524"/>
              <a:gd name="connsiteY128" fmla="*/ 4398617 h 4616159"/>
              <a:gd name="connsiteX129" fmla="*/ 1580793 w 6095524"/>
              <a:gd name="connsiteY129" fmla="*/ 4386518 h 4616159"/>
              <a:gd name="connsiteX130" fmla="*/ 1572344 w 6095524"/>
              <a:gd name="connsiteY130" fmla="*/ 4378741 h 4616159"/>
              <a:gd name="connsiteX131" fmla="*/ 1534898 w 6095524"/>
              <a:gd name="connsiteY131" fmla="*/ 4333134 h 4616159"/>
              <a:gd name="connsiteX132" fmla="*/ 1530674 w 6095524"/>
              <a:gd name="connsiteY132" fmla="*/ 4329293 h 4616159"/>
              <a:gd name="connsiteX133" fmla="*/ 1479978 w 6095524"/>
              <a:gd name="connsiteY133" fmla="*/ 4308266 h 4616159"/>
              <a:gd name="connsiteX134" fmla="*/ 1462118 w 6095524"/>
              <a:gd name="connsiteY134" fmla="*/ 4296841 h 4616159"/>
              <a:gd name="connsiteX135" fmla="*/ 1425441 w 6095524"/>
              <a:gd name="connsiteY135" fmla="*/ 4268324 h 4616159"/>
              <a:gd name="connsiteX136" fmla="*/ 1410942 w 6095524"/>
              <a:gd name="connsiteY136" fmla="*/ 4267364 h 4616159"/>
              <a:gd name="connsiteX137" fmla="*/ 1357558 w 6095524"/>
              <a:gd name="connsiteY137" fmla="*/ 4284454 h 4616159"/>
              <a:gd name="connsiteX138" fmla="*/ 1330481 w 6095524"/>
              <a:gd name="connsiteY138" fmla="*/ 4303754 h 4616159"/>
              <a:gd name="connsiteX139" fmla="*/ 1321072 w 6095524"/>
              <a:gd name="connsiteY139" fmla="*/ 4311435 h 4616159"/>
              <a:gd name="connsiteX140" fmla="*/ 1254630 w 6095524"/>
              <a:gd name="connsiteY140" fmla="*/ 4303177 h 4616159"/>
              <a:gd name="connsiteX141" fmla="*/ 1236099 w 6095524"/>
              <a:gd name="connsiteY141" fmla="*/ 4301353 h 4616159"/>
              <a:gd name="connsiteX142" fmla="*/ 1172536 w 6095524"/>
              <a:gd name="connsiteY142" fmla="*/ 4292135 h 4616159"/>
              <a:gd name="connsiteX143" fmla="*/ 1159383 w 6095524"/>
              <a:gd name="connsiteY143" fmla="*/ 4294344 h 4616159"/>
              <a:gd name="connsiteX144" fmla="*/ 1073737 w 6095524"/>
              <a:gd name="connsiteY144" fmla="*/ 4296168 h 4616159"/>
              <a:gd name="connsiteX145" fmla="*/ 1067784 w 6095524"/>
              <a:gd name="connsiteY145" fmla="*/ 4290887 h 4616159"/>
              <a:gd name="connsiteX146" fmla="*/ 1037059 w 6095524"/>
              <a:gd name="connsiteY146" fmla="*/ 4275237 h 4616159"/>
              <a:gd name="connsiteX147" fmla="*/ 996061 w 6095524"/>
              <a:gd name="connsiteY147" fmla="*/ 4271205 h 4616159"/>
              <a:gd name="connsiteX148" fmla="*/ 988571 w 6095524"/>
              <a:gd name="connsiteY148" fmla="*/ 4272645 h 4616159"/>
              <a:gd name="connsiteX149" fmla="*/ 960919 w 6095524"/>
              <a:gd name="connsiteY149" fmla="*/ 4282342 h 4616159"/>
              <a:gd name="connsiteX150" fmla="*/ 898797 w 6095524"/>
              <a:gd name="connsiteY150" fmla="*/ 4291367 h 4616159"/>
              <a:gd name="connsiteX151" fmla="*/ 886700 w 6095524"/>
              <a:gd name="connsiteY151" fmla="*/ 4294632 h 4616159"/>
              <a:gd name="connsiteX152" fmla="*/ 864904 w 6095524"/>
              <a:gd name="connsiteY152" fmla="*/ 4299721 h 4616159"/>
              <a:gd name="connsiteX153" fmla="*/ 805854 w 6095524"/>
              <a:gd name="connsiteY153" fmla="*/ 4303082 h 4616159"/>
              <a:gd name="connsiteX154" fmla="*/ 777242 w 6095524"/>
              <a:gd name="connsiteY154" fmla="*/ 4298089 h 4616159"/>
              <a:gd name="connsiteX155" fmla="*/ 764472 w 6095524"/>
              <a:gd name="connsiteY155" fmla="*/ 4298377 h 4616159"/>
              <a:gd name="connsiteX156" fmla="*/ 721842 w 6095524"/>
              <a:gd name="connsiteY156" fmla="*/ 4311147 h 4616159"/>
              <a:gd name="connsiteX157" fmla="*/ 617280 w 6095524"/>
              <a:gd name="connsiteY157" fmla="*/ 4302986 h 4616159"/>
              <a:gd name="connsiteX158" fmla="*/ 584251 w 6095524"/>
              <a:gd name="connsiteY158" fmla="*/ 4296073 h 4616159"/>
              <a:gd name="connsiteX159" fmla="*/ 566681 w 6095524"/>
              <a:gd name="connsiteY159" fmla="*/ 4295112 h 4616159"/>
              <a:gd name="connsiteX160" fmla="*/ 542101 w 6095524"/>
              <a:gd name="connsiteY160" fmla="*/ 4304809 h 4616159"/>
              <a:gd name="connsiteX161" fmla="*/ 497262 w 6095524"/>
              <a:gd name="connsiteY161" fmla="*/ 4306634 h 4616159"/>
              <a:gd name="connsiteX162" fmla="*/ 433988 w 6095524"/>
              <a:gd name="connsiteY162" fmla="*/ 4305193 h 4616159"/>
              <a:gd name="connsiteX163" fmla="*/ 382619 w 6095524"/>
              <a:gd name="connsiteY163" fmla="*/ 4319499 h 4616159"/>
              <a:gd name="connsiteX164" fmla="*/ 364761 w 6095524"/>
              <a:gd name="connsiteY164" fmla="*/ 4337647 h 4616159"/>
              <a:gd name="connsiteX165" fmla="*/ 326355 w 6095524"/>
              <a:gd name="connsiteY165" fmla="*/ 4341295 h 4616159"/>
              <a:gd name="connsiteX166" fmla="*/ 278539 w 6095524"/>
              <a:gd name="connsiteY166" fmla="*/ 4315083 h 4616159"/>
              <a:gd name="connsiteX167" fmla="*/ 273066 w 6095524"/>
              <a:gd name="connsiteY167" fmla="*/ 4315947 h 4616159"/>
              <a:gd name="connsiteX168" fmla="*/ 189053 w 6095524"/>
              <a:gd name="connsiteY168" fmla="*/ 4328814 h 4616159"/>
              <a:gd name="connsiteX169" fmla="*/ 137877 w 6095524"/>
              <a:gd name="connsiteY169" fmla="*/ 4340047 h 4616159"/>
              <a:gd name="connsiteX170" fmla="*/ 133077 w 6095524"/>
              <a:gd name="connsiteY170" fmla="*/ 4344752 h 4616159"/>
              <a:gd name="connsiteX171" fmla="*/ 85356 w 6095524"/>
              <a:gd name="connsiteY171" fmla="*/ 4356082 h 4616159"/>
              <a:gd name="connsiteX172" fmla="*/ 45030 w 6095524"/>
              <a:gd name="connsiteY172" fmla="*/ 4346096 h 4616159"/>
              <a:gd name="connsiteX173" fmla="*/ 17282 w 6095524"/>
              <a:gd name="connsiteY173" fmla="*/ 4339951 h 4616159"/>
              <a:gd name="connsiteX174" fmla="*/ 0 w 6095524"/>
              <a:gd name="connsiteY174" fmla="*/ 4338332 h 461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095524" h="4616159">
                <a:moveTo>
                  <a:pt x="0" y="0"/>
                </a:moveTo>
                <a:lnTo>
                  <a:pt x="6095524" y="0"/>
                </a:lnTo>
                <a:lnTo>
                  <a:pt x="6095524" y="3296937"/>
                </a:lnTo>
                <a:lnTo>
                  <a:pt x="6081792" y="3305388"/>
                </a:lnTo>
                <a:cubicBezTo>
                  <a:pt x="6067486" y="3313549"/>
                  <a:pt x="6051452" y="3319502"/>
                  <a:pt x="6039258" y="3329967"/>
                </a:cubicBezTo>
                <a:cubicBezTo>
                  <a:pt x="6029656" y="3338225"/>
                  <a:pt x="6023414" y="3351283"/>
                  <a:pt x="6017942" y="3363285"/>
                </a:cubicBezTo>
                <a:cubicBezTo>
                  <a:pt x="6006708" y="3387865"/>
                  <a:pt x="5987600" y="3405148"/>
                  <a:pt x="5968302" y="3422719"/>
                </a:cubicBezTo>
                <a:cubicBezTo>
                  <a:pt x="5960716" y="3429535"/>
                  <a:pt x="5954668" y="3438081"/>
                  <a:pt x="5947467" y="3445378"/>
                </a:cubicBezTo>
                <a:cubicBezTo>
                  <a:pt x="5944106" y="3448738"/>
                  <a:pt x="5940073" y="3452291"/>
                  <a:pt x="5935657" y="3453828"/>
                </a:cubicBezTo>
                <a:cubicBezTo>
                  <a:pt x="5921830" y="3458819"/>
                  <a:pt x="5913958" y="3468421"/>
                  <a:pt x="5908676" y="3481672"/>
                </a:cubicBezTo>
                <a:cubicBezTo>
                  <a:pt x="5906180" y="3487816"/>
                  <a:pt x="5900707" y="3493193"/>
                  <a:pt x="5895618" y="3497898"/>
                </a:cubicBezTo>
                <a:cubicBezTo>
                  <a:pt x="5878239" y="3513741"/>
                  <a:pt x="5859804" y="3528143"/>
                  <a:pt x="5853084" y="3552627"/>
                </a:cubicBezTo>
                <a:cubicBezTo>
                  <a:pt x="5851452" y="3558676"/>
                  <a:pt x="5843770" y="3564533"/>
                  <a:pt x="5837528" y="3567510"/>
                </a:cubicBezTo>
                <a:cubicBezTo>
                  <a:pt x="5827159" y="3572502"/>
                  <a:pt x="5816406" y="3574998"/>
                  <a:pt x="5811221" y="3587576"/>
                </a:cubicBezTo>
                <a:cubicBezTo>
                  <a:pt x="5809494" y="3591801"/>
                  <a:pt x="5801427" y="3594394"/>
                  <a:pt x="5795763" y="3595738"/>
                </a:cubicBezTo>
                <a:cubicBezTo>
                  <a:pt x="5778768" y="3599866"/>
                  <a:pt x="5769550" y="3607259"/>
                  <a:pt x="5768494" y="3624638"/>
                </a:cubicBezTo>
                <a:cubicBezTo>
                  <a:pt x="5766574" y="3656131"/>
                  <a:pt x="5746603" y="3675718"/>
                  <a:pt x="5725000" y="3694153"/>
                </a:cubicBezTo>
                <a:cubicBezTo>
                  <a:pt x="5709636" y="3707307"/>
                  <a:pt x="5691971" y="3717677"/>
                  <a:pt x="5676896" y="3731023"/>
                </a:cubicBezTo>
                <a:cubicBezTo>
                  <a:pt x="5669598" y="3737552"/>
                  <a:pt x="5664318" y="3747441"/>
                  <a:pt x="5660477" y="3756755"/>
                </a:cubicBezTo>
                <a:cubicBezTo>
                  <a:pt x="5654428" y="3771542"/>
                  <a:pt x="5644827" y="3781047"/>
                  <a:pt x="5629944" y="3787288"/>
                </a:cubicBezTo>
                <a:cubicBezTo>
                  <a:pt x="5616118" y="3793049"/>
                  <a:pt x="5603732" y="3802362"/>
                  <a:pt x="5590194" y="3809084"/>
                </a:cubicBezTo>
                <a:cubicBezTo>
                  <a:pt x="5577616" y="3815420"/>
                  <a:pt x="5564270" y="3820221"/>
                  <a:pt x="5551404" y="3825886"/>
                </a:cubicBezTo>
                <a:cubicBezTo>
                  <a:pt x="5543051" y="3829535"/>
                  <a:pt x="5534025" y="3832319"/>
                  <a:pt x="5527016" y="3837600"/>
                </a:cubicBezTo>
                <a:cubicBezTo>
                  <a:pt x="5513862" y="3847490"/>
                  <a:pt x="5500324" y="3850274"/>
                  <a:pt x="5483904" y="3848354"/>
                </a:cubicBezTo>
                <a:cubicBezTo>
                  <a:pt x="5472192" y="3847009"/>
                  <a:pt x="5459518" y="3849122"/>
                  <a:pt x="5447996" y="3852194"/>
                </a:cubicBezTo>
                <a:cubicBezTo>
                  <a:pt x="5434170" y="3855842"/>
                  <a:pt x="5420920" y="3858243"/>
                  <a:pt x="5406230" y="3857187"/>
                </a:cubicBezTo>
                <a:cubicBezTo>
                  <a:pt x="5386066" y="3855747"/>
                  <a:pt x="5367344" y="3861316"/>
                  <a:pt x="5350732" y="3874661"/>
                </a:cubicBezTo>
                <a:cubicBezTo>
                  <a:pt x="5332874" y="3888872"/>
                  <a:pt x="5313767" y="3901546"/>
                  <a:pt x="5294564" y="3913836"/>
                </a:cubicBezTo>
                <a:cubicBezTo>
                  <a:pt x="5289091" y="3917389"/>
                  <a:pt x="5281026" y="3919308"/>
                  <a:pt x="5274688" y="3918444"/>
                </a:cubicBezTo>
                <a:cubicBezTo>
                  <a:pt x="5254333" y="3915564"/>
                  <a:pt x="5233210" y="3913644"/>
                  <a:pt x="5214200" y="3906443"/>
                </a:cubicBezTo>
                <a:cubicBezTo>
                  <a:pt x="5185106" y="3895401"/>
                  <a:pt x="5156206" y="3888584"/>
                  <a:pt x="5125577" y="3894153"/>
                </a:cubicBezTo>
                <a:cubicBezTo>
                  <a:pt x="5117512" y="3895593"/>
                  <a:pt x="5109158" y="3900586"/>
                  <a:pt x="5103206" y="3906347"/>
                </a:cubicBezTo>
                <a:cubicBezTo>
                  <a:pt x="5092548" y="3916621"/>
                  <a:pt x="5082178" y="3925837"/>
                  <a:pt x="5067104" y="3929582"/>
                </a:cubicBezTo>
                <a:cubicBezTo>
                  <a:pt x="5053470" y="3932943"/>
                  <a:pt x="5043100" y="3955027"/>
                  <a:pt x="5047036" y="3971541"/>
                </a:cubicBezTo>
                <a:cubicBezTo>
                  <a:pt x="5051454" y="3990168"/>
                  <a:pt x="5047324" y="4005242"/>
                  <a:pt x="5033978" y="4018877"/>
                </a:cubicBezTo>
                <a:cubicBezTo>
                  <a:pt x="5028506" y="4024349"/>
                  <a:pt x="5025914" y="4032510"/>
                  <a:pt x="5020921" y="4038655"/>
                </a:cubicBezTo>
                <a:cubicBezTo>
                  <a:pt x="5016792" y="4043745"/>
                  <a:pt x="5011800" y="4049217"/>
                  <a:pt x="5006038" y="4051713"/>
                </a:cubicBezTo>
                <a:cubicBezTo>
                  <a:pt x="4995764" y="4056226"/>
                  <a:pt x="4989140" y="4062275"/>
                  <a:pt x="4985588" y="4073221"/>
                </a:cubicBezTo>
                <a:cubicBezTo>
                  <a:pt x="4980498" y="4089160"/>
                  <a:pt x="4973778" y="4104618"/>
                  <a:pt x="4968112" y="4120364"/>
                </a:cubicBezTo>
                <a:cubicBezTo>
                  <a:pt x="4964752" y="4129486"/>
                  <a:pt x="4958510" y="4134575"/>
                  <a:pt x="4949196" y="4137071"/>
                </a:cubicBezTo>
                <a:cubicBezTo>
                  <a:pt x="4943820" y="4138608"/>
                  <a:pt x="4936810" y="4139760"/>
                  <a:pt x="4933738" y="4143601"/>
                </a:cubicBezTo>
                <a:cubicBezTo>
                  <a:pt x="4917032" y="4164531"/>
                  <a:pt x="4892932" y="4166068"/>
                  <a:pt x="4869600" y="4170004"/>
                </a:cubicBezTo>
                <a:cubicBezTo>
                  <a:pt x="4866912" y="4170485"/>
                  <a:pt x="4864223" y="4170772"/>
                  <a:pt x="4861536" y="4170772"/>
                </a:cubicBezTo>
                <a:cubicBezTo>
                  <a:pt x="4828698" y="4170485"/>
                  <a:pt x="4798837" y="4181814"/>
                  <a:pt x="4768977" y="4193720"/>
                </a:cubicBezTo>
                <a:cubicBezTo>
                  <a:pt x="4761104" y="4196888"/>
                  <a:pt x="4752174" y="4197945"/>
                  <a:pt x="4743532" y="4199193"/>
                </a:cubicBezTo>
                <a:cubicBezTo>
                  <a:pt x="4720970" y="4202553"/>
                  <a:pt x="4697254" y="4201881"/>
                  <a:pt x="4677378" y="4215611"/>
                </a:cubicBezTo>
                <a:cubicBezTo>
                  <a:pt x="4661728" y="4226365"/>
                  <a:pt x="4648478" y="4239616"/>
                  <a:pt x="4642908" y="4258626"/>
                </a:cubicBezTo>
                <a:cubicBezTo>
                  <a:pt x="4639164" y="4271396"/>
                  <a:pt x="4631675" y="4279558"/>
                  <a:pt x="4619192" y="4284647"/>
                </a:cubicBezTo>
                <a:cubicBezTo>
                  <a:pt x="4608439" y="4289063"/>
                  <a:pt x="4598838" y="4296168"/>
                  <a:pt x="4588468" y="4301450"/>
                </a:cubicBezTo>
                <a:cubicBezTo>
                  <a:pt x="4582995" y="4304234"/>
                  <a:pt x="4576754" y="4307690"/>
                  <a:pt x="4570898" y="4307690"/>
                </a:cubicBezTo>
                <a:cubicBezTo>
                  <a:pt x="4555247" y="4307690"/>
                  <a:pt x="4539309" y="4307114"/>
                  <a:pt x="4523946" y="4304522"/>
                </a:cubicBezTo>
                <a:cubicBezTo>
                  <a:pt x="4516266" y="4303177"/>
                  <a:pt x="4508680" y="4297705"/>
                  <a:pt x="4502535" y="4292424"/>
                </a:cubicBezTo>
                <a:cubicBezTo>
                  <a:pt x="4496198" y="4286855"/>
                  <a:pt x="4490245" y="4284166"/>
                  <a:pt x="4483140" y="4288967"/>
                </a:cubicBezTo>
                <a:cubicBezTo>
                  <a:pt x="4465474" y="4300969"/>
                  <a:pt x="4447998" y="4313163"/>
                  <a:pt x="4430812" y="4325837"/>
                </a:cubicBezTo>
                <a:cubicBezTo>
                  <a:pt x="4427834" y="4328045"/>
                  <a:pt x="4426491" y="4332942"/>
                  <a:pt x="4425050" y="4336783"/>
                </a:cubicBezTo>
                <a:cubicBezTo>
                  <a:pt x="4418329" y="4354737"/>
                  <a:pt x="4412472" y="4372981"/>
                  <a:pt x="4404984" y="4390647"/>
                </a:cubicBezTo>
                <a:cubicBezTo>
                  <a:pt x="4402391" y="4396697"/>
                  <a:pt x="4396054" y="4401305"/>
                  <a:pt x="4391157" y="4406298"/>
                </a:cubicBezTo>
                <a:cubicBezTo>
                  <a:pt x="4389621" y="4407930"/>
                  <a:pt x="4386452" y="4408218"/>
                  <a:pt x="4385396" y="4409946"/>
                </a:cubicBezTo>
                <a:cubicBezTo>
                  <a:pt x="4376083" y="4425885"/>
                  <a:pt x="4359472" y="4427997"/>
                  <a:pt x="4344206" y="4433758"/>
                </a:cubicBezTo>
                <a:cubicBezTo>
                  <a:pt x="4331147" y="4438655"/>
                  <a:pt x="4317321" y="4442303"/>
                  <a:pt x="4305128" y="4447584"/>
                </a:cubicBezTo>
                <a:cubicBezTo>
                  <a:pt x="4286212" y="4455842"/>
                  <a:pt x="4268738" y="4462755"/>
                  <a:pt x="4247710" y="4463042"/>
                </a:cubicBezTo>
                <a:cubicBezTo>
                  <a:pt x="4239069" y="4463139"/>
                  <a:pt x="4228988" y="4471876"/>
                  <a:pt x="4222170" y="4479077"/>
                </a:cubicBezTo>
                <a:cubicBezTo>
                  <a:pt x="4209016" y="4492999"/>
                  <a:pt x="4194230" y="4497896"/>
                  <a:pt x="4175604" y="4495400"/>
                </a:cubicBezTo>
                <a:cubicBezTo>
                  <a:pt x="4169458" y="4494535"/>
                  <a:pt x="4162544" y="4497608"/>
                  <a:pt x="4156304" y="4499721"/>
                </a:cubicBezTo>
                <a:cubicBezTo>
                  <a:pt x="4150447" y="4501641"/>
                  <a:pt x="4144878" y="4504425"/>
                  <a:pt x="4139598" y="4507402"/>
                </a:cubicBezTo>
                <a:cubicBezTo>
                  <a:pt x="4133260" y="4511050"/>
                  <a:pt x="4125290" y="4513835"/>
                  <a:pt x="4121738" y="4519403"/>
                </a:cubicBezTo>
                <a:cubicBezTo>
                  <a:pt x="4110505" y="4536782"/>
                  <a:pt x="4092166" y="4544367"/>
                  <a:pt x="4074978" y="4548496"/>
                </a:cubicBezTo>
                <a:cubicBezTo>
                  <a:pt x="4052223" y="4554065"/>
                  <a:pt x="4027164" y="4557234"/>
                  <a:pt x="4004696" y="4543408"/>
                </a:cubicBezTo>
                <a:cubicBezTo>
                  <a:pt x="3991254" y="4535054"/>
                  <a:pt x="3978388" y="4533038"/>
                  <a:pt x="3964370" y="4543792"/>
                </a:cubicBezTo>
                <a:cubicBezTo>
                  <a:pt x="3954863" y="4551185"/>
                  <a:pt x="3936141" y="4547536"/>
                  <a:pt x="3927116" y="4538991"/>
                </a:cubicBezTo>
                <a:cubicBezTo>
                  <a:pt x="3923851" y="4535918"/>
                  <a:pt x="3920490" y="4532846"/>
                  <a:pt x="3915018" y="4527661"/>
                </a:cubicBezTo>
                <a:cubicBezTo>
                  <a:pt x="3905128" y="4551185"/>
                  <a:pt x="3884293" y="4553297"/>
                  <a:pt x="3864225" y="4558098"/>
                </a:cubicBezTo>
                <a:cubicBezTo>
                  <a:pt x="3851936" y="4561074"/>
                  <a:pt x="3848959" y="4573172"/>
                  <a:pt x="3846655" y="4584310"/>
                </a:cubicBezTo>
                <a:cubicBezTo>
                  <a:pt x="3842622" y="4604377"/>
                  <a:pt x="3832924" y="4613210"/>
                  <a:pt x="3812665" y="4611578"/>
                </a:cubicBezTo>
                <a:cubicBezTo>
                  <a:pt x="3790294" y="4609753"/>
                  <a:pt x="3767922" y="4606585"/>
                  <a:pt x="3745743" y="4602840"/>
                </a:cubicBezTo>
                <a:cubicBezTo>
                  <a:pt x="3731725" y="4600440"/>
                  <a:pt x="3719051" y="4594584"/>
                  <a:pt x="3708873" y="4583350"/>
                </a:cubicBezTo>
                <a:cubicBezTo>
                  <a:pt x="3698984" y="4572404"/>
                  <a:pt x="3696680" y="4573652"/>
                  <a:pt x="3685254" y="4582389"/>
                </a:cubicBezTo>
                <a:cubicBezTo>
                  <a:pt x="3671907" y="4592568"/>
                  <a:pt x="3658081" y="4601976"/>
                  <a:pt x="3643775" y="4610714"/>
                </a:cubicBezTo>
                <a:cubicBezTo>
                  <a:pt x="3639262" y="4613498"/>
                  <a:pt x="3632733" y="4613403"/>
                  <a:pt x="3627068" y="4613978"/>
                </a:cubicBezTo>
                <a:cubicBezTo>
                  <a:pt x="3617466" y="4615035"/>
                  <a:pt x="3607577" y="4616955"/>
                  <a:pt x="3598168" y="4615803"/>
                </a:cubicBezTo>
                <a:cubicBezTo>
                  <a:pt x="3589143" y="4614650"/>
                  <a:pt x="3580213" y="4610714"/>
                  <a:pt x="3571860" y="4606778"/>
                </a:cubicBezTo>
                <a:cubicBezTo>
                  <a:pt x="3548528" y="4595736"/>
                  <a:pt x="3527116" y="4582005"/>
                  <a:pt x="3509930" y="4562227"/>
                </a:cubicBezTo>
                <a:cubicBezTo>
                  <a:pt x="3507722" y="4559634"/>
                  <a:pt x="3503305" y="4558673"/>
                  <a:pt x="3499656" y="4557810"/>
                </a:cubicBezTo>
                <a:cubicBezTo>
                  <a:pt x="3493703" y="4556369"/>
                  <a:pt x="3487558" y="4555025"/>
                  <a:pt x="3481509" y="4554833"/>
                </a:cubicBezTo>
                <a:cubicBezTo>
                  <a:pt x="3452129" y="4553873"/>
                  <a:pt x="3429085" y="4540431"/>
                  <a:pt x="3410074" y="4518924"/>
                </a:cubicBezTo>
                <a:cubicBezTo>
                  <a:pt x="3404601" y="4512779"/>
                  <a:pt x="3400376" y="4512106"/>
                  <a:pt x="3394423" y="4519212"/>
                </a:cubicBezTo>
                <a:cubicBezTo>
                  <a:pt x="3387511" y="4527469"/>
                  <a:pt x="3377621" y="4524205"/>
                  <a:pt x="3368691" y="4522284"/>
                </a:cubicBezTo>
                <a:cubicBezTo>
                  <a:pt x="3359474" y="4520364"/>
                  <a:pt x="3350160" y="4518347"/>
                  <a:pt x="3340943" y="4516427"/>
                </a:cubicBezTo>
                <a:cubicBezTo>
                  <a:pt x="3334126" y="4515083"/>
                  <a:pt x="3327405" y="4513931"/>
                  <a:pt x="3320683" y="4512299"/>
                </a:cubicBezTo>
                <a:cubicBezTo>
                  <a:pt x="3299752" y="4507209"/>
                  <a:pt x="3280934" y="4508746"/>
                  <a:pt x="3263939" y="4524396"/>
                </a:cubicBezTo>
                <a:cubicBezTo>
                  <a:pt x="3250977" y="4536398"/>
                  <a:pt x="3234366" y="4539951"/>
                  <a:pt x="3216700" y="4536302"/>
                </a:cubicBezTo>
                <a:cubicBezTo>
                  <a:pt x="3214491" y="4535822"/>
                  <a:pt x="3211707" y="4533902"/>
                  <a:pt x="3210171" y="4534670"/>
                </a:cubicBezTo>
                <a:cubicBezTo>
                  <a:pt x="3187031" y="4545904"/>
                  <a:pt x="3168692" y="4526124"/>
                  <a:pt x="3147376" y="4524876"/>
                </a:cubicBezTo>
                <a:cubicBezTo>
                  <a:pt x="3137967" y="4524300"/>
                  <a:pt x="3128366" y="4517195"/>
                  <a:pt x="3119916" y="4511531"/>
                </a:cubicBezTo>
                <a:cubicBezTo>
                  <a:pt x="3108298" y="4503753"/>
                  <a:pt x="3097928" y="4496264"/>
                  <a:pt x="3082183" y="4499721"/>
                </a:cubicBezTo>
                <a:cubicBezTo>
                  <a:pt x="3066436" y="4503273"/>
                  <a:pt x="3052034" y="4496744"/>
                  <a:pt x="3040223" y="4485606"/>
                </a:cubicBezTo>
                <a:cubicBezTo>
                  <a:pt x="3031199" y="4477157"/>
                  <a:pt x="3021309" y="4476389"/>
                  <a:pt x="3009403" y="4478789"/>
                </a:cubicBezTo>
                <a:cubicBezTo>
                  <a:pt x="2994520" y="4481765"/>
                  <a:pt x="2979062" y="4481958"/>
                  <a:pt x="2963988" y="4483782"/>
                </a:cubicBezTo>
                <a:cubicBezTo>
                  <a:pt x="2960723" y="4484166"/>
                  <a:pt x="2956595" y="4485510"/>
                  <a:pt x="2954674" y="4487815"/>
                </a:cubicBezTo>
                <a:cubicBezTo>
                  <a:pt x="2931150" y="4516427"/>
                  <a:pt x="2898025" y="4516715"/>
                  <a:pt x="2865380" y="4518060"/>
                </a:cubicBezTo>
                <a:cubicBezTo>
                  <a:pt x="2845601" y="4518924"/>
                  <a:pt x="2825726" y="4518924"/>
                  <a:pt x="2805851" y="4518444"/>
                </a:cubicBezTo>
                <a:cubicBezTo>
                  <a:pt x="2799129" y="4518347"/>
                  <a:pt x="2792024" y="4516811"/>
                  <a:pt x="2786071" y="4513931"/>
                </a:cubicBezTo>
                <a:cubicBezTo>
                  <a:pt x="2773685" y="4507882"/>
                  <a:pt x="2762260" y="4500009"/>
                  <a:pt x="2749969" y="4493864"/>
                </a:cubicBezTo>
                <a:cubicBezTo>
                  <a:pt x="2745362" y="4491463"/>
                  <a:pt x="2739408" y="4491367"/>
                  <a:pt x="2734031" y="4490983"/>
                </a:cubicBezTo>
                <a:cubicBezTo>
                  <a:pt x="2724526" y="4490215"/>
                  <a:pt x="2713964" y="4492519"/>
                  <a:pt x="2705803" y="4489063"/>
                </a:cubicBezTo>
                <a:cubicBezTo>
                  <a:pt x="2684583" y="4480133"/>
                  <a:pt x="2664708" y="4482150"/>
                  <a:pt x="2644545" y="4490983"/>
                </a:cubicBezTo>
                <a:cubicBezTo>
                  <a:pt x="2616316" y="4503369"/>
                  <a:pt x="2589625" y="4502409"/>
                  <a:pt x="2564661" y="4482822"/>
                </a:cubicBezTo>
                <a:cubicBezTo>
                  <a:pt x="2553427" y="4473989"/>
                  <a:pt x="2542481" y="4478213"/>
                  <a:pt x="2532976" y="4485318"/>
                </a:cubicBezTo>
                <a:cubicBezTo>
                  <a:pt x="2522030" y="4493576"/>
                  <a:pt x="2511372" y="4495687"/>
                  <a:pt x="2498795" y="4489639"/>
                </a:cubicBezTo>
                <a:cubicBezTo>
                  <a:pt x="2496009" y="4488295"/>
                  <a:pt x="2492073" y="4488967"/>
                  <a:pt x="2488808" y="4489447"/>
                </a:cubicBezTo>
                <a:cubicBezTo>
                  <a:pt x="2470182" y="4491847"/>
                  <a:pt x="2451458" y="4495880"/>
                  <a:pt x="2436289" y="4479270"/>
                </a:cubicBezTo>
                <a:cubicBezTo>
                  <a:pt x="2433312" y="4476005"/>
                  <a:pt x="2428319" y="4474661"/>
                  <a:pt x="2424286" y="4472452"/>
                </a:cubicBezTo>
                <a:cubicBezTo>
                  <a:pt x="2407387" y="4463426"/>
                  <a:pt x="2408060" y="4464291"/>
                  <a:pt x="2392985" y="4475236"/>
                </a:cubicBezTo>
                <a:cubicBezTo>
                  <a:pt x="2385112" y="4480997"/>
                  <a:pt x="2374262" y="4486854"/>
                  <a:pt x="2365142" y="4486374"/>
                </a:cubicBezTo>
                <a:cubicBezTo>
                  <a:pt x="2310124" y="4483494"/>
                  <a:pt x="2257796" y="4497320"/>
                  <a:pt x="2205468" y="4510379"/>
                </a:cubicBezTo>
                <a:cubicBezTo>
                  <a:pt x="2173207" y="4518444"/>
                  <a:pt x="2141714" y="4518924"/>
                  <a:pt x="2109453" y="4510763"/>
                </a:cubicBezTo>
                <a:cubicBezTo>
                  <a:pt x="2086121" y="4504809"/>
                  <a:pt x="2064037" y="4514603"/>
                  <a:pt x="2042242" y="4521324"/>
                </a:cubicBezTo>
                <a:cubicBezTo>
                  <a:pt x="2037729" y="4522667"/>
                  <a:pt x="2033505" y="4527949"/>
                  <a:pt x="2031105" y="4532462"/>
                </a:cubicBezTo>
                <a:cubicBezTo>
                  <a:pt x="2022463" y="4548401"/>
                  <a:pt x="2008157" y="4550896"/>
                  <a:pt x="1990106" y="4544272"/>
                </a:cubicBezTo>
                <a:cubicBezTo>
                  <a:pt x="1975800" y="4539086"/>
                  <a:pt x="1962742" y="4532173"/>
                  <a:pt x="1951123" y="4519883"/>
                </a:cubicBezTo>
                <a:cubicBezTo>
                  <a:pt x="1937490" y="4505481"/>
                  <a:pt x="1923375" y="4489063"/>
                  <a:pt x="1902252" y="4483013"/>
                </a:cubicBezTo>
                <a:cubicBezTo>
                  <a:pt x="1893130" y="4480422"/>
                  <a:pt x="1885257" y="4480038"/>
                  <a:pt x="1875656" y="4482726"/>
                </a:cubicBezTo>
                <a:cubicBezTo>
                  <a:pt x="1857028" y="4487910"/>
                  <a:pt x="1838306" y="4491560"/>
                  <a:pt x="1820831" y="4475525"/>
                </a:cubicBezTo>
                <a:cubicBezTo>
                  <a:pt x="1811229" y="4466691"/>
                  <a:pt x="1798267" y="4461026"/>
                  <a:pt x="1782809" y="4463235"/>
                </a:cubicBezTo>
                <a:cubicBezTo>
                  <a:pt x="1763510" y="4466019"/>
                  <a:pt x="1745939" y="4459010"/>
                  <a:pt x="1729521" y="4448641"/>
                </a:cubicBezTo>
                <a:cubicBezTo>
                  <a:pt x="1723664" y="4444896"/>
                  <a:pt x="1716462" y="4442784"/>
                  <a:pt x="1709646" y="4440959"/>
                </a:cubicBezTo>
                <a:cubicBezTo>
                  <a:pt x="1693899" y="4436735"/>
                  <a:pt x="1678056" y="4432990"/>
                  <a:pt x="1662118" y="4429533"/>
                </a:cubicBezTo>
                <a:cubicBezTo>
                  <a:pt x="1649060" y="4426653"/>
                  <a:pt x="1635906" y="4424540"/>
                  <a:pt x="1622751" y="4422045"/>
                </a:cubicBezTo>
                <a:cubicBezTo>
                  <a:pt x="1608350" y="4419356"/>
                  <a:pt x="1596923" y="4413114"/>
                  <a:pt x="1590971" y="4398617"/>
                </a:cubicBezTo>
                <a:cubicBezTo>
                  <a:pt x="1589051" y="4394008"/>
                  <a:pt x="1584442" y="4390359"/>
                  <a:pt x="1580793" y="4386518"/>
                </a:cubicBezTo>
                <a:cubicBezTo>
                  <a:pt x="1578201" y="4383734"/>
                  <a:pt x="1574744" y="4381621"/>
                  <a:pt x="1572344" y="4378741"/>
                </a:cubicBezTo>
                <a:cubicBezTo>
                  <a:pt x="1559765" y="4363571"/>
                  <a:pt x="1547380" y="4348305"/>
                  <a:pt x="1534898" y="4333134"/>
                </a:cubicBezTo>
                <a:cubicBezTo>
                  <a:pt x="1533649" y="4331694"/>
                  <a:pt x="1532306" y="4329966"/>
                  <a:pt x="1530674" y="4329293"/>
                </a:cubicBezTo>
                <a:cubicBezTo>
                  <a:pt x="1513775" y="4322285"/>
                  <a:pt x="1496684" y="4315660"/>
                  <a:pt x="1479978" y="4308266"/>
                </a:cubicBezTo>
                <a:cubicBezTo>
                  <a:pt x="1473544" y="4305386"/>
                  <a:pt x="1466919" y="4301834"/>
                  <a:pt x="1462118" y="4296841"/>
                </a:cubicBezTo>
                <a:cubicBezTo>
                  <a:pt x="1451173" y="4285511"/>
                  <a:pt x="1441187" y="4273221"/>
                  <a:pt x="1425441" y="4268324"/>
                </a:cubicBezTo>
                <a:cubicBezTo>
                  <a:pt x="1420832" y="4266884"/>
                  <a:pt x="1415360" y="4266116"/>
                  <a:pt x="1410942" y="4267364"/>
                </a:cubicBezTo>
                <a:cubicBezTo>
                  <a:pt x="1392987" y="4272548"/>
                  <a:pt x="1375417" y="4278981"/>
                  <a:pt x="1357558" y="4284454"/>
                </a:cubicBezTo>
                <a:cubicBezTo>
                  <a:pt x="1346229" y="4287815"/>
                  <a:pt x="1335955" y="4291848"/>
                  <a:pt x="1330481" y="4303754"/>
                </a:cubicBezTo>
                <a:cubicBezTo>
                  <a:pt x="1328946" y="4307114"/>
                  <a:pt x="1324624" y="4310763"/>
                  <a:pt x="1321072" y="4311435"/>
                </a:cubicBezTo>
                <a:cubicBezTo>
                  <a:pt x="1298221" y="4315756"/>
                  <a:pt x="1275657" y="4317867"/>
                  <a:pt x="1254630" y="4303177"/>
                </a:cubicBezTo>
                <a:cubicBezTo>
                  <a:pt x="1250213" y="4300009"/>
                  <a:pt x="1241956" y="4300009"/>
                  <a:pt x="1236099" y="4301353"/>
                </a:cubicBezTo>
                <a:cubicBezTo>
                  <a:pt x="1213535" y="4306346"/>
                  <a:pt x="1192124" y="4308074"/>
                  <a:pt x="1172536" y="4292135"/>
                </a:cubicBezTo>
                <a:cubicBezTo>
                  <a:pt x="1170232" y="4290215"/>
                  <a:pt x="1162839" y="4291944"/>
                  <a:pt x="1159383" y="4294344"/>
                </a:cubicBezTo>
                <a:cubicBezTo>
                  <a:pt x="1126065" y="4317772"/>
                  <a:pt x="1107823" y="4318348"/>
                  <a:pt x="1073737" y="4296168"/>
                </a:cubicBezTo>
                <a:cubicBezTo>
                  <a:pt x="1071528" y="4294728"/>
                  <a:pt x="1068649" y="4293096"/>
                  <a:pt x="1067784" y="4290887"/>
                </a:cubicBezTo>
                <a:cubicBezTo>
                  <a:pt x="1061927" y="4276773"/>
                  <a:pt x="1049445" y="4276389"/>
                  <a:pt x="1037059" y="4275237"/>
                </a:cubicBezTo>
                <a:cubicBezTo>
                  <a:pt x="1023425" y="4273989"/>
                  <a:pt x="1009791" y="4272357"/>
                  <a:pt x="996061" y="4271205"/>
                </a:cubicBezTo>
                <a:cubicBezTo>
                  <a:pt x="993660" y="4271012"/>
                  <a:pt x="990972" y="4271780"/>
                  <a:pt x="988571" y="4272645"/>
                </a:cubicBezTo>
                <a:cubicBezTo>
                  <a:pt x="979354" y="4275813"/>
                  <a:pt x="970425" y="4280422"/>
                  <a:pt x="960919" y="4282342"/>
                </a:cubicBezTo>
                <a:cubicBezTo>
                  <a:pt x="940372" y="4286471"/>
                  <a:pt x="920497" y="4294728"/>
                  <a:pt x="898797" y="4291367"/>
                </a:cubicBezTo>
                <a:cubicBezTo>
                  <a:pt x="895053" y="4290792"/>
                  <a:pt x="890732" y="4293576"/>
                  <a:pt x="886700" y="4294632"/>
                </a:cubicBezTo>
                <a:cubicBezTo>
                  <a:pt x="879402" y="4296457"/>
                  <a:pt x="872297" y="4299048"/>
                  <a:pt x="864904" y="4299721"/>
                </a:cubicBezTo>
                <a:cubicBezTo>
                  <a:pt x="845317" y="4301450"/>
                  <a:pt x="825538" y="4302986"/>
                  <a:pt x="805854" y="4303082"/>
                </a:cubicBezTo>
                <a:cubicBezTo>
                  <a:pt x="796350" y="4303177"/>
                  <a:pt x="786844" y="4299529"/>
                  <a:pt x="777242" y="4298089"/>
                </a:cubicBezTo>
                <a:cubicBezTo>
                  <a:pt x="772922" y="4297416"/>
                  <a:pt x="765912" y="4296264"/>
                  <a:pt x="764472" y="4298377"/>
                </a:cubicBezTo>
                <a:cubicBezTo>
                  <a:pt x="753335" y="4314411"/>
                  <a:pt x="737684" y="4311338"/>
                  <a:pt x="721842" y="4311147"/>
                </a:cubicBezTo>
                <a:cubicBezTo>
                  <a:pt x="686892" y="4310763"/>
                  <a:pt x="653095" y="4297225"/>
                  <a:pt x="617280" y="4302986"/>
                </a:cubicBezTo>
                <a:cubicBezTo>
                  <a:pt x="606911" y="4304618"/>
                  <a:pt x="595389" y="4298185"/>
                  <a:pt x="584251" y="4296073"/>
                </a:cubicBezTo>
                <a:cubicBezTo>
                  <a:pt x="578490" y="4295016"/>
                  <a:pt x="572154" y="4293767"/>
                  <a:pt x="566681" y="4295112"/>
                </a:cubicBezTo>
                <a:cubicBezTo>
                  <a:pt x="558232" y="4297225"/>
                  <a:pt x="550070" y="4301065"/>
                  <a:pt x="542101" y="4304809"/>
                </a:cubicBezTo>
                <a:cubicBezTo>
                  <a:pt x="527315" y="4311722"/>
                  <a:pt x="512145" y="4311722"/>
                  <a:pt x="497262" y="4306634"/>
                </a:cubicBezTo>
                <a:cubicBezTo>
                  <a:pt x="476139" y="4299432"/>
                  <a:pt x="455208" y="4299432"/>
                  <a:pt x="433988" y="4305193"/>
                </a:cubicBezTo>
                <a:cubicBezTo>
                  <a:pt x="416802" y="4309898"/>
                  <a:pt x="399134" y="4313163"/>
                  <a:pt x="382619" y="4319499"/>
                </a:cubicBezTo>
                <a:cubicBezTo>
                  <a:pt x="375322" y="4322285"/>
                  <a:pt x="369177" y="4330541"/>
                  <a:pt x="364761" y="4337647"/>
                </a:cubicBezTo>
                <a:cubicBezTo>
                  <a:pt x="355832" y="4352049"/>
                  <a:pt x="339701" y="4351953"/>
                  <a:pt x="326355" y="4341295"/>
                </a:cubicBezTo>
                <a:cubicBezTo>
                  <a:pt x="312336" y="4330062"/>
                  <a:pt x="294670" y="4323437"/>
                  <a:pt x="278539" y="4315083"/>
                </a:cubicBezTo>
                <a:cubicBezTo>
                  <a:pt x="277195" y="4314411"/>
                  <a:pt x="274698" y="4315179"/>
                  <a:pt x="273066" y="4315947"/>
                </a:cubicBezTo>
                <a:cubicBezTo>
                  <a:pt x="246278" y="4328430"/>
                  <a:pt x="218530" y="4330734"/>
                  <a:pt x="189053" y="4328814"/>
                </a:cubicBezTo>
                <a:cubicBezTo>
                  <a:pt x="172347" y="4327757"/>
                  <a:pt x="154872" y="4335822"/>
                  <a:pt x="137877" y="4340047"/>
                </a:cubicBezTo>
                <a:cubicBezTo>
                  <a:pt x="135957" y="4340527"/>
                  <a:pt x="134325" y="4342928"/>
                  <a:pt x="133077" y="4344752"/>
                </a:cubicBezTo>
                <a:cubicBezTo>
                  <a:pt x="121074" y="4362899"/>
                  <a:pt x="104944" y="4367892"/>
                  <a:pt x="85356" y="4356082"/>
                </a:cubicBezTo>
                <a:cubicBezTo>
                  <a:pt x="72395" y="4348208"/>
                  <a:pt x="59529" y="4346385"/>
                  <a:pt x="45030" y="4346096"/>
                </a:cubicBezTo>
                <a:cubicBezTo>
                  <a:pt x="35813" y="4345904"/>
                  <a:pt x="26692" y="4341295"/>
                  <a:pt x="17282" y="4339951"/>
                </a:cubicBezTo>
                <a:lnTo>
                  <a:pt x="0" y="433833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89FEC4D-9707-4A07-8653-95C4B3F6EA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0070" y="1482725"/>
            <a:ext cx="5298868" cy="1944688"/>
          </a:xfrm>
        </p:spPr>
        <p:txBody>
          <a:bodyPr rtlCol="0" anchor="ctr"/>
          <a:lstStyle>
            <a:lvl1pPr>
              <a:defRPr sz="7798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5CFEF06-093E-4214-8225-4830A0E94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ED3498B-06FE-4F16-B964-F2418D1B1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A97DD98A-D0B8-45D8-9004-1AA42E0DD3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7546" y="5636352"/>
            <a:ext cx="6094413" cy="461962"/>
          </a:xfrm>
        </p:spPr>
        <p:txBody>
          <a:bodyPr lIns="0" rtlCol="0"/>
          <a:lstStyle>
            <a:lvl1pPr>
              <a:buNone/>
              <a:defRPr lang="ko-KR" sz="239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641D3A3-4179-4FE1-AE52-5351DA83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>
                <a:solidFill>
                  <a:schemeClr val="tx1">
                    <a:alpha val="70000"/>
                  </a:schemeClr>
                </a:solidFill>
              </a:rPr>
              <a:t>샘플 바닥글 텍스트</a:t>
            </a:r>
            <a:endParaRPr lang="ko-KR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7A55BDFA-25CC-40CE-8723-5E6302A83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0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5012F8CE-E62A-4EB8-BFF6-C1AE1071C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7524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</p:spTree>
    <p:extLst>
      <p:ext uri="{BB962C8B-B14F-4D97-AF65-F5344CB8AC3E}">
        <p14:creationId xmlns:p14="http://schemas.microsoft.com/office/powerpoint/2010/main" val="1665756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0" y="2197649"/>
            <a:ext cx="10190163" cy="410072"/>
          </a:xfrm>
          <a:prstGeom prst="rect">
            <a:avLst/>
          </a:prstGeom>
        </p:spPr>
        <p:txBody>
          <a:bodyPr/>
          <a:lstStyle>
            <a:lvl1pPr marL="385637" indent="-385637">
              <a:buClr>
                <a:schemeClr val="bg1"/>
              </a:buClr>
              <a:buSzPct val="100000"/>
              <a:buFont typeface="+mj-lt"/>
              <a:buAutoNum type="arabicPeriod"/>
              <a:defRPr sz="1051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0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9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7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2968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8486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701199FB-8A5D-406C-942C-7A4783EBC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32038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5C58528B-4B3A-4276-BBA4-ECD6496CA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39583" y="4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A8815DEF-8951-49B8-8652-3291FD245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39583" y="4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0FDC2D5C-E54B-4A89-8834-794DBEA30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32038" y="-38100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568090F-9078-46AA-A952-2C590B504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66753" y="982659"/>
            <a:ext cx="3058496" cy="2786062"/>
          </a:xfrm>
        </p:spPr>
        <p:txBody>
          <a:bodyPr rtlCol="0" anchor="b">
            <a:normAutofit/>
          </a:bodyPr>
          <a:lstStyle>
            <a:lvl1pPr algn="ctr">
              <a:spcBef>
                <a:spcPts val="1000"/>
              </a:spcBef>
              <a:defRPr sz="5998"/>
            </a:lvl1pPr>
          </a:lstStyle>
          <a:p>
            <a:pPr rtl="0"/>
            <a:r>
              <a:rPr lang="ko-KR"/>
              <a:t>마스터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3801337-74BF-441F-A600-F6F7BBC2C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A409C34B-2728-4E1C-8366-64CF09413B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" y="0"/>
            <a:ext cx="3714575" cy="3333750"/>
          </a:xfrm>
          <a:custGeom>
            <a:avLst/>
            <a:gdLst>
              <a:gd name="connsiteX0" fmla="*/ 2339582 w 3714575"/>
              <a:gd name="connsiteY0" fmla="*/ 0 h 3333750"/>
              <a:gd name="connsiteX1" fmla="*/ 2355830 w 3714575"/>
              <a:gd name="connsiteY1" fmla="*/ 61476 h 3333750"/>
              <a:gd name="connsiteX2" fmla="*/ 2377523 w 3714575"/>
              <a:gd name="connsiteY2" fmla="*/ 122587 h 3333750"/>
              <a:gd name="connsiteX3" fmla="*/ 2444419 w 3714575"/>
              <a:gd name="connsiteY3" fmla="*/ 192440 h 3333750"/>
              <a:gd name="connsiteX4" fmla="*/ 2559207 w 3714575"/>
              <a:gd name="connsiteY4" fmla="*/ 349349 h 3333750"/>
              <a:gd name="connsiteX5" fmla="*/ 2602224 w 3714575"/>
              <a:gd name="connsiteY5" fmla="*/ 414481 h 3333750"/>
              <a:gd name="connsiteX6" fmla="*/ 2616683 w 3714575"/>
              <a:gd name="connsiteY6" fmla="*/ 450004 h 3333750"/>
              <a:gd name="connsiteX7" fmla="*/ 2669002 w 3714575"/>
              <a:gd name="connsiteY7" fmla="*/ 533870 h 3333750"/>
              <a:gd name="connsiteX8" fmla="*/ 2700534 w 3714575"/>
              <a:gd name="connsiteY8" fmla="*/ 575333 h 3333750"/>
              <a:gd name="connsiteX9" fmla="*/ 2807478 w 3714575"/>
              <a:gd name="connsiteY9" fmla="*/ 710990 h 3333750"/>
              <a:gd name="connsiteX10" fmla="*/ 2835000 w 3714575"/>
              <a:gd name="connsiteY10" fmla="*/ 758970 h 3333750"/>
              <a:gd name="connsiteX11" fmla="*/ 2870021 w 3714575"/>
              <a:gd name="connsiteY11" fmla="*/ 838495 h 3333750"/>
              <a:gd name="connsiteX12" fmla="*/ 2882401 w 3714575"/>
              <a:gd name="connsiteY12" fmla="*/ 884070 h 3333750"/>
              <a:gd name="connsiteX13" fmla="*/ 2936994 w 3714575"/>
              <a:gd name="connsiteY13" fmla="*/ 969073 h 3333750"/>
              <a:gd name="connsiteX14" fmla="*/ 3076950 w 3714575"/>
              <a:gd name="connsiteY14" fmla="*/ 1112096 h 3333750"/>
              <a:gd name="connsiteX15" fmla="*/ 3141387 w 3714575"/>
              <a:gd name="connsiteY15" fmla="*/ 1257566 h 3333750"/>
              <a:gd name="connsiteX16" fmla="*/ 3193070 w 3714575"/>
              <a:gd name="connsiteY16" fmla="*/ 1311395 h 3333750"/>
              <a:gd name="connsiteX17" fmla="*/ 3250072 w 3714575"/>
              <a:gd name="connsiteY17" fmla="*/ 1405992 h 3333750"/>
              <a:gd name="connsiteX18" fmla="*/ 3283739 w 3714575"/>
              <a:gd name="connsiteY18" fmla="*/ 1523445 h 3333750"/>
              <a:gd name="connsiteX19" fmla="*/ 3306504 w 3714575"/>
              <a:gd name="connsiteY19" fmla="*/ 1636638 h 3333750"/>
              <a:gd name="connsiteX20" fmla="*/ 3323415 w 3714575"/>
              <a:gd name="connsiteY20" fmla="*/ 1708173 h 3333750"/>
              <a:gd name="connsiteX21" fmla="*/ 3330833 w 3714575"/>
              <a:gd name="connsiteY21" fmla="*/ 1831463 h 3333750"/>
              <a:gd name="connsiteX22" fmla="*/ 3325458 w 3714575"/>
              <a:gd name="connsiteY22" fmla="*/ 1932532 h 3333750"/>
              <a:gd name="connsiteX23" fmla="*/ 3320393 w 3714575"/>
              <a:gd name="connsiteY23" fmla="*/ 2050249 h 3333750"/>
              <a:gd name="connsiteX24" fmla="*/ 3338141 w 3714575"/>
              <a:gd name="connsiteY24" fmla="*/ 2210114 h 3333750"/>
              <a:gd name="connsiteX25" fmla="*/ 3404627 w 3714575"/>
              <a:gd name="connsiteY25" fmla="*/ 2378738 h 3333750"/>
              <a:gd name="connsiteX26" fmla="*/ 3407258 w 3714575"/>
              <a:gd name="connsiteY26" fmla="*/ 2435467 h 3333750"/>
              <a:gd name="connsiteX27" fmla="*/ 3356494 w 3714575"/>
              <a:gd name="connsiteY27" fmla="*/ 2599849 h 3333750"/>
              <a:gd name="connsiteX28" fmla="*/ 3294073 w 3714575"/>
              <a:gd name="connsiteY28" fmla="*/ 2842361 h 3333750"/>
              <a:gd name="connsiteX29" fmla="*/ 3312857 w 3714575"/>
              <a:gd name="connsiteY29" fmla="*/ 2908440 h 3333750"/>
              <a:gd name="connsiteX30" fmla="*/ 3351201 w 3714575"/>
              <a:gd name="connsiteY30" fmla="*/ 3016205 h 3333750"/>
              <a:gd name="connsiteX31" fmla="*/ 3438099 w 3714575"/>
              <a:gd name="connsiteY31" fmla="*/ 3085336 h 3333750"/>
              <a:gd name="connsiteX32" fmla="*/ 3539878 w 3714575"/>
              <a:gd name="connsiteY32" fmla="*/ 3136681 h 3333750"/>
              <a:gd name="connsiteX33" fmla="*/ 3579432 w 3714575"/>
              <a:gd name="connsiteY33" fmla="*/ 3179271 h 3333750"/>
              <a:gd name="connsiteX34" fmla="*/ 3603095 w 3714575"/>
              <a:gd name="connsiteY34" fmla="*/ 3224801 h 3333750"/>
              <a:gd name="connsiteX35" fmla="*/ 3643662 w 3714575"/>
              <a:gd name="connsiteY35" fmla="*/ 3288499 h 3333750"/>
              <a:gd name="connsiteX36" fmla="*/ 3714575 w 3714575"/>
              <a:gd name="connsiteY36" fmla="*/ 3333750 h 3333750"/>
              <a:gd name="connsiteX37" fmla="*/ 0 w 3714575"/>
              <a:gd name="connsiteY37" fmla="*/ 3333750 h 3333750"/>
              <a:gd name="connsiteX38" fmla="*/ 0 w 3714575"/>
              <a:gd name="connsiteY38" fmla="*/ 1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714575" h="3333750">
                <a:moveTo>
                  <a:pt x="2339582" y="0"/>
                </a:moveTo>
                <a:lnTo>
                  <a:pt x="2355830" y="61476"/>
                </a:lnTo>
                <a:cubicBezTo>
                  <a:pt x="2361585" y="83045"/>
                  <a:pt x="2368093" y="103971"/>
                  <a:pt x="2377523" y="122587"/>
                </a:cubicBezTo>
                <a:cubicBezTo>
                  <a:pt x="2392415" y="151907"/>
                  <a:pt x="2419459" y="173413"/>
                  <a:pt x="2444419" y="192440"/>
                </a:cubicBezTo>
                <a:cubicBezTo>
                  <a:pt x="2495528" y="231487"/>
                  <a:pt x="2527079" y="290107"/>
                  <a:pt x="2559207" y="349349"/>
                </a:cubicBezTo>
                <a:cubicBezTo>
                  <a:pt x="2571631" y="372606"/>
                  <a:pt x="2588563" y="392138"/>
                  <a:pt x="2602224" y="414481"/>
                </a:cubicBezTo>
                <a:cubicBezTo>
                  <a:pt x="2608496" y="424893"/>
                  <a:pt x="2614941" y="437236"/>
                  <a:pt x="2616683" y="450004"/>
                </a:cubicBezTo>
                <a:cubicBezTo>
                  <a:pt x="2622546" y="490034"/>
                  <a:pt x="2641147" y="514975"/>
                  <a:pt x="2669002" y="533870"/>
                </a:cubicBezTo>
                <a:cubicBezTo>
                  <a:pt x="2681901" y="542764"/>
                  <a:pt x="2691902" y="559689"/>
                  <a:pt x="2700534" y="575333"/>
                </a:cubicBezTo>
                <a:cubicBezTo>
                  <a:pt x="2729511" y="628690"/>
                  <a:pt x="2754820" y="684525"/>
                  <a:pt x="2807478" y="710990"/>
                </a:cubicBezTo>
                <a:cubicBezTo>
                  <a:pt x="2820499" y="717451"/>
                  <a:pt x="2830719" y="740669"/>
                  <a:pt x="2835000" y="758970"/>
                </a:cubicBezTo>
                <a:cubicBezTo>
                  <a:pt x="2842217" y="789390"/>
                  <a:pt x="2843646" y="820083"/>
                  <a:pt x="2870021" y="838495"/>
                </a:cubicBezTo>
                <a:cubicBezTo>
                  <a:pt x="2878884" y="844641"/>
                  <a:pt x="2881583" y="867894"/>
                  <a:pt x="2882401" y="884070"/>
                </a:cubicBezTo>
                <a:cubicBezTo>
                  <a:pt x="2885077" y="932638"/>
                  <a:pt x="2898165" y="960616"/>
                  <a:pt x="2936994" y="969073"/>
                </a:cubicBezTo>
                <a:cubicBezTo>
                  <a:pt x="3007357" y="984417"/>
                  <a:pt x="3043774" y="1046171"/>
                  <a:pt x="3076950" y="1112096"/>
                </a:cubicBezTo>
                <a:cubicBezTo>
                  <a:pt x="3100642" y="1158994"/>
                  <a:pt x="3117150" y="1211409"/>
                  <a:pt x="3141387" y="1257566"/>
                </a:cubicBezTo>
                <a:cubicBezTo>
                  <a:pt x="3153276" y="1279931"/>
                  <a:pt x="3173542" y="1297754"/>
                  <a:pt x="3193070" y="1311395"/>
                </a:cubicBezTo>
                <a:cubicBezTo>
                  <a:pt x="3224093" y="1332910"/>
                  <a:pt x="3241803" y="1362627"/>
                  <a:pt x="3250072" y="1405992"/>
                </a:cubicBezTo>
                <a:cubicBezTo>
                  <a:pt x="3257672" y="1446266"/>
                  <a:pt x="3273857" y="1483664"/>
                  <a:pt x="3283739" y="1523445"/>
                </a:cubicBezTo>
                <a:cubicBezTo>
                  <a:pt x="3293127" y="1560430"/>
                  <a:pt x="3298747" y="1599065"/>
                  <a:pt x="3306504" y="1636638"/>
                </a:cubicBezTo>
                <a:cubicBezTo>
                  <a:pt x="3311477" y="1661025"/>
                  <a:pt x="3314233" y="1687006"/>
                  <a:pt x="3323415" y="1708173"/>
                </a:cubicBezTo>
                <a:cubicBezTo>
                  <a:pt x="3340602" y="1747890"/>
                  <a:pt x="3341592" y="1786419"/>
                  <a:pt x="3330833" y="1831463"/>
                </a:cubicBezTo>
                <a:cubicBezTo>
                  <a:pt x="3323215" y="1863606"/>
                  <a:pt x="3323028" y="1899517"/>
                  <a:pt x="3325458" y="1932532"/>
                </a:cubicBezTo>
                <a:cubicBezTo>
                  <a:pt x="3328287" y="1972134"/>
                  <a:pt x="3328526" y="2009738"/>
                  <a:pt x="3320393" y="2050249"/>
                </a:cubicBezTo>
                <a:cubicBezTo>
                  <a:pt x="3309253" y="2105857"/>
                  <a:pt x="3314505" y="2159685"/>
                  <a:pt x="3338141" y="2210114"/>
                </a:cubicBezTo>
                <a:cubicBezTo>
                  <a:pt x="3363242" y="2264284"/>
                  <a:pt x="3384387" y="2321440"/>
                  <a:pt x="3404627" y="2378738"/>
                </a:cubicBezTo>
                <a:cubicBezTo>
                  <a:pt x="3410510" y="2395084"/>
                  <a:pt x="3411688" y="2418120"/>
                  <a:pt x="3407258" y="2435467"/>
                </a:cubicBezTo>
                <a:cubicBezTo>
                  <a:pt x="3392793" y="2491151"/>
                  <a:pt x="3380193" y="2549275"/>
                  <a:pt x="3356494" y="2599849"/>
                </a:cubicBezTo>
                <a:cubicBezTo>
                  <a:pt x="3320178" y="2677233"/>
                  <a:pt x="3293482" y="2755427"/>
                  <a:pt x="3294073" y="2842361"/>
                </a:cubicBezTo>
                <a:cubicBezTo>
                  <a:pt x="3294171" y="2865245"/>
                  <a:pt x="3302177" y="2890058"/>
                  <a:pt x="3312857" y="2908440"/>
                </a:cubicBezTo>
                <a:cubicBezTo>
                  <a:pt x="3331887" y="2941339"/>
                  <a:pt x="3348642" y="2973100"/>
                  <a:pt x="3351201" y="3016205"/>
                </a:cubicBezTo>
                <a:cubicBezTo>
                  <a:pt x="3353457" y="3055184"/>
                  <a:pt x="3399268" y="3091033"/>
                  <a:pt x="3438099" y="3085336"/>
                </a:cubicBezTo>
                <a:cubicBezTo>
                  <a:pt x="3481886" y="3078970"/>
                  <a:pt x="3514311" y="3095239"/>
                  <a:pt x="3539878" y="3136681"/>
                </a:cubicBezTo>
                <a:cubicBezTo>
                  <a:pt x="3550095" y="3153637"/>
                  <a:pt x="3567509" y="3163436"/>
                  <a:pt x="3579432" y="3179271"/>
                </a:cubicBezTo>
                <a:cubicBezTo>
                  <a:pt x="3589309" y="3192368"/>
                  <a:pt x="3599714" y="3207990"/>
                  <a:pt x="3603095" y="3224801"/>
                </a:cubicBezTo>
                <a:cubicBezTo>
                  <a:pt x="3609268" y="3254803"/>
                  <a:pt x="3620336" y="3275144"/>
                  <a:pt x="3643662" y="3288499"/>
                </a:cubicBezTo>
                <a:lnTo>
                  <a:pt x="3714575" y="3333750"/>
                </a:lnTo>
                <a:lnTo>
                  <a:pt x="0" y="3333750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7" name="그림 개체 틀 26">
            <a:extLst>
              <a:ext uri="{FF2B5EF4-FFF2-40B4-BE49-F238E27FC236}">
                <a16:creationId xmlns:a16="http://schemas.microsoft.com/office/drawing/2014/main" id="{55FD7E07-BB92-41D9-B46F-D93A444AA79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3524258"/>
            <a:ext cx="4404117" cy="3333749"/>
          </a:xfrm>
          <a:custGeom>
            <a:avLst/>
            <a:gdLst>
              <a:gd name="connsiteX0" fmla="*/ 0 w 4404117"/>
              <a:gd name="connsiteY0" fmla="*/ 0 h 3333749"/>
              <a:gd name="connsiteX1" fmla="*/ 3810757 w 4404117"/>
              <a:gd name="connsiteY1" fmla="*/ 0 h 3333749"/>
              <a:gd name="connsiteX2" fmla="*/ 3814931 w 4404117"/>
              <a:gd name="connsiteY2" fmla="*/ 19256 h 3333749"/>
              <a:gd name="connsiteX3" fmla="*/ 3816833 w 4404117"/>
              <a:gd name="connsiteY3" fmla="*/ 117504 h 3333749"/>
              <a:gd name="connsiteX4" fmla="*/ 3815413 w 4404117"/>
              <a:gd name="connsiteY4" fmla="*/ 140173 h 3333749"/>
              <a:gd name="connsiteX5" fmla="*/ 3831022 w 4404117"/>
              <a:gd name="connsiteY5" fmla="*/ 404826 h 3333749"/>
              <a:gd name="connsiteX6" fmla="*/ 3833426 w 4404117"/>
              <a:gd name="connsiteY6" fmla="*/ 477315 h 3333749"/>
              <a:gd name="connsiteX7" fmla="*/ 3844621 w 4404117"/>
              <a:gd name="connsiteY7" fmla="*/ 666477 h 3333749"/>
              <a:gd name="connsiteX8" fmla="*/ 3928268 w 4404117"/>
              <a:gd name="connsiteY8" fmla="*/ 775988 h 3333749"/>
              <a:gd name="connsiteX9" fmla="*/ 3977747 w 4404117"/>
              <a:gd name="connsiteY9" fmla="*/ 850198 h 3333749"/>
              <a:gd name="connsiteX10" fmla="*/ 4003670 w 4404117"/>
              <a:gd name="connsiteY10" fmla="*/ 940964 h 3333749"/>
              <a:gd name="connsiteX11" fmla="*/ 4010888 w 4404117"/>
              <a:gd name="connsiteY11" fmla="*/ 991804 h 3333749"/>
              <a:gd name="connsiteX12" fmla="*/ 3985367 w 4404117"/>
              <a:gd name="connsiteY12" fmla="*/ 1121352 h 3333749"/>
              <a:gd name="connsiteX13" fmla="*/ 3949671 w 4404117"/>
              <a:gd name="connsiteY13" fmla="*/ 1177042 h 3333749"/>
              <a:gd name="connsiteX14" fmla="*/ 3934279 w 4404117"/>
              <a:gd name="connsiteY14" fmla="*/ 1229873 h 3333749"/>
              <a:gd name="connsiteX15" fmla="*/ 3997064 w 4404117"/>
              <a:gd name="connsiteY15" fmla="*/ 1387087 h 3333749"/>
              <a:gd name="connsiteX16" fmla="*/ 4019527 w 4404117"/>
              <a:gd name="connsiteY16" fmla="*/ 1406584 h 3333749"/>
              <a:gd name="connsiteX17" fmla="*/ 4133307 w 4404117"/>
              <a:gd name="connsiteY17" fmla="*/ 1479494 h 3333749"/>
              <a:gd name="connsiteX18" fmla="*/ 4163239 w 4404117"/>
              <a:gd name="connsiteY18" fmla="*/ 1522909 h 3333749"/>
              <a:gd name="connsiteX19" fmla="*/ 4169223 w 4404117"/>
              <a:gd name="connsiteY19" fmla="*/ 1540086 h 3333749"/>
              <a:gd name="connsiteX20" fmla="*/ 4206879 w 4404117"/>
              <a:gd name="connsiteY20" fmla="*/ 1662183 h 3333749"/>
              <a:gd name="connsiteX21" fmla="*/ 4222812 w 4404117"/>
              <a:gd name="connsiteY21" fmla="*/ 1775236 h 3333749"/>
              <a:gd name="connsiteX22" fmla="*/ 4235257 w 4404117"/>
              <a:gd name="connsiteY22" fmla="*/ 1939798 h 3333749"/>
              <a:gd name="connsiteX23" fmla="*/ 4261473 w 4404117"/>
              <a:gd name="connsiteY23" fmla="*/ 2015907 h 3333749"/>
              <a:gd name="connsiteX24" fmla="*/ 4280115 w 4404117"/>
              <a:gd name="connsiteY24" fmla="*/ 2150576 h 3333749"/>
              <a:gd name="connsiteX25" fmla="*/ 4282322 w 4404117"/>
              <a:gd name="connsiteY25" fmla="*/ 2205613 h 3333749"/>
              <a:gd name="connsiteX26" fmla="*/ 4293132 w 4404117"/>
              <a:gd name="connsiteY26" fmla="*/ 2254504 h 3333749"/>
              <a:gd name="connsiteX27" fmla="*/ 4313245 w 4404117"/>
              <a:gd name="connsiteY27" fmla="*/ 2307975 h 3333749"/>
              <a:gd name="connsiteX28" fmla="*/ 4360647 w 4404117"/>
              <a:gd name="connsiteY28" fmla="*/ 2447237 h 3333749"/>
              <a:gd name="connsiteX29" fmla="*/ 4321661 w 4404117"/>
              <a:gd name="connsiteY29" fmla="*/ 2641045 h 3333749"/>
              <a:gd name="connsiteX30" fmla="*/ 4306753 w 4404117"/>
              <a:gd name="connsiteY30" fmla="*/ 2753294 h 3333749"/>
              <a:gd name="connsiteX31" fmla="*/ 4281338 w 4404117"/>
              <a:gd name="connsiteY31" fmla="*/ 2855354 h 3333749"/>
              <a:gd name="connsiteX32" fmla="*/ 4251022 w 4404117"/>
              <a:gd name="connsiteY32" fmla="*/ 2885396 h 3333749"/>
              <a:gd name="connsiteX33" fmla="*/ 4299881 w 4404117"/>
              <a:gd name="connsiteY33" fmla="*/ 3036297 h 3333749"/>
              <a:gd name="connsiteX34" fmla="*/ 4352196 w 4404117"/>
              <a:gd name="connsiteY34" fmla="*/ 3093480 h 3333749"/>
              <a:gd name="connsiteX35" fmla="*/ 4400474 w 4404117"/>
              <a:gd name="connsiteY35" fmla="*/ 3196653 h 3333749"/>
              <a:gd name="connsiteX36" fmla="*/ 4366137 w 4404117"/>
              <a:gd name="connsiteY36" fmla="*/ 3333749 h 3333749"/>
              <a:gd name="connsiteX37" fmla="*/ 0 w 4404117"/>
              <a:gd name="connsiteY37" fmla="*/ 3333749 h 333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404117" h="3333749">
                <a:moveTo>
                  <a:pt x="0" y="0"/>
                </a:moveTo>
                <a:lnTo>
                  <a:pt x="3810757" y="0"/>
                </a:lnTo>
                <a:lnTo>
                  <a:pt x="3814931" y="19256"/>
                </a:lnTo>
                <a:cubicBezTo>
                  <a:pt x="3818502" y="51035"/>
                  <a:pt x="3816953" y="84442"/>
                  <a:pt x="3816833" y="117504"/>
                </a:cubicBezTo>
                <a:cubicBezTo>
                  <a:pt x="3816867" y="125129"/>
                  <a:pt x="3816465" y="132699"/>
                  <a:pt x="3815413" y="140173"/>
                </a:cubicBezTo>
                <a:cubicBezTo>
                  <a:pt x="3801918" y="231387"/>
                  <a:pt x="3815819" y="318018"/>
                  <a:pt x="3831022" y="404826"/>
                </a:cubicBezTo>
                <a:cubicBezTo>
                  <a:pt x="3835096" y="427726"/>
                  <a:pt x="3833989" y="452889"/>
                  <a:pt x="3833426" y="477315"/>
                </a:cubicBezTo>
                <a:cubicBezTo>
                  <a:pt x="3832188" y="541120"/>
                  <a:pt x="3821392" y="606850"/>
                  <a:pt x="3844621" y="666477"/>
                </a:cubicBezTo>
                <a:cubicBezTo>
                  <a:pt x="3862782" y="713409"/>
                  <a:pt x="3887520" y="754462"/>
                  <a:pt x="3928268" y="775988"/>
                </a:cubicBezTo>
                <a:cubicBezTo>
                  <a:pt x="3955638" y="790457"/>
                  <a:pt x="3971140" y="813872"/>
                  <a:pt x="3977747" y="850198"/>
                </a:cubicBezTo>
                <a:cubicBezTo>
                  <a:pt x="3983513" y="881501"/>
                  <a:pt x="3995801" y="910457"/>
                  <a:pt x="4003670" y="940964"/>
                </a:cubicBezTo>
                <a:cubicBezTo>
                  <a:pt x="4007816" y="957069"/>
                  <a:pt x="4013180" y="975519"/>
                  <a:pt x="4010888" y="991804"/>
                </a:cubicBezTo>
                <a:cubicBezTo>
                  <a:pt x="4004766" y="1035321"/>
                  <a:pt x="3997229" y="1079455"/>
                  <a:pt x="3985367" y="1121352"/>
                </a:cubicBezTo>
                <a:cubicBezTo>
                  <a:pt x="3979326" y="1142278"/>
                  <a:pt x="3964000" y="1161633"/>
                  <a:pt x="3949671" y="1177042"/>
                </a:cubicBezTo>
                <a:cubicBezTo>
                  <a:pt x="3934619" y="1192893"/>
                  <a:pt x="3926217" y="1208590"/>
                  <a:pt x="3934279" y="1229873"/>
                </a:cubicBezTo>
                <a:cubicBezTo>
                  <a:pt x="3954469" y="1282807"/>
                  <a:pt x="3975168" y="1335271"/>
                  <a:pt x="3997064" y="1387087"/>
                </a:cubicBezTo>
                <a:cubicBezTo>
                  <a:pt x="4000886" y="1396065"/>
                  <a:pt x="4011418" y="1401357"/>
                  <a:pt x="4019527" y="1406584"/>
                </a:cubicBezTo>
                <a:cubicBezTo>
                  <a:pt x="4057441" y="1430978"/>
                  <a:pt x="4096344" y="1453057"/>
                  <a:pt x="4133307" y="1479494"/>
                </a:cubicBezTo>
                <a:cubicBezTo>
                  <a:pt x="4145954" y="1488624"/>
                  <a:pt x="4153881" y="1507709"/>
                  <a:pt x="4163239" y="1522909"/>
                </a:cubicBezTo>
                <a:cubicBezTo>
                  <a:pt x="4166324" y="1527700"/>
                  <a:pt x="4165735" y="1536602"/>
                  <a:pt x="4169223" y="1540086"/>
                </a:cubicBezTo>
                <a:cubicBezTo>
                  <a:pt x="4201572" y="1571046"/>
                  <a:pt x="4199843" y="1617906"/>
                  <a:pt x="4206879" y="1662183"/>
                </a:cubicBezTo>
                <a:cubicBezTo>
                  <a:pt x="4212828" y="1700050"/>
                  <a:pt x="4215657" y="1739654"/>
                  <a:pt x="4222812" y="1775236"/>
                </a:cubicBezTo>
                <a:cubicBezTo>
                  <a:pt x="4234059" y="1830454"/>
                  <a:pt x="4242834" y="1881239"/>
                  <a:pt x="4235257" y="1939798"/>
                </a:cubicBezTo>
                <a:cubicBezTo>
                  <a:pt x="4232095" y="1963856"/>
                  <a:pt x="4247879" y="1994663"/>
                  <a:pt x="4261473" y="2015907"/>
                </a:cubicBezTo>
                <a:cubicBezTo>
                  <a:pt x="4287766" y="2056905"/>
                  <a:pt x="4293038" y="2099577"/>
                  <a:pt x="4280115" y="2150576"/>
                </a:cubicBezTo>
                <a:cubicBezTo>
                  <a:pt x="4275758" y="2167388"/>
                  <a:pt x="4279992" y="2187587"/>
                  <a:pt x="4282322" y="2205613"/>
                </a:cubicBezTo>
                <a:cubicBezTo>
                  <a:pt x="4284366" y="2222506"/>
                  <a:pt x="4288475" y="2238873"/>
                  <a:pt x="4293132" y="2254504"/>
                </a:cubicBezTo>
                <a:cubicBezTo>
                  <a:pt x="4298889" y="2273285"/>
                  <a:pt x="4302060" y="2296331"/>
                  <a:pt x="4313245" y="2307975"/>
                </a:cubicBezTo>
                <a:cubicBezTo>
                  <a:pt x="4348093" y="2344732"/>
                  <a:pt x="4358047" y="2398134"/>
                  <a:pt x="4360647" y="2447237"/>
                </a:cubicBezTo>
                <a:cubicBezTo>
                  <a:pt x="4364319" y="2512277"/>
                  <a:pt x="4361672" y="2582964"/>
                  <a:pt x="4321661" y="2641045"/>
                </a:cubicBezTo>
                <a:cubicBezTo>
                  <a:pt x="4297541" y="2675764"/>
                  <a:pt x="4287954" y="2710900"/>
                  <a:pt x="4306753" y="2753294"/>
                </a:cubicBezTo>
                <a:cubicBezTo>
                  <a:pt x="4319729" y="2782076"/>
                  <a:pt x="4304165" y="2832975"/>
                  <a:pt x="4281338" y="2855354"/>
                </a:cubicBezTo>
                <a:cubicBezTo>
                  <a:pt x="4273123" y="2863457"/>
                  <a:pt x="4264871" y="2871826"/>
                  <a:pt x="4251022" y="2885396"/>
                </a:cubicBezTo>
                <a:cubicBezTo>
                  <a:pt x="4300272" y="2920368"/>
                  <a:pt x="4296890" y="2978973"/>
                  <a:pt x="4299881" y="3036297"/>
                </a:cubicBezTo>
                <a:cubicBezTo>
                  <a:pt x="4301793" y="3071412"/>
                  <a:pt x="4327948" y="3083533"/>
                  <a:pt x="4352196" y="3093480"/>
                </a:cubicBezTo>
                <a:cubicBezTo>
                  <a:pt x="4395933" y="3111069"/>
                  <a:pt x="4412086" y="3140838"/>
                  <a:pt x="4400474" y="3196653"/>
                </a:cubicBezTo>
                <a:lnTo>
                  <a:pt x="4366137" y="3333749"/>
                </a:lnTo>
                <a:lnTo>
                  <a:pt x="0" y="3333749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텍스트 개체 틀 13">
            <a:extLst>
              <a:ext uri="{FF2B5EF4-FFF2-40B4-BE49-F238E27FC236}">
                <a16:creationId xmlns:a16="http://schemas.microsoft.com/office/drawing/2014/main" id="{2D235BAF-7089-4C5C-97F9-151D9420EF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60546" y="4110032"/>
            <a:ext cx="3064704" cy="1550994"/>
          </a:xfrm>
        </p:spPr>
        <p:txBody>
          <a:bodyPr rtlCol="0" anchor="t"/>
          <a:lstStyle>
            <a:lvl1pPr marL="0" indent="0" algn="ctr">
              <a:buNone/>
              <a:defRPr lang="ko-KR" sz="199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/>
              <a:t>마스터 텍스트 스타일을 편집하려면 클릭하세요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9F33A39-D138-4E74-AB1B-2140B7BA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8" name="그림 개체 틀 17">
            <a:extLst>
              <a:ext uri="{FF2B5EF4-FFF2-40B4-BE49-F238E27FC236}">
                <a16:creationId xmlns:a16="http://schemas.microsoft.com/office/drawing/2014/main" id="{AD322408-961B-49A9-91FA-406FB10633C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98052" y="-3"/>
            <a:ext cx="3893951" cy="3333750"/>
          </a:xfrm>
          <a:custGeom>
            <a:avLst/>
            <a:gdLst>
              <a:gd name="connsiteX0" fmla="*/ 338352 w 3893951"/>
              <a:gd name="connsiteY0" fmla="*/ 0 h 3333750"/>
              <a:gd name="connsiteX1" fmla="*/ 3893951 w 3893951"/>
              <a:gd name="connsiteY1" fmla="*/ 0 h 3333750"/>
              <a:gd name="connsiteX2" fmla="*/ 3893950 w 3893951"/>
              <a:gd name="connsiteY2" fmla="*/ 3333750 h 3333750"/>
              <a:gd name="connsiteX3" fmla="*/ 304751 w 3893951"/>
              <a:gd name="connsiteY3" fmla="*/ 3333750 h 3333750"/>
              <a:gd name="connsiteX4" fmla="*/ 299358 w 3893951"/>
              <a:gd name="connsiteY4" fmla="*/ 3304361 h 3333750"/>
              <a:gd name="connsiteX5" fmla="*/ 289708 w 3893951"/>
              <a:gd name="connsiteY5" fmla="*/ 3286685 h 3333750"/>
              <a:gd name="connsiteX6" fmla="*/ 213824 w 3893951"/>
              <a:gd name="connsiteY6" fmla="*/ 3115712 h 3333750"/>
              <a:gd name="connsiteX7" fmla="*/ 202316 w 3893951"/>
              <a:gd name="connsiteY7" fmla="*/ 2998158 h 3333750"/>
              <a:gd name="connsiteX8" fmla="*/ 207662 w 3893951"/>
              <a:gd name="connsiteY8" fmla="*/ 2958263 h 3333750"/>
              <a:gd name="connsiteX9" fmla="*/ 240793 w 3893951"/>
              <a:gd name="connsiteY9" fmla="*/ 2883309 h 3333750"/>
              <a:gd name="connsiteX10" fmla="*/ 240793 w 3893951"/>
              <a:gd name="connsiteY10" fmla="*/ 2883306 h 3333750"/>
              <a:gd name="connsiteX11" fmla="*/ 240794 w 3893951"/>
              <a:gd name="connsiteY11" fmla="*/ 2883304 h 3333750"/>
              <a:gd name="connsiteX12" fmla="*/ 242359 w 3893951"/>
              <a:gd name="connsiteY12" fmla="*/ 2865498 h 3333750"/>
              <a:gd name="connsiteX13" fmla="*/ 243607 w 3893951"/>
              <a:gd name="connsiteY13" fmla="*/ 2851296 h 3333750"/>
              <a:gd name="connsiteX14" fmla="*/ 243607 w 3893951"/>
              <a:gd name="connsiteY14" fmla="*/ 2851294 h 3333750"/>
              <a:gd name="connsiteX15" fmla="*/ 243607 w 3893951"/>
              <a:gd name="connsiteY15" fmla="*/ 2851291 h 3333750"/>
              <a:gd name="connsiteX16" fmla="*/ 240874 w 3893951"/>
              <a:gd name="connsiteY16" fmla="*/ 2822416 h 3333750"/>
              <a:gd name="connsiteX17" fmla="*/ 242306 w 3893951"/>
              <a:gd name="connsiteY17" fmla="*/ 2795169 h 3333750"/>
              <a:gd name="connsiteX18" fmla="*/ 248777 w 3893951"/>
              <a:gd name="connsiteY18" fmla="*/ 2763326 h 3333750"/>
              <a:gd name="connsiteX19" fmla="*/ 248777 w 3893951"/>
              <a:gd name="connsiteY19" fmla="*/ 2763324 h 3333750"/>
              <a:gd name="connsiteX20" fmla="*/ 248777 w 3893951"/>
              <a:gd name="connsiteY20" fmla="*/ 2763321 h 3333750"/>
              <a:gd name="connsiteX21" fmla="*/ 227451 w 3893951"/>
              <a:gd name="connsiteY21" fmla="*/ 2674476 h 3333750"/>
              <a:gd name="connsiteX22" fmla="*/ 204390 w 3893951"/>
              <a:gd name="connsiteY22" fmla="*/ 2594563 h 3333750"/>
              <a:gd name="connsiteX23" fmla="*/ 208073 w 3893951"/>
              <a:gd name="connsiteY23" fmla="*/ 2569806 h 3333750"/>
              <a:gd name="connsiteX24" fmla="*/ 210301 w 3893951"/>
              <a:gd name="connsiteY24" fmla="*/ 2554829 h 3333750"/>
              <a:gd name="connsiteX25" fmla="*/ 229152 w 3893951"/>
              <a:gd name="connsiteY25" fmla="*/ 2515164 h 3333750"/>
              <a:gd name="connsiteX26" fmla="*/ 236210 w 3893951"/>
              <a:gd name="connsiteY26" fmla="*/ 2497876 h 3333750"/>
              <a:gd name="connsiteX27" fmla="*/ 236210 w 3893951"/>
              <a:gd name="connsiteY27" fmla="*/ 2497872 h 3333750"/>
              <a:gd name="connsiteX28" fmla="*/ 236210 w 3893951"/>
              <a:gd name="connsiteY28" fmla="*/ 2497871 h 3333750"/>
              <a:gd name="connsiteX29" fmla="*/ 218499 w 3893951"/>
              <a:gd name="connsiteY29" fmla="*/ 2453005 h 3333750"/>
              <a:gd name="connsiteX30" fmla="*/ 203789 w 3893951"/>
              <a:gd name="connsiteY30" fmla="*/ 2386246 h 3333750"/>
              <a:gd name="connsiteX31" fmla="*/ 202366 w 3893951"/>
              <a:gd name="connsiteY31" fmla="*/ 2366479 h 3333750"/>
              <a:gd name="connsiteX32" fmla="*/ 193358 w 3893951"/>
              <a:gd name="connsiteY32" fmla="*/ 2312402 h 3333750"/>
              <a:gd name="connsiteX33" fmla="*/ 197500 w 3893951"/>
              <a:gd name="connsiteY33" fmla="*/ 2286171 h 3333750"/>
              <a:gd name="connsiteX34" fmla="*/ 212991 w 3893951"/>
              <a:gd name="connsiteY34" fmla="*/ 2260873 h 3333750"/>
              <a:gd name="connsiteX35" fmla="*/ 224294 w 3893951"/>
              <a:gd name="connsiteY35" fmla="*/ 2235925 h 3333750"/>
              <a:gd name="connsiteX36" fmla="*/ 233392 w 3893951"/>
              <a:gd name="connsiteY36" fmla="*/ 2202550 h 3333750"/>
              <a:gd name="connsiteX37" fmla="*/ 233392 w 3893951"/>
              <a:gd name="connsiteY37" fmla="*/ 2202549 h 3333750"/>
              <a:gd name="connsiteX38" fmla="*/ 233393 w 3893951"/>
              <a:gd name="connsiteY38" fmla="*/ 2202545 h 3333750"/>
              <a:gd name="connsiteX39" fmla="*/ 213142 w 3893951"/>
              <a:gd name="connsiteY39" fmla="*/ 2174578 h 3333750"/>
              <a:gd name="connsiteX40" fmla="*/ 186108 w 3893951"/>
              <a:gd name="connsiteY40" fmla="*/ 2121572 h 3333750"/>
              <a:gd name="connsiteX41" fmla="*/ 109847 w 3893951"/>
              <a:gd name="connsiteY41" fmla="*/ 1810408 h 3333750"/>
              <a:gd name="connsiteX42" fmla="*/ 91752 w 3893951"/>
              <a:gd name="connsiteY42" fmla="*/ 1620762 h 3333750"/>
              <a:gd name="connsiteX43" fmla="*/ 58748 w 3893951"/>
              <a:gd name="connsiteY43" fmla="*/ 1489866 h 3333750"/>
              <a:gd name="connsiteX44" fmla="*/ 34730 w 3893951"/>
              <a:gd name="connsiteY44" fmla="*/ 1469871 h 3333750"/>
              <a:gd name="connsiteX45" fmla="*/ 3279 w 3893951"/>
              <a:gd name="connsiteY45" fmla="*/ 1438932 h 3333750"/>
              <a:gd name="connsiteX46" fmla="*/ 0 w 3893951"/>
              <a:gd name="connsiteY46" fmla="*/ 1416874 h 3333750"/>
              <a:gd name="connsiteX47" fmla="*/ 3992 w 3893951"/>
              <a:gd name="connsiteY47" fmla="*/ 1390999 h 3333750"/>
              <a:gd name="connsiteX48" fmla="*/ 45142 w 3893951"/>
              <a:gd name="connsiteY48" fmla="*/ 1309569 h 3333750"/>
              <a:gd name="connsiteX49" fmla="*/ 109167 w 3893951"/>
              <a:gd name="connsiteY49" fmla="*/ 1206347 h 3333750"/>
              <a:gd name="connsiteX50" fmla="*/ 110267 w 3893951"/>
              <a:gd name="connsiteY50" fmla="*/ 1190519 h 3333750"/>
              <a:gd name="connsiteX51" fmla="*/ 110996 w 3893951"/>
              <a:gd name="connsiteY51" fmla="*/ 1180040 h 3333750"/>
              <a:gd name="connsiteX52" fmla="*/ 104934 w 3893951"/>
              <a:gd name="connsiteY52" fmla="*/ 1153741 h 3333750"/>
              <a:gd name="connsiteX53" fmla="*/ 95858 w 3893951"/>
              <a:gd name="connsiteY53" fmla="*/ 1126741 h 3333750"/>
              <a:gd name="connsiteX54" fmla="*/ 91298 w 3893951"/>
              <a:gd name="connsiteY54" fmla="*/ 1099511 h 3333750"/>
              <a:gd name="connsiteX55" fmla="*/ 94638 w 3893951"/>
              <a:gd name="connsiteY55" fmla="*/ 1071991 h 3333750"/>
              <a:gd name="connsiteX56" fmla="*/ 109263 w 3893951"/>
              <a:gd name="connsiteY56" fmla="*/ 1044117 h 3333750"/>
              <a:gd name="connsiteX57" fmla="*/ 126551 w 3893951"/>
              <a:gd name="connsiteY57" fmla="*/ 1009036 h 3333750"/>
              <a:gd name="connsiteX58" fmla="*/ 126551 w 3893951"/>
              <a:gd name="connsiteY58" fmla="*/ 1009032 h 3333750"/>
              <a:gd name="connsiteX59" fmla="*/ 126551 w 3893951"/>
              <a:gd name="connsiteY59" fmla="*/ 1009031 h 3333750"/>
              <a:gd name="connsiteX60" fmla="*/ 126682 w 3893951"/>
              <a:gd name="connsiteY60" fmla="*/ 966765 h 3333750"/>
              <a:gd name="connsiteX61" fmla="*/ 126348 w 3893951"/>
              <a:gd name="connsiteY61" fmla="*/ 911562 h 3333750"/>
              <a:gd name="connsiteX62" fmla="*/ 145897 w 3893951"/>
              <a:gd name="connsiteY62" fmla="*/ 858844 h 3333750"/>
              <a:gd name="connsiteX63" fmla="*/ 157485 w 3893951"/>
              <a:gd name="connsiteY63" fmla="*/ 818185 h 3333750"/>
              <a:gd name="connsiteX64" fmla="*/ 165686 w 3893951"/>
              <a:gd name="connsiteY64" fmla="*/ 761944 h 3333750"/>
              <a:gd name="connsiteX65" fmla="*/ 171481 w 3893951"/>
              <a:gd name="connsiteY65" fmla="*/ 722208 h 3333750"/>
              <a:gd name="connsiteX66" fmla="*/ 179170 w 3893951"/>
              <a:gd name="connsiteY66" fmla="*/ 643073 h 3333750"/>
              <a:gd name="connsiteX67" fmla="*/ 190123 w 3893951"/>
              <a:gd name="connsiteY67" fmla="*/ 604103 h 3333750"/>
              <a:gd name="connsiteX68" fmla="*/ 219721 w 3893951"/>
              <a:gd name="connsiteY68" fmla="*/ 576052 h 3333750"/>
              <a:gd name="connsiteX69" fmla="*/ 241789 w 3893951"/>
              <a:gd name="connsiteY69" fmla="*/ 553756 h 3333750"/>
              <a:gd name="connsiteX70" fmla="*/ 255630 w 3893951"/>
              <a:gd name="connsiteY70" fmla="*/ 535657 h 3333750"/>
              <a:gd name="connsiteX71" fmla="*/ 338984 w 3893951"/>
              <a:gd name="connsiteY71" fmla="*/ 453434 h 3333750"/>
              <a:gd name="connsiteX72" fmla="*/ 345810 w 3893951"/>
              <a:gd name="connsiteY72" fmla="*/ 444393 h 3333750"/>
              <a:gd name="connsiteX73" fmla="*/ 378204 w 3893951"/>
              <a:gd name="connsiteY73" fmla="*/ 340426 h 3333750"/>
              <a:gd name="connsiteX74" fmla="*/ 397555 w 3893951"/>
              <a:gd name="connsiteY74" fmla="*/ 303074 h 3333750"/>
              <a:gd name="connsiteX75" fmla="*/ 447279 w 3893951"/>
              <a:gd name="connsiteY75" fmla="*/ 225455 h 3333750"/>
              <a:gd name="connsiteX76" fmla="*/ 447279 w 3893951"/>
              <a:gd name="connsiteY76" fmla="*/ 225452 h 3333750"/>
              <a:gd name="connsiteX77" fmla="*/ 447280 w 3893951"/>
              <a:gd name="connsiteY77" fmla="*/ 225450 h 3333750"/>
              <a:gd name="connsiteX78" fmla="*/ 446558 w 3893951"/>
              <a:gd name="connsiteY78" fmla="*/ 196630 h 3333750"/>
              <a:gd name="connsiteX79" fmla="*/ 403151 w 3893951"/>
              <a:gd name="connsiteY79" fmla="*/ 94234 h 3333750"/>
              <a:gd name="connsiteX80" fmla="*/ 360126 w 3893951"/>
              <a:gd name="connsiteY80" fmla="*/ 44217 h 3333750"/>
              <a:gd name="connsiteX81" fmla="*/ 343251 w 3893951"/>
              <a:gd name="connsiteY81" fmla="*/ 27013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893951" h="3333750">
                <a:moveTo>
                  <a:pt x="338352" y="0"/>
                </a:moveTo>
                <a:lnTo>
                  <a:pt x="3893951" y="0"/>
                </a:lnTo>
                <a:lnTo>
                  <a:pt x="3893950" y="3333750"/>
                </a:lnTo>
                <a:lnTo>
                  <a:pt x="304751" y="3333750"/>
                </a:lnTo>
                <a:lnTo>
                  <a:pt x="299358" y="3304361"/>
                </a:lnTo>
                <a:cubicBezTo>
                  <a:pt x="298009" y="3297979"/>
                  <a:pt x="294608" y="3290066"/>
                  <a:pt x="289708" y="3286685"/>
                </a:cubicBezTo>
                <a:cubicBezTo>
                  <a:pt x="228926" y="3245372"/>
                  <a:pt x="222374" y="3179973"/>
                  <a:pt x="213824" y="3115712"/>
                </a:cubicBezTo>
                <a:cubicBezTo>
                  <a:pt x="208545" y="3076788"/>
                  <a:pt x="204957" y="3037516"/>
                  <a:pt x="202316" y="2998158"/>
                </a:cubicBezTo>
                <a:lnTo>
                  <a:pt x="207662" y="2958263"/>
                </a:lnTo>
                <a:lnTo>
                  <a:pt x="240793" y="2883309"/>
                </a:lnTo>
                <a:lnTo>
                  <a:pt x="240793" y="2883306"/>
                </a:lnTo>
                <a:lnTo>
                  <a:pt x="240794" y="2883304"/>
                </a:lnTo>
                <a:lnTo>
                  <a:pt x="242359" y="2865498"/>
                </a:lnTo>
                <a:lnTo>
                  <a:pt x="243607" y="2851296"/>
                </a:lnTo>
                <a:lnTo>
                  <a:pt x="243607" y="2851294"/>
                </a:lnTo>
                <a:lnTo>
                  <a:pt x="243607" y="2851291"/>
                </a:lnTo>
                <a:cubicBezTo>
                  <a:pt x="243508" y="2841831"/>
                  <a:pt x="241844" y="2831988"/>
                  <a:pt x="240874" y="2822416"/>
                </a:cubicBezTo>
                <a:lnTo>
                  <a:pt x="242306" y="2795169"/>
                </a:lnTo>
                <a:lnTo>
                  <a:pt x="248777" y="2763326"/>
                </a:lnTo>
                <a:lnTo>
                  <a:pt x="248777" y="2763324"/>
                </a:lnTo>
                <a:lnTo>
                  <a:pt x="248777" y="2763321"/>
                </a:lnTo>
                <a:cubicBezTo>
                  <a:pt x="251485" y="2732217"/>
                  <a:pt x="243272" y="2703160"/>
                  <a:pt x="227451" y="2674476"/>
                </a:cubicBezTo>
                <a:cubicBezTo>
                  <a:pt x="212666" y="2647706"/>
                  <a:pt x="204543" y="2621092"/>
                  <a:pt x="204390" y="2594563"/>
                </a:cubicBezTo>
                <a:lnTo>
                  <a:pt x="208073" y="2569806"/>
                </a:lnTo>
                <a:lnTo>
                  <a:pt x="210301" y="2554829"/>
                </a:lnTo>
                <a:cubicBezTo>
                  <a:pt x="214374" y="2541598"/>
                  <a:pt x="220603" y="2528380"/>
                  <a:pt x="229152" y="2515164"/>
                </a:cubicBezTo>
                <a:cubicBezTo>
                  <a:pt x="233008" y="2509216"/>
                  <a:pt x="235255" y="2503451"/>
                  <a:pt x="236210" y="2497876"/>
                </a:cubicBezTo>
                <a:lnTo>
                  <a:pt x="236210" y="2497872"/>
                </a:lnTo>
                <a:lnTo>
                  <a:pt x="236210" y="2497871"/>
                </a:lnTo>
                <a:cubicBezTo>
                  <a:pt x="239076" y="2481146"/>
                  <a:pt x="230315" y="2466129"/>
                  <a:pt x="218499" y="2453005"/>
                </a:cubicBezTo>
                <a:cubicBezTo>
                  <a:pt x="200206" y="2432867"/>
                  <a:pt x="194108" y="2412190"/>
                  <a:pt x="203789" y="2386246"/>
                </a:cubicBezTo>
                <a:cubicBezTo>
                  <a:pt x="205943" y="2380500"/>
                  <a:pt x="203903" y="2372844"/>
                  <a:pt x="202366" y="2366479"/>
                </a:cubicBezTo>
                <a:lnTo>
                  <a:pt x="193358" y="2312402"/>
                </a:lnTo>
                <a:lnTo>
                  <a:pt x="197500" y="2286171"/>
                </a:lnTo>
                <a:cubicBezTo>
                  <a:pt x="200540" y="2277566"/>
                  <a:pt x="205471" y="2269116"/>
                  <a:pt x="212991" y="2260873"/>
                </a:cubicBezTo>
                <a:cubicBezTo>
                  <a:pt x="218905" y="2254401"/>
                  <a:pt x="220658" y="2244293"/>
                  <a:pt x="224294" y="2235925"/>
                </a:cubicBezTo>
                <a:cubicBezTo>
                  <a:pt x="231686" y="2218416"/>
                  <a:pt x="234985" y="2210032"/>
                  <a:pt x="233392" y="2202550"/>
                </a:cubicBezTo>
                <a:lnTo>
                  <a:pt x="233392" y="2202549"/>
                </a:lnTo>
                <a:lnTo>
                  <a:pt x="233393" y="2202545"/>
                </a:lnTo>
                <a:cubicBezTo>
                  <a:pt x="231800" y="2195063"/>
                  <a:pt x="225317" y="2188482"/>
                  <a:pt x="213142" y="2174578"/>
                </a:cubicBezTo>
                <a:cubicBezTo>
                  <a:pt x="200338" y="2160060"/>
                  <a:pt x="186806" y="2139680"/>
                  <a:pt x="186108" y="2121572"/>
                </a:cubicBezTo>
                <a:cubicBezTo>
                  <a:pt x="181863" y="2012342"/>
                  <a:pt x="145097" y="1911445"/>
                  <a:pt x="109847" y="1810408"/>
                </a:cubicBezTo>
                <a:cubicBezTo>
                  <a:pt x="88086" y="1748119"/>
                  <a:pt x="81452" y="1685980"/>
                  <a:pt x="91752" y="1620762"/>
                </a:cubicBezTo>
                <a:cubicBezTo>
                  <a:pt x="99302" y="1573585"/>
                  <a:pt x="75963" y="1531718"/>
                  <a:pt x="58748" y="1489866"/>
                </a:cubicBezTo>
                <a:cubicBezTo>
                  <a:pt x="55279" y="1481193"/>
                  <a:pt x="44081" y="1473799"/>
                  <a:pt x="34730" y="1469871"/>
                </a:cubicBezTo>
                <a:cubicBezTo>
                  <a:pt x="18203" y="1462773"/>
                  <a:pt x="8061" y="1452269"/>
                  <a:pt x="3279" y="1438932"/>
                </a:cubicBezTo>
                <a:lnTo>
                  <a:pt x="0" y="1416874"/>
                </a:lnTo>
                <a:lnTo>
                  <a:pt x="3992" y="1390999"/>
                </a:lnTo>
                <a:cubicBezTo>
                  <a:pt x="11654" y="1361796"/>
                  <a:pt x="22956" y="1334747"/>
                  <a:pt x="45142" y="1309569"/>
                </a:cubicBezTo>
                <a:cubicBezTo>
                  <a:pt x="71136" y="1280032"/>
                  <a:pt x="101030" y="1249178"/>
                  <a:pt x="109167" y="1206347"/>
                </a:cubicBezTo>
                <a:lnTo>
                  <a:pt x="110267" y="1190519"/>
                </a:lnTo>
                <a:lnTo>
                  <a:pt x="110996" y="1180040"/>
                </a:lnTo>
                <a:cubicBezTo>
                  <a:pt x="110384" y="1171512"/>
                  <a:pt x="108457" y="1162984"/>
                  <a:pt x="104934" y="1153741"/>
                </a:cubicBezTo>
                <a:cubicBezTo>
                  <a:pt x="101532" y="1144773"/>
                  <a:pt x="98319" y="1135777"/>
                  <a:pt x="95858" y="1126741"/>
                </a:cubicBezTo>
                <a:lnTo>
                  <a:pt x="91298" y="1099511"/>
                </a:lnTo>
                <a:lnTo>
                  <a:pt x="94638" y="1071991"/>
                </a:lnTo>
                <a:cubicBezTo>
                  <a:pt x="97444" y="1062761"/>
                  <a:pt x="102131" y="1053473"/>
                  <a:pt x="109263" y="1044117"/>
                </a:cubicBezTo>
                <a:cubicBezTo>
                  <a:pt x="117124" y="1033834"/>
                  <a:pt x="123267" y="1022033"/>
                  <a:pt x="126551" y="1009036"/>
                </a:cubicBezTo>
                <a:lnTo>
                  <a:pt x="126551" y="1009032"/>
                </a:lnTo>
                <a:lnTo>
                  <a:pt x="126551" y="1009031"/>
                </a:lnTo>
                <a:cubicBezTo>
                  <a:pt x="129835" y="996033"/>
                  <a:pt x="130260" y="981838"/>
                  <a:pt x="126682" y="966765"/>
                </a:cubicBezTo>
                <a:lnTo>
                  <a:pt x="126348" y="911562"/>
                </a:lnTo>
                <a:lnTo>
                  <a:pt x="145897" y="858844"/>
                </a:lnTo>
                <a:cubicBezTo>
                  <a:pt x="152238" y="846594"/>
                  <a:pt x="155111" y="831983"/>
                  <a:pt x="157485" y="818185"/>
                </a:cubicBezTo>
                <a:lnTo>
                  <a:pt x="165686" y="761944"/>
                </a:lnTo>
                <a:lnTo>
                  <a:pt x="171481" y="722208"/>
                </a:lnTo>
                <a:lnTo>
                  <a:pt x="179170" y="643073"/>
                </a:lnTo>
                <a:lnTo>
                  <a:pt x="190123" y="604103"/>
                </a:lnTo>
                <a:cubicBezTo>
                  <a:pt x="196475" y="592762"/>
                  <a:pt x="205936" y="583242"/>
                  <a:pt x="219721" y="576052"/>
                </a:cubicBezTo>
                <a:cubicBezTo>
                  <a:pt x="228481" y="571424"/>
                  <a:pt x="234860" y="561659"/>
                  <a:pt x="241789" y="553756"/>
                </a:cubicBezTo>
                <a:cubicBezTo>
                  <a:pt x="246822" y="548132"/>
                  <a:pt x="250372" y="540919"/>
                  <a:pt x="255630" y="535657"/>
                </a:cubicBezTo>
                <a:cubicBezTo>
                  <a:pt x="283335" y="508063"/>
                  <a:pt x="311261" y="480835"/>
                  <a:pt x="338984" y="453434"/>
                </a:cubicBezTo>
                <a:cubicBezTo>
                  <a:pt x="341605" y="450705"/>
                  <a:pt x="344776" y="447738"/>
                  <a:pt x="345810" y="444393"/>
                </a:cubicBezTo>
                <a:cubicBezTo>
                  <a:pt x="356607" y="409737"/>
                  <a:pt x="366611" y="374770"/>
                  <a:pt x="378204" y="340426"/>
                </a:cubicBezTo>
                <a:cubicBezTo>
                  <a:pt x="382734" y="327195"/>
                  <a:pt x="388556" y="313463"/>
                  <a:pt x="397555" y="303074"/>
                </a:cubicBezTo>
                <a:cubicBezTo>
                  <a:pt x="417965" y="279402"/>
                  <a:pt x="440446" y="257452"/>
                  <a:pt x="447279" y="225455"/>
                </a:cubicBezTo>
                <a:lnTo>
                  <a:pt x="447279" y="225452"/>
                </a:lnTo>
                <a:lnTo>
                  <a:pt x="447280" y="225450"/>
                </a:lnTo>
                <a:cubicBezTo>
                  <a:pt x="449291" y="216084"/>
                  <a:pt x="449821" y="205131"/>
                  <a:pt x="446558" y="196630"/>
                </a:cubicBezTo>
                <a:cubicBezTo>
                  <a:pt x="433073" y="162088"/>
                  <a:pt x="417189" y="128533"/>
                  <a:pt x="403151" y="94234"/>
                </a:cubicBezTo>
                <a:cubicBezTo>
                  <a:pt x="394465" y="72455"/>
                  <a:pt x="384640" y="52882"/>
                  <a:pt x="360126" y="44217"/>
                </a:cubicBezTo>
                <a:cubicBezTo>
                  <a:pt x="353212" y="41791"/>
                  <a:pt x="345221" y="33910"/>
                  <a:pt x="343251" y="27013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2" name="그림 개체 틀 21">
            <a:extLst>
              <a:ext uri="{FF2B5EF4-FFF2-40B4-BE49-F238E27FC236}">
                <a16:creationId xmlns:a16="http://schemas.microsoft.com/office/drawing/2014/main" id="{8DA66A3A-89C7-49C3-A7B9-BFE49AE42B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453379" y="3562350"/>
            <a:ext cx="3738619" cy="3333750"/>
          </a:xfrm>
          <a:custGeom>
            <a:avLst/>
            <a:gdLst>
              <a:gd name="connsiteX0" fmla="*/ 3738619 w 3738619"/>
              <a:gd name="connsiteY0" fmla="*/ 0 h 3333750"/>
              <a:gd name="connsiteX1" fmla="*/ 3738619 w 3738619"/>
              <a:gd name="connsiteY1" fmla="*/ 3333750 h 3333750"/>
              <a:gd name="connsiteX2" fmla="*/ 1061323 w 3738619"/>
              <a:gd name="connsiteY2" fmla="*/ 3333750 h 3333750"/>
              <a:gd name="connsiteX3" fmla="*/ 1043733 w 3738619"/>
              <a:gd name="connsiteY3" fmla="*/ 3295649 h 3333750"/>
              <a:gd name="connsiteX4" fmla="*/ 1061325 w 3738619"/>
              <a:gd name="connsiteY4" fmla="*/ 3295649 h 3333750"/>
              <a:gd name="connsiteX5" fmla="*/ 1043071 w 3738619"/>
              <a:gd name="connsiteY5" fmla="*/ 3256108 h 3333750"/>
              <a:gd name="connsiteX6" fmla="*/ 1027663 w 3738619"/>
              <a:gd name="connsiteY6" fmla="*/ 3206821 h 3333750"/>
              <a:gd name="connsiteX7" fmla="*/ 983276 w 3738619"/>
              <a:gd name="connsiteY7" fmla="*/ 3079072 h 3333750"/>
              <a:gd name="connsiteX8" fmla="*/ 892060 w 3738619"/>
              <a:gd name="connsiteY8" fmla="*/ 3018728 h 3333750"/>
              <a:gd name="connsiteX9" fmla="*/ 836365 w 3738619"/>
              <a:gd name="connsiteY9" fmla="*/ 2976566 h 3333750"/>
              <a:gd name="connsiteX10" fmla="*/ 797617 w 3738619"/>
              <a:gd name="connsiteY10" fmla="*/ 2918894 h 3333750"/>
              <a:gd name="connsiteX11" fmla="*/ 782113 w 3738619"/>
              <a:gd name="connsiteY11" fmla="*/ 2885302 h 3333750"/>
              <a:gd name="connsiteX12" fmla="*/ 780734 w 3738619"/>
              <a:gd name="connsiteY12" fmla="*/ 2827275 h 3333750"/>
              <a:gd name="connsiteX13" fmla="*/ 786890 w 3738619"/>
              <a:gd name="connsiteY13" fmla="*/ 2806942 h 3333750"/>
              <a:gd name="connsiteX14" fmla="*/ 799931 w 3738619"/>
              <a:gd name="connsiteY14" fmla="*/ 2785568 h 3333750"/>
              <a:gd name="connsiteX15" fmla="*/ 803258 w 3738619"/>
              <a:gd name="connsiteY15" fmla="*/ 2746620 h 3333750"/>
              <a:gd name="connsiteX16" fmla="*/ 801392 w 3738619"/>
              <a:gd name="connsiteY16" fmla="*/ 2744427 h 3333750"/>
              <a:gd name="connsiteX17" fmla="*/ 809333 w 3738619"/>
              <a:gd name="connsiteY17" fmla="*/ 2727861 h 3333750"/>
              <a:gd name="connsiteX18" fmla="*/ 803261 w 3738619"/>
              <a:gd name="connsiteY18" fmla="*/ 2708520 h 3333750"/>
              <a:gd name="connsiteX19" fmla="*/ 720962 w 3738619"/>
              <a:gd name="connsiteY19" fmla="*/ 2611783 h 3333750"/>
              <a:gd name="connsiteX20" fmla="*/ 698292 w 3738619"/>
              <a:gd name="connsiteY20" fmla="*/ 2602377 h 3333750"/>
              <a:gd name="connsiteX21" fmla="*/ 588240 w 3738619"/>
              <a:gd name="connsiteY21" fmla="*/ 2572451 h 3333750"/>
              <a:gd name="connsiteX22" fmla="*/ 554820 w 3738619"/>
              <a:gd name="connsiteY22" fmla="*/ 2547958 h 3333750"/>
              <a:gd name="connsiteX23" fmla="*/ 546571 w 3738619"/>
              <a:gd name="connsiteY23" fmla="*/ 2537235 h 3333750"/>
              <a:gd name="connsiteX24" fmla="*/ 492084 w 3738619"/>
              <a:gd name="connsiteY24" fmla="*/ 2460147 h 3333750"/>
              <a:gd name="connsiteX25" fmla="*/ 457709 w 3738619"/>
              <a:gd name="connsiteY25" fmla="*/ 2385428 h 3333750"/>
              <a:gd name="connsiteX26" fmla="*/ 416799 w 3738619"/>
              <a:gd name="connsiteY26" fmla="*/ 2274769 h 3333750"/>
              <a:gd name="connsiteX27" fmla="*/ 380504 w 3738619"/>
              <a:gd name="connsiteY27" fmla="*/ 2227200 h 3333750"/>
              <a:gd name="connsiteX28" fmla="*/ 339844 w 3738619"/>
              <a:gd name="connsiteY28" fmla="*/ 2138135 h 3333750"/>
              <a:gd name="connsiteX29" fmla="*/ 327822 w 3738619"/>
              <a:gd name="connsiteY29" fmla="*/ 2100781 h 3333750"/>
              <a:gd name="connsiteX30" fmla="*/ 309627 w 3738619"/>
              <a:gd name="connsiteY30" fmla="*/ 2069159 h 3333750"/>
              <a:gd name="connsiteX31" fmla="*/ 282689 w 3738619"/>
              <a:gd name="connsiteY31" fmla="*/ 2036038 h 3333750"/>
              <a:gd name="connsiteX32" fmla="*/ 216761 w 3738619"/>
              <a:gd name="connsiteY32" fmla="*/ 1948899 h 3333750"/>
              <a:gd name="connsiteX33" fmla="*/ 202442 w 3738619"/>
              <a:gd name="connsiteY33" fmla="*/ 1886185 h 3333750"/>
              <a:gd name="connsiteX34" fmla="*/ 202596 w 3738619"/>
              <a:gd name="connsiteY34" fmla="*/ 1882650 h 3333750"/>
              <a:gd name="connsiteX35" fmla="*/ 214123 w 3738619"/>
              <a:gd name="connsiteY35" fmla="*/ 1847207 h 3333750"/>
              <a:gd name="connsiteX36" fmla="*/ 224299 w 3738619"/>
              <a:gd name="connsiteY36" fmla="*/ 1806536 h 3333750"/>
              <a:gd name="connsiteX37" fmla="*/ 219510 w 3738619"/>
              <a:gd name="connsiteY37" fmla="*/ 1787589 h 3333750"/>
              <a:gd name="connsiteX38" fmla="*/ 224302 w 3738619"/>
              <a:gd name="connsiteY38" fmla="*/ 1768436 h 3333750"/>
              <a:gd name="connsiteX39" fmla="*/ 206085 w 3738619"/>
              <a:gd name="connsiteY39" fmla="*/ 1729498 h 3333750"/>
              <a:gd name="connsiteX40" fmla="*/ 200110 w 3738619"/>
              <a:gd name="connsiteY40" fmla="*/ 1718192 h 3333750"/>
              <a:gd name="connsiteX41" fmla="*/ 208843 w 3738619"/>
              <a:gd name="connsiteY41" fmla="*/ 1693121 h 3333750"/>
              <a:gd name="connsiteX42" fmla="*/ 229044 w 3738619"/>
              <a:gd name="connsiteY42" fmla="*/ 1667170 h 3333750"/>
              <a:gd name="connsiteX43" fmla="*/ 208476 w 3738619"/>
              <a:gd name="connsiteY43" fmla="*/ 1656083 h 3333750"/>
              <a:gd name="connsiteX44" fmla="*/ 208846 w 3738619"/>
              <a:gd name="connsiteY44" fmla="*/ 1655022 h 3333750"/>
              <a:gd name="connsiteX45" fmla="*/ 229047 w 3738619"/>
              <a:gd name="connsiteY45" fmla="*/ 1629070 h 3333750"/>
              <a:gd name="connsiteX46" fmla="*/ 159736 w 3738619"/>
              <a:gd name="connsiteY46" fmla="*/ 1534205 h 3333750"/>
              <a:gd name="connsiteX47" fmla="*/ 104772 w 3738619"/>
              <a:gd name="connsiteY47" fmla="*/ 1504222 h 3333750"/>
              <a:gd name="connsiteX48" fmla="*/ 59785 w 3738619"/>
              <a:gd name="connsiteY48" fmla="*/ 1486596 h 3333750"/>
              <a:gd name="connsiteX49" fmla="*/ 46076 w 3738619"/>
              <a:gd name="connsiteY49" fmla="*/ 1445904 h 3333750"/>
              <a:gd name="connsiteX50" fmla="*/ 49933 w 3738619"/>
              <a:gd name="connsiteY50" fmla="*/ 1346275 h 3333750"/>
              <a:gd name="connsiteX51" fmla="*/ 81787 w 3738619"/>
              <a:gd name="connsiteY51" fmla="*/ 1269904 h 3333750"/>
              <a:gd name="connsiteX52" fmla="*/ 95293 w 3738619"/>
              <a:gd name="connsiteY52" fmla="*/ 1246289 h 3333750"/>
              <a:gd name="connsiteX53" fmla="*/ 83731 w 3738619"/>
              <a:gd name="connsiteY53" fmla="*/ 1229371 h 3333750"/>
              <a:gd name="connsiteX54" fmla="*/ 92510 w 3738619"/>
              <a:gd name="connsiteY54" fmla="*/ 1218362 h 3333750"/>
              <a:gd name="connsiteX55" fmla="*/ 79423 w 3738619"/>
              <a:gd name="connsiteY55" fmla="*/ 1184961 h 3333750"/>
              <a:gd name="connsiteX56" fmla="*/ 15967 w 3738619"/>
              <a:gd name="connsiteY56" fmla="*/ 1108119 h 3333750"/>
              <a:gd name="connsiteX57" fmla="*/ 6502 w 3738619"/>
              <a:gd name="connsiteY57" fmla="*/ 1075696 h 3333750"/>
              <a:gd name="connsiteX58" fmla="*/ 440 w 3738619"/>
              <a:gd name="connsiteY58" fmla="*/ 1047317 h 3333750"/>
              <a:gd name="connsiteX59" fmla="*/ 0 w 3738619"/>
              <a:gd name="connsiteY59" fmla="*/ 1042798 h 3333750"/>
              <a:gd name="connsiteX60" fmla="*/ 2107 w 3738619"/>
              <a:gd name="connsiteY60" fmla="*/ 1029908 h 3333750"/>
              <a:gd name="connsiteX61" fmla="*/ 10757 w 3738619"/>
              <a:gd name="connsiteY61" fmla="*/ 1003412 h 3333750"/>
              <a:gd name="connsiteX62" fmla="*/ 87603 w 3738619"/>
              <a:gd name="connsiteY62" fmla="*/ 872999 h 3333750"/>
              <a:gd name="connsiteX63" fmla="*/ 94476 w 3738619"/>
              <a:gd name="connsiteY63" fmla="*/ 851902 h 3333750"/>
              <a:gd name="connsiteX64" fmla="*/ 97081 w 3738619"/>
              <a:gd name="connsiteY64" fmla="*/ 815508 h 3333750"/>
              <a:gd name="connsiteX65" fmla="*/ 155135 w 3738619"/>
              <a:gd name="connsiteY65" fmla="*/ 667876 h 3333750"/>
              <a:gd name="connsiteX66" fmla="*/ 151740 w 3738619"/>
              <a:gd name="connsiteY66" fmla="*/ 637004 h 3333750"/>
              <a:gd name="connsiteX67" fmla="*/ 150466 w 3738619"/>
              <a:gd name="connsiteY67" fmla="*/ 635585 h 3333750"/>
              <a:gd name="connsiteX68" fmla="*/ 155138 w 3738619"/>
              <a:gd name="connsiteY68" fmla="*/ 629776 h 3333750"/>
              <a:gd name="connsiteX69" fmla="*/ 151743 w 3738619"/>
              <a:gd name="connsiteY69" fmla="*/ 598904 h 3333750"/>
              <a:gd name="connsiteX70" fmla="*/ 142353 w 3738619"/>
              <a:gd name="connsiteY70" fmla="*/ 588444 h 3333750"/>
              <a:gd name="connsiteX71" fmla="*/ 141284 w 3738619"/>
              <a:gd name="connsiteY71" fmla="*/ 584483 h 3333750"/>
              <a:gd name="connsiteX72" fmla="*/ 147587 w 3738619"/>
              <a:gd name="connsiteY72" fmla="*/ 530830 h 3333750"/>
              <a:gd name="connsiteX73" fmla="*/ 152085 w 3738619"/>
              <a:gd name="connsiteY73" fmla="*/ 490054 h 3333750"/>
              <a:gd name="connsiteX74" fmla="*/ 154178 w 3738619"/>
              <a:gd name="connsiteY74" fmla="*/ 459366 h 3333750"/>
              <a:gd name="connsiteX75" fmla="*/ 152424 w 3738619"/>
              <a:gd name="connsiteY75" fmla="*/ 447030 h 3333750"/>
              <a:gd name="connsiteX76" fmla="*/ 154181 w 3738619"/>
              <a:gd name="connsiteY76" fmla="*/ 421266 h 3333750"/>
              <a:gd name="connsiteX77" fmla="*/ 117940 w 3738619"/>
              <a:gd name="connsiteY77" fmla="*/ 342017 h 3333750"/>
              <a:gd name="connsiteX78" fmla="*/ 85885 w 3738619"/>
              <a:gd name="connsiteY78" fmla="*/ 250827 h 3333750"/>
              <a:gd name="connsiteX79" fmla="*/ 87930 w 3738619"/>
              <a:gd name="connsiteY79" fmla="*/ 237631 h 3333750"/>
              <a:gd name="connsiteX80" fmla="*/ 81480 w 3738619"/>
              <a:gd name="connsiteY80" fmla="*/ 220154 h 3333750"/>
              <a:gd name="connsiteX81" fmla="*/ 82562 w 3738619"/>
              <a:gd name="connsiteY81" fmla="*/ 212304 h 3333750"/>
              <a:gd name="connsiteX82" fmla="*/ 95941 w 3738619"/>
              <a:gd name="connsiteY82" fmla="*/ 149888 h 3333750"/>
              <a:gd name="connsiteX83" fmla="*/ 117352 w 3738619"/>
              <a:gd name="connsiteY83" fmla="*/ 93220 h 3333750"/>
              <a:gd name="connsiteX84" fmla="*/ 137239 w 3738619"/>
              <a:gd name="connsiteY84" fmla="*/ 37948 h 3333750"/>
              <a:gd name="connsiteX85" fmla="*/ 134247 w 3738619"/>
              <a:gd name="connsiteY85" fmla="*/ 18904 h 3333750"/>
              <a:gd name="connsiteX86" fmla="*/ 137219 w 3738619"/>
              <a:gd name="connsiteY86" fmla="*/ 1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738619" h="3333750">
                <a:moveTo>
                  <a:pt x="3738619" y="0"/>
                </a:moveTo>
                <a:lnTo>
                  <a:pt x="3738619" y="3333750"/>
                </a:lnTo>
                <a:lnTo>
                  <a:pt x="1061323" y="3333750"/>
                </a:lnTo>
                <a:lnTo>
                  <a:pt x="1043733" y="3295649"/>
                </a:lnTo>
                <a:lnTo>
                  <a:pt x="1061325" y="3295649"/>
                </a:lnTo>
                <a:lnTo>
                  <a:pt x="1043071" y="3256108"/>
                </a:lnTo>
                <a:cubicBezTo>
                  <a:pt x="1035389" y="3241122"/>
                  <a:pt x="1031689" y="3223671"/>
                  <a:pt x="1027663" y="3206821"/>
                </a:cubicBezTo>
                <a:cubicBezTo>
                  <a:pt x="1016950" y="3162844"/>
                  <a:pt x="1013995" y="3115863"/>
                  <a:pt x="983276" y="3079072"/>
                </a:cubicBezTo>
                <a:cubicBezTo>
                  <a:pt x="959203" y="3050090"/>
                  <a:pt x="930628" y="3026301"/>
                  <a:pt x="892060" y="3018728"/>
                </a:cubicBezTo>
                <a:cubicBezTo>
                  <a:pt x="866152" y="3013636"/>
                  <a:pt x="848672" y="3000313"/>
                  <a:pt x="836365" y="2976566"/>
                </a:cubicBezTo>
                <a:cubicBezTo>
                  <a:pt x="825696" y="2956116"/>
                  <a:pt x="809923" y="2938427"/>
                  <a:pt x="797617" y="2918894"/>
                </a:cubicBezTo>
                <a:cubicBezTo>
                  <a:pt x="791126" y="2908582"/>
                  <a:pt x="783171" y="2896874"/>
                  <a:pt x="782113" y="2885302"/>
                </a:cubicBezTo>
                <a:lnTo>
                  <a:pt x="780734" y="2827275"/>
                </a:lnTo>
                <a:lnTo>
                  <a:pt x="786890" y="2806942"/>
                </a:lnTo>
                <a:cubicBezTo>
                  <a:pt x="790576" y="2799383"/>
                  <a:pt x="795268" y="2792116"/>
                  <a:pt x="799931" y="2785568"/>
                </a:cubicBezTo>
                <a:cubicBezTo>
                  <a:pt x="809789" y="2772040"/>
                  <a:pt x="814028" y="2759793"/>
                  <a:pt x="803258" y="2746620"/>
                </a:cubicBezTo>
                <a:lnTo>
                  <a:pt x="801392" y="2744427"/>
                </a:lnTo>
                <a:lnTo>
                  <a:pt x="809333" y="2727861"/>
                </a:lnTo>
                <a:cubicBezTo>
                  <a:pt x="810279" y="2721462"/>
                  <a:pt x="808646" y="2715107"/>
                  <a:pt x="803261" y="2708520"/>
                </a:cubicBezTo>
                <a:cubicBezTo>
                  <a:pt x="776358" y="2675783"/>
                  <a:pt x="749108" y="2643453"/>
                  <a:pt x="720962" y="2611783"/>
                </a:cubicBezTo>
                <a:cubicBezTo>
                  <a:pt x="716061" y="2606300"/>
                  <a:pt x="706142" y="2604528"/>
                  <a:pt x="698292" y="2602377"/>
                </a:cubicBezTo>
                <a:cubicBezTo>
                  <a:pt x="661604" y="2592336"/>
                  <a:pt x="624500" y="2584058"/>
                  <a:pt x="588240" y="2572451"/>
                </a:cubicBezTo>
                <a:cubicBezTo>
                  <a:pt x="575819" y="2568422"/>
                  <a:pt x="565569" y="2556732"/>
                  <a:pt x="554820" y="2547958"/>
                </a:cubicBezTo>
                <a:cubicBezTo>
                  <a:pt x="551316" y="2545218"/>
                  <a:pt x="550175" y="2539007"/>
                  <a:pt x="546571" y="2537235"/>
                </a:cubicBezTo>
                <a:cubicBezTo>
                  <a:pt x="513396" y="2521710"/>
                  <a:pt x="506223" y="2489270"/>
                  <a:pt x="492084" y="2460147"/>
                </a:cubicBezTo>
                <a:cubicBezTo>
                  <a:pt x="480050" y="2435227"/>
                  <a:pt x="470345" y="2408567"/>
                  <a:pt x="457709" y="2385428"/>
                </a:cubicBezTo>
                <a:cubicBezTo>
                  <a:pt x="437977" y="2349544"/>
                  <a:pt x="421162" y="2316265"/>
                  <a:pt x="416799" y="2274769"/>
                </a:cubicBezTo>
                <a:cubicBezTo>
                  <a:pt x="415048" y="2257712"/>
                  <a:pt x="395963" y="2239370"/>
                  <a:pt x="380504" y="2227200"/>
                </a:cubicBezTo>
                <a:cubicBezTo>
                  <a:pt x="350620" y="2203723"/>
                  <a:pt x="338274" y="2175391"/>
                  <a:pt x="339844" y="2138135"/>
                </a:cubicBezTo>
                <a:cubicBezTo>
                  <a:pt x="340442" y="2125837"/>
                  <a:pt x="333123" y="2112730"/>
                  <a:pt x="327822" y="2100781"/>
                </a:cubicBezTo>
                <a:cubicBezTo>
                  <a:pt x="322969" y="2089554"/>
                  <a:pt x="316464" y="2079056"/>
                  <a:pt x="309627" y="2069159"/>
                </a:cubicBezTo>
                <a:cubicBezTo>
                  <a:pt x="301275" y="2057295"/>
                  <a:pt x="294332" y="2042050"/>
                  <a:pt x="282689" y="2036038"/>
                </a:cubicBezTo>
                <a:cubicBezTo>
                  <a:pt x="246322" y="2016979"/>
                  <a:pt x="228023" y="1982113"/>
                  <a:pt x="216761" y="1948899"/>
                </a:cubicBezTo>
                <a:lnTo>
                  <a:pt x="202442" y="1886185"/>
                </a:lnTo>
                <a:lnTo>
                  <a:pt x="202596" y="1882650"/>
                </a:lnTo>
                <a:cubicBezTo>
                  <a:pt x="204620" y="1870781"/>
                  <a:pt x="208307" y="1858930"/>
                  <a:pt x="214123" y="1847207"/>
                </a:cubicBezTo>
                <a:cubicBezTo>
                  <a:pt x="221162" y="1833174"/>
                  <a:pt x="225097" y="1819710"/>
                  <a:pt x="224299" y="1806536"/>
                </a:cubicBezTo>
                <a:lnTo>
                  <a:pt x="219510" y="1787589"/>
                </a:lnTo>
                <a:lnTo>
                  <a:pt x="224302" y="1768436"/>
                </a:lnTo>
                <a:cubicBezTo>
                  <a:pt x="223504" y="1755262"/>
                  <a:pt x="217975" y="1742376"/>
                  <a:pt x="206085" y="1729498"/>
                </a:cubicBezTo>
                <a:lnTo>
                  <a:pt x="200110" y="1718192"/>
                </a:lnTo>
                <a:lnTo>
                  <a:pt x="208843" y="1693121"/>
                </a:lnTo>
                <a:cubicBezTo>
                  <a:pt x="214324" y="1686115"/>
                  <a:pt x="219789" y="1678920"/>
                  <a:pt x="229044" y="1667170"/>
                </a:cubicBezTo>
                <a:lnTo>
                  <a:pt x="208476" y="1656083"/>
                </a:lnTo>
                <a:lnTo>
                  <a:pt x="208846" y="1655022"/>
                </a:lnTo>
                <a:cubicBezTo>
                  <a:pt x="214327" y="1648015"/>
                  <a:pt x="219792" y="1640819"/>
                  <a:pt x="229047" y="1629070"/>
                </a:cubicBezTo>
                <a:cubicBezTo>
                  <a:pt x="180781" y="1613778"/>
                  <a:pt x="172846" y="1572989"/>
                  <a:pt x="159736" y="1534205"/>
                </a:cubicBezTo>
                <a:cubicBezTo>
                  <a:pt x="151637" y="1510461"/>
                  <a:pt x="127195" y="1506763"/>
                  <a:pt x="104772" y="1504222"/>
                </a:cubicBezTo>
                <a:cubicBezTo>
                  <a:pt x="84583" y="1502049"/>
                  <a:pt x="69687" y="1496571"/>
                  <a:pt x="59785" y="1486596"/>
                </a:cubicBezTo>
                <a:lnTo>
                  <a:pt x="46076" y="1445904"/>
                </a:lnTo>
                <a:lnTo>
                  <a:pt x="49933" y="1346275"/>
                </a:lnTo>
                <a:cubicBezTo>
                  <a:pt x="52144" y="1318144"/>
                  <a:pt x="61428" y="1292044"/>
                  <a:pt x="81787" y="1269904"/>
                </a:cubicBezTo>
                <a:cubicBezTo>
                  <a:pt x="91709" y="1259147"/>
                  <a:pt x="95949" y="1252686"/>
                  <a:pt x="95293" y="1246289"/>
                </a:cubicBezTo>
                <a:lnTo>
                  <a:pt x="83731" y="1229371"/>
                </a:lnTo>
                <a:lnTo>
                  <a:pt x="92510" y="1218362"/>
                </a:lnTo>
                <a:cubicBezTo>
                  <a:pt x="99164" y="1207084"/>
                  <a:pt x="93919" y="1200711"/>
                  <a:pt x="79423" y="1184961"/>
                </a:cubicBezTo>
                <a:cubicBezTo>
                  <a:pt x="56902" y="1160429"/>
                  <a:pt x="35815" y="1134810"/>
                  <a:pt x="15967" y="1108119"/>
                </a:cubicBezTo>
                <a:cubicBezTo>
                  <a:pt x="9652" y="1099704"/>
                  <a:pt x="8661" y="1086787"/>
                  <a:pt x="6502" y="1075696"/>
                </a:cubicBezTo>
                <a:cubicBezTo>
                  <a:pt x="4591" y="1066307"/>
                  <a:pt x="2241" y="1056813"/>
                  <a:pt x="440" y="1047317"/>
                </a:cubicBezTo>
                <a:lnTo>
                  <a:pt x="0" y="1042798"/>
                </a:lnTo>
                <a:lnTo>
                  <a:pt x="2107" y="1029908"/>
                </a:lnTo>
                <a:cubicBezTo>
                  <a:pt x="4513" y="1020912"/>
                  <a:pt x="7622" y="1012019"/>
                  <a:pt x="10757" y="1003412"/>
                </a:cubicBezTo>
                <a:cubicBezTo>
                  <a:pt x="28362" y="955316"/>
                  <a:pt x="51626" y="910530"/>
                  <a:pt x="87603" y="872999"/>
                </a:cubicBezTo>
                <a:cubicBezTo>
                  <a:pt x="92327" y="868169"/>
                  <a:pt x="93427" y="859268"/>
                  <a:pt x="94476" y="851902"/>
                </a:cubicBezTo>
                <a:cubicBezTo>
                  <a:pt x="96247" y="839880"/>
                  <a:pt x="97792" y="827496"/>
                  <a:pt x="97081" y="815508"/>
                </a:cubicBezTo>
                <a:cubicBezTo>
                  <a:pt x="93672" y="757283"/>
                  <a:pt x="116071" y="709324"/>
                  <a:pt x="155135" y="667876"/>
                </a:cubicBezTo>
                <a:cubicBezTo>
                  <a:pt x="166290" y="655953"/>
                  <a:pt x="166855" y="647484"/>
                  <a:pt x="151740" y="637004"/>
                </a:cubicBezTo>
                <a:lnTo>
                  <a:pt x="150466" y="635585"/>
                </a:lnTo>
                <a:lnTo>
                  <a:pt x="155138" y="629776"/>
                </a:lnTo>
                <a:cubicBezTo>
                  <a:pt x="166293" y="617853"/>
                  <a:pt x="166858" y="609384"/>
                  <a:pt x="151743" y="598904"/>
                </a:cubicBezTo>
                <a:cubicBezTo>
                  <a:pt x="147353" y="595863"/>
                  <a:pt x="144351" y="592323"/>
                  <a:pt x="142353" y="588444"/>
                </a:cubicBezTo>
                <a:lnTo>
                  <a:pt x="141284" y="584483"/>
                </a:lnTo>
                <a:lnTo>
                  <a:pt x="147587" y="530830"/>
                </a:lnTo>
                <a:cubicBezTo>
                  <a:pt x="149011" y="517119"/>
                  <a:pt x="150074" y="503630"/>
                  <a:pt x="152085" y="490054"/>
                </a:cubicBezTo>
                <a:cubicBezTo>
                  <a:pt x="153654" y="479485"/>
                  <a:pt x="154429" y="469252"/>
                  <a:pt x="154178" y="459366"/>
                </a:cubicBezTo>
                <a:lnTo>
                  <a:pt x="152424" y="447030"/>
                </a:lnTo>
                <a:lnTo>
                  <a:pt x="154181" y="421266"/>
                </a:lnTo>
                <a:cubicBezTo>
                  <a:pt x="153426" y="391609"/>
                  <a:pt x="143433" y="365083"/>
                  <a:pt x="117940" y="342017"/>
                </a:cubicBezTo>
                <a:cubicBezTo>
                  <a:pt x="91884" y="318573"/>
                  <a:pt x="81864" y="286394"/>
                  <a:pt x="85885" y="250827"/>
                </a:cubicBezTo>
                <a:cubicBezTo>
                  <a:pt x="86433" y="246376"/>
                  <a:pt x="89725" y="240529"/>
                  <a:pt x="87930" y="237631"/>
                </a:cubicBezTo>
                <a:lnTo>
                  <a:pt x="81480" y="220154"/>
                </a:lnTo>
                <a:lnTo>
                  <a:pt x="82562" y="212304"/>
                </a:lnTo>
                <a:cubicBezTo>
                  <a:pt x="88036" y="191597"/>
                  <a:pt x="96633" y="171060"/>
                  <a:pt x="95941" y="149888"/>
                </a:cubicBezTo>
                <a:cubicBezTo>
                  <a:pt x="95379" y="131193"/>
                  <a:pt x="107687" y="110938"/>
                  <a:pt x="117352" y="93220"/>
                </a:cubicBezTo>
                <a:cubicBezTo>
                  <a:pt x="127305" y="74949"/>
                  <a:pt x="137063" y="58095"/>
                  <a:pt x="137239" y="37948"/>
                </a:cubicBezTo>
                <a:lnTo>
                  <a:pt x="134247" y="18904"/>
                </a:lnTo>
                <a:lnTo>
                  <a:pt x="137219" y="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86DBE7C-0F85-4AA2-9D35-3E5EDE28A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928046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 rtl="0">
              <a:lnSpc>
                <a:spcPct val="100000"/>
              </a:lnSpc>
            </a:pPr>
            <a:r>
              <a:rPr lang="ko-KR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r>
              <a:rPr lang="ko-KR"/>
              <a:t>20XX년 2월 2일 화요일</a:t>
            </a:r>
            <a:endParaRPr lang="ko-KR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  <a:endParaRPr lang="ko-KR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fld id="{DBA1B0FB-D917-4C8C-928F-313BD683BF39}" type="slidenum">
              <a:rPr lang="ko-KR" smtClean="0"/>
              <a:pPr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  <p:sldLayoutId id="2147483735" r:id="rId17"/>
    <p:sldLayoutId id="2147483736" r:id="rId18"/>
    <p:sldLayoutId id="2147483737" r:id="rId19"/>
    <p:sldLayoutId id="2147483738" r:id="rId20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ko-KR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hyperlink" Target="http://www.makehopelast.org/" TargetMode="External"/><Relationship Id="rId7" Type="http://schemas.openxmlformats.org/officeDocument/2006/relationships/hyperlink" Target="https://www.opendoors.or.kr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6" Type="http://schemas.openxmlformats.org/officeDocument/2006/relationships/hyperlink" Target="mailto:odsk@opendoors.or.kr" TargetMode="External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6E938C-9D94-4B05-979A-D39FFC45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9413" y="1051551"/>
            <a:ext cx="3749763" cy="2384898"/>
          </a:xfrm>
        </p:spPr>
        <p:txBody>
          <a:bodyPr rtlCol="0" anchor="b" anchorCtr="0">
            <a:normAutofit fontScale="90000"/>
          </a:bodyPr>
          <a:lstStyle/>
          <a:p>
            <a:pPr rtl="0"/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8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dirty="0"/>
          </a:p>
        </p:txBody>
      </p:sp>
      <p:pic>
        <p:nvPicPr>
          <p:cNvPr id="14" name="그림 개체 틀 13" descr="데이터 요소 디지털 배경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452360" cy="6858000"/>
          </a:xfrm>
        </p:spPr>
      </p:pic>
      <p:sp>
        <p:nvSpPr>
          <p:cNvPr id="3" name="부제목 2">
            <a:extLst>
              <a:ext uri="{FF2B5EF4-FFF2-40B4-BE49-F238E27FC236}">
                <a16:creationId xmlns:a16="http://schemas.microsoft.com/office/drawing/2014/main" id="{D9A11267-FC52-4990-8D98-010AFABA5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4008647"/>
            <a:ext cx="2956134" cy="2237749"/>
          </a:xfrm>
        </p:spPr>
        <p:txBody>
          <a:bodyPr rtlCol="0">
            <a:normAutofit/>
          </a:bodyPr>
          <a:lstStyle/>
          <a:p>
            <a:r>
              <a:rPr lang="ko-KR" altLang="en-US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2022</a:t>
            </a:r>
            <a:r>
              <a:rPr lang="ko-KR" altLang="en-US" sz="1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1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12</a:t>
            </a:r>
            <a:r>
              <a:rPr lang="ko-KR" altLang="en-US" sz="1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1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6</a:t>
            </a:r>
            <a:r>
              <a:rPr lang="ko-KR" altLang="en-US" sz="1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1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1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1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pm7:00-8:00, </a:t>
            </a:r>
            <a:r>
              <a:rPr lang="ko-KR" altLang="en-US" sz="1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한국오픈도어선교회</a:t>
            </a:r>
            <a:endParaRPr lang="en-US" altLang="ko-KR" sz="12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•Zoom 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회의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ID 4286956103</a:t>
            </a:r>
            <a:endParaRPr lang="ko-KR" altLang="en-US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81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46426E-F6F6-4A7C-9181-8C3090996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1997855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3B60D6F-4D0F-4D33-B2A7-159C8583F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7306"/>
            <a:ext cx="3565525" cy="3415519"/>
          </a:xfrm>
        </p:spPr>
        <p:txBody>
          <a:bodyPr rtlCol="0"/>
          <a:lstStyle/>
          <a:p>
            <a:pPr lvl="0"/>
            <a:r>
              <a:rPr lang="ko-KR" altLang="ko-KR" dirty="0"/>
              <a:t>찬양 </a:t>
            </a:r>
            <a:r>
              <a:rPr lang="en-US" altLang="ko-KR" dirty="0"/>
              <a:t>5’</a:t>
            </a:r>
            <a:r>
              <a:rPr lang="ko-KR" altLang="ko-KR" dirty="0"/>
              <a:t> </a:t>
            </a:r>
            <a:endParaRPr lang="en-US" altLang="ko-KR" dirty="0"/>
          </a:p>
          <a:p>
            <a:pPr lvl="0"/>
            <a:r>
              <a:rPr lang="ko-KR" altLang="ko-KR" dirty="0"/>
              <a:t>영상</a:t>
            </a:r>
            <a:endParaRPr lang="en-US" altLang="ko-KR" dirty="0"/>
          </a:p>
          <a:p>
            <a:pPr lvl="0"/>
            <a:r>
              <a:rPr lang="en-US" altLang="ko-KR" dirty="0"/>
              <a:t>OPENDOORS CORE VALUE(5’)</a:t>
            </a:r>
          </a:p>
          <a:p>
            <a:pPr lvl="0"/>
            <a:r>
              <a:rPr lang="ko-KR" altLang="ko-KR" dirty="0"/>
              <a:t>오픈도어가 걸어가는 길</a:t>
            </a:r>
            <a:r>
              <a:rPr lang="en-US" altLang="ko-KR" dirty="0"/>
              <a:t>(5’)</a:t>
            </a:r>
          </a:p>
          <a:p>
            <a:pPr lvl="0"/>
            <a:r>
              <a:rPr lang="ko-KR" altLang="en-US" dirty="0"/>
              <a:t>소그룹 </a:t>
            </a:r>
            <a:r>
              <a:rPr lang="ko-KR" altLang="ko-KR" dirty="0"/>
              <a:t>나눔 </a:t>
            </a:r>
            <a:r>
              <a:rPr lang="en-US" altLang="ko-KR" dirty="0"/>
              <a:t>15’</a:t>
            </a:r>
          </a:p>
          <a:p>
            <a:r>
              <a:rPr lang="ko-KR" altLang="en-US" dirty="0"/>
              <a:t>박해 받는 교</a:t>
            </a:r>
            <a:r>
              <a:rPr lang="ko-KR" altLang="ko-KR" dirty="0"/>
              <a:t>회를 위한 기도</a:t>
            </a:r>
            <a:r>
              <a:rPr lang="en-US" altLang="ko-KR" dirty="0"/>
              <a:t>(30’)</a:t>
            </a:r>
          </a:p>
          <a:p>
            <a:pPr rtl="0"/>
            <a:endParaRPr lang="ko-KR" dirty="0"/>
          </a:p>
        </p:txBody>
      </p:sp>
      <p:pic>
        <p:nvPicPr>
          <p:cNvPr id="8" name="그림 개체 틀 7" descr="디지털 데이터">
            <a:extLst>
              <a:ext uri="{FF2B5EF4-FFF2-40B4-BE49-F238E27FC236}">
                <a16:creationId xmlns:a16="http://schemas.microsoft.com/office/drawing/2014/main" id="{06D2324F-3B7B-45EF-9584-C8EADD2C8C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8928" y="1596771"/>
            <a:ext cx="3448558" cy="3448558"/>
          </a:xfrm>
        </p:spPr>
      </p:pic>
      <p:pic>
        <p:nvPicPr>
          <p:cNvPr id="10" name="그림 개체 틀 9" descr="데이터 요소 ">
            <a:extLst>
              <a:ext uri="{FF2B5EF4-FFF2-40B4-BE49-F238E27FC236}">
                <a16:creationId xmlns:a16="http://schemas.microsoft.com/office/drawing/2014/main" id="{71F862F9-0E8A-4DB9-8083-1C3AA6E5D7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8575" y="596392"/>
            <a:ext cx="2263776" cy="2263776"/>
          </a:xfrm>
        </p:spPr>
      </p:pic>
      <p:pic>
        <p:nvPicPr>
          <p:cNvPr id="12" name="그림 개체 틀 11" descr="데이터 배경">
            <a:extLst>
              <a:ext uri="{FF2B5EF4-FFF2-40B4-BE49-F238E27FC236}">
                <a16:creationId xmlns:a16="http://schemas.microsoft.com/office/drawing/2014/main" id="{A63F39B9-0715-40B5-8ECB-9B983F99C69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1612" y="3324733"/>
            <a:ext cx="2936876" cy="2936876"/>
          </a:xfrm>
        </p:spPr>
      </p:pic>
      <p:sp>
        <p:nvSpPr>
          <p:cNvPr id="13" name="날짜 개체 틀 12">
            <a:extLst>
              <a:ext uri="{FF2B5EF4-FFF2-40B4-BE49-F238E27FC236}">
                <a16:creationId xmlns:a16="http://schemas.microsoft.com/office/drawing/2014/main" id="{915FE2C5-E66A-4405-B19E-2C5C546C98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 rtlCol="0"/>
          <a:lstStyle/>
          <a:p>
            <a:pPr rtl="0"/>
            <a:r>
              <a:rPr lang="ko-KR" dirty="0"/>
              <a:t>20</a:t>
            </a:r>
            <a:r>
              <a:rPr lang="en-US" altLang="ko-KR" dirty="0"/>
              <a:t>22</a:t>
            </a:r>
            <a:r>
              <a:rPr lang="ko-KR" dirty="0"/>
              <a:t>년 </a:t>
            </a:r>
            <a:r>
              <a:rPr lang="en-US" altLang="ko-KR" dirty="0"/>
              <a:t>1</a:t>
            </a:r>
            <a:r>
              <a:rPr lang="ko-KR" dirty="0"/>
              <a:t>2월 </a:t>
            </a:r>
            <a:r>
              <a:rPr lang="en-US" altLang="ko-KR" dirty="0"/>
              <a:t>6</a:t>
            </a:r>
            <a:r>
              <a:rPr lang="ko-KR" dirty="0"/>
              <a:t>일 화요일</a:t>
            </a:r>
          </a:p>
        </p:txBody>
      </p:sp>
      <p:sp>
        <p:nvSpPr>
          <p:cNvPr id="14" name="바닥글 개체 틀 13">
            <a:extLst>
              <a:ext uri="{FF2B5EF4-FFF2-40B4-BE49-F238E27FC236}">
                <a16:creationId xmlns:a16="http://schemas.microsoft.com/office/drawing/2014/main" id="{B01DF4D0-78BC-4C8C-9570-26F0B2254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150" y="6507212"/>
            <a:ext cx="6379210" cy="153888"/>
          </a:xfrm>
        </p:spPr>
        <p:txBody>
          <a:bodyPr rtlCol="0"/>
          <a:lstStyle/>
          <a:p>
            <a:pPr rtl="0"/>
            <a:r>
              <a:rPr lang="ko-KR" dirty="0"/>
              <a:t>샘플 바닥글 텍스트</a:t>
            </a:r>
          </a:p>
        </p:txBody>
      </p:sp>
      <p:sp>
        <p:nvSpPr>
          <p:cNvPr id="15" name="슬라이드 번호 개체 틀 14">
            <a:extLst>
              <a:ext uri="{FF2B5EF4-FFF2-40B4-BE49-F238E27FC236}">
                <a16:creationId xmlns:a16="http://schemas.microsoft.com/office/drawing/2014/main" id="{3B199C97-F175-437D-8311-DB662925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ko-KR" smtClean="0"/>
              <a:pPr/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313234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>
            <a:extLst>
              <a:ext uri="{FF2B5EF4-FFF2-40B4-BE49-F238E27FC236}">
                <a16:creationId xmlns:a16="http://schemas.microsoft.com/office/drawing/2014/main" id="{23418ADF-358F-4647-A511-FCFFEDA83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rtlCol="0"/>
          <a:lstStyle/>
          <a:p>
            <a:pPr rtl="0"/>
            <a: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  <a:t>OPEN DOORS CORE VALUE</a:t>
            </a:r>
            <a:endParaRPr lang="ko-KR" altLang="ko-KR" sz="4800" dirty="0"/>
          </a:p>
        </p:txBody>
      </p:sp>
      <p:pic>
        <p:nvPicPr>
          <p:cNvPr id="18" name="그림 개체 틀 17" descr="테이블에 앉아 있는 사람들">
            <a:extLst>
              <a:ext uri="{FF2B5EF4-FFF2-40B4-BE49-F238E27FC236}">
                <a16:creationId xmlns:a16="http://schemas.microsoft.com/office/drawing/2014/main" id="{E2536017-F539-430C-A901-70AB81CA61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0" y="0"/>
            <a:ext cx="3054096" cy="3776472"/>
          </a:xfrm>
        </p:spPr>
      </p:pic>
      <p:pic>
        <p:nvPicPr>
          <p:cNvPr id="20" name="그림 개체 틀 19" descr="데이터 요소 디지털 배경">
            <a:extLst>
              <a:ext uri="{FF2B5EF4-FFF2-40B4-BE49-F238E27FC236}">
                <a16:creationId xmlns:a16="http://schemas.microsoft.com/office/drawing/2014/main" id="{528A7D8D-1AB5-46C4-93FA-D92C2FD5169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3054096" y="0"/>
            <a:ext cx="3054096" cy="3776472"/>
          </a:xfrm>
        </p:spPr>
      </p:pic>
      <p:pic>
        <p:nvPicPr>
          <p:cNvPr id="25" name="그림 개체 틀 24" descr="디지털 그래프 화면">
            <a:extLst>
              <a:ext uri="{FF2B5EF4-FFF2-40B4-BE49-F238E27FC236}">
                <a16:creationId xmlns:a16="http://schemas.microsoft.com/office/drawing/2014/main" id="{B7353C46-ACC1-4078-85C2-26B57B0E58B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9137904" y="0"/>
            <a:ext cx="3054096" cy="3776472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329F70-04F7-4C70-BCF8-D4371F54EF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 rtlCol="0"/>
          <a:lstStyle/>
          <a:p>
            <a:pPr rtl="0"/>
            <a:r>
              <a:rPr lang="ko-KR"/>
              <a:t>20XX년 2월 2일 화요일</a:t>
            </a:r>
            <a:endParaRPr lang="ko-KR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A3302E-502D-4151-81C9-5FD6AF959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150" y="6507212"/>
            <a:ext cx="6379210" cy="153888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ED907F8-C614-4D59-A03F-BF9CD5E3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ko-KR" smtClean="0"/>
              <a:pPr/>
              <a:t>3</a:t>
            </a:fld>
            <a:endParaRPr lang="ko-KR"/>
          </a:p>
        </p:txBody>
      </p:sp>
      <p:pic>
        <p:nvPicPr>
          <p:cNvPr id="23" name="그림 개체 틀 22" descr="화이트보드에 그림을 그리는 사람">
            <a:extLst>
              <a:ext uri="{FF2B5EF4-FFF2-40B4-BE49-F238E27FC236}">
                <a16:creationId xmlns:a16="http://schemas.microsoft.com/office/drawing/2014/main" id="{2B3C4F95-A0FA-45D9-BF43-1C398F65B89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6083808" y="0"/>
            <a:ext cx="3054096" cy="3776472"/>
          </a:xfrm>
        </p:spPr>
      </p:pic>
      <p:sp>
        <p:nvSpPr>
          <p:cNvPr id="12" name="내용 개체 틀 11">
            <a:extLst>
              <a:ext uri="{FF2B5EF4-FFF2-40B4-BE49-F238E27FC236}">
                <a16:creationId xmlns:a16="http://schemas.microsoft.com/office/drawing/2014/main" id="{E5127060-CDBF-435F-9009-A5451CCE305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563" y="4508500"/>
            <a:ext cx="6221412" cy="1563688"/>
          </a:xfrm>
          <a:noFill/>
        </p:spPr>
        <p:txBody>
          <a:bodyPr rtlCol="0">
            <a:noAutofit/>
          </a:bodyPr>
          <a:lstStyle/>
          <a:p>
            <a:pPr rtl="0"/>
            <a:r>
              <a:rPr lang="en-US" altLang="ko-KR" sz="1800" dirty="0">
                <a:solidFill>
                  <a:schemeClr val="accent5"/>
                </a:solidFill>
                <a:latin typeface="+mj-lt"/>
                <a:ea typeface="+mj-ea"/>
              </a:rPr>
              <a:t>OPEN  DOORS CORE VALUE/</a:t>
            </a:r>
            <a:r>
              <a:rPr lang="ko-KR" altLang="en-US" sz="1800" dirty="0">
                <a:solidFill>
                  <a:schemeClr val="accent5"/>
                </a:solidFill>
                <a:latin typeface="+mj-lt"/>
                <a:ea typeface="+mj-ea"/>
              </a:rPr>
              <a:t>핵심가치</a:t>
            </a:r>
            <a:r>
              <a:rPr lang="en-US" altLang="ko-KR" sz="1800" dirty="0">
                <a:solidFill>
                  <a:schemeClr val="accent5"/>
                </a:solidFill>
                <a:latin typeface="+mj-lt"/>
                <a:ea typeface="+mj-ea"/>
              </a:rPr>
              <a:t> (3’)</a:t>
            </a:r>
          </a:p>
          <a:p>
            <a:r>
              <a:rPr lang="ko-KR" altLang="en-US" sz="1800" dirty="0">
                <a:solidFill>
                  <a:srgbClr val="BFF183"/>
                </a:solidFill>
                <a:latin typeface="+mn-lt"/>
                <a:ea typeface="+mn-ea"/>
              </a:rPr>
              <a:t>잠시</a:t>
            </a:r>
            <a:r>
              <a:rPr lang="en-US" altLang="ko-KR" sz="1800" dirty="0">
                <a:solidFill>
                  <a:srgbClr val="BFF183"/>
                </a:solidFill>
                <a:latin typeface="+mn-lt"/>
                <a:ea typeface="+mn-ea"/>
              </a:rPr>
              <a:t>…</a:t>
            </a:r>
            <a:r>
              <a:rPr lang="ko-KR" altLang="en-US" sz="1800" dirty="0">
                <a:solidFill>
                  <a:srgbClr val="BFF183"/>
                </a:solidFill>
                <a:latin typeface="+mn-lt"/>
                <a:ea typeface="+mn-ea"/>
              </a:rPr>
              <a:t>멈추고</a:t>
            </a:r>
            <a:r>
              <a:rPr lang="en-US" altLang="ko-KR" sz="1800" dirty="0">
                <a:solidFill>
                  <a:srgbClr val="BFF183"/>
                </a:solidFill>
                <a:latin typeface="+mn-lt"/>
                <a:ea typeface="+mn-ea"/>
              </a:rPr>
              <a:t>…</a:t>
            </a:r>
            <a:r>
              <a:rPr lang="ko-KR" altLang="en-US" sz="1800" dirty="0">
                <a:solidFill>
                  <a:srgbClr val="BFF183"/>
                </a:solidFill>
                <a:latin typeface="+mn-lt"/>
                <a:ea typeface="+mn-ea"/>
              </a:rPr>
              <a:t>생각해 봅시다</a:t>
            </a:r>
            <a:r>
              <a:rPr lang="en-US" altLang="ko-KR" sz="1800" dirty="0">
                <a:solidFill>
                  <a:srgbClr val="BFF183"/>
                </a:solidFill>
                <a:latin typeface="+mn-lt"/>
                <a:ea typeface="+mn-ea"/>
              </a:rPr>
              <a:t>^^</a:t>
            </a:r>
          </a:p>
          <a:p>
            <a:pPr rtl="0"/>
            <a:endParaRPr lang="ko-KR" sz="1800" dirty="0"/>
          </a:p>
        </p:txBody>
      </p:sp>
    </p:spTree>
    <p:extLst>
      <p:ext uri="{BB962C8B-B14F-4D97-AF65-F5344CB8AC3E}">
        <p14:creationId xmlns:p14="http://schemas.microsoft.com/office/powerpoint/2010/main" val="2158886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90" y="623313"/>
            <a:ext cx="3547796" cy="1019966"/>
          </a:xfrm>
        </p:spPr>
        <p:txBody>
          <a:bodyPr vert="horz" wrap="square" lIns="91416" tIns="45708" rIns="91416" bIns="45708" rtlCol="0" anchor="ctr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399" b="1" dirty="0"/>
              <a:t>OPEN DOORS CORE VALUE/</a:t>
            </a:r>
            <a:r>
              <a:rPr lang="ko-KR" altLang="en-US" sz="2399" b="1" dirty="0"/>
              <a:t>핵심가치</a:t>
            </a:r>
            <a:r>
              <a:rPr lang="en-US" altLang="ko-KR" sz="2399" b="1" dirty="0"/>
              <a:t> (3’)</a:t>
            </a:r>
          </a:p>
        </p:txBody>
      </p:sp>
      <p:pic>
        <p:nvPicPr>
          <p:cNvPr id="12" name="그림 개체 틀 11" descr="산속의 비포장 도로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8" r="-2" b="-2"/>
          <a:stretch/>
        </p:blipFill>
        <p:spPr>
          <a:xfrm>
            <a:off x="5194843" y="804436"/>
            <a:ext cx="6389869" cy="5249131"/>
          </a:xfrm>
          <a:prstGeom prst="rect">
            <a:avLst/>
          </a:prstGeom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7290" y="1600677"/>
            <a:ext cx="4336582" cy="4364520"/>
          </a:xfrm>
        </p:spPr>
        <p:txBody>
          <a:bodyPr vert="horz" wrap="square" lIns="91416" tIns="45708" rIns="91416" bIns="45708" rtlCol="0">
            <a:normAutofit lnSpcReduction="10000"/>
          </a:bodyPr>
          <a:lstStyle/>
          <a:p>
            <a:pPr marL="0" indent="0" latinLnBrk="0">
              <a:lnSpc>
                <a:spcPct val="150000"/>
              </a:lnSpc>
            </a:pP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그리스도의 몸의 지체이다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part of the Body of Christ.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Persecuted Church driven.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성경의 사람이다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the Bible. 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예수 그리스도와 그의 지상명령에 헌신한다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devoted to Jesus Christ and His commission.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오직 하나님의 영광을 위해 사역한다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motivated solely for the glory of God.</a:t>
            </a:r>
          </a:p>
        </p:txBody>
      </p:sp>
    </p:spTree>
    <p:extLst>
      <p:ext uri="{BB962C8B-B14F-4D97-AF65-F5344CB8AC3E}">
        <p14:creationId xmlns:p14="http://schemas.microsoft.com/office/powerpoint/2010/main" val="1446444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4334" y="2293955"/>
            <a:ext cx="4557975" cy="360713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1. 우리는 그리스도의 몸의 지체이다. 	</a:t>
            </a:r>
            <a:b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</a:b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  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We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are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part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the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Body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Christ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;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to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.</a:t>
            </a:r>
            <a:endParaRPr lang="ko-KR" altLang="en-US" sz="2800" cap="small" dirty="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315093"/>
            <a:ext cx="5760640" cy="3585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3805" y="1037621"/>
            <a:ext cx="7063195" cy="895087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3.2. </a:t>
            </a:r>
            <a:r>
              <a:rPr lang="ko-KR" altLang="en-US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Persecuted Church driven.</a:t>
            </a:r>
            <a:endParaRPr lang="ko-KR" altLang="en-US" sz="2399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077" y="2301594"/>
            <a:ext cx="6394307" cy="4406817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/>
        </p:nvGraphicFramePr>
        <p:xfrm>
          <a:off x="852995" y="2301593"/>
          <a:ext cx="4141986" cy="4322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6806" y="2402952"/>
            <a:ext cx="3518139" cy="322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성경을 읽고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성경대로 살고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성경이 되자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Read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to live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and be the Bible.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3.3. </a:t>
            </a:r>
            <a:r>
              <a:rPr lang="ko-KR" altLang="en-US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성경의 사람이다</a:t>
            </a: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the Bible.</a:t>
            </a:r>
            <a:endParaRPr lang="ko-KR" altLang="en-US" sz="2399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472" y="2402952"/>
            <a:ext cx="6029130" cy="42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6081F1-F10A-EE72-D55B-1280BD335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5182" y="1125092"/>
            <a:ext cx="8115323" cy="886462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3.4. </a:t>
            </a:r>
            <a:r>
              <a:rPr lang="ko-KR" altLang="en-US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endParaRPr lang="ko-KR" altLang="en-US" sz="2399" dirty="0">
              <a:solidFill>
                <a:schemeClr val="tx1"/>
              </a:solidFill>
            </a:endParaRPr>
          </a:p>
        </p:txBody>
      </p:sp>
      <p:pic>
        <p:nvPicPr>
          <p:cNvPr id="5" name="그림 4" descr="사람, 남자이(가) 표시된 사진&#10;&#10;자동 생성된 설명">
            <a:extLst>
              <a:ext uri="{FF2B5EF4-FFF2-40B4-BE49-F238E27FC236}">
                <a16:creationId xmlns:a16="http://schemas.microsoft.com/office/drawing/2014/main" id="{8ADBBAC4-2559-E5BA-42B4-E465EB32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17" y="2371527"/>
            <a:ext cx="4589278" cy="4312893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4297BFE1-91DB-006B-61C6-C8F547D3BA0D}"/>
              </a:ext>
            </a:extLst>
          </p:cNvPr>
          <p:cNvGraphicFramePr/>
          <p:nvPr/>
        </p:nvGraphicFramePr>
        <p:xfrm>
          <a:off x="6096000" y="2371527"/>
          <a:ext cx="4944504" cy="4312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011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2A91DA0-F2E6-11B8-6B21-88249AFF8B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7418" y="2447031"/>
            <a:ext cx="3874374" cy="3067078"/>
          </a:xfrm>
        </p:spPr>
        <p:txBody>
          <a:bodyPr/>
          <a:lstStyle/>
          <a:p>
            <a:pPr marL="0" indent="0">
              <a:buNone/>
            </a:pP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우리는 위험을 기꺼이 감당하는 조직이다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We are an organization that takes RISKS. </a:t>
            </a:r>
          </a:p>
          <a:p>
            <a:pPr marL="0" indent="0">
              <a:buNone/>
            </a:pP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우리는 우리의 삶과 사역에 있어서 하나님만 전적으로 의지한다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We live and work in total dependency on God.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DFC03-68C3-E6D8-A319-640E1F5420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7102" y="1062876"/>
            <a:ext cx="8134690" cy="843562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3.5.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A9B16D22-878B-E5C5-0B6B-407260891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09" y="2367248"/>
            <a:ext cx="6132946" cy="426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3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11618" y="1844824"/>
            <a:ext cx="4774818" cy="2571901"/>
          </a:xfrm>
          <a:solidFill>
            <a:schemeClr val="accent4">
              <a:lumMod val="50000"/>
            </a:schemeClr>
          </a:solidFill>
        </p:spPr>
        <p:txBody>
          <a:bodyPr vert="horz" wrap="square" lIns="91416" tIns="45708" rIns="91416" bIns="45708" rtlCol="0" anchor="b" anchorCtr="0">
            <a:normAutofit/>
          </a:bodyPr>
          <a:lstStyle/>
          <a:p>
            <a:r>
              <a:rPr lang="en-US" altLang="ko-KR" sz="2999" dirty="0"/>
              <a:t>WWL </a:t>
            </a:r>
            <a:br>
              <a:rPr lang="en-US" altLang="ko-KR" sz="2999" dirty="0"/>
            </a:br>
            <a:r>
              <a:rPr lang="en-US" altLang="ko-KR" sz="2999" dirty="0"/>
              <a:t>Persecution </a:t>
            </a:r>
            <a:br>
              <a:rPr lang="en-US" altLang="ko-KR" sz="2999" dirty="0"/>
            </a:br>
            <a:r>
              <a:rPr lang="en-US" altLang="ko-KR" sz="2999" dirty="0"/>
              <a:t>Engines </a:t>
            </a:r>
            <a:br>
              <a:rPr lang="en-US" altLang="ko-KR" sz="2999" dirty="0"/>
            </a:br>
            <a:br>
              <a:rPr lang="en-US" altLang="ko-KR" sz="2999" dirty="0"/>
            </a:br>
            <a:r>
              <a:rPr lang="ko-KR" altLang="en-US" sz="2999" dirty="0"/>
              <a:t>박해지수 산출 기본개념 </a:t>
            </a:r>
            <a:br>
              <a:rPr lang="en-US" altLang="ko-KR" sz="2999" dirty="0"/>
            </a:br>
            <a:r>
              <a:rPr lang="ko-KR" altLang="en-US" sz="2999" dirty="0"/>
              <a:t>박해동인</a:t>
            </a:r>
            <a:r>
              <a:rPr lang="en-US" altLang="ko-KR" sz="2999" dirty="0"/>
              <a:t>(</a:t>
            </a:r>
            <a:r>
              <a:rPr lang="zh-CN" altLang="en-US" sz="2999" dirty="0"/>
              <a:t>动因</a:t>
            </a:r>
            <a:r>
              <a:rPr lang="en-US" altLang="ko-KR" sz="2999" dirty="0"/>
              <a:t>)</a:t>
            </a:r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04" y="349612"/>
            <a:ext cx="6616963" cy="61537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8C2D1B-0DE0-BBF9-7D24-4F9C6BEC0AF8}"/>
              </a:ext>
            </a:extLst>
          </p:cNvPr>
          <p:cNvSpPr txBox="1"/>
          <p:nvPr/>
        </p:nvSpPr>
        <p:spPr>
          <a:xfrm>
            <a:off x="7176121" y="349613"/>
            <a:ext cx="4810315" cy="584623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latin typeface="돋움체" panose="020B0609000101010101" pitchFamily="49" charset="-127"/>
                <a:ea typeface="돋움체" panose="020B0609000101010101" pitchFamily="49" charset="-127"/>
              </a:rPr>
              <a:t>오픈도어가 걸어가는 길</a:t>
            </a:r>
            <a:endParaRPr lang="ko-KR" altLang="en-US" sz="3200" dirty="0">
              <a:latin typeface="돋움체" panose="020B0609000101010101" pitchFamily="49" charset="-127"/>
              <a:ea typeface="돋움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724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81BC6CE-3BEC-A075-B887-DDF20855F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05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425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1">
            <a:extLst>
              <a:ext uri="{FF2B5EF4-FFF2-40B4-BE49-F238E27FC236}">
                <a16:creationId xmlns:a16="http://schemas.microsoft.com/office/drawing/2014/main" id="{F97AB5D9-7AC1-AE00-3AC1-F8A8577E5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767" y="742759"/>
            <a:ext cx="3617735" cy="102023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latinLnBrk="0"/>
            <a:r>
              <a:rPr lang="en-US" dirty="0">
                <a:solidFill>
                  <a:schemeClr val="tx1"/>
                </a:solidFill>
              </a:rPr>
              <a:t>World Watch List 2022</a:t>
            </a:r>
          </a:p>
        </p:txBody>
      </p:sp>
      <p:pic>
        <p:nvPicPr>
          <p:cNvPr id="4" name="내용 개체 틀 3" descr="테이블이(가) 표시된 사진&#10;&#10;자동 생성된 설명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86" b="-2"/>
          <a:stretch/>
        </p:blipFill>
        <p:spPr>
          <a:xfrm>
            <a:off x="3843624" y="0"/>
            <a:ext cx="8348375" cy="6858000"/>
          </a:xfrm>
          <a:prstGeom prst="rect">
            <a:avLst/>
          </a:prstGeom>
          <a:noFill/>
        </p:spPr>
      </p:pic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03127C34-3D3D-221C-4778-C4B32240D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767" y="2120900"/>
            <a:ext cx="3317316" cy="389890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latinLnBrk="0">
              <a:buFont typeface="Wingdings 3" charset="2"/>
              <a:buChar char=""/>
            </a:pPr>
            <a:r>
              <a:rPr lang="en-US" altLang="ko-KR" dirty="0">
                <a:solidFill>
                  <a:schemeClr val="tx1"/>
                </a:solidFill>
              </a:rPr>
              <a:t>1,2</a:t>
            </a:r>
            <a:r>
              <a:rPr lang="ko-KR" altLang="en-US" dirty="0">
                <a:solidFill>
                  <a:schemeClr val="tx1"/>
                </a:solidFill>
              </a:rPr>
              <a:t>위의 순위변동</a:t>
            </a:r>
            <a:endParaRPr lang="en-US" altLang="ko-KR" dirty="0">
              <a:solidFill>
                <a:schemeClr val="tx1"/>
              </a:solidFill>
            </a:endParaRPr>
          </a:p>
          <a:p>
            <a:pPr latinLnBrk="0">
              <a:buFont typeface="Wingdings 3" charset="2"/>
              <a:buChar char=""/>
            </a:pPr>
            <a:r>
              <a:rPr lang="ko-KR" altLang="en-US" dirty="0" err="1">
                <a:solidFill>
                  <a:schemeClr val="tx1"/>
                </a:solidFill>
              </a:rPr>
              <a:t>박해급증국가</a:t>
            </a:r>
            <a:endParaRPr lang="en-US" altLang="ko-KR" dirty="0">
              <a:solidFill>
                <a:schemeClr val="tx1"/>
              </a:solidFill>
            </a:endParaRPr>
          </a:p>
          <a:p>
            <a:pPr marL="0" indent="0" latinLnBrk="0"/>
            <a:r>
              <a:rPr lang="ko-KR" altLang="en-US" dirty="0">
                <a:solidFill>
                  <a:schemeClr val="tx1"/>
                </a:solidFill>
              </a:rPr>
              <a:t>    </a:t>
            </a:r>
            <a:r>
              <a:rPr lang="en-US" altLang="ko-KR" dirty="0">
                <a:solidFill>
                  <a:schemeClr val="tx1"/>
                </a:solidFill>
              </a:rPr>
              <a:t>-</a:t>
            </a:r>
            <a:r>
              <a:rPr lang="ko-KR" altLang="en-US" dirty="0">
                <a:solidFill>
                  <a:schemeClr val="tx1"/>
                </a:solidFill>
              </a:rPr>
              <a:t>카타르</a:t>
            </a:r>
            <a:r>
              <a:rPr lang="en-US" altLang="ko-KR" dirty="0">
                <a:solidFill>
                  <a:schemeClr val="tx1"/>
                </a:solidFill>
              </a:rPr>
              <a:t>(29-&gt;18)</a:t>
            </a:r>
          </a:p>
          <a:p>
            <a:pPr marL="0" indent="0" latinLnBrk="0"/>
            <a:r>
              <a:rPr lang="ko-KR" altLang="en-US" dirty="0">
                <a:solidFill>
                  <a:schemeClr val="tx1"/>
                </a:solidFill>
              </a:rPr>
              <a:t>    </a:t>
            </a:r>
            <a:r>
              <a:rPr lang="en-US" altLang="ko-KR" dirty="0">
                <a:solidFill>
                  <a:schemeClr val="tx1"/>
                </a:solidFill>
              </a:rPr>
              <a:t>-</a:t>
            </a:r>
            <a:r>
              <a:rPr lang="ko-KR" altLang="en-US" dirty="0">
                <a:solidFill>
                  <a:schemeClr val="tx1"/>
                </a:solidFill>
              </a:rPr>
              <a:t>인도네시아</a:t>
            </a:r>
            <a:r>
              <a:rPr lang="en-US" altLang="ko-KR" dirty="0">
                <a:solidFill>
                  <a:schemeClr val="tx1"/>
                </a:solidFill>
              </a:rPr>
              <a:t>(47-&gt;28)</a:t>
            </a:r>
          </a:p>
          <a:p>
            <a:pPr marL="0" indent="0" latinLnBrk="0"/>
            <a:r>
              <a:rPr lang="ko-KR" altLang="en-US" dirty="0">
                <a:solidFill>
                  <a:schemeClr val="tx1"/>
                </a:solidFill>
              </a:rPr>
              <a:t>    </a:t>
            </a:r>
            <a:r>
              <a:rPr lang="en-US" altLang="ko-KR" dirty="0">
                <a:solidFill>
                  <a:schemeClr val="tx1"/>
                </a:solidFill>
              </a:rPr>
              <a:t>-</a:t>
            </a:r>
            <a:r>
              <a:rPr lang="ko-KR" altLang="en-US" dirty="0">
                <a:solidFill>
                  <a:schemeClr val="tx1"/>
                </a:solidFill>
              </a:rPr>
              <a:t>미얀마</a:t>
            </a:r>
            <a:r>
              <a:rPr lang="en-US" altLang="ko-KR" dirty="0">
                <a:solidFill>
                  <a:schemeClr val="tx1"/>
                </a:solidFill>
              </a:rPr>
              <a:t>(18-&gt;12)</a:t>
            </a:r>
          </a:p>
          <a:p>
            <a:pPr marL="0" indent="0" latinLnBrk="0"/>
            <a:r>
              <a:rPr lang="ko-KR" altLang="en-US" dirty="0">
                <a:solidFill>
                  <a:schemeClr val="tx1"/>
                </a:solidFill>
              </a:rPr>
              <a:t>    </a:t>
            </a:r>
            <a:r>
              <a:rPr lang="en-US" altLang="ko-KR" dirty="0">
                <a:solidFill>
                  <a:schemeClr val="tx1"/>
                </a:solidFill>
              </a:rPr>
              <a:t>-</a:t>
            </a:r>
            <a:r>
              <a:rPr lang="ko-KR" altLang="en-US" dirty="0">
                <a:solidFill>
                  <a:schemeClr val="tx1"/>
                </a:solidFill>
              </a:rPr>
              <a:t>부탄</a:t>
            </a:r>
            <a:r>
              <a:rPr lang="en-US" altLang="ko-KR" dirty="0">
                <a:solidFill>
                  <a:schemeClr val="tx1"/>
                </a:solidFill>
              </a:rPr>
              <a:t>(43-&gt;34)</a:t>
            </a:r>
          </a:p>
          <a:p>
            <a:pPr latinLnBrk="0">
              <a:buFont typeface="Wingdings 3" charset="2"/>
              <a:buChar char=""/>
            </a:pPr>
            <a:r>
              <a:rPr lang="ko-KR" altLang="en-US" dirty="0">
                <a:solidFill>
                  <a:schemeClr val="tx1"/>
                </a:solidFill>
              </a:rPr>
              <a:t>압박과 폭력의 증가</a:t>
            </a:r>
            <a:endParaRPr lang="en-US" altLang="ko-KR" dirty="0">
              <a:solidFill>
                <a:schemeClr val="tx1"/>
              </a:solidFill>
            </a:endParaRPr>
          </a:p>
          <a:p>
            <a:pPr latinLnBrk="0">
              <a:buFont typeface="Wingdings 3" charset="2"/>
              <a:buChar char="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78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개체 틀 7" descr="데이터 요소 디지털 배경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0"/>
            <a:ext cx="12192000" cy="6858000"/>
          </a:xfrm>
          <a:noFill/>
        </p:spPr>
      </p:pic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910D835-B454-4270-BB35-86A187307E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 wrap="square" rtlCol="0" anchor="ctr">
            <a:normAutofit/>
          </a:bodyPr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6</a:t>
            </a:r>
            <a:r>
              <a:rPr lang="ko-KR" altLang="ko-KR" dirty="0"/>
              <a:t>일 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F7F653B-90B5-4F47-A33F-93DCB2EF6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150" y="6507212"/>
            <a:ext cx="6379210" cy="153888"/>
          </a:xfrm>
        </p:spPr>
        <p:txBody>
          <a:bodyPr wrap="square"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E7D98D-6710-41D2-B258-E1A1059D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wrap="square" rtlCol="0" anchor="ctr">
            <a:normAutofit/>
          </a:bodyPr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en-US" altLang="ko-KR" smtClean="0"/>
              <a:pPr rtl="0">
                <a:spcAft>
                  <a:spcPts val="600"/>
                </a:spcAft>
              </a:pPr>
              <a:t>13</a:t>
            </a:fld>
            <a:endParaRPr lang="ko-KR"/>
          </a:p>
        </p:txBody>
      </p:sp>
      <p:sp>
        <p:nvSpPr>
          <p:cNvPr id="15" name="제목 14">
            <a:extLst>
              <a:ext uri="{FF2B5EF4-FFF2-40B4-BE49-F238E27FC236}">
                <a16:creationId xmlns:a16="http://schemas.microsoft.com/office/drawing/2014/main" id="{40F1DF5B-353A-4270-8C10-6A1509441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rtl="0"/>
            <a:r>
              <a:rPr lang="ko-KR" altLang="en-US" kern="1200"/>
              <a:t>소그룹 나눔 </a:t>
            </a:r>
            <a:r>
              <a:rPr lang="en-US" altLang="ko-KR" kern="1200"/>
              <a:t>(15</a:t>
            </a:r>
            <a:r>
              <a:rPr lang="ko-KR" altLang="en-US" kern="1200"/>
              <a:t>분</a:t>
            </a:r>
            <a:r>
              <a:rPr lang="en-US" altLang="ko-KR" kern="1200"/>
              <a:t>)</a:t>
            </a:r>
            <a:endParaRPr lang="ko-KR" kern="1200"/>
          </a:p>
        </p:txBody>
      </p:sp>
      <p:sp>
        <p:nvSpPr>
          <p:cNvPr id="16" name="부제목 15">
            <a:extLst>
              <a:ext uri="{FF2B5EF4-FFF2-40B4-BE49-F238E27FC236}">
                <a16:creationId xmlns:a16="http://schemas.microsoft.com/office/drawing/2014/main" id="{4BDCF583-1D5D-4235-97C2-39272B80A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 vert="horz" wrap="square" lIns="0" tIns="0" rIns="0" bIns="0" rtlCol="0">
            <a:normAutofit/>
          </a:bodyPr>
          <a:lstStyle/>
          <a:p>
            <a:pPr marL="0" indent="0" rtl="0">
              <a:buNone/>
            </a:pPr>
            <a:r>
              <a:rPr lang="ko-KR" altLang="en-US" dirty="0"/>
              <a:t>믿음으로 살고</a:t>
            </a:r>
            <a:r>
              <a:rPr lang="en-US" altLang="ko-KR" dirty="0"/>
              <a:t>, </a:t>
            </a:r>
            <a:r>
              <a:rPr lang="ko-KR" altLang="en-US" dirty="0"/>
              <a:t>사역한다고 고백할 때</a:t>
            </a:r>
            <a:r>
              <a:rPr lang="en-US" altLang="ko-KR" dirty="0"/>
              <a:t>,</a:t>
            </a:r>
            <a:r>
              <a:rPr lang="ko-KR" altLang="en-US" dirty="0"/>
              <a:t> 어떤 도전들이 기다리고 있을 까요</a:t>
            </a:r>
            <a:r>
              <a:rPr lang="en-US" altLang="ko-KR" dirty="0"/>
              <a:t>?</a:t>
            </a:r>
            <a:endParaRPr lang="ko-KR" kern="1200"/>
          </a:p>
        </p:txBody>
      </p:sp>
    </p:spTree>
    <p:extLst>
      <p:ext uri="{BB962C8B-B14F-4D97-AF65-F5344CB8AC3E}">
        <p14:creationId xmlns:p14="http://schemas.microsoft.com/office/powerpoint/2010/main" val="560021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vert="horz" wrap="square" lIns="91416" tIns="45708" rIns="91416" bIns="45708" rtlCol="0" anchor="b" anchorCtr="0">
            <a:normAutofit/>
          </a:bodyPr>
          <a:lstStyle/>
          <a:p>
            <a:pPr latinLnBrk="0"/>
            <a:r>
              <a:rPr lang="ko-KR" altLang="en-US"/>
              <a:t>박해 받는 교회를 위한 기도</a:t>
            </a:r>
            <a:r>
              <a:rPr lang="en-US" altLang="ko-KR"/>
              <a:t>(30')</a:t>
            </a:r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7E92749A-F86C-B5FA-500D-A3A361F542BA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 rotWithShape="1">
          <a:blip r:embed="rId3"/>
          <a:srcRect t="3765" r="2" b="14325"/>
          <a:stretch/>
        </p:blipFill>
        <p:spPr>
          <a:xfrm>
            <a:off x="550863" y="4097338"/>
            <a:ext cx="3565524" cy="2351087"/>
          </a:xfrm>
          <a:noFill/>
        </p:spPr>
      </p:pic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16E261D2-6CD7-FE4A-657A-F40092B87D7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15875" r="17373" b="-2"/>
          <a:stretch/>
        </p:blipFill>
        <p:spPr>
          <a:xfrm>
            <a:off x="5535809" y="656633"/>
            <a:ext cx="5132388" cy="5132388"/>
          </a:xfrm>
          <a:prstGeom prst="rect">
            <a:avLst/>
          </a:prstGeom>
          <a:noFill/>
        </p:spPr>
      </p:pic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DC569EB6-F9BB-1EF4-BB3F-62CFDF2F75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 wrap="square" anchor="ctr">
            <a:normAutofit/>
          </a:bodyPr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6</a:t>
            </a:r>
            <a:r>
              <a:rPr lang="ko-KR" altLang="ko-KR" dirty="0"/>
              <a:t>일 화요일</a:t>
            </a:r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CBD5836D-59C4-5D64-D238-609174934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150" y="6507212"/>
            <a:ext cx="6379210" cy="153888"/>
          </a:xfrm>
        </p:spPr>
        <p:txBody>
          <a:bodyPr wrap="square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BD0D1A14-2E2E-383C-AB7C-26DF950D9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wrap="square" anchor="ctr">
            <a:normAutofit/>
          </a:bodyPr>
          <a:lstStyle/>
          <a:p>
            <a:pPr rtl="0">
              <a:spcAft>
                <a:spcPts val="600"/>
              </a:spcAft>
            </a:pPr>
            <a:fld id="{DBA1B0FB-D917-4C8C-928F-313BD683BF39}" type="slidenum">
              <a:rPr lang="en-US" altLang="ko-KR" smtClean="0"/>
              <a:pPr rtl="0">
                <a:spcAft>
                  <a:spcPts val="600"/>
                </a:spcAft>
              </a:pPr>
              <a:t>14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49760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직사각형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588" y="537467"/>
            <a:ext cx="12188825" cy="63196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ko-KR" altLang="en-US" sz="1799">
              <a:latin typeface="맑은 고딕"/>
              <a:ea typeface="맑은 고딕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08606" y="2027"/>
            <a:ext cx="5650700" cy="946322"/>
          </a:xfrm>
        </p:spPr>
        <p:txBody>
          <a:bodyPr anchor="ctr" anchorCtr="0">
            <a:noAutofit/>
          </a:bodyPr>
          <a:lstStyle/>
          <a:p>
            <a:pPr rtl="0">
              <a:defRPr/>
            </a:pPr>
            <a:r>
              <a:rPr lang="ko-KR" altLang="en-US" sz="3199" dirty="0"/>
              <a:t>화요 평화기도</a:t>
            </a:r>
            <a:endParaRPr lang="en-US" altLang="ko-KR" sz="3199" dirty="0"/>
          </a:p>
        </p:txBody>
      </p:sp>
      <p:sp>
        <p:nvSpPr>
          <p:cNvPr id="37" name="제목 1"/>
          <p:cNvSpPr>
            <a:spLocks noGrp="1"/>
          </p:cNvSpPr>
          <p:nvPr/>
        </p:nvSpPr>
        <p:spPr>
          <a:xfrm>
            <a:off x="6096000" y="1684829"/>
            <a:ext cx="5543316" cy="4909968"/>
          </a:xfrm>
          <a:prstGeom prst="rect">
            <a:avLst/>
          </a:prstGeom>
        </p:spPr>
        <p:txBody>
          <a:bodyPr vert="horz" wrap="square" lIns="91416" tIns="45708" rIns="91416" bIns="45708" anchor="ctr" anchorCtr="0">
            <a:normAutofit/>
          </a:bodyPr>
          <a:lstStyle/>
          <a:p>
            <a:pPr defTabSz="457063" latinLnBrk="1">
              <a:lnSpc>
                <a:spcPct val="120000"/>
              </a:lnSpc>
              <a:spcBef>
                <a:spcPct val="0"/>
              </a:spcBef>
              <a:defRPr/>
            </a:pPr>
            <a:endParaRPr lang="ko-KR" altLang="en-US" sz="2999" cap="all" dirty="0">
              <a:latin typeface="맑은 고딕"/>
              <a:ea typeface="맑은 고딕"/>
              <a:cs typeface="휴먼매직체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1A1DE4-93E1-8154-F16C-3C227FACCAE5}"/>
              </a:ext>
            </a:extLst>
          </p:cNvPr>
          <p:cNvSpPr txBox="1"/>
          <p:nvPr/>
        </p:nvSpPr>
        <p:spPr>
          <a:xfrm>
            <a:off x="6466324" y="562403"/>
            <a:ext cx="5353764" cy="5629746"/>
          </a:xfrm>
          <a:prstGeom prst="rect">
            <a:avLst/>
          </a:prstGeom>
          <a:solidFill>
            <a:schemeClr val="accent6"/>
          </a:solidFill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 marL="285664" indent="-285664" algn="just">
              <a:buFont typeface="Arial" panose="020B0604020202020204" pitchFamily="34" charset="0"/>
              <a:buChar char="•"/>
            </a:pPr>
            <a:r>
              <a:rPr lang="ko-KR" altLang="en-US" sz="1799" dirty="0"/>
              <a:t>한번도 평화를 위해 기도합니다</a:t>
            </a:r>
            <a:r>
              <a:rPr lang="en-US" altLang="ko-KR" sz="1799" dirty="0"/>
              <a:t>. </a:t>
            </a:r>
            <a:r>
              <a:rPr lang="ko-KR" altLang="en-US" sz="1799" dirty="0"/>
              <a:t>북한이 </a:t>
            </a:r>
            <a:r>
              <a:rPr lang="en-US" altLang="ko-KR" sz="1799" dirty="0"/>
              <a:t>9</a:t>
            </a:r>
            <a:r>
              <a:rPr lang="ko-KR" altLang="en-US" sz="1799" dirty="0"/>
              <a:t>월 말부터 연달아 대규모 군사행보를 벌이고 있습니다</a:t>
            </a:r>
            <a:r>
              <a:rPr lang="en-US" altLang="ko-KR" sz="1799" dirty="0"/>
              <a:t>. </a:t>
            </a:r>
            <a:r>
              <a:rPr lang="ko-KR" altLang="en-US" sz="1799" dirty="0"/>
              <a:t>각종 핵 장착용 미사일 발사 실험부터 </a:t>
            </a:r>
            <a:r>
              <a:rPr lang="ko-KR" altLang="en-US" sz="1799" dirty="0" err="1"/>
              <a:t>포사격</a:t>
            </a:r>
            <a:r>
              <a:rPr lang="ko-KR" altLang="en-US" sz="1799" dirty="0"/>
              <a:t> 실험과 대규모 전투기 훈련에 이르기까지 실시하면서 한반도의 긴장을 고조시키고 있습니다</a:t>
            </a:r>
            <a:r>
              <a:rPr lang="en-US" altLang="ko-KR" sz="1799" dirty="0"/>
              <a:t>. </a:t>
            </a:r>
          </a:p>
          <a:p>
            <a:pPr marL="285664" indent="-285664" algn="just">
              <a:buFont typeface="Arial" panose="020B0604020202020204" pitchFamily="34" charset="0"/>
              <a:buChar char="•"/>
            </a:pPr>
            <a:r>
              <a:rPr lang="ko-KR" altLang="en-US" sz="1799" dirty="0"/>
              <a:t>특히 김정은 위원장은 자신의 딸까지 대동하면서 미사일 훈련을 현지 지도하는 등 핵과 미사일 개발을 더욱 강조하는 모습입니다</a:t>
            </a:r>
            <a:r>
              <a:rPr lang="en-US" altLang="ko-KR" sz="1799" dirty="0"/>
              <a:t>. </a:t>
            </a:r>
            <a:r>
              <a:rPr lang="ko-KR" altLang="en-US" sz="1799" dirty="0"/>
              <a:t>이에 대해 한미는 북한의 군사행보를 규탄하고 연합군사훈련을 실시하는 등 자연스럽게 한반도의 군사적 긴장이 높아지고 있습니다</a:t>
            </a:r>
            <a:r>
              <a:rPr lang="en-US" altLang="ko-KR" sz="1799" dirty="0"/>
              <a:t>. </a:t>
            </a:r>
            <a:r>
              <a:rPr lang="ko-KR" altLang="en-US" sz="1799" dirty="0"/>
              <a:t>추가 핵실험 가능성도 여전하여 북핵문제의 평화적 해결 전망은 더욱 어두워지고 있습니다</a:t>
            </a:r>
            <a:r>
              <a:rPr lang="en-US" altLang="ko-KR" sz="1799" dirty="0"/>
              <a:t>. </a:t>
            </a:r>
          </a:p>
          <a:p>
            <a:pPr marL="285664" indent="-285664" algn="just">
              <a:buFont typeface="Arial" panose="020B0604020202020204" pitchFamily="34" charset="0"/>
              <a:buChar char="•"/>
            </a:pPr>
            <a:r>
              <a:rPr lang="ko-KR" altLang="en-US" sz="1799" dirty="0"/>
              <a:t>북한 핵 문제가 평화적으로 해결될 수 있도록 기도합시다</a:t>
            </a:r>
            <a:r>
              <a:rPr lang="en-US" altLang="ko-KR" sz="1799" dirty="0"/>
              <a:t>. </a:t>
            </a:r>
            <a:r>
              <a:rPr lang="ko-KR" altLang="en-US" sz="1799" dirty="0"/>
              <a:t>사람의 지혜를 뛰어 넘는 하나님의 경륜 속에서 주님의 뜻이 이루어 지도록 기도합시다</a:t>
            </a:r>
            <a:r>
              <a:rPr lang="en-US" altLang="ko-KR" sz="1799" dirty="0"/>
              <a:t>. </a:t>
            </a:r>
            <a:r>
              <a:rPr lang="ko-KR" altLang="en-US" sz="1799" dirty="0"/>
              <a:t>남북한을 비롯한 주변국들의 지도자들이 하나님을 경외하며 겸손하게 바른 결정을 할 수 있도록 기도합시다</a:t>
            </a:r>
            <a:r>
              <a:rPr lang="en-US" altLang="ko-KR" sz="1799" dirty="0"/>
              <a:t>. </a:t>
            </a:r>
            <a:r>
              <a:rPr lang="ko-KR" altLang="en-US" sz="1799" dirty="0"/>
              <a:t> 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4FE4D4A-8178-88DF-64A5-206731B1B4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4526" y="701592"/>
            <a:ext cx="5650702" cy="2546641"/>
          </a:xfrm>
          <a:prstGeom prst="rect">
            <a:avLst/>
          </a:prstGeom>
        </p:spPr>
      </p:pic>
      <p:pic>
        <p:nvPicPr>
          <p:cNvPr id="5" name="그림 4" descr="사람, 바닥, 가장, 그룹이(가) 표시된 사진&#10;&#10;자동 생성된 설명">
            <a:extLst>
              <a:ext uri="{FF2B5EF4-FFF2-40B4-BE49-F238E27FC236}">
                <a16:creationId xmlns:a16="http://schemas.microsoft.com/office/drawing/2014/main" id="{171FF22A-B7D6-434D-29F2-0D2D12933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526" y="3367449"/>
            <a:ext cx="5650701" cy="34473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85850" y="479286"/>
            <a:ext cx="9601200" cy="443740"/>
          </a:xfrm>
          <a:solidFill>
            <a:srgbClr val="002060"/>
          </a:solidFill>
        </p:spPr>
        <p:txBody>
          <a:bodyPr rtlCol="0">
            <a:noAutofit/>
          </a:bodyPr>
          <a:lstStyle/>
          <a:p>
            <a:pPr algn="l"/>
            <a:r>
              <a:rPr lang="ko-KR" altLang="en-US" sz="2800" b="1" i="0" dirty="0"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석 </a:t>
            </a:r>
            <a:r>
              <a:rPr lang="ko-KR" altLang="en-US" sz="2800" b="1" i="0" dirty="0" err="1"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달째</a:t>
            </a:r>
            <a:r>
              <a:rPr lang="ko-KR" altLang="en-US" sz="2800" b="1" i="0" dirty="0"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이어진 이란 </a:t>
            </a:r>
            <a:r>
              <a:rPr lang="en-US" altLang="ko-KR" sz="2800" b="1" i="0" dirty="0"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'</a:t>
            </a:r>
            <a:r>
              <a:rPr lang="ko-KR" altLang="en-US" sz="2800" b="1" i="0" dirty="0" err="1"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히잡</a:t>
            </a:r>
            <a:r>
              <a:rPr lang="ko-KR" altLang="en-US" sz="2800" b="1" i="0" dirty="0"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시위</a:t>
            </a:r>
            <a:r>
              <a:rPr lang="en-US" altLang="ko-KR" sz="2800" b="1" i="0" dirty="0"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'…"43</a:t>
            </a:r>
            <a:r>
              <a:rPr lang="ko-KR" altLang="en-US" sz="2800" b="1" i="0" dirty="0"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년 전과는 다르다</a:t>
            </a:r>
            <a:r>
              <a:rPr lang="en-US" altLang="ko-KR" sz="2800" b="1" i="0" dirty="0"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"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sz="half" idx="1"/>
          </p:nvPr>
        </p:nvSpPr>
        <p:spPr>
          <a:xfrm>
            <a:off x="407368" y="1676400"/>
            <a:ext cx="5804072" cy="4920952"/>
          </a:xfrm>
          <a:solidFill>
            <a:schemeClr val="tx1">
              <a:lumMod val="95000"/>
              <a:lumOff val="5000"/>
              <a:alpha val="70000"/>
            </a:schemeClr>
          </a:solidFill>
        </p:spPr>
        <p:txBody>
          <a:bodyPr rtlCol="0">
            <a:normAutofit/>
          </a:bodyPr>
          <a:lstStyle/>
          <a:p>
            <a:pPr algn="just" rtl="0"/>
            <a:r>
              <a:rPr lang="ko-KR" altLang="en-US" sz="1800" dirty="0">
                <a:solidFill>
                  <a:schemeClr val="bg1"/>
                </a:solidFill>
                <a:latin typeface="NanumBarunGothic"/>
              </a:rPr>
              <a:t>이란 역사상 가장 역사적인 날</a:t>
            </a:r>
            <a:r>
              <a:rPr lang="en-US" altLang="ko-KR" sz="1800" dirty="0">
                <a:solidFill>
                  <a:schemeClr val="bg1"/>
                </a:solidFill>
                <a:latin typeface="NanumBarunGothic"/>
              </a:rPr>
              <a:t>: 43</a:t>
            </a:r>
            <a:r>
              <a:rPr lang="ko-KR" altLang="en-US" sz="1800" dirty="0">
                <a:solidFill>
                  <a:schemeClr val="bg1"/>
                </a:solidFill>
                <a:latin typeface="NanumBarunGothic"/>
              </a:rPr>
              <a:t>년 만에 처음으로 여성들이 머리 스카프 없이 거리에 나섰습니다</a:t>
            </a:r>
            <a:r>
              <a:rPr lang="en-US" altLang="ko-KR" sz="1800" dirty="0">
                <a:solidFill>
                  <a:schemeClr val="bg1"/>
                </a:solidFill>
                <a:latin typeface="NanumBarunGothic"/>
              </a:rPr>
              <a:t>. </a:t>
            </a:r>
            <a:r>
              <a:rPr lang="ko-KR" altLang="en-US" sz="1800" dirty="0">
                <a:solidFill>
                  <a:schemeClr val="bg1"/>
                </a:solidFill>
                <a:latin typeface="NanumBarunGothic"/>
              </a:rPr>
              <a:t>정부와 국민 사이의 투쟁이 계속되는 가운데 이란을 위해 계속 기도해 주십시오</a:t>
            </a:r>
            <a:r>
              <a:rPr lang="en-US" altLang="ko-KR" sz="1800" dirty="0">
                <a:solidFill>
                  <a:schemeClr val="bg1"/>
                </a:solidFill>
                <a:latin typeface="NanumBarunGothic"/>
              </a:rPr>
              <a:t>. </a:t>
            </a:r>
          </a:p>
          <a:p>
            <a:pPr algn="just" rtl="0"/>
            <a:r>
              <a:rPr lang="ko-KR" altLang="en-US" sz="1800" dirty="0">
                <a:solidFill>
                  <a:schemeClr val="bg1"/>
                </a:solidFill>
                <a:latin typeface="NanumBarunGothic"/>
              </a:rPr>
              <a:t>국민을 기쁘게 하고 권력을 유지하기 위해 정부는 </a:t>
            </a:r>
            <a:r>
              <a:rPr lang="ko-KR" altLang="en-US" sz="1800" dirty="0" err="1">
                <a:solidFill>
                  <a:schemeClr val="bg1"/>
                </a:solidFill>
                <a:latin typeface="NanumBarunGothic"/>
              </a:rPr>
              <a:t>히잡</a:t>
            </a:r>
            <a:r>
              <a:rPr lang="en-US" altLang="ko-KR" sz="1800" dirty="0">
                <a:solidFill>
                  <a:schemeClr val="bg1"/>
                </a:solidFill>
                <a:latin typeface="NanumBarunGothic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NanumBarunGothic"/>
              </a:rPr>
              <a:t>두건 의무를 포함한 여성을 위한 이슬람 복장 규정</a:t>
            </a:r>
            <a:r>
              <a:rPr lang="en-US" altLang="ko-KR" sz="1800" dirty="0">
                <a:solidFill>
                  <a:schemeClr val="bg1"/>
                </a:solidFill>
                <a:latin typeface="NanumBarunGothic"/>
              </a:rPr>
              <a:t>)</a:t>
            </a:r>
            <a:r>
              <a:rPr lang="ko-KR" altLang="en-US" sz="1800" dirty="0">
                <a:solidFill>
                  <a:schemeClr val="bg1"/>
                </a:solidFill>
                <a:latin typeface="NanumBarunGothic"/>
              </a:rPr>
              <a:t>착용의무를 해제하는 것 외에 선택의 여지가 없습니다</a:t>
            </a:r>
            <a:r>
              <a:rPr lang="en-US" altLang="ko-KR" sz="1800" dirty="0">
                <a:solidFill>
                  <a:schemeClr val="bg1"/>
                </a:solidFill>
                <a:latin typeface="NanumBarunGothic"/>
              </a:rPr>
              <a:t>.</a:t>
            </a:r>
          </a:p>
          <a:p>
            <a:pPr algn="just" rtl="0"/>
            <a:r>
              <a:rPr lang="ko-KR" altLang="en-US" sz="1800" dirty="0">
                <a:solidFill>
                  <a:schemeClr val="bg1"/>
                </a:solidFill>
                <a:latin typeface="NanumBarunGothic"/>
              </a:rPr>
              <a:t>지금은 이란 안팎의 모든 이란인들에게 혼란스러운 시기입니다</a:t>
            </a:r>
            <a:r>
              <a:rPr lang="en-US" altLang="ko-KR" sz="1800" dirty="0">
                <a:solidFill>
                  <a:schemeClr val="bg1"/>
                </a:solidFill>
                <a:latin typeface="NanumBarunGothic"/>
              </a:rPr>
              <a:t>. </a:t>
            </a:r>
            <a:r>
              <a:rPr lang="ko-KR" altLang="en-US" sz="1800" dirty="0">
                <a:solidFill>
                  <a:schemeClr val="bg1"/>
                </a:solidFill>
                <a:latin typeface="NanumBarunGothic"/>
              </a:rPr>
              <a:t>이 혼란의 시기에 평화를 위해 기도하고 교회를 보호하기 위해 기도하십시오</a:t>
            </a:r>
            <a:r>
              <a:rPr lang="en-US" altLang="ko-KR" sz="1800" dirty="0">
                <a:solidFill>
                  <a:schemeClr val="bg1"/>
                </a:solidFill>
                <a:latin typeface="NanumBarunGothic"/>
              </a:rPr>
              <a:t>.</a:t>
            </a:r>
          </a:p>
          <a:p>
            <a:pPr algn="just" rtl="0"/>
            <a:r>
              <a:rPr lang="ko-KR" altLang="en-US" sz="1800" dirty="0">
                <a:solidFill>
                  <a:schemeClr val="bg1"/>
                </a:solidFill>
                <a:latin typeface="NanumBarunGothic"/>
              </a:rPr>
              <a:t>이란과 교회의 미래를 위해 계속 기도해 주십시오</a:t>
            </a:r>
            <a:r>
              <a:rPr lang="en-US" altLang="ko-KR" sz="1800" dirty="0">
                <a:solidFill>
                  <a:schemeClr val="bg1"/>
                </a:solidFill>
                <a:latin typeface="NanumBarunGothic"/>
              </a:rPr>
              <a:t>. </a:t>
            </a:r>
            <a:r>
              <a:rPr lang="ko-KR" altLang="en-US" sz="1800" dirty="0">
                <a:solidFill>
                  <a:schemeClr val="bg1"/>
                </a:solidFill>
                <a:latin typeface="NanumBarunGothic"/>
              </a:rPr>
              <a:t>시간은 불확실하고 폭력적입니다</a:t>
            </a:r>
            <a:r>
              <a:rPr lang="en-US" altLang="ko-KR" sz="1800" dirty="0">
                <a:solidFill>
                  <a:schemeClr val="bg1"/>
                </a:solidFill>
                <a:latin typeface="NanumBarunGothic"/>
              </a:rPr>
              <a:t>. </a:t>
            </a:r>
            <a:r>
              <a:rPr lang="ko-KR" altLang="en-US" sz="1800" dirty="0">
                <a:solidFill>
                  <a:schemeClr val="bg1"/>
                </a:solidFill>
                <a:latin typeface="NanumBarunGothic"/>
              </a:rPr>
              <a:t>이란이 개방될 기회가 점점 다가오고 있고 그것이 교회가 늘 기도해 온 자유이기도 하지만 도전도 함께 올 것입니다</a:t>
            </a:r>
            <a:r>
              <a:rPr lang="en-US" altLang="ko-KR" sz="1800" dirty="0">
                <a:solidFill>
                  <a:schemeClr val="bg1"/>
                </a:solidFill>
                <a:latin typeface="NanumBarunGothic"/>
              </a:rPr>
              <a:t>.</a:t>
            </a:r>
            <a:endParaRPr lang="ko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  <p:pic>
        <p:nvPicPr>
          <p:cNvPr id="12" name="내용 개체 틀 11">
            <a:extLst>
              <a:ext uri="{FF2B5EF4-FFF2-40B4-BE49-F238E27FC236}">
                <a16:creationId xmlns:a16="http://schemas.microsoft.com/office/drawing/2014/main" id="{E81AED72-D013-AF13-3D92-F2B8D7704B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/>
        </p:blipFill>
        <p:spPr>
          <a:xfrm>
            <a:off x="6664751" y="1676401"/>
            <a:ext cx="5163853" cy="3465632"/>
          </a:xfr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F0E515C-1D95-71B7-5FDB-1D5CDA1117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06303" y="4136876"/>
            <a:ext cx="3280747" cy="264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05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809981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더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238" y="1721653"/>
            <a:ext cx="3389278" cy="526619"/>
          </a:xfrm>
        </p:spPr>
        <p:txBody>
          <a:bodyPr rtlCol="0"/>
          <a:lstStyle/>
          <a:p>
            <a:pPr rtl="0"/>
            <a:r>
              <a:rPr lang="ko-KR" altLang="en-US" dirty="0">
                <a:solidFill>
                  <a:schemeClr val="tx2"/>
                </a:solidFill>
              </a:rPr>
              <a:t>오픈도어</a:t>
            </a:r>
            <a:endParaRPr lang="ko-KR" altLang="en-US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238" y="2225929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박해받는</a:t>
            </a:r>
            <a:r>
              <a:rPr lang="ko-KR" altLang="en-US" sz="1400" dirty="0"/>
              <a:t> 교회를 섬기는데 소명 있고</a:t>
            </a:r>
            <a:r>
              <a:rPr lang="en-US" altLang="ko-KR" sz="1400" dirty="0"/>
              <a:t>, </a:t>
            </a:r>
            <a:r>
              <a:rPr lang="ko-KR" altLang="en-US" sz="1400" dirty="0"/>
              <a:t>헌신된 재정</a:t>
            </a:r>
            <a:r>
              <a:rPr lang="en-US" altLang="ko-KR" sz="1400" dirty="0"/>
              <a:t>, </a:t>
            </a:r>
            <a:r>
              <a:rPr lang="ko-KR" altLang="en-US" sz="1400" dirty="0"/>
              <a:t>정보간사를 예비하여 </a:t>
            </a:r>
            <a:r>
              <a:rPr lang="ko-KR" altLang="en-US" sz="1400" dirty="0" err="1"/>
              <a:t>주옵소서</a:t>
            </a:r>
            <a:r>
              <a:rPr lang="en-US" altLang="ko-KR" sz="1400" dirty="0"/>
              <a:t>!</a:t>
            </a:r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9769" y="173027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2299" dirty="0">
                <a:solidFill>
                  <a:schemeClr val="tx2"/>
                </a:solidFill>
              </a:rPr>
              <a:t>희망의 백만기도 캠페인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4395" y="2249556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희망을 잃어 버린 중동의 기독교인들에게 성령으로 새롭게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어둠가운데서 빛을 밝혀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                                                           -</a:t>
            </a:r>
            <a:r>
              <a:rPr lang="ko-KR" altLang="en-US" sz="1200" dirty="0">
                <a:latin typeface="roboto" panose="02000000000000000000" pitchFamily="2" charset="0"/>
              </a:rPr>
              <a:t>교회가 복구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회복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피난처가 되게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모두에게 희망의 등불이 되게 하소서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</a:t>
            </a:r>
            <a:r>
              <a:rPr lang="ko-KR" altLang="en-US" sz="1200" dirty="0">
                <a:latin typeface="roboto" panose="02000000000000000000" pitchFamily="2" charset="0"/>
              </a:rPr>
              <a:t>           </a:t>
            </a: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신실한 목회자를 세우시고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새로운 지도자들을 일으켜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24301" y="173027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dirty="0">
                <a:solidFill>
                  <a:schemeClr val="tx2"/>
                </a:solidFill>
              </a:rPr>
              <a:t>WWL </a:t>
            </a:r>
            <a:r>
              <a:rPr lang="ko-KR" altLang="en-US" dirty="0">
                <a:solidFill>
                  <a:schemeClr val="tx2"/>
                </a:solidFill>
              </a:rPr>
              <a:t>박해지수 발표</a:t>
            </a:r>
            <a:endParaRPr lang="ko-KR" altLang="en-US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189288"/>
            <a:ext cx="3493830" cy="1552348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en-US" altLang="ko-KR" sz="1400" dirty="0"/>
              <a:t>WWL</a:t>
            </a:r>
            <a:r>
              <a:rPr lang="ko-KR" altLang="en-US" sz="1400" dirty="0"/>
              <a:t>가 </a:t>
            </a:r>
            <a:r>
              <a:rPr lang="en-US" altLang="ko-KR" sz="1400" dirty="0"/>
              <a:t>2023</a:t>
            </a:r>
            <a:r>
              <a:rPr lang="ko-KR" altLang="en-US" sz="1400" dirty="0"/>
              <a:t>년 </a:t>
            </a:r>
            <a:r>
              <a:rPr lang="en-US" altLang="ko-KR" sz="1400" dirty="0"/>
              <a:t>1</a:t>
            </a:r>
            <a:r>
              <a:rPr lang="ko-KR" altLang="en-US" sz="1400" dirty="0"/>
              <a:t>월 </a:t>
            </a:r>
            <a:r>
              <a:rPr lang="en-US" altLang="ko-KR" sz="1400" dirty="0"/>
              <a:t>18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전세계 </a:t>
            </a:r>
            <a:r>
              <a:rPr lang="en-US" altLang="ko-KR" sz="1400" dirty="0"/>
              <a:t>24</a:t>
            </a:r>
            <a:r>
              <a:rPr lang="ko-KR" altLang="en-US" sz="1400" dirty="0"/>
              <a:t>개국 개발 베이스에서 동시에 발표됩니다</a:t>
            </a:r>
            <a:r>
              <a:rPr lang="en-US" altLang="ko-KR" sz="1400" dirty="0"/>
              <a:t>. </a:t>
            </a:r>
            <a:r>
              <a:rPr lang="ko-KR" altLang="en-US" sz="1400" dirty="0"/>
              <a:t>장소 섭외</a:t>
            </a:r>
            <a:r>
              <a:rPr lang="en-US" altLang="ko-KR" sz="1400" dirty="0"/>
              <a:t>, </a:t>
            </a:r>
            <a:r>
              <a:rPr lang="ko-KR" altLang="en-US" sz="1400" dirty="0"/>
              <a:t>자료준비</a:t>
            </a:r>
            <a:r>
              <a:rPr lang="en-US" altLang="ko-KR" sz="1400" dirty="0"/>
              <a:t>, </a:t>
            </a:r>
            <a:r>
              <a:rPr lang="ko-KR" altLang="en-US" sz="1400" dirty="0"/>
              <a:t>기자초청</a:t>
            </a:r>
            <a:r>
              <a:rPr lang="en-US" altLang="ko-KR" sz="1400" dirty="0"/>
              <a:t>, </a:t>
            </a:r>
            <a:r>
              <a:rPr lang="ko-KR" altLang="en-US" sz="1400" dirty="0"/>
              <a:t>실시간 중계 등이 원활하게 잘 진행되게 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한국교회 선교에 귀한 자료로 쓰임 받을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  <a:r>
              <a:rPr lang="ko-KR" altLang="en-US" sz="1400" dirty="0"/>
              <a:t>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6</a:t>
            </a:r>
            <a:r>
              <a:rPr lang="ko-KR" altLang="ko-KR" dirty="0"/>
              <a:t>일 화요일</a:t>
            </a:r>
          </a:p>
        </p:txBody>
      </p:sp>
      <p:pic>
        <p:nvPicPr>
          <p:cNvPr id="4" name="그림 3" descr="텍스트, 사람, 젊은, 조그만이(가) 표시된 사진&#10;&#10;자동 생성된 설명"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7" b="4114"/>
          <a:stretch/>
        </p:blipFill>
        <p:spPr>
          <a:xfrm>
            <a:off x="2409877" y="3960828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842" r="22842"/>
          <a:stretch/>
        </p:blipFill>
        <p:spPr>
          <a:xfrm>
            <a:off x="1359682" y="3960829"/>
            <a:ext cx="935474" cy="2090785"/>
          </a:xfrm>
          <a:prstGeom prst="rect">
            <a:avLst/>
          </a:prstGeom>
        </p:spPr>
      </p:pic>
      <p:pic>
        <p:nvPicPr>
          <p:cNvPr id="3" name="그림 2" descr="지도이(가) 표시된 사진&#10;&#10;자동 생성된 설명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8278" y="3980981"/>
            <a:ext cx="5391314" cy="208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제목 76">
            <a:extLst>
              <a:ext uri="{FF2B5EF4-FFF2-40B4-BE49-F238E27FC236}">
                <a16:creationId xmlns:a16="http://schemas.microsoft.com/office/drawing/2014/main" id="{813F1349-1355-486C-8AD4-41A5698F4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7151" y="983297"/>
            <a:ext cx="3057700" cy="3466991"/>
          </a:xfrm>
        </p:spPr>
        <p:txBody>
          <a:bodyPr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23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알림</a:t>
            </a:r>
            <a:r>
              <a:rPr lang="en-US" altLang="ko-KR" sz="23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오픈도어 기도모임에 참석해 주신 분들께 감사드립니다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  <a:br>
              <a:rPr lang="en-US" altLang="ko-KR" sz="1400" dirty="0"/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중동을 위한 희망의 백만기도 운동에  많이 참여해 주세요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altLang="ko-KR" sz="1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www.makehopelast.org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에 방문하셔서 기도의 불을 밝혀 주세요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 </a:t>
            </a:r>
            <a:b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다음 기도시간은 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 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pm 7:00 - 8:00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입니다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altLang="ko-KR" sz="1600" dirty="0"/>
          </a:p>
        </p:txBody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C0B64812-61EB-4A43-9800-558CC61872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3389" y="507954"/>
            <a:ext cx="3047206" cy="153888"/>
          </a:xfrm>
        </p:spPr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pic>
        <p:nvPicPr>
          <p:cNvPr id="9" name="그림 개체 틀 8" descr="숲 속의 텐트 그룹">
            <a:extLst>
              <a:ext uri="{FF2B5EF4-FFF2-40B4-BE49-F238E27FC236}">
                <a16:creationId xmlns:a16="http://schemas.microsoft.com/office/drawing/2014/main" id="{EC816B03-71E6-46A9-A140-DC6CB86F36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2" y="893"/>
            <a:ext cx="3713608" cy="3332882"/>
          </a:xfrm>
        </p:spPr>
      </p:pic>
      <p:pic>
        <p:nvPicPr>
          <p:cNvPr id="18" name="그림 개체 틀 17" descr="잔디, 하늘, 야외, 도로가 있는 그림">
            <a:extLst>
              <a:ext uri="{FF2B5EF4-FFF2-40B4-BE49-F238E27FC236}">
                <a16:creationId xmlns:a16="http://schemas.microsoft.com/office/drawing/2014/main" id="{99ED2C50-915F-47DA-AA40-BC478524E08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9" y="3524233"/>
            <a:ext cx="4402970" cy="3332881"/>
          </a:xfrm>
        </p:spPr>
      </p:pic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FF4098F5-FB09-48CB-A35D-28177069C6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91407" y="4885150"/>
            <a:ext cx="3063906" cy="989555"/>
          </a:xfrm>
          <a:solidFill>
            <a:srgbClr val="002060">
              <a:alpha val="70000"/>
            </a:srgbClr>
          </a:solidFill>
        </p:spPr>
        <p:txBody>
          <a:bodyPr rtlCol="0"/>
          <a:lstStyle/>
          <a:p>
            <a:pPr rtl="0"/>
            <a:r>
              <a:rPr lang="en-US" altLang="ko-KR" dirty="0">
                <a:solidFill>
                  <a:srgbClr val="FFC000"/>
                </a:solidFill>
              </a:rPr>
              <a:t>Open Doors Korea</a:t>
            </a:r>
            <a:r>
              <a:rPr lang="ko-KR" altLang="en-US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en-US" altLang="ko-KR" dirty="0">
                <a:solidFill>
                  <a:srgbClr val="FFC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odsk@opendoors.or.kr</a:t>
            </a:r>
            <a:r>
              <a:rPr lang="en-US" altLang="ko-KR" dirty="0">
                <a:solidFill>
                  <a:srgbClr val="FFC000"/>
                </a:solidFill>
              </a:rPr>
              <a:t> </a:t>
            </a:r>
            <a:br>
              <a:rPr lang="en-US" altLang="ko-KR" dirty="0">
                <a:solidFill>
                  <a:srgbClr val="FFC000"/>
                </a:solidFill>
              </a:rPr>
            </a:br>
            <a:r>
              <a:rPr lang="en-US" altLang="ko-KR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dirty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한국오픈도어선교회</a:t>
            </a:r>
            <a:endParaRPr lang="ko-KR" dirty="0">
              <a:solidFill>
                <a:srgbClr val="FFC000"/>
              </a:solidFill>
            </a:endParaRPr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941354FB-05FF-4625-B089-EECB0792B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3207" y="706339"/>
            <a:ext cx="2285405" cy="153888"/>
          </a:xfrm>
        </p:spPr>
        <p:txBody>
          <a:bodyPr rtlCol="0"/>
          <a:lstStyle/>
          <a:p>
            <a:pPr rtl="0"/>
            <a:fld id="{D643A852-0206-46AC-B0EB-645612933129}" type="slidenum">
              <a:rPr lang="en-US" altLang="ko-KR" smtClean="0"/>
              <a:pPr rtl="0"/>
              <a:t>18</a:t>
            </a:fld>
            <a:endParaRPr lang="ko-KR" dirty="0"/>
          </a:p>
        </p:txBody>
      </p:sp>
      <p:pic>
        <p:nvPicPr>
          <p:cNvPr id="16" name="그림 개체 틀 15" descr="산속 텐트 안에서 독서하는 소녀">
            <a:extLst>
              <a:ext uri="{FF2B5EF4-FFF2-40B4-BE49-F238E27FC236}">
                <a16:creationId xmlns:a16="http://schemas.microsoft.com/office/drawing/2014/main" id="{606A90A7-9F84-47D7-9D25-322456892CD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7291" y="893"/>
            <a:ext cx="3893123" cy="3332882"/>
          </a:xfrm>
        </p:spPr>
      </p:pic>
      <p:pic>
        <p:nvPicPr>
          <p:cNvPr id="14" name="그림 개체 틀 13" descr="잔디에 앉아 산 너머 일몰을 바라보는 등산객들 ">
            <a:extLst>
              <a:ext uri="{FF2B5EF4-FFF2-40B4-BE49-F238E27FC236}">
                <a16:creationId xmlns:a16="http://schemas.microsoft.com/office/drawing/2014/main" id="{64452171-1F70-4701-BC23-36E46087AA8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2824" y="3562315"/>
            <a:ext cx="3737588" cy="3332882"/>
          </a:xfrm>
        </p:spPr>
      </p:pic>
    </p:spTree>
    <p:extLst>
      <p:ext uri="{BB962C8B-B14F-4D97-AF65-F5344CB8AC3E}">
        <p14:creationId xmlns:p14="http://schemas.microsoft.com/office/powerpoint/2010/main" val="1876460308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맑은 고딕"/>
        <a:ea typeface=""/>
        <a:cs typeface=""/>
      </a:majorFont>
      <a:minorFont>
        <a:latin typeface="맑은 고딕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5543.tgt.Office_50301111_TF33713516_Win32_OJ112196127.potx [사용자가 마지막으로 저장]" id="{846FF8EE-E155-455A-B5E0-865DD414CE07}" vid="{5A11FD27-9721-497C-A4EB-ADB8BD27A8C1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4876F9-7AE1-498D-B8FE-1E3AD703D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811A92-D464-4AC4-A396-BA73B10CEEA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{585501B5-0D43-4035-8557-793BEC3DC49C}tf33713516_win32</Template>
  <TotalTime>267</TotalTime>
  <Words>1332</Words>
  <Application>Microsoft Office PowerPoint</Application>
  <PresentationFormat>와이드스크린</PresentationFormat>
  <Paragraphs>119</Paragraphs>
  <Slides>18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33" baseType="lpstr">
      <vt:lpstr>Futura</vt:lpstr>
      <vt:lpstr>Helvetica Neue Medium</vt:lpstr>
      <vt:lpstr>HY목각파임B</vt:lpstr>
      <vt:lpstr>NanumBarunGothic</vt:lpstr>
      <vt:lpstr>Yu Gothic UI Semibold</vt:lpstr>
      <vt:lpstr>돋움체</vt:lpstr>
      <vt:lpstr>Malgun Gothic</vt:lpstr>
      <vt:lpstr>Malgun Gothic</vt:lpstr>
      <vt:lpstr>바탕</vt:lpstr>
      <vt:lpstr>Arial</vt:lpstr>
      <vt:lpstr>Calibri</vt:lpstr>
      <vt:lpstr>Calibri Light</vt:lpstr>
      <vt:lpstr>roboto</vt:lpstr>
      <vt:lpstr>Wingdings 3</vt:lpstr>
      <vt:lpstr>3DFloatVTI</vt:lpstr>
      <vt:lpstr>Prayer Meeting  for Persecuted Church Worldwide</vt:lpstr>
      <vt:lpstr>순서</vt:lpstr>
      <vt:lpstr>OPEN DOORS CORE VALUE</vt:lpstr>
      <vt:lpstr>OPEN DOORS CORE VALUE/핵심가치 (3’)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WWL  Persecution  Engines   박해지수 산출 기본개념  박해동인(动因)</vt:lpstr>
      <vt:lpstr>PowerPoint 프레젠테이션</vt:lpstr>
      <vt:lpstr>World Watch List 2022</vt:lpstr>
      <vt:lpstr>소그룹 나눔 (15분)</vt:lpstr>
      <vt:lpstr>박해 받는 교회를 위한 기도(30')</vt:lpstr>
      <vt:lpstr>화요 평화기도</vt:lpstr>
      <vt:lpstr>석 달째 이어진 이란 '히잡 시위'…"43년 전과는 다르다"</vt:lpstr>
      <vt:lpstr>박해 받는 교회를 위한 기도가 이 땅에 요원의 불길처럼 더 뜨겁게 일어나기를 기도합니다.</vt:lpstr>
      <vt:lpstr>알림… 1. 박해 받는 교회를 위한 오픈도어 기도모임에 참석해 주신 분들께 감사드립니다.   2. 중동을 위한 희망의 백만기도 운동에  많이 참여해 주세요. www.makehopelast.org에 방문하셔서 기도의 불을 밝혀 주세요!!!  3. 다음 기도시간은 12월 13일 (화)  pm 7:00 - 8:00입니다.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4</cp:revision>
  <dcterms:created xsi:type="dcterms:W3CDTF">2022-12-06T02:44:58Z</dcterms:created>
  <dcterms:modified xsi:type="dcterms:W3CDTF">2022-12-07T06:07:36Z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