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274" r:id="rId5"/>
    <p:sldId id="278" r:id="rId6"/>
    <p:sldId id="372" r:id="rId7"/>
    <p:sldId id="263" r:id="rId8"/>
    <p:sldId id="404" r:id="rId9"/>
    <p:sldId id="265" r:id="rId10"/>
    <p:sldId id="402" r:id="rId11"/>
    <p:sldId id="403" r:id="rId12"/>
    <p:sldId id="406" r:id="rId13"/>
    <p:sldId id="405" r:id="rId14"/>
    <p:sldId id="2440" r:id="rId15"/>
    <p:sldId id="2439" r:id="rId16"/>
    <p:sldId id="397" r:id="rId17"/>
    <p:sldId id="281" r:id="rId18"/>
    <p:sldId id="271" r:id="rId19"/>
    <p:sldId id="275" r:id="rId20"/>
    <p:sldId id="2442" r:id="rId21"/>
    <p:sldId id="2443" r:id="rId22"/>
    <p:sldId id="2444" r:id="rId23"/>
    <p:sldId id="409" r:id="rId24"/>
    <p:sldId id="266" r:id="rId25"/>
    <p:sldId id="284" r:id="rId26"/>
    <p:sldId id="279" r:id="rId27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598" autoAdjust="0"/>
  </p:normalViewPr>
  <p:slideViewPr>
    <p:cSldViewPr snapToGrid="0">
      <p:cViewPr varScale="1">
        <p:scale>
          <a:sx n="111" d="100"/>
          <a:sy n="111" d="100"/>
        </p:scale>
        <p:origin x="59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113" d="100"/>
          <a:sy n="113" d="100"/>
        </p:scale>
        <p:origin x="259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1200" dirty="0"/>
            <a:t>이것은 우리의 사역을 다른 사역과 구분 짓는 핵심요소이다</a:t>
          </a:r>
          <a:r>
            <a:rPr lang="en-US" sz="1200" dirty="0"/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/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10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dirty="0"/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/>
      <dgm:spPr/>
      <dgm:t>
        <a:bodyPr/>
        <a:lstStyle/>
        <a:p>
          <a:r>
            <a:rPr lang="en-US" dirty="0"/>
            <a:t>We</a:t>
          </a:r>
          <a:r>
            <a:rPr lang="ko-KR" dirty="0"/>
            <a:t> </a:t>
          </a:r>
          <a:r>
            <a:rPr lang="en-US" dirty="0"/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/>
            <a:t>기도는 우리에게 산소와 같다</a:t>
          </a:r>
          <a:r>
            <a:rPr lang="en-US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90338"/>
          <a:ext cx="4141986" cy="4141986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393488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200" kern="1200" dirty="0"/>
            <a:t>이것은 우리의 사역을 다른 사역과 구분 짓는 핵심요소이다</a:t>
          </a:r>
          <a:r>
            <a:rPr lang="en-US" sz="1200" kern="1200" dirty="0"/>
            <a:t>. </a:t>
          </a:r>
        </a:p>
      </dsp:txBody>
      <dsp:txXfrm>
        <a:off x="472344" y="562682"/>
        <a:ext cx="1457662" cy="1457662"/>
      </dsp:txXfrm>
    </dsp:sp>
    <dsp:sp modelId="{1E605D44-75F4-48C9-859D-D19AC985B650}">
      <dsp:nvSpPr>
        <dsp:cNvPr id="0" name=""/>
        <dsp:cNvSpPr/>
      </dsp:nvSpPr>
      <dsp:spPr>
        <a:xfrm>
          <a:off x="2133122" y="483826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This is what makes our ministry distinctive!</a:t>
          </a:r>
        </a:p>
      </dsp:txBody>
      <dsp:txXfrm>
        <a:off x="2211978" y="562682"/>
        <a:ext cx="1457662" cy="1457662"/>
      </dsp:txXfrm>
    </dsp:sp>
    <dsp:sp modelId="{1B2A6CDE-329D-4820-BC7E-33F9F52B4372}">
      <dsp:nvSpPr>
        <dsp:cNvPr id="0" name=""/>
        <dsp:cNvSpPr/>
      </dsp:nvSpPr>
      <dsp:spPr>
        <a:xfrm>
          <a:off x="393488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1000" kern="1200" dirty="0"/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1000" kern="1200" dirty="0"/>
            <a:t>. </a:t>
          </a:r>
        </a:p>
      </dsp:txBody>
      <dsp:txXfrm>
        <a:off x="472344" y="2302316"/>
        <a:ext cx="1457662" cy="1457662"/>
      </dsp:txXfrm>
    </dsp:sp>
    <dsp:sp modelId="{133B2B98-6F95-4473-8DB3-081922C2E9BB}">
      <dsp:nvSpPr>
        <dsp:cNvPr id="0" name=""/>
        <dsp:cNvSpPr/>
      </dsp:nvSpPr>
      <dsp:spPr>
        <a:xfrm>
          <a:off x="2133122" y="2223460"/>
          <a:ext cx="1615374" cy="16153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/>
            <a:t>We</a:t>
          </a:r>
          <a:r>
            <a:rPr lang="ko-KR" sz="1000" kern="1200" dirty="0"/>
            <a:t> </a:t>
          </a:r>
          <a:r>
            <a:rPr lang="en-US" sz="1000" kern="1200" dirty="0"/>
            <a:t>serve those who pay the highest price for following Jesus by listening to them and meeting their needs wherever possible.</a:t>
          </a:r>
        </a:p>
      </dsp:txBody>
      <dsp:txXfrm>
        <a:off x="2211978" y="2302316"/>
        <a:ext cx="1457662" cy="145766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448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116369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우리에게 산소와 같다</a:t>
          </a:r>
          <a:r>
            <a:rPr lang="en-US" sz="900" kern="1200"/>
            <a:t>. </a:t>
          </a:r>
        </a:p>
      </dsp:txBody>
      <dsp:txXfrm>
        <a:off x="135605" y="1901883"/>
        <a:ext cx="995817" cy="618302"/>
      </dsp:txXfrm>
    </dsp:sp>
    <dsp:sp modelId="{7213B454-C07A-4B1E-AB8A-1332C05CC55B}">
      <dsp:nvSpPr>
        <dsp:cNvPr id="0" name=""/>
        <dsp:cNvSpPr/>
      </dsp:nvSpPr>
      <dsp:spPr>
        <a:xfrm>
          <a:off x="1265580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380501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oxygen.</a:t>
          </a:r>
        </a:p>
      </dsp:txBody>
      <dsp:txXfrm>
        <a:off x="1399737" y="1901883"/>
        <a:ext cx="995817" cy="618302"/>
      </dsp:txXfrm>
    </dsp:sp>
    <dsp:sp modelId="{34D387BB-7EE4-4219-9BCC-F2F17F759AC9}">
      <dsp:nvSpPr>
        <dsp:cNvPr id="0" name=""/>
        <dsp:cNvSpPr/>
      </dsp:nvSpPr>
      <dsp:spPr>
        <a:xfrm>
          <a:off x="2529712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2644633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/>
            <a:t>기도는 하나님과 동행하는 우리의 삶이다</a:t>
          </a:r>
          <a:r>
            <a:rPr lang="en-US" sz="900" kern="1200"/>
            <a:t>. </a:t>
          </a:r>
        </a:p>
      </dsp:txBody>
      <dsp:txXfrm>
        <a:off x="2663869" y="1901883"/>
        <a:ext cx="995817" cy="618302"/>
      </dsp:txXfrm>
    </dsp:sp>
    <dsp:sp modelId="{56D1EC13-304D-4052-8324-1CB68985B3F6}">
      <dsp:nvSpPr>
        <dsp:cNvPr id="0" name=""/>
        <dsp:cNvSpPr/>
      </dsp:nvSpPr>
      <dsp:spPr>
        <a:xfrm>
          <a:off x="3793844" y="1773471"/>
          <a:ext cx="1034289" cy="65677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3908765" y="1882647"/>
          <a:ext cx="1034289" cy="65677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900" kern="1200"/>
            <a:t>Prayer is our life with God.</a:t>
          </a:r>
        </a:p>
      </dsp:txBody>
      <dsp:txXfrm>
        <a:off x="3928001" y="1901883"/>
        <a:ext cx="995817" cy="6183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8DDA5A69-1EB5-4311-9C45-742355CC7FC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F449A56-4912-4888-B3FB-B0235F63A8F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1859F-6569-47FA-BA63-8425330140A4}" type="datetime1">
              <a:rPr lang="ko-KR" altLang="ko-KR" smtClean="0"/>
              <a:t>2022-12-21</a:t>
            </a:fld>
            <a:endParaRPr lang="ko-KR" altLang="ko-KR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C0C5CCA-68B1-4827-B90B-927B02460E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ko-KR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F77206C-ACFF-4EE7-A43D-BF85DB3A33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53AF7B-73DB-4301-8C19-EFF5A9D750D3}" type="slidenum">
              <a:rPr lang="ko-KR" altLang="ko-KR" smtClean="0"/>
              <a:t>‹#›</a:t>
            </a:fld>
            <a:endParaRPr lang="ko-KR" altLang="ko-KR"/>
          </a:p>
        </p:txBody>
      </p:sp>
    </p:spTree>
    <p:extLst>
      <p:ext uri="{BB962C8B-B14F-4D97-AF65-F5344CB8AC3E}">
        <p14:creationId xmlns:p14="http://schemas.microsoft.com/office/powerpoint/2010/main" val="380225754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1C9C79E-E6D9-4A02-A7FD-928D36354538}" type="datetime1">
              <a:rPr lang="ko-KR" altLang="ko-KR" smtClean="0"/>
              <a:t>2022-12-21</a:t>
            </a:fld>
            <a:endParaRPr lang="ko-KR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30E6F85-6220-421D-9203-84F526C4C605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510255138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en-US" altLang="ko-KR" sz="1200" noProof="0" dirty="0">
                <a:solidFill>
                  <a:prstClr val="black"/>
                </a:solidFill>
              </a:rPr>
              <a:t>© Copyright Showeet.com – Free PowerPoint Templates</a:t>
            </a:r>
            <a:endParaRPr lang="ko-KR" altLang="en-US" noProof="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36D9429-67C4-4688-B497-2D10480057F2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833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2022-12-21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E7EBD9E-9791-4E04-9655-AA48D5390BE8}" type="slidenum">
              <a:rPr lang="en-US" altLang="en-US"/>
              <a:pPr lvl="0">
                <a:defRPr/>
              </a:pPr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8F3494-0491-4803-BC84-8A9DE4958074}" type="slidenum">
              <a:rPr lang="en-US" altLang="ko-KR" smtClean="0"/>
              <a:t>15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B8310B-ADC9-4EE2-8BC4-0DA1C23C0FE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D24F7415-D5F3-4918-93DD-94804EA67BA8}" type="datetime1">
              <a:rPr lang="ko-KR" altLang="ko-KR" smtClean="0"/>
              <a:t>2022-12-21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35040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1486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A1E85A95-B7C1-4043-B4FD-1C1E7B6E43C0}" type="slidenum">
              <a:rPr lang="en-US" altLang="ko-KR" smtClean="0"/>
              <a:t>21</a:t>
            </a:fld>
            <a:endParaRPr 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E08B65E-1836-405F-80F4-57F0D40EAFB5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49DBB610-C6CD-42C8-BAF6-C0DCED9F7CF1}" type="datetime1">
              <a:rPr lang="ko-KR" altLang="ko-KR" smtClean="0"/>
              <a:t>2022-12-21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41600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직사각형 14">
            <a:extLst>
              <a:ext uri="{FF2B5EF4-FFF2-40B4-BE49-F238E27FC236}">
                <a16:creationId xmlns:a16="http://schemas.microsoft.com/office/drawing/2014/main" id="{52728D19-281F-4946-9684-65A557653DD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D412D4F2-D8CF-48D7-8E93-9342D2AE3950}"/>
              </a:ext>
            </a:extLst>
          </p:cNvPr>
          <p:cNvSpPr/>
          <p:nvPr userDrawn="1"/>
        </p:nvSpPr>
        <p:spPr>
          <a:xfrm rot="10800000" flipH="1">
            <a:off x="0" y="0"/>
            <a:ext cx="12191999" cy="6858000"/>
          </a:xfrm>
          <a:prstGeom prst="rect">
            <a:avLst/>
          </a:prstGeom>
          <a:gradFill>
            <a:gsLst>
              <a:gs pos="0">
                <a:schemeClr val="accent5">
                  <a:alpha val="75000"/>
                </a:schemeClr>
              </a:gs>
              <a:gs pos="100000">
                <a:schemeClr val="tx2">
                  <a:lumMod val="50000"/>
                  <a:lumOff val="50000"/>
                  <a:alpha val="48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F81071F9-5F9E-43AF-B1F9-8F94CCA0D1D0}"/>
              </a:ext>
            </a:extLst>
          </p:cNvPr>
          <p:cNvSpPr/>
          <p:nvPr userDrawn="1"/>
        </p:nvSpPr>
        <p:spPr>
          <a:xfrm rot="10800000">
            <a:off x="-4" y="456773"/>
            <a:ext cx="12191999" cy="6400800"/>
          </a:xfrm>
          <a:prstGeom prst="rect">
            <a:avLst/>
          </a:prstGeom>
          <a:gradFill>
            <a:gsLst>
              <a:gs pos="0">
                <a:schemeClr val="accent5">
                  <a:alpha val="37000"/>
                </a:schemeClr>
              </a:gs>
              <a:gs pos="92000">
                <a:schemeClr val="accent2">
                  <a:alpha val="75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C954D1A4-E8FD-4E5A-A528-35498A356680}"/>
              </a:ext>
            </a:extLst>
          </p:cNvPr>
          <p:cNvSpPr/>
          <p:nvPr userDrawn="1"/>
        </p:nvSpPr>
        <p:spPr>
          <a:xfrm rot="10800000" flipH="1">
            <a:off x="-2" y="0"/>
            <a:ext cx="6096001" cy="6858000"/>
          </a:xfrm>
          <a:prstGeom prst="rect">
            <a:avLst/>
          </a:prstGeom>
          <a:gradFill>
            <a:gsLst>
              <a:gs pos="13000">
                <a:schemeClr val="accent2">
                  <a:alpha val="61000"/>
                </a:schemeClr>
              </a:gs>
              <a:gs pos="99000">
                <a:schemeClr val="accent4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ctr" rtl="0">
              <a:buFont typeface="Arial" panose="020B0604020202020204" pitchFamily="34" charset="0"/>
              <a:buChar char="•"/>
            </a:pPr>
            <a:endParaRPr lang="ko-KR" dirty="0"/>
          </a:p>
        </p:txBody>
      </p:sp>
      <p:sp>
        <p:nvSpPr>
          <p:cNvPr id="19" name="제목 6">
            <a:extLst>
              <a:ext uri="{FF2B5EF4-FFF2-40B4-BE49-F238E27FC236}">
                <a16:creationId xmlns:a16="http://schemas.microsoft.com/office/drawing/2014/main" id="{ED6FD0CF-1406-477D-A12B-53DC561BD0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2918" y="1028700"/>
            <a:ext cx="10614211" cy="1152712"/>
          </a:xfrm>
        </p:spPr>
        <p:txBody>
          <a:bodyPr rtlCol="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>
                <a:solidFill>
                  <a:schemeClr val="bg1"/>
                </a:solidFill>
              </a:rPr>
              <a:t>마스터 제목 스타일 편집</a:t>
            </a:r>
            <a:endParaRPr lang="ko-KR" dirty="0">
              <a:solidFill>
                <a:schemeClr val="bg1"/>
              </a:solidFill>
            </a:endParaRPr>
          </a:p>
        </p:txBody>
      </p:sp>
      <p:sp>
        <p:nvSpPr>
          <p:cNvPr id="20" name="자유형: 도형 19">
            <a:extLst>
              <a:ext uri="{FF2B5EF4-FFF2-40B4-BE49-F238E27FC236}">
                <a16:creationId xmlns:a16="http://schemas.microsoft.com/office/drawing/2014/main" id="{230DFABF-2A96-46EC-8C35-1C4A9D0A0739}"/>
              </a:ext>
            </a:extLst>
          </p:cNvPr>
          <p:cNvSpPr/>
          <p:nvPr userDrawn="1"/>
        </p:nvSpPr>
        <p:spPr>
          <a:xfrm rot="16200000" flipH="1">
            <a:off x="4063256" y="400727"/>
            <a:ext cx="4065484" cy="8849062"/>
          </a:xfrm>
          <a:custGeom>
            <a:avLst/>
            <a:gdLst>
              <a:gd name="connsiteX0" fmla="*/ 0 w 4065484"/>
              <a:gd name="connsiteY0" fmla="*/ 4424531 h 8849062"/>
              <a:gd name="connsiteX1" fmla="*/ 3899197 w 4065484"/>
              <a:gd name="connsiteY1" fmla="*/ 8840480 h 8849062"/>
              <a:gd name="connsiteX2" fmla="*/ 4065484 w 4065484"/>
              <a:gd name="connsiteY2" fmla="*/ 8849062 h 8849062"/>
              <a:gd name="connsiteX3" fmla="*/ 4065483 w 4065484"/>
              <a:gd name="connsiteY3" fmla="*/ 0 h 8849062"/>
              <a:gd name="connsiteX4" fmla="*/ 3899197 w 4065484"/>
              <a:gd name="connsiteY4" fmla="*/ 8581 h 8849062"/>
              <a:gd name="connsiteX5" fmla="*/ 0 w 4065484"/>
              <a:gd name="connsiteY5" fmla="*/ 4424531 h 884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65484" h="8849062">
                <a:moveTo>
                  <a:pt x="0" y="4424531"/>
                </a:moveTo>
                <a:cubicBezTo>
                  <a:pt x="0" y="6722831"/>
                  <a:pt x="1709076" y="8613167"/>
                  <a:pt x="3899197" y="8840480"/>
                </a:cubicBezTo>
                <a:lnTo>
                  <a:pt x="4065484" y="8849062"/>
                </a:lnTo>
                <a:lnTo>
                  <a:pt x="4065483" y="0"/>
                </a:lnTo>
                <a:lnTo>
                  <a:pt x="3899197" y="8581"/>
                </a:lnTo>
                <a:cubicBezTo>
                  <a:pt x="1709075" y="235897"/>
                  <a:pt x="0" y="2126232"/>
                  <a:pt x="0" y="4424531"/>
                </a:cubicBezTo>
                <a:close/>
              </a:path>
            </a:pathLst>
          </a:custGeom>
          <a:gradFill flip="none" rotWithShape="1">
            <a:gsLst>
              <a:gs pos="7000">
                <a:schemeClr val="accent4">
                  <a:lumMod val="60000"/>
                  <a:lumOff val="40000"/>
                  <a:alpha val="3000"/>
                </a:schemeClr>
              </a:gs>
              <a:gs pos="100000">
                <a:schemeClr val="bg1">
                  <a:alpha val="16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1" name="부제목 7">
            <a:extLst>
              <a:ext uri="{FF2B5EF4-FFF2-40B4-BE49-F238E27FC236}">
                <a16:creationId xmlns:a16="http://schemas.microsoft.com/office/drawing/2014/main" id="{A943203E-4446-4D2D-AFEE-C3BCE7522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08518"/>
            <a:ext cx="9144000" cy="609600"/>
          </a:xfrm>
        </p:spPr>
        <p:txBody>
          <a:bodyPr rtlCol="0">
            <a:normAutofit/>
          </a:bodyPr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sz="1400" b="0">
                <a:solidFill>
                  <a:schemeClr val="bg1"/>
                </a:solidFill>
                <a:latin typeface="+mj-lt"/>
              </a:rPr>
              <a:t>클릭하여 마스터 부제목 스타일 편집</a:t>
            </a:r>
            <a:endParaRPr lang="ko-KR" sz="1400" b="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그림 개체 틀 22">
            <a:extLst>
              <a:ext uri="{FF2B5EF4-FFF2-40B4-BE49-F238E27FC236}">
                <a16:creationId xmlns:a16="http://schemas.microsoft.com/office/drawing/2014/main" id="{D7662E6F-0458-41D6-A36A-37011FA74BF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43302" y="3351746"/>
            <a:ext cx="7519558" cy="3506255"/>
          </a:xfrm>
          <a:custGeom>
            <a:avLst/>
            <a:gdLst>
              <a:gd name="connsiteX0" fmla="*/ 3759779 w 7519558"/>
              <a:gd name="connsiteY0" fmla="*/ 0 h 3506255"/>
              <a:gd name="connsiteX1" fmla="*/ 7513560 w 7519558"/>
              <a:gd name="connsiteY1" fmla="*/ 3387468 h 3506255"/>
              <a:gd name="connsiteX2" fmla="*/ 7519558 w 7519558"/>
              <a:gd name="connsiteY2" fmla="*/ 3506255 h 3506255"/>
              <a:gd name="connsiteX3" fmla="*/ 0 w 7519558"/>
              <a:gd name="connsiteY3" fmla="*/ 3506255 h 3506255"/>
              <a:gd name="connsiteX4" fmla="*/ 5998 w 7519558"/>
              <a:gd name="connsiteY4" fmla="*/ 3387468 h 3506255"/>
              <a:gd name="connsiteX5" fmla="*/ 3759779 w 7519558"/>
              <a:gd name="connsiteY5" fmla="*/ 0 h 350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9558" h="3506255">
                <a:moveTo>
                  <a:pt x="3759779" y="0"/>
                </a:moveTo>
                <a:cubicBezTo>
                  <a:pt x="5713450" y="0"/>
                  <a:pt x="7320331" y="1484777"/>
                  <a:pt x="7513560" y="3387468"/>
                </a:cubicBezTo>
                <a:lnTo>
                  <a:pt x="7519558" y="3506255"/>
                </a:lnTo>
                <a:lnTo>
                  <a:pt x="0" y="3506255"/>
                </a:lnTo>
                <a:lnTo>
                  <a:pt x="5998" y="3387468"/>
                </a:lnTo>
                <a:cubicBezTo>
                  <a:pt x="199227" y="1484777"/>
                  <a:pt x="1806109" y="0"/>
                  <a:pt x="3759779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84663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그룹 42">
            <a:extLst>
              <a:ext uri="{FF2B5EF4-FFF2-40B4-BE49-F238E27FC236}">
                <a16:creationId xmlns:a16="http://schemas.microsoft.com/office/drawing/2014/main" id="{306F3896-19D4-4232-82CE-6C81979F6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191D0E40-FF26-4842-B967-3FA07E78DC55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dirty="0"/>
            </a:p>
          </p:txBody>
        </p:sp>
        <p:sp>
          <p:nvSpPr>
            <p:cNvPr id="45" name="직사각형 44">
              <a:extLst>
                <a:ext uri="{FF2B5EF4-FFF2-40B4-BE49-F238E27FC236}">
                  <a16:creationId xmlns:a16="http://schemas.microsoft.com/office/drawing/2014/main" id="{7BE4E0C1-B316-4C88-9FF8-5BA9F1C67DCE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dirty="0"/>
            </a:p>
          </p:txBody>
        </p:sp>
      </p:grp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6F7B3B56-B1E0-482A-BCB7-F6DFF267F4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-1184687" y="1185453"/>
            <a:ext cx="6408742" cy="4037835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1966FDA2-772B-4D2A-AB6A-EE70A258E8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H="1">
            <a:off x="1043780" y="3413921"/>
            <a:ext cx="1951041" cy="4038601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7" name="자유형: 도형 26">
            <a:extLst>
              <a:ext uri="{FF2B5EF4-FFF2-40B4-BE49-F238E27FC236}">
                <a16:creationId xmlns:a16="http://schemas.microsoft.com/office/drawing/2014/main" id="{113291B3-B6EE-40A3-8DD7-FA478AD26E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0635413">
            <a:off x="-364225" y="1757079"/>
            <a:ext cx="3900087" cy="4178958"/>
          </a:xfrm>
          <a:custGeom>
            <a:avLst/>
            <a:gdLst>
              <a:gd name="connsiteX0" fmla="*/ 2431955 w 3900087"/>
              <a:gd name="connsiteY0" fmla="*/ 93939 h 4178958"/>
              <a:gd name="connsiteX1" fmla="*/ 3900087 w 3900087"/>
              <a:gd name="connsiteY1" fmla="*/ 2089479 h 4178958"/>
              <a:gd name="connsiteX2" fmla="*/ 1810608 w 3900087"/>
              <a:gd name="connsiteY2" fmla="*/ 4178958 h 4178958"/>
              <a:gd name="connsiteX3" fmla="*/ 77979 w 3900087"/>
              <a:gd name="connsiteY3" fmla="*/ 3257727 h 4178958"/>
              <a:gd name="connsiteX4" fmla="*/ 0 w 3900087"/>
              <a:gd name="connsiteY4" fmla="*/ 3129368 h 4178958"/>
              <a:gd name="connsiteX5" fmla="*/ 831517 w 3900087"/>
              <a:gd name="connsiteY5" fmla="*/ 244058 h 4178958"/>
              <a:gd name="connsiteX6" fmla="*/ 997289 w 3900087"/>
              <a:gd name="connsiteY6" fmla="*/ 164202 h 4178958"/>
              <a:gd name="connsiteX7" fmla="*/ 1810608 w 3900087"/>
              <a:gd name="connsiteY7" fmla="*/ 0 h 4178958"/>
              <a:gd name="connsiteX8" fmla="*/ 2431955 w 390008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087" h="4178958">
                <a:moveTo>
                  <a:pt x="2431955" y="93939"/>
                </a:moveTo>
                <a:cubicBezTo>
                  <a:pt x="3282516" y="358491"/>
                  <a:pt x="3900087" y="1151865"/>
                  <a:pt x="3900087" y="2089479"/>
                </a:cubicBezTo>
                <a:cubicBezTo>
                  <a:pt x="3900087" y="3243466"/>
                  <a:pt x="2964595" y="4178958"/>
                  <a:pt x="1810608" y="4178958"/>
                </a:cubicBezTo>
                <a:cubicBezTo>
                  <a:pt x="1089366" y="4178958"/>
                  <a:pt x="453474" y="3813531"/>
                  <a:pt x="77979" y="3257727"/>
                </a:cubicBezTo>
                <a:lnTo>
                  <a:pt x="0" y="3129368"/>
                </a:lnTo>
                <a:lnTo>
                  <a:pt x="831517" y="244058"/>
                </a:lnTo>
                <a:lnTo>
                  <a:pt x="997289" y="164202"/>
                </a:lnTo>
                <a:cubicBezTo>
                  <a:pt x="1247270" y="58468"/>
                  <a:pt x="1522111" y="0"/>
                  <a:pt x="1810608" y="0"/>
                </a:cubicBezTo>
                <a:cubicBezTo>
                  <a:pt x="2026981" y="0"/>
                  <a:pt x="2235672" y="32888"/>
                  <a:pt x="2431955" y="93939"/>
                </a:cubicBezTo>
                <a:close/>
              </a:path>
            </a:pathLst>
          </a:cu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accent6">
                  <a:alpha val="35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CD997F7F-035E-456B-A91D-4491044624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47595" y="413658"/>
            <a:ext cx="4400609" cy="3581400"/>
          </a:xfrm>
          <a:prstGeom prst="rect">
            <a:avLst/>
          </a:prstGeom>
          <a:gradFill>
            <a:gsLst>
              <a:gs pos="0">
                <a:schemeClr val="accent5">
                  <a:alpha val="29000"/>
                </a:schemeClr>
              </a:gs>
              <a:gs pos="100000">
                <a:schemeClr val="accent4">
                  <a:alpha val="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9" name="제목 1">
            <a:extLst>
              <a:ext uri="{FF2B5EF4-FFF2-40B4-BE49-F238E27FC236}">
                <a16:creationId xmlns:a16="http://schemas.microsoft.com/office/drawing/2014/main" id="{10052647-C66D-4244-962F-2AA82F920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586633"/>
            <a:ext cx="3125336" cy="3611584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>
                <a:solidFill>
                  <a:schemeClr val="bg1"/>
                </a:solidFill>
              </a:rPr>
              <a:t>마스터 제목 스타일 편집</a:t>
            </a:r>
            <a:endParaRPr lang="ko-KR" dirty="0">
              <a:solidFill>
                <a:schemeClr val="bg1"/>
              </a:solidFill>
            </a:endParaRPr>
          </a:p>
        </p:txBody>
      </p:sp>
      <p:sp>
        <p:nvSpPr>
          <p:cNvPr id="30" name="바닥글 개체 틀 4">
            <a:extLst>
              <a:ext uri="{FF2B5EF4-FFF2-40B4-BE49-F238E27FC236}">
                <a16:creationId xmlns:a16="http://schemas.microsoft.com/office/drawing/2014/main" id="{43D0BC76-B58B-4508-A4FF-DC3D3ADB54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1" y="1912217"/>
            <a:ext cx="4114800" cy="45720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0A73B76-2F23-43F4-BD43-914BAEE88CF6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778375" y="863600"/>
            <a:ext cx="3441700" cy="5130800"/>
          </a:xfrm>
        </p:spPr>
        <p:txBody>
          <a:bodyPr rtlCol="0" anchor="ctr">
            <a:normAutofit/>
          </a:bodyPr>
          <a:lstStyle>
            <a:lvl1pPr>
              <a:buNone/>
              <a:defRPr sz="18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40" name="그림 개체 틀 39">
            <a:extLst>
              <a:ext uri="{FF2B5EF4-FFF2-40B4-BE49-F238E27FC236}">
                <a16:creationId xmlns:a16="http://schemas.microsoft.com/office/drawing/2014/main" id="{25D66CC0-A06E-4254-AAF8-8DA80B01936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787384" y="868680"/>
            <a:ext cx="2505456" cy="1499616"/>
          </a:xfrm>
          <a:solidFill>
            <a:schemeClr val="accent6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1" name="그림 개체 틀 39">
            <a:extLst>
              <a:ext uri="{FF2B5EF4-FFF2-40B4-BE49-F238E27FC236}">
                <a16:creationId xmlns:a16="http://schemas.microsoft.com/office/drawing/2014/main" id="{9E32C36A-291F-44F8-81D5-1899179E0AE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87384" y="2688336"/>
            <a:ext cx="2505456" cy="1499616"/>
          </a:xfrm>
          <a:solidFill>
            <a:schemeClr val="accent6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2" name="그림 개체 틀 39">
            <a:extLst>
              <a:ext uri="{FF2B5EF4-FFF2-40B4-BE49-F238E27FC236}">
                <a16:creationId xmlns:a16="http://schemas.microsoft.com/office/drawing/2014/main" id="{E44311D2-BC20-4706-9F00-7D9178FB0A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87384" y="4526280"/>
            <a:ext cx="2505456" cy="1499616"/>
          </a:xfrm>
          <a:solidFill>
            <a:schemeClr val="accent6"/>
          </a:solidFill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5" name="날짜 개체 틀 3">
            <a:extLst>
              <a:ext uri="{FF2B5EF4-FFF2-40B4-BE49-F238E27FC236}">
                <a16:creationId xmlns:a16="http://schemas.microsoft.com/office/drawing/2014/main" id="{B0C91521-9FA7-4A68-9C94-30DAE875F3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6" name="슬라이드 번호 개체 틀 5">
            <a:extLst>
              <a:ext uri="{FF2B5EF4-FFF2-40B4-BE49-F238E27FC236}">
                <a16:creationId xmlns:a16="http://schemas.microsoft.com/office/drawing/2014/main" id="{43143B3C-F960-42CF-BBA0-4990E987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9A857F5-96C8-461D-A78C-38E92FE1C522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547921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90A4A873-9306-44F1-9047-F853F0082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893" y="457200"/>
            <a:ext cx="6230956" cy="1569368"/>
          </a:xfrm>
        </p:spPr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50B5C48D-A262-4537-89A8-437CBFD860E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041648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13" name="그림 개체 틀 11">
            <a:extLst>
              <a:ext uri="{FF2B5EF4-FFF2-40B4-BE49-F238E27FC236}">
                <a16:creationId xmlns:a16="http://schemas.microsoft.com/office/drawing/2014/main" id="{6702E7C4-3925-41D8-8339-6521FE726B2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1603470"/>
            <a:ext cx="4041648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4" name="그림 개체 틀 11">
            <a:extLst>
              <a:ext uri="{FF2B5EF4-FFF2-40B4-BE49-F238E27FC236}">
                <a16:creationId xmlns:a16="http://schemas.microsoft.com/office/drawing/2014/main" id="{D748BF23-0309-4049-B999-7977CE56B28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3206940"/>
            <a:ext cx="4041648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5" name="그림 개체 틀 11">
            <a:extLst>
              <a:ext uri="{FF2B5EF4-FFF2-40B4-BE49-F238E27FC236}">
                <a16:creationId xmlns:a16="http://schemas.microsoft.com/office/drawing/2014/main" id="{342D563E-638C-4E20-9FB7-739D6E4A9A9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4810409"/>
            <a:ext cx="4041648" cy="1600200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CDCF384C-15B5-46CF-BA28-3C6898C9A97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770438" y="2368550"/>
            <a:ext cx="6230411" cy="3390900"/>
          </a:xfrm>
        </p:spPr>
        <p:txBody>
          <a:bodyPr rtlCol="0"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 rtl="0"/>
            <a:r>
              <a:rPr lang="ko-KR"/>
              <a:t>내용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290665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직사각형 35">
            <a:extLst>
              <a:ext uri="{FF2B5EF4-FFF2-40B4-BE49-F238E27FC236}">
                <a16:creationId xmlns:a16="http://schemas.microsoft.com/office/drawing/2014/main" id="{AE2DFFA2-22D4-4919-9C0C-45E51AF578AC}"/>
              </a:ext>
            </a:extLst>
          </p:cNvPr>
          <p:cNvSpPr/>
          <p:nvPr userDrawn="1"/>
        </p:nvSpPr>
        <p:spPr>
          <a:xfrm rot="5400000" flipH="1">
            <a:off x="-152592" y="162118"/>
            <a:ext cx="6400418" cy="6095233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24FBF45C-4020-4F59-8E88-4006B53BE427}"/>
              </a:ext>
            </a:extLst>
          </p:cNvPr>
          <p:cNvSpPr/>
          <p:nvPr userDrawn="1"/>
        </p:nvSpPr>
        <p:spPr>
          <a:xfrm rot="5400000" flipH="1">
            <a:off x="-161024" y="143687"/>
            <a:ext cx="6400418" cy="6113043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lumMod val="75000"/>
                  <a:alpha val="87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BFCE23BB-F1B6-4676-BAD7-56273E800FEB}"/>
              </a:ext>
            </a:extLst>
          </p:cNvPr>
          <p:cNvSpPr/>
          <p:nvPr userDrawn="1"/>
        </p:nvSpPr>
        <p:spPr>
          <a:xfrm rot="5400000" flipH="1">
            <a:off x="1932850" y="2249496"/>
            <a:ext cx="2211724" cy="611304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100000">
                <a:schemeClr val="accent4">
                  <a:alpha val="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3136A792-3F80-40BE-96DB-0CDC51B9AA89}"/>
              </a:ext>
            </a:extLst>
          </p:cNvPr>
          <p:cNvSpPr/>
          <p:nvPr userDrawn="1"/>
        </p:nvSpPr>
        <p:spPr>
          <a:xfrm rot="6097846">
            <a:off x="767675" y="747345"/>
            <a:ext cx="4808302" cy="4808302"/>
          </a:xfrm>
          <a:prstGeom prst="ellipse">
            <a:avLst/>
          </a:prstGeom>
          <a:gradFill>
            <a:gsLst>
              <a:gs pos="39000">
                <a:schemeClr val="accent4">
                  <a:lumMod val="20000"/>
                  <a:lumOff val="80000"/>
                  <a:alpha val="0"/>
                </a:schemeClr>
              </a:gs>
              <a:gs pos="100000">
                <a:schemeClr val="accent6">
                  <a:alpha val="29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40" name="제목 1">
            <a:extLst>
              <a:ext uri="{FF2B5EF4-FFF2-40B4-BE49-F238E27FC236}">
                <a16:creationId xmlns:a16="http://schemas.microsoft.com/office/drawing/2014/main" id="{0A3C02BB-F8E9-47C7-AF5B-34F4E0DF2C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9154" y="987237"/>
            <a:ext cx="4506259" cy="2976491"/>
          </a:xfrm>
        </p:spPr>
        <p:txBody>
          <a:bodyPr rtlCol="0" anchor="b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>
                <a:solidFill>
                  <a:schemeClr val="bg1"/>
                </a:solidFill>
              </a:rPr>
              <a:t>마스터 제목 스타일 편집</a:t>
            </a:r>
            <a:endParaRPr lang="ko-KR" dirty="0">
              <a:solidFill>
                <a:schemeClr val="bg1"/>
              </a:solidFill>
            </a:endParaRPr>
          </a:p>
        </p:txBody>
      </p:sp>
      <p:sp>
        <p:nvSpPr>
          <p:cNvPr id="41" name="부제목 2">
            <a:extLst>
              <a:ext uri="{FF2B5EF4-FFF2-40B4-BE49-F238E27FC236}">
                <a16:creationId xmlns:a16="http://schemas.microsoft.com/office/drawing/2014/main" id="{585BD763-B468-4FE3-BCE8-C2E276B77B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9154" y="4393824"/>
            <a:ext cx="4506259" cy="1597145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 sz="1400">
                <a:solidFill>
                  <a:schemeClr val="bg1"/>
                </a:solidFill>
              </a:rPr>
              <a:t>클릭하여 마스터 부제목 스타일 편집</a:t>
            </a:r>
            <a:endParaRPr lang="ko-KR" sz="1400" dirty="0">
              <a:solidFill>
                <a:schemeClr val="bg1"/>
              </a:solidFill>
            </a:endParaRP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46" name="그림 개체 틀 45">
            <a:extLst>
              <a:ext uri="{FF2B5EF4-FFF2-40B4-BE49-F238E27FC236}">
                <a16:creationId xmlns:a16="http://schemas.microsoft.com/office/drawing/2014/main" id="{D482A36A-6BEB-495C-8399-9E9EA28C2B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31152" y="627063"/>
            <a:ext cx="4195763" cy="2674937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7" name="그림 개체 틀 45">
            <a:extLst>
              <a:ext uri="{FF2B5EF4-FFF2-40B4-BE49-F238E27FC236}">
                <a16:creationId xmlns:a16="http://schemas.microsoft.com/office/drawing/2014/main" id="{23DC67C7-2D14-4866-B487-E6C7EF2D18D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931152" y="3621024"/>
            <a:ext cx="4195763" cy="2674937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48" name="날짜 개체 틀 1">
            <a:extLst>
              <a:ext uri="{FF2B5EF4-FFF2-40B4-BE49-F238E27FC236}">
                <a16:creationId xmlns:a16="http://schemas.microsoft.com/office/drawing/2014/main" id="{2DCC7554-6615-4584-921E-91285C62C09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9" name="슬라이드 번호 개체 틀 3">
            <a:extLst>
              <a:ext uri="{FF2B5EF4-FFF2-40B4-BE49-F238E27FC236}">
                <a16:creationId xmlns:a16="http://schemas.microsoft.com/office/drawing/2014/main" id="{564CDF61-B448-4746-A22C-52C864C153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27204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차트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603500"/>
            <a:ext cx="10190163" cy="3468688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269559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차트 및 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4EC0C88D-87E5-47C3-AA92-269E45C85D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1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0803" y="2865438"/>
            <a:ext cx="10240960" cy="2708655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4D12C7D5-A921-47A9-8619-DD3D6EC81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4822383" y="-1739232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4315B16-F859-4692-83E7-34DB86837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60818" y="0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010241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B46EB34-1B8B-4396-BFD2-98D14076D4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0" y="4460827"/>
            <a:ext cx="12192003" cy="2397392"/>
          </a:xfrm>
          <a:prstGeom prst="rect">
            <a:avLst/>
          </a:prstGeom>
          <a:gradFill>
            <a:gsLst>
              <a:gs pos="8000">
                <a:schemeClr val="accent6"/>
              </a:gs>
              <a:gs pos="86000">
                <a:schemeClr val="accent5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3E69A3D-D17E-4FD6-87AB-82FA30AC0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038600" y="4463552"/>
            <a:ext cx="8153401" cy="2394447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1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CAE216A4-83E5-4AF8-83B6-82171757B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834054">
            <a:off x="2944145" y="2710934"/>
            <a:ext cx="3118759" cy="4639931"/>
          </a:xfrm>
          <a:custGeom>
            <a:avLst/>
            <a:gdLst>
              <a:gd name="connsiteX0" fmla="*/ 3118759 w 3118759"/>
              <a:gd name="connsiteY0" fmla="*/ 79510 h 4639931"/>
              <a:gd name="connsiteX1" fmla="*/ 1204940 w 3118759"/>
              <a:gd name="connsiteY1" fmla="*/ 4639931 h 4639931"/>
              <a:gd name="connsiteX2" fmla="*/ 1103495 w 3118759"/>
              <a:gd name="connsiteY2" fmla="*/ 4578302 h 4639931"/>
              <a:gd name="connsiteX3" fmla="*/ 0 w 3118759"/>
              <a:gd name="connsiteY3" fmla="*/ 2502877 h 4639931"/>
              <a:gd name="connsiteX4" fmla="*/ 2502877 w 3118759"/>
              <a:gd name="connsiteY4" fmla="*/ 0 h 4639931"/>
              <a:gd name="connsiteX5" fmla="*/ 3007294 w 3118759"/>
              <a:gd name="connsiteY5" fmla="*/ 50850 h 46399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18759" h="4639931">
                <a:moveTo>
                  <a:pt x="3118759" y="79510"/>
                </a:moveTo>
                <a:lnTo>
                  <a:pt x="1204940" y="4639931"/>
                </a:lnTo>
                <a:lnTo>
                  <a:pt x="1103495" y="4578302"/>
                </a:lnTo>
                <a:cubicBezTo>
                  <a:pt x="437725" y="4128517"/>
                  <a:pt x="0" y="3366815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2675665" y="0"/>
                  <a:pt x="2844363" y="17509"/>
                  <a:pt x="3007294" y="50850"/>
                </a:cubicBezTo>
                <a:close/>
              </a:path>
            </a:pathLst>
          </a:custGeom>
          <a:gradFill>
            <a:gsLst>
              <a:gs pos="0">
                <a:schemeClr val="accent6">
                  <a:alpha val="12000"/>
                </a:schemeClr>
              </a:gs>
              <a:gs pos="100000">
                <a:schemeClr val="accent6">
                  <a:lumMod val="60000"/>
                  <a:lumOff val="40000"/>
                  <a:alpha val="2000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E743141D-24A2-4BE2-B276-C20C06CB96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076701" y="4460827"/>
            <a:ext cx="8115300" cy="1945408"/>
          </a:xfrm>
          <a:prstGeom prst="rect">
            <a:avLst/>
          </a:prstGeom>
          <a:gradFill>
            <a:gsLst>
              <a:gs pos="0">
                <a:schemeClr val="accent6">
                  <a:alpha val="16000"/>
                </a:schemeClr>
              </a:gs>
              <a:gs pos="62000">
                <a:schemeClr val="accent5">
                  <a:alpha val="0"/>
                </a:scheme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0" name="제목 6">
            <a:extLst>
              <a:ext uri="{FF2B5EF4-FFF2-40B4-BE49-F238E27FC236}">
                <a16:creationId xmlns:a16="http://schemas.microsoft.com/office/drawing/2014/main" id="{A35F720A-671B-47F4-88B8-83CD2FE3B3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 rtlCol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 rtl="0"/>
            <a:r>
              <a:rPr lang="ko-KR" altLang="en-US" sz="3600">
                <a:solidFill>
                  <a:schemeClr val="bg1"/>
                </a:solidFill>
              </a:rPr>
              <a:t>마스터 제목 스타일 편집</a:t>
            </a:r>
            <a:endParaRPr lang="ko-KR" sz="3600" dirty="0">
              <a:solidFill>
                <a:schemeClr val="bg1"/>
              </a:solidFill>
            </a:endParaRPr>
          </a:p>
        </p:txBody>
      </p:sp>
      <p:sp>
        <p:nvSpPr>
          <p:cNvPr id="13" name="내용 개체 틀 7">
            <a:extLst>
              <a:ext uri="{FF2B5EF4-FFF2-40B4-BE49-F238E27FC236}">
                <a16:creationId xmlns:a16="http://schemas.microsoft.com/office/drawing/2014/main" id="{38168417-C3D6-45B7-898A-D94F37EA6C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 rtlCol="0">
            <a:normAutofit/>
          </a:bodyPr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1200">
                <a:solidFill>
                  <a:schemeClr val="bg1"/>
                </a:solidFill>
              </a:rPr>
              <a:t>클릭하여 마스터 부제목 스타일 편집</a:t>
            </a:r>
            <a:endParaRPr lang="ko-KR" sz="1200" dirty="0">
              <a:solidFill>
                <a:schemeClr val="bg1"/>
              </a:solidFill>
            </a:endParaRPr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7B0F7C81-3A6B-4709-B144-6A0DFEF3B8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88952" cy="4462272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98048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CABBCEB0-C572-483A-88B2-C65A607EC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-428"/>
            <a:ext cx="12192001" cy="2386759"/>
          </a:xfrm>
          <a:prstGeom prst="rect">
            <a:avLst/>
          </a:prstGeom>
          <a:gradFill>
            <a:gsLst>
              <a:gs pos="10000">
                <a:schemeClr val="accent5">
                  <a:alpha val="86000"/>
                </a:schemeClr>
              </a:gs>
              <a:gs pos="100000">
                <a:schemeClr val="accent6"/>
              </a:gs>
            </a:gsLst>
            <a:lin ang="15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64DDF8D-E0F6-454C-9BC5-15EF5630F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 flipH="1">
            <a:off x="4817660" y="8011"/>
            <a:ext cx="7374340" cy="2378309"/>
          </a:xfrm>
          <a:prstGeom prst="rect">
            <a:avLst/>
          </a:prstGeom>
          <a:gradFill>
            <a:gsLst>
              <a:gs pos="0">
                <a:schemeClr val="accent5">
                  <a:alpha val="0"/>
                </a:schemeClr>
              </a:gs>
              <a:gs pos="100000">
                <a:schemeClr val="accent2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8" name="제목 10">
            <a:extLst>
              <a:ext uri="{FF2B5EF4-FFF2-40B4-BE49-F238E27FC236}">
                <a16:creationId xmlns:a16="http://schemas.microsoft.com/office/drawing/2014/main" id="{382B2655-24B6-4245-8B87-EE7F138879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71600" y="580030"/>
            <a:ext cx="10240903" cy="1009934"/>
          </a:xfrm>
        </p:spPr>
        <p:txBody>
          <a:bodyPr rtlCol="0"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팀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E1866142-B2E0-46DB-B8B4-2078CE7804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45013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C386A221-28CD-49DF-AF22-78815A6E2F2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57600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7">
            <a:extLst>
              <a:ext uri="{FF2B5EF4-FFF2-40B4-BE49-F238E27FC236}">
                <a16:creationId xmlns:a16="http://schemas.microsoft.com/office/drawing/2014/main" id="{3671C398-D779-4B1A-BD2F-395D1F3F8D2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81928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8">
            <a:extLst>
              <a:ext uri="{FF2B5EF4-FFF2-40B4-BE49-F238E27FC236}">
                <a16:creationId xmlns:a16="http://schemas.microsoft.com/office/drawing/2014/main" id="{C283C6BE-C8D0-4726-B217-58FE337E5E8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97112" y="1819656"/>
            <a:ext cx="2282932" cy="2282932"/>
          </a:xfrm>
          <a:custGeom>
            <a:avLst/>
            <a:gdLst>
              <a:gd name="connsiteX0" fmla="*/ 1141466 w 2282932"/>
              <a:gd name="connsiteY0" fmla="*/ 0 h 2282932"/>
              <a:gd name="connsiteX1" fmla="*/ 2282932 w 2282932"/>
              <a:gd name="connsiteY1" fmla="*/ 1141466 h 2282932"/>
              <a:gd name="connsiteX2" fmla="*/ 1141466 w 2282932"/>
              <a:gd name="connsiteY2" fmla="*/ 2282932 h 2282932"/>
              <a:gd name="connsiteX3" fmla="*/ 0 w 2282932"/>
              <a:gd name="connsiteY3" fmla="*/ 1141466 h 2282932"/>
              <a:gd name="connsiteX4" fmla="*/ 1141466 w 2282932"/>
              <a:gd name="connsiteY4" fmla="*/ 0 h 2282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932" h="2282932">
                <a:moveTo>
                  <a:pt x="1141466" y="0"/>
                </a:moveTo>
                <a:cubicBezTo>
                  <a:pt x="1771880" y="0"/>
                  <a:pt x="2282932" y="511052"/>
                  <a:pt x="2282932" y="1141466"/>
                </a:cubicBezTo>
                <a:cubicBezTo>
                  <a:pt x="2282932" y="1771880"/>
                  <a:pt x="1771880" y="2282932"/>
                  <a:pt x="1141466" y="2282932"/>
                </a:cubicBezTo>
                <a:cubicBezTo>
                  <a:pt x="511052" y="2282932"/>
                  <a:pt x="0" y="1771880"/>
                  <a:pt x="0" y="1141466"/>
                </a:cubicBezTo>
                <a:cubicBezTo>
                  <a:pt x="0" y="511052"/>
                  <a:pt x="511052" y="0"/>
                  <a:pt x="1141466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rtlCol="0" anchor="ctr">
            <a:noAutofit/>
          </a:bodyPr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텍스트 개체 틀 14">
            <a:extLst>
              <a:ext uri="{FF2B5EF4-FFF2-40B4-BE49-F238E27FC236}">
                <a16:creationId xmlns:a16="http://schemas.microsoft.com/office/drawing/2014/main" id="{035F3E11-74CF-4460-9FF3-DD91B5E570C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31368" y="4466873"/>
            <a:ext cx="2286000" cy="27432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4" name="텍스트 개체 틀 14">
            <a:extLst>
              <a:ext uri="{FF2B5EF4-FFF2-40B4-BE49-F238E27FC236}">
                <a16:creationId xmlns:a16="http://schemas.microsoft.com/office/drawing/2014/main" id="{7D857D03-665D-4D33-B7E8-B85D42470B0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45013" y="4877332"/>
            <a:ext cx="2286000" cy="59436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28" name="텍스트 개체 틀 14">
            <a:extLst>
              <a:ext uri="{FF2B5EF4-FFF2-40B4-BE49-F238E27FC236}">
                <a16:creationId xmlns:a16="http://schemas.microsoft.com/office/drawing/2014/main" id="{65D2C286-1A79-4B52-82F1-D5206026936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667663" y="4466873"/>
            <a:ext cx="2286000" cy="27432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29" name="텍스트 개체 틀 14">
            <a:extLst>
              <a:ext uri="{FF2B5EF4-FFF2-40B4-BE49-F238E27FC236}">
                <a16:creationId xmlns:a16="http://schemas.microsoft.com/office/drawing/2014/main" id="{F0B53ABB-D4AE-4C0B-9902-0C1763EE40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681308" y="4877332"/>
            <a:ext cx="2286000" cy="59436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0" name="텍스트 개체 틀 14">
            <a:extLst>
              <a:ext uri="{FF2B5EF4-FFF2-40B4-BE49-F238E27FC236}">
                <a16:creationId xmlns:a16="http://schemas.microsoft.com/office/drawing/2014/main" id="{3AE87779-12F2-4327-ADEE-3F31BFB8D3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90307" y="4466873"/>
            <a:ext cx="2286000" cy="27432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1" name="텍스트 개체 틀 14">
            <a:extLst>
              <a:ext uri="{FF2B5EF4-FFF2-40B4-BE49-F238E27FC236}">
                <a16:creationId xmlns:a16="http://schemas.microsoft.com/office/drawing/2014/main" id="{0DCB8055-0EA2-426F-989D-AC9932A17A1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03952" y="4877332"/>
            <a:ext cx="2286000" cy="59436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32" name="텍스트 개체 틀 14">
            <a:extLst>
              <a:ext uri="{FF2B5EF4-FFF2-40B4-BE49-F238E27FC236}">
                <a16:creationId xmlns:a16="http://schemas.microsoft.com/office/drawing/2014/main" id="{308EC59B-41AE-4F1B-9364-A00C479F76B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924408" y="4466873"/>
            <a:ext cx="2286000" cy="27432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800" b="1"/>
            </a:lvl1pPr>
          </a:lstStyle>
          <a:p>
            <a:pPr lvl="0" rtl="0"/>
            <a:r>
              <a:rPr lang="ko-KR"/>
              <a:t>이름</a:t>
            </a:r>
          </a:p>
        </p:txBody>
      </p:sp>
      <p:sp>
        <p:nvSpPr>
          <p:cNvPr id="33" name="텍스트 개체 틀 14">
            <a:extLst>
              <a:ext uri="{FF2B5EF4-FFF2-40B4-BE49-F238E27FC236}">
                <a16:creationId xmlns:a16="http://schemas.microsoft.com/office/drawing/2014/main" id="{BC3965F4-D2B3-4353-A638-332A3F4E70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938053" y="4877332"/>
            <a:ext cx="2286000" cy="594360"/>
          </a:xfrm>
        </p:spPr>
        <p:txBody>
          <a:bodyPr rtlCol="0"/>
          <a:lstStyle>
            <a:lvl1pPr algn="ctr">
              <a:lnSpc>
                <a:spcPct val="100000"/>
              </a:lnSpc>
              <a:buNone/>
              <a:defRPr sz="1600"/>
            </a:lvl1pPr>
          </a:lstStyle>
          <a:p>
            <a:pPr lvl="0" rtl="0"/>
            <a:r>
              <a:rPr lang="ko-KR"/>
              <a:t>제목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18859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368" userDrawn="1">
          <p15:clr>
            <a:srgbClr val="FBAE40"/>
          </p15:clr>
        </p15:guide>
        <p15:guide id="2" pos="3024" userDrawn="1">
          <p15:clr>
            <a:srgbClr val="FBAE40"/>
          </p15:clr>
        </p15:guide>
        <p15:guide id="3" pos="4680" userDrawn="1">
          <p15:clr>
            <a:srgbClr val="FBAE40"/>
          </p15:clr>
        </p15:guide>
        <p15:guide id="4" pos="633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시간 표시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AFE0F35-0AE7-48AB-9005-F1DB4BD0B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2817DCF-881F-4956-81AE-A6D27A88F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DDD4022-C31F-4C4C-B5BF-5F9730C08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 rtlCol="0"/>
          <a:lstStyle/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9A45EE9-11D3-436C-9D73-1AA6CCDB1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A265F17-AD75-4B7E-970D-5D4DBD5D17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06150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4841076" cy="3104856"/>
          </a:xfrm>
        </p:spPr>
        <p:txBody>
          <a:bodyPr rtlCol="0"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66560" y="2112264"/>
            <a:ext cx="484632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3018471"/>
            <a:ext cx="4841076" cy="3104857"/>
          </a:xfrm>
        </p:spPr>
        <p:txBody>
          <a:bodyPr rtlCol="0"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44478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2D453288-3D76-40C1-BE00-223AB28F1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E9EC6C3-0950-4AFE-936A-9AB5D2278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036E0D-26A5-455A-A8BD-70DA8BC03E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320040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7FD4EA0-094D-4056-9032-BFB44B408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3018472"/>
            <a:ext cx="3200400" cy="3104856"/>
          </a:xfrm>
        </p:spPr>
        <p:txBody>
          <a:bodyPr rtlCol="0"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FC0CCE8-718F-4620-8B4A-C60EEA7B88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2040" y="2109976"/>
            <a:ext cx="320040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6CE86DF-0069-4D31-BDD3-A9A2F9B7B4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040" y="3016183"/>
            <a:ext cx="3200400" cy="3104857"/>
          </a:xfrm>
        </p:spPr>
        <p:txBody>
          <a:bodyPr rtlCol="0"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11" name="텍스트 개체 틀 4">
            <a:extLst>
              <a:ext uri="{FF2B5EF4-FFF2-40B4-BE49-F238E27FC236}">
                <a16:creationId xmlns:a16="http://schemas.microsoft.com/office/drawing/2014/main" id="{5A7CDD05-39F5-4344-992F-995A7F9E823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0" y="2112263"/>
            <a:ext cx="320040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12" name="내용 개체 틀 5">
            <a:extLst>
              <a:ext uri="{FF2B5EF4-FFF2-40B4-BE49-F238E27FC236}">
                <a16:creationId xmlns:a16="http://schemas.microsoft.com/office/drawing/2014/main" id="{93C996A2-0E21-4652-A9DD-F74F8BC0405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0" y="3018470"/>
            <a:ext cx="3200400" cy="3104857"/>
          </a:xfrm>
        </p:spPr>
        <p:txBody>
          <a:bodyPr rtlCol="0"/>
          <a:lstStyle>
            <a:lvl1pPr marL="283464" indent="-283464">
              <a:defRPr/>
            </a:lvl1pPr>
            <a:lvl2pPr marL="283464" indent="-283464">
              <a:defRPr/>
            </a:lvl2pPr>
            <a:lvl3pPr marL="283464" indent="-283464">
              <a:defRPr/>
            </a:lvl3pPr>
            <a:lvl4pPr marL="283464" indent="-283464">
              <a:defRPr/>
            </a:lvl4pPr>
            <a:lvl5pPr marL="283464" indent="-283464">
              <a:defRPr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1A5ED06-FE54-4B86-A8D4-07D0EB08C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6784B1D1-BE0C-48F4-BC74-90675A0F0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157178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F01A8306-2063-4EE3-B249-F2AA08C30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6096000" cy="6867136"/>
          </a:xfrm>
          <a:prstGeom prst="rect">
            <a:avLst/>
          </a:prstGeom>
          <a:gradFill>
            <a:gsLst>
              <a:gs pos="8000">
                <a:schemeClr val="accent6"/>
              </a:gs>
              <a:gs pos="100000">
                <a:schemeClr val="accent5">
                  <a:alpha val="89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D3E64438-1D32-4E70-8582-6A520002B9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457200" y="17416"/>
            <a:ext cx="5638800" cy="6840584"/>
          </a:xfrm>
          <a:prstGeom prst="rect">
            <a:avLst/>
          </a:prstGeom>
          <a:gradFill>
            <a:gsLst>
              <a:gs pos="24000">
                <a:schemeClr val="accent5">
                  <a:lumMod val="60000"/>
                  <a:lumOff val="40000"/>
                  <a:alpha val="0"/>
                </a:schemeClr>
              </a:gs>
              <a:gs pos="99000">
                <a:schemeClr val="accent2">
                  <a:alpha val="85000"/>
                </a:schemeClr>
              </a:gs>
            </a:gsLst>
            <a:lin ang="6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E4954AC3-129F-4075-B216-D22A2C240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H="1">
            <a:off x="-170122" y="389706"/>
            <a:ext cx="6422401" cy="6096002"/>
          </a:xfrm>
          <a:prstGeom prst="rect">
            <a:avLst/>
          </a:prstGeom>
          <a:gradFill>
            <a:gsLst>
              <a:gs pos="2000">
                <a:schemeClr val="accent5">
                  <a:alpha val="28000"/>
                </a:schemeClr>
              </a:gs>
              <a:gs pos="78000">
                <a:schemeClr val="accent4">
                  <a:alpha val="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17117C9-4AC1-4174-8CED-D839A05086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517670" y="1253114"/>
            <a:ext cx="6840582" cy="4316082"/>
          </a:xfrm>
          <a:prstGeom prst="rect">
            <a:avLst/>
          </a:prstGeom>
          <a:gradFill>
            <a:gsLst>
              <a:gs pos="44000">
                <a:schemeClr val="tx2">
                  <a:lumMod val="75000"/>
                  <a:lumOff val="25000"/>
                  <a:alpha val="11000"/>
                </a:schemeClr>
              </a:gs>
              <a:gs pos="99000">
                <a:schemeClr val="accent2">
                  <a:alpha val="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dirty="0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FDBA4B60-FD16-4BB9-99BE-945815DB0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97"/>
            <a:ext cx="3319895" cy="5381177"/>
          </a:xfrm>
        </p:spPr>
        <p:txBody>
          <a:bodyPr rtlCol="0" anchor="ctr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 altLang="en-US" sz="3200">
                <a:solidFill>
                  <a:schemeClr val="bg1"/>
                </a:solidFill>
              </a:rPr>
              <a:t>마스터 제목 스타일 편집</a:t>
            </a:r>
            <a:endParaRPr lang="ko-KR" sz="3200" dirty="0">
              <a:solidFill>
                <a:schemeClr val="bg1"/>
              </a:solidFill>
            </a:endParaRPr>
          </a:p>
        </p:txBody>
      </p:sp>
      <p:sp>
        <p:nvSpPr>
          <p:cNvPr id="8" name="자유형: 도형 7">
            <a:extLst>
              <a:ext uri="{FF2B5EF4-FFF2-40B4-BE49-F238E27FC236}">
                <a16:creationId xmlns:a16="http://schemas.microsoft.com/office/drawing/2014/main" id="{3648B8AB-3038-447E-A760-83F9D99003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4907757">
            <a:off x="-619013" y="1524958"/>
            <a:ext cx="4648282" cy="4433301"/>
          </a:xfrm>
          <a:custGeom>
            <a:avLst/>
            <a:gdLst>
              <a:gd name="connsiteX0" fmla="*/ 4465639 w 4648282"/>
              <a:gd name="connsiteY0" fmla="*/ 3013821 h 4433301"/>
              <a:gd name="connsiteX1" fmla="*/ 2324141 w 4648282"/>
              <a:gd name="connsiteY1" fmla="*/ 4433301 h 4433301"/>
              <a:gd name="connsiteX2" fmla="*/ 0 w 4648282"/>
              <a:gd name="connsiteY2" fmla="*/ 2109160 h 4433301"/>
              <a:gd name="connsiteX3" fmla="*/ 1216317 w 4648282"/>
              <a:gd name="connsiteY3" fmla="*/ 65530 h 4433301"/>
              <a:gd name="connsiteX4" fmla="*/ 1352350 w 4648282"/>
              <a:gd name="connsiteY4" fmla="*/ 0 h 4433301"/>
              <a:gd name="connsiteX5" fmla="*/ 4475994 w 4648282"/>
              <a:gd name="connsiteY5" fmla="*/ 1232791 h 4433301"/>
              <a:gd name="connsiteX6" fmla="*/ 4543793 w 4648282"/>
              <a:gd name="connsiteY6" fmla="*/ 1418031 h 4433301"/>
              <a:gd name="connsiteX7" fmla="*/ 4648282 w 4648282"/>
              <a:gd name="connsiteY7" fmla="*/ 2109160 h 4433301"/>
              <a:gd name="connsiteX8" fmla="*/ 4465639 w 4648282"/>
              <a:gd name="connsiteY8" fmla="*/ 3013821 h 443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48282" h="4433301">
                <a:moveTo>
                  <a:pt x="4465639" y="3013821"/>
                </a:moveTo>
                <a:cubicBezTo>
                  <a:pt x="4112816" y="3847990"/>
                  <a:pt x="3286832" y="4433301"/>
                  <a:pt x="2324141" y="4433301"/>
                </a:cubicBezTo>
                <a:cubicBezTo>
                  <a:pt x="1040553" y="4433301"/>
                  <a:pt x="0" y="3392748"/>
                  <a:pt x="0" y="2109160"/>
                </a:cubicBezTo>
                <a:cubicBezTo>
                  <a:pt x="0" y="1226693"/>
                  <a:pt x="491824" y="459098"/>
                  <a:pt x="1216317" y="65530"/>
                </a:cubicBezTo>
                <a:lnTo>
                  <a:pt x="1352350" y="0"/>
                </a:lnTo>
                <a:lnTo>
                  <a:pt x="4475994" y="1232791"/>
                </a:lnTo>
                <a:lnTo>
                  <a:pt x="4543793" y="1418031"/>
                </a:lnTo>
                <a:cubicBezTo>
                  <a:pt x="4611700" y="1636359"/>
                  <a:pt x="4648282" y="1868487"/>
                  <a:pt x="4648282" y="2109160"/>
                </a:cubicBezTo>
                <a:cubicBezTo>
                  <a:pt x="4648282" y="2430057"/>
                  <a:pt x="4583247" y="2735764"/>
                  <a:pt x="4465639" y="3013821"/>
                </a:cubicBezTo>
                <a:close/>
              </a:path>
            </a:pathLst>
          </a:custGeom>
          <a:gradFill>
            <a:gsLst>
              <a:gs pos="31000">
                <a:schemeClr val="accent6">
                  <a:alpha val="10000"/>
                </a:schemeClr>
              </a:gs>
              <a:gs pos="85000">
                <a:schemeClr val="accent6">
                  <a:lumMod val="60000"/>
                  <a:lumOff val="40000"/>
                  <a:alpha val="21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F4B1264E-7B5A-4325-840D-E1994D41EF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08576" y="758952"/>
            <a:ext cx="2962656" cy="2514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30B566CA-63FC-43A4-A9E1-7EC3164CB40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08576" y="3593592"/>
            <a:ext cx="2962656" cy="25146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7DBD15FE-44A7-4CA5-815B-71FF4994DB1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089901" y="693738"/>
            <a:ext cx="3522980" cy="5446712"/>
          </a:xfrm>
        </p:spPr>
        <p:txBody>
          <a:bodyPr rtlCol="0" anchor="ctr"/>
          <a:lstStyle>
            <a:lvl1pPr marL="0" indent="0">
              <a:buNone/>
              <a:defRPr sz="1800"/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 sz="1800"/>
            </a:lvl4pPr>
            <a:lvl5pPr>
              <a:buNone/>
              <a:defRPr sz="18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996647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800"/>
              <a:t>마스터 제목 스타일 편집</a:t>
            </a:r>
            <a:endParaRPr lang="ko-KR" sz="2800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8" y="2530475"/>
            <a:ext cx="3023806" cy="3427413"/>
          </a:xfrm>
        </p:spPr>
        <p:txBody>
          <a:bodyPr rtlCol="0"/>
          <a:lstStyle>
            <a:lvl1pPr>
              <a:buNone/>
              <a:defRPr sz="2000"/>
            </a:lvl1pPr>
            <a:lvl2pPr>
              <a:buNone/>
              <a:defRPr sz="2000"/>
            </a:lvl2pPr>
            <a:lvl3pPr>
              <a:buNone/>
              <a:defRPr sz="2000"/>
            </a:lvl3pPr>
            <a:lvl4pPr>
              <a:buNone/>
              <a:defRPr sz="2000"/>
            </a:lvl4pPr>
            <a:lvl5pPr>
              <a:buNone/>
              <a:defRPr sz="2000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44036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1152051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B4EB55F-536E-4547-A5D2-0483FC368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425"/>
            <a:ext cx="3932237" cy="1894511"/>
          </a:xfrm>
        </p:spPr>
        <p:txBody>
          <a:bodyPr rtlCol="0" anchor="b"/>
          <a:lstStyle>
            <a:lvl1pPr>
              <a:lnSpc>
                <a:spcPct val="100000"/>
              </a:lnSpc>
              <a:defRPr sz="32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D717D3C-533B-4EA9-886B-FAE59956C7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50992" y="987425"/>
            <a:ext cx="5687568" cy="4873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419D2E1-4B17-4608-961E-2C4719855E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58510"/>
            <a:ext cx="3932237" cy="280254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B75A3535-184C-438C-AE91-9C42B7C5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DF6DBC3-4A58-42BA-9B55-A9A725103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D4E6563-0AB6-4038-A12B-A259552DB6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5438519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E9702C5-1E3B-4C62-A538-59BB57286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552"/>
            <a:ext cx="3932237" cy="1892808"/>
          </a:xfrm>
        </p:spPr>
        <p:txBody>
          <a:bodyPr rtlCol="0" anchor="b"/>
          <a:lstStyle>
            <a:lvl1pPr>
              <a:defRPr sz="3200" baseline="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E2CF574-95CE-4E60-B2CF-3B5B4F33A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05319" y="987425"/>
            <a:ext cx="5833242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D039F7C-C735-4356-8B04-89E1904795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71600" y="3033286"/>
            <a:ext cx="3932237" cy="2835702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5E706DF-52A3-4F34-9BF5-E1ACD5D54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FB25E53-E72E-4110-BB6B-3477F56C3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3686F8F-3D62-4CEC-AD9A-B70848E6A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9182035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분선 슬라이드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23F63E6-C0B4-464E-B63C-A2CFD7C12E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717322" y="3762986"/>
            <a:ext cx="4938058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34873227-BB2D-4756-B92B-80ADEC1A8563}"/>
              </a:ext>
            </a:extLst>
          </p:cNvPr>
          <p:cNvCxnSpPr>
            <a:cxnSpLocks/>
          </p:cNvCxnSpPr>
          <p:nvPr userDrawn="1"/>
        </p:nvCxnSpPr>
        <p:spPr>
          <a:xfrm>
            <a:off x="6659471" y="3735998"/>
            <a:ext cx="4709319" cy="0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그림 개체 틀 3">
            <a:extLst>
              <a:ext uri="{FF2B5EF4-FFF2-40B4-BE49-F238E27FC236}">
                <a16:creationId xmlns:a16="http://schemas.microsoft.com/office/drawing/2014/main" id="{399E4CA7-ADDA-4FE1-8694-C9AB4ECEB40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6470160" cy="6067396"/>
          </a:xfrm>
          <a:custGeom>
            <a:avLst/>
            <a:gdLst>
              <a:gd name="connsiteX0" fmla="*/ 0 w 5405070"/>
              <a:gd name="connsiteY0" fmla="*/ 0 h 5068607"/>
              <a:gd name="connsiteX1" fmla="*/ 5402164 w 5405070"/>
              <a:gd name="connsiteY1" fmla="*/ 0 h 5068607"/>
              <a:gd name="connsiteX2" fmla="*/ 5402723 w 5405070"/>
              <a:gd name="connsiteY2" fmla="*/ 134146 h 5068607"/>
              <a:gd name="connsiteX3" fmla="*/ 5403505 w 5405070"/>
              <a:gd name="connsiteY3" fmla="*/ 178731 h 5068607"/>
              <a:gd name="connsiteX4" fmla="*/ 5404288 w 5405070"/>
              <a:gd name="connsiteY4" fmla="*/ 222925 h 5068607"/>
              <a:gd name="connsiteX5" fmla="*/ 5405070 w 5405070"/>
              <a:gd name="connsiteY5" fmla="*/ 311703 h 5068607"/>
              <a:gd name="connsiteX6" fmla="*/ 5404679 w 5405070"/>
              <a:gd name="connsiteY6" fmla="*/ 400482 h 5068607"/>
              <a:gd name="connsiteX7" fmla="*/ 5403896 w 5405070"/>
              <a:gd name="connsiteY7" fmla="*/ 489261 h 5068607"/>
              <a:gd name="connsiteX8" fmla="*/ 5401550 w 5405070"/>
              <a:gd name="connsiteY8" fmla="*/ 578040 h 5068607"/>
              <a:gd name="connsiteX9" fmla="*/ 5398812 w 5405070"/>
              <a:gd name="connsiteY9" fmla="*/ 666428 h 5068607"/>
              <a:gd name="connsiteX10" fmla="*/ 5395292 w 5405070"/>
              <a:gd name="connsiteY10" fmla="*/ 754424 h 5068607"/>
              <a:gd name="connsiteX11" fmla="*/ 5391381 w 5405070"/>
              <a:gd name="connsiteY11" fmla="*/ 842812 h 5068607"/>
              <a:gd name="connsiteX12" fmla="*/ 5386688 w 5405070"/>
              <a:gd name="connsiteY12" fmla="*/ 931591 h 5068607"/>
              <a:gd name="connsiteX13" fmla="*/ 5381213 w 5405070"/>
              <a:gd name="connsiteY13" fmla="*/ 1019979 h 5068607"/>
              <a:gd name="connsiteX14" fmla="*/ 5374955 w 5405070"/>
              <a:gd name="connsiteY14" fmla="*/ 1107584 h 5068607"/>
              <a:gd name="connsiteX15" fmla="*/ 5368698 w 5405070"/>
              <a:gd name="connsiteY15" fmla="*/ 1195972 h 5068607"/>
              <a:gd name="connsiteX16" fmla="*/ 5362049 w 5405070"/>
              <a:gd name="connsiteY16" fmla="*/ 1284360 h 5068607"/>
              <a:gd name="connsiteX17" fmla="*/ 5355009 w 5405070"/>
              <a:gd name="connsiteY17" fmla="*/ 1372748 h 5068607"/>
              <a:gd name="connsiteX18" fmla="*/ 5340148 w 5405070"/>
              <a:gd name="connsiteY18" fmla="*/ 1548741 h 5068607"/>
              <a:gd name="connsiteX19" fmla="*/ 5336237 w 5405070"/>
              <a:gd name="connsiteY19" fmla="*/ 1595281 h 5068607"/>
              <a:gd name="connsiteX20" fmla="*/ 5332717 w 5405070"/>
              <a:gd name="connsiteY20" fmla="*/ 1641431 h 5068607"/>
              <a:gd name="connsiteX21" fmla="*/ 5325286 w 5405070"/>
              <a:gd name="connsiteY21" fmla="*/ 1734121 h 5068607"/>
              <a:gd name="connsiteX22" fmla="*/ 5326851 w 5405070"/>
              <a:gd name="connsiteY22" fmla="*/ 1751720 h 5068607"/>
              <a:gd name="connsiteX23" fmla="*/ 5328024 w 5405070"/>
              <a:gd name="connsiteY23" fmla="*/ 1768537 h 5068607"/>
              <a:gd name="connsiteX24" fmla="*/ 5328806 w 5405070"/>
              <a:gd name="connsiteY24" fmla="*/ 1785745 h 5068607"/>
              <a:gd name="connsiteX25" fmla="*/ 5328415 w 5405070"/>
              <a:gd name="connsiteY25" fmla="*/ 1802562 h 5068607"/>
              <a:gd name="connsiteX26" fmla="*/ 5328024 w 5405070"/>
              <a:gd name="connsiteY26" fmla="*/ 1810384 h 5068607"/>
              <a:gd name="connsiteX27" fmla="*/ 5327242 w 5405070"/>
              <a:gd name="connsiteY27" fmla="*/ 1818988 h 5068607"/>
              <a:gd name="connsiteX28" fmla="*/ 5325677 w 5405070"/>
              <a:gd name="connsiteY28" fmla="*/ 1827201 h 5068607"/>
              <a:gd name="connsiteX29" fmla="*/ 5324113 w 5405070"/>
              <a:gd name="connsiteY29" fmla="*/ 1835414 h 5068607"/>
              <a:gd name="connsiteX30" fmla="*/ 5322157 w 5405070"/>
              <a:gd name="connsiteY30" fmla="*/ 1843628 h 5068607"/>
              <a:gd name="connsiteX31" fmla="*/ 5319811 w 5405070"/>
              <a:gd name="connsiteY31" fmla="*/ 1851449 h 5068607"/>
              <a:gd name="connsiteX32" fmla="*/ 5317073 w 5405070"/>
              <a:gd name="connsiteY32" fmla="*/ 1859662 h 5068607"/>
              <a:gd name="connsiteX33" fmla="*/ 5313553 w 5405070"/>
              <a:gd name="connsiteY33" fmla="*/ 1867093 h 5068607"/>
              <a:gd name="connsiteX34" fmla="*/ 5308860 w 5405070"/>
              <a:gd name="connsiteY34" fmla="*/ 1926149 h 5068607"/>
              <a:gd name="connsiteX35" fmla="*/ 5304949 w 5405070"/>
              <a:gd name="connsiteY35" fmla="*/ 1985204 h 5068607"/>
              <a:gd name="connsiteX36" fmla="*/ 5301820 w 5405070"/>
              <a:gd name="connsiteY36" fmla="*/ 2044260 h 5068607"/>
              <a:gd name="connsiteX37" fmla="*/ 5298692 w 5405070"/>
              <a:gd name="connsiteY37" fmla="*/ 2102924 h 5068607"/>
              <a:gd name="connsiteX38" fmla="*/ 5293216 w 5405070"/>
              <a:gd name="connsiteY38" fmla="*/ 2221426 h 5068607"/>
              <a:gd name="connsiteX39" fmla="*/ 5288132 w 5405070"/>
              <a:gd name="connsiteY39" fmla="*/ 2339538 h 5068607"/>
              <a:gd name="connsiteX40" fmla="*/ 5282657 w 5405070"/>
              <a:gd name="connsiteY40" fmla="*/ 2457649 h 5068607"/>
              <a:gd name="connsiteX41" fmla="*/ 5279528 w 5405070"/>
              <a:gd name="connsiteY41" fmla="*/ 2517095 h 5068607"/>
              <a:gd name="connsiteX42" fmla="*/ 5276008 w 5405070"/>
              <a:gd name="connsiteY42" fmla="*/ 2575760 h 5068607"/>
              <a:gd name="connsiteX43" fmla="*/ 5272097 w 5405070"/>
              <a:gd name="connsiteY43" fmla="*/ 2634815 h 5068607"/>
              <a:gd name="connsiteX44" fmla="*/ 5267404 w 5405070"/>
              <a:gd name="connsiteY44" fmla="*/ 2693480 h 5068607"/>
              <a:gd name="connsiteX45" fmla="*/ 5261929 w 5405070"/>
              <a:gd name="connsiteY45" fmla="*/ 2752535 h 5068607"/>
              <a:gd name="connsiteX46" fmla="*/ 5255671 w 5405070"/>
              <a:gd name="connsiteY46" fmla="*/ 2811200 h 5068607"/>
              <a:gd name="connsiteX47" fmla="*/ 5254498 w 5405070"/>
              <a:gd name="connsiteY47" fmla="*/ 2842096 h 5068607"/>
              <a:gd name="connsiteX48" fmla="*/ 5253324 w 5405070"/>
              <a:gd name="connsiteY48" fmla="*/ 2872602 h 5068607"/>
              <a:gd name="connsiteX49" fmla="*/ 5251760 w 5405070"/>
              <a:gd name="connsiteY49" fmla="*/ 2903498 h 5068607"/>
              <a:gd name="connsiteX50" fmla="*/ 5249413 w 5405070"/>
              <a:gd name="connsiteY50" fmla="*/ 2934395 h 5068607"/>
              <a:gd name="connsiteX51" fmla="*/ 5247458 w 5405070"/>
              <a:gd name="connsiteY51" fmla="*/ 2964509 h 5068607"/>
              <a:gd name="connsiteX52" fmla="*/ 5244720 w 5405070"/>
              <a:gd name="connsiteY52" fmla="*/ 2995406 h 5068607"/>
              <a:gd name="connsiteX53" fmla="*/ 5241983 w 5405070"/>
              <a:gd name="connsiteY53" fmla="*/ 3025911 h 5068607"/>
              <a:gd name="connsiteX54" fmla="*/ 5238854 w 5405070"/>
              <a:gd name="connsiteY54" fmla="*/ 3056026 h 5068607"/>
              <a:gd name="connsiteX55" fmla="*/ 5235334 w 5405070"/>
              <a:gd name="connsiteY55" fmla="*/ 3086531 h 5068607"/>
              <a:gd name="connsiteX56" fmla="*/ 5231814 w 5405070"/>
              <a:gd name="connsiteY56" fmla="*/ 3116646 h 5068607"/>
              <a:gd name="connsiteX57" fmla="*/ 5227121 w 5405070"/>
              <a:gd name="connsiteY57" fmla="*/ 3147151 h 5068607"/>
              <a:gd name="connsiteX58" fmla="*/ 5222819 w 5405070"/>
              <a:gd name="connsiteY58" fmla="*/ 3177266 h 5068607"/>
              <a:gd name="connsiteX59" fmla="*/ 5218517 w 5405070"/>
              <a:gd name="connsiteY59" fmla="*/ 3207380 h 5068607"/>
              <a:gd name="connsiteX60" fmla="*/ 5213042 w 5405070"/>
              <a:gd name="connsiteY60" fmla="*/ 3237495 h 5068607"/>
              <a:gd name="connsiteX61" fmla="*/ 5207566 w 5405070"/>
              <a:gd name="connsiteY61" fmla="*/ 3267609 h 5068607"/>
              <a:gd name="connsiteX62" fmla="*/ 5201700 w 5405070"/>
              <a:gd name="connsiteY62" fmla="*/ 3297332 h 5068607"/>
              <a:gd name="connsiteX63" fmla="*/ 5204046 w 5405070"/>
              <a:gd name="connsiteY63" fmla="*/ 3314541 h 5068607"/>
              <a:gd name="connsiteX64" fmla="*/ 5205611 w 5405070"/>
              <a:gd name="connsiteY64" fmla="*/ 3332531 h 5068607"/>
              <a:gd name="connsiteX65" fmla="*/ 5206393 w 5405070"/>
              <a:gd name="connsiteY65" fmla="*/ 3350130 h 5068607"/>
              <a:gd name="connsiteX66" fmla="*/ 5206393 w 5405070"/>
              <a:gd name="connsiteY66" fmla="*/ 3367338 h 5068607"/>
              <a:gd name="connsiteX67" fmla="*/ 5205611 w 5405070"/>
              <a:gd name="connsiteY67" fmla="*/ 3384547 h 5068607"/>
              <a:gd name="connsiteX68" fmla="*/ 5204046 w 5405070"/>
              <a:gd name="connsiteY68" fmla="*/ 3402146 h 5068607"/>
              <a:gd name="connsiteX69" fmla="*/ 5201309 w 5405070"/>
              <a:gd name="connsiteY69" fmla="*/ 3419354 h 5068607"/>
              <a:gd name="connsiteX70" fmla="*/ 5197789 w 5405070"/>
              <a:gd name="connsiteY70" fmla="*/ 3436953 h 5068607"/>
              <a:gd name="connsiteX71" fmla="*/ 5198962 w 5405070"/>
              <a:gd name="connsiteY71" fmla="*/ 3449468 h 5068607"/>
              <a:gd name="connsiteX72" fmla="*/ 5199745 w 5405070"/>
              <a:gd name="connsiteY72" fmla="*/ 3462375 h 5068607"/>
              <a:gd name="connsiteX73" fmla="*/ 5200135 w 5405070"/>
              <a:gd name="connsiteY73" fmla="*/ 3474890 h 5068607"/>
              <a:gd name="connsiteX74" fmla="*/ 5200135 w 5405070"/>
              <a:gd name="connsiteY74" fmla="*/ 3487796 h 5068607"/>
              <a:gd name="connsiteX75" fmla="*/ 5199745 w 5405070"/>
              <a:gd name="connsiteY75" fmla="*/ 3500311 h 5068607"/>
              <a:gd name="connsiteX76" fmla="*/ 5199353 w 5405070"/>
              <a:gd name="connsiteY76" fmla="*/ 3512826 h 5068607"/>
              <a:gd name="connsiteX77" fmla="*/ 5198962 w 5405070"/>
              <a:gd name="connsiteY77" fmla="*/ 3525341 h 5068607"/>
              <a:gd name="connsiteX78" fmla="*/ 5197398 w 5405070"/>
              <a:gd name="connsiteY78" fmla="*/ 3537856 h 5068607"/>
              <a:gd name="connsiteX79" fmla="*/ 5196224 w 5405070"/>
              <a:gd name="connsiteY79" fmla="*/ 3549980 h 5068607"/>
              <a:gd name="connsiteX80" fmla="*/ 5194660 w 5405070"/>
              <a:gd name="connsiteY80" fmla="*/ 3562104 h 5068607"/>
              <a:gd name="connsiteX81" fmla="*/ 5190749 w 5405070"/>
              <a:gd name="connsiteY81" fmla="*/ 3586743 h 5068607"/>
              <a:gd name="connsiteX82" fmla="*/ 5185665 w 5405070"/>
              <a:gd name="connsiteY82" fmla="*/ 3611382 h 5068607"/>
              <a:gd name="connsiteX83" fmla="*/ 5180189 w 5405070"/>
              <a:gd name="connsiteY83" fmla="*/ 3635630 h 5068607"/>
              <a:gd name="connsiteX84" fmla="*/ 5158288 w 5405070"/>
              <a:gd name="connsiteY84" fmla="*/ 3647363 h 5068607"/>
              <a:gd name="connsiteX85" fmla="*/ 5162590 w 5405070"/>
              <a:gd name="connsiteY85" fmla="*/ 3646581 h 5068607"/>
              <a:gd name="connsiteX86" fmla="*/ 5167675 w 5405070"/>
              <a:gd name="connsiteY86" fmla="*/ 3644234 h 5068607"/>
              <a:gd name="connsiteX87" fmla="*/ 5173541 w 5405070"/>
              <a:gd name="connsiteY87" fmla="*/ 3640715 h 5068607"/>
              <a:gd name="connsiteX88" fmla="*/ 5180189 w 5405070"/>
              <a:gd name="connsiteY88" fmla="*/ 3635630 h 5068607"/>
              <a:gd name="connsiteX89" fmla="*/ 5177452 w 5405070"/>
              <a:gd name="connsiteY89" fmla="*/ 3651274 h 5068607"/>
              <a:gd name="connsiteX90" fmla="*/ 5174714 w 5405070"/>
              <a:gd name="connsiteY90" fmla="*/ 3666918 h 5068607"/>
              <a:gd name="connsiteX91" fmla="*/ 5171585 w 5405070"/>
              <a:gd name="connsiteY91" fmla="*/ 3681780 h 5068607"/>
              <a:gd name="connsiteX92" fmla="*/ 5168457 w 5405070"/>
              <a:gd name="connsiteY92" fmla="*/ 3695859 h 5068607"/>
              <a:gd name="connsiteX93" fmla="*/ 5164937 w 5405070"/>
              <a:gd name="connsiteY93" fmla="*/ 3709939 h 5068607"/>
              <a:gd name="connsiteX94" fmla="*/ 5161417 w 5405070"/>
              <a:gd name="connsiteY94" fmla="*/ 3722845 h 5068607"/>
              <a:gd name="connsiteX95" fmla="*/ 5157115 w 5405070"/>
              <a:gd name="connsiteY95" fmla="*/ 3735751 h 5068607"/>
              <a:gd name="connsiteX96" fmla="*/ 5152813 w 5405070"/>
              <a:gd name="connsiteY96" fmla="*/ 3747875 h 5068607"/>
              <a:gd name="connsiteX97" fmla="*/ 5148511 w 5405070"/>
              <a:gd name="connsiteY97" fmla="*/ 3759217 h 5068607"/>
              <a:gd name="connsiteX98" fmla="*/ 5143426 w 5405070"/>
              <a:gd name="connsiteY98" fmla="*/ 3770559 h 5068607"/>
              <a:gd name="connsiteX99" fmla="*/ 5138733 w 5405070"/>
              <a:gd name="connsiteY99" fmla="*/ 3781118 h 5068607"/>
              <a:gd name="connsiteX100" fmla="*/ 5133258 w 5405070"/>
              <a:gd name="connsiteY100" fmla="*/ 3791287 h 5068607"/>
              <a:gd name="connsiteX101" fmla="*/ 5127391 w 5405070"/>
              <a:gd name="connsiteY101" fmla="*/ 3801064 h 5068607"/>
              <a:gd name="connsiteX102" fmla="*/ 5121525 w 5405070"/>
              <a:gd name="connsiteY102" fmla="*/ 3810059 h 5068607"/>
              <a:gd name="connsiteX103" fmla="*/ 5115267 w 5405070"/>
              <a:gd name="connsiteY103" fmla="*/ 3818663 h 5068607"/>
              <a:gd name="connsiteX104" fmla="*/ 5109010 w 5405070"/>
              <a:gd name="connsiteY104" fmla="*/ 3827267 h 5068607"/>
              <a:gd name="connsiteX105" fmla="*/ 5102361 w 5405070"/>
              <a:gd name="connsiteY105" fmla="*/ 3834698 h 5068607"/>
              <a:gd name="connsiteX106" fmla="*/ 5095322 w 5405070"/>
              <a:gd name="connsiteY106" fmla="*/ 3841738 h 5068607"/>
              <a:gd name="connsiteX107" fmla="*/ 5087891 w 5405070"/>
              <a:gd name="connsiteY107" fmla="*/ 3847996 h 5068607"/>
              <a:gd name="connsiteX108" fmla="*/ 5080069 w 5405070"/>
              <a:gd name="connsiteY108" fmla="*/ 3854253 h 5068607"/>
              <a:gd name="connsiteX109" fmla="*/ 5072247 w 5405070"/>
              <a:gd name="connsiteY109" fmla="*/ 3859728 h 5068607"/>
              <a:gd name="connsiteX110" fmla="*/ 5064034 w 5405070"/>
              <a:gd name="connsiteY110" fmla="*/ 3864813 h 5068607"/>
              <a:gd name="connsiteX111" fmla="*/ 5055430 w 5405070"/>
              <a:gd name="connsiteY111" fmla="*/ 3869506 h 5068607"/>
              <a:gd name="connsiteX112" fmla="*/ 5046826 w 5405070"/>
              <a:gd name="connsiteY112" fmla="*/ 3873417 h 5068607"/>
              <a:gd name="connsiteX113" fmla="*/ 5037439 w 5405070"/>
              <a:gd name="connsiteY113" fmla="*/ 3876937 h 5068607"/>
              <a:gd name="connsiteX114" fmla="*/ 5028053 w 5405070"/>
              <a:gd name="connsiteY114" fmla="*/ 3880065 h 5068607"/>
              <a:gd name="connsiteX115" fmla="*/ 5018276 w 5405070"/>
              <a:gd name="connsiteY115" fmla="*/ 3882803 h 5068607"/>
              <a:gd name="connsiteX116" fmla="*/ 5008498 w 5405070"/>
              <a:gd name="connsiteY116" fmla="*/ 3885150 h 5068607"/>
              <a:gd name="connsiteX117" fmla="*/ 4997547 w 5405070"/>
              <a:gd name="connsiteY117" fmla="*/ 3886714 h 5068607"/>
              <a:gd name="connsiteX118" fmla="*/ 4986988 w 5405070"/>
              <a:gd name="connsiteY118" fmla="*/ 3887887 h 5068607"/>
              <a:gd name="connsiteX119" fmla="*/ 4975647 w 5405070"/>
              <a:gd name="connsiteY119" fmla="*/ 3888670 h 5068607"/>
              <a:gd name="connsiteX120" fmla="*/ 4964695 w 5405070"/>
              <a:gd name="connsiteY120" fmla="*/ 3888670 h 5068607"/>
              <a:gd name="connsiteX121" fmla="*/ 4958047 w 5405070"/>
              <a:gd name="connsiteY121" fmla="*/ 3888670 h 5068607"/>
              <a:gd name="connsiteX122" fmla="*/ 4951789 w 5405070"/>
              <a:gd name="connsiteY122" fmla="*/ 3889061 h 5068607"/>
              <a:gd name="connsiteX123" fmla="*/ 4945532 w 5405070"/>
              <a:gd name="connsiteY123" fmla="*/ 3889843 h 5068607"/>
              <a:gd name="connsiteX124" fmla="*/ 4939274 w 5405070"/>
              <a:gd name="connsiteY124" fmla="*/ 3891407 h 5068607"/>
              <a:gd name="connsiteX125" fmla="*/ 4927151 w 5405070"/>
              <a:gd name="connsiteY125" fmla="*/ 3894536 h 5068607"/>
              <a:gd name="connsiteX126" fmla="*/ 4915026 w 5405070"/>
              <a:gd name="connsiteY126" fmla="*/ 3898056 h 5068607"/>
              <a:gd name="connsiteX127" fmla="*/ 4891560 w 5405070"/>
              <a:gd name="connsiteY127" fmla="*/ 3905878 h 5068607"/>
              <a:gd name="connsiteX128" fmla="*/ 4879436 w 5405070"/>
              <a:gd name="connsiteY128" fmla="*/ 3910180 h 5068607"/>
              <a:gd name="connsiteX129" fmla="*/ 4867312 w 5405070"/>
              <a:gd name="connsiteY129" fmla="*/ 3913309 h 5068607"/>
              <a:gd name="connsiteX130" fmla="*/ 4849322 w 5405070"/>
              <a:gd name="connsiteY130" fmla="*/ 4068183 h 5068607"/>
              <a:gd name="connsiteX131" fmla="*/ 4849322 w 5405070"/>
              <a:gd name="connsiteY131" fmla="*/ 4094777 h 5068607"/>
              <a:gd name="connsiteX132" fmla="*/ 4849322 w 5405070"/>
              <a:gd name="connsiteY132" fmla="*/ 4120981 h 5068607"/>
              <a:gd name="connsiteX133" fmla="*/ 4849713 w 5405070"/>
              <a:gd name="connsiteY133" fmla="*/ 4173779 h 5068607"/>
              <a:gd name="connsiteX134" fmla="*/ 4850104 w 5405070"/>
              <a:gd name="connsiteY134" fmla="*/ 4226186 h 5068607"/>
              <a:gd name="connsiteX135" fmla="*/ 4850104 w 5405070"/>
              <a:gd name="connsiteY135" fmla="*/ 4252389 h 5068607"/>
              <a:gd name="connsiteX136" fmla="*/ 4850104 w 5405070"/>
              <a:gd name="connsiteY136" fmla="*/ 4278984 h 5068607"/>
              <a:gd name="connsiteX137" fmla="*/ 4849713 w 5405070"/>
              <a:gd name="connsiteY137" fmla="*/ 4305187 h 5068607"/>
              <a:gd name="connsiteX138" fmla="*/ 4848149 w 5405070"/>
              <a:gd name="connsiteY138" fmla="*/ 4331391 h 5068607"/>
              <a:gd name="connsiteX139" fmla="*/ 4846975 w 5405070"/>
              <a:gd name="connsiteY139" fmla="*/ 4357594 h 5068607"/>
              <a:gd name="connsiteX140" fmla="*/ 4844629 w 5405070"/>
              <a:gd name="connsiteY140" fmla="*/ 4383797 h 5068607"/>
              <a:gd name="connsiteX141" fmla="*/ 4841892 w 5405070"/>
              <a:gd name="connsiteY141" fmla="*/ 4410001 h 5068607"/>
              <a:gd name="connsiteX142" fmla="*/ 4838371 w 5405070"/>
              <a:gd name="connsiteY142" fmla="*/ 4435813 h 5068607"/>
              <a:gd name="connsiteX143" fmla="*/ 4834069 w 5405070"/>
              <a:gd name="connsiteY143" fmla="*/ 4461626 h 5068607"/>
              <a:gd name="connsiteX144" fmla="*/ 4828594 w 5405070"/>
              <a:gd name="connsiteY144" fmla="*/ 4487438 h 5068607"/>
              <a:gd name="connsiteX145" fmla="*/ 4829376 w 5405070"/>
              <a:gd name="connsiteY145" fmla="*/ 4503473 h 5068607"/>
              <a:gd name="connsiteX146" fmla="*/ 4829376 w 5405070"/>
              <a:gd name="connsiteY146" fmla="*/ 4519117 h 5068607"/>
              <a:gd name="connsiteX147" fmla="*/ 4829376 w 5405070"/>
              <a:gd name="connsiteY147" fmla="*/ 4534761 h 5068607"/>
              <a:gd name="connsiteX148" fmla="*/ 4828985 w 5405070"/>
              <a:gd name="connsiteY148" fmla="*/ 4550404 h 5068607"/>
              <a:gd name="connsiteX149" fmla="*/ 4828203 w 5405070"/>
              <a:gd name="connsiteY149" fmla="*/ 4566048 h 5068607"/>
              <a:gd name="connsiteX150" fmla="*/ 4827029 w 5405070"/>
              <a:gd name="connsiteY150" fmla="*/ 4581692 h 5068607"/>
              <a:gd name="connsiteX151" fmla="*/ 4823901 w 5405070"/>
              <a:gd name="connsiteY151" fmla="*/ 4612980 h 5068607"/>
              <a:gd name="connsiteX152" fmla="*/ 4819990 w 5405070"/>
              <a:gd name="connsiteY152" fmla="*/ 4643485 h 5068607"/>
              <a:gd name="connsiteX153" fmla="*/ 4816079 w 5405070"/>
              <a:gd name="connsiteY153" fmla="*/ 4674382 h 5068607"/>
              <a:gd name="connsiteX154" fmla="*/ 4811777 w 5405070"/>
              <a:gd name="connsiteY154" fmla="*/ 4705279 h 5068607"/>
              <a:gd name="connsiteX155" fmla="*/ 4808257 w 5405070"/>
              <a:gd name="connsiteY155" fmla="*/ 4735784 h 5068607"/>
              <a:gd name="connsiteX156" fmla="*/ 4809430 w 5405070"/>
              <a:gd name="connsiteY156" fmla="*/ 4743215 h 5068607"/>
              <a:gd name="connsiteX157" fmla="*/ 4810212 w 5405070"/>
              <a:gd name="connsiteY157" fmla="*/ 4750255 h 5068607"/>
              <a:gd name="connsiteX158" fmla="*/ 4810212 w 5405070"/>
              <a:gd name="connsiteY158" fmla="*/ 4756903 h 5068607"/>
              <a:gd name="connsiteX159" fmla="*/ 4810212 w 5405070"/>
              <a:gd name="connsiteY159" fmla="*/ 4763552 h 5068607"/>
              <a:gd name="connsiteX160" fmla="*/ 4809822 w 5405070"/>
              <a:gd name="connsiteY160" fmla="*/ 4769809 h 5068607"/>
              <a:gd name="connsiteX161" fmla="*/ 4809039 w 5405070"/>
              <a:gd name="connsiteY161" fmla="*/ 4776458 h 5068607"/>
              <a:gd name="connsiteX162" fmla="*/ 4807866 w 5405070"/>
              <a:gd name="connsiteY162" fmla="*/ 4782716 h 5068607"/>
              <a:gd name="connsiteX163" fmla="*/ 4805910 w 5405070"/>
              <a:gd name="connsiteY163" fmla="*/ 4788973 h 5068607"/>
              <a:gd name="connsiteX164" fmla="*/ 4802782 w 5405070"/>
              <a:gd name="connsiteY164" fmla="*/ 4801097 h 5068607"/>
              <a:gd name="connsiteX165" fmla="*/ 4798871 w 5405070"/>
              <a:gd name="connsiteY165" fmla="*/ 4813221 h 5068607"/>
              <a:gd name="connsiteX166" fmla="*/ 4794568 w 5405070"/>
              <a:gd name="connsiteY166" fmla="*/ 4825736 h 5068607"/>
              <a:gd name="connsiteX167" fmla="*/ 4791440 w 5405070"/>
              <a:gd name="connsiteY167" fmla="*/ 4837469 h 5068607"/>
              <a:gd name="connsiteX168" fmla="*/ 4789094 w 5405070"/>
              <a:gd name="connsiteY168" fmla="*/ 4853504 h 5068607"/>
              <a:gd name="connsiteX169" fmla="*/ 4786355 w 5405070"/>
              <a:gd name="connsiteY169" fmla="*/ 4868757 h 5068607"/>
              <a:gd name="connsiteX170" fmla="*/ 4783227 w 5405070"/>
              <a:gd name="connsiteY170" fmla="*/ 4883227 h 5068607"/>
              <a:gd name="connsiteX171" fmla="*/ 4779707 w 5405070"/>
              <a:gd name="connsiteY171" fmla="*/ 4897307 h 5068607"/>
              <a:gd name="connsiteX172" fmla="*/ 4775014 w 5405070"/>
              <a:gd name="connsiteY172" fmla="*/ 4910995 h 5068607"/>
              <a:gd name="connsiteX173" fmla="*/ 4770712 w 5405070"/>
              <a:gd name="connsiteY173" fmla="*/ 4924292 h 5068607"/>
              <a:gd name="connsiteX174" fmla="*/ 4765628 w 5405070"/>
              <a:gd name="connsiteY174" fmla="*/ 4936416 h 5068607"/>
              <a:gd name="connsiteX175" fmla="*/ 4760934 w 5405070"/>
              <a:gd name="connsiteY175" fmla="*/ 4948540 h 5068607"/>
              <a:gd name="connsiteX176" fmla="*/ 4755068 w 5405070"/>
              <a:gd name="connsiteY176" fmla="*/ 4960273 h 5068607"/>
              <a:gd name="connsiteX177" fmla="*/ 4748810 w 5405070"/>
              <a:gd name="connsiteY177" fmla="*/ 4971224 h 5068607"/>
              <a:gd name="connsiteX178" fmla="*/ 4742553 w 5405070"/>
              <a:gd name="connsiteY178" fmla="*/ 4981784 h 5068607"/>
              <a:gd name="connsiteX179" fmla="*/ 4735513 w 5405070"/>
              <a:gd name="connsiteY179" fmla="*/ 4991561 h 5068607"/>
              <a:gd name="connsiteX180" fmla="*/ 4728473 w 5405070"/>
              <a:gd name="connsiteY180" fmla="*/ 5000947 h 5068607"/>
              <a:gd name="connsiteX181" fmla="*/ 4720651 w 5405070"/>
              <a:gd name="connsiteY181" fmla="*/ 5009551 h 5068607"/>
              <a:gd name="connsiteX182" fmla="*/ 4713220 w 5405070"/>
              <a:gd name="connsiteY182" fmla="*/ 5017764 h 5068607"/>
              <a:gd name="connsiteX183" fmla="*/ 4704616 w 5405070"/>
              <a:gd name="connsiteY183" fmla="*/ 5025195 h 5068607"/>
              <a:gd name="connsiteX184" fmla="*/ 4696012 w 5405070"/>
              <a:gd name="connsiteY184" fmla="*/ 5032626 h 5068607"/>
              <a:gd name="connsiteX185" fmla="*/ 4687408 w 5405070"/>
              <a:gd name="connsiteY185" fmla="*/ 5038884 h 5068607"/>
              <a:gd name="connsiteX186" fmla="*/ 4678022 w 5405070"/>
              <a:gd name="connsiteY186" fmla="*/ 5044359 h 5068607"/>
              <a:gd name="connsiteX187" fmla="*/ 4668635 w 5405070"/>
              <a:gd name="connsiteY187" fmla="*/ 5049834 h 5068607"/>
              <a:gd name="connsiteX188" fmla="*/ 4658858 w 5405070"/>
              <a:gd name="connsiteY188" fmla="*/ 5054528 h 5068607"/>
              <a:gd name="connsiteX189" fmla="*/ 4648299 w 5405070"/>
              <a:gd name="connsiteY189" fmla="*/ 5058438 h 5068607"/>
              <a:gd name="connsiteX190" fmla="*/ 4638130 w 5405070"/>
              <a:gd name="connsiteY190" fmla="*/ 5061567 h 5068607"/>
              <a:gd name="connsiteX191" fmla="*/ 4627570 w 5405070"/>
              <a:gd name="connsiteY191" fmla="*/ 5064305 h 5068607"/>
              <a:gd name="connsiteX192" fmla="*/ 4616229 w 5405070"/>
              <a:gd name="connsiteY192" fmla="*/ 5066260 h 5068607"/>
              <a:gd name="connsiteX193" fmla="*/ 4604887 w 5405070"/>
              <a:gd name="connsiteY193" fmla="*/ 5067825 h 5068607"/>
              <a:gd name="connsiteX194" fmla="*/ 4593545 w 5405070"/>
              <a:gd name="connsiteY194" fmla="*/ 5068607 h 5068607"/>
              <a:gd name="connsiteX195" fmla="*/ 4581421 w 5405070"/>
              <a:gd name="connsiteY195" fmla="*/ 5068607 h 5068607"/>
              <a:gd name="connsiteX196" fmla="*/ 4569688 w 5405070"/>
              <a:gd name="connsiteY196" fmla="*/ 5068216 h 5068607"/>
              <a:gd name="connsiteX197" fmla="*/ 4557173 w 5405070"/>
              <a:gd name="connsiteY197" fmla="*/ 5066652 h 5068607"/>
              <a:gd name="connsiteX198" fmla="*/ 4544658 w 5405070"/>
              <a:gd name="connsiteY198" fmla="*/ 5065087 h 5068607"/>
              <a:gd name="connsiteX199" fmla="*/ 4532143 w 5405070"/>
              <a:gd name="connsiteY199" fmla="*/ 5062349 h 5068607"/>
              <a:gd name="connsiteX200" fmla="*/ 4495380 w 5405070"/>
              <a:gd name="connsiteY200" fmla="*/ 5061176 h 5068607"/>
              <a:gd name="connsiteX201" fmla="*/ 4459008 w 5405070"/>
              <a:gd name="connsiteY201" fmla="*/ 5059221 h 5068607"/>
              <a:gd name="connsiteX202" fmla="*/ 4440626 w 5405070"/>
              <a:gd name="connsiteY202" fmla="*/ 5058830 h 5068607"/>
              <a:gd name="connsiteX203" fmla="*/ 4422245 w 5405070"/>
              <a:gd name="connsiteY203" fmla="*/ 5058830 h 5068607"/>
              <a:gd name="connsiteX204" fmla="*/ 4404646 w 5405070"/>
              <a:gd name="connsiteY204" fmla="*/ 5058830 h 5068607"/>
              <a:gd name="connsiteX205" fmla="*/ 4386264 w 5405070"/>
              <a:gd name="connsiteY205" fmla="*/ 5060003 h 5068607"/>
              <a:gd name="connsiteX206" fmla="*/ 4380007 w 5405070"/>
              <a:gd name="connsiteY206" fmla="*/ 5060394 h 5068607"/>
              <a:gd name="connsiteX207" fmla="*/ 4374141 w 5405070"/>
              <a:gd name="connsiteY207" fmla="*/ 5060394 h 5068607"/>
              <a:gd name="connsiteX208" fmla="*/ 4368274 w 5405070"/>
              <a:gd name="connsiteY208" fmla="*/ 5060394 h 5068607"/>
              <a:gd name="connsiteX209" fmla="*/ 4363189 w 5405070"/>
              <a:gd name="connsiteY209" fmla="*/ 5060003 h 5068607"/>
              <a:gd name="connsiteX210" fmla="*/ 4358106 w 5405070"/>
              <a:gd name="connsiteY210" fmla="*/ 5059221 h 5068607"/>
              <a:gd name="connsiteX211" fmla="*/ 4353412 w 5405070"/>
              <a:gd name="connsiteY211" fmla="*/ 5058047 h 5068607"/>
              <a:gd name="connsiteX212" fmla="*/ 4348719 w 5405070"/>
              <a:gd name="connsiteY212" fmla="*/ 5056483 h 5068607"/>
              <a:gd name="connsiteX213" fmla="*/ 4344417 w 5405070"/>
              <a:gd name="connsiteY213" fmla="*/ 5055310 h 5068607"/>
              <a:gd name="connsiteX214" fmla="*/ 4340506 w 5405070"/>
              <a:gd name="connsiteY214" fmla="*/ 5052963 h 5068607"/>
              <a:gd name="connsiteX215" fmla="*/ 4336595 w 5405070"/>
              <a:gd name="connsiteY215" fmla="*/ 5050617 h 5068607"/>
              <a:gd name="connsiteX216" fmla="*/ 4333075 w 5405070"/>
              <a:gd name="connsiteY216" fmla="*/ 5048661 h 5068607"/>
              <a:gd name="connsiteX217" fmla="*/ 4329555 w 5405070"/>
              <a:gd name="connsiteY217" fmla="*/ 5045923 h 5068607"/>
              <a:gd name="connsiteX218" fmla="*/ 4326817 w 5405070"/>
              <a:gd name="connsiteY218" fmla="*/ 5042795 h 5068607"/>
              <a:gd name="connsiteX219" fmla="*/ 4323689 w 5405070"/>
              <a:gd name="connsiteY219" fmla="*/ 5039666 h 5068607"/>
              <a:gd name="connsiteX220" fmla="*/ 4321733 w 5405070"/>
              <a:gd name="connsiteY220" fmla="*/ 5036146 h 5068607"/>
              <a:gd name="connsiteX221" fmla="*/ 4319387 w 5405070"/>
              <a:gd name="connsiteY221" fmla="*/ 5032235 h 5068607"/>
              <a:gd name="connsiteX222" fmla="*/ 4317040 w 5405070"/>
              <a:gd name="connsiteY222" fmla="*/ 5027933 h 5068607"/>
              <a:gd name="connsiteX223" fmla="*/ 4315476 w 5405070"/>
              <a:gd name="connsiteY223" fmla="*/ 5024022 h 5068607"/>
              <a:gd name="connsiteX224" fmla="*/ 4313520 w 5405070"/>
              <a:gd name="connsiteY224" fmla="*/ 5019720 h 5068607"/>
              <a:gd name="connsiteX225" fmla="*/ 4312347 w 5405070"/>
              <a:gd name="connsiteY225" fmla="*/ 5014636 h 5068607"/>
              <a:gd name="connsiteX226" fmla="*/ 4309610 w 5405070"/>
              <a:gd name="connsiteY226" fmla="*/ 5004467 h 5068607"/>
              <a:gd name="connsiteX227" fmla="*/ 4308045 w 5405070"/>
              <a:gd name="connsiteY227" fmla="*/ 4993125 h 5068607"/>
              <a:gd name="connsiteX228" fmla="*/ 4307263 w 5405070"/>
              <a:gd name="connsiteY228" fmla="*/ 4981393 h 5068607"/>
              <a:gd name="connsiteX229" fmla="*/ 4307263 w 5405070"/>
              <a:gd name="connsiteY229" fmla="*/ 4968095 h 5068607"/>
              <a:gd name="connsiteX230" fmla="*/ 4307654 w 5405070"/>
              <a:gd name="connsiteY230" fmla="*/ 4954407 h 5068607"/>
              <a:gd name="connsiteX231" fmla="*/ 4309218 w 5405070"/>
              <a:gd name="connsiteY231" fmla="*/ 4940327 h 5068607"/>
              <a:gd name="connsiteX232" fmla="*/ 4302960 w 5405070"/>
              <a:gd name="connsiteY232" fmla="*/ 4935243 h 5068607"/>
              <a:gd name="connsiteX233" fmla="*/ 4297485 w 5405070"/>
              <a:gd name="connsiteY233" fmla="*/ 4929768 h 5068607"/>
              <a:gd name="connsiteX234" fmla="*/ 4292792 w 5405070"/>
              <a:gd name="connsiteY234" fmla="*/ 4924684 h 5068607"/>
              <a:gd name="connsiteX235" fmla="*/ 4288099 w 5405070"/>
              <a:gd name="connsiteY235" fmla="*/ 4918817 h 5068607"/>
              <a:gd name="connsiteX236" fmla="*/ 4284579 w 5405070"/>
              <a:gd name="connsiteY236" fmla="*/ 4912951 h 5068607"/>
              <a:gd name="connsiteX237" fmla="*/ 4281059 w 5405070"/>
              <a:gd name="connsiteY237" fmla="*/ 4907084 h 5068607"/>
              <a:gd name="connsiteX238" fmla="*/ 4278321 w 5405070"/>
              <a:gd name="connsiteY238" fmla="*/ 4900827 h 5068607"/>
              <a:gd name="connsiteX239" fmla="*/ 4275584 w 5405070"/>
              <a:gd name="connsiteY239" fmla="*/ 4894569 h 5068607"/>
              <a:gd name="connsiteX240" fmla="*/ 4273628 w 5405070"/>
              <a:gd name="connsiteY240" fmla="*/ 4887921 h 5068607"/>
              <a:gd name="connsiteX241" fmla="*/ 4272064 w 5405070"/>
              <a:gd name="connsiteY241" fmla="*/ 4881272 h 5068607"/>
              <a:gd name="connsiteX242" fmla="*/ 4270891 w 5405070"/>
              <a:gd name="connsiteY242" fmla="*/ 4874623 h 5068607"/>
              <a:gd name="connsiteX243" fmla="*/ 4269326 w 5405070"/>
              <a:gd name="connsiteY243" fmla="*/ 4867975 h 5068607"/>
              <a:gd name="connsiteX244" fmla="*/ 4268153 w 5405070"/>
              <a:gd name="connsiteY244" fmla="*/ 4853504 h 5068607"/>
              <a:gd name="connsiteX245" fmla="*/ 4267762 w 5405070"/>
              <a:gd name="connsiteY245" fmla="*/ 4839425 h 5068607"/>
              <a:gd name="connsiteX246" fmla="*/ 4267762 w 5405070"/>
              <a:gd name="connsiteY246" fmla="*/ 4824563 h 5068607"/>
              <a:gd name="connsiteX247" fmla="*/ 4268153 w 5405070"/>
              <a:gd name="connsiteY247" fmla="*/ 4810092 h 5068607"/>
              <a:gd name="connsiteX248" fmla="*/ 4268935 w 5405070"/>
              <a:gd name="connsiteY248" fmla="*/ 4779978 h 5068607"/>
              <a:gd name="connsiteX249" fmla="*/ 4269326 w 5405070"/>
              <a:gd name="connsiteY249" fmla="*/ 4765507 h 5068607"/>
              <a:gd name="connsiteX250" fmla="*/ 4268545 w 5405070"/>
              <a:gd name="connsiteY250" fmla="*/ 4751037 h 5068607"/>
              <a:gd name="connsiteX251" fmla="*/ 4267371 w 5405070"/>
              <a:gd name="connsiteY251" fmla="*/ 4736957 h 5068607"/>
              <a:gd name="connsiteX252" fmla="*/ 4266197 w 5405070"/>
              <a:gd name="connsiteY252" fmla="*/ 4730309 h 5068607"/>
              <a:gd name="connsiteX253" fmla="*/ 4265024 w 5405070"/>
              <a:gd name="connsiteY253" fmla="*/ 4722878 h 5068607"/>
              <a:gd name="connsiteX254" fmla="*/ 4263460 w 5405070"/>
              <a:gd name="connsiteY254" fmla="*/ 4717011 h 5068607"/>
              <a:gd name="connsiteX255" fmla="*/ 4262678 w 5405070"/>
              <a:gd name="connsiteY255" fmla="*/ 4711145 h 5068607"/>
              <a:gd name="connsiteX256" fmla="*/ 4262286 w 5405070"/>
              <a:gd name="connsiteY256" fmla="*/ 4704105 h 5068607"/>
              <a:gd name="connsiteX257" fmla="*/ 4262286 w 5405070"/>
              <a:gd name="connsiteY257" fmla="*/ 4697457 h 5068607"/>
              <a:gd name="connsiteX258" fmla="*/ 4262678 w 5405070"/>
              <a:gd name="connsiteY258" fmla="*/ 4684159 h 5068607"/>
              <a:gd name="connsiteX259" fmla="*/ 4264242 w 5405070"/>
              <a:gd name="connsiteY259" fmla="*/ 4670471 h 5068607"/>
              <a:gd name="connsiteX260" fmla="*/ 4267762 w 5405070"/>
              <a:gd name="connsiteY260" fmla="*/ 4642312 h 5068607"/>
              <a:gd name="connsiteX261" fmla="*/ 4269326 w 5405070"/>
              <a:gd name="connsiteY261" fmla="*/ 4628624 h 5068607"/>
              <a:gd name="connsiteX262" fmla="*/ 4270891 w 5405070"/>
              <a:gd name="connsiteY262" fmla="*/ 4614544 h 5068607"/>
              <a:gd name="connsiteX263" fmla="*/ 4263460 w 5405070"/>
              <a:gd name="connsiteY263" fmla="*/ 4593425 h 5068607"/>
              <a:gd name="connsiteX264" fmla="*/ 4255638 w 5405070"/>
              <a:gd name="connsiteY264" fmla="*/ 4571915 h 5068607"/>
              <a:gd name="connsiteX265" fmla="*/ 4253683 w 5405070"/>
              <a:gd name="connsiteY265" fmla="*/ 4566048 h 5068607"/>
              <a:gd name="connsiteX266" fmla="*/ 4252900 w 5405070"/>
              <a:gd name="connsiteY266" fmla="*/ 4559400 h 5068607"/>
              <a:gd name="connsiteX267" fmla="*/ 4252510 w 5405070"/>
              <a:gd name="connsiteY267" fmla="*/ 4552751 h 5068607"/>
              <a:gd name="connsiteX268" fmla="*/ 4252118 w 5405070"/>
              <a:gd name="connsiteY268" fmla="*/ 4545320 h 5068607"/>
              <a:gd name="connsiteX269" fmla="*/ 4252900 w 5405070"/>
              <a:gd name="connsiteY269" fmla="*/ 4530850 h 5068607"/>
              <a:gd name="connsiteX270" fmla="*/ 4253291 w 5405070"/>
              <a:gd name="connsiteY270" fmla="*/ 4516379 h 5068607"/>
              <a:gd name="connsiteX271" fmla="*/ 4253291 w 5405070"/>
              <a:gd name="connsiteY271" fmla="*/ 4509730 h 5068607"/>
              <a:gd name="connsiteX272" fmla="*/ 4252900 w 5405070"/>
              <a:gd name="connsiteY272" fmla="*/ 4503082 h 5068607"/>
              <a:gd name="connsiteX273" fmla="*/ 4252118 w 5405070"/>
              <a:gd name="connsiteY273" fmla="*/ 4497215 h 5068607"/>
              <a:gd name="connsiteX274" fmla="*/ 4250162 w 5405070"/>
              <a:gd name="connsiteY274" fmla="*/ 4492131 h 5068607"/>
              <a:gd name="connsiteX275" fmla="*/ 4248989 w 5405070"/>
              <a:gd name="connsiteY275" fmla="*/ 4489393 h 5068607"/>
              <a:gd name="connsiteX276" fmla="*/ 4247425 w 5405070"/>
              <a:gd name="connsiteY276" fmla="*/ 4487047 h 5068607"/>
              <a:gd name="connsiteX277" fmla="*/ 4246252 w 5405070"/>
              <a:gd name="connsiteY277" fmla="*/ 4484700 h 5068607"/>
              <a:gd name="connsiteX278" fmla="*/ 4243905 w 5405070"/>
              <a:gd name="connsiteY278" fmla="*/ 4483136 h 5068607"/>
              <a:gd name="connsiteX279" fmla="*/ 4242341 w 5405070"/>
              <a:gd name="connsiteY279" fmla="*/ 4481572 h 5068607"/>
              <a:gd name="connsiteX280" fmla="*/ 4239603 w 5405070"/>
              <a:gd name="connsiteY280" fmla="*/ 4480007 h 5068607"/>
              <a:gd name="connsiteX281" fmla="*/ 4236865 w 5405070"/>
              <a:gd name="connsiteY281" fmla="*/ 4479225 h 5068607"/>
              <a:gd name="connsiteX282" fmla="*/ 4233736 w 5405070"/>
              <a:gd name="connsiteY282" fmla="*/ 4478052 h 5068607"/>
              <a:gd name="connsiteX283" fmla="*/ 4230217 w 5405070"/>
              <a:gd name="connsiteY283" fmla="*/ 4477661 h 5068607"/>
              <a:gd name="connsiteX284" fmla="*/ 4227088 w 5405070"/>
              <a:gd name="connsiteY284" fmla="*/ 4477269 h 5068607"/>
              <a:gd name="connsiteX285" fmla="*/ 4224350 w 5405070"/>
              <a:gd name="connsiteY285" fmla="*/ 4477661 h 5068607"/>
              <a:gd name="connsiteX286" fmla="*/ 4221221 w 5405070"/>
              <a:gd name="connsiteY286" fmla="*/ 4478052 h 5068607"/>
              <a:gd name="connsiteX287" fmla="*/ 4218875 w 5405070"/>
              <a:gd name="connsiteY287" fmla="*/ 4479225 h 5068607"/>
              <a:gd name="connsiteX288" fmla="*/ 4216919 w 5405070"/>
              <a:gd name="connsiteY288" fmla="*/ 4480398 h 5068607"/>
              <a:gd name="connsiteX289" fmla="*/ 4214573 w 5405070"/>
              <a:gd name="connsiteY289" fmla="*/ 4482354 h 5068607"/>
              <a:gd name="connsiteX290" fmla="*/ 4212226 w 5405070"/>
              <a:gd name="connsiteY290" fmla="*/ 4483918 h 5068607"/>
              <a:gd name="connsiteX291" fmla="*/ 4208706 w 5405070"/>
              <a:gd name="connsiteY291" fmla="*/ 4488611 h 5068607"/>
              <a:gd name="connsiteX292" fmla="*/ 4205578 w 5405070"/>
              <a:gd name="connsiteY292" fmla="*/ 4493696 h 5068607"/>
              <a:gd name="connsiteX293" fmla="*/ 4202840 w 5405070"/>
              <a:gd name="connsiteY293" fmla="*/ 4499953 h 5068607"/>
              <a:gd name="connsiteX294" fmla="*/ 4200493 w 5405070"/>
              <a:gd name="connsiteY294" fmla="*/ 4506602 h 5068607"/>
              <a:gd name="connsiteX295" fmla="*/ 4195800 w 5405070"/>
              <a:gd name="connsiteY295" fmla="*/ 4521463 h 5068607"/>
              <a:gd name="connsiteX296" fmla="*/ 4191498 w 5405070"/>
              <a:gd name="connsiteY296" fmla="*/ 4536325 h 5068607"/>
              <a:gd name="connsiteX297" fmla="*/ 4189151 w 5405070"/>
              <a:gd name="connsiteY297" fmla="*/ 4542974 h 5068607"/>
              <a:gd name="connsiteX298" fmla="*/ 4186414 w 5405070"/>
              <a:gd name="connsiteY298" fmla="*/ 4549622 h 5068607"/>
              <a:gd name="connsiteX299" fmla="*/ 4183285 w 5405070"/>
              <a:gd name="connsiteY299" fmla="*/ 4555489 h 5068607"/>
              <a:gd name="connsiteX300" fmla="*/ 4179374 w 5405070"/>
              <a:gd name="connsiteY300" fmla="*/ 4560573 h 5068607"/>
              <a:gd name="connsiteX301" fmla="*/ 4179765 w 5405070"/>
              <a:gd name="connsiteY301" fmla="*/ 4575044 h 5068607"/>
              <a:gd name="connsiteX302" fmla="*/ 4180547 w 5405070"/>
              <a:gd name="connsiteY302" fmla="*/ 4589514 h 5068607"/>
              <a:gd name="connsiteX303" fmla="*/ 4180547 w 5405070"/>
              <a:gd name="connsiteY303" fmla="*/ 4596945 h 5068607"/>
              <a:gd name="connsiteX304" fmla="*/ 4180547 w 5405070"/>
              <a:gd name="connsiteY304" fmla="*/ 4603985 h 5068607"/>
              <a:gd name="connsiteX305" fmla="*/ 4180156 w 5405070"/>
              <a:gd name="connsiteY305" fmla="*/ 4610242 h 5068607"/>
              <a:gd name="connsiteX306" fmla="*/ 4179374 w 5405070"/>
              <a:gd name="connsiteY306" fmla="*/ 4616500 h 5068607"/>
              <a:gd name="connsiteX307" fmla="*/ 4177419 w 5405070"/>
              <a:gd name="connsiteY307" fmla="*/ 4621584 h 5068607"/>
              <a:gd name="connsiteX308" fmla="*/ 4175463 w 5405070"/>
              <a:gd name="connsiteY308" fmla="*/ 4626277 h 5068607"/>
              <a:gd name="connsiteX309" fmla="*/ 4173899 w 5405070"/>
              <a:gd name="connsiteY309" fmla="*/ 4628624 h 5068607"/>
              <a:gd name="connsiteX310" fmla="*/ 4172334 w 5405070"/>
              <a:gd name="connsiteY310" fmla="*/ 4630188 h 5068607"/>
              <a:gd name="connsiteX311" fmla="*/ 4170379 w 5405070"/>
              <a:gd name="connsiteY311" fmla="*/ 4632144 h 5068607"/>
              <a:gd name="connsiteX312" fmla="*/ 4168032 w 5405070"/>
              <a:gd name="connsiteY312" fmla="*/ 4633317 h 5068607"/>
              <a:gd name="connsiteX313" fmla="*/ 4166077 w 5405070"/>
              <a:gd name="connsiteY313" fmla="*/ 4634881 h 5068607"/>
              <a:gd name="connsiteX314" fmla="*/ 4163339 w 5405070"/>
              <a:gd name="connsiteY314" fmla="*/ 4635663 h 5068607"/>
              <a:gd name="connsiteX315" fmla="*/ 4160210 w 5405070"/>
              <a:gd name="connsiteY315" fmla="*/ 4636055 h 5068607"/>
              <a:gd name="connsiteX316" fmla="*/ 4157082 w 5405070"/>
              <a:gd name="connsiteY316" fmla="*/ 4636446 h 5068607"/>
              <a:gd name="connsiteX317" fmla="*/ 4153562 w 5405070"/>
              <a:gd name="connsiteY317" fmla="*/ 4636446 h 5068607"/>
              <a:gd name="connsiteX318" fmla="*/ 4149651 w 5405070"/>
              <a:gd name="connsiteY318" fmla="*/ 4636446 h 5068607"/>
              <a:gd name="connsiteX319" fmla="*/ 4144958 w 5405070"/>
              <a:gd name="connsiteY319" fmla="*/ 4636055 h 5068607"/>
              <a:gd name="connsiteX320" fmla="*/ 4140656 w 5405070"/>
              <a:gd name="connsiteY320" fmla="*/ 4634881 h 5068607"/>
              <a:gd name="connsiteX321" fmla="*/ 4137136 w 5405070"/>
              <a:gd name="connsiteY321" fmla="*/ 4636446 h 5068607"/>
              <a:gd name="connsiteX322" fmla="*/ 4133225 w 5405070"/>
              <a:gd name="connsiteY322" fmla="*/ 4638010 h 5068607"/>
              <a:gd name="connsiteX323" fmla="*/ 4129705 w 5405070"/>
              <a:gd name="connsiteY323" fmla="*/ 4638792 h 5068607"/>
              <a:gd name="connsiteX324" fmla="*/ 4125794 w 5405070"/>
              <a:gd name="connsiteY324" fmla="*/ 4639183 h 5068607"/>
              <a:gd name="connsiteX325" fmla="*/ 4116408 w 5405070"/>
              <a:gd name="connsiteY325" fmla="*/ 4643094 h 5068607"/>
              <a:gd name="connsiteX326" fmla="*/ 4106630 w 5405070"/>
              <a:gd name="connsiteY326" fmla="*/ 4647005 h 5068607"/>
              <a:gd name="connsiteX327" fmla="*/ 4096853 w 5405070"/>
              <a:gd name="connsiteY327" fmla="*/ 4650916 h 5068607"/>
              <a:gd name="connsiteX328" fmla="*/ 4087466 w 5405070"/>
              <a:gd name="connsiteY328" fmla="*/ 4654045 h 5068607"/>
              <a:gd name="connsiteX329" fmla="*/ 4077689 w 5405070"/>
              <a:gd name="connsiteY329" fmla="*/ 4657174 h 5068607"/>
              <a:gd name="connsiteX330" fmla="*/ 4068303 w 5405070"/>
              <a:gd name="connsiteY330" fmla="*/ 4659129 h 5068607"/>
              <a:gd name="connsiteX331" fmla="*/ 4058525 w 5405070"/>
              <a:gd name="connsiteY331" fmla="*/ 4661476 h 5068607"/>
              <a:gd name="connsiteX332" fmla="*/ 4048748 w 5405070"/>
              <a:gd name="connsiteY332" fmla="*/ 4663431 h 5068607"/>
              <a:gd name="connsiteX333" fmla="*/ 4039362 w 5405070"/>
              <a:gd name="connsiteY333" fmla="*/ 4664605 h 5068607"/>
              <a:gd name="connsiteX334" fmla="*/ 4029584 w 5405070"/>
              <a:gd name="connsiteY334" fmla="*/ 4665387 h 5068607"/>
              <a:gd name="connsiteX335" fmla="*/ 4010029 w 5405070"/>
              <a:gd name="connsiteY335" fmla="*/ 4667342 h 5068607"/>
              <a:gd name="connsiteX336" fmla="*/ 3990866 w 5405070"/>
              <a:gd name="connsiteY336" fmla="*/ 4667733 h 5068607"/>
              <a:gd name="connsiteX337" fmla="*/ 3970920 w 5405070"/>
              <a:gd name="connsiteY337" fmla="*/ 4667342 h 5068607"/>
              <a:gd name="connsiteX338" fmla="*/ 3951756 w 5405070"/>
              <a:gd name="connsiteY338" fmla="*/ 4666560 h 5068607"/>
              <a:gd name="connsiteX339" fmla="*/ 3932201 w 5405070"/>
              <a:gd name="connsiteY339" fmla="*/ 4664605 h 5068607"/>
              <a:gd name="connsiteX340" fmla="*/ 3912646 w 5405070"/>
              <a:gd name="connsiteY340" fmla="*/ 4662649 h 5068607"/>
              <a:gd name="connsiteX341" fmla="*/ 3893483 w 5405070"/>
              <a:gd name="connsiteY341" fmla="*/ 4661085 h 5068607"/>
              <a:gd name="connsiteX342" fmla="*/ 3854373 w 5405070"/>
              <a:gd name="connsiteY342" fmla="*/ 4656392 h 5068607"/>
              <a:gd name="connsiteX343" fmla="*/ 3835209 w 5405070"/>
              <a:gd name="connsiteY343" fmla="*/ 4654827 h 5068607"/>
              <a:gd name="connsiteX344" fmla="*/ 3815655 w 5405070"/>
              <a:gd name="connsiteY344" fmla="*/ 4653263 h 5068607"/>
              <a:gd name="connsiteX345" fmla="*/ 3811744 w 5405070"/>
              <a:gd name="connsiteY345" fmla="*/ 4652872 h 5068607"/>
              <a:gd name="connsiteX346" fmla="*/ 3808224 w 5405070"/>
              <a:gd name="connsiteY346" fmla="*/ 4652089 h 5068607"/>
              <a:gd name="connsiteX347" fmla="*/ 3804704 w 5405070"/>
              <a:gd name="connsiteY347" fmla="*/ 4650916 h 5068607"/>
              <a:gd name="connsiteX348" fmla="*/ 3801184 w 5405070"/>
              <a:gd name="connsiteY348" fmla="*/ 4649352 h 5068607"/>
              <a:gd name="connsiteX349" fmla="*/ 3798055 w 5405070"/>
              <a:gd name="connsiteY349" fmla="*/ 4647787 h 5068607"/>
              <a:gd name="connsiteX350" fmla="*/ 3795318 w 5405070"/>
              <a:gd name="connsiteY350" fmla="*/ 4645441 h 5068607"/>
              <a:gd name="connsiteX351" fmla="*/ 3792189 w 5405070"/>
              <a:gd name="connsiteY351" fmla="*/ 4643094 h 5068607"/>
              <a:gd name="connsiteX352" fmla="*/ 3789451 w 5405070"/>
              <a:gd name="connsiteY352" fmla="*/ 4640357 h 5068607"/>
              <a:gd name="connsiteX353" fmla="*/ 3784758 w 5405070"/>
              <a:gd name="connsiteY353" fmla="*/ 4634881 h 5068607"/>
              <a:gd name="connsiteX354" fmla="*/ 3780847 w 5405070"/>
              <a:gd name="connsiteY354" fmla="*/ 4627450 h 5068607"/>
              <a:gd name="connsiteX355" fmla="*/ 3776545 w 5405070"/>
              <a:gd name="connsiteY355" fmla="*/ 4620020 h 5068607"/>
              <a:gd name="connsiteX356" fmla="*/ 3773416 w 5405070"/>
              <a:gd name="connsiteY356" fmla="*/ 4611807 h 5068607"/>
              <a:gd name="connsiteX357" fmla="*/ 3770678 w 5405070"/>
              <a:gd name="connsiteY357" fmla="*/ 4603202 h 5068607"/>
              <a:gd name="connsiteX358" fmla="*/ 3768332 w 5405070"/>
              <a:gd name="connsiteY358" fmla="*/ 4593816 h 5068607"/>
              <a:gd name="connsiteX359" fmla="*/ 3765985 w 5405070"/>
              <a:gd name="connsiteY359" fmla="*/ 4584430 h 5068607"/>
              <a:gd name="connsiteX360" fmla="*/ 3764030 w 5405070"/>
              <a:gd name="connsiteY360" fmla="*/ 4575044 h 5068607"/>
              <a:gd name="connsiteX361" fmla="*/ 3761683 w 5405070"/>
              <a:gd name="connsiteY361" fmla="*/ 4555489 h 5068607"/>
              <a:gd name="connsiteX362" fmla="*/ 3759728 w 5405070"/>
              <a:gd name="connsiteY362" fmla="*/ 4537107 h 5068607"/>
              <a:gd name="connsiteX363" fmla="*/ 3757381 w 5405070"/>
              <a:gd name="connsiteY363" fmla="*/ 4506211 h 5068607"/>
              <a:gd name="connsiteX364" fmla="*/ 3755817 w 5405070"/>
              <a:gd name="connsiteY364" fmla="*/ 4475314 h 5068607"/>
              <a:gd name="connsiteX365" fmla="*/ 3754252 w 5405070"/>
              <a:gd name="connsiteY365" fmla="*/ 4444808 h 5068607"/>
              <a:gd name="connsiteX366" fmla="*/ 3753470 w 5405070"/>
              <a:gd name="connsiteY366" fmla="*/ 4413912 h 5068607"/>
              <a:gd name="connsiteX367" fmla="*/ 3752297 w 5405070"/>
              <a:gd name="connsiteY367" fmla="*/ 4352119 h 5068607"/>
              <a:gd name="connsiteX368" fmla="*/ 3750733 w 5405070"/>
              <a:gd name="connsiteY368" fmla="*/ 4290325 h 5068607"/>
              <a:gd name="connsiteX369" fmla="*/ 3745257 w 5405070"/>
              <a:gd name="connsiteY369" fmla="*/ 4261775 h 5068607"/>
              <a:gd name="connsiteX370" fmla="*/ 3740173 w 5405070"/>
              <a:gd name="connsiteY370" fmla="*/ 4233616 h 5068607"/>
              <a:gd name="connsiteX371" fmla="*/ 3734307 w 5405070"/>
              <a:gd name="connsiteY371" fmla="*/ 4205066 h 5068607"/>
              <a:gd name="connsiteX372" fmla="*/ 3731960 w 5405070"/>
              <a:gd name="connsiteY372" fmla="*/ 4190987 h 5068607"/>
              <a:gd name="connsiteX373" fmla="*/ 3730004 w 5405070"/>
              <a:gd name="connsiteY373" fmla="*/ 4176908 h 5068607"/>
              <a:gd name="connsiteX374" fmla="*/ 3727658 w 5405070"/>
              <a:gd name="connsiteY374" fmla="*/ 4162437 h 5068607"/>
              <a:gd name="connsiteX375" fmla="*/ 3726093 w 5405070"/>
              <a:gd name="connsiteY375" fmla="*/ 4148358 h 5068607"/>
              <a:gd name="connsiteX376" fmla="*/ 3725311 w 5405070"/>
              <a:gd name="connsiteY376" fmla="*/ 4133887 h 5068607"/>
              <a:gd name="connsiteX377" fmla="*/ 3725311 w 5405070"/>
              <a:gd name="connsiteY377" fmla="*/ 4119025 h 5068607"/>
              <a:gd name="connsiteX378" fmla="*/ 3725702 w 5405070"/>
              <a:gd name="connsiteY378" fmla="*/ 4104555 h 5068607"/>
              <a:gd name="connsiteX379" fmla="*/ 3726876 w 5405070"/>
              <a:gd name="connsiteY379" fmla="*/ 4089693 h 5068607"/>
              <a:gd name="connsiteX380" fmla="*/ 3728831 w 5405070"/>
              <a:gd name="connsiteY380" fmla="*/ 4075223 h 5068607"/>
              <a:gd name="connsiteX381" fmla="*/ 3731960 w 5405070"/>
              <a:gd name="connsiteY381" fmla="*/ 4059970 h 5068607"/>
              <a:gd name="connsiteX382" fmla="*/ 3724920 w 5405070"/>
              <a:gd name="connsiteY382" fmla="*/ 3898447 h 5068607"/>
              <a:gd name="connsiteX383" fmla="*/ 3717880 w 5405070"/>
              <a:gd name="connsiteY383" fmla="*/ 3736924 h 5068607"/>
              <a:gd name="connsiteX384" fmla="*/ 3714361 w 5405070"/>
              <a:gd name="connsiteY384" fmla="*/ 3732231 h 5068607"/>
              <a:gd name="connsiteX385" fmla="*/ 3711232 w 5405070"/>
              <a:gd name="connsiteY385" fmla="*/ 3727929 h 5068607"/>
              <a:gd name="connsiteX386" fmla="*/ 3708103 w 5405070"/>
              <a:gd name="connsiteY386" fmla="*/ 3724800 h 5068607"/>
              <a:gd name="connsiteX387" fmla="*/ 3705365 w 5405070"/>
              <a:gd name="connsiteY387" fmla="*/ 3722454 h 5068607"/>
              <a:gd name="connsiteX388" fmla="*/ 3702628 w 5405070"/>
              <a:gd name="connsiteY388" fmla="*/ 3720498 h 5068607"/>
              <a:gd name="connsiteX389" fmla="*/ 3699890 w 5405070"/>
              <a:gd name="connsiteY389" fmla="*/ 3719325 h 5068607"/>
              <a:gd name="connsiteX390" fmla="*/ 3697152 w 5405070"/>
              <a:gd name="connsiteY390" fmla="*/ 3718152 h 5068607"/>
              <a:gd name="connsiteX391" fmla="*/ 3694806 w 5405070"/>
              <a:gd name="connsiteY391" fmla="*/ 3718152 h 5068607"/>
              <a:gd name="connsiteX392" fmla="*/ 3692459 w 5405070"/>
              <a:gd name="connsiteY392" fmla="*/ 3718543 h 5068607"/>
              <a:gd name="connsiteX393" fmla="*/ 3689722 w 5405070"/>
              <a:gd name="connsiteY393" fmla="*/ 3719325 h 5068607"/>
              <a:gd name="connsiteX394" fmla="*/ 3687375 w 5405070"/>
              <a:gd name="connsiteY394" fmla="*/ 3720498 h 5068607"/>
              <a:gd name="connsiteX395" fmla="*/ 3685419 w 5405070"/>
              <a:gd name="connsiteY395" fmla="*/ 3721671 h 5068607"/>
              <a:gd name="connsiteX396" fmla="*/ 3680726 w 5405070"/>
              <a:gd name="connsiteY396" fmla="*/ 3725974 h 5068607"/>
              <a:gd name="connsiteX397" fmla="*/ 3676815 w 5405070"/>
              <a:gd name="connsiteY397" fmla="*/ 3730667 h 5068607"/>
              <a:gd name="connsiteX398" fmla="*/ 3668602 w 5405070"/>
              <a:gd name="connsiteY398" fmla="*/ 3741617 h 5068607"/>
              <a:gd name="connsiteX399" fmla="*/ 3664691 w 5405070"/>
              <a:gd name="connsiteY399" fmla="*/ 3746702 h 5068607"/>
              <a:gd name="connsiteX400" fmla="*/ 3660389 w 5405070"/>
              <a:gd name="connsiteY400" fmla="*/ 3751786 h 5068607"/>
              <a:gd name="connsiteX401" fmla="*/ 3656087 w 5405070"/>
              <a:gd name="connsiteY401" fmla="*/ 3755697 h 5068607"/>
              <a:gd name="connsiteX402" fmla="*/ 3654132 w 5405070"/>
              <a:gd name="connsiteY402" fmla="*/ 3757652 h 5068607"/>
              <a:gd name="connsiteX403" fmla="*/ 3651785 w 5405070"/>
              <a:gd name="connsiteY403" fmla="*/ 3758826 h 5068607"/>
              <a:gd name="connsiteX404" fmla="*/ 3649048 w 5405070"/>
              <a:gd name="connsiteY404" fmla="*/ 3759608 h 5068607"/>
              <a:gd name="connsiteX405" fmla="*/ 3647092 w 5405070"/>
              <a:gd name="connsiteY405" fmla="*/ 3760390 h 5068607"/>
              <a:gd name="connsiteX406" fmla="*/ 3644354 w 5405070"/>
              <a:gd name="connsiteY406" fmla="*/ 3760390 h 5068607"/>
              <a:gd name="connsiteX407" fmla="*/ 3641617 w 5405070"/>
              <a:gd name="connsiteY407" fmla="*/ 3759608 h 5068607"/>
              <a:gd name="connsiteX408" fmla="*/ 3629102 w 5405070"/>
              <a:gd name="connsiteY408" fmla="*/ 3768212 h 5068607"/>
              <a:gd name="connsiteX409" fmla="*/ 3622453 w 5405070"/>
              <a:gd name="connsiteY409" fmla="*/ 3771732 h 5068607"/>
              <a:gd name="connsiteX410" fmla="*/ 3616195 w 5405070"/>
              <a:gd name="connsiteY410" fmla="*/ 3775252 h 5068607"/>
              <a:gd name="connsiteX411" fmla="*/ 3609938 w 5405070"/>
              <a:gd name="connsiteY411" fmla="*/ 3778380 h 5068607"/>
              <a:gd name="connsiteX412" fmla="*/ 3603680 w 5405070"/>
              <a:gd name="connsiteY412" fmla="*/ 3781118 h 5068607"/>
              <a:gd name="connsiteX413" fmla="*/ 3597423 w 5405070"/>
              <a:gd name="connsiteY413" fmla="*/ 3783074 h 5068607"/>
              <a:gd name="connsiteX414" fmla="*/ 3591556 w 5405070"/>
              <a:gd name="connsiteY414" fmla="*/ 3783465 h 5068607"/>
              <a:gd name="connsiteX415" fmla="*/ 3588428 w 5405070"/>
              <a:gd name="connsiteY415" fmla="*/ 3783465 h 5068607"/>
              <a:gd name="connsiteX416" fmla="*/ 3585690 w 5405070"/>
              <a:gd name="connsiteY416" fmla="*/ 3783465 h 5068607"/>
              <a:gd name="connsiteX417" fmla="*/ 3582561 w 5405070"/>
              <a:gd name="connsiteY417" fmla="*/ 3782683 h 5068607"/>
              <a:gd name="connsiteX418" fmla="*/ 3579823 w 5405070"/>
              <a:gd name="connsiteY418" fmla="*/ 3781509 h 5068607"/>
              <a:gd name="connsiteX419" fmla="*/ 3577477 w 5405070"/>
              <a:gd name="connsiteY419" fmla="*/ 3780336 h 5068607"/>
              <a:gd name="connsiteX420" fmla="*/ 3574348 w 5405070"/>
              <a:gd name="connsiteY420" fmla="*/ 3778772 h 5068607"/>
              <a:gd name="connsiteX421" fmla="*/ 3571611 w 5405070"/>
              <a:gd name="connsiteY421" fmla="*/ 3776816 h 5068607"/>
              <a:gd name="connsiteX422" fmla="*/ 3569264 w 5405070"/>
              <a:gd name="connsiteY422" fmla="*/ 3774469 h 5068607"/>
              <a:gd name="connsiteX423" fmla="*/ 3566526 w 5405070"/>
              <a:gd name="connsiteY423" fmla="*/ 3771341 h 5068607"/>
              <a:gd name="connsiteX424" fmla="*/ 3563789 w 5405070"/>
              <a:gd name="connsiteY424" fmla="*/ 3768212 h 5068607"/>
              <a:gd name="connsiteX425" fmla="*/ 3561833 w 5405070"/>
              <a:gd name="connsiteY425" fmla="*/ 3764692 h 5068607"/>
              <a:gd name="connsiteX426" fmla="*/ 3559096 w 5405070"/>
              <a:gd name="connsiteY426" fmla="*/ 3760390 h 5068607"/>
              <a:gd name="connsiteX427" fmla="*/ 3556749 w 5405070"/>
              <a:gd name="connsiteY427" fmla="*/ 3755697 h 5068607"/>
              <a:gd name="connsiteX428" fmla="*/ 3554402 w 5405070"/>
              <a:gd name="connsiteY428" fmla="*/ 3750222 h 5068607"/>
              <a:gd name="connsiteX429" fmla="*/ 3550100 w 5405070"/>
              <a:gd name="connsiteY429" fmla="*/ 3738489 h 5068607"/>
              <a:gd name="connsiteX430" fmla="*/ 3543843 w 5405070"/>
              <a:gd name="connsiteY430" fmla="*/ 3749439 h 5068607"/>
              <a:gd name="connsiteX431" fmla="*/ 3537194 w 5405070"/>
              <a:gd name="connsiteY431" fmla="*/ 3759608 h 5068607"/>
              <a:gd name="connsiteX432" fmla="*/ 3530545 w 5405070"/>
              <a:gd name="connsiteY432" fmla="*/ 3768603 h 5068607"/>
              <a:gd name="connsiteX433" fmla="*/ 3523897 w 5405070"/>
              <a:gd name="connsiteY433" fmla="*/ 3776816 h 5068607"/>
              <a:gd name="connsiteX434" fmla="*/ 3516857 w 5405070"/>
              <a:gd name="connsiteY434" fmla="*/ 3783856 h 5068607"/>
              <a:gd name="connsiteX435" fmla="*/ 3509817 w 5405070"/>
              <a:gd name="connsiteY435" fmla="*/ 3790113 h 5068607"/>
              <a:gd name="connsiteX436" fmla="*/ 3502778 w 5405070"/>
              <a:gd name="connsiteY436" fmla="*/ 3795980 h 5068607"/>
              <a:gd name="connsiteX437" fmla="*/ 3495738 w 5405070"/>
              <a:gd name="connsiteY437" fmla="*/ 3800282 h 5068607"/>
              <a:gd name="connsiteX438" fmla="*/ 3488307 w 5405070"/>
              <a:gd name="connsiteY438" fmla="*/ 3804193 h 5068607"/>
              <a:gd name="connsiteX439" fmla="*/ 3480876 w 5405070"/>
              <a:gd name="connsiteY439" fmla="*/ 3807322 h 5068607"/>
              <a:gd name="connsiteX440" fmla="*/ 3473445 w 5405070"/>
              <a:gd name="connsiteY440" fmla="*/ 3810059 h 5068607"/>
              <a:gd name="connsiteX441" fmla="*/ 3466015 w 5405070"/>
              <a:gd name="connsiteY441" fmla="*/ 3812406 h 5068607"/>
              <a:gd name="connsiteX442" fmla="*/ 3458193 w 5405070"/>
              <a:gd name="connsiteY442" fmla="*/ 3813579 h 5068607"/>
              <a:gd name="connsiteX443" fmla="*/ 3450762 w 5405070"/>
              <a:gd name="connsiteY443" fmla="*/ 3814752 h 5068607"/>
              <a:gd name="connsiteX444" fmla="*/ 3442940 w 5405070"/>
              <a:gd name="connsiteY444" fmla="*/ 3815143 h 5068607"/>
              <a:gd name="connsiteX445" fmla="*/ 3435118 w 5405070"/>
              <a:gd name="connsiteY445" fmla="*/ 3815143 h 5068607"/>
              <a:gd name="connsiteX446" fmla="*/ 3427687 w 5405070"/>
              <a:gd name="connsiteY446" fmla="*/ 3814752 h 5068607"/>
              <a:gd name="connsiteX447" fmla="*/ 3419474 w 5405070"/>
              <a:gd name="connsiteY447" fmla="*/ 3813970 h 5068607"/>
              <a:gd name="connsiteX448" fmla="*/ 3412043 w 5405070"/>
              <a:gd name="connsiteY448" fmla="*/ 3812797 h 5068607"/>
              <a:gd name="connsiteX449" fmla="*/ 3403830 w 5405070"/>
              <a:gd name="connsiteY449" fmla="*/ 3811624 h 5068607"/>
              <a:gd name="connsiteX450" fmla="*/ 3387795 w 5405070"/>
              <a:gd name="connsiteY450" fmla="*/ 3808495 h 5068607"/>
              <a:gd name="connsiteX451" fmla="*/ 3371760 w 5405070"/>
              <a:gd name="connsiteY451" fmla="*/ 3804193 h 5068607"/>
              <a:gd name="connsiteX452" fmla="*/ 3340082 w 5405070"/>
              <a:gd name="connsiteY452" fmla="*/ 3796762 h 5068607"/>
              <a:gd name="connsiteX453" fmla="*/ 3324047 w 5405070"/>
              <a:gd name="connsiteY453" fmla="*/ 3793633 h 5068607"/>
              <a:gd name="connsiteX454" fmla="*/ 3308403 w 5405070"/>
              <a:gd name="connsiteY454" fmla="*/ 3790896 h 5068607"/>
              <a:gd name="connsiteX455" fmla="*/ 3299799 w 5405070"/>
              <a:gd name="connsiteY455" fmla="*/ 3765083 h 5068607"/>
              <a:gd name="connsiteX456" fmla="*/ 3291195 w 5405070"/>
              <a:gd name="connsiteY456" fmla="*/ 3739271 h 5068607"/>
              <a:gd name="connsiteX457" fmla="*/ 3273204 w 5405070"/>
              <a:gd name="connsiteY457" fmla="*/ 3688428 h 5068607"/>
              <a:gd name="connsiteX458" fmla="*/ 3264209 w 5405070"/>
              <a:gd name="connsiteY458" fmla="*/ 3662616 h 5068607"/>
              <a:gd name="connsiteX459" fmla="*/ 3255214 w 5405070"/>
              <a:gd name="connsiteY459" fmla="*/ 3637195 h 5068607"/>
              <a:gd name="connsiteX460" fmla="*/ 3247392 w 5405070"/>
              <a:gd name="connsiteY460" fmla="*/ 3611382 h 5068607"/>
              <a:gd name="connsiteX461" fmla="*/ 3239179 w 5405070"/>
              <a:gd name="connsiteY461" fmla="*/ 3584788 h 5068607"/>
              <a:gd name="connsiteX462" fmla="*/ 3232530 w 5405070"/>
              <a:gd name="connsiteY462" fmla="*/ 3558584 h 5068607"/>
              <a:gd name="connsiteX463" fmla="*/ 3226272 w 5405070"/>
              <a:gd name="connsiteY463" fmla="*/ 3532381 h 5068607"/>
              <a:gd name="connsiteX464" fmla="*/ 3223535 w 5405070"/>
              <a:gd name="connsiteY464" fmla="*/ 3518693 h 5068607"/>
              <a:gd name="connsiteX465" fmla="*/ 3221579 w 5405070"/>
              <a:gd name="connsiteY465" fmla="*/ 3505004 h 5068607"/>
              <a:gd name="connsiteX466" fmla="*/ 3219233 w 5405070"/>
              <a:gd name="connsiteY466" fmla="*/ 3491316 h 5068607"/>
              <a:gd name="connsiteX467" fmla="*/ 3217277 w 5405070"/>
              <a:gd name="connsiteY467" fmla="*/ 3477627 h 5068607"/>
              <a:gd name="connsiteX468" fmla="*/ 3215713 w 5405070"/>
              <a:gd name="connsiteY468" fmla="*/ 3463548 h 5068607"/>
              <a:gd name="connsiteX469" fmla="*/ 3214931 w 5405070"/>
              <a:gd name="connsiteY469" fmla="*/ 3449468 h 5068607"/>
              <a:gd name="connsiteX470" fmla="*/ 3213757 w 5405070"/>
              <a:gd name="connsiteY470" fmla="*/ 3434998 h 5068607"/>
              <a:gd name="connsiteX471" fmla="*/ 3213757 w 5405070"/>
              <a:gd name="connsiteY471" fmla="*/ 3420918 h 5068607"/>
              <a:gd name="connsiteX472" fmla="*/ 3213757 w 5405070"/>
              <a:gd name="connsiteY472" fmla="*/ 3406057 h 5068607"/>
              <a:gd name="connsiteX473" fmla="*/ 3214149 w 5405070"/>
              <a:gd name="connsiteY473" fmla="*/ 3391586 h 5068607"/>
              <a:gd name="connsiteX474" fmla="*/ 3215322 w 5405070"/>
              <a:gd name="connsiteY474" fmla="*/ 3376725 h 5068607"/>
              <a:gd name="connsiteX475" fmla="*/ 3216886 w 5405070"/>
              <a:gd name="connsiteY475" fmla="*/ 3361472 h 5068607"/>
              <a:gd name="connsiteX476" fmla="*/ 3213757 w 5405070"/>
              <a:gd name="connsiteY476" fmla="*/ 3355605 h 5068607"/>
              <a:gd name="connsiteX477" fmla="*/ 3211411 w 5405070"/>
              <a:gd name="connsiteY477" fmla="*/ 3350521 h 5068607"/>
              <a:gd name="connsiteX478" fmla="*/ 3209455 w 5405070"/>
              <a:gd name="connsiteY478" fmla="*/ 3344655 h 5068607"/>
              <a:gd name="connsiteX479" fmla="*/ 3207500 w 5405070"/>
              <a:gd name="connsiteY479" fmla="*/ 3338397 h 5068607"/>
              <a:gd name="connsiteX480" fmla="*/ 3205936 w 5405070"/>
              <a:gd name="connsiteY480" fmla="*/ 3332140 h 5068607"/>
              <a:gd name="connsiteX481" fmla="*/ 3204371 w 5405070"/>
              <a:gd name="connsiteY481" fmla="*/ 3325882 h 5068607"/>
              <a:gd name="connsiteX482" fmla="*/ 3202807 w 5405070"/>
              <a:gd name="connsiteY482" fmla="*/ 3312976 h 5068607"/>
              <a:gd name="connsiteX483" fmla="*/ 3202025 w 5405070"/>
              <a:gd name="connsiteY483" fmla="*/ 3299679 h 5068607"/>
              <a:gd name="connsiteX484" fmla="*/ 3200851 w 5405070"/>
              <a:gd name="connsiteY484" fmla="*/ 3285991 h 5068607"/>
              <a:gd name="connsiteX485" fmla="*/ 3200069 w 5405070"/>
              <a:gd name="connsiteY485" fmla="*/ 3259005 h 5068607"/>
              <a:gd name="connsiteX486" fmla="*/ 3199287 w 5405070"/>
              <a:gd name="connsiteY486" fmla="*/ 3245708 h 5068607"/>
              <a:gd name="connsiteX487" fmla="*/ 3197723 w 5405070"/>
              <a:gd name="connsiteY487" fmla="*/ 3232019 h 5068607"/>
              <a:gd name="connsiteX488" fmla="*/ 3195767 w 5405070"/>
              <a:gd name="connsiteY488" fmla="*/ 3219113 h 5068607"/>
              <a:gd name="connsiteX489" fmla="*/ 3194203 w 5405070"/>
              <a:gd name="connsiteY489" fmla="*/ 3212856 h 5068607"/>
              <a:gd name="connsiteX490" fmla="*/ 3192638 w 5405070"/>
              <a:gd name="connsiteY490" fmla="*/ 3207380 h 5068607"/>
              <a:gd name="connsiteX491" fmla="*/ 3190292 w 5405070"/>
              <a:gd name="connsiteY491" fmla="*/ 3201123 h 5068607"/>
              <a:gd name="connsiteX492" fmla="*/ 3187945 w 5405070"/>
              <a:gd name="connsiteY492" fmla="*/ 3195256 h 5068607"/>
              <a:gd name="connsiteX493" fmla="*/ 3185207 w 5405070"/>
              <a:gd name="connsiteY493" fmla="*/ 3189781 h 5068607"/>
              <a:gd name="connsiteX494" fmla="*/ 3181688 w 5405070"/>
              <a:gd name="connsiteY494" fmla="*/ 3184305 h 5068607"/>
              <a:gd name="connsiteX495" fmla="*/ 3178168 w 5405070"/>
              <a:gd name="connsiteY495" fmla="*/ 3179221 h 5068607"/>
              <a:gd name="connsiteX496" fmla="*/ 3174257 w 5405070"/>
              <a:gd name="connsiteY496" fmla="*/ 3174137 h 5068607"/>
              <a:gd name="connsiteX497" fmla="*/ 3169564 w 5405070"/>
              <a:gd name="connsiteY497" fmla="*/ 3169444 h 5068607"/>
              <a:gd name="connsiteX498" fmla="*/ 3164479 w 5405070"/>
              <a:gd name="connsiteY498" fmla="*/ 3164751 h 5068607"/>
              <a:gd name="connsiteX499" fmla="*/ 3162915 w 5405070"/>
              <a:gd name="connsiteY499" fmla="*/ 3259396 h 5068607"/>
              <a:gd name="connsiteX500" fmla="*/ 3161741 w 5405070"/>
              <a:gd name="connsiteY500" fmla="*/ 3306328 h 5068607"/>
              <a:gd name="connsiteX501" fmla="*/ 3160568 w 5405070"/>
              <a:gd name="connsiteY501" fmla="*/ 3353650 h 5068607"/>
              <a:gd name="connsiteX502" fmla="*/ 3158613 w 5405070"/>
              <a:gd name="connsiteY502" fmla="*/ 3400190 h 5068607"/>
              <a:gd name="connsiteX503" fmla="*/ 3156266 w 5405070"/>
              <a:gd name="connsiteY503" fmla="*/ 3447122 h 5068607"/>
              <a:gd name="connsiteX504" fmla="*/ 3154311 w 5405070"/>
              <a:gd name="connsiteY504" fmla="*/ 3494053 h 5068607"/>
              <a:gd name="connsiteX505" fmla="*/ 3151182 w 5405070"/>
              <a:gd name="connsiteY505" fmla="*/ 3540985 h 5068607"/>
              <a:gd name="connsiteX506" fmla="*/ 3147271 w 5405070"/>
              <a:gd name="connsiteY506" fmla="*/ 3587525 h 5068607"/>
              <a:gd name="connsiteX507" fmla="*/ 3143360 w 5405070"/>
              <a:gd name="connsiteY507" fmla="*/ 3634066 h 5068607"/>
              <a:gd name="connsiteX508" fmla="*/ 3139058 w 5405070"/>
              <a:gd name="connsiteY508" fmla="*/ 3680997 h 5068607"/>
              <a:gd name="connsiteX509" fmla="*/ 3133974 w 5405070"/>
              <a:gd name="connsiteY509" fmla="*/ 3727147 h 5068607"/>
              <a:gd name="connsiteX510" fmla="*/ 3128107 w 5405070"/>
              <a:gd name="connsiteY510" fmla="*/ 3773687 h 5068607"/>
              <a:gd name="connsiteX511" fmla="*/ 3121459 w 5405070"/>
              <a:gd name="connsiteY511" fmla="*/ 3819837 h 5068607"/>
              <a:gd name="connsiteX512" fmla="*/ 3114419 w 5405070"/>
              <a:gd name="connsiteY512" fmla="*/ 3865986 h 5068607"/>
              <a:gd name="connsiteX513" fmla="*/ 3106597 w 5405070"/>
              <a:gd name="connsiteY513" fmla="*/ 3912135 h 5068607"/>
              <a:gd name="connsiteX514" fmla="*/ 3105033 w 5405070"/>
              <a:gd name="connsiteY514" fmla="*/ 3936774 h 5068607"/>
              <a:gd name="connsiteX515" fmla="*/ 3103468 w 5405070"/>
              <a:gd name="connsiteY515" fmla="*/ 3961413 h 5068607"/>
              <a:gd name="connsiteX516" fmla="*/ 3100731 w 5405070"/>
              <a:gd name="connsiteY516" fmla="*/ 3985270 h 5068607"/>
              <a:gd name="connsiteX517" fmla="*/ 3097211 w 5405070"/>
              <a:gd name="connsiteY517" fmla="*/ 4009518 h 5068607"/>
              <a:gd name="connsiteX518" fmla="*/ 3092909 w 5405070"/>
              <a:gd name="connsiteY518" fmla="*/ 4032984 h 5068607"/>
              <a:gd name="connsiteX519" fmla="*/ 3088607 w 5405070"/>
              <a:gd name="connsiteY519" fmla="*/ 4056841 h 5068607"/>
              <a:gd name="connsiteX520" fmla="*/ 3083522 w 5405070"/>
              <a:gd name="connsiteY520" fmla="*/ 4079916 h 5068607"/>
              <a:gd name="connsiteX521" fmla="*/ 3078829 w 5405070"/>
              <a:gd name="connsiteY521" fmla="*/ 4102990 h 5068607"/>
              <a:gd name="connsiteX522" fmla="*/ 3072963 w 5405070"/>
              <a:gd name="connsiteY522" fmla="*/ 4126456 h 5068607"/>
              <a:gd name="connsiteX523" fmla="*/ 3067096 w 5405070"/>
              <a:gd name="connsiteY523" fmla="*/ 4149531 h 5068607"/>
              <a:gd name="connsiteX524" fmla="*/ 3055755 w 5405070"/>
              <a:gd name="connsiteY524" fmla="*/ 4195289 h 5068607"/>
              <a:gd name="connsiteX525" fmla="*/ 3043631 w 5405070"/>
              <a:gd name="connsiteY525" fmla="*/ 4241438 h 5068607"/>
              <a:gd name="connsiteX526" fmla="*/ 3031898 w 5405070"/>
              <a:gd name="connsiteY526" fmla="*/ 4287197 h 5068607"/>
              <a:gd name="connsiteX527" fmla="*/ 3031507 w 5405070"/>
              <a:gd name="connsiteY527" fmla="*/ 4298147 h 5068607"/>
              <a:gd name="connsiteX528" fmla="*/ 3030724 w 5405070"/>
              <a:gd name="connsiteY528" fmla="*/ 4308316 h 5068607"/>
              <a:gd name="connsiteX529" fmla="*/ 3028378 w 5405070"/>
              <a:gd name="connsiteY529" fmla="*/ 4318093 h 5068607"/>
              <a:gd name="connsiteX530" fmla="*/ 3026031 w 5405070"/>
              <a:gd name="connsiteY530" fmla="*/ 4327480 h 5068607"/>
              <a:gd name="connsiteX531" fmla="*/ 3022511 w 5405070"/>
              <a:gd name="connsiteY531" fmla="*/ 4336475 h 5068607"/>
              <a:gd name="connsiteX532" fmla="*/ 3018992 w 5405070"/>
              <a:gd name="connsiteY532" fmla="*/ 4344688 h 5068607"/>
              <a:gd name="connsiteX533" fmla="*/ 3014689 w 5405070"/>
              <a:gd name="connsiteY533" fmla="*/ 4353292 h 5068607"/>
              <a:gd name="connsiteX534" fmla="*/ 3009605 w 5405070"/>
              <a:gd name="connsiteY534" fmla="*/ 4361896 h 5068607"/>
              <a:gd name="connsiteX535" fmla="*/ 3006476 w 5405070"/>
              <a:gd name="connsiteY535" fmla="*/ 4365025 h 5068607"/>
              <a:gd name="connsiteX536" fmla="*/ 3002957 w 5405070"/>
              <a:gd name="connsiteY536" fmla="*/ 4368545 h 5068607"/>
              <a:gd name="connsiteX537" fmla="*/ 2997090 w 5405070"/>
              <a:gd name="connsiteY537" fmla="*/ 4375584 h 5068607"/>
              <a:gd name="connsiteX538" fmla="*/ 2991224 w 5405070"/>
              <a:gd name="connsiteY538" fmla="*/ 4384189 h 5068607"/>
              <a:gd name="connsiteX539" fmla="*/ 2986139 w 5405070"/>
              <a:gd name="connsiteY539" fmla="*/ 4392402 h 5068607"/>
              <a:gd name="connsiteX540" fmla="*/ 2981055 w 5405070"/>
              <a:gd name="connsiteY540" fmla="*/ 4401397 h 5068607"/>
              <a:gd name="connsiteX541" fmla="*/ 2976753 w 5405070"/>
              <a:gd name="connsiteY541" fmla="*/ 4410783 h 5068607"/>
              <a:gd name="connsiteX542" fmla="*/ 2967367 w 5405070"/>
              <a:gd name="connsiteY542" fmla="*/ 4429556 h 5068607"/>
              <a:gd name="connsiteX543" fmla="*/ 2962282 w 5405070"/>
              <a:gd name="connsiteY543" fmla="*/ 4438942 h 5068607"/>
              <a:gd name="connsiteX544" fmla="*/ 2957589 w 5405070"/>
              <a:gd name="connsiteY544" fmla="*/ 4447546 h 5068607"/>
              <a:gd name="connsiteX545" fmla="*/ 2951723 w 5405070"/>
              <a:gd name="connsiteY545" fmla="*/ 4455759 h 5068607"/>
              <a:gd name="connsiteX546" fmla="*/ 2945857 w 5405070"/>
              <a:gd name="connsiteY546" fmla="*/ 4463972 h 5068607"/>
              <a:gd name="connsiteX547" fmla="*/ 2939599 w 5405070"/>
              <a:gd name="connsiteY547" fmla="*/ 4470621 h 5068607"/>
              <a:gd name="connsiteX548" fmla="*/ 2936470 w 5405070"/>
              <a:gd name="connsiteY548" fmla="*/ 4474141 h 5068607"/>
              <a:gd name="connsiteX549" fmla="*/ 2932950 w 5405070"/>
              <a:gd name="connsiteY549" fmla="*/ 4476878 h 5068607"/>
              <a:gd name="connsiteX550" fmla="*/ 2929039 w 5405070"/>
              <a:gd name="connsiteY550" fmla="*/ 4479616 h 5068607"/>
              <a:gd name="connsiteX551" fmla="*/ 2924737 w 5405070"/>
              <a:gd name="connsiteY551" fmla="*/ 4482354 h 5068607"/>
              <a:gd name="connsiteX552" fmla="*/ 2920826 w 5405070"/>
              <a:gd name="connsiteY552" fmla="*/ 4483918 h 5068607"/>
              <a:gd name="connsiteX553" fmla="*/ 2916524 w 5405070"/>
              <a:gd name="connsiteY553" fmla="*/ 4486265 h 5068607"/>
              <a:gd name="connsiteX554" fmla="*/ 2913004 w 5405070"/>
              <a:gd name="connsiteY554" fmla="*/ 4498389 h 5068607"/>
              <a:gd name="connsiteX555" fmla="*/ 2908702 w 5405070"/>
              <a:gd name="connsiteY555" fmla="*/ 4509730 h 5068607"/>
              <a:gd name="connsiteX556" fmla="*/ 2904400 w 5405070"/>
              <a:gd name="connsiteY556" fmla="*/ 4519508 h 5068607"/>
              <a:gd name="connsiteX557" fmla="*/ 2898925 w 5405070"/>
              <a:gd name="connsiteY557" fmla="*/ 4528894 h 5068607"/>
              <a:gd name="connsiteX558" fmla="*/ 2893841 w 5405070"/>
              <a:gd name="connsiteY558" fmla="*/ 4537107 h 5068607"/>
              <a:gd name="connsiteX559" fmla="*/ 2887974 w 5405070"/>
              <a:gd name="connsiteY559" fmla="*/ 4544538 h 5068607"/>
              <a:gd name="connsiteX560" fmla="*/ 2881717 w 5405070"/>
              <a:gd name="connsiteY560" fmla="*/ 4551187 h 5068607"/>
              <a:gd name="connsiteX561" fmla="*/ 2875068 w 5405070"/>
              <a:gd name="connsiteY561" fmla="*/ 4557053 h 5068607"/>
              <a:gd name="connsiteX562" fmla="*/ 2868028 w 5405070"/>
              <a:gd name="connsiteY562" fmla="*/ 4562137 h 5068607"/>
              <a:gd name="connsiteX563" fmla="*/ 2860598 w 5405070"/>
              <a:gd name="connsiteY563" fmla="*/ 4566439 h 5068607"/>
              <a:gd name="connsiteX564" fmla="*/ 2852776 w 5405070"/>
              <a:gd name="connsiteY564" fmla="*/ 4569959 h 5068607"/>
              <a:gd name="connsiteX565" fmla="*/ 2844563 w 5405070"/>
              <a:gd name="connsiteY565" fmla="*/ 4573479 h 5068607"/>
              <a:gd name="connsiteX566" fmla="*/ 2836350 w 5405070"/>
              <a:gd name="connsiteY566" fmla="*/ 4576217 h 5068607"/>
              <a:gd name="connsiteX567" fmla="*/ 2827745 w 5405070"/>
              <a:gd name="connsiteY567" fmla="*/ 4578954 h 5068607"/>
              <a:gd name="connsiteX568" fmla="*/ 2818750 w 5405070"/>
              <a:gd name="connsiteY568" fmla="*/ 4581301 h 5068607"/>
              <a:gd name="connsiteX569" fmla="*/ 2809755 w 5405070"/>
              <a:gd name="connsiteY569" fmla="*/ 4582865 h 5068607"/>
              <a:gd name="connsiteX570" fmla="*/ 2794111 w 5405070"/>
              <a:gd name="connsiteY570" fmla="*/ 4585212 h 5068607"/>
              <a:gd name="connsiteX571" fmla="*/ 2778467 w 5405070"/>
              <a:gd name="connsiteY571" fmla="*/ 4586385 h 5068607"/>
              <a:gd name="connsiteX572" fmla="*/ 2763215 w 5405070"/>
              <a:gd name="connsiteY572" fmla="*/ 4587559 h 5068607"/>
              <a:gd name="connsiteX573" fmla="*/ 2747571 w 5405070"/>
              <a:gd name="connsiteY573" fmla="*/ 4587559 h 5068607"/>
              <a:gd name="connsiteX574" fmla="*/ 2732318 w 5405070"/>
              <a:gd name="connsiteY574" fmla="*/ 4587168 h 5068607"/>
              <a:gd name="connsiteX575" fmla="*/ 2716674 w 5405070"/>
              <a:gd name="connsiteY575" fmla="*/ 4585994 h 5068607"/>
              <a:gd name="connsiteX576" fmla="*/ 2701421 w 5405070"/>
              <a:gd name="connsiteY576" fmla="*/ 4584430 h 5068607"/>
              <a:gd name="connsiteX577" fmla="*/ 2685778 w 5405070"/>
              <a:gd name="connsiteY577" fmla="*/ 4582474 h 5068607"/>
              <a:gd name="connsiteX578" fmla="*/ 2655272 w 5405070"/>
              <a:gd name="connsiteY578" fmla="*/ 4578172 h 5068607"/>
              <a:gd name="connsiteX579" fmla="*/ 2624767 w 5405070"/>
              <a:gd name="connsiteY579" fmla="*/ 4573088 h 5068607"/>
              <a:gd name="connsiteX580" fmla="*/ 2593870 w 5405070"/>
              <a:gd name="connsiteY580" fmla="*/ 4568004 h 5068607"/>
              <a:gd name="connsiteX581" fmla="*/ 2579008 w 5405070"/>
              <a:gd name="connsiteY581" fmla="*/ 4565657 h 5068607"/>
              <a:gd name="connsiteX582" fmla="*/ 2563364 w 5405070"/>
              <a:gd name="connsiteY582" fmla="*/ 4563702 h 5068607"/>
              <a:gd name="connsiteX583" fmla="*/ 2554760 w 5405070"/>
              <a:gd name="connsiteY583" fmla="*/ 4562137 h 5068607"/>
              <a:gd name="connsiteX584" fmla="*/ 2546938 w 5405070"/>
              <a:gd name="connsiteY584" fmla="*/ 4559791 h 5068607"/>
              <a:gd name="connsiteX585" fmla="*/ 2539508 w 5405070"/>
              <a:gd name="connsiteY585" fmla="*/ 4556662 h 5068607"/>
              <a:gd name="connsiteX586" fmla="*/ 2532468 w 5405070"/>
              <a:gd name="connsiteY586" fmla="*/ 4553142 h 5068607"/>
              <a:gd name="connsiteX587" fmla="*/ 2526210 w 5405070"/>
              <a:gd name="connsiteY587" fmla="*/ 4548449 h 5068607"/>
              <a:gd name="connsiteX588" fmla="*/ 2519953 w 5405070"/>
              <a:gd name="connsiteY588" fmla="*/ 4543365 h 5068607"/>
              <a:gd name="connsiteX589" fmla="*/ 2514477 w 5405070"/>
              <a:gd name="connsiteY589" fmla="*/ 4537107 h 5068607"/>
              <a:gd name="connsiteX590" fmla="*/ 2509784 w 5405070"/>
              <a:gd name="connsiteY590" fmla="*/ 4530850 h 5068607"/>
              <a:gd name="connsiteX591" fmla="*/ 2504700 w 5405070"/>
              <a:gd name="connsiteY591" fmla="*/ 4523810 h 5068607"/>
              <a:gd name="connsiteX592" fmla="*/ 2500789 w 5405070"/>
              <a:gd name="connsiteY592" fmla="*/ 4515597 h 5068607"/>
              <a:gd name="connsiteX593" fmla="*/ 2496878 w 5405070"/>
              <a:gd name="connsiteY593" fmla="*/ 4507775 h 5068607"/>
              <a:gd name="connsiteX594" fmla="*/ 2493749 w 5405070"/>
              <a:gd name="connsiteY594" fmla="*/ 4498780 h 5068607"/>
              <a:gd name="connsiteX595" fmla="*/ 2490620 w 5405070"/>
              <a:gd name="connsiteY595" fmla="*/ 4489785 h 5068607"/>
              <a:gd name="connsiteX596" fmla="*/ 2488274 w 5405070"/>
              <a:gd name="connsiteY596" fmla="*/ 4480007 h 5068607"/>
              <a:gd name="connsiteX597" fmla="*/ 2485927 w 5405070"/>
              <a:gd name="connsiteY597" fmla="*/ 4470230 h 5068607"/>
              <a:gd name="connsiteX598" fmla="*/ 2484363 w 5405070"/>
              <a:gd name="connsiteY598" fmla="*/ 4460061 h 5068607"/>
              <a:gd name="connsiteX599" fmla="*/ 2478497 w 5405070"/>
              <a:gd name="connsiteY599" fmla="*/ 4424080 h 5068607"/>
              <a:gd name="connsiteX600" fmla="*/ 2472630 w 5405070"/>
              <a:gd name="connsiteY600" fmla="*/ 4388882 h 5068607"/>
              <a:gd name="connsiteX601" fmla="*/ 2460506 w 5405070"/>
              <a:gd name="connsiteY601" fmla="*/ 4318093 h 5068607"/>
              <a:gd name="connsiteX602" fmla="*/ 2448773 w 5405070"/>
              <a:gd name="connsiteY602" fmla="*/ 4247696 h 5068607"/>
              <a:gd name="connsiteX603" fmla="*/ 2442907 w 5405070"/>
              <a:gd name="connsiteY603" fmla="*/ 4212106 h 5068607"/>
              <a:gd name="connsiteX604" fmla="*/ 2437431 w 5405070"/>
              <a:gd name="connsiteY604" fmla="*/ 4176908 h 5068607"/>
              <a:gd name="connsiteX605" fmla="*/ 2432738 w 5405070"/>
              <a:gd name="connsiteY605" fmla="*/ 4140927 h 5068607"/>
              <a:gd name="connsiteX606" fmla="*/ 2428045 w 5405070"/>
              <a:gd name="connsiteY606" fmla="*/ 4105337 h 5068607"/>
              <a:gd name="connsiteX607" fmla="*/ 2424525 w 5405070"/>
              <a:gd name="connsiteY607" fmla="*/ 4069356 h 5068607"/>
              <a:gd name="connsiteX608" fmla="*/ 2421396 w 5405070"/>
              <a:gd name="connsiteY608" fmla="*/ 4033375 h 5068607"/>
              <a:gd name="connsiteX609" fmla="*/ 2419832 w 5405070"/>
              <a:gd name="connsiteY609" fmla="*/ 3997394 h 5068607"/>
              <a:gd name="connsiteX610" fmla="*/ 2418659 w 5405070"/>
              <a:gd name="connsiteY610" fmla="*/ 3979013 h 5068607"/>
              <a:gd name="connsiteX611" fmla="*/ 2418659 w 5405070"/>
              <a:gd name="connsiteY611" fmla="*/ 3961022 h 5068607"/>
              <a:gd name="connsiteX612" fmla="*/ 2418267 w 5405070"/>
              <a:gd name="connsiteY612" fmla="*/ 3942641 h 5068607"/>
              <a:gd name="connsiteX613" fmla="*/ 2418659 w 5405070"/>
              <a:gd name="connsiteY613" fmla="*/ 3924259 h 5068607"/>
              <a:gd name="connsiteX614" fmla="*/ 2419050 w 5405070"/>
              <a:gd name="connsiteY614" fmla="*/ 3905487 h 5068607"/>
              <a:gd name="connsiteX615" fmla="*/ 2420223 w 5405070"/>
              <a:gd name="connsiteY615" fmla="*/ 3887105 h 5068607"/>
              <a:gd name="connsiteX616" fmla="*/ 2402624 w 5405070"/>
              <a:gd name="connsiteY616" fmla="*/ 3837045 h 5068607"/>
              <a:gd name="connsiteX617" fmla="*/ 2366252 w 5405070"/>
              <a:gd name="connsiteY617" fmla="*/ 3812406 h 5068607"/>
              <a:gd name="connsiteX618" fmla="*/ 2326751 w 5405070"/>
              <a:gd name="connsiteY618" fmla="*/ 4137407 h 5068607"/>
              <a:gd name="connsiteX619" fmla="*/ 2327924 w 5405070"/>
              <a:gd name="connsiteY619" fmla="*/ 4148749 h 5068607"/>
              <a:gd name="connsiteX620" fmla="*/ 2328316 w 5405070"/>
              <a:gd name="connsiteY620" fmla="*/ 4159699 h 5068607"/>
              <a:gd name="connsiteX621" fmla="*/ 2328316 w 5405070"/>
              <a:gd name="connsiteY621" fmla="*/ 4171041 h 5068607"/>
              <a:gd name="connsiteX622" fmla="*/ 2328316 w 5405070"/>
              <a:gd name="connsiteY622" fmla="*/ 4181992 h 5068607"/>
              <a:gd name="connsiteX623" fmla="*/ 2327533 w 5405070"/>
              <a:gd name="connsiteY623" fmla="*/ 4192942 h 5068607"/>
              <a:gd name="connsiteX624" fmla="*/ 2326360 w 5405070"/>
              <a:gd name="connsiteY624" fmla="*/ 4203893 h 5068607"/>
              <a:gd name="connsiteX625" fmla="*/ 2324404 w 5405070"/>
              <a:gd name="connsiteY625" fmla="*/ 4225403 h 5068607"/>
              <a:gd name="connsiteX626" fmla="*/ 2320494 w 5405070"/>
              <a:gd name="connsiteY626" fmla="*/ 4247305 h 5068607"/>
              <a:gd name="connsiteX627" fmla="*/ 2316583 w 5405070"/>
              <a:gd name="connsiteY627" fmla="*/ 4268424 h 5068607"/>
              <a:gd name="connsiteX628" fmla="*/ 2308370 w 5405070"/>
              <a:gd name="connsiteY628" fmla="*/ 4311445 h 5068607"/>
              <a:gd name="connsiteX629" fmla="*/ 2308370 w 5405070"/>
              <a:gd name="connsiteY629" fmla="*/ 4325915 h 5068607"/>
              <a:gd name="connsiteX630" fmla="*/ 2306805 w 5405070"/>
              <a:gd name="connsiteY630" fmla="*/ 4340386 h 5068607"/>
              <a:gd name="connsiteX631" fmla="*/ 2305241 w 5405070"/>
              <a:gd name="connsiteY631" fmla="*/ 4354074 h 5068607"/>
              <a:gd name="connsiteX632" fmla="*/ 2302894 w 5405070"/>
              <a:gd name="connsiteY632" fmla="*/ 4368154 h 5068607"/>
              <a:gd name="connsiteX633" fmla="*/ 2299766 w 5405070"/>
              <a:gd name="connsiteY633" fmla="*/ 4381451 h 5068607"/>
              <a:gd name="connsiteX634" fmla="*/ 2296246 w 5405070"/>
              <a:gd name="connsiteY634" fmla="*/ 4394748 h 5068607"/>
              <a:gd name="connsiteX635" fmla="*/ 2291944 w 5405070"/>
              <a:gd name="connsiteY635" fmla="*/ 4408045 h 5068607"/>
              <a:gd name="connsiteX636" fmla="*/ 2287641 w 5405070"/>
              <a:gd name="connsiteY636" fmla="*/ 4420952 h 5068607"/>
              <a:gd name="connsiteX637" fmla="*/ 2278646 w 5405070"/>
              <a:gd name="connsiteY637" fmla="*/ 4447937 h 5068607"/>
              <a:gd name="connsiteX638" fmla="*/ 2274735 w 5405070"/>
              <a:gd name="connsiteY638" fmla="*/ 4460843 h 5068607"/>
              <a:gd name="connsiteX639" fmla="*/ 2270824 w 5405070"/>
              <a:gd name="connsiteY639" fmla="*/ 4474532 h 5068607"/>
              <a:gd name="connsiteX640" fmla="*/ 2266522 w 5405070"/>
              <a:gd name="connsiteY640" fmla="*/ 4487829 h 5068607"/>
              <a:gd name="connsiteX641" fmla="*/ 2263785 w 5405070"/>
              <a:gd name="connsiteY641" fmla="*/ 4501909 h 5068607"/>
              <a:gd name="connsiteX642" fmla="*/ 2261047 w 5405070"/>
              <a:gd name="connsiteY642" fmla="*/ 4515988 h 5068607"/>
              <a:gd name="connsiteX643" fmla="*/ 2259092 w 5405070"/>
              <a:gd name="connsiteY643" fmla="*/ 4530850 h 5068607"/>
              <a:gd name="connsiteX644" fmla="*/ 2258309 w 5405070"/>
              <a:gd name="connsiteY644" fmla="*/ 4533978 h 5068607"/>
              <a:gd name="connsiteX645" fmla="*/ 2257527 w 5405070"/>
              <a:gd name="connsiteY645" fmla="*/ 4536716 h 5068607"/>
              <a:gd name="connsiteX646" fmla="*/ 2255963 w 5405070"/>
              <a:gd name="connsiteY646" fmla="*/ 4540236 h 5068607"/>
              <a:gd name="connsiteX647" fmla="*/ 2254398 w 5405070"/>
              <a:gd name="connsiteY647" fmla="*/ 4543365 h 5068607"/>
              <a:gd name="connsiteX648" fmla="*/ 2249705 w 5405070"/>
              <a:gd name="connsiteY648" fmla="*/ 4550404 h 5068607"/>
              <a:gd name="connsiteX649" fmla="*/ 2243839 w 5405070"/>
              <a:gd name="connsiteY649" fmla="*/ 4557835 h 5068607"/>
              <a:gd name="connsiteX650" fmla="*/ 2236799 w 5405070"/>
              <a:gd name="connsiteY650" fmla="*/ 4565657 h 5068607"/>
              <a:gd name="connsiteX651" fmla="*/ 2229368 w 5405070"/>
              <a:gd name="connsiteY651" fmla="*/ 4573088 h 5068607"/>
              <a:gd name="connsiteX652" fmla="*/ 2220373 w 5405070"/>
              <a:gd name="connsiteY652" fmla="*/ 4580910 h 5068607"/>
              <a:gd name="connsiteX653" fmla="*/ 2211378 w 5405070"/>
              <a:gd name="connsiteY653" fmla="*/ 4588341 h 5068607"/>
              <a:gd name="connsiteX654" fmla="*/ 2201600 w 5405070"/>
              <a:gd name="connsiteY654" fmla="*/ 4595772 h 5068607"/>
              <a:gd name="connsiteX655" fmla="*/ 2191823 w 5405070"/>
              <a:gd name="connsiteY655" fmla="*/ 4603202 h 5068607"/>
              <a:gd name="connsiteX656" fmla="*/ 2182045 w 5405070"/>
              <a:gd name="connsiteY656" fmla="*/ 4609460 h 5068607"/>
              <a:gd name="connsiteX657" fmla="*/ 2172268 w 5405070"/>
              <a:gd name="connsiteY657" fmla="*/ 4614935 h 5068607"/>
              <a:gd name="connsiteX658" fmla="*/ 2162882 w 5405070"/>
              <a:gd name="connsiteY658" fmla="*/ 4620411 h 5068607"/>
              <a:gd name="connsiteX659" fmla="*/ 2153887 w 5405070"/>
              <a:gd name="connsiteY659" fmla="*/ 4624713 h 5068607"/>
              <a:gd name="connsiteX660" fmla="*/ 2145674 w 5405070"/>
              <a:gd name="connsiteY660" fmla="*/ 4627842 h 5068607"/>
              <a:gd name="connsiteX661" fmla="*/ 2138243 w 5405070"/>
              <a:gd name="connsiteY661" fmla="*/ 4630579 h 5068607"/>
              <a:gd name="connsiteX662" fmla="*/ 2126510 w 5405070"/>
              <a:gd name="connsiteY662" fmla="*/ 4633708 h 5068607"/>
              <a:gd name="connsiteX663" fmla="*/ 2114777 w 5405070"/>
              <a:gd name="connsiteY663" fmla="*/ 4637228 h 5068607"/>
              <a:gd name="connsiteX664" fmla="*/ 2090138 w 5405070"/>
              <a:gd name="connsiteY664" fmla="*/ 4645832 h 5068607"/>
              <a:gd name="connsiteX665" fmla="*/ 2077623 w 5405070"/>
              <a:gd name="connsiteY665" fmla="*/ 4649743 h 5068607"/>
              <a:gd name="connsiteX666" fmla="*/ 2065108 w 5405070"/>
              <a:gd name="connsiteY666" fmla="*/ 4653263 h 5068607"/>
              <a:gd name="connsiteX667" fmla="*/ 2052593 w 5405070"/>
              <a:gd name="connsiteY667" fmla="*/ 4657174 h 5068607"/>
              <a:gd name="connsiteX668" fmla="*/ 2039687 w 5405070"/>
              <a:gd name="connsiteY668" fmla="*/ 4660303 h 5068607"/>
              <a:gd name="connsiteX669" fmla="*/ 2027171 w 5405070"/>
              <a:gd name="connsiteY669" fmla="*/ 4662258 h 5068607"/>
              <a:gd name="connsiteX670" fmla="*/ 2014265 w 5405070"/>
              <a:gd name="connsiteY670" fmla="*/ 4663822 h 5068607"/>
              <a:gd name="connsiteX671" fmla="*/ 2008007 w 5405070"/>
              <a:gd name="connsiteY671" fmla="*/ 4664213 h 5068607"/>
              <a:gd name="connsiteX672" fmla="*/ 2001359 w 5405070"/>
              <a:gd name="connsiteY672" fmla="*/ 4664213 h 5068607"/>
              <a:gd name="connsiteX673" fmla="*/ 1995102 w 5405070"/>
              <a:gd name="connsiteY673" fmla="*/ 4664213 h 5068607"/>
              <a:gd name="connsiteX674" fmla="*/ 1988844 w 5405070"/>
              <a:gd name="connsiteY674" fmla="*/ 4663431 h 5068607"/>
              <a:gd name="connsiteX675" fmla="*/ 1982195 w 5405070"/>
              <a:gd name="connsiteY675" fmla="*/ 4662258 h 5068607"/>
              <a:gd name="connsiteX676" fmla="*/ 1975938 w 5405070"/>
              <a:gd name="connsiteY676" fmla="*/ 4661085 h 5068607"/>
              <a:gd name="connsiteX677" fmla="*/ 1969289 w 5405070"/>
              <a:gd name="connsiteY677" fmla="*/ 4659520 h 5068607"/>
              <a:gd name="connsiteX678" fmla="*/ 1963032 w 5405070"/>
              <a:gd name="connsiteY678" fmla="*/ 4657565 h 5068607"/>
              <a:gd name="connsiteX679" fmla="*/ 1956774 w 5405070"/>
              <a:gd name="connsiteY679" fmla="*/ 4654827 h 5068607"/>
              <a:gd name="connsiteX680" fmla="*/ 1950125 w 5405070"/>
              <a:gd name="connsiteY680" fmla="*/ 4652089 h 5068607"/>
              <a:gd name="connsiteX681" fmla="*/ 1943868 w 5405070"/>
              <a:gd name="connsiteY681" fmla="*/ 4648570 h 5068607"/>
              <a:gd name="connsiteX682" fmla="*/ 1937610 w 5405070"/>
              <a:gd name="connsiteY682" fmla="*/ 4644659 h 5068607"/>
              <a:gd name="connsiteX683" fmla="*/ 1941130 w 5405070"/>
              <a:gd name="connsiteY683" fmla="*/ 4631752 h 5068607"/>
              <a:gd name="connsiteX684" fmla="*/ 1939566 w 5405070"/>
              <a:gd name="connsiteY684" fmla="*/ 4630579 h 5068607"/>
              <a:gd name="connsiteX685" fmla="*/ 1938001 w 5405070"/>
              <a:gd name="connsiteY685" fmla="*/ 4638010 h 5068607"/>
              <a:gd name="connsiteX686" fmla="*/ 1937610 w 5405070"/>
              <a:gd name="connsiteY686" fmla="*/ 4644659 h 5068607"/>
              <a:gd name="connsiteX687" fmla="*/ 1934091 w 5405070"/>
              <a:gd name="connsiteY687" fmla="*/ 4641139 h 5068607"/>
              <a:gd name="connsiteX688" fmla="*/ 1930179 w 5405070"/>
              <a:gd name="connsiteY688" fmla="*/ 4638010 h 5068607"/>
              <a:gd name="connsiteX689" fmla="*/ 1926269 w 5405070"/>
              <a:gd name="connsiteY689" fmla="*/ 4635272 h 5068607"/>
              <a:gd name="connsiteX690" fmla="*/ 1922357 w 5405070"/>
              <a:gd name="connsiteY690" fmla="*/ 4632926 h 5068607"/>
              <a:gd name="connsiteX691" fmla="*/ 1918446 w 5405070"/>
              <a:gd name="connsiteY691" fmla="*/ 4630970 h 5068607"/>
              <a:gd name="connsiteX692" fmla="*/ 1914536 w 5405070"/>
              <a:gd name="connsiteY692" fmla="*/ 4629797 h 5068607"/>
              <a:gd name="connsiteX693" fmla="*/ 1910234 w 5405070"/>
              <a:gd name="connsiteY693" fmla="*/ 4629015 h 5068607"/>
              <a:gd name="connsiteX694" fmla="*/ 1906322 w 5405070"/>
              <a:gd name="connsiteY694" fmla="*/ 4628624 h 5068607"/>
              <a:gd name="connsiteX695" fmla="*/ 1902411 w 5405070"/>
              <a:gd name="connsiteY695" fmla="*/ 4627842 h 5068607"/>
              <a:gd name="connsiteX696" fmla="*/ 1898501 w 5405070"/>
              <a:gd name="connsiteY696" fmla="*/ 4627842 h 5068607"/>
              <a:gd name="connsiteX697" fmla="*/ 1889897 w 5405070"/>
              <a:gd name="connsiteY697" fmla="*/ 4628624 h 5068607"/>
              <a:gd name="connsiteX698" fmla="*/ 1881293 w 5405070"/>
              <a:gd name="connsiteY698" fmla="*/ 4629797 h 5068607"/>
              <a:gd name="connsiteX699" fmla="*/ 1873079 w 5405070"/>
              <a:gd name="connsiteY699" fmla="*/ 4630970 h 5068607"/>
              <a:gd name="connsiteX700" fmla="*/ 1864475 w 5405070"/>
              <a:gd name="connsiteY700" fmla="*/ 4632535 h 5068607"/>
              <a:gd name="connsiteX701" fmla="*/ 1855871 w 5405070"/>
              <a:gd name="connsiteY701" fmla="*/ 4633317 h 5068607"/>
              <a:gd name="connsiteX702" fmla="*/ 1847658 w 5405070"/>
              <a:gd name="connsiteY702" fmla="*/ 4633708 h 5068607"/>
              <a:gd name="connsiteX703" fmla="*/ 1843356 w 5405070"/>
              <a:gd name="connsiteY703" fmla="*/ 4633317 h 5068607"/>
              <a:gd name="connsiteX704" fmla="*/ 1839445 w 5405070"/>
              <a:gd name="connsiteY704" fmla="*/ 4632926 h 5068607"/>
              <a:gd name="connsiteX705" fmla="*/ 1835534 w 5405070"/>
              <a:gd name="connsiteY705" fmla="*/ 4632535 h 5068607"/>
              <a:gd name="connsiteX706" fmla="*/ 1831623 w 5405070"/>
              <a:gd name="connsiteY706" fmla="*/ 4630970 h 5068607"/>
              <a:gd name="connsiteX707" fmla="*/ 1827321 w 5405070"/>
              <a:gd name="connsiteY707" fmla="*/ 4629406 h 5068607"/>
              <a:gd name="connsiteX708" fmla="*/ 1823410 w 5405070"/>
              <a:gd name="connsiteY708" fmla="*/ 4627450 h 5068607"/>
              <a:gd name="connsiteX709" fmla="*/ 1819890 w 5405070"/>
              <a:gd name="connsiteY709" fmla="*/ 4624713 h 5068607"/>
              <a:gd name="connsiteX710" fmla="*/ 1815979 w 5405070"/>
              <a:gd name="connsiteY710" fmla="*/ 4622366 h 5068607"/>
              <a:gd name="connsiteX711" fmla="*/ 1812459 w 5405070"/>
              <a:gd name="connsiteY711" fmla="*/ 4618455 h 5068607"/>
              <a:gd name="connsiteX712" fmla="*/ 1808548 w 5405070"/>
              <a:gd name="connsiteY712" fmla="*/ 4614153 h 5068607"/>
              <a:gd name="connsiteX713" fmla="*/ 1802682 w 5405070"/>
              <a:gd name="connsiteY713" fmla="*/ 4606331 h 5068607"/>
              <a:gd name="connsiteX714" fmla="*/ 1796424 w 5405070"/>
              <a:gd name="connsiteY714" fmla="*/ 4597727 h 5068607"/>
              <a:gd name="connsiteX715" fmla="*/ 1790949 w 5405070"/>
              <a:gd name="connsiteY715" fmla="*/ 4588732 h 5068607"/>
              <a:gd name="connsiteX716" fmla="*/ 1786256 w 5405070"/>
              <a:gd name="connsiteY716" fmla="*/ 4579737 h 5068607"/>
              <a:gd name="connsiteX717" fmla="*/ 1781954 w 5405070"/>
              <a:gd name="connsiteY717" fmla="*/ 4570350 h 5068607"/>
              <a:gd name="connsiteX718" fmla="*/ 1778043 w 5405070"/>
              <a:gd name="connsiteY718" fmla="*/ 4560964 h 5068607"/>
              <a:gd name="connsiteX719" fmla="*/ 1774523 w 5405070"/>
              <a:gd name="connsiteY719" fmla="*/ 4551578 h 5068607"/>
              <a:gd name="connsiteX720" fmla="*/ 1771394 w 5405070"/>
              <a:gd name="connsiteY720" fmla="*/ 4541800 h 5068607"/>
              <a:gd name="connsiteX721" fmla="*/ 1768657 w 5405070"/>
              <a:gd name="connsiteY721" fmla="*/ 4532023 h 5068607"/>
              <a:gd name="connsiteX722" fmla="*/ 1766310 w 5405070"/>
              <a:gd name="connsiteY722" fmla="*/ 4522246 h 5068607"/>
              <a:gd name="connsiteX723" fmla="*/ 1763963 w 5405070"/>
              <a:gd name="connsiteY723" fmla="*/ 4512077 h 5068607"/>
              <a:gd name="connsiteX724" fmla="*/ 1762399 w 5405070"/>
              <a:gd name="connsiteY724" fmla="*/ 4502300 h 5068607"/>
              <a:gd name="connsiteX725" fmla="*/ 1759270 w 5405070"/>
              <a:gd name="connsiteY725" fmla="*/ 4481180 h 5068607"/>
              <a:gd name="connsiteX726" fmla="*/ 1757315 w 5405070"/>
              <a:gd name="connsiteY726" fmla="*/ 4460452 h 5068607"/>
              <a:gd name="connsiteX727" fmla="*/ 1755750 w 5405070"/>
              <a:gd name="connsiteY727" fmla="*/ 4439333 h 5068607"/>
              <a:gd name="connsiteX728" fmla="*/ 1754186 w 5405070"/>
              <a:gd name="connsiteY728" fmla="*/ 4417823 h 5068607"/>
              <a:gd name="connsiteX729" fmla="*/ 1752230 w 5405070"/>
              <a:gd name="connsiteY729" fmla="*/ 4375193 h 5068607"/>
              <a:gd name="connsiteX730" fmla="*/ 1750275 w 5405070"/>
              <a:gd name="connsiteY730" fmla="*/ 4354074 h 5068607"/>
              <a:gd name="connsiteX731" fmla="*/ 1747928 w 5405070"/>
              <a:gd name="connsiteY731" fmla="*/ 4333346 h 5068607"/>
              <a:gd name="connsiteX732" fmla="*/ 1744800 w 5405070"/>
              <a:gd name="connsiteY732" fmla="*/ 4312618 h 5068607"/>
              <a:gd name="connsiteX733" fmla="*/ 1743236 w 5405070"/>
              <a:gd name="connsiteY733" fmla="*/ 4302449 h 5068607"/>
              <a:gd name="connsiteX734" fmla="*/ 1740889 w 5405070"/>
              <a:gd name="connsiteY734" fmla="*/ 4292672 h 5068607"/>
              <a:gd name="connsiteX735" fmla="*/ 1737369 w 5405070"/>
              <a:gd name="connsiteY735" fmla="*/ 4275855 h 5068607"/>
              <a:gd name="connsiteX736" fmla="*/ 1734240 w 5405070"/>
              <a:gd name="connsiteY736" fmla="*/ 4259038 h 5068607"/>
              <a:gd name="connsiteX737" fmla="*/ 1731503 w 5405070"/>
              <a:gd name="connsiteY737" fmla="*/ 4241830 h 5068607"/>
              <a:gd name="connsiteX738" fmla="*/ 1728765 w 5405070"/>
              <a:gd name="connsiteY738" fmla="*/ 4225012 h 5068607"/>
              <a:gd name="connsiteX739" fmla="*/ 1727201 w 5405070"/>
              <a:gd name="connsiteY739" fmla="*/ 4207413 h 5068607"/>
              <a:gd name="connsiteX740" fmla="*/ 1725636 w 5405070"/>
              <a:gd name="connsiteY740" fmla="*/ 4189814 h 5068607"/>
              <a:gd name="connsiteX741" fmla="*/ 1723289 w 5405070"/>
              <a:gd name="connsiteY741" fmla="*/ 4154615 h 5068607"/>
              <a:gd name="connsiteX742" fmla="*/ 1721334 w 5405070"/>
              <a:gd name="connsiteY742" fmla="*/ 4119025 h 5068607"/>
              <a:gd name="connsiteX743" fmla="*/ 1719379 w 5405070"/>
              <a:gd name="connsiteY743" fmla="*/ 4083436 h 5068607"/>
              <a:gd name="connsiteX744" fmla="*/ 1717814 w 5405070"/>
              <a:gd name="connsiteY744" fmla="*/ 4047846 h 5068607"/>
              <a:gd name="connsiteX745" fmla="*/ 1715468 w 5405070"/>
              <a:gd name="connsiteY745" fmla="*/ 4012647 h 5068607"/>
              <a:gd name="connsiteX746" fmla="*/ 1715077 w 5405070"/>
              <a:gd name="connsiteY746" fmla="*/ 3938730 h 5068607"/>
              <a:gd name="connsiteX747" fmla="*/ 1715077 w 5405070"/>
              <a:gd name="connsiteY747" fmla="*/ 3864422 h 5068607"/>
              <a:gd name="connsiteX748" fmla="*/ 1708819 w 5405070"/>
              <a:gd name="connsiteY748" fmla="*/ 3857773 h 5068607"/>
              <a:gd name="connsiteX749" fmla="*/ 1704126 w 5405070"/>
              <a:gd name="connsiteY749" fmla="*/ 3850733 h 5068607"/>
              <a:gd name="connsiteX750" fmla="*/ 1699824 w 5405070"/>
              <a:gd name="connsiteY750" fmla="*/ 3843694 h 5068607"/>
              <a:gd name="connsiteX751" fmla="*/ 1696695 w 5405070"/>
              <a:gd name="connsiteY751" fmla="*/ 3835872 h 5068607"/>
              <a:gd name="connsiteX752" fmla="*/ 1694740 w 5405070"/>
              <a:gd name="connsiteY752" fmla="*/ 3828441 h 5068607"/>
              <a:gd name="connsiteX753" fmla="*/ 1693175 w 5405070"/>
              <a:gd name="connsiteY753" fmla="*/ 3821010 h 5068607"/>
              <a:gd name="connsiteX754" fmla="*/ 1692393 w 5405070"/>
              <a:gd name="connsiteY754" fmla="*/ 3812797 h 5068607"/>
              <a:gd name="connsiteX755" fmla="*/ 1692002 w 5405070"/>
              <a:gd name="connsiteY755" fmla="*/ 3804193 h 5068607"/>
              <a:gd name="connsiteX756" fmla="*/ 1692002 w 5405070"/>
              <a:gd name="connsiteY756" fmla="*/ 3796371 h 5068607"/>
              <a:gd name="connsiteX757" fmla="*/ 1692393 w 5405070"/>
              <a:gd name="connsiteY757" fmla="*/ 3787767 h 5068607"/>
              <a:gd name="connsiteX758" fmla="*/ 1693566 w 5405070"/>
              <a:gd name="connsiteY758" fmla="*/ 3770950 h 5068607"/>
              <a:gd name="connsiteX759" fmla="*/ 1695130 w 5405070"/>
              <a:gd name="connsiteY759" fmla="*/ 3754132 h 5068607"/>
              <a:gd name="connsiteX760" fmla="*/ 1696304 w 5405070"/>
              <a:gd name="connsiteY760" fmla="*/ 3737315 h 5068607"/>
              <a:gd name="connsiteX761" fmla="*/ 1679878 w 5405070"/>
              <a:gd name="connsiteY761" fmla="*/ 3637195 h 5068607"/>
              <a:gd name="connsiteX762" fmla="*/ 1676358 w 5405070"/>
              <a:gd name="connsiteY762" fmla="*/ 3626244 h 5068607"/>
              <a:gd name="connsiteX763" fmla="*/ 1672838 w 5405070"/>
              <a:gd name="connsiteY763" fmla="*/ 3616075 h 5068607"/>
              <a:gd name="connsiteX764" fmla="*/ 1669709 w 5405070"/>
              <a:gd name="connsiteY764" fmla="*/ 3605516 h 5068607"/>
              <a:gd name="connsiteX765" fmla="*/ 1666972 w 5405070"/>
              <a:gd name="connsiteY765" fmla="*/ 3595347 h 5068607"/>
              <a:gd name="connsiteX766" fmla="*/ 1664625 w 5405070"/>
              <a:gd name="connsiteY766" fmla="*/ 3584397 h 5068607"/>
              <a:gd name="connsiteX767" fmla="*/ 1663061 w 5405070"/>
              <a:gd name="connsiteY767" fmla="*/ 3573837 h 5068607"/>
              <a:gd name="connsiteX768" fmla="*/ 1661105 w 5405070"/>
              <a:gd name="connsiteY768" fmla="*/ 3563669 h 5068607"/>
              <a:gd name="connsiteX769" fmla="*/ 1659932 w 5405070"/>
              <a:gd name="connsiteY769" fmla="*/ 3552718 h 5068607"/>
              <a:gd name="connsiteX770" fmla="*/ 1657977 w 5405070"/>
              <a:gd name="connsiteY770" fmla="*/ 3530817 h 5068607"/>
              <a:gd name="connsiteX771" fmla="*/ 1657194 w 5405070"/>
              <a:gd name="connsiteY771" fmla="*/ 3509697 h 5068607"/>
              <a:gd name="connsiteX772" fmla="*/ 1656803 w 5405070"/>
              <a:gd name="connsiteY772" fmla="*/ 3488187 h 5068607"/>
              <a:gd name="connsiteX773" fmla="*/ 1656803 w 5405070"/>
              <a:gd name="connsiteY773" fmla="*/ 3466286 h 5068607"/>
              <a:gd name="connsiteX774" fmla="*/ 1657977 w 5405070"/>
              <a:gd name="connsiteY774" fmla="*/ 3422483 h 5068607"/>
              <a:gd name="connsiteX775" fmla="*/ 1658758 w 5405070"/>
              <a:gd name="connsiteY775" fmla="*/ 3379071 h 5068607"/>
              <a:gd name="connsiteX776" fmla="*/ 1659150 w 5405070"/>
              <a:gd name="connsiteY776" fmla="*/ 3357561 h 5068607"/>
              <a:gd name="connsiteX777" fmla="*/ 1658758 w 5405070"/>
              <a:gd name="connsiteY777" fmla="*/ 3335659 h 5068607"/>
              <a:gd name="connsiteX778" fmla="*/ 1657585 w 5405070"/>
              <a:gd name="connsiteY778" fmla="*/ 3314149 h 5068607"/>
              <a:gd name="connsiteX779" fmla="*/ 1655630 w 5405070"/>
              <a:gd name="connsiteY779" fmla="*/ 3293030 h 5068607"/>
              <a:gd name="connsiteX780" fmla="*/ 1666189 w 5405070"/>
              <a:gd name="connsiteY780" fmla="*/ 3284426 h 5068607"/>
              <a:gd name="connsiteX781" fmla="*/ 1665407 w 5405070"/>
              <a:gd name="connsiteY781" fmla="*/ 3281688 h 5068607"/>
              <a:gd name="connsiteX782" fmla="*/ 1655630 w 5405070"/>
              <a:gd name="connsiteY782" fmla="*/ 3293030 h 5068607"/>
              <a:gd name="connsiteX783" fmla="*/ 1653674 w 5405070"/>
              <a:gd name="connsiteY783" fmla="*/ 3289119 h 5068607"/>
              <a:gd name="connsiteX784" fmla="*/ 1651719 w 5405070"/>
              <a:gd name="connsiteY784" fmla="*/ 3285208 h 5068607"/>
              <a:gd name="connsiteX785" fmla="*/ 1648981 w 5405070"/>
              <a:gd name="connsiteY785" fmla="*/ 3277777 h 5068607"/>
              <a:gd name="connsiteX786" fmla="*/ 1647026 w 5405070"/>
              <a:gd name="connsiteY786" fmla="*/ 3269564 h 5068607"/>
              <a:gd name="connsiteX787" fmla="*/ 1645461 w 5405070"/>
              <a:gd name="connsiteY787" fmla="*/ 3261743 h 5068607"/>
              <a:gd name="connsiteX788" fmla="*/ 1644679 w 5405070"/>
              <a:gd name="connsiteY788" fmla="*/ 3253138 h 5068607"/>
              <a:gd name="connsiteX789" fmla="*/ 1644288 w 5405070"/>
              <a:gd name="connsiteY789" fmla="*/ 3244534 h 5068607"/>
              <a:gd name="connsiteX790" fmla="*/ 1643115 w 5405070"/>
              <a:gd name="connsiteY790" fmla="*/ 3227326 h 5068607"/>
              <a:gd name="connsiteX791" fmla="*/ 1642332 w 5405070"/>
              <a:gd name="connsiteY791" fmla="*/ 3209727 h 5068607"/>
              <a:gd name="connsiteX792" fmla="*/ 1641550 w 5405070"/>
              <a:gd name="connsiteY792" fmla="*/ 3201514 h 5068607"/>
              <a:gd name="connsiteX793" fmla="*/ 1639986 w 5405070"/>
              <a:gd name="connsiteY793" fmla="*/ 3193301 h 5068607"/>
              <a:gd name="connsiteX794" fmla="*/ 1638421 w 5405070"/>
              <a:gd name="connsiteY794" fmla="*/ 3185479 h 5068607"/>
              <a:gd name="connsiteX795" fmla="*/ 1635293 w 5405070"/>
              <a:gd name="connsiteY795" fmla="*/ 3177657 h 5068607"/>
              <a:gd name="connsiteX796" fmla="*/ 1633337 w 5405070"/>
              <a:gd name="connsiteY796" fmla="*/ 3173746 h 5068607"/>
              <a:gd name="connsiteX797" fmla="*/ 1631773 w 5405070"/>
              <a:gd name="connsiteY797" fmla="*/ 3170226 h 5068607"/>
              <a:gd name="connsiteX798" fmla="*/ 1629426 w 5405070"/>
              <a:gd name="connsiteY798" fmla="*/ 3166706 h 5068607"/>
              <a:gd name="connsiteX799" fmla="*/ 1626689 w 5405070"/>
              <a:gd name="connsiteY799" fmla="*/ 3163577 h 5068607"/>
              <a:gd name="connsiteX800" fmla="*/ 1604005 w 5405070"/>
              <a:gd name="connsiteY800" fmla="*/ 3386893 h 5068607"/>
              <a:gd name="connsiteX801" fmla="*/ 1604787 w 5405070"/>
              <a:gd name="connsiteY801" fmla="*/ 3409186 h 5068607"/>
              <a:gd name="connsiteX802" fmla="*/ 1604787 w 5405070"/>
              <a:gd name="connsiteY802" fmla="*/ 3431478 h 5068607"/>
              <a:gd name="connsiteX803" fmla="*/ 1604005 w 5405070"/>
              <a:gd name="connsiteY803" fmla="*/ 3453379 h 5068607"/>
              <a:gd name="connsiteX804" fmla="*/ 1602441 w 5405070"/>
              <a:gd name="connsiteY804" fmla="*/ 3475672 h 5068607"/>
              <a:gd name="connsiteX805" fmla="*/ 1600094 w 5405070"/>
              <a:gd name="connsiteY805" fmla="*/ 3497573 h 5068607"/>
              <a:gd name="connsiteX806" fmla="*/ 1597356 w 5405070"/>
              <a:gd name="connsiteY806" fmla="*/ 3519084 h 5068607"/>
              <a:gd name="connsiteX807" fmla="*/ 1594228 w 5405070"/>
              <a:gd name="connsiteY807" fmla="*/ 3540985 h 5068607"/>
              <a:gd name="connsiteX808" fmla="*/ 1591099 w 5405070"/>
              <a:gd name="connsiteY808" fmla="*/ 3562104 h 5068607"/>
              <a:gd name="connsiteX809" fmla="*/ 1584059 w 5405070"/>
              <a:gd name="connsiteY809" fmla="*/ 3605516 h 5068607"/>
              <a:gd name="connsiteX810" fmla="*/ 1577020 w 5405070"/>
              <a:gd name="connsiteY810" fmla="*/ 3648536 h 5068607"/>
              <a:gd name="connsiteX811" fmla="*/ 1574282 w 5405070"/>
              <a:gd name="connsiteY811" fmla="*/ 3670438 h 5068607"/>
              <a:gd name="connsiteX812" fmla="*/ 1571544 w 5405070"/>
              <a:gd name="connsiteY812" fmla="*/ 3691948 h 5068607"/>
              <a:gd name="connsiteX813" fmla="*/ 1569197 w 5405070"/>
              <a:gd name="connsiteY813" fmla="*/ 3713850 h 5068607"/>
              <a:gd name="connsiteX814" fmla="*/ 1568024 w 5405070"/>
              <a:gd name="connsiteY814" fmla="*/ 3736142 h 5068607"/>
              <a:gd name="connsiteX815" fmla="*/ 1562549 w 5405070"/>
              <a:gd name="connsiteY815" fmla="*/ 3773296 h 5068607"/>
              <a:gd name="connsiteX816" fmla="*/ 1557074 w 5405070"/>
              <a:gd name="connsiteY816" fmla="*/ 3810059 h 5068607"/>
              <a:gd name="connsiteX817" fmla="*/ 1551598 w 5405070"/>
              <a:gd name="connsiteY817" fmla="*/ 3847213 h 5068607"/>
              <a:gd name="connsiteX818" fmla="*/ 1544558 w 5405070"/>
              <a:gd name="connsiteY818" fmla="*/ 3883194 h 5068607"/>
              <a:gd name="connsiteX819" fmla="*/ 1537519 w 5405070"/>
              <a:gd name="connsiteY819" fmla="*/ 3918784 h 5068607"/>
              <a:gd name="connsiteX820" fmla="*/ 1530088 w 5405070"/>
              <a:gd name="connsiteY820" fmla="*/ 3954765 h 5068607"/>
              <a:gd name="connsiteX821" fmla="*/ 1525395 w 5405070"/>
              <a:gd name="connsiteY821" fmla="*/ 3971973 h 5068607"/>
              <a:gd name="connsiteX822" fmla="*/ 1521093 w 5405070"/>
              <a:gd name="connsiteY822" fmla="*/ 3989572 h 5068607"/>
              <a:gd name="connsiteX823" fmla="*/ 1516009 w 5405070"/>
              <a:gd name="connsiteY823" fmla="*/ 4006390 h 5068607"/>
              <a:gd name="connsiteX824" fmla="*/ 1511315 w 5405070"/>
              <a:gd name="connsiteY824" fmla="*/ 4023207 h 5068607"/>
              <a:gd name="connsiteX825" fmla="*/ 1505840 w 5405070"/>
              <a:gd name="connsiteY825" fmla="*/ 4040415 h 5068607"/>
              <a:gd name="connsiteX826" fmla="*/ 1499973 w 5405070"/>
              <a:gd name="connsiteY826" fmla="*/ 4056841 h 5068607"/>
              <a:gd name="connsiteX827" fmla="*/ 1494498 w 5405070"/>
              <a:gd name="connsiteY827" fmla="*/ 4073267 h 5068607"/>
              <a:gd name="connsiteX828" fmla="*/ 1488241 w 5405070"/>
              <a:gd name="connsiteY828" fmla="*/ 4089693 h 5068607"/>
              <a:gd name="connsiteX829" fmla="*/ 1481592 w 5405070"/>
              <a:gd name="connsiteY829" fmla="*/ 4105728 h 5068607"/>
              <a:gd name="connsiteX830" fmla="*/ 1474161 w 5405070"/>
              <a:gd name="connsiteY830" fmla="*/ 4121372 h 5068607"/>
              <a:gd name="connsiteX831" fmla="*/ 1467122 w 5405070"/>
              <a:gd name="connsiteY831" fmla="*/ 4137016 h 5068607"/>
              <a:gd name="connsiteX832" fmla="*/ 1459299 w 5405070"/>
              <a:gd name="connsiteY832" fmla="*/ 4152660 h 5068607"/>
              <a:gd name="connsiteX833" fmla="*/ 1451087 w 5405070"/>
              <a:gd name="connsiteY833" fmla="*/ 4167912 h 5068607"/>
              <a:gd name="connsiteX834" fmla="*/ 1442482 w 5405070"/>
              <a:gd name="connsiteY834" fmla="*/ 4182383 h 5068607"/>
              <a:gd name="connsiteX835" fmla="*/ 1433878 w 5405070"/>
              <a:gd name="connsiteY835" fmla="*/ 4197245 h 5068607"/>
              <a:gd name="connsiteX836" fmla="*/ 1424492 w 5405070"/>
              <a:gd name="connsiteY836" fmla="*/ 4212106 h 5068607"/>
              <a:gd name="connsiteX837" fmla="*/ 1414715 w 5405070"/>
              <a:gd name="connsiteY837" fmla="*/ 4225795 h 5068607"/>
              <a:gd name="connsiteX838" fmla="*/ 1404155 w 5405070"/>
              <a:gd name="connsiteY838" fmla="*/ 4239483 h 5068607"/>
              <a:gd name="connsiteX839" fmla="*/ 1393595 w 5405070"/>
              <a:gd name="connsiteY839" fmla="*/ 4253562 h 5068607"/>
              <a:gd name="connsiteX840" fmla="*/ 1381863 w 5405070"/>
              <a:gd name="connsiteY840" fmla="*/ 4266860 h 5068607"/>
              <a:gd name="connsiteX841" fmla="*/ 1371303 w 5405070"/>
              <a:gd name="connsiteY841" fmla="*/ 4278201 h 5068607"/>
              <a:gd name="connsiteX842" fmla="*/ 1360743 w 5405070"/>
              <a:gd name="connsiteY842" fmla="*/ 4289152 h 5068607"/>
              <a:gd name="connsiteX843" fmla="*/ 1349793 w 5405070"/>
              <a:gd name="connsiteY843" fmla="*/ 4298930 h 5068607"/>
              <a:gd name="connsiteX844" fmla="*/ 1338842 w 5405070"/>
              <a:gd name="connsiteY844" fmla="*/ 4307925 h 5068607"/>
              <a:gd name="connsiteX845" fmla="*/ 1327500 w 5405070"/>
              <a:gd name="connsiteY845" fmla="*/ 4315356 h 5068607"/>
              <a:gd name="connsiteX846" fmla="*/ 1316549 w 5405070"/>
              <a:gd name="connsiteY846" fmla="*/ 4322004 h 5068607"/>
              <a:gd name="connsiteX847" fmla="*/ 1305208 w 5405070"/>
              <a:gd name="connsiteY847" fmla="*/ 4327871 h 5068607"/>
              <a:gd name="connsiteX848" fmla="*/ 1293866 w 5405070"/>
              <a:gd name="connsiteY848" fmla="*/ 4332955 h 5068607"/>
              <a:gd name="connsiteX849" fmla="*/ 1282133 w 5405070"/>
              <a:gd name="connsiteY849" fmla="*/ 4336475 h 5068607"/>
              <a:gd name="connsiteX850" fmla="*/ 1270400 w 5405070"/>
              <a:gd name="connsiteY850" fmla="*/ 4339604 h 5068607"/>
              <a:gd name="connsiteX851" fmla="*/ 1258276 w 5405070"/>
              <a:gd name="connsiteY851" fmla="*/ 4340777 h 5068607"/>
              <a:gd name="connsiteX852" fmla="*/ 1246543 w 5405070"/>
              <a:gd name="connsiteY852" fmla="*/ 4341559 h 5068607"/>
              <a:gd name="connsiteX853" fmla="*/ 1234028 w 5405070"/>
              <a:gd name="connsiteY853" fmla="*/ 4341168 h 5068607"/>
              <a:gd name="connsiteX854" fmla="*/ 1221513 w 5405070"/>
              <a:gd name="connsiteY854" fmla="*/ 4339995 h 5068607"/>
              <a:gd name="connsiteX855" fmla="*/ 1208607 w 5405070"/>
              <a:gd name="connsiteY855" fmla="*/ 4337648 h 5068607"/>
              <a:gd name="connsiteX856" fmla="*/ 1195309 w 5405070"/>
              <a:gd name="connsiteY856" fmla="*/ 4334128 h 5068607"/>
              <a:gd name="connsiteX857" fmla="*/ 1182012 w 5405070"/>
              <a:gd name="connsiteY857" fmla="*/ 4333346 h 5068607"/>
              <a:gd name="connsiteX858" fmla="*/ 1169888 w 5405070"/>
              <a:gd name="connsiteY858" fmla="*/ 4332955 h 5068607"/>
              <a:gd name="connsiteX859" fmla="*/ 1156591 w 5405070"/>
              <a:gd name="connsiteY859" fmla="*/ 4332955 h 5068607"/>
              <a:gd name="connsiteX860" fmla="*/ 1143685 w 5405070"/>
              <a:gd name="connsiteY860" fmla="*/ 4332955 h 5068607"/>
              <a:gd name="connsiteX861" fmla="*/ 1117873 w 5405070"/>
              <a:gd name="connsiteY861" fmla="*/ 4333737 h 5068607"/>
              <a:gd name="connsiteX862" fmla="*/ 1092451 w 5405070"/>
              <a:gd name="connsiteY862" fmla="*/ 4334519 h 5068607"/>
              <a:gd name="connsiteX863" fmla="*/ 1079545 w 5405070"/>
              <a:gd name="connsiteY863" fmla="*/ 4334519 h 5068607"/>
              <a:gd name="connsiteX864" fmla="*/ 1066639 w 5405070"/>
              <a:gd name="connsiteY864" fmla="*/ 4334128 h 5068607"/>
              <a:gd name="connsiteX865" fmla="*/ 1053733 w 5405070"/>
              <a:gd name="connsiteY865" fmla="*/ 4333346 h 5068607"/>
              <a:gd name="connsiteX866" fmla="*/ 1041218 w 5405070"/>
              <a:gd name="connsiteY866" fmla="*/ 4331782 h 5068607"/>
              <a:gd name="connsiteX867" fmla="*/ 1028311 w 5405070"/>
              <a:gd name="connsiteY867" fmla="*/ 4329826 h 5068607"/>
              <a:gd name="connsiteX868" fmla="*/ 1015405 w 5405070"/>
              <a:gd name="connsiteY868" fmla="*/ 4326697 h 5068607"/>
              <a:gd name="connsiteX869" fmla="*/ 1002890 w 5405070"/>
              <a:gd name="connsiteY869" fmla="*/ 4323178 h 5068607"/>
              <a:gd name="connsiteX870" fmla="*/ 990375 w 5405070"/>
              <a:gd name="connsiteY870" fmla="*/ 4318093 h 5068607"/>
              <a:gd name="connsiteX871" fmla="*/ 957523 w 5405070"/>
              <a:gd name="connsiteY871" fmla="*/ 4311836 h 5068607"/>
              <a:gd name="connsiteX872" fmla="*/ 950483 w 5405070"/>
              <a:gd name="connsiteY872" fmla="*/ 4312618 h 5068607"/>
              <a:gd name="connsiteX873" fmla="*/ 943443 w 5405070"/>
              <a:gd name="connsiteY873" fmla="*/ 4313009 h 5068607"/>
              <a:gd name="connsiteX874" fmla="*/ 936795 w 5405070"/>
              <a:gd name="connsiteY874" fmla="*/ 4312618 h 5068607"/>
              <a:gd name="connsiteX875" fmla="*/ 930537 w 5405070"/>
              <a:gd name="connsiteY875" fmla="*/ 4311836 h 5068607"/>
              <a:gd name="connsiteX876" fmla="*/ 924280 w 5405070"/>
              <a:gd name="connsiteY876" fmla="*/ 4309880 h 5068607"/>
              <a:gd name="connsiteX877" fmla="*/ 918805 w 5405070"/>
              <a:gd name="connsiteY877" fmla="*/ 4307925 h 5068607"/>
              <a:gd name="connsiteX878" fmla="*/ 912938 w 5405070"/>
              <a:gd name="connsiteY878" fmla="*/ 4304796 h 5068607"/>
              <a:gd name="connsiteX879" fmla="*/ 907854 w 5405070"/>
              <a:gd name="connsiteY879" fmla="*/ 4301276 h 5068607"/>
              <a:gd name="connsiteX880" fmla="*/ 903161 w 5405070"/>
              <a:gd name="connsiteY880" fmla="*/ 4296583 h 5068607"/>
              <a:gd name="connsiteX881" fmla="*/ 898468 w 5405070"/>
              <a:gd name="connsiteY881" fmla="*/ 4291890 h 5068607"/>
              <a:gd name="connsiteX882" fmla="*/ 894165 w 5405070"/>
              <a:gd name="connsiteY882" fmla="*/ 4286023 h 5068607"/>
              <a:gd name="connsiteX883" fmla="*/ 890645 w 5405070"/>
              <a:gd name="connsiteY883" fmla="*/ 4279766 h 5068607"/>
              <a:gd name="connsiteX884" fmla="*/ 887126 w 5405070"/>
              <a:gd name="connsiteY884" fmla="*/ 4273117 h 5068607"/>
              <a:gd name="connsiteX885" fmla="*/ 884388 w 5405070"/>
              <a:gd name="connsiteY885" fmla="*/ 4266077 h 5068607"/>
              <a:gd name="connsiteX886" fmla="*/ 881650 w 5405070"/>
              <a:gd name="connsiteY886" fmla="*/ 4257864 h 5068607"/>
              <a:gd name="connsiteX887" fmla="*/ 879695 w 5405070"/>
              <a:gd name="connsiteY887" fmla="*/ 4249260 h 5068607"/>
              <a:gd name="connsiteX888" fmla="*/ 876175 w 5405070"/>
              <a:gd name="connsiteY888" fmla="*/ 4234399 h 5068607"/>
              <a:gd name="connsiteX889" fmla="*/ 872655 w 5405070"/>
              <a:gd name="connsiteY889" fmla="*/ 4219537 h 5068607"/>
              <a:gd name="connsiteX890" fmla="*/ 864833 w 5405070"/>
              <a:gd name="connsiteY890" fmla="*/ 4190205 h 5068607"/>
              <a:gd name="connsiteX891" fmla="*/ 856229 w 5405070"/>
              <a:gd name="connsiteY891" fmla="*/ 4160481 h 5068607"/>
              <a:gd name="connsiteX892" fmla="*/ 847625 w 5405070"/>
              <a:gd name="connsiteY892" fmla="*/ 4131540 h 5068607"/>
              <a:gd name="connsiteX893" fmla="*/ 843714 w 5405070"/>
              <a:gd name="connsiteY893" fmla="*/ 4116679 h 5068607"/>
              <a:gd name="connsiteX894" fmla="*/ 840194 w 5405070"/>
              <a:gd name="connsiteY894" fmla="*/ 4101817 h 5068607"/>
              <a:gd name="connsiteX895" fmla="*/ 837065 w 5405070"/>
              <a:gd name="connsiteY895" fmla="*/ 4086564 h 5068607"/>
              <a:gd name="connsiteX896" fmla="*/ 833937 w 5405070"/>
              <a:gd name="connsiteY896" fmla="*/ 4071312 h 5068607"/>
              <a:gd name="connsiteX897" fmla="*/ 831590 w 5405070"/>
              <a:gd name="connsiteY897" fmla="*/ 4056450 h 5068607"/>
              <a:gd name="connsiteX898" fmla="*/ 830417 w 5405070"/>
              <a:gd name="connsiteY898" fmla="*/ 4040806 h 5068607"/>
              <a:gd name="connsiteX899" fmla="*/ 828852 w 5405070"/>
              <a:gd name="connsiteY899" fmla="*/ 4024771 h 5068607"/>
              <a:gd name="connsiteX900" fmla="*/ 828852 w 5405070"/>
              <a:gd name="connsiteY900" fmla="*/ 4008736 h 5068607"/>
              <a:gd name="connsiteX901" fmla="*/ 822204 w 5405070"/>
              <a:gd name="connsiteY901" fmla="*/ 3993092 h 5068607"/>
              <a:gd name="connsiteX902" fmla="*/ 816337 w 5405070"/>
              <a:gd name="connsiteY902" fmla="*/ 3977057 h 5068607"/>
              <a:gd name="connsiteX903" fmla="*/ 810862 w 5405070"/>
              <a:gd name="connsiteY903" fmla="*/ 3960240 h 5068607"/>
              <a:gd name="connsiteX904" fmla="*/ 805386 w 5405070"/>
              <a:gd name="connsiteY904" fmla="*/ 3944205 h 5068607"/>
              <a:gd name="connsiteX905" fmla="*/ 800302 w 5405070"/>
              <a:gd name="connsiteY905" fmla="*/ 3927779 h 5068607"/>
              <a:gd name="connsiteX906" fmla="*/ 796391 w 5405070"/>
              <a:gd name="connsiteY906" fmla="*/ 3910962 h 5068607"/>
              <a:gd name="connsiteX907" fmla="*/ 792480 w 5405070"/>
              <a:gd name="connsiteY907" fmla="*/ 3894536 h 5068607"/>
              <a:gd name="connsiteX908" fmla="*/ 788960 w 5405070"/>
              <a:gd name="connsiteY908" fmla="*/ 3876937 h 5068607"/>
              <a:gd name="connsiteX909" fmla="*/ 785441 w 5405070"/>
              <a:gd name="connsiteY909" fmla="*/ 3860120 h 5068607"/>
              <a:gd name="connsiteX910" fmla="*/ 782703 w 5405070"/>
              <a:gd name="connsiteY910" fmla="*/ 3842520 h 5068607"/>
              <a:gd name="connsiteX911" fmla="*/ 779965 w 5405070"/>
              <a:gd name="connsiteY911" fmla="*/ 3825703 h 5068607"/>
              <a:gd name="connsiteX912" fmla="*/ 777619 w 5405070"/>
              <a:gd name="connsiteY912" fmla="*/ 3808104 h 5068607"/>
              <a:gd name="connsiteX913" fmla="*/ 776054 w 5405070"/>
              <a:gd name="connsiteY913" fmla="*/ 3790504 h 5068607"/>
              <a:gd name="connsiteX914" fmla="*/ 774099 w 5405070"/>
              <a:gd name="connsiteY914" fmla="*/ 3772514 h 5068607"/>
              <a:gd name="connsiteX915" fmla="*/ 771361 w 5405070"/>
              <a:gd name="connsiteY915" fmla="*/ 3736924 h 5068607"/>
              <a:gd name="connsiteX916" fmla="*/ 769797 w 5405070"/>
              <a:gd name="connsiteY916" fmla="*/ 3732231 h 5068607"/>
              <a:gd name="connsiteX917" fmla="*/ 768232 w 5405070"/>
              <a:gd name="connsiteY917" fmla="*/ 3726756 h 5068607"/>
              <a:gd name="connsiteX918" fmla="*/ 767450 w 5405070"/>
              <a:gd name="connsiteY918" fmla="*/ 3720498 h 5068607"/>
              <a:gd name="connsiteX919" fmla="*/ 767059 w 5405070"/>
              <a:gd name="connsiteY919" fmla="*/ 3714241 h 5068607"/>
              <a:gd name="connsiteX920" fmla="*/ 767059 w 5405070"/>
              <a:gd name="connsiteY920" fmla="*/ 3701334 h 5068607"/>
              <a:gd name="connsiteX921" fmla="*/ 766668 w 5405070"/>
              <a:gd name="connsiteY921" fmla="*/ 3694686 h 5068607"/>
              <a:gd name="connsiteX922" fmla="*/ 766668 w 5405070"/>
              <a:gd name="connsiteY922" fmla="*/ 3688428 h 5068607"/>
              <a:gd name="connsiteX923" fmla="*/ 765495 w 5405070"/>
              <a:gd name="connsiteY923" fmla="*/ 3682171 h 5068607"/>
              <a:gd name="connsiteX924" fmla="*/ 764321 w 5405070"/>
              <a:gd name="connsiteY924" fmla="*/ 3676695 h 5068607"/>
              <a:gd name="connsiteX925" fmla="*/ 761975 w 5405070"/>
              <a:gd name="connsiteY925" fmla="*/ 3672002 h 5068607"/>
              <a:gd name="connsiteX926" fmla="*/ 760802 w 5405070"/>
              <a:gd name="connsiteY926" fmla="*/ 3670047 h 5068607"/>
              <a:gd name="connsiteX927" fmla="*/ 758846 w 5405070"/>
              <a:gd name="connsiteY927" fmla="*/ 3668482 h 5068607"/>
              <a:gd name="connsiteX928" fmla="*/ 757282 w 5405070"/>
              <a:gd name="connsiteY928" fmla="*/ 3666527 h 5068607"/>
              <a:gd name="connsiteX929" fmla="*/ 754935 w 5405070"/>
              <a:gd name="connsiteY929" fmla="*/ 3665354 h 5068607"/>
              <a:gd name="connsiteX930" fmla="*/ 752588 w 5405070"/>
              <a:gd name="connsiteY930" fmla="*/ 3663789 h 5068607"/>
              <a:gd name="connsiteX931" fmla="*/ 750242 w 5405070"/>
              <a:gd name="connsiteY931" fmla="*/ 3663007 h 5068607"/>
              <a:gd name="connsiteX932" fmla="*/ 747113 w 5405070"/>
              <a:gd name="connsiteY932" fmla="*/ 3662616 h 5068607"/>
              <a:gd name="connsiteX933" fmla="*/ 743202 w 5405070"/>
              <a:gd name="connsiteY933" fmla="*/ 3662225 h 5068607"/>
              <a:gd name="connsiteX934" fmla="*/ 739291 w 5405070"/>
              <a:gd name="connsiteY934" fmla="*/ 3662616 h 5068607"/>
              <a:gd name="connsiteX935" fmla="*/ 735380 w 5405070"/>
              <a:gd name="connsiteY935" fmla="*/ 3663007 h 5068607"/>
              <a:gd name="connsiteX936" fmla="*/ 731469 w 5405070"/>
              <a:gd name="connsiteY936" fmla="*/ 3681389 h 5068607"/>
              <a:gd name="connsiteX937" fmla="*/ 727167 w 5405070"/>
              <a:gd name="connsiteY937" fmla="*/ 3699379 h 5068607"/>
              <a:gd name="connsiteX938" fmla="*/ 722865 w 5405070"/>
              <a:gd name="connsiteY938" fmla="*/ 3717369 h 5068607"/>
              <a:gd name="connsiteX939" fmla="*/ 720128 w 5405070"/>
              <a:gd name="connsiteY939" fmla="*/ 3725974 h 5068607"/>
              <a:gd name="connsiteX940" fmla="*/ 716999 w 5405070"/>
              <a:gd name="connsiteY940" fmla="*/ 3733795 h 5068607"/>
              <a:gd name="connsiteX941" fmla="*/ 713870 w 5405070"/>
              <a:gd name="connsiteY941" fmla="*/ 3742008 h 5068607"/>
              <a:gd name="connsiteX942" fmla="*/ 709959 w 5405070"/>
              <a:gd name="connsiteY942" fmla="*/ 3749830 h 5068607"/>
              <a:gd name="connsiteX943" fmla="*/ 706048 w 5405070"/>
              <a:gd name="connsiteY943" fmla="*/ 3757261 h 5068607"/>
              <a:gd name="connsiteX944" fmla="*/ 700964 w 5405070"/>
              <a:gd name="connsiteY944" fmla="*/ 3763910 h 5068607"/>
              <a:gd name="connsiteX945" fmla="*/ 696271 w 5405070"/>
              <a:gd name="connsiteY945" fmla="*/ 3770167 h 5068607"/>
              <a:gd name="connsiteX946" fmla="*/ 690404 w 5405070"/>
              <a:gd name="connsiteY946" fmla="*/ 3775643 h 5068607"/>
              <a:gd name="connsiteX947" fmla="*/ 683756 w 5405070"/>
              <a:gd name="connsiteY947" fmla="*/ 3781118 h 5068607"/>
              <a:gd name="connsiteX948" fmla="*/ 676325 w 5405070"/>
              <a:gd name="connsiteY948" fmla="*/ 3786202 h 5068607"/>
              <a:gd name="connsiteX949" fmla="*/ 678280 w 5405070"/>
              <a:gd name="connsiteY949" fmla="*/ 3796762 h 5068607"/>
              <a:gd name="connsiteX950" fmla="*/ 680627 w 5405070"/>
              <a:gd name="connsiteY950" fmla="*/ 3808104 h 5068607"/>
              <a:gd name="connsiteX951" fmla="*/ 681800 w 5405070"/>
              <a:gd name="connsiteY951" fmla="*/ 3819446 h 5068607"/>
              <a:gd name="connsiteX952" fmla="*/ 682191 w 5405070"/>
              <a:gd name="connsiteY952" fmla="*/ 3825312 h 5068607"/>
              <a:gd name="connsiteX953" fmla="*/ 682191 w 5405070"/>
              <a:gd name="connsiteY953" fmla="*/ 3830787 h 5068607"/>
              <a:gd name="connsiteX954" fmla="*/ 682191 w 5405070"/>
              <a:gd name="connsiteY954" fmla="*/ 3835872 h 5068607"/>
              <a:gd name="connsiteX955" fmla="*/ 681409 w 5405070"/>
              <a:gd name="connsiteY955" fmla="*/ 3841347 h 5068607"/>
              <a:gd name="connsiteX956" fmla="*/ 680627 w 5405070"/>
              <a:gd name="connsiteY956" fmla="*/ 3845649 h 5068607"/>
              <a:gd name="connsiteX957" fmla="*/ 679062 w 5405070"/>
              <a:gd name="connsiteY957" fmla="*/ 3850342 h 5068607"/>
              <a:gd name="connsiteX958" fmla="*/ 677498 w 5405070"/>
              <a:gd name="connsiteY958" fmla="*/ 3853862 h 5068607"/>
              <a:gd name="connsiteX959" fmla="*/ 674760 w 5405070"/>
              <a:gd name="connsiteY959" fmla="*/ 3857382 h 5068607"/>
              <a:gd name="connsiteX960" fmla="*/ 671632 w 5405070"/>
              <a:gd name="connsiteY960" fmla="*/ 3860120 h 5068607"/>
              <a:gd name="connsiteX961" fmla="*/ 667721 w 5405070"/>
              <a:gd name="connsiteY961" fmla="*/ 3862466 h 5068607"/>
              <a:gd name="connsiteX962" fmla="*/ 659117 w 5405070"/>
              <a:gd name="connsiteY962" fmla="*/ 3866377 h 5068607"/>
              <a:gd name="connsiteX963" fmla="*/ 650903 w 5405070"/>
              <a:gd name="connsiteY963" fmla="*/ 3871070 h 5068607"/>
              <a:gd name="connsiteX964" fmla="*/ 643082 w 5405070"/>
              <a:gd name="connsiteY964" fmla="*/ 3876155 h 5068607"/>
              <a:gd name="connsiteX965" fmla="*/ 635651 w 5405070"/>
              <a:gd name="connsiteY965" fmla="*/ 3882021 h 5068607"/>
              <a:gd name="connsiteX966" fmla="*/ 628220 w 5405070"/>
              <a:gd name="connsiteY966" fmla="*/ 3888278 h 5068607"/>
              <a:gd name="connsiteX967" fmla="*/ 621180 w 5405070"/>
              <a:gd name="connsiteY967" fmla="*/ 3894536 h 5068607"/>
              <a:gd name="connsiteX968" fmla="*/ 614140 w 5405070"/>
              <a:gd name="connsiteY968" fmla="*/ 3901185 h 5068607"/>
              <a:gd name="connsiteX969" fmla="*/ 607492 w 5405070"/>
              <a:gd name="connsiteY969" fmla="*/ 3908224 h 5068607"/>
              <a:gd name="connsiteX970" fmla="*/ 593803 w 5405070"/>
              <a:gd name="connsiteY970" fmla="*/ 3922695 h 5068607"/>
              <a:gd name="connsiteX971" fmla="*/ 580897 w 5405070"/>
              <a:gd name="connsiteY971" fmla="*/ 3937166 h 5068607"/>
              <a:gd name="connsiteX972" fmla="*/ 567600 w 5405070"/>
              <a:gd name="connsiteY972" fmla="*/ 3951636 h 5068607"/>
              <a:gd name="connsiteX973" fmla="*/ 560951 w 5405070"/>
              <a:gd name="connsiteY973" fmla="*/ 3958676 h 5068607"/>
              <a:gd name="connsiteX974" fmla="*/ 553912 w 5405070"/>
              <a:gd name="connsiteY974" fmla="*/ 3965324 h 5068607"/>
              <a:gd name="connsiteX975" fmla="*/ 515584 w 5405070"/>
              <a:gd name="connsiteY975" fmla="*/ 3969627 h 5068607"/>
              <a:gd name="connsiteX976" fmla="*/ 476866 w 5405070"/>
              <a:gd name="connsiteY976" fmla="*/ 3974320 h 5068607"/>
              <a:gd name="connsiteX977" fmla="*/ 457702 w 5405070"/>
              <a:gd name="connsiteY977" fmla="*/ 3976666 h 5068607"/>
              <a:gd name="connsiteX978" fmla="*/ 437756 w 5405070"/>
              <a:gd name="connsiteY978" fmla="*/ 3977840 h 5068607"/>
              <a:gd name="connsiteX979" fmla="*/ 418592 w 5405070"/>
              <a:gd name="connsiteY979" fmla="*/ 3979013 h 5068607"/>
              <a:gd name="connsiteX980" fmla="*/ 399428 w 5405070"/>
              <a:gd name="connsiteY980" fmla="*/ 3980186 h 5068607"/>
              <a:gd name="connsiteX981" fmla="*/ 379874 w 5405070"/>
              <a:gd name="connsiteY981" fmla="*/ 3980968 h 5068607"/>
              <a:gd name="connsiteX982" fmla="*/ 360710 w 5405070"/>
              <a:gd name="connsiteY982" fmla="*/ 3980968 h 5068607"/>
              <a:gd name="connsiteX983" fmla="*/ 341546 w 5405070"/>
              <a:gd name="connsiteY983" fmla="*/ 3980186 h 5068607"/>
              <a:gd name="connsiteX984" fmla="*/ 321992 w 5405070"/>
              <a:gd name="connsiteY984" fmla="*/ 3978622 h 5068607"/>
              <a:gd name="connsiteX985" fmla="*/ 302828 w 5405070"/>
              <a:gd name="connsiteY985" fmla="*/ 3977057 h 5068607"/>
              <a:gd name="connsiteX986" fmla="*/ 283664 w 5405070"/>
              <a:gd name="connsiteY986" fmla="*/ 3974320 h 5068607"/>
              <a:gd name="connsiteX987" fmla="*/ 264109 w 5405070"/>
              <a:gd name="connsiteY987" fmla="*/ 3970800 h 5068607"/>
              <a:gd name="connsiteX988" fmla="*/ 244946 w 5405070"/>
              <a:gd name="connsiteY988" fmla="*/ 3966107 h 5068607"/>
              <a:gd name="connsiteX989" fmla="*/ 238297 w 5405070"/>
              <a:gd name="connsiteY989" fmla="*/ 3964151 h 5068607"/>
              <a:gd name="connsiteX990" fmla="*/ 232822 w 5405070"/>
              <a:gd name="connsiteY990" fmla="*/ 3961413 h 5068607"/>
              <a:gd name="connsiteX991" fmla="*/ 227737 w 5405070"/>
              <a:gd name="connsiteY991" fmla="*/ 3957894 h 5068607"/>
              <a:gd name="connsiteX992" fmla="*/ 223435 w 5405070"/>
              <a:gd name="connsiteY992" fmla="*/ 3953592 h 5068607"/>
              <a:gd name="connsiteX993" fmla="*/ 219915 w 5405070"/>
              <a:gd name="connsiteY993" fmla="*/ 3949290 h 5068607"/>
              <a:gd name="connsiteX994" fmla="*/ 216787 w 5405070"/>
              <a:gd name="connsiteY994" fmla="*/ 3944205 h 5068607"/>
              <a:gd name="connsiteX995" fmla="*/ 214049 w 5405070"/>
              <a:gd name="connsiteY995" fmla="*/ 3939121 h 5068607"/>
              <a:gd name="connsiteX996" fmla="*/ 211702 w 5405070"/>
              <a:gd name="connsiteY996" fmla="*/ 3933255 h 5068607"/>
              <a:gd name="connsiteX997" fmla="*/ 210138 w 5405070"/>
              <a:gd name="connsiteY997" fmla="*/ 3926997 h 5068607"/>
              <a:gd name="connsiteX998" fmla="*/ 208574 w 5405070"/>
              <a:gd name="connsiteY998" fmla="*/ 3920739 h 5068607"/>
              <a:gd name="connsiteX999" fmla="*/ 205836 w 5405070"/>
              <a:gd name="connsiteY999" fmla="*/ 3907833 h 5068607"/>
              <a:gd name="connsiteX1000" fmla="*/ 202316 w 5405070"/>
              <a:gd name="connsiteY1000" fmla="*/ 3881239 h 5068607"/>
              <a:gd name="connsiteX1001" fmla="*/ 196059 w 5405070"/>
              <a:gd name="connsiteY1001" fmla="*/ 3832352 h 5068607"/>
              <a:gd name="connsiteX1002" fmla="*/ 189801 w 5405070"/>
              <a:gd name="connsiteY1002" fmla="*/ 3784247 h 5068607"/>
              <a:gd name="connsiteX1003" fmla="*/ 178850 w 5405070"/>
              <a:gd name="connsiteY1003" fmla="*/ 3687646 h 5068607"/>
              <a:gd name="connsiteX1004" fmla="*/ 142087 w 5405070"/>
              <a:gd name="connsiteY1004" fmla="*/ 3236712 h 5068607"/>
              <a:gd name="connsiteX1005" fmla="*/ 138958 w 5405070"/>
              <a:gd name="connsiteY1005" fmla="*/ 3228108 h 5068607"/>
              <a:gd name="connsiteX1006" fmla="*/ 137003 w 5405070"/>
              <a:gd name="connsiteY1006" fmla="*/ 3220286 h 5068607"/>
              <a:gd name="connsiteX1007" fmla="*/ 135047 w 5405070"/>
              <a:gd name="connsiteY1007" fmla="*/ 3211682 h 5068607"/>
              <a:gd name="connsiteX1008" fmla="*/ 133874 w 5405070"/>
              <a:gd name="connsiteY1008" fmla="*/ 3203860 h 5068607"/>
              <a:gd name="connsiteX1009" fmla="*/ 128399 w 5405070"/>
              <a:gd name="connsiteY1009" fmla="*/ 3182350 h 5068607"/>
              <a:gd name="connsiteX1010" fmla="*/ 122924 w 5405070"/>
              <a:gd name="connsiteY1010" fmla="*/ 3160840 h 5068607"/>
              <a:gd name="connsiteX1011" fmla="*/ 118230 w 5405070"/>
              <a:gd name="connsiteY1011" fmla="*/ 3139329 h 5068607"/>
              <a:gd name="connsiteX1012" fmla="*/ 114319 w 5405070"/>
              <a:gd name="connsiteY1012" fmla="*/ 3118210 h 5068607"/>
              <a:gd name="connsiteX1013" fmla="*/ 110017 w 5405070"/>
              <a:gd name="connsiteY1013" fmla="*/ 3096309 h 5068607"/>
              <a:gd name="connsiteX1014" fmla="*/ 106889 w 5405070"/>
              <a:gd name="connsiteY1014" fmla="*/ 3074799 h 5068607"/>
              <a:gd name="connsiteX1015" fmla="*/ 103760 w 5405070"/>
              <a:gd name="connsiteY1015" fmla="*/ 3052897 h 5068607"/>
              <a:gd name="connsiteX1016" fmla="*/ 101804 w 5405070"/>
              <a:gd name="connsiteY1016" fmla="*/ 3030996 h 5068607"/>
              <a:gd name="connsiteX1017" fmla="*/ 99849 w 5405070"/>
              <a:gd name="connsiteY1017" fmla="*/ 3009094 h 5068607"/>
              <a:gd name="connsiteX1018" fmla="*/ 98675 w 5405070"/>
              <a:gd name="connsiteY1018" fmla="*/ 2987193 h 5068607"/>
              <a:gd name="connsiteX1019" fmla="*/ 97502 w 5405070"/>
              <a:gd name="connsiteY1019" fmla="*/ 2965683 h 5068607"/>
              <a:gd name="connsiteX1020" fmla="*/ 97111 w 5405070"/>
              <a:gd name="connsiteY1020" fmla="*/ 2943390 h 5068607"/>
              <a:gd name="connsiteX1021" fmla="*/ 97111 w 5405070"/>
              <a:gd name="connsiteY1021" fmla="*/ 2921489 h 5068607"/>
              <a:gd name="connsiteX1022" fmla="*/ 97502 w 5405070"/>
              <a:gd name="connsiteY1022" fmla="*/ 2899196 h 5068607"/>
              <a:gd name="connsiteX1023" fmla="*/ 98675 w 5405070"/>
              <a:gd name="connsiteY1023" fmla="*/ 2876904 h 5068607"/>
              <a:gd name="connsiteX1024" fmla="*/ 99849 w 5405070"/>
              <a:gd name="connsiteY1024" fmla="*/ 2854611 h 5068607"/>
              <a:gd name="connsiteX1025" fmla="*/ 99067 w 5405070"/>
              <a:gd name="connsiteY1025" fmla="*/ 2846007 h 5068607"/>
              <a:gd name="connsiteX1026" fmla="*/ 98675 w 5405070"/>
              <a:gd name="connsiteY1026" fmla="*/ 2838185 h 5068607"/>
              <a:gd name="connsiteX1027" fmla="*/ 98675 w 5405070"/>
              <a:gd name="connsiteY1027" fmla="*/ 2829581 h 5068607"/>
              <a:gd name="connsiteX1028" fmla="*/ 99067 w 5405070"/>
              <a:gd name="connsiteY1028" fmla="*/ 2820977 h 5068607"/>
              <a:gd name="connsiteX1029" fmla="*/ 99849 w 5405070"/>
              <a:gd name="connsiteY1029" fmla="*/ 2812764 h 5068607"/>
              <a:gd name="connsiteX1030" fmla="*/ 101413 w 5405070"/>
              <a:gd name="connsiteY1030" fmla="*/ 2803769 h 5068607"/>
              <a:gd name="connsiteX1031" fmla="*/ 103369 w 5405070"/>
              <a:gd name="connsiteY1031" fmla="*/ 2794774 h 5068607"/>
              <a:gd name="connsiteX1032" fmla="*/ 106106 w 5405070"/>
              <a:gd name="connsiteY1032" fmla="*/ 2786169 h 5068607"/>
              <a:gd name="connsiteX1033" fmla="*/ 103369 w 5405070"/>
              <a:gd name="connsiteY1033" fmla="*/ 2761922 h 5068607"/>
              <a:gd name="connsiteX1034" fmla="*/ 99849 w 5405070"/>
              <a:gd name="connsiteY1034" fmla="*/ 2756055 h 5068607"/>
              <a:gd name="connsiteX1035" fmla="*/ 96720 w 5405070"/>
              <a:gd name="connsiteY1035" fmla="*/ 2750189 h 5068607"/>
              <a:gd name="connsiteX1036" fmla="*/ 93982 w 5405070"/>
              <a:gd name="connsiteY1036" fmla="*/ 2744322 h 5068607"/>
              <a:gd name="connsiteX1037" fmla="*/ 92027 w 5405070"/>
              <a:gd name="connsiteY1037" fmla="*/ 2738456 h 5068607"/>
              <a:gd name="connsiteX1038" fmla="*/ 89680 w 5405070"/>
              <a:gd name="connsiteY1038" fmla="*/ 2732589 h 5068607"/>
              <a:gd name="connsiteX1039" fmla="*/ 87725 w 5405070"/>
              <a:gd name="connsiteY1039" fmla="*/ 2726332 h 5068607"/>
              <a:gd name="connsiteX1040" fmla="*/ 84987 w 5405070"/>
              <a:gd name="connsiteY1040" fmla="*/ 2714208 h 5068607"/>
              <a:gd name="connsiteX1041" fmla="*/ 83423 w 5405070"/>
              <a:gd name="connsiteY1041" fmla="*/ 2701693 h 5068607"/>
              <a:gd name="connsiteX1042" fmla="*/ 82640 w 5405070"/>
              <a:gd name="connsiteY1042" fmla="*/ 2688787 h 5068607"/>
              <a:gd name="connsiteX1043" fmla="*/ 81858 w 5405070"/>
              <a:gd name="connsiteY1043" fmla="*/ 2675489 h 5068607"/>
              <a:gd name="connsiteX1044" fmla="*/ 81467 w 5405070"/>
              <a:gd name="connsiteY1044" fmla="*/ 2662583 h 5068607"/>
              <a:gd name="connsiteX1045" fmla="*/ 82640 w 5405070"/>
              <a:gd name="connsiteY1045" fmla="*/ 2636380 h 5068607"/>
              <a:gd name="connsiteX1046" fmla="*/ 83032 w 5405070"/>
              <a:gd name="connsiteY1046" fmla="*/ 2610176 h 5068607"/>
              <a:gd name="connsiteX1047" fmla="*/ 83032 w 5405070"/>
              <a:gd name="connsiteY1047" fmla="*/ 2596879 h 5068607"/>
              <a:gd name="connsiteX1048" fmla="*/ 81858 w 5405070"/>
              <a:gd name="connsiteY1048" fmla="*/ 2583191 h 5068607"/>
              <a:gd name="connsiteX1049" fmla="*/ 80685 w 5405070"/>
              <a:gd name="connsiteY1049" fmla="*/ 2570284 h 5068607"/>
              <a:gd name="connsiteX1050" fmla="*/ 78338 w 5405070"/>
              <a:gd name="connsiteY1050" fmla="*/ 2557378 h 5068607"/>
              <a:gd name="connsiteX1051" fmla="*/ 76774 w 5405070"/>
              <a:gd name="connsiteY1051" fmla="*/ 2562854 h 5068607"/>
              <a:gd name="connsiteX1052" fmla="*/ 75210 w 5405070"/>
              <a:gd name="connsiteY1052" fmla="*/ 2568720 h 5068607"/>
              <a:gd name="connsiteX1053" fmla="*/ 72863 w 5405070"/>
              <a:gd name="connsiteY1053" fmla="*/ 2579671 h 5068607"/>
              <a:gd name="connsiteX1054" fmla="*/ 71299 w 5405070"/>
              <a:gd name="connsiteY1054" fmla="*/ 2591404 h 5068607"/>
              <a:gd name="connsiteX1055" fmla="*/ 70517 w 5405070"/>
              <a:gd name="connsiteY1055" fmla="*/ 2603136 h 5068607"/>
              <a:gd name="connsiteX1056" fmla="*/ 70517 w 5405070"/>
              <a:gd name="connsiteY1056" fmla="*/ 2614478 h 5068607"/>
              <a:gd name="connsiteX1057" fmla="*/ 70517 w 5405070"/>
              <a:gd name="connsiteY1057" fmla="*/ 2626602 h 5068607"/>
              <a:gd name="connsiteX1058" fmla="*/ 70908 w 5405070"/>
              <a:gd name="connsiteY1058" fmla="*/ 2649677 h 5068607"/>
              <a:gd name="connsiteX1059" fmla="*/ 70908 w 5405070"/>
              <a:gd name="connsiteY1059" fmla="*/ 2661410 h 5068607"/>
              <a:gd name="connsiteX1060" fmla="*/ 70908 w 5405070"/>
              <a:gd name="connsiteY1060" fmla="*/ 2673143 h 5068607"/>
              <a:gd name="connsiteX1061" fmla="*/ 70126 w 5405070"/>
              <a:gd name="connsiteY1061" fmla="*/ 2684093 h 5068607"/>
              <a:gd name="connsiteX1062" fmla="*/ 68561 w 5405070"/>
              <a:gd name="connsiteY1062" fmla="*/ 2695435 h 5068607"/>
              <a:gd name="connsiteX1063" fmla="*/ 66606 w 5405070"/>
              <a:gd name="connsiteY1063" fmla="*/ 2706386 h 5068607"/>
              <a:gd name="connsiteX1064" fmla="*/ 65041 w 5405070"/>
              <a:gd name="connsiteY1064" fmla="*/ 2711861 h 5068607"/>
              <a:gd name="connsiteX1065" fmla="*/ 63477 w 5405070"/>
              <a:gd name="connsiteY1065" fmla="*/ 2716945 h 5068607"/>
              <a:gd name="connsiteX1066" fmla="*/ 61130 w 5405070"/>
              <a:gd name="connsiteY1066" fmla="*/ 2722030 h 5068607"/>
              <a:gd name="connsiteX1067" fmla="*/ 58784 w 5405070"/>
              <a:gd name="connsiteY1067" fmla="*/ 2727505 h 5068607"/>
              <a:gd name="connsiteX1068" fmla="*/ 56046 w 5405070"/>
              <a:gd name="connsiteY1068" fmla="*/ 2732198 h 5068607"/>
              <a:gd name="connsiteX1069" fmla="*/ 52917 w 5405070"/>
              <a:gd name="connsiteY1069" fmla="*/ 2737282 h 5068607"/>
              <a:gd name="connsiteX1070" fmla="*/ 50962 w 5405070"/>
              <a:gd name="connsiteY1070" fmla="*/ 2786169 h 5068607"/>
              <a:gd name="connsiteX1071" fmla="*/ 48224 w 5405070"/>
              <a:gd name="connsiteY1071" fmla="*/ 2835057 h 5068607"/>
              <a:gd name="connsiteX1072" fmla="*/ 45095 w 5405070"/>
              <a:gd name="connsiteY1072" fmla="*/ 2883944 h 5068607"/>
              <a:gd name="connsiteX1073" fmla="*/ 41575 w 5405070"/>
              <a:gd name="connsiteY1073" fmla="*/ 2932439 h 5068607"/>
              <a:gd name="connsiteX1074" fmla="*/ 38056 w 5405070"/>
              <a:gd name="connsiteY1074" fmla="*/ 2981718 h 5068607"/>
              <a:gd name="connsiteX1075" fmla="*/ 34145 w 5405070"/>
              <a:gd name="connsiteY1075" fmla="*/ 3030214 h 5068607"/>
              <a:gd name="connsiteX1076" fmla="*/ 25932 w 5405070"/>
              <a:gd name="connsiteY1076" fmla="*/ 3127597 h 5068607"/>
              <a:gd name="connsiteX1077" fmla="*/ 16545 w 5405070"/>
              <a:gd name="connsiteY1077" fmla="*/ 3224197 h 5068607"/>
              <a:gd name="connsiteX1078" fmla="*/ 6377 w 5405070"/>
              <a:gd name="connsiteY1078" fmla="*/ 3320798 h 5068607"/>
              <a:gd name="connsiteX1079" fmla="*/ 0 w 5405070"/>
              <a:gd name="connsiteY1079" fmla="*/ 3375329 h 50686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</a:cxnLst>
            <a:rect l="l" t="t" r="r" b="b"/>
            <a:pathLst>
              <a:path w="5405070" h="5068607">
                <a:moveTo>
                  <a:pt x="0" y="0"/>
                </a:moveTo>
                <a:lnTo>
                  <a:pt x="5402164" y="0"/>
                </a:lnTo>
                <a:lnTo>
                  <a:pt x="5402723" y="134146"/>
                </a:lnTo>
                <a:lnTo>
                  <a:pt x="5403505" y="178731"/>
                </a:lnTo>
                <a:lnTo>
                  <a:pt x="5404288" y="222925"/>
                </a:lnTo>
                <a:lnTo>
                  <a:pt x="5405070" y="311703"/>
                </a:lnTo>
                <a:lnTo>
                  <a:pt x="5404679" y="400482"/>
                </a:lnTo>
                <a:lnTo>
                  <a:pt x="5403896" y="489261"/>
                </a:lnTo>
                <a:lnTo>
                  <a:pt x="5401550" y="578040"/>
                </a:lnTo>
                <a:lnTo>
                  <a:pt x="5398812" y="666428"/>
                </a:lnTo>
                <a:lnTo>
                  <a:pt x="5395292" y="754424"/>
                </a:lnTo>
                <a:lnTo>
                  <a:pt x="5391381" y="842812"/>
                </a:lnTo>
                <a:lnTo>
                  <a:pt x="5386688" y="931591"/>
                </a:lnTo>
                <a:lnTo>
                  <a:pt x="5381213" y="1019979"/>
                </a:lnTo>
                <a:lnTo>
                  <a:pt x="5374955" y="1107584"/>
                </a:lnTo>
                <a:lnTo>
                  <a:pt x="5368698" y="1195972"/>
                </a:lnTo>
                <a:lnTo>
                  <a:pt x="5362049" y="1284360"/>
                </a:lnTo>
                <a:lnTo>
                  <a:pt x="5355009" y="1372748"/>
                </a:lnTo>
                <a:lnTo>
                  <a:pt x="5340148" y="1548741"/>
                </a:lnTo>
                <a:lnTo>
                  <a:pt x="5336237" y="1595281"/>
                </a:lnTo>
                <a:lnTo>
                  <a:pt x="5332717" y="1641431"/>
                </a:lnTo>
                <a:lnTo>
                  <a:pt x="5325286" y="1734121"/>
                </a:lnTo>
                <a:lnTo>
                  <a:pt x="5326851" y="1751720"/>
                </a:lnTo>
                <a:lnTo>
                  <a:pt x="5328024" y="1768537"/>
                </a:lnTo>
                <a:lnTo>
                  <a:pt x="5328806" y="1785745"/>
                </a:lnTo>
                <a:lnTo>
                  <a:pt x="5328415" y="1802562"/>
                </a:lnTo>
                <a:lnTo>
                  <a:pt x="5328024" y="1810384"/>
                </a:lnTo>
                <a:lnTo>
                  <a:pt x="5327242" y="1818988"/>
                </a:lnTo>
                <a:lnTo>
                  <a:pt x="5325677" y="1827201"/>
                </a:lnTo>
                <a:lnTo>
                  <a:pt x="5324113" y="1835414"/>
                </a:lnTo>
                <a:lnTo>
                  <a:pt x="5322157" y="1843628"/>
                </a:lnTo>
                <a:lnTo>
                  <a:pt x="5319811" y="1851449"/>
                </a:lnTo>
                <a:lnTo>
                  <a:pt x="5317073" y="1859662"/>
                </a:lnTo>
                <a:lnTo>
                  <a:pt x="5313553" y="1867093"/>
                </a:lnTo>
                <a:lnTo>
                  <a:pt x="5308860" y="1926149"/>
                </a:lnTo>
                <a:lnTo>
                  <a:pt x="5304949" y="1985204"/>
                </a:lnTo>
                <a:lnTo>
                  <a:pt x="5301820" y="2044260"/>
                </a:lnTo>
                <a:lnTo>
                  <a:pt x="5298692" y="2102924"/>
                </a:lnTo>
                <a:lnTo>
                  <a:pt x="5293216" y="2221426"/>
                </a:lnTo>
                <a:lnTo>
                  <a:pt x="5288132" y="2339538"/>
                </a:lnTo>
                <a:lnTo>
                  <a:pt x="5282657" y="2457649"/>
                </a:lnTo>
                <a:lnTo>
                  <a:pt x="5279528" y="2517095"/>
                </a:lnTo>
                <a:lnTo>
                  <a:pt x="5276008" y="2575760"/>
                </a:lnTo>
                <a:lnTo>
                  <a:pt x="5272097" y="2634815"/>
                </a:lnTo>
                <a:lnTo>
                  <a:pt x="5267404" y="2693480"/>
                </a:lnTo>
                <a:lnTo>
                  <a:pt x="5261929" y="2752535"/>
                </a:lnTo>
                <a:lnTo>
                  <a:pt x="5255671" y="2811200"/>
                </a:lnTo>
                <a:lnTo>
                  <a:pt x="5254498" y="2842096"/>
                </a:lnTo>
                <a:lnTo>
                  <a:pt x="5253324" y="2872602"/>
                </a:lnTo>
                <a:lnTo>
                  <a:pt x="5251760" y="2903498"/>
                </a:lnTo>
                <a:lnTo>
                  <a:pt x="5249413" y="2934395"/>
                </a:lnTo>
                <a:lnTo>
                  <a:pt x="5247458" y="2964509"/>
                </a:lnTo>
                <a:lnTo>
                  <a:pt x="5244720" y="2995406"/>
                </a:lnTo>
                <a:lnTo>
                  <a:pt x="5241983" y="3025911"/>
                </a:lnTo>
                <a:lnTo>
                  <a:pt x="5238854" y="3056026"/>
                </a:lnTo>
                <a:lnTo>
                  <a:pt x="5235334" y="3086531"/>
                </a:lnTo>
                <a:lnTo>
                  <a:pt x="5231814" y="3116646"/>
                </a:lnTo>
                <a:lnTo>
                  <a:pt x="5227121" y="3147151"/>
                </a:lnTo>
                <a:lnTo>
                  <a:pt x="5222819" y="3177266"/>
                </a:lnTo>
                <a:lnTo>
                  <a:pt x="5218517" y="3207380"/>
                </a:lnTo>
                <a:lnTo>
                  <a:pt x="5213042" y="3237495"/>
                </a:lnTo>
                <a:lnTo>
                  <a:pt x="5207566" y="3267609"/>
                </a:lnTo>
                <a:lnTo>
                  <a:pt x="5201700" y="3297332"/>
                </a:lnTo>
                <a:lnTo>
                  <a:pt x="5204046" y="3314541"/>
                </a:lnTo>
                <a:lnTo>
                  <a:pt x="5205611" y="3332531"/>
                </a:lnTo>
                <a:lnTo>
                  <a:pt x="5206393" y="3350130"/>
                </a:lnTo>
                <a:lnTo>
                  <a:pt x="5206393" y="3367338"/>
                </a:lnTo>
                <a:lnTo>
                  <a:pt x="5205611" y="3384547"/>
                </a:lnTo>
                <a:lnTo>
                  <a:pt x="5204046" y="3402146"/>
                </a:lnTo>
                <a:lnTo>
                  <a:pt x="5201309" y="3419354"/>
                </a:lnTo>
                <a:lnTo>
                  <a:pt x="5197789" y="3436953"/>
                </a:lnTo>
                <a:lnTo>
                  <a:pt x="5198962" y="3449468"/>
                </a:lnTo>
                <a:lnTo>
                  <a:pt x="5199745" y="3462375"/>
                </a:lnTo>
                <a:lnTo>
                  <a:pt x="5200135" y="3474890"/>
                </a:lnTo>
                <a:lnTo>
                  <a:pt x="5200135" y="3487796"/>
                </a:lnTo>
                <a:lnTo>
                  <a:pt x="5199745" y="3500311"/>
                </a:lnTo>
                <a:lnTo>
                  <a:pt x="5199353" y="3512826"/>
                </a:lnTo>
                <a:lnTo>
                  <a:pt x="5198962" y="3525341"/>
                </a:lnTo>
                <a:lnTo>
                  <a:pt x="5197398" y="3537856"/>
                </a:lnTo>
                <a:lnTo>
                  <a:pt x="5196224" y="3549980"/>
                </a:lnTo>
                <a:lnTo>
                  <a:pt x="5194660" y="3562104"/>
                </a:lnTo>
                <a:lnTo>
                  <a:pt x="5190749" y="3586743"/>
                </a:lnTo>
                <a:lnTo>
                  <a:pt x="5185665" y="3611382"/>
                </a:lnTo>
                <a:lnTo>
                  <a:pt x="5180189" y="3635630"/>
                </a:lnTo>
                <a:lnTo>
                  <a:pt x="5158288" y="3647363"/>
                </a:lnTo>
                <a:lnTo>
                  <a:pt x="5162590" y="3646581"/>
                </a:lnTo>
                <a:lnTo>
                  <a:pt x="5167675" y="3644234"/>
                </a:lnTo>
                <a:lnTo>
                  <a:pt x="5173541" y="3640715"/>
                </a:lnTo>
                <a:lnTo>
                  <a:pt x="5180189" y="3635630"/>
                </a:lnTo>
                <a:lnTo>
                  <a:pt x="5177452" y="3651274"/>
                </a:lnTo>
                <a:lnTo>
                  <a:pt x="5174714" y="3666918"/>
                </a:lnTo>
                <a:lnTo>
                  <a:pt x="5171585" y="3681780"/>
                </a:lnTo>
                <a:lnTo>
                  <a:pt x="5168457" y="3695859"/>
                </a:lnTo>
                <a:lnTo>
                  <a:pt x="5164937" y="3709939"/>
                </a:lnTo>
                <a:lnTo>
                  <a:pt x="5161417" y="3722845"/>
                </a:lnTo>
                <a:lnTo>
                  <a:pt x="5157115" y="3735751"/>
                </a:lnTo>
                <a:lnTo>
                  <a:pt x="5152813" y="3747875"/>
                </a:lnTo>
                <a:lnTo>
                  <a:pt x="5148511" y="3759217"/>
                </a:lnTo>
                <a:lnTo>
                  <a:pt x="5143426" y="3770559"/>
                </a:lnTo>
                <a:lnTo>
                  <a:pt x="5138733" y="3781118"/>
                </a:lnTo>
                <a:lnTo>
                  <a:pt x="5133258" y="3791287"/>
                </a:lnTo>
                <a:lnTo>
                  <a:pt x="5127391" y="3801064"/>
                </a:lnTo>
                <a:lnTo>
                  <a:pt x="5121525" y="3810059"/>
                </a:lnTo>
                <a:lnTo>
                  <a:pt x="5115267" y="3818663"/>
                </a:lnTo>
                <a:lnTo>
                  <a:pt x="5109010" y="3827267"/>
                </a:lnTo>
                <a:lnTo>
                  <a:pt x="5102361" y="3834698"/>
                </a:lnTo>
                <a:lnTo>
                  <a:pt x="5095322" y="3841738"/>
                </a:lnTo>
                <a:lnTo>
                  <a:pt x="5087891" y="3847996"/>
                </a:lnTo>
                <a:lnTo>
                  <a:pt x="5080069" y="3854253"/>
                </a:lnTo>
                <a:lnTo>
                  <a:pt x="5072247" y="3859728"/>
                </a:lnTo>
                <a:lnTo>
                  <a:pt x="5064034" y="3864813"/>
                </a:lnTo>
                <a:lnTo>
                  <a:pt x="5055430" y="3869506"/>
                </a:lnTo>
                <a:lnTo>
                  <a:pt x="5046826" y="3873417"/>
                </a:lnTo>
                <a:lnTo>
                  <a:pt x="5037439" y="3876937"/>
                </a:lnTo>
                <a:lnTo>
                  <a:pt x="5028053" y="3880065"/>
                </a:lnTo>
                <a:lnTo>
                  <a:pt x="5018276" y="3882803"/>
                </a:lnTo>
                <a:lnTo>
                  <a:pt x="5008498" y="3885150"/>
                </a:lnTo>
                <a:lnTo>
                  <a:pt x="4997547" y="3886714"/>
                </a:lnTo>
                <a:lnTo>
                  <a:pt x="4986988" y="3887887"/>
                </a:lnTo>
                <a:lnTo>
                  <a:pt x="4975647" y="3888670"/>
                </a:lnTo>
                <a:lnTo>
                  <a:pt x="4964695" y="3888670"/>
                </a:lnTo>
                <a:lnTo>
                  <a:pt x="4958047" y="3888670"/>
                </a:lnTo>
                <a:lnTo>
                  <a:pt x="4951789" y="3889061"/>
                </a:lnTo>
                <a:lnTo>
                  <a:pt x="4945532" y="3889843"/>
                </a:lnTo>
                <a:lnTo>
                  <a:pt x="4939274" y="3891407"/>
                </a:lnTo>
                <a:lnTo>
                  <a:pt x="4927151" y="3894536"/>
                </a:lnTo>
                <a:lnTo>
                  <a:pt x="4915026" y="3898056"/>
                </a:lnTo>
                <a:lnTo>
                  <a:pt x="4891560" y="3905878"/>
                </a:lnTo>
                <a:lnTo>
                  <a:pt x="4879436" y="3910180"/>
                </a:lnTo>
                <a:lnTo>
                  <a:pt x="4867312" y="3913309"/>
                </a:lnTo>
                <a:lnTo>
                  <a:pt x="4849322" y="4068183"/>
                </a:lnTo>
                <a:lnTo>
                  <a:pt x="4849322" y="4094777"/>
                </a:lnTo>
                <a:lnTo>
                  <a:pt x="4849322" y="4120981"/>
                </a:lnTo>
                <a:lnTo>
                  <a:pt x="4849713" y="4173779"/>
                </a:lnTo>
                <a:lnTo>
                  <a:pt x="4850104" y="4226186"/>
                </a:lnTo>
                <a:lnTo>
                  <a:pt x="4850104" y="4252389"/>
                </a:lnTo>
                <a:lnTo>
                  <a:pt x="4850104" y="4278984"/>
                </a:lnTo>
                <a:lnTo>
                  <a:pt x="4849713" y="4305187"/>
                </a:lnTo>
                <a:lnTo>
                  <a:pt x="4848149" y="4331391"/>
                </a:lnTo>
                <a:lnTo>
                  <a:pt x="4846975" y="4357594"/>
                </a:lnTo>
                <a:lnTo>
                  <a:pt x="4844629" y="4383797"/>
                </a:lnTo>
                <a:lnTo>
                  <a:pt x="4841892" y="4410001"/>
                </a:lnTo>
                <a:lnTo>
                  <a:pt x="4838371" y="4435813"/>
                </a:lnTo>
                <a:lnTo>
                  <a:pt x="4834069" y="4461626"/>
                </a:lnTo>
                <a:lnTo>
                  <a:pt x="4828594" y="4487438"/>
                </a:lnTo>
                <a:lnTo>
                  <a:pt x="4829376" y="4503473"/>
                </a:lnTo>
                <a:lnTo>
                  <a:pt x="4829376" y="4519117"/>
                </a:lnTo>
                <a:lnTo>
                  <a:pt x="4829376" y="4534761"/>
                </a:lnTo>
                <a:lnTo>
                  <a:pt x="4828985" y="4550404"/>
                </a:lnTo>
                <a:lnTo>
                  <a:pt x="4828203" y="4566048"/>
                </a:lnTo>
                <a:lnTo>
                  <a:pt x="4827029" y="4581692"/>
                </a:lnTo>
                <a:lnTo>
                  <a:pt x="4823901" y="4612980"/>
                </a:lnTo>
                <a:lnTo>
                  <a:pt x="4819990" y="4643485"/>
                </a:lnTo>
                <a:lnTo>
                  <a:pt x="4816079" y="4674382"/>
                </a:lnTo>
                <a:lnTo>
                  <a:pt x="4811777" y="4705279"/>
                </a:lnTo>
                <a:lnTo>
                  <a:pt x="4808257" y="4735784"/>
                </a:lnTo>
                <a:lnTo>
                  <a:pt x="4809430" y="4743215"/>
                </a:lnTo>
                <a:lnTo>
                  <a:pt x="4810212" y="4750255"/>
                </a:lnTo>
                <a:lnTo>
                  <a:pt x="4810212" y="4756903"/>
                </a:lnTo>
                <a:lnTo>
                  <a:pt x="4810212" y="4763552"/>
                </a:lnTo>
                <a:lnTo>
                  <a:pt x="4809822" y="4769809"/>
                </a:lnTo>
                <a:lnTo>
                  <a:pt x="4809039" y="4776458"/>
                </a:lnTo>
                <a:lnTo>
                  <a:pt x="4807866" y="4782716"/>
                </a:lnTo>
                <a:lnTo>
                  <a:pt x="4805910" y="4788973"/>
                </a:lnTo>
                <a:lnTo>
                  <a:pt x="4802782" y="4801097"/>
                </a:lnTo>
                <a:lnTo>
                  <a:pt x="4798871" y="4813221"/>
                </a:lnTo>
                <a:lnTo>
                  <a:pt x="4794568" y="4825736"/>
                </a:lnTo>
                <a:lnTo>
                  <a:pt x="4791440" y="4837469"/>
                </a:lnTo>
                <a:lnTo>
                  <a:pt x="4789094" y="4853504"/>
                </a:lnTo>
                <a:lnTo>
                  <a:pt x="4786355" y="4868757"/>
                </a:lnTo>
                <a:lnTo>
                  <a:pt x="4783227" y="4883227"/>
                </a:lnTo>
                <a:lnTo>
                  <a:pt x="4779707" y="4897307"/>
                </a:lnTo>
                <a:lnTo>
                  <a:pt x="4775014" y="4910995"/>
                </a:lnTo>
                <a:lnTo>
                  <a:pt x="4770712" y="4924292"/>
                </a:lnTo>
                <a:lnTo>
                  <a:pt x="4765628" y="4936416"/>
                </a:lnTo>
                <a:lnTo>
                  <a:pt x="4760934" y="4948540"/>
                </a:lnTo>
                <a:lnTo>
                  <a:pt x="4755068" y="4960273"/>
                </a:lnTo>
                <a:lnTo>
                  <a:pt x="4748810" y="4971224"/>
                </a:lnTo>
                <a:lnTo>
                  <a:pt x="4742553" y="4981784"/>
                </a:lnTo>
                <a:lnTo>
                  <a:pt x="4735513" y="4991561"/>
                </a:lnTo>
                <a:lnTo>
                  <a:pt x="4728473" y="5000947"/>
                </a:lnTo>
                <a:lnTo>
                  <a:pt x="4720651" y="5009551"/>
                </a:lnTo>
                <a:lnTo>
                  <a:pt x="4713220" y="5017764"/>
                </a:lnTo>
                <a:lnTo>
                  <a:pt x="4704616" y="5025195"/>
                </a:lnTo>
                <a:lnTo>
                  <a:pt x="4696012" y="5032626"/>
                </a:lnTo>
                <a:lnTo>
                  <a:pt x="4687408" y="5038884"/>
                </a:lnTo>
                <a:lnTo>
                  <a:pt x="4678022" y="5044359"/>
                </a:lnTo>
                <a:lnTo>
                  <a:pt x="4668635" y="5049834"/>
                </a:lnTo>
                <a:lnTo>
                  <a:pt x="4658858" y="5054528"/>
                </a:lnTo>
                <a:lnTo>
                  <a:pt x="4648299" y="5058438"/>
                </a:lnTo>
                <a:lnTo>
                  <a:pt x="4638130" y="5061567"/>
                </a:lnTo>
                <a:lnTo>
                  <a:pt x="4627570" y="5064305"/>
                </a:lnTo>
                <a:lnTo>
                  <a:pt x="4616229" y="5066260"/>
                </a:lnTo>
                <a:lnTo>
                  <a:pt x="4604887" y="5067825"/>
                </a:lnTo>
                <a:lnTo>
                  <a:pt x="4593545" y="5068607"/>
                </a:lnTo>
                <a:lnTo>
                  <a:pt x="4581421" y="5068607"/>
                </a:lnTo>
                <a:lnTo>
                  <a:pt x="4569688" y="5068216"/>
                </a:lnTo>
                <a:lnTo>
                  <a:pt x="4557173" y="5066652"/>
                </a:lnTo>
                <a:lnTo>
                  <a:pt x="4544658" y="5065087"/>
                </a:lnTo>
                <a:lnTo>
                  <a:pt x="4532143" y="5062349"/>
                </a:lnTo>
                <a:lnTo>
                  <a:pt x="4495380" y="5061176"/>
                </a:lnTo>
                <a:lnTo>
                  <a:pt x="4459008" y="5059221"/>
                </a:lnTo>
                <a:lnTo>
                  <a:pt x="4440626" y="5058830"/>
                </a:lnTo>
                <a:lnTo>
                  <a:pt x="4422245" y="5058830"/>
                </a:lnTo>
                <a:lnTo>
                  <a:pt x="4404646" y="5058830"/>
                </a:lnTo>
                <a:lnTo>
                  <a:pt x="4386264" y="5060003"/>
                </a:lnTo>
                <a:lnTo>
                  <a:pt x="4380007" y="5060394"/>
                </a:lnTo>
                <a:lnTo>
                  <a:pt x="4374141" y="5060394"/>
                </a:lnTo>
                <a:lnTo>
                  <a:pt x="4368274" y="5060394"/>
                </a:lnTo>
                <a:lnTo>
                  <a:pt x="4363189" y="5060003"/>
                </a:lnTo>
                <a:lnTo>
                  <a:pt x="4358106" y="5059221"/>
                </a:lnTo>
                <a:lnTo>
                  <a:pt x="4353412" y="5058047"/>
                </a:lnTo>
                <a:lnTo>
                  <a:pt x="4348719" y="5056483"/>
                </a:lnTo>
                <a:lnTo>
                  <a:pt x="4344417" y="5055310"/>
                </a:lnTo>
                <a:lnTo>
                  <a:pt x="4340506" y="5052963"/>
                </a:lnTo>
                <a:lnTo>
                  <a:pt x="4336595" y="5050617"/>
                </a:lnTo>
                <a:lnTo>
                  <a:pt x="4333075" y="5048661"/>
                </a:lnTo>
                <a:lnTo>
                  <a:pt x="4329555" y="5045923"/>
                </a:lnTo>
                <a:lnTo>
                  <a:pt x="4326817" y="5042795"/>
                </a:lnTo>
                <a:lnTo>
                  <a:pt x="4323689" y="5039666"/>
                </a:lnTo>
                <a:lnTo>
                  <a:pt x="4321733" y="5036146"/>
                </a:lnTo>
                <a:lnTo>
                  <a:pt x="4319387" y="5032235"/>
                </a:lnTo>
                <a:lnTo>
                  <a:pt x="4317040" y="5027933"/>
                </a:lnTo>
                <a:lnTo>
                  <a:pt x="4315476" y="5024022"/>
                </a:lnTo>
                <a:lnTo>
                  <a:pt x="4313520" y="5019720"/>
                </a:lnTo>
                <a:lnTo>
                  <a:pt x="4312347" y="5014636"/>
                </a:lnTo>
                <a:lnTo>
                  <a:pt x="4309610" y="5004467"/>
                </a:lnTo>
                <a:lnTo>
                  <a:pt x="4308045" y="4993125"/>
                </a:lnTo>
                <a:lnTo>
                  <a:pt x="4307263" y="4981393"/>
                </a:lnTo>
                <a:lnTo>
                  <a:pt x="4307263" y="4968095"/>
                </a:lnTo>
                <a:lnTo>
                  <a:pt x="4307654" y="4954407"/>
                </a:lnTo>
                <a:lnTo>
                  <a:pt x="4309218" y="4940327"/>
                </a:lnTo>
                <a:lnTo>
                  <a:pt x="4302960" y="4935243"/>
                </a:lnTo>
                <a:lnTo>
                  <a:pt x="4297485" y="4929768"/>
                </a:lnTo>
                <a:lnTo>
                  <a:pt x="4292792" y="4924684"/>
                </a:lnTo>
                <a:lnTo>
                  <a:pt x="4288099" y="4918817"/>
                </a:lnTo>
                <a:lnTo>
                  <a:pt x="4284579" y="4912951"/>
                </a:lnTo>
                <a:lnTo>
                  <a:pt x="4281059" y="4907084"/>
                </a:lnTo>
                <a:lnTo>
                  <a:pt x="4278321" y="4900827"/>
                </a:lnTo>
                <a:lnTo>
                  <a:pt x="4275584" y="4894569"/>
                </a:lnTo>
                <a:lnTo>
                  <a:pt x="4273628" y="4887921"/>
                </a:lnTo>
                <a:lnTo>
                  <a:pt x="4272064" y="4881272"/>
                </a:lnTo>
                <a:lnTo>
                  <a:pt x="4270891" y="4874623"/>
                </a:lnTo>
                <a:lnTo>
                  <a:pt x="4269326" y="4867975"/>
                </a:lnTo>
                <a:lnTo>
                  <a:pt x="4268153" y="4853504"/>
                </a:lnTo>
                <a:lnTo>
                  <a:pt x="4267762" y="4839425"/>
                </a:lnTo>
                <a:lnTo>
                  <a:pt x="4267762" y="4824563"/>
                </a:lnTo>
                <a:lnTo>
                  <a:pt x="4268153" y="4810092"/>
                </a:lnTo>
                <a:lnTo>
                  <a:pt x="4268935" y="4779978"/>
                </a:lnTo>
                <a:lnTo>
                  <a:pt x="4269326" y="4765507"/>
                </a:lnTo>
                <a:lnTo>
                  <a:pt x="4268545" y="4751037"/>
                </a:lnTo>
                <a:lnTo>
                  <a:pt x="4267371" y="4736957"/>
                </a:lnTo>
                <a:lnTo>
                  <a:pt x="4266197" y="4730309"/>
                </a:lnTo>
                <a:lnTo>
                  <a:pt x="4265024" y="4722878"/>
                </a:lnTo>
                <a:lnTo>
                  <a:pt x="4263460" y="4717011"/>
                </a:lnTo>
                <a:lnTo>
                  <a:pt x="4262678" y="4711145"/>
                </a:lnTo>
                <a:lnTo>
                  <a:pt x="4262286" y="4704105"/>
                </a:lnTo>
                <a:lnTo>
                  <a:pt x="4262286" y="4697457"/>
                </a:lnTo>
                <a:lnTo>
                  <a:pt x="4262678" y="4684159"/>
                </a:lnTo>
                <a:lnTo>
                  <a:pt x="4264242" y="4670471"/>
                </a:lnTo>
                <a:lnTo>
                  <a:pt x="4267762" y="4642312"/>
                </a:lnTo>
                <a:lnTo>
                  <a:pt x="4269326" y="4628624"/>
                </a:lnTo>
                <a:lnTo>
                  <a:pt x="4270891" y="4614544"/>
                </a:lnTo>
                <a:lnTo>
                  <a:pt x="4263460" y="4593425"/>
                </a:lnTo>
                <a:lnTo>
                  <a:pt x="4255638" y="4571915"/>
                </a:lnTo>
                <a:lnTo>
                  <a:pt x="4253683" y="4566048"/>
                </a:lnTo>
                <a:lnTo>
                  <a:pt x="4252900" y="4559400"/>
                </a:lnTo>
                <a:lnTo>
                  <a:pt x="4252510" y="4552751"/>
                </a:lnTo>
                <a:lnTo>
                  <a:pt x="4252118" y="4545320"/>
                </a:lnTo>
                <a:lnTo>
                  <a:pt x="4252900" y="4530850"/>
                </a:lnTo>
                <a:lnTo>
                  <a:pt x="4253291" y="4516379"/>
                </a:lnTo>
                <a:lnTo>
                  <a:pt x="4253291" y="4509730"/>
                </a:lnTo>
                <a:lnTo>
                  <a:pt x="4252900" y="4503082"/>
                </a:lnTo>
                <a:lnTo>
                  <a:pt x="4252118" y="4497215"/>
                </a:lnTo>
                <a:lnTo>
                  <a:pt x="4250162" y="4492131"/>
                </a:lnTo>
                <a:lnTo>
                  <a:pt x="4248989" y="4489393"/>
                </a:lnTo>
                <a:lnTo>
                  <a:pt x="4247425" y="4487047"/>
                </a:lnTo>
                <a:lnTo>
                  <a:pt x="4246252" y="4484700"/>
                </a:lnTo>
                <a:lnTo>
                  <a:pt x="4243905" y="4483136"/>
                </a:lnTo>
                <a:lnTo>
                  <a:pt x="4242341" y="4481572"/>
                </a:lnTo>
                <a:lnTo>
                  <a:pt x="4239603" y="4480007"/>
                </a:lnTo>
                <a:lnTo>
                  <a:pt x="4236865" y="4479225"/>
                </a:lnTo>
                <a:lnTo>
                  <a:pt x="4233736" y="4478052"/>
                </a:lnTo>
                <a:lnTo>
                  <a:pt x="4230217" y="4477661"/>
                </a:lnTo>
                <a:lnTo>
                  <a:pt x="4227088" y="4477269"/>
                </a:lnTo>
                <a:lnTo>
                  <a:pt x="4224350" y="4477661"/>
                </a:lnTo>
                <a:lnTo>
                  <a:pt x="4221221" y="4478052"/>
                </a:lnTo>
                <a:lnTo>
                  <a:pt x="4218875" y="4479225"/>
                </a:lnTo>
                <a:lnTo>
                  <a:pt x="4216919" y="4480398"/>
                </a:lnTo>
                <a:lnTo>
                  <a:pt x="4214573" y="4482354"/>
                </a:lnTo>
                <a:lnTo>
                  <a:pt x="4212226" y="4483918"/>
                </a:lnTo>
                <a:lnTo>
                  <a:pt x="4208706" y="4488611"/>
                </a:lnTo>
                <a:lnTo>
                  <a:pt x="4205578" y="4493696"/>
                </a:lnTo>
                <a:lnTo>
                  <a:pt x="4202840" y="4499953"/>
                </a:lnTo>
                <a:lnTo>
                  <a:pt x="4200493" y="4506602"/>
                </a:lnTo>
                <a:lnTo>
                  <a:pt x="4195800" y="4521463"/>
                </a:lnTo>
                <a:lnTo>
                  <a:pt x="4191498" y="4536325"/>
                </a:lnTo>
                <a:lnTo>
                  <a:pt x="4189151" y="4542974"/>
                </a:lnTo>
                <a:lnTo>
                  <a:pt x="4186414" y="4549622"/>
                </a:lnTo>
                <a:lnTo>
                  <a:pt x="4183285" y="4555489"/>
                </a:lnTo>
                <a:lnTo>
                  <a:pt x="4179374" y="4560573"/>
                </a:lnTo>
                <a:lnTo>
                  <a:pt x="4179765" y="4575044"/>
                </a:lnTo>
                <a:lnTo>
                  <a:pt x="4180547" y="4589514"/>
                </a:lnTo>
                <a:lnTo>
                  <a:pt x="4180547" y="4596945"/>
                </a:lnTo>
                <a:lnTo>
                  <a:pt x="4180547" y="4603985"/>
                </a:lnTo>
                <a:lnTo>
                  <a:pt x="4180156" y="4610242"/>
                </a:lnTo>
                <a:lnTo>
                  <a:pt x="4179374" y="4616500"/>
                </a:lnTo>
                <a:lnTo>
                  <a:pt x="4177419" y="4621584"/>
                </a:lnTo>
                <a:lnTo>
                  <a:pt x="4175463" y="4626277"/>
                </a:lnTo>
                <a:lnTo>
                  <a:pt x="4173899" y="4628624"/>
                </a:lnTo>
                <a:lnTo>
                  <a:pt x="4172334" y="4630188"/>
                </a:lnTo>
                <a:lnTo>
                  <a:pt x="4170379" y="4632144"/>
                </a:lnTo>
                <a:lnTo>
                  <a:pt x="4168032" y="4633317"/>
                </a:lnTo>
                <a:lnTo>
                  <a:pt x="4166077" y="4634881"/>
                </a:lnTo>
                <a:lnTo>
                  <a:pt x="4163339" y="4635663"/>
                </a:lnTo>
                <a:lnTo>
                  <a:pt x="4160210" y="4636055"/>
                </a:lnTo>
                <a:lnTo>
                  <a:pt x="4157082" y="4636446"/>
                </a:lnTo>
                <a:lnTo>
                  <a:pt x="4153562" y="4636446"/>
                </a:lnTo>
                <a:lnTo>
                  <a:pt x="4149651" y="4636446"/>
                </a:lnTo>
                <a:lnTo>
                  <a:pt x="4144958" y="4636055"/>
                </a:lnTo>
                <a:lnTo>
                  <a:pt x="4140656" y="4634881"/>
                </a:lnTo>
                <a:lnTo>
                  <a:pt x="4137136" y="4636446"/>
                </a:lnTo>
                <a:lnTo>
                  <a:pt x="4133225" y="4638010"/>
                </a:lnTo>
                <a:lnTo>
                  <a:pt x="4129705" y="4638792"/>
                </a:lnTo>
                <a:lnTo>
                  <a:pt x="4125794" y="4639183"/>
                </a:lnTo>
                <a:lnTo>
                  <a:pt x="4116408" y="4643094"/>
                </a:lnTo>
                <a:lnTo>
                  <a:pt x="4106630" y="4647005"/>
                </a:lnTo>
                <a:lnTo>
                  <a:pt x="4096853" y="4650916"/>
                </a:lnTo>
                <a:lnTo>
                  <a:pt x="4087466" y="4654045"/>
                </a:lnTo>
                <a:lnTo>
                  <a:pt x="4077689" y="4657174"/>
                </a:lnTo>
                <a:lnTo>
                  <a:pt x="4068303" y="4659129"/>
                </a:lnTo>
                <a:lnTo>
                  <a:pt x="4058525" y="4661476"/>
                </a:lnTo>
                <a:lnTo>
                  <a:pt x="4048748" y="4663431"/>
                </a:lnTo>
                <a:lnTo>
                  <a:pt x="4039362" y="4664605"/>
                </a:lnTo>
                <a:lnTo>
                  <a:pt x="4029584" y="4665387"/>
                </a:lnTo>
                <a:lnTo>
                  <a:pt x="4010029" y="4667342"/>
                </a:lnTo>
                <a:lnTo>
                  <a:pt x="3990866" y="4667733"/>
                </a:lnTo>
                <a:lnTo>
                  <a:pt x="3970920" y="4667342"/>
                </a:lnTo>
                <a:lnTo>
                  <a:pt x="3951756" y="4666560"/>
                </a:lnTo>
                <a:lnTo>
                  <a:pt x="3932201" y="4664605"/>
                </a:lnTo>
                <a:lnTo>
                  <a:pt x="3912646" y="4662649"/>
                </a:lnTo>
                <a:lnTo>
                  <a:pt x="3893483" y="4661085"/>
                </a:lnTo>
                <a:lnTo>
                  <a:pt x="3854373" y="4656392"/>
                </a:lnTo>
                <a:lnTo>
                  <a:pt x="3835209" y="4654827"/>
                </a:lnTo>
                <a:lnTo>
                  <a:pt x="3815655" y="4653263"/>
                </a:lnTo>
                <a:lnTo>
                  <a:pt x="3811744" y="4652872"/>
                </a:lnTo>
                <a:lnTo>
                  <a:pt x="3808224" y="4652089"/>
                </a:lnTo>
                <a:lnTo>
                  <a:pt x="3804704" y="4650916"/>
                </a:lnTo>
                <a:lnTo>
                  <a:pt x="3801184" y="4649352"/>
                </a:lnTo>
                <a:lnTo>
                  <a:pt x="3798055" y="4647787"/>
                </a:lnTo>
                <a:lnTo>
                  <a:pt x="3795318" y="4645441"/>
                </a:lnTo>
                <a:lnTo>
                  <a:pt x="3792189" y="4643094"/>
                </a:lnTo>
                <a:lnTo>
                  <a:pt x="3789451" y="4640357"/>
                </a:lnTo>
                <a:lnTo>
                  <a:pt x="3784758" y="4634881"/>
                </a:lnTo>
                <a:lnTo>
                  <a:pt x="3780847" y="4627450"/>
                </a:lnTo>
                <a:lnTo>
                  <a:pt x="3776545" y="4620020"/>
                </a:lnTo>
                <a:lnTo>
                  <a:pt x="3773416" y="4611807"/>
                </a:lnTo>
                <a:lnTo>
                  <a:pt x="3770678" y="4603202"/>
                </a:lnTo>
                <a:lnTo>
                  <a:pt x="3768332" y="4593816"/>
                </a:lnTo>
                <a:lnTo>
                  <a:pt x="3765985" y="4584430"/>
                </a:lnTo>
                <a:lnTo>
                  <a:pt x="3764030" y="4575044"/>
                </a:lnTo>
                <a:lnTo>
                  <a:pt x="3761683" y="4555489"/>
                </a:lnTo>
                <a:lnTo>
                  <a:pt x="3759728" y="4537107"/>
                </a:lnTo>
                <a:lnTo>
                  <a:pt x="3757381" y="4506211"/>
                </a:lnTo>
                <a:lnTo>
                  <a:pt x="3755817" y="4475314"/>
                </a:lnTo>
                <a:lnTo>
                  <a:pt x="3754252" y="4444808"/>
                </a:lnTo>
                <a:lnTo>
                  <a:pt x="3753470" y="4413912"/>
                </a:lnTo>
                <a:lnTo>
                  <a:pt x="3752297" y="4352119"/>
                </a:lnTo>
                <a:lnTo>
                  <a:pt x="3750733" y="4290325"/>
                </a:lnTo>
                <a:lnTo>
                  <a:pt x="3745257" y="4261775"/>
                </a:lnTo>
                <a:lnTo>
                  <a:pt x="3740173" y="4233616"/>
                </a:lnTo>
                <a:lnTo>
                  <a:pt x="3734307" y="4205066"/>
                </a:lnTo>
                <a:lnTo>
                  <a:pt x="3731960" y="4190987"/>
                </a:lnTo>
                <a:lnTo>
                  <a:pt x="3730004" y="4176908"/>
                </a:lnTo>
                <a:lnTo>
                  <a:pt x="3727658" y="4162437"/>
                </a:lnTo>
                <a:lnTo>
                  <a:pt x="3726093" y="4148358"/>
                </a:lnTo>
                <a:lnTo>
                  <a:pt x="3725311" y="4133887"/>
                </a:lnTo>
                <a:lnTo>
                  <a:pt x="3725311" y="4119025"/>
                </a:lnTo>
                <a:lnTo>
                  <a:pt x="3725702" y="4104555"/>
                </a:lnTo>
                <a:lnTo>
                  <a:pt x="3726876" y="4089693"/>
                </a:lnTo>
                <a:lnTo>
                  <a:pt x="3728831" y="4075223"/>
                </a:lnTo>
                <a:lnTo>
                  <a:pt x="3731960" y="4059970"/>
                </a:lnTo>
                <a:lnTo>
                  <a:pt x="3724920" y="3898447"/>
                </a:lnTo>
                <a:lnTo>
                  <a:pt x="3717880" y="3736924"/>
                </a:lnTo>
                <a:lnTo>
                  <a:pt x="3714361" y="3732231"/>
                </a:lnTo>
                <a:lnTo>
                  <a:pt x="3711232" y="3727929"/>
                </a:lnTo>
                <a:lnTo>
                  <a:pt x="3708103" y="3724800"/>
                </a:lnTo>
                <a:lnTo>
                  <a:pt x="3705365" y="3722454"/>
                </a:lnTo>
                <a:lnTo>
                  <a:pt x="3702628" y="3720498"/>
                </a:lnTo>
                <a:lnTo>
                  <a:pt x="3699890" y="3719325"/>
                </a:lnTo>
                <a:lnTo>
                  <a:pt x="3697152" y="3718152"/>
                </a:lnTo>
                <a:lnTo>
                  <a:pt x="3694806" y="3718152"/>
                </a:lnTo>
                <a:lnTo>
                  <a:pt x="3692459" y="3718543"/>
                </a:lnTo>
                <a:lnTo>
                  <a:pt x="3689722" y="3719325"/>
                </a:lnTo>
                <a:lnTo>
                  <a:pt x="3687375" y="3720498"/>
                </a:lnTo>
                <a:lnTo>
                  <a:pt x="3685419" y="3721671"/>
                </a:lnTo>
                <a:lnTo>
                  <a:pt x="3680726" y="3725974"/>
                </a:lnTo>
                <a:lnTo>
                  <a:pt x="3676815" y="3730667"/>
                </a:lnTo>
                <a:lnTo>
                  <a:pt x="3668602" y="3741617"/>
                </a:lnTo>
                <a:lnTo>
                  <a:pt x="3664691" y="3746702"/>
                </a:lnTo>
                <a:lnTo>
                  <a:pt x="3660389" y="3751786"/>
                </a:lnTo>
                <a:lnTo>
                  <a:pt x="3656087" y="3755697"/>
                </a:lnTo>
                <a:lnTo>
                  <a:pt x="3654132" y="3757652"/>
                </a:lnTo>
                <a:lnTo>
                  <a:pt x="3651785" y="3758826"/>
                </a:lnTo>
                <a:lnTo>
                  <a:pt x="3649048" y="3759608"/>
                </a:lnTo>
                <a:lnTo>
                  <a:pt x="3647092" y="3760390"/>
                </a:lnTo>
                <a:lnTo>
                  <a:pt x="3644354" y="3760390"/>
                </a:lnTo>
                <a:lnTo>
                  <a:pt x="3641617" y="3759608"/>
                </a:lnTo>
                <a:lnTo>
                  <a:pt x="3629102" y="3768212"/>
                </a:lnTo>
                <a:lnTo>
                  <a:pt x="3622453" y="3771732"/>
                </a:lnTo>
                <a:lnTo>
                  <a:pt x="3616195" y="3775252"/>
                </a:lnTo>
                <a:lnTo>
                  <a:pt x="3609938" y="3778380"/>
                </a:lnTo>
                <a:lnTo>
                  <a:pt x="3603680" y="3781118"/>
                </a:lnTo>
                <a:lnTo>
                  <a:pt x="3597423" y="3783074"/>
                </a:lnTo>
                <a:lnTo>
                  <a:pt x="3591556" y="3783465"/>
                </a:lnTo>
                <a:lnTo>
                  <a:pt x="3588428" y="3783465"/>
                </a:lnTo>
                <a:lnTo>
                  <a:pt x="3585690" y="3783465"/>
                </a:lnTo>
                <a:lnTo>
                  <a:pt x="3582561" y="3782683"/>
                </a:lnTo>
                <a:lnTo>
                  <a:pt x="3579823" y="3781509"/>
                </a:lnTo>
                <a:lnTo>
                  <a:pt x="3577477" y="3780336"/>
                </a:lnTo>
                <a:lnTo>
                  <a:pt x="3574348" y="3778772"/>
                </a:lnTo>
                <a:lnTo>
                  <a:pt x="3571611" y="3776816"/>
                </a:lnTo>
                <a:lnTo>
                  <a:pt x="3569264" y="3774469"/>
                </a:lnTo>
                <a:lnTo>
                  <a:pt x="3566526" y="3771341"/>
                </a:lnTo>
                <a:lnTo>
                  <a:pt x="3563789" y="3768212"/>
                </a:lnTo>
                <a:lnTo>
                  <a:pt x="3561833" y="3764692"/>
                </a:lnTo>
                <a:lnTo>
                  <a:pt x="3559096" y="3760390"/>
                </a:lnTo>
                <a:lnTo>
                  <a:pt x="3556749" y="3755697"/>
                </a:lnTo>
                <a:lnTo>
                  <a:pt x="3554402" y="3750222"/>
                </a:lnTo>
                <a:lnTo>
                  <a:pt x="3550100" y="3738489"/>
                </a:lnTo>
                <a:lnTo>
                  <a:pt x="3543843" y="3749439"/>
                </a:lnTo>
                <a:lnTo>
                  <a:pt x="3537194" y="3759608"/>
                </a:lnTo>
                <a:lnTo>
                  <a:pt x="3530545" y="3768603"/>
                </a:lnTo>
                <a:lnTo>
                  <a:pt x="3523897" y="3776816"/>
                </a:lnTo>
                <a:lnTo>
                  <a:pt x="3516857" y="3783856"/>
                </a:lnTo>
                <a:lnTo>
                  <a:pt x="3509817" y="3790113"/>
                </a:lnTo>
                <a:lnTo>
                  <a:pt x="3502778" y="3795980"/>
                </a:lnTo>
                <a:lnTo>
                  <a:pt x="3495738" y="3800282"/>
                </a:lnTo>
                <a:lnTo>
                  <a:pt x="3488307" y="3804193"/>
                </a:lnTo>
                <a:lnTo>
                  <a:pt x="3480876" y="3807322"/>
                </a:lnTo>
                <a:lnTo>
                  <a:pt x="3473445" y="3810059"/>
                </a:lnTo>
                <a:lnTo>
                  <a:pt x="3466015" y="3812406"/>
                </a:lnTo>
                <a:lnTo>
                  <a:pt x="3458193" y="3813579"/>
                </a:lnTo>
                <a:lnTo>
                  <a:pt x="3450762" y="3814752"/>
                </a:lnTo>
                <a:lnTo>
                  <a:pt x="3442940" y="3815143"/>
                </a:lnTo>
                <a:lnTo>
                  <a:pt x="3435118" y="3815143"/>
                </a:lnTo>
                <a:lnTo>
                  <a:pt x="3427687" y="3814752"/>
                </a:lnTo>
                <a:lnTo>
                  <a:pt x="3419474" y="3813970"/>
                </a:lnTo>
                <a:lnTo>
                  <a:pt x="3412043" y="3812797"/>
                </a:lnTo>
                <a:lnTo>
                  <a:pt x="3403830" y="3811624"/>
                </a:lnTo>
                <a:lnTo>
                  <a:pt x="3387795" y="3808495"/>
                </a:lnTo>
                <a:lnTo>
                  <a:pt x="3371760" y="3804193"/>
                </a:lnTo>
                <a:lnTo>
                  <a:pt x="3340082" y="3796762"/>
                </a:lnTo>
                <a:lnTo>
                  <a:pt x="3324047" y="3793633"/>
                </a:lnTo>
                <a:lnTo>
                  <a:pt x="3308403" y="3790896"/>
                </a:lnTo>
                <a:lnTo>
                  <a:pt x="3299799" y="3765083"/>
                </a:lnTo>
                <a:lnTo>
                  <a:pt x="3291195" y="3739271"/>
                </a:lnTo>
                <a:lnTo>
                  <a:pt x="3273204" y="3688428"/>
                </a:lnTo>
                <a:lnTo>
                  <a:pt x="3264209" y="3662616"/>
                </a:lnTo>
                <a:lnTo>
                  <a:pt x="3255214" y="3637195"/>
                </a:lnTo>
                <a:lnTo>
                  <a:pt x="3247392" y="3611382"/>
                </a:lnTo>
                <a:lnTo>
                  <a:pt x="3239179" y="3584788"/>
                </a:lnTo>
                <a:lnTo>
                  <a:pt x="3232530" y="3558584"/>
                </a:lnTo>
                <a:lnTo>
                  <a:pt x="3226272" y="3532381"/>
                </a:lnTo>
                <a:lnTo>
                  <a:pt x="3223535" y="3518693"/>
                </a:lnTo>
                <a:lnTo>
                  <a:pt x="3221579" y="3505004"/>
                </a:lnTo>
                <a:lnTo>
                  <a:pt x="3219233" y="3491316"/>
                </a:lnTo>
                <a:lnTo>
                  <a:pt x="3217277" y="3477627"/>
                </a:lnTo>
                <a:lnTo>
                  <a:pt x="3215713" y="3463548"/>
                </a:lnTo>
                <a:lnTo>
                  <a:pt x="3214931" y="3449468"/>
                </a:lnTo>
                <a:lnTo>
                  <a:pt x="3213757" y="3434998"/>
                </a:lnTo>
                <a:lnTo>
                  <a:pt x="3213757" y="3420918"/>
                </a:lnTo>
                <a:lnTo>
                  <a:pt x="3213757" y="3406057"/>
                </a:lnTo>
                <a:lnTo>
                  <a:pt x="3214149" y="3391586"/>
                </a:lnTo>
                <a:lnTo>
                  <a:pt x="3215322" y="3376725"/>
                </a:lnTo>
                <a:lnTo>
                  <a:pt x="3216886" y="3361472"/>
                </a:lnTo>
                <a:lnTo>
                  <a:pt x="3213757" y="3355605"/>
                </a:lnTo>
                <a:lnTo>
                  <a:pt x="3211411" y="3350521"/>
                </a:lnTo>
                <a:lnTo>
                  <a:pt x="3209455" y="3344655"/>
                </a:lnTo>
                <a:lnTo>
                  <a:pt x="3207500" y="3338397"/>
                </a:lnTo>
                <a:lnTo>
                  <a:pt x="3205936" y="3332140"/>
                </a:lnTo>
                <a:lnTo>
                  <a:pt x="3204371" y="3325882"/>
                </a:lnTo>
                <a:lnTo>
                  <a:pt x="3202807" y="3312976"/>
                </a:lnTo>
                <a:lnTo>
                  <a:pt x="3202025" y="3299679"/>
                </a:lnTo>
                <a:lnTo>
                  <a:pt x="3200851" y="3285991"/>
                </a:lnTo>
                <a:lnTo>
                  <a:pt x="3200069" y="3259005"/>
                </a:lnTo>
                <a:lnTo>
                  <a:pt x="3199287" y="3245708"/>
                </a:lnTo>
                <a:lnTo>
                  <a:pt x="3197723" y="3232019"/>
                </a:lnTo>
                <a:lnTo>
                  <a:pt x="3195767" y="3219113"/>
                </a:lnTo>
                <a:lnTo>
                  <a:pt x="3194203" y="3212856"/>
                </a:lnTo>
                <a:lnTo>
                  <a:pt x="3192638" y="3207380"/>
                </a:lnTo>
                <a:lnTo>
                  <a:pt x="3190292" y="3201123"/>
                </a:lnTo>
                <a:lnTo>
                  <a:pt x="3187945" y="3195256"/>
                </a:lnTo>
                <a:lnTo>
                  <a:pt x="3185207" y="3189781"/>
                </a:lnTo>
                <a:lnTo>
                  <a:pt x="3181688" y="3184305"/>
                </a:lnTo>
                <a:lnTo>
                  <a:pt x="3178168" y="3179221"/>
                </a:lnTo>
                <a:lnTo>
                  <a:pt x="3174257" y="3174137"/>
                </a:lnTo>
                <a:lnTo>
                  <a:pt x="3169564" y="3169444"/>
                </a:lnTo>
                <a:lnTo>
                  <a:pt x="3164479" y="3164751"/>
                </a:lnTo>
                <a:lnTo>
                  <a:pt x="3162915" y="3259396"/>
                </a:lnTo>
                <a:lnTo>
                  <a:pt x="3161741" y="3306328"/>
                </a:lnTo>
                <a:lnTo>
                  <a:pt x="3160568" y="3353650"/>
                </a:lnTo>
                <a:lnTo>
                  <a:pt x="3158613" y="3400190"/>
                </a:lnTo>
                <a:lnTo>
                  <a:pt x="3156266" y="3447122"/>
                </a:lnTo>
                <a:lnTo>
                  <a:pt x="3154311" y="3494053"/>
                </a:lnTo>
                <a:lnTo>
                  <a:pt x="3151182" y="3540985"/>
                </a:lnTo>
                <a:lnTo>
                  <a:pt x="3147271" y="3587525"/>
                </a:lnTo>
                <a:lnTo>
                  <a:pt x="3143360" y="3634066"/>
                </a:lnTo>
                <a:lnTo>
                  <a:pt x="3139058" y="3680997"/>
                </a:lnTo>
                <a:lnTo>
                  <a:pt x="3133974" y="3727147"/>
                </a:lnTo>
                <a:lnTo>
                  <a:pt x="3128107" y="3773687"/>
                </a:lnTo>
                <a:lnTo>
                  <a:pt x="3121459" y="3819837"/>
                </a:lnTo>
                <a:lnTo>
                  <a:pt x="3114419" y="3865986"/>
                </a:lnTo>
                <a:lnTo>
                  <a:pt x="3106597" y="3912135"/>
                </a:lnTo>
                <a:lnTo>
                  <a:pt x="3105033" y="3936774"/>
                </a:lnTo>
                <a:lnTo>
                  <a:pt x="3103468" y="3961413"/>
                </a:lnTo>
                <a:lnTo>
                  <a:pt x="3100731" y="3985270"/>
                </a:lnTo>
                <a:lnTo>
                  <a:pt x="3097211" y="4009518"/>
                </a:lnTo>
                <a:lnTo>
                  <a:pt x="3092909" y="4032984"/>
                </a:lnTo>
                <a:lnTo>
                  <a:pt x="3088607" y="4056841"/>
                </a:lnTo>
                <a:lnTo>
                  <a:pt x="3083522" y="4079916"/>
                </a:lnTo>
                <a:lnTo>
                  <a:pt x="3078829" y="4102990"/>
                </a:lnTo>
                <a:lnTo>
                  <a:pt x="3072963" y="4126456"/>
                </a:lnTo>
                <a:lnTo>
                  <a:pt x="3067096" y="4149531"/>
                </a:lnTo>
                <a:lnTo>
                  <a:pt x="3055755" y="4195289"/>
                </a:lnTo>
                <a:lnTo>
                  <a:pt x="3043631" y="4241438"/>
                </a:lnTo>
                <a:lnTo>
                  <a:pt x="3031898" y="4287197"/>
                </a:lnTo>
                <a:lnTo>
                  <a:pt x="3031507" y="4298147"/>
                </a:lnTo>
                <a:lnTo>
                  <a:pt x="3030724" y="4308316"/>
                </a:lnTo>
                <a:lnTo>
                  <a:pt x="3028378" y="4318093"/>
                </a:lnTo>
                <a:lnTo>
                  <a:pt x="3026031" y="4327480"/>
                </a:lnTo>
                <a:lnTo>
                  <a:pt x="3022511" y="4336475"/>
                </a:lnTo>
                <a:lnTo>
                  <a:pt x="3018992" y="4344688"/>
                </a:lnTo>
                <a:lnTo>
                  <a:pt x="3014689" y="4353292"/>
                </a:lnTo>
                <a:lnTo>
                  <a:pt x="3009605" y="4361896"/>
                </a:lnTo>
                <a:lnTo>
                  <a:pt x="3006476" y="4365025"/>
                </a:lnTo>
                <a:lnTo>
                  <a:pt x="3002957" y="4368545"/>
                </a:lnTo>
                <a:lnTo>
                  <a:pt x="2997090" y="4375584"/>
                </a:lnTo>
                <a:lnTo>
                  <a:pt x="2991224" y="4384189"/>
                </a:lnTo>
                <a:lnTo>
                  <a:pt x="2986139" y="4392402"/>
                </a:lnTo>
                <a:lnTo>
                  <a:pt x="2981055" y="4401397"/>
                </a:lnTo>
                <a:lnTo>
                  <a:pt x="2976753" y="4410783"/>
                </a:lnTo>
                <a:lnTo>
                  <a:pt x="2967367" y="4429556"/>
                </a:lnTo>
                <a:lnTo>
                  <a:pt x="2962282" y="4438942"/>
                </a:lnTo>
                <a:lnTo>
                  <a:pt x="2957589" y="4447546"/>
                </a:lnTo>
                <a:lnTo>
                  <a:pt x="2951723" y="4455759"/>
                </a:lnTo>
                <a:lnTo>
                  <a:pt x="2945857" y="4463972"/>
                </a:lnTo>
                <a:lnTo>
                  <a:pt x="2939599" y="4470621"/>
                </a:lnTo>
                <a:lnTo>
                  <a:pt x="2936470" y="4474141"/>
                </a:lnTo>
                <a:lnTo>
                  <a:pt x="2932950" y="4476878"/>
                </a:lnTo>
                <a:lnTo>
                  <a:pt x="2929039" y="4479616"/>
                </a:lnTo>
                <a:lnTo>
                  <a:pt x="2924737" y="4482354"/>
                </a:lnTo>
                <a:lnTo>
                  <a:pt x="2920826" y="4483918"/>
                </a:lnTo>
                <a:lnTo>
                  <a:pt x="2916524" y="4486265"/>
                </a:lnTo>
                <a:lnTo>
                  <a:pt x="2913004" y="4498389"/>
                </a:lnTo>
                <a:lnTo>
                  <a:pt x="2908702" y="4509730"/>
                </a:lnTo>
                <a:lnTo>
                  <a:pt x="2904400" y="4519508"/>
                </a:lnTo>
                <a:lnTo>
                  <a:pt x="2898925" y="4528894"/>
                </a:lnTo>
                <a:lnTo>
                  <a:pt x="2893841" y="4537107"/>
                </a:lnTo>
                <a:lnTo>
                  <a:pt x="2887974" y="4544538"/>
                </a:lnTo>
                <a:lnTo>
                  <a:pt x="2881717" y="4551187"/>
                </a:lnTo>
                <a:lnTo>
                  <a:pt x="2875068" y="4557053"/>
                </a:lnTo>
                <a:lnTo>
                  <a:pt x="2868028" y="4562137"/>
                </a:lnTo>
                <a:lnTo>
                  <a:pt x="2860598" y="4566439"/>
                </a:lnTo>
                <a:lnTo>
                  <a:pt x="2852776" y="4569959"/>
                </a:lnTo>
                <a:lnTo>
                  <a:pt x="2844563" y="4573479"/>
                </a:lnTo>
                <a:lnTo>
                  <a:pt x="2836350" y="4576217"/>
                </a:lnTo>
                <a:lnTo>
                  <a:pt x="2827745" y="4578954"/>
                </a:lnTo>
                <a:lnTo>
                  <a:pt x="2818750" y="4581301"/>
                </a:lnTo>
                <a:lnTo>
                  <a:pt x="2809755" y="4582865"/>
                </a:lnTo>
                <a:lnTo>
                  <a:pt x="2794111" y="4585212"/>
                </a:lnTo>
                <a:lnTo>
                  <a:pt x="2778467" y="4586385"/>
                </a:lnTo>
                <a:lnTo>
                  <a:pt x="2763215" y="4587559"/>
                </a:lnTo>
                <a:lnTo>
                  <a:pt x="2747571" y="4587559"/>
                </a:lnTo>
                <a:lnTo>
                  <a:pt x="2732318" y="4587168"/>
                </a:lnTo>
                <a:lnTo>
                  <a:pt x="2716674" y="4585994"/>
                </a:lnTo>
                <a:lnTo>
                  <a:pt x="2701421" y="4584430"/>
                </a:lnTo>
                <a:lnTo>
                  <a:pt x="2685778" y="4582474"/>
                </a:lnTo>
                <a:lnTo>
                  <a:pt x="2655272" y="4578172"/>
                </a:lnTo>
                <a:lnTo>
                  <a:pt x="2624767" y="4573088"/>
                </a:lnTo>
                <a:lnTo>
                  <a:pt x="2593870" y="4568004"/>
                </a:lnTo>
                <a:lnTo>
                  <a:pt x="2579008" y="4565657"/>
                </a:lnTo>
                <a:lnTo>
                  <a:pt x="2563364" y="4563702"/>
                </a:lnTo>
                <a:lnTo>
                  <a:pt x="2554760" y="4562137"/>
                </a:lnTo>
                <a:lnTo>
                  <a:pt x="2546938" y="4559791"/>
                </a:lnTo>
                <a:lnTo>
                  <a:pt x="2539508" y="4556662"/>
                </a:lnTo>
                <a:lnTo>
                  <a:pt x="2532468" y="4553142"/>
                </a:lnTo>
                <a:lnTo>
                  <a:pt x="2526210" y="4548449"/>
                </a:lnTo>
                <a:lnTo>
                  <a:pt x="2519953" y="4543365"/>
                </a:lnTo>
                <a:lnTo>
                  <a:pt x="2514477" y="4537107"/>
                </a:lnTo>
                <a:lnTo>
                  <a:pt x="2509784" y="4530850"/>
                </a:lnTo>
                <a:lnTo>
                  <a:pt x="2504700" y="4523810"/>
                </a:lnTo>
                <a:lnTo>
                  <a:pt x="2500789" y="4515597"/>
                </a:lnTo>
                <a:lnTo>
                  <a:pt x="2496878" y="4507775"/>
                </a:lnTo>
                <a:lnTo>
                  <a:pt x="2493749" y="4498780"/>
                </a:lnTo>
                <a:lnTo>
                  <a:pt x="2490620" y="4489785"/>
                </a:lnTo>
                <a:lnTo>
                  <a:pt x="2488274" y="4480007"/>
                </a:lnTo>
                <a:lnTo>
                  <a:pt x="2485927" y="4470230"/>
                </a:lnTo>
                <a:lnTo>
                  <a:pt x="2484363" y="4460061"/>
                </a:lnTo>
                <a:lnTo>
                  <a:pt x="2478497" y="4424080"/>
                </a:lnTo>
                <a:lnTo>
                  <a:pt x="2472630" y="4388882"/>
                </a:lnTo>
                <a:lnTo>
                  <a:pt x="2460506" y="4318093"/>
                </a:lnTo>
                <a:lnTo>
                  <a:pt x="2448773" y="4247696"/>
                </a:lnTo>
                <a:lnTo>
                  <a:pt x="2442907" y="4212106"/>
                </a:lnTo>
                <a:lnTo>
                  <a:pt x="2437431" y="4176908"/>
                </a:lnTo>
                <a:lnTo>
                  <a:pt x="2432738" y="4140927"/>
                </a:lnTo>
                <a:lnTo>
                  <a:pt x="2428045" y="4105337"/>
                </a:lnTo>
                <a:lnTo>
                  <a:pt x="2424525" y="4069356"/>
                </a:lnTo>
                <a:lnTo>
                  <a:pt x="2421396" y="4033375"/>
                </a:lnTo>
                <a:lnTo>
                  <a:pt x="2419832" y="3997394"/>
                </a:lnTo>
                <a:lnTo>
                  <a:pt x="2418659" y="3979013"/>
                </a:lnTo>
                <a:lnTo>
                  <a:pt x="2418659" y="3961022"/>
                </a:lnTo>
                <a:lnTo>
                  <a:pt x="2418267" y="3942641"/>
                </a:lnTo>
                <a:lnTo>
                  <a:pt x="2418659" y="3924259"/>
                </a:lnTo>
                <a:lnTo>
                  <a:pt x="2419050" y="3905487"/>
                </a:lnTo>
                <a:lnTo>
                  <a:pt x="2420223" y="3887105"/>
                </a:lnTo>
                <a:lnTo>
                  <a:pt x="2402624" y="3837045"/>
                </a:lnTo>
                <a:lnTo>
                  <a:pt x="2366252" y="3812406"/>
                </a:lnTo>
                <a:lnTo>
                  <a:pt x="2326751" y="4137407"/>
                </a:lnTo>
                <a:lnTo>
                  <a:pt x="2327924" y="4148749"/>
                </a:lnTo>
                <a:lnTo>
                  <a:pt x="2328316" y="4159699"/>
                </a:lnTo>
                <a:lnTo>
                  <a:pt x="2328316" y="4171041"/>
                </a:lnTo>
                <a:lnTo>
                  <a:pt x="2328316" y="4181992"/>
                </a:lnTo>
                <a:lnTo>
                  <a:pt x="2327533" y="4192942"/>
                </a:lnTo>
                <a:lnTo>
                  <a:pt x="2326360" y="4203893"/>
                </a:lnTo>
                <a:lnTo>
                  <a:pt x="2324404" y="4225403"/>
                </a:lnTo>
                <a:lnTo>
                  <a:pt x="2320494" y="4247305"/>
                </a:lnTo>
                <a:lnTo>
                  <a:pt x="2316583" y="4268424"/>
                </a:lnTo>
                <a:lnTo>
                  <a:pt x="2308370" y="4311445"/>
                </a:lnTo>
                <a:lnTo>
                  <a:pt x="2308370" y="4325915"/>
                </a:lnTo>
                <a:lnTo>
                  <a:pt x="2306805" y="4340386"/>
                </a:lnTo>
                <a:lnTo>
                  <a:pt x="2305241" y="4354074"/>
                </a:lnTo>
                <a:lnTo>
                  <a:pt x="2302894" y="4368154"/>
                </a:lnTo>
                <a:lnTo>
                  <a:pt x="2299766" y="4381451"/>
                </a:lnTo>
                <a:lnTo>
                  <a:pt x="2296246" y="4394748"/>
                </a:lnTo>
                <a:lnTo>
                  <a:pt x="2291944" y="4408045"/>
                </a:lnTo>
                <a:lnTo>
                  <a:pt x="2287641" y="4420952"/>
                </a:lnTo>
                <a:lnTo>
                  <a:pt x="2278646" y="4447937"/>
                </a:lnTo>
                <a:lnTo>
                  <a:pt x="2274735" y="4460843"/>
                </a:lnTo>
                <a:lnTo>
                  <a:pt x="2270824" y="4474532"/>
                </a:lnTo>
                <a:lnTo>
                  <a:pt x="2266522" y="4487829"/>
                </a:lnTo>
                <a:lnTo>
                  <a:pt x="2263785" y="4501909"/>
                </a:lnTo>
                <a:lnTo>
                  <a:pt x="2261047" y="4515988"/>
                </a:lnTo>
                <a:lnTo>
                  <a:pt x="2259092" y="4530850"/>
                </a:lnTo>
                <a:lnTo>
                  <a:pt x="2258309" y="4533978"/>
                </a:lnTo>
                <a:lnTo>
                  <a:pt x="2257527" y="4536716"/>
                </a:lnTo>
                <a:lnTo>
                  <a:pt x="2255963" y="4540236"/>
                </a:lnTo>
                <a:lnTo>
                  <a:pt x="2254398" y="4543365"/>
                </a:lnTo>
                <a:lnTo>
                  <a:pt x="2249705" y="4550404"/>
                </a:lnTo>
                <a:lnTo>
                  <a:pt x="2243839" y="4557835"/>
                </a:lnTo>
                <a:lnTo>
                  <a:pt x="2236799" y="4565657"/>
                </a:lnTo>
                <a:lnTo>
                  <a:pt x="2229368" y="4573088"/>
                </a:lnTo>
                <a:lnTo>
                  <a:pt x="2220373" y="4580910"/>
                </a:lnTo>
                <a:lnTo>
                  <a:pt x="2211378" y="4588341"/>
                </a:lnTo>
                <a:lnTo>
                  <a:pt x="2201600" y="4595772"/>
                </a:lnTo>
                <a:lnTo>
                  <a:pt x="2191823" y="4603202"/>
                </a:lnTo>
                <a:lnTo>
                  <a:pt x="2182045" y="4609460"/>
                </a:lnTo>
                <a:lnTo>
                  <a:pt x="2172268" y="4614935"/>
                </a:lnTo>
                <a:lnTo>
                  <a:pt x="2162882" y="4620411"/>
                </a:lnTo>
                <a:lnTo>
                  <a:pt x="2153887" y="4624713"/>
                </a:lnTo>
                <a:lnTo>
                  <a:pt x="2145674" y="4627842"/>
                </a:lnTo>
                <a:lnTo>
                  <a:pt x="2138243" y="4630579"/>
                </a:lnTo>
                <a:lnTo>
                  <a:pt x="2126510" y="4633708"/>
                </a:lnTo>
                <a:lnTo>
                  <a:pt x="2114777" y="4637228"/>
                </a:lnTo>
                <a:lnTo>
                  <a:pt x="2090138" y="4645832"/>
                </a:lnTo>
                <a:lnTo>
                  <a:pt x="2077623" y="4649743"/>
                </a:lnTo>
                <a:lnTo>
                  <a:pt x="2065108" y="4653263"/>
                </a:lnTo>
                <a:lnTo>
                  <a:pt x="2052593" y="4657174"/>
                </a:lnTo>
                <a:lnTo>
                  <a:pt x="2039687" y="4660303"/>
                </a:lnTo>
                <a:lnTo>
                  <a:pt x="2027171" y="4662258"/>
                </a:lnTo>
                <a:lnTo>
                  <a:pt x="2014265" y="4663822"/>
                </a:lnTo>
                <a:lnTo>
                  <a:pt x="2008007" y="4664213"/>
                </a:lnTo>
                <a:lnTo>
                  <a:pt x="2001359" y="4664213"/>
                </a:lnTo>
                <a:lnTo>
                  <a:pt x="1995102" y="4664213"/>
                </a:lnTo>
                <a:lnTo>
                  <a:pt x="1988844" y="4663431"/>
                </a:lnTo>
                <a:lnTo>
                  <a:pt x="1982195" y="4662258"/>
                </a:lnTo>
                <a:lnTo>
                  <a:pt x="1975938" y="4661085"/>
                </a:lnTo>
                <a:lnTo>
                  <a:pt x="1969289" y="4659520"/>
                </a:lnTo>
                <a:lnTo>
                  <a:pt x="1963032" y="4657565"/>
                </a:lnTo>
                <a:lnTo>
                  <a:pt x="1956774" y="4654827"/>
                </a:lnTo>
                <a:lnTo>
                  <a:pt x="1950125" y="4652089"/>
                </a:lnTo>
                <a:lnTo>
                  <a:pt x="1943868" y="4648570"/>
                </a:lnTo>
                <a:lnTo>
                  <a:pt x="1937610" y="4644659"/>
                </a:lnTo>
                <a:lnTo>
                  <a:pt x="1941130" y="4631752"/>
                </a:lnTo>
                <a:lnTo>
                  <a:pt x="1939566" y="4630579"/>
                </a:lnTo>
                <a:lnTo>
                  <a:pt x="1938001" y="4638010"/>
                </a:lnTo>
                <a:lnTo>
                  <a:pt x="1937610" y="4644659"/>
                </a:lnTo>
                <a:lnTo>
                  <a:pt x="1934091" y="4641139"/>
                </a:lnTo>
                <a:lnTo>
                  <a:pt x="1930179" y="4638010"/>
                </a:lnTo>
                <a:lnTo>
                  <a:pt x="1926269" y="4635272"/>
                </a:lnTo>
                <a:lnTo>
                  <a:pt x="1922357" y="4632926"/>
                </a:lnTo>
                <a:lnTo>
                  <a:pt x="1918446" y="4630970"/>
                </a:lnTo>
                <a:lnTo>
                  <a:pt x="1914536" y="4629797"/>
                </a:lnTo>
                <a:lnTo>
                  <a:pt x="1910234" y="4629015"/>
                </a:lnTo>
                <a:lnTo>
                  <a:pt x="1906322" y="4628624"/>
                </a:lnTo>
                <a:lnTo>
                  <a:pt x="1902411" y="4627842"/>
                </a:lnTo>
                <a:lnTo>
                  <a:pt x="1898501" y="4627842"/>
                </a:lnTo>
                <a:lnTo>
                  <a:pt x="1889897" y="4628624"/>
                </a:lnTo>
                <a:lnTo>
                  <a:pt x="1881293" y="4629797"/>
                </a:lnTo>
                <a:lnTo>
                  <a:pt x="1873079" y="4630970"/>
                </a:lnTo>
                <a:lnTo>
                  <a:pt x="1864475" y="4632535"/>
                </a:lnTo>
                <a:lnTo>
                  <a:pt x="1855871" y="4633317"/>
                </a:lnTo>
                <a:lnTo>
                  <a:pt x="1847658" y="4633708"/>
                </a:lnTo>
                <a:lnTo>
                  <a:pt x="1843356" y="4633317"/>
                </a:lnTo>
                <a:lnTo>
                  <a:pt x="1839445" y="4632926"/>
                </a:lnTo>
                <a:lnTo>
                  <a:pt x="1835534" y="4632535"/>
                </a:lnTo>
                <a:lnTo>
                  <a:pt x="1831623" y="4630970"/>
                </a:lnTo>
                <a:lnTo>
                  <a:pt x="1827321" y="4629406"/>
                </a:lnTo>
                <a:lnTo>
                  <a:pt x="1823410" y="4627450"/>
                </a:lnTo>
                <a:lnTo>
                  <a:pt x="1819890" y="4624713"/>
                </a:lnTo>
                <a:lnTo>
                  <a:pt x="1815979" y="4622366"/>
                </a:lnTo>
                <a:lnTo>
                  <a:pt x="1812459" y="4618455"/>
                </a:lnTo>
                <a:lnTo>
                  <a:pt x="1808548" y="4614153"/>
                </a:lnTo>
                <a:lnTo>
                  <a:pt x="1802682" y="4606331"/>
                </a:lnTo>
                <a:lnTo>
                  <a:pt x="1796424" y="4597727"/>
                </a:lnTo>
                <a:lnTo>
                  <a:pt x="1790949" y="4588732"/>
                </a:lnTo>
                <a:lnTo>
                  <a:pt x="1786256" y="4579737"/>
                </a:lnTo>
                <a:lnTo>
                  <a:pt x="1781954" y="4570350"/>
                </a:lnTo>
                <a:lnTo>
                  <a:pt x="1778043" y="4560964"/>
                </a:lnTo>
                <a:lnTo>
                  <a:pt x="1774523" y="4551578"/>
                </a:lnTo>
                <a:lnTo>
                  <a:pt x="1771394" y="4541800"/>
                </a:lnTo>
                <a:lnTo>
                  <a:pt x="1768657" y="4532023"/>
                </a:lnTo>
                <a:lnTo>
                  <a:pt x="1766310" y="4522246"/>
                </a:lnTo>
                <a:lnTo>
                  <a:pt x="1763963" y="4512077"/>
                </a:lnTo>
                <a:lnTo>
                  <a:pt x="1762399" y="4502300"/>
                </a:lnTo>
                <a:lnTo>
                  <a:pt x="1759270" y="4481180"/>
                </a:lnTo>
                <a:lnTo>
                  <a:pt x="1757315" y="4460452"/>
                </a:lnTo>
                <a:lnTo>
                  <a:pt x="1755750" y="4439333"/>
                </a:lnTo>
                <a:lnTo>
                  <a:pt x="1754186" y="4417823"/>
                </a:lnTo>
                <a:lnTo>
                  <a:pt x="1752230" y="4375193"/>
                </a:lnTo>
                <a:lnTo>
                  <a:pt x="1750275" y="4354074"/>
                </a:lnTo>
                <a:lnTo>
                  <a:pt x="1747928" y="4333346"/>
                </a:lnTo>
                <a:lnTo>
                  <a:pt x="1744800" y="4312618"/>
                </a:lnTo>
                <a:lnTo>
                  <a:pt x="1743236" y="4302449"/>
                </a:lnTo>
                <a:lnTo>
                  <a:pt x="1740889" y="4292672"/>
                </a:lnTo>
                <a:lnTo>
                  <a:pt x="1737369" y="4275855"/>
                </a:lnTo>
                <a:lnTo>
                  <a:pt x="1734240" y="4259038"/>
                </a:lnTo>
                <a:lnTo>
                  <a:pt x="1731503" y="4241830"/>
                </a:lnTo>
                <a:lnTo>
                  <a:pt x="1728765" y="4225012"/>
                </a:lnTo>
                <a:lnTo>
                  <a:pt x="1727201" y="4207413"/>
                </a:lnTo>
                <a:lnTo>
                  <a:pt x="1725636" y="4189814"/>
                </a:lnTo>
                <a:lnTo>
                  <a:pt x="1723289" y="4154615"/>
                </a:lnTo>
                <a:lnTo>
                  <a:pt x="1721334" y="4119025"/>
                </a:lnTo>
                <a:lnTo>
                  <a:pt x="1719379" y="4083436"/>
                </a:lnTo>
                <a:lnTo>
                  <a:pt x="1717814" y="4047846"/>
                </a:lnTo>
                <a:lnTo>
                  <a:pt x="1715468" y="4012647"/>
                </a:lnTo>
                <a:lnTo>
                  <a:pt x="1715077" y="3938730"/>
                </a:lnTo>
                <a:lnTo>
                  <a:pt x="1715077" y="3864422"/>
                </a:lnTo>
                <a:lnTo>
                  <a:pt x="1708819" y="3857773"/>
                </a:lnTo>
                <a:lnTo>
                  <a:pt x="1704126" y="3850733"/>
                </a:lnTo>
                <a:lnTo>
                  <a:pt x="1699824" y="3843694"/>
                </a:lnTo>
                <a:lnTo>
                  <a:pt x="1696695" y="3835872"/>
                </a:lnTo>
                <a:lnTo>
                  <a:pt x="1694740" y="3828441"/>
                </a:lnTo>
                <a:lnTo>
                  <a:pt x="1693175" y="3821010"/>
                </a:lnTo>
                <a:lnTo>
                  <a:pt x="1692393" y="3812797"/>
                </a:lnTo>
                <a:lnTo>
                  <a:pt x="1692002" y="3804193"/>
                </a:lnTo>
                <a:lnTo>
                  <a:pt x="1692002" y="3796371"/>
                </a:lnTo>
                <a:lnTo>
                  <a:pt x="1692393" y="3787767"/>
                </a:lnTo>
                <a:lnTo>
                  <a:pt x="1693566" y="3770950"/>
                </a:lnTo>
                <a:lnTo>
                  <a:pt x="1695130" y="3754132"/>
                </a:lnTo>
                <a:lnTo>
                  <a:pt x="1696304" y="3737315"/>
                </a:lnTo>
                <a:lnTo>
                  <a:pt x="1679878" y="3637195"/>
                </a:lnTo>
                <a:lnTo>
                  <a:pt x="1676358" y="3626244"/>
                </a:lnTo>
                <a:lnTo>
                  <a:pt x="1672838" y="3616075"/>
                </a:lnTo>
                <a:lnTo>
                  <a:pt x="1669709" y="3605516"/>
                </a:lnTo>
                <a:lnTo>
                  <a:pt x="1666972" y="3595347"/>
                </a:lnTo>
                <a:lnTo>
                  <a:pt x="1664625" y="3584397"/>
                </a:lnTo>
                <a:lnTo>
                  <a:pt x="1663061" y="3573837"/>
                </a:lnTo>
                <a:lnTo>
                  <a:pt x="1661105" y="3563669"/>
                </a:lnTo>
                <a:lnTo>
                  <a:pt x="1659932" y="3552718"/>
                </a:lnTo>
                <a:lnTo>
                  <a:pt x="1657977" y="3530817"/>
                </a:lnTo>
                <a:lnTo>
                  <a:pt x="1657194" y="3509697"/>
                </a:lnTo>
                <a:lnTo>
                  <a:pt x="1656803" y="3488187"/>
                </a:lnTo>
                <a:lnTo>
                  <a:pt x="1656803" y="3466286"/>
                </a:lnTo>
                <a:lnTo>
                  <a:pt x="1657977" y="3422483"/>
                </a:lnTo>
                <a:lnTo>
                  <a:pt x="1658758" y="3379071"/>
                </a:lnTo>
                <a:lnTo>
                  <a:pt x="1659150" y="3357561"/>
                </a:lnTo>
                <a:lnTo>
                  <a:pt x="1658758" y="3335659"/>
                </a:lnTo>
                <a:lnTo>
                  <a:pt x="1657585" y="3314149"/>
                </a:lnTo>
                <a:lnTo>
                  <a:pt x="1655630" y="3293030"/>
                </a:lnTo>
                <a:lnTo>
                  <a:pt x="1666189" y="3284426"/>
                </a:lnTo>
                <a:lnTo>
                  <a:pt x="1665407" y="3281688"/>
                </a:lnTo>
                <a:lnTo>
                  <a:pt x="1655630" y="3293030"/>
                </a:lnTo>
                <a:lnTo>
                  <a:pt x="1653674" y="3289119"/>
                </a:lnTo>
                <a:lnTo>
                  <a:pt x="1651719" y="3285208"/>
                </a:lnTo>
                <a:lnTo>
                  <a:pt x="1648981" y="3277777"/>
                </a:lnTo>
                <a:lnTo>
                  <a:pt x="1647026" y="3269564"/>
                </a:lnTo>
                <a:lnTo>
                  <a:pt x="1645461" y="3261743"/>
                </a:lnTo>
                <a:lnTo>
                  <a:pt x="1644679" y="3253138"/>
                </a:lnTo>
                <a:lnTo>
                  <a:pt x="1644288" y="3244534"/>
                </a:lnTo>
                <a:lnTo>
                  <a:pt x="1643115" y="3227326"/>
                </a:lnTo>
                <a:lnTo>
                  <a:pt x="1642332" y="3209727"/>
                </a:lnTo>
                <a:lnTo>
                  <a:pt x="1641550" y="3201514"/>
                </a:lnTo>
                <a:lnTo>
                  <a:pt x="1639986" y="3193301"/>
                </a:lnTo>
                <a:lnTo>
                  <a:pt x="1638421" y="3185479"/>
                </a:lnTo>
                <a:lnTo>
                  <a:pt x="1635293" y="3177657"/>
                </a:lnTo>
                <a:lnTo>
                  <a:pt x="1633337" y="3173746"/>
                </a:lnTo>
                <a:lnTo>
                  <a:pt x="1631773" y="3170226"/>
                </a:lnTo>
                <a:lnTo>
                  <a:pt x="1629426" y="3166706"/>
                </a:lnTo>
                <a:lnTo>
                  <a:pt x="1626689" y="3163577"/>
                </a:lnTo>
                <a:lnTo>
                  <a:pt x="1604005" y="3386893"/>
                </a:lnTo>
                <a:lnTo>
                  <a:pt x="1604787" y="3409186"/>
                </a:lnTo>
                <a:lnTo>
                  <a:pt x="1604787" y="3431478"/>
                </a:lnTo>
                <a:lnTo>
                  <a:pt x="1604005" y="3453379"/>
                </a:lnTo>
                <a:lnTo>
                  <a:pt x="1602441" y="3475672"/>
                </a:lnTo>
                <a:lnTo>
                  <a:pt x="1600094" y="3497573"/>
                </a:lnTo>
                <a:lnTo>
                  <a:pt x="1597356" y="3519084"/>
                </a:lnTo>
                <a:lnTo>
                  <a:pt x="1594228" y="3540985"/>
                </a:lnTo>
                <a:lnTo>
                  <a:pt x="1591099" y="3562104"/>
                </a:lnTo>
                <a:lnTo>
                  <a:pt x="1584059" y="3605516"/>
                </a:lnTo>
                <a:lnTo>
                  <a:pt x="1577020" y="3648536"/>
                </a:lnTo>
                <a:lnTo>
                  <a:pt x="1574282" y="3670438"/>
                </a:lnTo>
                <a:lnTo>
                  <a:pt x="1571544" y="3691948"/>
                </a:lnTo>
                <a:lnTo>
                  <a:pt x="1569197" y="3713850"/>
                </a:lnTo>
                <a:lnTo>
                  <a:pt x="1568024" y="3736142"/>
                </a:lnTo>
                <a:lnTo>
                  <a:pt x="1562549" y="3773296"/>
                </a:lnTo>
                <a:lnTo>
                  <a:pt x="1557074" y="3810059"/>
                </a:lnTo>
                <a:lnTo>
                  <a:pt x="1551598" y="3847213"/>
                </a:lnTo>
                <a:lnTo>
                  <a:pt x="1544558" y="3883194"/>
                </a:lnTo>
                <a:lnTo>
                  <a:pt x="1537519" y="3918784"/>
                </a:lnTo>
                <a:lnTo>
                  <a:pt x="1530088" y="3954765"/>
                </a:lnTo>
                <a:lnTo>
                  <a:pt x="1525395" y="3971973"/>
                </a:lnTo>
                <a:lnTo>
                  <a:pt x="1521093" y="3989572"/>
                </a:lnTo>
                <a:lnTo>
                  <a:pt x="1516009" y="4006390"/>
                </a:lnTo>
                <a:lnTo>
                  <a:pt x="1511315" y="4023207"/>
                </a:lnTo>
                <a:lnTo>
                  <a:pt x="1505840" y="4040415"/>
                </a:lnTo>
                <a:lnTo>
                  <a:pt x="1499973" y="4056841"/>
                </a:lnTo>
                <a:lnTo>
                  <a:pt x="1494498" y="4073267"/>
                </a:lnTo>
                <a:lnTo>
                  <a:pt x="1488241" y="4089693"/>
                </a:lnTo>
                <a:lnTo>
                  <a:pt x="1481592" y="4105728"/>
                </a:lnTo>
                <a:lnTo>
                  <a:pt x="1474161" y="4121372"/>
                </a:lnTo>
                <a:lnTo>
                  <a:pt x="1467122" y="4137016"/>
                </a:lnTo>
                <a:lnTo>
                  <a:pt x="1459299" y="4152660"/>
                </a:lnTo>
                <a:lnTo>
                  <a:pt x="1451087" y="4167912"/>
                </a:lnTo>
                <a:lnTo>
                  <a:pt x="1442482" y="4182383"/>
                </a:lnTo>
                <a:lnTo>
                  <a:pt x="1433878" y="4197245"/>
                </a:lnTo>
                <a:lnTo>
                  <a:pt x="1424492" y="4212106"/>
                </a:lnTo>
                <a:lnTo>
                  <a:pt x="1414715" y="4225795"/>
                </a:lnTo>
                <a:lnTo>
                  <a:pt x="1404155" y="4239483"/>
                </a:lnTo>
                <a:lnTo>
                  <a:pt x="1393595" y="4253562"/>
                </a:lnTo>
                <a:lnTo>
                  <a:pt x="1381863" y="4266860"/>
                </a:lnTo>
                <a:lnTo>
                  <a:pt x="1371303" y="4278201"/>
                </a:lnTo>
                <a:lnTo>
                  <a:pt x="1360743" y="4289152"/>
                </a:lnTo>
                <a:lnTo>
                  <a:pt x="1349793" y="4298930"/>
                </a:lnTo>
                <a:lnTo>
                  <a:pt x="1338842" y="4307925"/>
                </a:lnTo>
                <a:lnTo>
                  <a:pt x="1327500" y="4315356"/>
                </a:lnTo>
                <a:lnTo>
                  <a:pt x="1316549" y="4322004"/>
                </a:lnTo>
                <a:lnTo>
                  <a:pt x="1305208" y="4327871"/>
                </a:lnTo>
                <a:lnTo>
                  <a:pt x="1293866" y="4332955"/>
                </a:lnTo>
                <a:lnTo>
                  <a:pt x="1282133" y="4336475"/>
                </a:lnTo>
                <a:lnTo>
                  <a:pt x="1270400" y="4339604"/>
                </a:lnTo>
                <a:lnTo>
                  <a:pt x="1258276" y="4340777"/>
                </a:lnTo>
                <a:lnTo>
                  <a:pt x="1246543" y="4341559"/>
                </a:lnTo>
                <a:lnTo>
                  <a:pt x="1234028" y="4341168"/>
                </a:lnTo>
                <a:lnTo>
                  <a:pt x="1221513" y="4339995"/>
                </a:lnTo>
                <a:lnTo>
                  <a:pt x="1208607" y="4337648"/>
                </a:lnTo>
                <a:lnTo>
                  <a:pt x="1195309" y="4334128"/>
                </a:lnTo>
                <a:lnTo>
                  <a:pt x="1182012" y="4333346"/>
                </a:lnTo>
                <a:lnTo>
                  <a:pt x="1169888" y="4332955"/>
                </a:lnTo>
                <a:lnTo>
                  <a:pt x="1156591" y="4332955"/>
                </a:lnTo>
                <a:lnTo>
                  <a:pt x="1143685" y="4332955"/>
                </a:lnTo>
                <a:lnTo>
                  <a:pt x="1117873" y="4333737"/>
                </a:lnTo>
                <a:lnTo>
                  <a:pt x="1092451" y="4334519"/>
                </a:lnTo>
                <a:lnTo>
                  <a:pt x="1079545" y="4334519"/>
                </a:lnTo>
                <a:lnTo>
                  <a:pt x="1066639" y="4334128"/>
                </a:lnTo>
                <a:lnTo>
                  <a:pt x="1053733" y="4333346"/>
                </a:lnTo>
                <a:lnTo>
                  <a:pt x="1041218" y="4331782"/>
                </a:lnTo>
                <a:lnTo>
                  <a:pt x="1028311" y="4329826"/>
                </a:lnTo>
                <a:lnTo>
                  <a:pt x="1015405" y="4326697"/>
                </a:lnTo>
                <a:lnTo>
                  <a:pt x="1002890" y="4323178"/>
                </a:lnTo>
                <a:lnTo>
                  <a:pt x="990375" y="4318093"/>
                </a:lnTo>
                <a:lnTo>
                  <a:pt x="957523" y="4311836"/>
                </a:lnTo>
                <a:lnTo>
                  <a:pt x="950483" y="4312618"/>
                </a:lnTo>
                <a:lnTo>
                  <a:pt x="943443" y="4313009"/>
                </a:lnTo>
                <a:lnTo>
                  <a:pt x="936795" y="4312618"/>
                </a:lnTo>
                <a:lnTo>
                  <a:pt x="930537" y="4311836"/>
                </a:lnTo>
                <a:lnTo>
                  <a:pt x="924280" y="4309880"/>
                </a:lnTo>
                <a:lnTo>
                  <a:pt x="918805" y="4307925"/>
                </a:lnTo>
                <a:lnTo>
                  <a:pt x="912938" y="4304796"/>
                </a:lnTo>
                <a:lnTo>
                  <a:pt x="907854" y="4301276"/>
                </a:lnTo>
                <a:lnTo>
                  <a:pt x="903161" y="4296583"/>
                </a:lnTo>
                <a:lnTo>
                  <a:pt x="898468" y="4291890"/>
                </a:lnTo>
                <a:lnTo>
                  <a:pt x="894165" y="4286023"/>
                </a:lnTo>
                <a:lnTo>
                  <a:pt x="890645" y="4279766"/>
                </a:lnTo>
                <a:lnTo>
                  <a:pt x="887126" y="4273117"/>
                </a:lnTo>
                <a:lnTo>
                  <a:pt x="884388" y="4266077"/>
                </a:lnTo>
                <a:lnTo>
                  <a:pt x="881650" y="4257864"/>
                </a:lnTo>
                <a:lnTo>
                  <a:pt x="879695" y="4249260"/>
                </a:lnTo>
                <a:lnTo>
                  <a:pt x="876175" y="4234399"/>
                </a:lnTo>
                <a:lnTo>
                  <a:pt x="872655" y="4219537"/>
                </a:lnTo>
                <a:lnTo>
                  <a:pt x="864833" y="4190205"/>
                </a:lnTo>
                <a:lnTo>
                  <a:pt x="856229" y="4160481"/>
                </a:lnTo>
                <a:lnTo>
                  <a:pt x="847625" y="4131540"/>
                </a:lnTo>
                <a:lnTo>
                  <a:pt x="843714" y="4116679"/>
                </a:lnTo>
                <a:lnTo>
                  <a:pt x="840194" y="4101817"/>
                </a:lnTo>
                <a:lnTo>
                  <a:pt x="837065" y="4086564"/>
                </a:lnTo>
                <a:lnTo>
                  <a:pt x="833937" y="4071312"/>
                </a:lnTo>
                <a:lnTo>
                  <a:pt x="831590" y="4056450"/>
                </a:lnTo>
                <a:lnTo>
                  <a:pt x="830417" y="4040806"/>
                </a:lnTo>
                <a:lnTo>
                  <a:pt x="828852" y="4024771"/>
                </a:lnTo>
                <a:lnTo>
                  <a:pt x="828852" y="4008736"/>
                </a:lnTo>
                <a:lnTo>
                  <a:pt x="822204" y="3993092"/>
                </a:lnTo>
                <a:lnTo>
                  <a:pt x="816337" y="3977057"/>
                </a:lnTo>
                <a:lnTo>
                  <a:pt x="810862" y="3960240"/>
                </a:lnTo>
                <a:lnTo>
                  <a:pt x="805386" y="3944205"/>
                </a:lnTo>
                <a:lnTo>
                  <a:pt x="800302" y="3927779"/>
                </a:lnTo>
                <a:lnTo>
                  <a:pt x="796391" y="3910962"/>
                </a:lnTo>
                <a:lnTo>
                  <a:pt x="792480" y="3894536"/>
                </a:lnTo>
                <a:lnTo>
                  <a:pt x="788960" y="3876937"/>
                </a:lnTo>
                <a:lnTo>
                  <a:pt x="785441" y="3860120"/>
                </a:lnTo>
                <a:lnTo>
                  <a:pt x="782703" y="3842520"/>
                </a:lnTo>
                <a:lnTo>
                  <a:pt x="779965" y="3825703"/>
                </a:lnTo>
                <a:lnTo>
                  <a:pt x="777619" y="3808104"/>
                </a:lnTo>
                <a:lnTo>
                  <a:pt x="776054" y="3790504"/>
                </a:lnTo>
                <a:lnTo>
                  <a:pt x="774099" y="3772514"/>
                </a:lnTo>
                <a:lnTo>
                  <a:pt x="771361" y="3736924"/>
                </a:lnTo>
                <a:lnTo>
                  <a:pt x="769797" y="3732231"/>
                </a:lnTo>
                <a:lnTo>
                  <a:pt x="768232" y="3726756"/>
                </a:lnTo>
                <a:lnTo>
                  <a:pt x="767450" y="3720498"/>
                </a:lnTo>
                <a:lnTo>
                  <a:pt x="767059" y="3714241"/>
                </a:lnTo>
                <a:lnTo>
                  <a:pt x="767059" y="3701334"/>
                </a:lnTo>
                <a:lnTo>
                  <a:pt x="766668" y="3694686"/>
                </a:lnTo>
                <a:lnTo>
                  <a:pt x="766668" y="3688428"/>
                </a:lnTo>
                <a:lnTo>
                  <a:pt x="765495" y="3682171"/>
                </a:lnTo>
                <a:lnTo>
                  <a:pt x="764321" y="3676695"/>
                </a:lnTo>
                <a:lnTo>
                  <a:pt x="761975" y="3672002"/>
                </a:lnTo>
                <a:lnTo>
                  <a:pt x="760802" y="3670047"/>
                </a:lnTo>
                <a:lnTo>
                  <a:pt x="758846" y="3668482"/>
                </a:lnTo>
                <a:lnTo>
                  <a:pt x="757282" y="3666527"/>
                </a:lnTo>
                <a:lnTo>
                  <a:pt x="754935" y="3665354"/>
                </a:lnTo>
                <a:lnTo>
                  <a:pt x="752588" y="3663789"/>
                </a:lnTo>
                <a:lnTo>
                  <a:pt x="750242" y="3663007"/>
                </a:lnTo>
                <a:lnTo>
                  <a:pt x="747113" y="3662616"/>
                </a:lnTo>
                <a:lnTo>
                  <a:pt x="743202" y="3662225"/>
                </a:lnTo>
                <a:lnTo>
                  <a:pt x="739291" y="3662616"/>
                </a:lnTo>
                <a:lnTo>
                  <a:pt x="735380" y="3663007"/>
                </a:lnTo>
                <a:lnTo>
                  <a:pt x="731469" y="3681389"/>
                </a:lnTo>
                <a:lnTo>
                  <a:pt x="727167" y="3699379"/>
                </a:lnTo>
                <a:lnTo>
                  <a:pt x="722865" y="3717369"/>
                </a:lnTo>
                <a:lnTo>
                  <a:pt x="720128" y="3725974"/>
                </a:lnTo>
                <a:lnTo>
                  <a:pt x="716999" y="3733795"/>
                </a:lnTo>
                <a:lnTo>
                  <a:pt x="713870" y="3742008"/>
                </a:lnTo>
                <a:lnTo>
                  <a:pt x="709959" y="3749830"/>
                </a:lnTo>
                <a:lnTo>
                  <a:pt x="706048" y="3757261"/>
                </a:lnTo>
                <a:lnTo>
                  <a:pt x="700964" y="3763910"/>
                </a:lnTo>
                <a:lnTo>
                  <a:pt x="696271" y="3770167"/>
                </a:lnTo>
                <a:lnTo>
                  <a:pt x="690404" y="3775643"/>
                </a:lnTo>
                <a:lnTo>
                  <a:pt x="683756" y="3781118"/>
                </a:lnTo>
                <a:lnTo>
                  <a:pt x="676325" y="3786202"/>
                </a:lnTo>
                <a:lnTo>
                  <a:pt x="678280" y="3796762"/>
                </a:lnTo>
                <a:lnTo>
                  <a:pt x="680627" y="3808104"/>
                </a:lnTo>
                <a:lnTo>
                  <a:pt x="681800" y="3819446"/>
                </a:lnTo>
                <a:lnTo>
                  <a:pt x="682191" y="3825312"/>
                </a:lnTo>
                <a:lnTo>
                  <a:pt x="682191" y="3830787"/>
                </a:lnTo>
                <a:lnTo>
                  <a:pt x="682191" y="3835872"/>
                </a:lnTo>
                <a:lnTo>
                  <a:pt x="681409" y="3841347"/>
                </a:lnTo>
                <a:lnTo>
                  <a:pt x="680627" y="3845649"/>
                </a:lnTo>
                <a:lnTo>
                  <a:pt x="679062" y="3850342"/>
                </a:lnTo>
                <a:lnTo>
                  <a:pt x="677498" y="3853862"/>
                </a:lnTo>
                <a:lnTo>
                  <a:pt x="674760" y="3857382"/>
                </a:lnTo>
                <a:lnTo>
                  <a:pt x="671632" y="3860120"/>
                </a:lnTo>
                <a:lnTo>
                  <a:pt x="667721" y="3862466"/>
                </a:lnTo>
                <a:lnTo>
                  <a:pt x="659117" y="3866377"/>
                </a:lnTo>
                <a:lnTo>
                  <a:pt x="650903" y="3871070"/>
                </a:lnTo>
                <a:lnTo>
                  <a:pt x="643082" y="3876155"/>
                </a:lnTo>
                <a:lnTo>
                  <a:pt x="635651" y="3882021"/>
                </a:lnTo>
                <a:lnTo>
                  <a:pt x="628220" y="3888278"/>
                </a:lnTo>
                <a:lnTo>
                  <a:pt x="621180" y="3894536"/>
                </a:lnTo>
                <a:lnTo>
                  <a:pt x="614140" y="3901185"/>
                </a:lnTo>
                <a:lnTo>
                  <a:pt x="607492" y="3908224"/>
                </a:lnTo>
                <a:lnTo>
                  <a:pt x="593803" y="3922695"/>
                </a:lnTo>
                <a:lnTo>
                  <a:pt x="580897" y="3937166"/>
                </a:lnTo>
                <a:lnTo>
                  <a:pt x="567600" y="3951636"/>
                </a:lnTo>
                <a:lnTo>
                  <a:pt x="560951" y="3958676"/>
                </a:lnTo>
                <a:lnTo>
                  <a:pt x="553912" y="3965324"/>
                </a:lnTo>
                <a:lnTo>
                  <a:pt x="515584" y="3969627"/>
                </a:lnTo>
                <a:lnTo>
                  <a:pt x="476866" y="3974320"/>
                </a:lnTo>
                <a:lnTo>
                  <a:pt x="457702" y="3976666"/>
                </a:lnTo>
                <a:lnTo>
                  <a:pt x="437756" y="3977840"/>
                </a:lnTo>
                <a:lnTo>
                  <a:pt x="418592" y="3979013"/>
                </a:lnTo>
                <a:lnTo>
                  <a:pt x="399428" y="3980186"/>
                </a:lnTo>
                <a:lnTo>
                  <a:pt x="379874" y="3980968"/>
                </a:lnTo>
                <a:lnTo>
                  <a:pt x="360710" y="3980968"/>
                </a:lnTo>
                <a:lnTo>
                  <a:pt x="341546" y="3980186"/>
                </a:lnTo>
                <a:lnTo>
                  <a:pt x="321992" y="3978622"/>
                </a:lnTo>
                <a:lnTo>
                  <a:pt x="302828" y="3977057"/>
                </a:lnTo>
                <a:lnTo>
                  <a:pt x="283664" y="3974320"/>
                </a:lnTo>
                <a:lnTo>
                  <a:pt x="264109" y="3970800"/>
                </a:lnTo>
                <a:lnTo>
                  <a:pt x="244946" y="3966107"/>
                </a:lnTo>
                <a:lnTo>
                  <a:pt x="238297" y="3964151"/>
                </a:lnTo>
                <a:lnTo>
                  <a:pt x="232822" y="3961413"/>
                </a:lnTo>
                <a:lnTo>
                  <a:pt x="227737" y="3957894"/>
                </a:lnTo>
                <a:lnTo>
                  <a:pt x="223435" y="3953592"/>
                </a:lnTo>
                <a:lnTo>
                  <a:pt x="219915" y="3949290"/>
                </a:lnTo>
                <a:lnTo>
                  <a:pt x="216787" y="3944205"/>
                </a:lnTo>
                <a:lnTo>
                  <a:pt x="214049" y="3939121"/>
                </a:lnTo>
                <a:lnTo>
                  <a:pt x="211702" y="3933255"/>
                </a:lnTo>
                <a:lnTo>
                  <a:pt x="210138" y="3926997"/>
                </a:lnTo>
                <a:lnTo>
                  <a:pt x="208574" y="3920739"/>
                </a:lnTo>
                <a:lnTo>
                  <a:pt x="205836" y="3907833"/>
                </a:lnTo>
                <a:lnTo>
                  <a:pt x="202316" y="3881239"/>
                </a:lnTo>
                <a:lnTo>
                  <a:pt x="196059" y="3832352"/>
                </a:lnTo>
                <a:lnTo>
                  <a:pt x="189801" y="3784247"/>
                </a:lnTo>
                <a:lnTo>
                  <a:pt x="178850" y="3687646"/>
                </a:lnTo>
                <a:lnTo>
                  <a:pt x="142087" y="3236712"/>
                </a:lnTo>
                <a:lnTo>
                  <a:pt x="138958" y="3228108"/>
                </a:lnTo>
                <a:lnTo>
                  <a:pt x="137003" y="3220286"/>
                </a:lnTo>
                <a:lnTo>
                  <a:pt x="135047" y="3211682"/>
                </a:lnTo>
                <a:lnTo>
                  <a:pt x="133874" y="3203860"/>
                </a:lnTo>
                <a:lnTo>
                  <a:pt x="128399" y="3182350"/>
                </a:lnTo>
                <a:lnTo>
                  <a:pt x="122924" y="3160840"/>
                </a:lnTo>
                <a:lnTo>
                  <a:pt x="118230" y="3139329"/>
                </a:lnTo>
                <a:lnTo>
                  <a:pt x="114319" y="3118210"/>
                </a:lnTo>
                <a:lnTo>
                  <a:pt x="110017" y="3096309"/>
                </a:lnTo>
                <a:lnTo>
                  <a:pt x="106889" y="3074799"/>
                </a:lnTo>
                <a:lnTo>
                  <a:pt x="103760" y="3052897"/>
                </a:lnTo>
                <a:lnTo>
                  <a:pt x="101804" y="3030996"/>
                </a:lnTo>
                <a:lnTo>
                  <a:pt x="99849" y="3009094"/>
                </a:lnTo>
                <a:lnTo>
                  <a:pt x="98675" y="2987193"/>
                </a:lnTo>
                <a:lnTo>
                  <a:pt x="97502" y="2965683"/>
                </a:lnTo>
                <a:lnTo>
                  <a:pt x="97111" y="2943390"/>
                </a:lnTo>
                <a:lnTo>
                  <a:pt x="97111" y="2921489"/>
                </a:lnTo>
                <a:lnTo>
                  <a:pt x="97502" y="2899196"/>
                </a:lnTo>
                <a:lnTo>
                  <a:pt x="98675" y="2876904"/>
                </a:lnTo>
                <a:lnTo>
                  <a:pt x="99849" y="2854611"/>
                </a:lnTo>
                <a:lnTo>
                  <a:pt x="99067" y="2846007"/>
                </a:lnTo>
                <a:lnTo>
                  <a:pt x="98675" y="2838185"/>
                </a:lnTo>
                <a:lnTo>
                  <a:pt x="98675" y="2829581"/>
                </a:lnTo>
                <a:lnTo>
                  <a:pt x="99067" y="2820977"/>
                </a:lnTo>
                <a:lnTo>
                  <a:pt x="99849" y="2812764"/>
                </a:lnTo>
                <a:lnTo>
                  <a:pt x="101413" y="2803769"/>
                </a:lnTo>
                <a:lnTo>
                  <a:pt x="103369" y="2794774"/>
                </a:lnTo>
                <a:lnTo>
                  <a:pt x="106106" y="2786169"/>
                </a:lnTo>
                <a:lnTo>
                  <a:pt x="103369" y="2761922"/>
                </a:lnTo>
                <a:lnTo>
                  <a:pt x="99849" y="2756055"/>
                </a:lnTo>
                <a:lnTo>
                  <a:pt x="96720" y="2750189"/>
                </a:lnTo>
                <a:lnTo>
                  <a:pt x="93982" y="2744322"/>
                </a:lnTo>
                <a:lnTo>
                  <a:pt x="92027" y="2738456"/>
                </a:lnTo>
                <a:lnTo>
                  <a:pt x="89680" y="2732589"/>
                </a:lnTo>
                <a:lnTo>
                  <a:pt x="87725" y="2726332"/>
                </a:lnTo>
                <a:lnTo>
                  <a:pt x="84987" y="2714208"/>
                </a:lnTo>
                <a:lnTo>
                  <a:pt x="83423" y="2701693"/>
                </a:lnTo>
                <a:lnTo>
                  <a:pt x="82640" y="2688787"/>
                </a:lnTo>
                <a:lnTo>
                  <a:pt x="81858" y="2675489"/>
                </a:lnTo>
                <a:lnTo>
                  <a:pt x="81467" y="2662583"/>
                </a:lnTo>
                <a:lnTo>
                  <a:pt x="82640" y="2636380"/>
                </a:lnTo>
                <a:lnTo>
                  <a:pt x="83032" y="2610176"/>
                </a:lnTo>
                <a:lnTo>
                  <a:pt x="83032" y="2596879"/>
                </a:lnTo>
                <a:lnTo>
                  <a:pt x="81858" y="2583191"/>
                </a:lnTo>
                <a:lnTo>
                  <a:pt x="80685" y="2570284"/>
                </a:lnTo>
                <a:lnTo>
                  <a:pt x="78338" y="2557378"/>
                </a:lnTo>
                <a:lnTo>
                  <a:pt x="76774" y="2562854"/>
                </a:lnTo>
                <a:lnTo>
                  <a:pt x="75210" y="2568720"/>
                </a:lnTo>
                <a:lnTo>
                  <a:pt x="72863" y="2579671"/>
                </a:lnTo>
                <a:lnTo>
                  <a:pt x="71299" y="2591404"/>
                </a:lnTo>
                <a:lnTo>
                  <a:pt x="70517" y="2603136"/>
                </a:lnTo>
                <a:lnTo>
                  <a:pt x="70517" y="2614478"/>
                </a:lnTo>
                <a:lnTo>
                  <a:pt x="70517" y="2626602"/>
                </a:lnTo>
                <a:lnTo>
                  <a:pt x="70908" y="2649677"/>
                </a:lnTo>
                <a:lnTo>
                  <a:pt x="70908" y="2661410"/>
                </a:lnTo>
                <a:lnTo>
                  <a:pt x="70908" y="2673143"/>
                </a:lnTo>
                <a:lnTo>
                  <a:pt x="70126" y="2684093"/>
                </a:lnTo>
                <a:lnTo>
                  <a:pt x="68561" y="2695435"/>
                </a:lnTo>
                <a:lnTo>
                  <a:pt x="66606" y="2706386"/>
                </a:lnTo>
                <a:lnTo>
                  <a:pt x="65041" y="2711861"/>
                </a:lnTo>
                <a:lnTo>
                  <a:pt x="63477" y="2716945"/>
                </a:lnTo>
                <a:lnTo>
                  <a:pt x="61130" y="2722030"/>
                </a:lnTo>
                <a:lnTo>
                  <a:pt x="58784" y="2727505"/>
                </a:lnTo>
                <a:lnTo>
                  <a:pt x="56046" y="2732198"/>
                </a:lnTo>
                <a:lnTo>
                  <a:pt x="52917" y="2737282"/>
                </a:lnTo>
                <a:lnTo>
                  <a:pt x="50962" y="2786169"/>
                </a:lnTo>
                <a:lnTo>
                  <a:pt x="48224" y="2835057"/>
                </a:lnTo>
                <a:lnTo>
                  <a:pt x="45095" y="2883944"/>
                </a:lnTo>
                <a:lnTo>
                  <a:pt x="41575" y="2932439"/>
                </a:lnTo>
                <a:lnTo>
                  <a:pt x="38056" y="2981718"/>
                </a:lnTo>
                <a:lnTo>
                  <a:pt x="34145" y="3030214"/>
                </a:lnTo>
                <a:lnTo>
                  <a:pt x="25932" y="3127597"/>
                </a:lnTo>
                <a:lnTo>
                  <a:pt x="16545" y="3224197"/>
                </a:lnTo>
                <a:lnTo>
                  <a:pt x="6377" y="3320798"/>
                </a:lnTo>
                <a:lnTo>
                  <a:pt x="0" y="3375329"/>
                </a:lnTo>
                <a:close/>
              </a:path>
            </a:pathLst>
          </a:custGeom>
          <a:solidFill>
            <a:schemeClr val="accent4"/>
          </a:solidFill>
          <a:effectLst/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ko-KR" altLang="en-US" noProof="0"/>
              <a:t>이미지 삽입</a:t>
            </a:r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id="{346305D7-8853-41A9-B459-9FF08CB3DA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7322" y="1863970"/>
            <a:ext cx="4938058" cy="1872028"/>
          </a:xfrm>
          <a:prstGeom prst="rect">
            <a:avLst/>
          </a:prstGeo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D01AF6C-282A-674A-A003-3BF954A9DCE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004192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25C722E3-E441-423D-997F-8129C85AEB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0" y="762002"/>
            <a:ext cx="6095524" cy="4616159"/>
          </a:xfrm>
          <a:custGeom>
            <a:avLst/>
            <a:gdLst>
              <a:gd name="connsiteX0" fmla="*/ 0 w 6095524"/>
              <a:gd name="connsiteY0" fmla="*/ 0 h 4616159"/>
              <a:gd name="connsiteX1" fmla="*/ 6095524 w 6095524"/>
              <a:gd name="connsiteY1" fmla="*/ 0 h 4616159"/>
              <a:gd name="connsiteX2" fmla="*/ 6095524 w 6095524"/>
              <a:gd name="connsiteY2" fmla="*/ 3296937 h 4616159"/>
              <a:gd name="connsiteX3" fmla="*/ 6081792 w 6095524"/>
              <a:gd name="connsiteY3" fmla="*/ 3305388 h 4616159"/>
              <a:gd name="connsiteX4" fmla="*/ 6039258 w 6095524"/>
              <a:gd name="connsiteY4" fmla="*/ 3329967 h 4616159"/>
              <a:gd name="connsiteX5" fmla="*/ 6017942 w 6095524"/>
              <a:gd name="connsiteY5" fmla="*/ 3363285 h 4616159"/>
              <a:gd name="connsiteX6" fmla="*/ 5968302 w 6095524"/>
              <a:gd name="connsiteY6" fmla="*/ 3422719 h 4616159"/>
              <a:gd name="connsiteX7" fmla="*/ 5947467 w 6095524"/>
              <a:gd name="connsiteY7" fmla="*/ 3445378 h 4616159"/>
              <a:gd name="connsiteX8" fmla="*/ 5935657 w 6095524"/>
              <a:gd name="connsiteY8" fmla="*/ 3453828 h 4616159"/>
              <a:gd name="connsiteX9" fmla="*/ 5908676 w 6095524"/>
              <a:gd name="connsiteY9" fmla="*/ 3481672 h 4616159"/>
              <a:gd name="connsiteX10" fmla="*/ 5895618 w 6095524"/>
              <a:gd name="connsiteY10" fmla="*/ 3497898 h 4616159"/>
              <a:gd name="connsiteX11" fmla="*/ 5853084 w 6095524"/>
              <a:gd name="connsiteY11" fmla="*/ 3552627 h 4616159"/>
              <a:gd name="connsiteX12" fmla="*/ 5837528 w 6095524"/>
              <a:gd name="connsiteY12" fmla="*/ 3567510 h 4616159"/>
              <a:gd name="connsiteX13" fmla="*/ 5811221 w 6095524"/>
              <a:gd name="connsiteY13" fmla="*/ 3587576 h 4616159"/>
              <a:gd name="connsiteX14" fmla="*/ 5795763 w 6095524"/>
              <a:gd name="connsiteY14" fmla="*/ 3595738 h 4616159"/>
              <a:gd name="connsiteX15" fmla="*/ 5768494 w 6095524"/>
              <a:gd name="connsiteY15" fmla="*/ 3624638 h 4616159"/>
              <a:gd name="connsiteX16" fmla="*/ 5725000 w 6095524"/>
              <a:gd name="connsiteY16" fmla="*/ 3694153 h 4616159"/>
              <a:gd name="connsiteX17" fmla="*/ 5676896 w 6095524"/>
              <a:gd name="connsiteY17" fmla="*/ 3731023 h 4616159"/>
              <a:gd name="connsiteX18" fmla="*/ 5660477 w 6095524"/>
              <a:gd name="connsiteY18" fmla="*/ 3756755 h 4616159"/>
              <a:gd name="connsiteX19" fmla="*/ 5629944 w 6095524"/>
              <a:gd name="connsiteY19" fmla="*/ 3787288 h 4616159"/>
              <a:gd name="connsiteX20" fmla="*/ 5590194 w 6095524"/>
              <a:gd name="connsiteY20" fmla="*/ 3809084 h 4616159"/>
              <a:gd name="connsiteX21" fmla="*/ 5551404 w 6095524"/>
              <a:gd name="connsiteY21" fmla="*/ 3825886 h 4616159"/>
              <a:gd name="connsiteX22" fmla="*/ 5527016 w 6095524"/>
              <a:gd name="connsiteY22" fmla="*/ 3837600 h 4616159"/>
              <a:gd name="connsiteX23" fmla="*/ 5483904 w 6095524"/>
              <a:gd name="connsiteY23" fmla="*/ 3848354 h 4616159"/>
              <a:gd name="connsiteX24" fmla="*/ 5447996 w 6095524"/>
              <a:gd name="connsiteY24" fmla="*/ 3852194 h 4616159"/>
              <a:gd name="connsiteX25" fmla="*/ 5406230 w 6095524"/>
              <a:gd name="connsiteY25" fmla="*/ 3857187 h 4616159"/>
              <a:gd name="connsiteX26" fmla="*/ 5350732 w 6095524"/>
              <a:gd name="connsiteY26" fmla="*/ 3874661 h 4616159"/>
              <a:gd name="connsiteX27" fmla="*/ 5294564 w 6095524"/>
              <a:gd name="connsiteY27" fmla="*/ 3913836 h 4616159"/>
              <a:gd name="connsiteX28" fmla="*/ 5274688 w 6095524"/>
              <a:gd name="connsiteY28" fmla="*/ 3918444 h 4616159"/>
              <a:gd name="connsiteX29" fmla="*/ 5214200 w 6095524"/>
              <a:gd name="connsiteY29" fmla="*/ 3906443 h 4616159"/>
              <a:gd name="connsiteX30" fmla="*/ 5125577 w 6095524"/>
              <a:gd name="connsiteY30" fmla="*/ 3894153 h 4616159"/>
              <a:gd name="connsiteX31" fmla="*/ 5103206 w 6095524"/>
              <a:gd name="connsiteY31" fmla="*/ 3906347 h 4616159"/>
              <a:gd name="connsiteX32" fmla="*/ 5067104 w 6095524"/>
              <a:gd name="connsiteY32" fmla="*/ 3929582 h 4616159"/>
              <a:gd name="connsiteX33" fmla="*/ 5047036 w 6095524"/>
              <a:gd name="connsiteY33" fmla="*/ 3971541 h 4616159"/>
              <a:gd name="connsiteX34" fmla="*/ 5033978 w 6095524"/>
              <a:gd name="connsiteY34" fmla="*/ 4018877 h 4616159"/>
              <a:gd name="connsiteX35" fmla="*/ 5020921 w 6095524"/>
              <a:gd name="connsiteY35" fmla="*/ 4038655 h 4616159"/>
              <a:gd name="connsiteX36" fmla="*/ 5006038 w 6095524"/>
              <a:gd name="connsiteY36" fmla="*/ 4051713 h 4616159"/>
              <a:gd name="connsiteX37" fmla="*/ 4985588 w 6095524"/>
              <a:gd name="connsiteY37" fmla="*/ 4073221 h 4616159"/>
              <a:gd name="connsiteX38" fmla="*/ 4968112 w 6095524"/>
              <a:gd name="connsiteY38" fmla="*/ 4120364 h 4616159"/>
              <a:gd name="connsiteX39" fmla="*/ 4949196 w 6095524"/>
              <a:gd name="connsiteY39" fmla="*/ 4137071 h 4616159"/>
              <a:gd name="connsiteX40" fmla="*/ 4933738 w 6095524"/>
              <a:gd name="connsiteY40" fmla="*/ 4143601 h 4616159"/>
              <a:gd name="connsiteX41" fmla="*/ 4869600 w 6095524"/>
              <a:gd name="connsiteY41" fmla="*/ 4170004 h 4616159"/>
              <a:gd name="connsiteX42" fmla="*/ 4861536 w 6095524"/>
              <a:gd name="connsiteY42" fmla="*/ 4170772 h 4616159"/>
              <a:gd name="connsiteX43" fmla="*/ 4768977 w 6095524"/>
              <a:gd name="connsiteY43" fmla="*/ 4193720 h 4616159"/>
              <a:gd name="connsiteX44" fmla="*/ 4743532 w 6095524"/>
              <a:gd name="connsiteY44" fmla="*/ 4199193 h 4616159"/>
              <a:gd name="connsiteX45" fmla="*/ 4677378 w 6095524"/>
              <a:gd name="connsiteY45" fmla="*/ 4215611 h 4616159"/>
              <a:gd name="connsiteX46" fmla="*/ 4642908 w 6095524"/>
              <a:gd name="connsiteY46" fmla="*/ 4258626 h 4616159"/>
              <a:gd name="connsiteX47" fmla="*/ 4619192 w 6095524"/>
              <a:gd name="connsiteY47" fmla="*/ 4284647 h 4616159"/>
              <a:gd name="connsiteX48" fmla="*/ 4588468 w 6095524"/>
              <a:gd name="connsiteY48" fmla="*/ 4301450 h 4616159"/>
              <a:gd name="connsiteX49" fmla="*/ 4570898 w 6095524"/>
              <a:gd name="connsiteY49" fmla="*/ 4307690 h 4616159"/>
              <a:gd name="connsiteX50" fmla="*/ 4523946 w 6095524"/>
              <a:gd name="connsiteY50" fmla="*/ 4304522 h 4616159"/>
              <a:gd name="connsiteX51" fmla="*/ 4502535 w 6095524"/>
              <a:gd name="connsiteY51" fmla="*/ 4292424 h 4616159"/>
              <a:gd name="connsiteX52" fmla="*/ 4483140 w 6095524"/>
              <a:gd name="connsiteY52" fmla="*/ 4288967 h 4616159"/>
              <a:gd name="connsiteX53" fmla="*/ 4430812 w 6095524"/>
              <a:gd name="connsiteY53" fmla="*/ 4325837 h 4616159"/>
              <a:gd name="connsiteX54" fmla="*/ 4425050 w 6095524"/>
              <a:gd name="connsiteY54" fmla="*/ 4336783 h 4616159"/>
              <a:gd name="connsiteX55" fmla="*/ 4404984 w 6095524"/>
              <a:gd name="connsiteY55" fmla="*/ 4390647 h 4616159"/>
              <a:gd name="connsiteX56" fmla="*/ 4391157 w 6095524"/>
              <a:gd name="connsiteY56" fmla="*/ 4406298 h 4616159"/>
              <a:gd name="connsiteX57" fmla="*/ 4385396 w 6095524"/>
              <a:gd name="connsiteY57" fmla="*/ 4409946 h 4616159"/>
              <a:gd name="connsiteX58" fmla="*/ 4344206 w 6095524"/>
              <a:gd name="connsiteY58" fmla="*/ 4433758 h 4616159"/>
              <a:gd name="connsiteX59" fmla="*/ 4305128 w 6095524"/>
              <a:gd name="connsiteY59" fmla="*/ 4447584 h 4616159"/>
              <a:gd name="connsiteX60" fmla="*/ 4247710 w 6095524"/>
              <a:gd name="connsiteY60" fmla="*/ 4463042 h 4616159"/>
              <a:gd name="connsiteX61" fmla="*/ 4222170 w 6095524"/>
              <a:gd name="connsiteY61" fmla="*/ 4479077 h 4616159"/>
              <a:gd name="connsiteX62" fmla="*/ 4175604 w 6095524"/>
              <a:gd name="connsiteY62" fmla="*/ 4495400 h 4616159"/>
              <a:gd name="connsiteX63" fmla="*/ 4156304 w 6095524"/>
              <a:gd name="connsiteY63" fmla="*/ 4499721 h 4616159"/>
              <a:gd name="connsiteX64" fmla="*/ 4139598 w 6095524"/>
              <a:gd name="connsiteY64" fmla="*/ 4507402 h 4616159"/>
              <a:gd name="connsiteX65" fmla="*/ 4121738 w 6095524"/>
              <a:gd name="connsiteY65" fmla="*/ 4519403 h 4616159"/>
              <a:gd name="connsiteX66" fmla="*/ 4074978 w 6095524"/>
              <a:gd name="connsiteY66" fmla="*/ 4548496 h 4616159"/>
              <a:gd name="connsiteX67" fmla="*/ 4004696 w 6095524"/>
              <a:gd name="connsiteY67" fmla="*/ 4543408 h 4616159"/>
              <a:gd name="connsiteX68" fmla="*/ 3964370 w 6095524"/>
              <a:gd name="connsiteY68" fmla="*/ 4543792 h 4616159"/>
              <a:gd name="connsiteX69" fmla="*/ 3927116 w 6095524"/>
              <a:gd name="connsiteY69" fmla="*/ 4538991 h 4616159"/>
              <a:gd name="connsiteX70" fmla="*/ 3915018 w 6095524"/>
              <a:gd name="connsiteY70" fmla="*/ 4527661 h 4616159"/>
              <a:gd name="connsiteX71" fmla="*/ 3864225 w 6095524"/>
              <a:gd name="connsiteY71" fmla="*/ 4558098 h 4616159"/>
              <a:gd name="connsiteX72" fmla="*/ 3846655 w 6095524"/>
              <a:gd name="connsiteY72" fmla="*/ 4584310 h 4616159"/>
              <a:gd name="connsiteX73" fmla="*/ 3812665 w 6095524"/>
              <a:gd name="connsiteY73" fmla="*/ 4611578 h 4616159"/>
              <a:gd name="connsiteX74" fmla="*/ 3745743 w 6095524"/>
              <a:gd name="connsiteY74" fmla="*/ 4602840 h 4616159"/>
              <a:gd name="connsiteX75" fmla="*/ 3708873 w 6095524"/>
              <a:gd name="connsiteY75" fmla="*/ 4583350 h 4616159"/>
              <a:gd name="connsiteX76" fmla="*/ 3685254 w 6095524"/>
              <a:gd name="connsiteY76" fmla="*/ 4582389 h 4616159"/>
              <a:gd name="connsiteX77" fmla="*/ 3643775 w 6095524"/>
              <a:gd name="connsiteY77" fmla="*/ 4610714 h 4616159"/>
              <a:gd name="connsiteX78" fmla="*/ 3627068 w 6095524"/>
              <a:gd name="connsiteY78" fmla="*/ 4613978 h 4616159"/>
              <a:gd name="connsiteX79" fmla="*/ 3598168 w 6095524"/>
              <a:gd name="connsiteY79" fmla="*/ 4615803 h 4616159"/>
              <a:gd name="connsiteX80" fmla="*/ 3571860 w 6095524"/>
              <a:gd name="connsiteY80" fmla="*/ 4606778 h 4616159"/>
              <a:gd name="connsiteX81" fmla="*/ 3509930 w 6095524"/>
              <a:gd name="connsiteY81" fmla="*/ 4562227 h 4616159"/>
              <a:gd name="connsiteX82" fmla="*/ 3499656 w 6095524"/>
              <a:gd name="connsiteY82" fmla="*/ 4557810 h 4616159"/>
              <a:gd name="connsiteX83" fmla="*/ 3481509 w 6095524"/>
              <a:gd name="connsiteY83" fmla="*/ 4554833 h 4616159"/>
              <a:gd name="connsiteX84" fmla="*/ 3410074 w 6095524"/>
              <a:gd name="connsiteY84" fmla="*/ 4518924 h 4616159"/>
              <a:gd name="connsiteX85" fmla="*/ 3394423 w 6095524"/>
              <a:gd name="connsiteY85" fmla="*/ 4519212 h 4616159"/>
              <a:gd name="connsiteX86" fmla="*/ 3368691 w 6095524"/>
              <a:gd name="connsiteY86" fmla="*/ 4522284 h 4616159"/>
              <a:gd name="connsiteX87" fmla="*/ 3340943 w 6095524"/>
              <a:gd name="connsiteY87" fmla="*/ 4516427 h 4616159"/>
              <a:gd name="connsiteX88" fmla="*/ 3320683 w 6095524"/>
              <a:gd name="connsiteY88" fmla="*/ 4512299 h 4616159"/>
              <a:gd name="connsiteX89" fmla="*/ 3263939 w 6095524"/>
              <a:gd name="connsiteY89" fmla="*/ 4524396 h 4616159"/>
              <a:gd name="connsiteX90" fmla="*/ 3216700 w 6095524"/>
              <a:gd name="connsiteY90" fmla="*/ 4536302 h 4616159"/>
              <a:gd name="connsiteX91" fmla="*/ 3210171 w 6095524"/>
              <a:gd name="connsiteY91" fmla="*/ 4534670 h 4616159"/>
              <a:gd name="connsiteX92" fmla="*/ 3147376 w 6095524"/>
              <a:gd name="connsiteY92" fmla="*/ 4524876 h 4616159"/>
              <a:gd name="connsiteX93" fmla="*/ 3119916 w 6095524"/>
              <a:gd name="connsiteY93" fmla="*/ 4511531 h 4616159"/>
              <a:gd name="connsiteX94" fmla="*/ 3082183 w 6095524"/>
              <a:gd name="connsiteY94" fmla="*/ 4499721 h 4616159"/>
              <a:gd name="connsiteX95" fmla="*/ 3040223 w 6095524"/>
              <a:gd name="connsiteY95" fmla="*/ 4485606 h 4616159"/>
              <a:gd name="connsiteX96" fmla="*/ 3009403 w 6095524"/>
              <a:gd name="connsiteY96" fmla="*/ 4478789 h 4616159"/>
              <a:gd name="connsiteX97" fmla="*/ 2963988 w 6095524"/>
              <a:gd name="connsiteY97" fmla="*/ 4483782 h 4616159"/>
              <a:gd name="connsiteX98" fmla="*/ 2954674 w 6095524"/>
              <a:gd name="connsiteY98" fmla="*/ 4487815 h 4616159"/>
              <a:gd name="connsiteX99" fmla="*/ 2865380 w 6095524"/>
              <a:gd name="connsiteY99" fmla="*/ 4518060 h 4616159"/>
              <a:gd name="connsiteX100" fmla="*/ 2805851 w 6095524"/>
              <a:gd name="connsiteY100" fmla="*/ 4518444 h 4616159"/>
              <a:gd name="connsiteX101" fmla="*/ 2786071 w 6095524"/>
              <a:gd name="connsiteY101" fmla="*/ 4513931 h 4616159"/>
              <a:gd name="connsiteX102" fmla="*/ 2749969 w 6095524"/>
              <a:gd name="connsiteY102" fmla="*/ 4493864 h 4616159"/>
              <a:gd name="connsiteX103" fmla="*/ 2734031 w 6095524"/>
              <a:gd name="connsiteY103" fmla="*/ 4490983 h 4616159"/>
              <a:gd name="connsiteX104" fmla="*/ 2705803 w 6095524"/>
              <a:gd name="connsiteY104" fmla="*/ 4489063 h 4616159"/>
              <a:gd name="connsiteX105" fmla="*/ 2644545 w 6095524"/>
              <a:gd name="connsiteY105" fmla="*/ 4490983 h 4616159"/>
              <a:gd name="connsiteX106" fmla="*/ 2564661 w 6095524"/>
              <a:gd name="connsiteY106" fmla="*/ 4482822 h 4616159"/>
              <a:gd name="connsiteX107" fmla="*/ 2532976 w 6095524"/>
              <a:gd name="connsiteY107" fmla="*/ 4485318 h 4616159"/>
              <a:gd name="connsiteX108" fmla="*/ 2498795 w 6095524"/>
              <a:gd name="connsiteY108" fmla="*/ 4489639 h 4616159"/>
              <a:gd name="connsiteX109" fmla="*/ 2488808 w 6095524"/>
              <a:gd name="connsiteY109" fmla="*/ 4489447 h 4616159"/>
              <a:gd name="connsiteX110" fmla="*/ 2436289 w 6095524"/>
              <a:gd name="connsiteY110" fmla="*/ 4479270 h 4616159"/>
              <a:gd name="connsiteX111" fmla="*/ 2424286 w 6095524"/>
              <a:gd name="connsiteY111" fmla="*/ 4472452 h 4616159"/>
              <a:gd name="connsiteX112" fmla="*/ 2392985 w 6095524"/>
              <a:gd name="connsiteY112" fmla="*/ 4475236 h 4616159"/>
              <a:gd name="connsiteX113" fmla="*/ 2365142 w 6095524"/>
              <a:gd name="connsiteY113" fmla="*/ 4486374 h 4616159"/>
              <a:gd name="connsiteX114" fmla="*/ 2205468 w 6095524"/>
              <a:gd name="connsiteY114" fmla="*/ 4510379 h 4616159"/>
              <a:gd name="connsiteX115" fmla="*/ 2109453 w 6095524"/>
              <a:gd name="connsiteY115" fmla="*/ 4510763 h 4616159"/>
              <a:gd name="connsiteX116" fmla="*/ 2042242 w 6095524"/>
              <a:gd name="connsiteY116" fmla="*/ 4521324 h 4616159"/>
              <a:gd name="connsiteX117" fmla="*/ 2031105 w 6095524"/>
              <a:gd name="connsiteY117" fmla="*/ 4532462 h 4616159"/>
              <a:gd name="connsiteX118" fmla="*/ 1990106 w 6095524"/>
              <a:gd name="connsiteY118" fmla="*/ 4544272 h 4616159"/>
              <a:gd name="connsiteX119" fmla="*/ 1951123 w 6095524"/>
              <a:gd name="connsiteY119" fmla="*/ 4519883 h 4616159"/>
              <a:gd name="connsiteX120" fmla="*/ 1902252 w 6095524"/>
              <a:gd name="connsiteY120" fmla="*/ 4483013 h 4616159"/>
              <a:gd name="connsiteX121" fmla="*/ 1875656 w 6095524"/>
              <a:gd name="connsiteY121" fmla="*/ 4482726 h 4616159"/>
              <a:gd name="connsiteX122" fmla="*/ 1820831 w 6095524"/>
              <a:gd name="connsiteY122" fmla="*/ 4475525 h 4616159"/>
              <a:gd name="connsiteX123" fmla="*/ 1782809 w 6095524"/>
              <a:gd name="connsiteY123" fmla="*/ 4463235 h 4616159"/>
              <a:gd name="connsiteX124" fmla="*/ 1729521 w 6095524"/>
              <a:gd name="connsiteY124" fmla="*/ 4448641 h 4616159"/>
              <a:gd name="connsiteX125" fmla="*/ 1709646 w 6095524"/>
              <a:gd name="connsiteY125" fmla="*/ 4440959 h 4616159"/>
              <a:gd name="connsiteX126" fmla="*/ 1662118 w 6095524"/>
              <a:gd name="connsiteY126" fmla="*/ 4429533 h 4616159"/>
              <a:gd name="connsiteX127" fmla="*/ 1622751 w 6095524"/>
              <a:gd name="connsiteY127" fmla="*/ 4422045 h 4616159"/>
              <a:gd name="connsiteX128" fmla="*/ 1590971 w 6095524"/>
              <a:gd name="connsiteY128" fmla="*/ 4398617 h 4616159"/>
              <a:gd name="connsiteX129" fmla="*/ 1580793 w 6095524"/>
              <a:gd name="connsiteY129" fmla="*/ 4386518 h 4616159"/>
              <a:gd name="connsiteX130" fmla="*/ 1572344 w 6095524"/>
              <a:gd name="connsiteY130" fmla="*/ 4378741 h 4616159"/>
              <a:gd name="connsiteX131" fmla="*/ 1534898 w 6095524"/>
              <a:gd name="connsiteY131" fmla="*/ 4333134 h 4616159"/>
              <a:gd name="connsiteX132" fmla="*/ 1530674 w 6095524"/>
              <a:gd name="connsiteY132" fmla="*/ 4329293 h 4616159"/>
              <a:gd name="connsiteX133" fmla="*/ 1479978 w 6095524"/>
              <a:gd name="connsiteY133" fmla="*/ 4308266 h 4616159"/>
              <a:gd name="connsiteX134" fmla="*/ 1462118 w 6095524"/>
              <a:gd name="connsiteY134" fmla="*/ 4296841 h 4616159"/>
              <a:gd name="connsiteX135" fmla="*/ 1425441 w 6095524"/>
              <a:gd name="connsiteY135" fmla="*/ 4268324 h 4616159"/>
              <a:gd name="connsiteX136" fmla="*/ 1410942 w 6095524"/>
              <a:gd name="connsiteY136" fmla="*/ 4267364 h 4616159"/>
              <a:gd name="connsiteX137" fmla="*/ 1357558 w 6095524"/>
              <a:gd name="connsiteY137" fmla="*/ 4284454 h 4616159"/>
              <a:gd name="connsiteX138" fmla="*/ 1330481 w 6095524"/>
              <a:gd name="connsiteY138" fmla="*/ 4303754 h 4616159"/>
              <a:gd name="connsiteX139" fmla="*/ 1321072 w 6095524"/>
              <a:gd name="connsiteY139" fmla="*/ 4311435 h 4616159"/>
              <a:gd name="connsiteX140" fmla="*/ 1254630 w 6095524"/>
              <a:gd name="connsiteY140" fmla="*/ 4303177 h 4616159"/>
              <a:gd name="connsiteX141" fmla="*/ 1236099 w 6095524"/>
              <a:gd name="connsiteY141" fmla="*/ 4301353 h 4616159"/>
              <a:gd name="connsiteX142" fmla="*/ 1172536 w 6095524"/>
              <a:gd name="connsiteY142" fmla="*/ 4292135 h 4616159"/>
              <a:gd name="connsiteX143" fmla="*/ 1159383 w 6095524"/>
              <a:gd name="connsiteY143" fmla="*/ 4294344 h 4616159"/>
              <a:gd name="connsiteX144" fmla="*/ 1073737 w 6095524"/>
              <a:gd name="connsiteY144" fmla="*/ 4296168 h 4616159"/>
              <a:gd name="connsiteX145" fmla="*/ 1067784 w 6095524"/>
              <a:gd name="connsiteY145" fmla="*/ 4290887 h 4616159"/>
              <a:gd name="connsiteX146" fmla="*/ 1037059 w 6095524"/>
              <a:gd name="connsiteY146" fmla="*/ 4275237 h 4616159"/>
              <a:gd name="connsiteX147" fmla="*/ 996061 w 6095524"/>
              <a:gd name="connsiteY147" fmla="*/ 4271205 h 4616159"/>
              <a:gd name="connsiteX148" fmla="*/ 988571 w 6095524"/>
              <a:gd name="connsiteY148" fmla="*/ 4272645 h 4616159"/>
              <a:gd name="connsiteX149" fmla="*/ 960919 w 6095524"/>
              <a:gd name="connsiteY149" fmla="*/ 4282342 h 4616159"/>
              <a:gd name="connsiteX150" fmla="*/ 898797 w 6095524"/>
              <a:gd name="connsiteY150" fmla="*/ 4291367 h 4616159"/>
              <a:gd name="connsiteX151" fmla="*/ 886700 w 6095524"/>
              <a:gd name="connsiteY151" fmla="*/ 4294632 h 4616159"/>
              <a:gd name="connsiteX152" fmla="*/ 864904 w 6095524"/>
              <a:gd name="connsiteY152" fmla="*/ 4299721 h 4616159"/>
              <a:gd name="connsiteX153" fmla="*/ 805854 w 6095524"/>
              <a:gd name="connsiteY153" fmla="*/ 4303082 h 4616159"/>
              <a:gd name="connsiteX154" fmla="*/ 777242 w 6095524"/>
              <a:gd name="connsiteY154" fmla="*/ 4298089 h 4616159"/>
              <a:gd name="connsiteX155" fmla="*/ 764472 w 6095524"/>
              <a:gd name="connsiteY155" fmla="*/ 4298377 h 4616159"/>
              <a:gd name="connsiteX156" fmla="*/ 721842 w 6095524"/>
              <a:gd name="connsiteY156" fmla="*/ 4311147 h 4616159"/>
              <a:gd name="connsiteX157" fmla="*/ 617280 w 6095524"/>
              <a:gd name="connsiteY157" fmla="*/ 4302986 h 4616159"/>
              <a:gd name="connsiteX158" fmla="*/ 584251 w 6095524"/>
              <a:gd name="connsiteY158" fmla="*/ 4296073 h 4616159"/>
              <a:gd name="connsiteX159" fmla="*/ 566681 w 6095524"/>
              <a:gd name="connsiteY159" fmla="*/ 4295112 h 4616159"/>
              <a:gd name="connsiteX160" fmla="*/ 542101 w 6095524"/>
              <a:gd name="connsiteY160" fmla="*/ 4304809 h 4616159"/>
              <a:gd name="connsiteX161" fmla="*/ 497262 w 6095524"/>
              <a:gd name="connsiteY161" fmla="*/ 4306634 h 4616159"/>
              <a:gd name="connsiteX162" fmla="*/ 433988 w 6095524"/>
              <a:gd name="connsiteY162" fmla="*/ 4305193 h 4616159"/>
              <a:gd name="connsiteX163" fmla="*/ 382619 w 6095524"/>
              <a:gd name="connsiteY163" fmla="*/ 4319499 h 4616159"/>
              <a:gd name="connsiteX164" fmla="*/ 364761 w 6095524"/>
              <a:gd name="connsiteY164" fmla="*/ 4337647 h 4616159"/>
              <a:gd name="connsiteX165" fmla="*/ 326355 w 6095524"/>
              <a:gd name="connsiteY165" fmla="*/ 4341295 h 4616159"/>
              <a:gd name="connsiteX166" fmla="*/ 278539 w 6095524"/>
              <a:gd name="connsiteY166" fmla="*/ 4315083 h 4616159"/>
              <a:gd name="connsiteX167" fmla="*/ 273066 w 6095524"/>
              <a:gd name="connsiteY167" fmla="*/ 4315947 h 4616159"/>
              <a:gd name="connsiteX168" fmla="*/ 189053 w 6095524"/>
              <a:gd name="connsiteY168" fmla="*/ 4328814 h 4616159"/>
              <a:gd name="connsiteX169" fmla="*/ 137877 w 6095524"/>
              <a:gd name="connsiteY169" fmla="*/ 4340047 h 4616159"/>
              <a:gd name="connsiteX170" fmla="*/ 133077 w 6095524"/>
              <a:gd name="connsiteY170" fmla="*/ 4344752 h 4616159"/>
              <a:gd name="connsiteX171" fmla="*/ 85356 w 6095524"/>
              <a:gd name="connsiteY171" fmla="*/ 4356082 h 4616159"/>
              <a:gd name="connsiteX172" fmla="*/ 45030 w 6095524"/>
              <a:gd name="connsiteY172" fmla="*/ 4346096 h 4616159"/>
              <a:gd name="connsiteX173" fmla="*/ 17282 w 6095524"/>
              <a:gd name="connsiteY173" fmla="*/ 4339951 h 4616159"/>
              <a:gd name="connsiteX174" fmla="*/ 0 w 6095524"/>
              <a:gd name="connsiteY174" fmla="*/ 4338332 h 4616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</a:cxnLst>
            <a:rect l="l" t="t" r="r" b="b"/>
            <a:pathLst>
              <a:path w="6095524" h="4616159">
                <a:moveTo>
                  <a:pt x="0" y="0"/>
                </a:moveTo>
                <a:lnTo>
                  <a:pt x="6095524" y="0"/>
                </a:lnTo>
                <a:lnTo>
                  <a:pt x="6095524" y="3296937"/>
                </a:lnTo>
                <a:lnTo>
                  <a:pt x="6081792" y="3305388"/>
                </a:lnTo>
                <a:cubicBezTo>
                  <a:pt x="6067486" y="3313549"/>
                  <a:pt x="6051452" y="3319502"/>
                  <a:pt x="6039258" y="3329967"/>
                </a:cubicBezTo>
                <a:cubicBezTo>
                  <a:pt x="6029656" y="3338225"/>
                  <a:pt x="6023414" y="3351283"/>
                  <a:pt x="6017942" y="3363285"/>
                </a:cubicBezTo>
                <a:cubicBezTo>
                  <a:pt x="6006708" y="3387865"/>
                  <a:pt x="5987600" y="3405148"/>
                  <a:pt x="5968302" y="3422719"/>
                </a:cubicBezTo>
                <a:cubicBezTo>
                  <a:pt x="5960716" y="3429535"/>
                  <a:pt x="5954668" y="3438081"/>
                  <a:pt x="5947467" y="3445378"/>
                </a:cubicBezTo>
                <a:cubicBezTo>
                  <a:pt x="5944106" y="3448738"/>
                  <a:pt x="5940073" y="3452291"/>
                  <a:pt x="5935657" y="3453828"/>
                </a:cubicBezTo>
                <a:cubicBezTo>
                  <a:pt x="5921830" y="3458819"/>
                  <a:pt x="5913958" y="3468421"/>
                  <a:pt x="5908676" y="3481672"/>
                </a:cubicBezTo>
                <a:cubicBezTo>
                  <a:pt x="5906180" y="3487816"/>
                  <a:pt x="5900707" y="3493193"/>
                  <a:pt x="5895618" y="3497898"/>
                </a:cubicBezTo>
                <a:cubicBezTo>
                  <a:pt x="5878239" y="3513741"/>
                  <a:pt x="5859804" y="3528143"/>
                  <a:pt x="5853084" y="3552627"/>
                </a:cubicBezTo>
                <a:cubicBezTo>
                  <a:pt x="5851452" y="3558676"/>
                  <a:pt x="5843770" y="3564533"/>
                  <a:pt x="5837528" y="3567510"/>
                </a:cubicBezTo>
                <a:cubicBezTo>
                  <a:pt x="5827159" y="3572502"/>
                  <a:pt x="5816406" y="3574998"/>
                  <a:pt x="5811221" y="3587576"/>
                </a:cubicBezTo>
                <a:cubicBezTo>
                  <a:pt x="5809494" y="3591801"/>
                  <a:pt x="5801427" y="3594394"/>
                  <a:pt x="5795763" y="3595738"/>
                </a:cubicBezTo>
                <a:cubicBezTo>
                  <a:pt x="5778768" y="3599866"/>
                  <a:pt x="5769550" y="3607259"/>
                  <a:pt x="5768494" y="3624638"/>
                </a:cubicBezTo>
                <a:cubicBezTo>
                  <a:pt x="5766574" y="3656131"/>
                  <a:pt x="5746603" y="3675718"/>
                  <a:pt x="5725000" y="3694153"/>
                </a:cubicBezTo>
                <a:cubicBezTo>
                  <a:pt x="5709636" y="3707307"/>
                  <a:pt x="5691971" y="3717677"/>
                  <a:pt x="5676896" y="3731023"/>
                </a:cubicBezTo>
                <a:cubicBezTo>
                  <a:pt x="5669598" y="3737552"/>
                  <a:pt x="5664318" y="3747441"/>
                  <a:pt x="5660477" y="3756755"/>
                </a:cubicBezTo>
                <a:cubicBezTo>
                  <a:pt x="5654428" y="3771542"/>
                  <a:pt x="5644827" y="3781047"/>
                  <a:pt x="5629944" y="3787288"/>
                </a:cubicBezTo>
                <a:cubicBezTo>
                  <a:pt x="5616118" y="3793049"/>
                  <a:pt x="5603732" y="3802362"/>
                  <a:pt x="5590194" y="3809084"/>
                </a:cubicBezTo>
                <a:cubicBezTo>
                  <a:pt x="5577616" y="3815420"/>
                  <a:pt x="5564270" y="3820221"/>
                  <a:pt x="5551404" y="3825886"/>
                </a:cubicBezTo>
                <a:cubicBezTo>
                  <a:pt x="5543051" y="3829535"/>
                  <a:pt x="5534025" y="3832319"/>
                  <a:pt x="5527016" y="3837600"/>
                </a:cubicBezTo>
                <a:cubicBezTo>
                  <a:pt x="5513862" y="3847490"/>
                  <a:pt x="5500324" y="3850274"/>
                  <a:pt x="5483904" y="3848354"/>
                </a:cubicBezTo>
                <a:cubicBezTo>
                  <a:pt x="5472192" y="3847009"/>
                  <a:pt x="5459518" y="3849122"/>
                  <a:pt x="5447996" y="3852194"/>
                </a:cubicBezTo>
                <a:cubicBezTo>
                  <a:pt x="5434170" y="3855842"/>
                  <a:pt x="5420920" y="3858243"/>
                  <a:pt x="5406230" y="3857187"/>
                </a:cubicBezTo>
                <a:cubicBezTo>
                  <a:pt x="5386066" y="3855747"/>
                  <a:pt x="5367344" y="3861316"/>
                  <a:pt x="5350732" y="3874661"/>
                </a:cubicBezTo>
                <a:cubicBezTo>
                  <a:pt x="5332874" y="3888872"/>
                  <a:pt x="5313767" y="3901546"/>
                  <a:pt x="5294564" y="3913836"/>
                </a:cubicBezTo>
                <a:cubicBezTo>
                  <a:pt x="5289091" y="3917389"/>
                  <a:pt x="5281026" y="3919308"/>
                  <a:pt x="5274688" y="3918444"/>
                </a:cubicBezTo>
                <a:cubicBezTo>
                  <a:pt x="5254333" y="3915564"/>
                  <a:pt x="5233210" y="3913644"/>
                  <a:pt x="5214200" y="3906443"/>
                </a:cubicBezTo>
                <a:cubicBezTo>
                  <a:pt x="5185106" y="3895401"/>
                  <a:pt x="5156206" y="3888584"/>
                  <a:pt x="5125577" y="3894153"/>
                </a:cubicBezTo>
                <a:cubicBezTo>
                  <a:pt x="5117512" y="3895593"/>
                  <a:pt x="5109158" y="3900586"/>
                  <a:pt x="5103206" y="3906347"/>
                </a:cubicBezTo>
                <a:cubicBezTo>
                  <a:pt x="5092548" y="3916621"/>
                  <a:pt x="5082178" y="3925837"/>
                  <a:pt x="5067104" y="3929582"/>
                </a:cubicBezTo>
                <a:cubicBezTo>
                  <a:pt x="5053470" y="3932943"/>
                  <a:pt x="5043100" y="3955027"/>
                  <a:pt x="5047036" y="3971541"/>
                </a:cubicBezTo>
                <a:cubicBezTo>
                  <a:pt x="5051454" y="3990168"/>
                  <a:pt x="5047324" y="4005242"/>
                  <a:pt x="5033978" y="4018877"/>
                </a:cubicBezTo>
                <a:cubicBezTo>
                  <a:pt x="5028506" y="4024349"/>
                  <a:pt x="5025914" y="4032510"/>
                  <a:pt x="5020921" y="4038655"/>
                </a:cubicBezTo>
                <a:cubicBezTo>
                  <a:pt x="5016792" y="4043745"/>
                  <a:pt x="5011800" y="4049217"/>
                  <a:pt x="5006038" y="4051713"/>
                </a:cubicBezTo>
                <a:cubicBezTo>
                  <a:pt x="4995764" y="4056226"/>
                  <a:pt x="4989140" y="4062275"/>
                  <a:pt x="4985588" y="4073221"/>
                </a:cubicBezTo>
                <a:cubicBezTo>
                  <a:pt x="4980498" y="4089160"/>
                  <a:pt x="4973778" y="4104618"/>
                  <a:pt x="4968112" y="4120364"/>
                </a:cubicBezTo>
                <a:cubicBezTo>
                  <a:pt x="4964752" y="4129486"/>
                  <a:pt x="4958510" y="4134575"/>
                  <a:pt x="4949196" y="4137071"/>
                </a:cubicBezTo>
                <a:cubicBezTo>
                  <a:pt x="4943820" y="4138608"/>
                  <a:pt x="4936810" y="4139760"/>
                  <a:pt x="4933738" y="4143601"/>
                </a:cubicBezTo>
                <a:cubicBezTo>
                  <a:pt x="4917032" y="4164531"/>
                  <a:pt x="4892932" y="4166068"/>
                  <a:pt x="4869600" y="4170004"/>
                </a:cubicBezTo>
                <a:cubicBezTo>
                  <a:pt x="4866912" y="4170485"/>
                  <a:pt x="4864223" y="4170772"/>
                  <a:pt x="4861536" y="4170772"/>
                </a:cubicBezTo>
                <a:cubicBezTo>
                  <a:pt x="4828698" y="4170485"/>
                  <a:pt x="4798837" y="4181814"/>
                  <a:pt x="4768977" y="4193720"/>
                </a:cubicBezTo>
                <a:cubicBezTo>
                  <a:pt x="4761104" y="4196888"/>
                  <a:pt x="4752174" y="4197945"/>
                  <a:pt x="4743532" y="4199193"/>
                </a:cubicBezTo>
                <a:cubicBezTo>
                  <a:pt x="4720970" y="4202553"/>
                  <a:pt x="4697254" y="4201881"/>
                  <a:pt x="4677378" y="4215611"/>
                </a:cubicBezTo>
                <a:cubicBezTo>
                  <a:pt x="4661728" y="4226365"/>
                  <a:pt x="4648478" y="4239616"/>
                  <a:pt x="4642908" y="4258626"/>
                </a:cubicBezTo>
                <a:cubicBezTo>
                  <a:pt x="4639164" y="4271396"/>
                  <a:pt x="4631675" y="4279558"/>
                  <a:pt x="4619192" y="4284647"/>
                </a:cubicBezTo>
                <a:cubicBezTo>
                  <a:pt x="4608439" y="4289063"/>
                  <a:pt x="4598838" y="4296168"/>
                  <a:pt x="4588468" y="4301450"/>
                </a:cubicBezTo>
                <a:cubicBezTo>
                  <a:pt x="4582995" y="4304234"/>
                  <a:pt x="4576754" y="4307690"/>
                  <a:pt x="4570898" y="4307690"/>
                </a:cubicBezTo>
                <a:cubicBezTo>
                  <a:pt x="4555247" y="4307690"/>
                  <a:pt x="4539309" y="4307114"/>
                  <a:pt x="4523946" y="4304522"/>
                </a:cubicBezTo>
                <a:cubicBezTo>
                  <a:pt x="4516266" y="4303177"/>
                  <a:pt x="4508680" y="4297705"/>
                  <a:pt x="4502535" y="4292424"/>
                </a:cubicBezTo>
                <a:cubicBezTo>
                  <a:pt x="4496198" y="4286855"/>
                  <a:pt x="4490245" y="4284166"/>
                  <a:pt x="4483140" y="4288967"/>
                </a:cubicBezTo>
                <a:cubicBezTo>
                  <a:pt x="4465474" y="4300969"/>
                  <a:pt x="4447998" y="4313163"/>
                  <a:pt x="4430812" y="4325837"/>
                </a:cubicBezTo>
                <a:cubicBezTo>
                  <a:pt x="4427834" y="4328045"/>
                  <a:pt x="4426491" y="4332942"/>
                  <a:pt x="4425050" y="4336783"/>
                </a:cubicBezTo>
                <a:cubicBezTo>
                  <a:pt x="4418329" y="4354737"/>
                  <a:pt x="4412472" y="4372981"/>
                  <a:pt x="4404984" y="4390647"/>
                </a:cubicBezTo>
                <a:cubicBezTo>
                  <a:pt x="4402391" y="4396697"/>
                  <a:pt x="4396054" y="4401305"/>
                  <a:pt x="4391157" y="4406298"/>
                </a:cubicBezTo>
                <a:cubicBezTo>
                  <a:pt x="4389621" y="4407930"/>
                  <a:pt x="4386452" y="4408218"/>
                  <a:pt x="4385396" y="4409946"/>
                </a:cubicBezTo>
                <a:cubicBezTo>
                  <a:pt x="4376083" y="4425885"/>
                  <a:pt x="4359472" y="4427997"/>
                  <a:pt x="4344206" y="4433758"/>
                </a:cubicBezTo>
                <a:cubicBezTo>
                  <a:pt x="4331147" y="4438655"/>
                  <a:pt x="4317321" y="4442303"/>
                  <a:pt x="4305128" y="4447584"/>
                </a:cubicBezTo>
                <a:cubicBezTo>
                  <a:pt x="4286212" y="4455842"/>
                  <a:pt x="4268738" y="4462755"/>
                  <a:pt x="4247710" y="4463042"/>
                </a:cubicBezTo>
                <a:cubicBezTo>
                  <a:pt x="4239069" y="4463139"/>
                  <a:pt x="4228988" y="4471876"/>
                  <a:pt x="4222170" y="4479077"/>
                </a:cubicBezTo>
                <a:cubicBezTo>
                  <a:pt x="4209016" y="4492999"/>
                  <a:pt x="4194230" y="4497896"/>
                  <a:pt x="4175604" y="4495400"/>
                </a:cubicBezTo>
                <a:cubicBezTo>
                  <a:pt x="4169458" y="4494535"/>
                  <a:pt x="4162544" y="4497608"/>
                  <a:pt x="4156304" y="4499721"/>
                </a:cubicBezTo>
                <a:cubicBezTo>
                  <a:pt x="4150447" y="4501641"/>
                  <a:pt x="4144878" y="4504425"/>
                  <a:pt x="4139598" y="4507402"/>
                </a:cubicBezTo>
                <a:cubicBezTo>
                  <a:pt x="4133260" y="4511050"/>
                  <a:pt x="4125290" y="4513835"/>
                  <a:pt x="4121738" y="4519403"/>
                </a:cubicBezTo>
                <a:cubicBezTo>
                  <a:pt x="4110505" y="4536782"/>
                  <a:pt x="4092166" y="4544367"/>
                  <a:pt x="4074978" y="4548496"/>
                </a:cubicBezTo>
                <a:cubicBezTo>
                  <a:pt x="4052223" y="4554065"/>
                  <a:pt x="4027164" y="4557234"/>
                  <a:pt x="4004696" y="4543408"/>
                </a:cubicBezTo>
                <a:cubicBezTo>
                  <a:pt x="3991254" y="4535054"/>
                  <a:pt x="3978388" y="4533038"/>
                  <a:pt x="3964370" y="4543792"/>
                </a:cubicBezTo>
                <a:cubicBezTo>
                  <a:pt x="3954863" y="4551185"/>
                  <a:pt x="3936141" y="4547536"/>
                  <a:pt x="3927116" y="4538991"/>
                </a:cubicBezTo>
                <a:cubicBezTo>
                  <a:pt x="3923851" y="4535918"/>
                  <a:pt x="3920490" y="4532846"/>
                  <a:pt x="3915018" y="4527661"/>
                </a:cubicBezTo>
                <a:cubicBezTo>
                  <a:pt x="3905128" y="4551185"/>
                  <a:pt x="3884293" y="4553297"/>
                  <a:pt x="3864225" y="4558098"/>
                </a:cubicBezTo>
                <a:cubicBezTo>
                  <a:pt x="3851936" y="4561074"/>
                  <a:pt x="3848959" y="4573172"/>
                  <a:pt x="3846655" y="4584310"/>
                </a:cubicBezTo>
                <a:cubicBezTo>
                  <a:pt x="3842622" y="4604377"/>
                  <a:pt x="3832924" y="4613210"/>
                  <a:pt x="3812665" y="4611578"/>
                </a:cubicBezTo>
                <a:cubicBezTo>
                  <a:pt x="3790294" y="4609753"/>
                  <a:pt x="3767922" y="4606585"/>
                  <a:pt x="3745743" y="4602840"/>
                </a:cubicBezTo>
                <a:cubicBezTo>
                  <a:pt x="3731725" y="4600440"/>
                  <a:pt x="3719051" y="4594584"/>
                  <a:pt x="3708873" y="4583350"/>
                </a:cubicBezTo>
                <a:cubicBezTo>
                  <a:pt x="3698984" y="4572404"/>
                  <a:pt x="3696680" y="4573652"/>
                  <a:pt x="3685254" y="4582389"/>
                </a:cubicBezTo>
                <a:cubicBezTo>
                  <a:pt x="3671907" y="4592568"/>
                  <a:pt x="3658081" y="4601976"/>
                  <a:pt x="3643775" y="4610714"/>
                </a:cubicBezTo>
                <a:cubicBezTo>
                  <a:pt x="3639262" y="4613498"/>
                  <a:pt x="3632733" y="4613403"/>
                  <a:pt x="3627068" y="4613978"/>
                </a:cubicBezTo>
                <a:cubicBezTo>
                  <a:pt x="3617466" y="4615035"/>
                  <a:pt x="3607577" y="4616955"/>
                  <a:pt x="3598168" y="4615803"/>
                </a:cubicBezTo>
                <a:cubicBezTo>
                  <a:pt x="3589143" y="4614650"/>
                  <a:pt x="3580213" y="4610714"/>
                  <a:pt x="3571860" y="4606778"/>
                </a:cubicBezTo>
                <a:cubicBezTo>
                  <a:pt x="3548528" y="4595736"/>
                  <a:pt x="3527116" y="4582005"/>
                  <a:pt x="3509930" y="4562227"/>
                </a:cubicBezTo>
                <a:cubicBezTo>
                  <a:pt x="3507722" y="4559634"/>
                  <a:pt x="3503305" y="4558673"/>
                  <a:pt x="3499656" y="4557810"/>
                </a:cubicBezTo>
                <a:cubicBezTo>
                  <a:pt x="3493703" y="4556369"/>
                  <a:pt x="3487558" y="4555025"/>
                  <a:pt x="3481509" y="4554833"/>
                </a:cubicBezTo>
                <a:cubicBezTo>
                  <a:pt x="3452129" y="4553873"/>
                  <a:pt x="3429085" y="4540431"/>
                  <a:pt x="3410074" y="4518924"/>
                </a:cubicBezTo>
                <a:cubicBezTo>
                  <a:pt x="3404601" y="4512779"/>
                  <a:pt x="3400376" y="4512106"/>
                  <a:pt x="3394423" y="4519212"/>
                </a:cubicBezTo>
                <a:cubicBezTo>
                  <a:pt x="3387511" y="4527469"/>
                  <a:pt x="3377621" y="4524205"/>
                  <a:pt x="3368691" y="4522284"/>
                </a:cubicBezTo>
                <a:cubicBezTo>
                  <a:pt x="3359474" y="4520364"/>
                  <a:pt x="3350160" y="4518347"/>
                  <a:pt x="3340943" y="4516427"/>
                </a:cubicBezTo>
                <a:cubicBezTo>
                  <a:pt x="3334126" y="4515083"/>
                  <a:pt x="3327405" y="4513931"/>
                  <a:pt x="3320683" y="4512299"/>
                </a:cubicBezTo>
                <a:cubicBezTo>
                  <a:pt x="3299752" y="4507209"/>
                  <a:pt x="3280934" y="4508746"/>
                  <a:pt x="3263939" y="4524396"/>
                </a:cubicBezTo>
                <a:cubicBezTo>
                  <a:pt x="3250977" y="4536398"/>
                  <a:pt x="3234366" y="4539951"/>
                  <a:pt x="3216700" y="4536302"/>
                </a:cubicBezTo>
                <a:cubicBezTo>
                  <a:pt x="3214491" y="4535822"/>
                  <a:pt x="3211707" y="4533902"/>
                  <a:pt x="3210171" y="4534670"/>
                </a:cubicBezTo>
                <a:cubicBezTo>
                  <a:pt x="3187031" y="4545904"/>
                  <a:pt x="3168692" y="4526124"/>
                  <a:pt x="3147376" y="4524876"/>
                </a:cubicBezTo>
                <a:cubicBezTo>
                  <a:pt x="3137967" y="4524300"/>
                  <a:pt x="3128366" y="4517195"/>
                  <a:pt x="3119916" y="4511531"/>
                </a:cubicBezTo>
                <a:cubicBezTo>
                  <a:pt x="3108298" y="4503753"/>
                  <a:pt x="3097928" y="4496264"/>
                  <a:pt x="3082183" y="4499721"/>
                </a:cubicBezTo>
                <a:cubicBezTo>
                  <a:pt x="3066436" y="4503273"/>
                  <a:pt x="3052034" y="4496744"/>
                  <a:pt x="3040223" y="4485606"/>
                </a:cubicBezTo>
                <a:cubicBezTo>
                  <a:pt x="3031199" y="4477157"/>
                  <a:pt x="3021309" y="4476389"/>
                  <a:pt x="3009403" y="4478789"/>
                </a:cubicBezTo>
                <a:cubicBezTo>
                  <a:pt x="2994520" y="4481765"/>
                  <a:pt x="2979062" y="4481958"/>
                  <a:pt x="2963988" y="4483782"/>
                </a:cubicBezTo>
                <a:cubicBezTo>
                  <a:pt x="2960723" y="4484166"/>
                  <a:pt x="2956595" y="4485510"/>
                  <a:pt x="2954674" y="4487815"/>
                </a:cubicBezTo>
                <a:cubicBezTo>
                  <a:pt x="2931150" y="4516427"/>
                  <a:pt x="2898025" y="4516715"/>
                  <a:pt x="2865380" y="4518060"/>
                </a:cubicBezTo>
                <a:cubicBezTo>
                  <a:pt x="2845601" y="4518924"/>
                  <a:pt x="2825726" y="4518924"/>
                  <a:pt x="2805851" y="4518444"/>
                </a:cubicBezTo>
                <a:cubicBezTo>
                  <a:pt x="2799129" y="4518347"/>
                  <a:pt x="2792024" y="4516811"/>
                  <a:pt x="2786071" y="4513931"/>
                </a:cubicBezTo>
                <a:cubicBezTo>
                  <a:pt x="2773685" y="4507882"/>
                  <a:pt x="2762260" y="4500009"/>
                  <a:pt x="2749969" y="4493864"/>
                </a:cubicBezTo>
                <a:cubicBezTo>
                  <a:pt x="2745362" y="4491463"/>
                  <a:pt x="2739408" y="4491367"/>
                  <a:pt x="2734031" y="4490983"/>
                </a:cubicBezTo>
                <a:cubicBezTo>
                  <a:pt x="2724526" y="4490215"/>
                  <a:pt x="2713964" y="4492519"/>
                  <a:pt x="2705803" y="4489063"/>
                </a:cubicBezTo>
                <a:cubicBezTo>
                  <a:pt x="2684583" y="4480133"/>
                  <a:pt x="2664708" y="4482150"/>
                  <a:pt x="2644545" y="4490983"/>
                </a:cubicBezTo>
                <a:cubicBezTo>
                  <a:pt x="2616316" y="4503369"/>
                  <a:pt x="2589625" y="4502409"/>
                  <a:pt x="2564661" y="4482822"/>
                </a:cubicBezTo>
                <a:cubicBezTo>
                  <a:pt x="2553427" y="4473989"/>
                  <a:pt x="2542481" y="4478213"/>
                  <a:pt x="2532976" y="4485318"/>
                </a:cubicBezTo>
                <a:cubicBezTo>
                  <a:pt x="2522030" y="4493576"/>
                  <a:pt x="2511372" y="4495687"/>
                  <a:pt x="2498795" y="4489639"/>
                </a:cubicBezTo>
                <a:cubicBezTo>
                  <a:pt x="2496009" y="4488295"/>
                  <a:pt x="2492073" y="4488967"/>
                  <a:pt x="2488808" y="4489447"/>
                </a:cubicBezTo>
                <a:cubicBezTo>
                  <a:pt x="2470182" y="4491847"/>
                  <a:pt x="2451458" y="4495880"/>
                  <a:pt x="2436289" y="4479270"/>
                </a:cubicBezTo>
                <a:cubicBezTo>
                  <a:pt x="2433312" y="4476005"/>
                  <a:pt x="2428319" y="4474661"/>
                  <a:pt x="2424286" y="4472452"/>
                </a:cubicBezTo>
                <a:cubicBezTo>
                  <a:pt x="2407387" y="4463426"/>
                  <a:pt x="2408060" y="4464291"/>
                  <a:pt x="2392985" y="4475236"/>
                </a:cubicBezTo>
                <a:cubicBezTo>
                  <a:pt x="2385112" y="4480997"/>
                  <a:pt x="2374262" y="4486854"/>
                  <a:pt x="2365142" y="4486374"/>
                </a:cubicBezTo>
                <a:cubicBezTo>
                  <a:pt x="2310124" y="4483494"/>
                  <a:pt x="2257796" y="4497320"/>
                  <a:pt x="2205468" y="4510379"/>
                </a:cubicBezTo>
                <a:cubicBezTo>
                  <a:pt x="2173207" y="4518444"/>
                  <a:pt x="2141714" y="4518924"/>
                  <a:pt x="2109453" y="4510763"/>
                </a:cubicBezTo>
                <a:cubicBezTo>
                  <a:pt x="2086121" y="4504809"/>
                  <a:pt x="2064037" y="4514603"/>
                  <a:pt x="2042242" y="4521324"/>
                </a:cubicBezTo>
                <a:cubicBezTo>
                  <a:pt x="2037729" y="4522667"/>
                  <a:pt x="2033505" y="4527949"/>
                  <a:pt x="2031105" y="4532462"/>
                </a:cubicBezTo>
                <a:cubicBezTo>
                  <a:pt x="2022463" y="4548401"/>
                  <a:pt x="2008157" y="4550896"/>
                  <a:pt x="1990106" y="4544272"/>
                </a:cubicBezTo>
                <a:cubicBezTo>
                  <a:pt x="1975800" y="4539086"/>
                  <a:pt x="1962742" y="4532173"/>
                  <a:pt x="1951123" y="4519883"/>
                </a:cubicBezTo>
                <a:cubicBezTo>
                  <a:pt x="1937490" y="4505481"/>
                  <a:pt x="1923375" y="4489063"/>
                  <a:pt x="1902252" y="4483013"/>
                </a:cubicBezTo>
                <a:cubicBezTo>
                  <a:pt x="1893130" y="4480422"/>
                  <a:pt x="1885257" y="4480038"/>
                  <a:pt x="1875656" y="4482726"/>
                </a:cubicBezTo>
                <a:cubicBezTo>
                  <a:pt x="1857028" y="4487910"/>
                  <a:pt x="1838306" y="4491560"/>
                  <a:pt x="1820831" y="4475525"/>
                </a:cubicBezTo>
                <a:cubicBezTo>
                  <a:pt x="1811229" y="4466691"/>
                  <a:pt x="1798267" y="4461026"/>
                  <a:pt x="1782809" y="4463235"/>
                </a:cubicBezTo>
                <a:cubicBezTo>
                  <a:pt x="1763510" y="4466019"/>
                  <a:pt x="1745939" y="4459010"/>
                  <a:pt x="1729521" y="4448641"/>
                </a:cubicBezTo>
                <a:cubicBezTo>
                  <a:pt x="1723664" y="4444896"/>
                  <a:pt x="1716462" y="4442784"/>
                  <a:pt x="1709646" y="4440959"/>
                </a:cubicBezTo>
                <a:cubicBezTo>
                  <a:pt x="1693899" y="4436735"/>
                  <a:pt x="1678056" y="4432990"/>
                  <a:pt x="1662118" y="4429533"/>
                </a:cubicBezTo>
                <a:cubicBezTo>
                  <a:pt x="1649060" y="4426653"/>
                  <a:pt x="1635906" y="4424540"/>
                  <a:pt x="1622751" y="4422045"/>
                </a:cubicBezTo>
                <a:cubicBezTo>
                  <a:pt x="1608350" y="4419356"/>
                  <a:pt x="1596923" y="4413114"/>
                  <a:pt x="1590971" y="4398617"/>
                </a:cubicBezTo>
                <a:cubicBezTo>
                  <a:pt x="1589051" y="4394008"/>
                  <a:pt x="1584442" y="4390359"/>
                  <a:pt x="1580793" y="4386518"/>
                </a:cubicBezTo>
                <a:cubicBezTo>
                  <a:pt x="1578201" y="4383734"/>
                  <a:pt x="1574744" y="4381621"/>
                  <a:pt x="1572344" y="4378741"/>
                </a:cubicBezTo>
                <a:cubicBezTo>
                  <a:pt x="1559765" y="4363571"/>
                  <a:pt x="1547380" y="4348305"/>
                  <a:pt x="1534898" y="4333134"/>
                </a:cubicBezTo>
                <a:cubicBezTo>
                  <a:pt x="1533649" y="4331694"/>
                  <a:pt x="1532306" y="4329966"/>
                  <a:pt x="1530674" y="4329293"/>
                </a:cubicBezTo>
                <a:cubicBezTo>
                  <a:pt x="1513775" y="4322285"/>
                  <a:pt x="1496684" y="4315660"/>
                  <a:pt x="1479978" y="4308266"/>
                </a:cubicBezTo>
                <a:cubicBezTo>
                  <a:pt x="1473544" y="4305386"/>
                  <a:pt x="1466919" y="4301834"/>
                  <a:pt x="1462118" y="4296841"/>
                </a:cubicBezTo>
                <a:cubicBezTo>
                  <a:pt x="1451173" y="4285511"/>
                  <a:pt x="1441187" y="4273221"/>
                  <a:pt x="1425441" y="4268324"/>
                </a:cubicBezTo>
                <a:cubicBezTo>
                  <a:pt x="1420832" y="4266884"/>
                  <a:pt x="1415360" y="4266116"/>
                  <a:pt x="1410942" y="4267364"/>
                </a:cubicBezTo>
                <a:cubicBezTo>
                  <a:pt x="1392987" y="4272548"/>
                  <a:pt x="1375417" y="4278981"/>
                  <a:pt x="1357558" y="4284454"/>
                </a:cubicBezTo>
                <a:cubicBezTo>
                  <a:pt x="1346229" y="4287815"/>
                  <a:pt x="1335955" y="4291848"/>
                  <a:pt x="1330481" y="4303754"/>
                </a:cubicBezTo>
                <a:cubicBezTo>
                  <a:pt x="1328946" y="4307114"/>
                  <a:pt x="1324624" y="4310763"/>
                  <a:pt x="1321072" y="4311435"/>
                </a:cubicBezTo>
                <a:cubicBezTo>
                  <a:pt x="1298221" y="4315756"/>
                  <a:pt x="1275657" y="4317867"/>
                  <a:pt x="1254630" y="4303177"/>
                </a:cubicBezTo>
                <a:cubicBezTo>
                  <a:pt x="1250213" y="4300009"/>
                  <a:pt x="1241956" y="4300009"/>
                  <a:pt x="1236099" y="4301353"/>
                </a:cubicBezTo>
                <a:cubicBezTo>
                  <a:pt x="1213535" y="4306346"/>
                  <a:pt x="1192124" y="4308074"/>
                  <a:pt x="1172536" y="4292135"/>
                </a:cubicBezTo>
                <a:cubicBezTo>
                  <a:pt x="1170232" y="4290215"/>
                  <a:pt x="1162839" y="4291944"/>
                  <a:pt x="1159383" y="4294344"/>
                </a:cubicBezTo>
                <a:cubicBezTo>
                  <a:pt x="1126065" y="4317772"/>
                  <a:pt x="1107823" y="4318348"/>
                  <a:pt x="1073737" y="4296168"/>
                </a:cubicBezTo>
                <a:cubicBezTo>
                  <a:pt x="1071528" y="4294728"/>
                  <a:pt x="1068649" y="4293096"/>
                  <a:pt x="1067784" y="4290887"/>
                </a:cubicBezTo>
                <a:cubicBezTo>
                  <a:pt x="1061927" y="4276773"/>
                  <a:pt x="1049445" y="4276389"/>
                  <a:pt x="1037059" y="4275237"/>
                </a:cubicBezTo>
                <a:cubicBezTo>
                  <a:pt x="1023425" y="4273989"/>
                  <a:pt x="1009791" y="4272357"/>
                  <a:pt x="996061" y="4271205"/>
                </a:cubicBezTo>
                <a:cubicBezTo>
                  <a:pt x="993660" y="4271012"/>
                  <a:pt x="990972" y="4271780"/>
                  <a:pt x="988571" y="4272645"/>
                </a:cubicBezTo>
                <a:cubicBezTo>
                  <a:pt x="979354" y="4275813"/>
                  <a:pt x="970425" y="4280422"/>
                  <a:pt x="960919" y="4282342"/>
                </a:cubicBezTo>
                <a:cubicBezTo>
                  <a:pt x="940372" y="4286471"/>
                  <a:pt x="920497" y="4294728"/>
                  <a:pt x="898797" y="4291367"/>
                </a:cubicBezTo>
                <a:cubicBezTo>
                  <a:pt x="895053" y="4290792"/>
                  <a:pt x="890732" y="4293576"/>
                  <a:pt x="886700" y="4294632"/>
                </a:cubicBezTo>
                <a:cubicBezTo>
                  <a:pt x="879402" y="4296457"/>
                  <a:pt x="872297" y="4299048"/>
                  <a:pt x="864904" y="4299721"/>
                </a:cubicBezTo>
                <a:cubicBezTo>
                  <a:pt x="845317" y="4301450"/>
                  <a:pt x="825538" y="4302986"/>
                  <a:pt x="805854" y="4303082"/>
                </a:cubicBezTo>
                <a:cubicBezTo>
                  <a:pt x="796350" y="4303177"/>
                  <a:pt x="786844" y="4299529"/>
                  <a:pt x="777242" y="4298089"/>
                </a:cubicBezTo>
                <a:cubicBezTo>
                  <a:pt x="772922" y="4297416"/>
                  <a:pt x="765912" y="4296264"/>
                  <a:pt x="764472" y="4298377"/>
                </a:cubicBezTo>
                <a:cubicBezTo>
                  <a:pt x="753335" y="4314411"/>
                  <a:pt x="737684" y="4311338"/>
                  <a:pt x="721842" y="4311147"/>
                </a:cubicBezTo>
                <a:cubicBezTo>
                  <a:pt x="686892" y="4310763"/>
                  <a:pt x="653095" y="4297225"/>
                  <a:pt x="617280" y="4302986"/>
                </a:cubicBezTo>
                <a:cubicBezTo>
                  <a:pt x="606911" y="4304618"/>
                  <a:pt x="595389" y="4298185"/>
                  <a:pt x="584251" y="4296073"/>
                </a:cubicBezTo>
                <a:cubicBezTo>
                  <a:pt x="578490" y="4295016"/>
                  <a:pt x="572154" y="4293767"/>
                  <a:pt x="566681" y="4295112"/>
                </a:cubicBezTo>
                <a:cubicBezTo>
                  <a:pt x="558232" y="4297225"/>
                  <a:pt x="550070" y="4301065"/>
                  <a:pt x="542101" y="4304809"/>
                </a:cubicBezTo>
                <a:cubicBezTo>
                  <a:pt x="527315" y="4311722"/>
                  <a:pt x="512145" y="4311722"/>
                  <a:pt x="497262" y="4306634"/>
                </a:cubicBezTo>
                <a:cubicBezTo>
                  <a:pt x="476139" y="4299432"/>
                  <a:pt x="455208" y="4299432"/>
                  <a:pt x="433988" y="4305193"/>
                </a:cubicBezTo>
                <a:cubicBezTo>
                  <a:pt x="416802" y="4309898"/>
                  <a:pt x="399134" y="4313163"/>
                  <a:pt x="382619" y="4319499"/>
                </a:cubicBezTo>
                <a:cubicBezTo>
                  <a:pt x="375322" y="4322285"/>
                  <a:pt x="369177" y="4330541"/>
                  <a:pt x="364761" y="4337647"/>
                </a:cubicBezTo>
                <a:cubicBezTo>
                  <a:pt x="355832" y="4352049"/>
                  <a:pt x="339701" y="4351953"/>
                  <a:pt x="326355" y="4341295"/>
                </a:cubicBezTo>
                <a:cubicBezTo>
                  <a:pt x="312336" y="4330062"/>
                  <a:pt x="294670" y="4323437"/>
                  <a:pt x="278539" y="4315083"/>
                </a:cubicBezTo>
                <a:cubicBezTo>
                  <a:pt x="277195" y="4314411"/>
                  <a:pt x="274698" y="4315179"/>
                  <a:pt x="273066" y="4315947"/>
                </a:cubicBezTo>
                <a:cubicBezTo>
                  <a:pt x="246278" y="4328430"/>
                  <a:pt x="218530" y="4330734"/>
                  <a:pt x="189053" y="4328814"/>
                </a:cubicBezTo>
                <a:cubicBezTo>
                  <a:pt x="172347" y="4327757"/>
                  <a:pt x="154872" y="4335822"/>
                  <a:pt x="137877" y="4340047"/>
                </a:cubicBezTo>
                <a:cubicBezTo>
                  <a:pt x="135957" y="4340527"/>
                  <a:pt x="134325" y="4342928"/>
                  <a:pt x="133077" y="4344752"/>
                </a:cubicBezTo>
                <a:cubicBezTo>
                  <a:pt x="121074" y="4362899"/>
                  <a:pt x="104944" y="4367892"/>
                  <a:pt x="85356" y="4356082"/>
                </a:cubicBezTo>
                <a:cubicBezTo>
                  <a:pt x="72395" y="4348208"/>
                  <a:pt x="59529" y="4346385"/>
                  <a:pt x="45030" y="4346096"/>
                </a:cubicBezTo>
                <a:cubicBezTo>
                  <a:pt x="35813" y="4345904"/>
                  <a:pt x="26692" y="4341295"/>
                  <a:pt x="17282" y="4339951"/>
                </a:cubicBezTo>
                <a:lnTo>
                  <a:pt x="0" y="4338332"/>
                </a:lnTo>
                <a:close/>
              </a:path>
            </a:pathLst>
          </a:custGeom>
        </p:spPr>
        <p:txBody>
          <a:bodyPr wrap="square"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489FEC4D-9707-4A07-8653-95C4B3F6E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20070" y="1482725"/>
            <a:ext cx="5298868" cy="1944688"/>
          </a:xfrm>
        </p:spPr>
        <p:txBody>
          <a:bodyPr rtlCol="0" anchor="ctr"/>
          <a:lstStyle>
            <a:lvl1pPr>
              <a:defRPr sz="7798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25CFEF06-093E-4214-8225-4830A0E94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/>
              <a:t>20XX/2/1</a:t>
            </a:r>
            <a:endParaRPr lang="ko-KR" dirty="0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ED3498B-06FE-4F16-B964-F2418D1B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fld id="{D643A852-0206-46AC-B0EB-645612933129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97DD98A-D0B8-45D8-9004-1AA42E0DD3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047546" y="5636352"/>
            <a:ext cx="6094413" cy="461962"/>
          </a:xfrm>
        </p:spPr>
        <p:txBody>
          <a:bodyPr lIns="0" rtlCol="0"/>
          <a:lstStyle>
            <a:lvl1pPr>
              <a:buNone/>
              <a:defRPr lang="ko-KR" sz="2399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641D3A3-4179-4FE1-AE52-5351DA839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pPr rtl="0"/>
            <a:r>
              <a:rPr lang="ko-KR">
                <a:solidFill>
                  <a:schemeClr val="tx1">
                    <a:alpha val="70000"/>
                  </a:schemeClr>
                </a:solidFill>
              </a:rPr>
              <a:t>샘플 바닥글 텍스트</a:t>
            </a:r>
            <a:endParaRPr lang="ko-KR" dirty="0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6" name="자유형: 도형 15">
            <a:extLst>
              <a:ext uri="{FF2B5EF4-FFF2-40B4-BE49-F238E27FC236}">
                <a16:creationId xmlns:a16="http://schemas.microsoft.com/office/drawing/2014/main" id="{7A55BDFA-25CC-40CE-8723-5E6302A83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000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  <p:sp>
        <p:nvSpPr>
          <p:cNvPr id="13" name="자유형: 도형 12">
            <a:extLst>
              <a:ext uri="{FF2B5EF4-FFF2-40B4-BE49-F238E27FC236}">
                <a16:creationId xmlns:a16="http://schemas.microsoft.com/office/drawing/2014/main" id="{5012F8CE-E62A-4EB8-BFF6-C1AE1071CC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7524" y="4058937"/>
            <a:ext cx="6095524" cy="1410656"/>
          </a:xfrm>
          <a:custGeom>
            <a:avLst/>
            <a:gdLst>
              <a:gd name="connsiteX0" fmla="*/ 6095524 w 6095524"/>
              <a:gd name="connsiteY0" fmla="*/ 0 h 1410656"/>
              <a:gd name="connsiteX1" fmla="*/ 6095524 w 6095524"/>
              <a:gd name="connsiteY1" fmla="*/ 221634 h 1410656"/>
              <a:gd name="connsiteX2" fmla="*/ 6061052 w 6095524"/>
              <a:gd name="connsiteY2" fmla="*/ 237063 h 1410656"/>
              <a:gd name="connsiteX3" fmla="*/ 6040890 w 6095524"/>
              <a:gd name="connsiteY3" fmla="*/ 245128 h 1410656"/>
              <a:gd name="connsiteX4" fmla="*/ 5957836 w 6095524"/>
              <a:gd name="connsiteY4" fmla="*/ 297073 h 1410656"/>
              <a:gd name="connsiteX5" fmla="*/ 5882656 w 6095524"/>
              <a:gd name="connsiteY5" fmla="*/ 361307 h 1410656"/>
              <a:gd name="connsiteX6" fmla="*/ 5827448 w 6095524"/>
              <a:gd name="connsiteY6" fmla="*/ 437542 h 1410656"/>
              <a:gd name="connsiteX7" fmla="*/ 5811989 w 6095524"/>
              <a:gd name="connsiteY7" fmla="*/ 455690 h 1410656"/>
              <a:gd name="connsiteX8" fmla="*/ 5769742 w 6095524"/>
              <a:gd name="connsiteY8" fmla="*/ 478445 h 1410656"/>
              <a:gd name="connsiteX9" fmla="*/ 5732393 w 6095524"/>
              <a:gd name="connsiteY9" fmla="*/ 495535 h 1410656"/>
              <a:gd name="connsiteX10" fmla="*/ 5705316 w 6095524"/>
              <a:gd name="connsiteY10" fmla="*/ 514451 h 1410656"/>
              <a:gd name="connsiteX11" fmla="*/ 5682465 w 6095524"/>
              <a:gd name="connsiteY11" fmla="*/ 531830 h 1410656"/>
              <a:gd name="connsiteX12" fmla="*/ 5630712 w 6095524"/>
              <a:gd name="connsiteY12" fmla="*/ 576765 h 1410656"/>
              <a:gd name="connsiteX13" fmla="*/ 5573392 w 6095524"/>
              <a:gd name="connsiteY13" fmla="*/ 614691 h 1410656"/>
              <a:gd name="connsiteX14" fmla="*/ 5527304 w 6095524"/>
              <a:gd name="connsiteY14" fmla="*/ 661162 h 1410656"/>
              <a:gd name="connsiteX15" fmla="*/ 5508293 w 6095524"/>
              <a:gd name="connsiteY15" fmla="*/ 686318 h 1410656"/>
              <a:gd name="connsiteX16" fmla="*/ 5468350 w 6095524"/>
              <a:gd name="connsiteY16" fmla="*/ 703505 h 1410656"/>
              <a:gd name="connsiteX17" fmla="*/ 5425048 w 6095524"/>
              <a:gd name="connsiteY17" fmla="*/ 730389 h 1410656"/>
              <a:gd name="connsiteX18" fmla="*/ 5394322 w 6095524"/>
              <a:gd name="connsiteY18" fmla="*/ 757081 h 1410656"/>
              <a:gd name="connsiteX19" fmla="*/ 5370608 w 6095524"/>
              <a:gd name="connsiteY19" fmla="*/ 774940 h 1410656"/>
              <a:gd name="connsiteX20" fmla="*/ 5337098 w 6095524"/>
              <a:gd name="connsiteY20" fmla="*/ 792895 h 1410656"/>
              <a:gd name="connsiteX21" fmla="*/ 5303493 w 6095524"/>
              <a:gd name="connsiteY21" fmla="*/ 816419 h 1410656"/>
              <a:gd name="connsiteX22" fmla="*/ 5287171 w 6095524"/>
              <a:gd name="connsiteY22" fmla="*/ 830917 h 1410656"/>
              <a:gd name="connsiteX23" fmla="*/ 5255581 w 6095524"/>
              <a:gd name="connsiteY23" fmla="*/ 855016 h 1410656"/>
              <a:gd name="connsiteX24" fmla="*/ 5223032 w 6095524"/>
              <a:gd name="connsiteY24" fmla="*/ 877484 h 1410656"/>
              <a:gd name="connsiteX25" fmla="*/ 5161870 w 6095524"/>
              <a:gd name="connsiteY25" fmla="*/ 903216 h 1410656"/>
              <a:gd name="connsiteX26" fmla="*/ 5106182 w 6095524"/>
              <a:gd name="connsiteY26" fmla="*/ 941046 h 1410656"/>
              <a:gd name="connsiteX27" fmla="*/ 5062014 w 6095524"/>
              <a:gd name="connsiteY27" fmla="*/ 968698 h 1410656"/>
              <a:gd name="connsiteX28" fmla="*/ 5036282 w 6095524"/>
              <a:gd name="connsiteY28" fmla="*/ 986846 h 1410656"/>
              <a:gd name="connsiteX29" fmla="*/ 4989043 w 6095524"/>
              <a:gd name="connsiteY29" fmla="*/ 1027364 h 1410656"/>
              <a:gd name="connsiteX30" fmla="*/ 4915783 w 6095524"/>
              <a:gd name="connsiteY30" fmla="*/ 1069994 h 1410656"/>
              <a:gd name="connsiteX31" fmla="*/ 4871520 w 6095524"/>
              <a:gd name="connsiteY31" fmla="*/ 1093038 h 1410656"/>
              <a:gd name="connsiteX32" fmla="*/ 4776274 w 6095524"/>
              <a:gd name="connsiteY32" fmla="*/ 1127796 h 1410656"/>
              <a:gd name="connsiteX33" fmla="*/ 4745548 w 6095524"/>
              <a:gd name="connsiteY33" fmla="*/ 1140182 h 1410656"/>
              <a:gd name="connsiteX34" fmla="*/ 4710408 w 6095524"/>
              <a:gd name="connsiteY34" fmla="*/ 1148343 h 1410656"/>
              <a:gd name="connsiteX35" fmla="*/ 4653950 w 6095524"/>
              <a:gd name="connsiteY35" fmla="*/ 1167642 h 1410656"/>
              <a:gd name="connsiteX36" fmla="*/ 4543725 w 6095524"/>
              <a:gd name="connsiteY36" fmla="*/ 1200863 h 1410656"/>
              <a:gd name="connsiteX37" fmla="*/ 4519530 w 6095524"/>
              <a:gd name="connsiteY37" fmla="*/ 1205952 h 1410656"/>
              <a:gd name="connsiteX38" fmla="*/ 4457887 w 6095524"/>
              <a:gd name="connsiteY38" fmla="*/ 1227363 h 1410656"/>
              <a:gd name="connsiteX39" fmla="*/ 4420922 w 6095524"/>
              <a:gd name="connsiteY39" fmla="*/ 1241765 h 1410656"/>
              <a:gd name="connsiteX40" fmla="*/ 4390292 w 6095524"/>
              <a:gd name="connsiteY40" fmla="*/ 1250023 h 1410656"/>
              <a:gd name="connsiteX41" fmla="*/ 4363216 w 6095524"/>
              <a:gd name="connsiteY41" fmla="*/ 1253864 h 1410656"/>
              <a:gd name="connsiteX42" fmla="*/ 4291973 w 6095524"/>
              <a:gd name="connsiteY42" fmla="*/ 1272874 h 1410656"/>
              <a:gd name="connsiteX43" fmla="*/ 4263552 w 6095524"/>
              <a:gd name="connsiteY43" fmla="*/ 1280364 h 1410656"/>
              <a:gd name="connsiteX44" fmla="*/ 4189813 w 6095524"/>
              <a:gd name="connsiteY44" fmla="*/ 1306096 h 1410656"/>
              <a:gd name="connsiteX45" fmla="*/ 4127306 w 6095524"/>
              <a:gd name="connsiteY45" fmla="*/ 1323090 h 1410656"/>
              <a:gd name="connsiteX46" fmla="*/ 4101192 w 6095524"/>
              <a:gd name="connsiteY46" fmla="*/ 1331251 h 1410656"/>
              <a:gd name="connsiteX47" fmla="*/ 4041470 w 6095524"/>
              <a:gd name="connsiteY47" fmla="*/ 1344886 h 1410656"/>
              <a:gd name="connsiteX48" fmla="*/ 4007672 w 6095524"/>
              <a:gd name="connsiteY48" fmla="*/ 1354488 h 1410656"/>
              <a:gd name="connsiteX49" fmla="*/ 3925195 w 6095524"/>
              <a:gd name="connsiteY49" fmla="*/ 1365337 h 1410656"/>
              <a:gd name="connsiteX50" fmla="*/ 3840029 w 6095524"/>
              <a:gd name="connsiteY50" fmla="*/ 1375802 h 1410656"/>
              <a:gd name="connsiteX51" fmla="*/ 3793270 w 6095524"/>
              <a:gd name="connsiteY51" fmla="*/ 1379259 h 1410656"/>
              <a:gd name="connsiteX52" fmla="*/ 3752464 w 6095524"/>
              <a:gd name="connsiteY52" fmla="*/ 1384733 h 1410656"/>
              <a:gd name="connsiteX53" fmla="*/ 3716938 w 6095524"/>
              <a:gd name="connsiteY53" fmla="*/ 1388189 h 1410656"/>
              <a:gd name="connsiteX54" fmla="*/ 3660386 w 6095524"/>
              <a:gd name="connsiteY54" fmla="*/ 1395198 h 1410656"/>
              <a:gd name="connsiteX55" fmla="*/ 3636862 w 6095524"/>
              <a:gd name="connsiteY55" fmla="*/ 1397023 h 1410656"/>
              <a:gd name="connsiteX56" fmla="*/ 3581365 w 6095524"/>
              <a:gd name="connsiteY56" fmla="*/ 1396926 h 1410656"/>
              <a:gd name="connsiteX57" fmla="*/ 3562066 w 6095524"/>
              <a:gd name="connsiteY57" fmla="*/ 1395966 h 1410656"/>
              <a:gd name="connsiteX58" fmla="*/ 3524908 w 6095524"/>
              <a:gd name="connsiteY58" fmla="*/ 1384060 h 1410656"/>
              <a:gd name="connsiteX59" fmla="*/ 3520492 w 6095524"/>
              <a:gd name="connsiteY59" fmla="*/ 1383196 h 1410656"/>
              <a:gd name="connsiteX60" fmla="*/ 3496103 w 6095524"/>
              <a:gd name="connsiteY60" fmla="*/ 1378491 h 1410656"/>
              <a:gd name="connsiteX61" fmla="*/ 3482757 w 6095524"/>
              <a:gd name="connsiteY61" fmla="*/ 1376955 h 1410656"/>
              <a:gd name="connsiteX62" fmla="*/ 3432061 w 6095524"/>
              <a:gd name="connsiteY62" fmla="*/ 1367162 h 1410656"/>
              <a:gd name="connsiteX63" fmla="*/ 3402873 w 6095524"/>
              <a:gd name="connsiteY63" fmla="*/ 1362553 h 1410656"/>
              <a:gd name="connsiteX64" fmla="*/ 3379253 w 6095524"/>
              <a:gd name="connsiteY64" fmla="*/ 1363225 h 1410656"/>
              <a:gd name="connsiteX65" fmla="*/ 3337774 w 6095524"/>
              <a:gd name="connsiteY65" fmla="*/ 1364089 h 1410656"/>
              <a:gd name="connsiteX66" fmla="*/ 3324524 w 6095524"/>
              <a:gd name="connsiteY66" fmla="*/ 1366298 h 1410656"/>
              <a:gd name="connsiteX67" fmla="*/ 3264610 w 6095524"/>
              <a:gd name="connsiteY67" fmla="*/ 1359960 h 1410656"/>
              <a:gd name="connsiteX68" fmla="*/ 3230429 w 6095524"/>
              <a:gd name="connsiteY68" fmla="*/ 1359480 h 1410656"/>
              <a:gd name="connsiteX69" fmla="*/ 3191927 w 6095524"/>
              <a:gd name="connsiteY69" fmla="*/ 1351607 h 1410656"/>
              <a:gd name="connsiteX70" fmla="*/ 3180694 w 6095524"/>
              <a:gd name="connsiteY70" fmla="*/ 1351991 h 1410656"/>
              <a:gd name="connsiteX71" fmla="*/ 3168116 w 6095524"/>
              <a:gd name="connsiteY71" fmla="*/ 1352663 h 1410656"/>
              <a:gd name="connsiteX72" fmla="*/ 3129517 w 6095524"/>
              <a:gd name="connsiteY72" fmla="*/ 1353240 h 1410656"/>
              <a:gd name="connsiteX73" fmla="*/ 3106089 w 6095524"/>
              <a:gd name="connsiteY73" fmla="*/ 1356120 h 1410656"/>
              <a:gd name="connsiteX74" fmla="*/ 3061444 w 6095524"/>
              <a:gd name="connsiteY74" fmla="*/ 1354392 h 1410656"/>
              <a:gd name="connsiteX75" fmla="*/ 3044928 w 6095524"/>
              <a:gd name="connsiteY75" fmla="*/ 1356888 h 1410656"/>
              <a:gd name="connsiteX76" fmla="*/ 3003162 w 6095524"/>
              <a:gd name="connsiteY76" fmla="*/ 1357176 h 1410656"/>
              <a:gd name="connsiteX77" fmla="*/ 2965716 w 6095524"/>
              <a:gd name="connsiteY77" fmla="*/ 1355736 h 1410656"/>
              <a:gd name="connsiteX78" fmla="*/ 2929614 w 6095524"/>
              <a:gd name="connsiteY78" fmla="*/ 1356504 h 1410656"/>
              <a:gd name="connsiteX79" fmla="*/ 2903786 w 6095524"/>
              <a:gd name="connsiteY79" fmla="*/ 1359672 h 1410656"/>
              <a:gd name="connsiteX80" fmla="*/ 2875750 w 6095524"/>
              <a:gd name="connsiteY80" fmla="*/ 1361592 h 1410656"/>
              <a:gd name="connsiteX81" fmla="*/ 2798458 w 6095524"/>
              <a:gd name="connsiteY81" fmla="*/ 1373018 h 1410656"/>
              <a:gd name="connsiteX82" fmla="*/ 2784152 w 6095524"/>
              <a:gd name="connsiteY82" fmla="*/ 1370234 h 1410656"/>
              <a:gd name="connsiteX83" fmla="*/ 2702922 w 6095524"/>
              <a:gd name="connsiteY83" fmla="*/ 1367641 h 1410656"/>
              <a:gd name="connsiteX84" fmla="*/ 2685256 w 6095524"/>
              <a:gd name="connsiteY84" fmla="*/ 1367834 h 1410656"/>
              <a:gd name="connsiteX85" fmla="*/ 2637824 w 6095524"/>
              <a:gd name="connsiteY85" fmla="*/ 1356504 h 1410656"/>
              <a:gd name="connsiteX86" fmla="*/ 2564661 w 6095524"/>
              <a:gd name="connsiteY86" fmla="*/ 1374459 h 1410656"/>
              <a:gd name="connsiteX87" fmla="*/ 2496201 w 6095524"/>
              <a:gd name="connsiteY87" fmla="*/ 1396926 h 1410656"/>
              <a:gd name="connsiteX88" fmla="*/ 2487560 w 6095524"/>
              <a:gd name="connsiteY88" fmla="*/ 1399807 h 1410656"/>
              <a:gd name="connsiteX89" fmla="*/ 2462980 w 6095524"/>
              <a:gd name="connsiteY89" fmla="*/ 1404704 h 1410656"/>
              <a:gd name="connsiteX90" fmla="*/ 2432544 w 6095524"/>
              <a:gd name="connsiteY90" fmla="*/ 1406432 h 1410656"/>
              <a:gd name="connsiteX91" fmla="*/ 2393945 w 6095524"/>
              <a:gd name="connsiteY91" fmla="*/ 1410656 h 1410656"/>
              <a:gd name="connsiteX92" fmla="*/ 2363029 w 6095524"/>
              <a:gd name="connsiteY92" fmla="*/ 1405375 h 1410656"/>
              <a:gd name="connsiteX93" fmla="*/ 2319821 w 6095524"/>
              <a:gd name="connsiteY93" fmla="*/ 1397502 h 1410656"/>
              <a:gd name="connsiteX94" fmla="*/ 2279111 w 6095524"/>
              <a:gd name="connsiteY94" fmla="*/ 1390013 h 1410656"/>
              <a:gd name="connsiteX95" fmla="*/ 2266245 w 6095524"/>
              <a:gd name="connsiteY95" fmla="*/ 1398846 h 1410656"/>
              <a:gd name="connsiteX96" fmla="*/ 2246370 w 6095524"/>
              <a:gd name="connsiteY96" fmla="*/ 1406527 h 1410656"/>
              <a:gd name="connsiteX97" fmla="*/ 2224287 w 6095524"/>
              <a:gd name="connsiteY97" fmla="*/ 1397310 h 1410656"/>
              <a:gd name="connsiteX98" fmla="*/ 2172630 w 6095524"/>
              <a:gd name="connsiteY98" fmla="*/ 1378204 h 1410656"/>
              <a:gd name="connsiteX99" fmla="*/ 2139985 w 6095524"/>
              <a:gd name="connsiteY99" fmla="*/ 1377339 h 1410656"/>
              <a:gd name="connsiteX100" fmla="*/ 2069030 w 6095524"/>
              <a:gd name="connsiteY100" fmla="*/ 1369178 h 1410656"/>
              <a:gd name="connsiteX101" fmla="*/ 2022655 w 6095524"/>
              <a:gd name="connsiteY101" fmla="*/ 1357560 h 1410656"/>
              <a:gd name="connsiteX102" fmla="*/ 1989339 w 6095524"/>
              <a:gd name="connsiteY102" fmla="*/ 1344406 h 1410656"/>
              <a:gd name="connsiteX103" fmla="*/ 1941618 w 6095524"/>
              <a:gd name="connsiteY103" fmla="*/ 1327219 h 1410656"/>
              <a:gd name="connsiteX104" fmla="*/ 1893707 w 6095524"/>
              <a:gd name="connsiteY104" fmla="*/ 1318290 h 1410656"/>
              <a:gd name="connsiteX105" fmla="*/ 1859045 w 6095524"/>
              <a:gd name="connsiteY105" fmla="*/ 1307056 h 1410656"/>
              <a:gd name="connsiteX106" fmla="*/ 1816702 w 6095524"/>
              <a:gd name="connsiteY106" fmla="*/ 1299374 h 1410656"/>
              <a:gd name="connsiteX107" fmla="*/ 1781177 w 6095524"/>
              <a:gd name="connsiteY107" fmla="*/ 1299087 h 1410656"/>
              <a:gd name="connsiteX108" fmla="*/ 1725488 w 6095524"/>
              <a:gd name="connsiteY108" fmla="*/ 1300431 h 1410656"/>
              <a:gd name="connsiteX109" fmla="*/ 1657318 w 6095524"/>
              <a:gd name="connsiteY109" fmla="*/ 1277196 h 1410656"/>
              <a:gd name="connsiteX110" fmla="*/ 1629761 w 6095524"/>
              <a:gd name="connsiteY110" fmla="*/ 1272010 h 1410656"/>
              <a:gd name="connsiteX111" fmla="*/ 1603837 w 6095524"/>
              <a:gd name="connsiteY111" fmla="*/ 1269610 h 1410656"/>
              <a:gd name="connsiteX112" fmla="*/ 1548820 w 6095524"/>
              <a:gd name="connsiteY112" fmla="*/ 1254152 h 1410656"/>
              <a:gd name="connsiteX113" fmla="*/ 1526449 w 6095524"/>
              <a:gd name="connsiteY113" fmla="*/ 1249062 h 1410656"/>
              <a:gd name="connsiteX114" fmla="*/ 1495147 w 6095524"/>
              <a:gd name="connsiteY114" fmla="*/ 1249159 h 1410656"/>
              <a:gd name="connsiteX115" fmla="*/ 1438211 w 6095524"/>
              <a:gd name="connsiteY115" fmla="*/ 1242054 h 1410656"/>
              <a:gd name="connsiteX116" fmla="*/ 1381370 w 6095524"/>
              <a:gd name="connsiteY116" fmla="*/ 1221314 h 1410656"/>
              <a:gd name="connsiteX117" fmla="*/ 1357270 w 6095524"/>
              <a:gd name="connsiteY117" fmla="*/ 1223330 h 1410656"/>
              <a:gd name="connsiteX118" fmla="*/ 1348629 w 6095524"/>
              <a:gd name="connsiteY118" fmla="*/ 1222851 h 1410656"/>
              <a:gd name="connsiteX119" fmla="*/ 1270953 w 6095524"/>
              <a:gd name="connsiteY119" fmla="*/ 1211424 h 1410656"/>
              <a:gd name="connsiteX120" fmla="*/ 1263175 w 6095524"/>
              <a:gd name="connsiteY120" fmla="*/ 1210177 h 1410656"/>
              <a:gd name="connsiteX121" fmla="*/ 1226690 w 6095524"/>
              <a:gd name="connsiteY121" fmla="*/ 1199999 h 1410656"/>
              <a:gd name="connsiteX122" fmla="*/ 1134706 w 6095524"/>
              <a:gd name="connsiteY122" fmla="*/ 1193662 h 1410656"/>
              <a:gd name="connsiteX123" fmla="*/ 1129042 w 6095524"/>
              <a:gd name="connsiteY123" fmla="*/ 1192894 h 1410656"/>
              <a:gd name="connsiteX124" fmla="*/ 1098220 w 6095524"/>
              <a:gd name="connsiteY124" fmla="*/ 1197982 h 1410656"/>
              <a:gd name="connsiteX125" fmla="*/ 1082955 w 6095524"/>
              <a:gd name="connsiteY125" fmla="*/ 1205184 h 1410656"/>
              <a:gd name="connsiteX126" fmla="*/ 1059143 w 6095524"/>
              <a:gd name="connsiteY126" fmla="*/ 1212673 h 1410656"/>
              <a:gd name="connsiteX127" fmla="*/ 1034947 w 6095524"/>
              <a:gd name="connsiteY127" fmla="*/ 1215458 h 1410656"/>
              <a:gd name="connsiteX128" fmla="*/ 994332 w 6095524"/>
              <a:gd name="connsiteY128" fmla="*/ 1204127 h 1410656"/>
              <a:gd name="connsiteX129" fmla="*/ 979546 w 6095524"/>
              <a:gd name="connsiteY129" fmla="*/ 1202975 h 1410656"/>
              <a:gd name="connsiteX130" fmla="*/ 946613 w 6095524"/>
              <a:gd name="connsiteY130" fmla="*/ 1197503 h 1410656"/>
              <a:gd name="connsiteX131" fmla="*/ 917808 w 6095524"/>
              <a:gd name="connsiteY131" fmla="*/ 1197887 h 1410656"/>
              <a:gd name="connsiteX132" fmla="*/ 894669 w 6095524"/>
              <a:gd name="connsiteY132" fmla="*/ 1206624 h 1410656"/>
              <a:gd name="connsiteX133" fmla="*/ 861063 w 6095524"/>
              <a:gd name="connsiteY133" fmla="*/ 1208352 h 1410656"/>
              <a:gd name="connsiteX134" fmla="*/ 839363 w 6095524"/>
              <a:gd name="connsiteY134" fmla="*/ 1202015 h 1410656"/>
              <a:gd name="connsiteX135" fmla="*/ 834947 w 6095524"/>
              <a:gd name="connsiteY135" fmla="*/ 1201152 h 1410656"/>
              <a:gd name="connsiteX136" fmla="*/ 778202 w 6095524"/>
              <a:gd name="connsiteY136" fmla="*/ 1200767 h 1410656"/>
              <a:gd name="connsiteX137" fmla="*/ 707343 w 6095524"/>
              <a:gd name="connsiteY137" fmla="*/ 1219874 h 1410656"/>
              <a:gd name="connsiteX138" fmla="*/ 695629 w 6095524"/>
              <a:gd name="connsiteY138" fmla="*/ 1223907 h 1410656"/>
              <a:gd name="connsiteX139" fmla="*/ 638500 w 6095524"/>
              <a:gd name="connsiteY139" fmla="*/ 1230916 h 1410656"/>
              <a:gd name="connsiteX140" fmla="*/ 607872 w 6095524"/>
              <a:gd name="connsiteY140" fmla="*/ 1238021 h 1410656"/>
              <a:gd name="connsiteX141" fmla="*/ 585788 w 6095524"/>
              <a:gd name="connsiteY141" fmla="*/ 1238405 h 1410656"/>
              <a:gd name="connsiteX142" fmla="*/ 559097 w 6095524"/>
              <a:gd name="connsiteY142" fmla="*/ 1250983 h 1410656"/>
              <a:gd name="connsiteX143" fmla="*/ 550358 w 6095524"/>
              <a:gd name="connsiteY143" fmla="*/ 1256456 h 1410656"/>
              <a:gd name="connsiteX144" fmla="*/ 539893 w 6095524"/>
              <a:gd name="connsiteY144" fmla="*/ 1259720 h 1410656"/>
              <a:gd name="connsiteX145" fmla="*/ 492462 w 6095524"/>
              <a:gd name="connsiteY145" fmla="*/ 1270090 h 1410656"/>
              <a:gd name="connsiteX146" fmla="*/ 484011 w 6095524"/>
              <a:gd name="connsiteY146" fmla="*/ 1275947 h 1410656"/>
              <a:gd name="connsiteX147" fmla="*/ 478346 w 6095524"/>
              <a:gd name="connsiteY147" fmla="*/ 1279596 h 1410656"/>
              <a:gd name="connsiteX148" fmla="*/ 432260 w 6095524"/>
              <a:gd name="connsiteY148" fmla="*/ 1285741 h 1410656"/>
              <a:gd name="connsiteX149" fmla="*/ 403455 w 6095524"/>
              <a:gd name="connsiteY149" fmla="*/ 1303119 h 1410656"/>
              <a:gd name="connsiteX150" fmla="*/ 395583 w 6095524"/>
              <a:gd name="connsiteY150" fmla="*/ 1310512 h 1410656"/>
              <a:gd name="connsiteX151" fmla="*/ 368025 w 6095524"/>
              <a:gd name="connsiteY151" fmla="*/ 1321650 h 1410656"/>
              <a:gd name="connsiteX152" fmla="*/ 275371 w 6095524"/>
              <a:gd name="connsiteY152" fmla="*/ 1343062 h 1410656"/>
              <a:gd name="connsiteX153" fmla="*/ 248871 w 6095524"/>
              <a:gd name="connsiteY153" fmla="*/ 1335476 h 1410656"/>
              <a:gd name="connsiteX154" fmla="*/ 198559 w 6095524"/>
              <a:gd name="connsiteY154" fmla="*/ 1355831 h 1410656"/>
              <a:gd name="connsiteX155" fmla="*/ 154583 w 6095524"/>
              <a:gd name="connsiteY155" fmla="*/ 1367353 h 1410656"/>
              <a:gd name="connsiteX156" fmla="*/ 138261 w 6095524"/>
              <a:gd name="connsiteY156" fmla="*/ 1370138 h 1410656"/>
              <a:gd name="connsiteX157" fmla="*/ 86606 w 6095524"/>
              <a:gd name="connsiteY157" fmla="*/ 1375227 h 1410656"/>
              <a:gd name="connsiteX158" fmla="*/ 60009 w 6095524"/>
              <a:gd name="connsiteY158" fmla="*/ 1386749 h 1410656"/>
              <a:gd name="connsiteX159" fmla="*/ 30568 w 6095524"/>
              <a:gd name="connsiteY159" fmla="*/ 1395570 h 1410656"/>
              <a:gd name="connsiteX160" fmla="*/ 0 w 6095524"/>
              <a:gd name="connsiteY160" fmla="*/ 1397975 h 1410656"/>
              <a:gd name="connsiteX161" fmla="*/ 0 w 6095524"/>
              <a:gd name="connsiteY161" fmla="*/ 1041395 h 1410656"/>
              <a:gd name="connsiteX162" fmla="*/ 17282 w 6095524"/>
              <a:gd name="connsiteY162" fmla="*/ 1043014 h 1410656"/>
              <a:gd name="connsiteX163" fmla="*/ 45030 w 6095524"/>
              <a:gd name="connsiteY163" fmla="*/ 1049159 h 1410656"/>
              <a:gd name="connsiteX164" fmla="*/ 85356 w 6095524"/>
              <a:gd name="connsiteY164" fmla="*/ 1059145 h 1410656"/>
              <a:gd name="connsiteX165" fmla="*/ 133077 w 6095524"/>
              <a:gd name="connsiteY165" fmla="*/ 1047815 h 1410656"/>
              <a:gd name="connsiteX166" fmla="*/ 137877 w 6095524"/>
              <a:gd name="connsiteY166" fmla="*/ 1043110 h 1410656"/>
              <a:gd name="connsiteX167" fmla="*/ 189053 w 6095524"/>
              <a:gd name="connsiteY167" fmla="*/ 1031877 h 1410656"/>
              <a:gd name="connsiteX168" fmla="*/ 273066 w 6095524"/>
              <a:gd name="connsiteY168" fmla="*/ 1019010 h 1410656"/>
              <a:gd name="connsiteX169" fmla="*/ 278539 w 6095524"/>
              <a:gd name="connsiteY169" fmla="*/ 1018146 h 1410656"/>
              <a:gd name="connsiteX170" fmla="*/ 326355 w 6095524"/>
              <a:gd name="connsiteY170" fmla="*/ 1044358 h 1410656"/>
              <a:gd name="connsiteX171" fmla="*/ 364761 w 6095524"/>
              <a:gd name="connsiteY171" fmla="*/ 1040710 h 1410656"/>
              <a:gd name="connsiteX172" fmla="*/ 382619 w 6095524"/>
              <a:gd name="connsiteY172" fmla="*/ 1022562 h 1410656"/>
              <a:gd name="connsiteX173" fmla="*/ 433988 w 6095524"/>
              <a:gd name="connsiteY173" fmla="*/ 1008256 h 1410656"/>
              <a:gd name="connsiteX174" fmla="*/ 497262 w 6095524"/>
              <a:gd name="connsiteY174" fmla="*/ 1009697 h 1410656"/>
              <a:gd name="connsiteX175" fmla="*/ 542101 w 6095524"/>
              <a:gd name="connsiteY175" fmla="*/ 1007872 h 1410656"/>
              <a:gd name="connsiteX176" fmla="*/ 566681 w 6095524"/>
              <a:gd name="connsiteY176" fmla="*/ 998175 h 1410656"/>
              <a:gd name="connsiteX177" fmla="*/ 584251 w 6095524"/>
              <a:gd name="connsiteY177" fmla="*/ 999136 h 1410656"/>
              <a:gd name="connsiteX178" fmla="*/ 617280 w 6095524"/>
              <a:gd name="connsiteY178" fmla="*/ 1006049 h 1410656"/>
              <a:gd name="connsiteX179" fmla="*/ 721842 w 6095524"/>
              <a:gd name="connsiteY179" fmla="*/ 1014210 h 1410656"/>
              <a:gd name="connsiteX180" fmla="*/ 764472 w 6095524"/>
              <a:gd name="connsiteY180" fmla="*/ 1001440 h 1410656"/>
              <a:gd name="connsiteX181" fmla="*/ 777242 w 6095524"/>
              <a:gd name="connsiteY181" fmla="*/ 1001152 h 1410656"/>
              <a:gd name="connsiteX182" fmla="*/ 805854 w 6095524"/>
              <a:gd name="connsiteY182" fmla="*/ 1006145 h 1410656"/>
              <a:gd name="connsiteX183" fmla="*/ 864904 w 6095524"/>
              <a:gd name="connsiteY183" fmla="*/ 1002784 h 1410656"/>
              <a:gd name="connsiteX184" fmla="*/ 886700 w 6095524"/>
              <a:gd name="connsiteY184" fmla="*/ 997695 h 1410656"/>
              <a:gd name="connsiteX185" fmla="*/ 898797 w 6095524"/>
              <a:gd name="connsiteY185" fmla="*/ 994430 h 1410656"/>
              <a:gd name="connsiteX186" fmla="*/ 960919 w 6095524"/>
              <a:gd name="connsiteY186" fmla="*/ 985405 h 1410656"/>
              <a:gd name="connsiteX187" fmla="*/ 988571 w 6095524"/>
              <a:gd name="connsiteY187" fmla="*/ 975708 h 1410656"/>
              <a:gd name="connsiteX188" fmla="*/ 996061 w 6095524"/>
              <a:gd name="connsiteY188" fmla="*/ 974268 h 1410656"/>
              <a:gd name="connsiteX189" fmla="*/ 1037059 w 6095524"/>
              <a:gd name="connsiteY189" fmla="*/ 978300 h 1410656"/>
              <a:gd name="connsiteX190" fmla="*/ 1067784 w 6095524"/>
              <a:gd name="connsiteY190" fmla="*/ 993950 h 1410656"/>
              <a:gd name="connsiteX191" fmla="*/ 1073737 w 6095524"/>
              <a:gd name="connsiteY191" fmla="*/ 999231 h 1410656"/>
              <a:gd name="connsiteX192" fmla="*/ 1159383 w 6095524"/>
              <a:gd name="connsiteY192" fmla="*/ 997407 h 1410656"/>
              <a:gd name="connsiteX193" fmla="*/ 1172536 w 6095524"/>
              <a:gd name="connsiteY193" fmla="*/ 995198 h 1410656"/>
              <a:gd name="connsiteX194" fmla="*/ 1236099 w 6095524"/>
              <a:gd name="connsiteY194" fmla="*/ 1004416 h 1410656"/>
              <a:gd name="connsiteX195" fmla="*/ 1254630 w 6095524"/>
              <a:gd name="connsiteY195" fmla="*/ 1006240 h 1410656"/>
              <a:gd name="connsiteX196" fmla="*/ 1321072 w 6095524"/>
              <a:gd name="connsiteY196" fmla="*/ 1014498 h 1410656"/>
              <a:gd name="connsiteX197" fmla="*/ 1330481 w 6095524"/>
              <a:gd name="connsiteY197" fmla="*/ 1006817 h 1410656"/>
              <a:gd name="connsiteX198" fmla="*/ 1357558 w 6095524"/>
              <a:gd name="connsiteY198" fmla="*/ 987517 h 1410656"/>
              <a:gd name="connsiteX199" fmla="*/ 1410942 w 6095524"/>
              <a:gd name="connsiteY199" fmla="*/ 970427 h 1410656"/>
              <a:gd name="connsiteX200" fmla="*/ 1425441 w 6095524"/>
              <a:gd name="connsiteY200" fmla="*/ 971387 h 1410656"/>
              <a:gd name="connsiteX201" fmla="*/ 1462118 w 6095524"/>
              <a:gd name="connsiteY201" fmla="*/ 999904 h 1410656"/>
              <a:gd name="connsiteX202" fmla="*/ 1479978 w 6095524"/>
              <a:gd name="connsiteY202" fmla="*/ 1011329 h 1410656"/>
              <a:gd name="connsiteX203" fmla="*/ 1530674 w 6095524"/>
              <a:gd name="connsiteY203" fmla="*/ 1032356 h 1410656"/>
              <a:gd name="connsiteX204" fmla="*/ 1534898 w 6095524"/>
              <a:gd name="connsiteY204" fmla="*/ 1036197 h 1410656"/>
              <a:gd name="connsiteX205" fmla="*/ 1572344 w 6095524"/>
              <a:gd name="connsiteY205" fmla="*/ 1081804 h 1410656"/>
              <a:gd name="connsiteX206" fmla="*/ 1580793 w 6095524"/>
              <a:gd name="connsiteY206" fmla="*/ 1089581 h 1410656"/>
              <a:gd name="connsiteX207" fmla="*/ 1590971 w 6095524"/>
              <a:gd name="connsiteY207" fmla="*/ 1101680 h 1410656"/>
              <a:gd name="connsiteX208" fmla="*/ 1622751 w 6095524"/>
              <a:gd name="connsiteY208" fmla="*/ 1125108 h 1410656"/>
              <a:gd name="connsiteX209" fmla="*/ 1662118 w 6095524"/>
              <a:gd name="connsiteY209" fmla="*/ 1132596 h 1410656"/>
              <a:gd name="connsiteX210" fmla="*/ 1709646 w 6095524"/>
              <a:gd name="connsiteY210" fmla="*/ 1144022 h 1410656"/>
              <a:gd name="connsiteX211" fmla="*/ 1729521 w 6095524"/>
              <a:gd name="connsiteY211" fmla="*/ 1151704 h 1410656"/>
              <a:gd name="connsiteX212" fmla="*/ 1782809 w 6095524"/>
              <a:gd name="connsiteY212" fmla="*/ 1166298 h 1410656"/>
              <a:gd name="connsiteX213" fmla="*/ 1820831 w 6095524"/>
              <a:gd name="connsiteY213" fmla="*/ 1178588 h 1410656"/>
              <a:gd name="connsiteX214" fmla="*/ 1875656 w 6095524"/>
              <a:gd name="connsiteY214" fmla="*/ 1185789 h 1410656"/>
              <a:gd name="connsiteX215" fmla="*/ 1902252 w 6095524"/>
              <a:gd name="connsiteY215" fmla="*/ 1186076 h 1410656"/>
              <a:gd name="connsiteX216" fmla="*/ 1951123 w 6095524"/>
              <a:gd name="connsiteY216" fmla="*/ 1222946 h 1410656"/>
              <a:gd name="connsiteX217" fmla="*/ 1990106 w 6095524"/>
              <a:gd name="connsiteY217" fmla="*/ 1247335 h 1410656"/>
              <a:gd name="connsiteX218" fmla="*/ 2031105 w 6095524"/>
              <a:gd name="connsiteY218" fmla="*/ 1235525 h 1410656"/>
              <a:gd name="connsiteX219" fmla="*/ 2042242 w 6095524"/>
              <a:gd name="connsiteY219" fmla="*/ 1224387 h 1410656"/>
              <a:gd name="connsiteX220" fmla="*/ 2109453 w 6095524"/>
              <a:gd name="connsiteY220" fmla="*/ 1213826 h 1410656"/>
              <a:gd name="connsiteX221" fmla="*/ 2205468 w 6095524"/>
              <a:gd name="connsiteY221" fmla="*/ 1213442 h 1410656"/>
              <a:gd name="connsiteX222" fmla="*/ 2365142 w 6095524"/>
              <a:gd name="connsiteY222" fmla="*/ 1189437 h 1410656"/>
              <a:gd name="connsiteX223" fmla="*/ 2392985 w 6095524"/>
              <a:gd name="connsiteY223" fmla="*/ 1178299 h 1410656"/>
              <a:gd name="connsiteX224" fmla="*/ 2424286 w 6095524"/>
              <a:gd name="connsiteY224" fmla="*/ 1175515 h 1410656"/>
              <a:gd name="connsiteX225" fmla="*/ 2436289 w 6095524"/>
              <a:gd name="connsiteY225" fmla="*/ 1182333 h 1410656"/>
              <a:gd name="connsiteX226" fmla="*/ 2488808 w 6095524"/>
              <a:gd name="connsiteY226" fmla="*/ 1192510 h 1410656"/>
              <a:gd name="connsiteX227" fmla="*/ 2498795 w 6095524"/>
              <a:gd name="connsiteY227" fmla="*/ 1192702 h 1410656"/>
              <a:gd name="connsiteX228" fmla="*/ 2532976 w 6095524"/>
              <a:gd name="connsiteY228" fmla="*/ 1188381 h 1410656"/>
              <a:gd name="connsiteX229" fmla="*/ 2564661 w 6095524"/>
              <a:gd name="connsiteY229" fmla="*/ 1185885 h 1410656"/>
              <a:gd name="connsiteX230" fmla="*/ 2644545 w 6095524"/>
              <a:gd name="connsiteY230" fmla="*/ 1194046 h 1410656"/>
              <a:gd name="connsiteX231" fmla="*/ 2705803 w 6095524"/>
              <a:gd name="connsiteY231" fmla="*/ 1192126 h 1410656"/>
              <a:gd name="connsiteX232" fmla="*/ 2734031 w 6095524"/>
              <a:gd name="connsiteY232" fmla="*/ 1194046 h 1410656"/>
              <a:gd name="connsiteX233" fmla="*/ 2749969 w 6095524"/>
              <a:gd name="connsiteY233" fmla="*/ 1196927 h 1410656"/>
              <a:gd name="connsiteX234" fmla="*/ 2786071 w 6095524"/>
              <a:gd name="connsiteY234" fmla="*/ 1216994 h 1410656"/>
              <a:gd name="connsiteX235" fmla="*/ 2805851 w 6095524"/>
              <a:gd name="connsiteY235" fmla="*/ 1221507 h 1410656"/>
              <a:gd name="connsiteX236" fmla="*/ 2865380 w 6095524"/>
              <a:gd name="connsiteY236" fmla="*/ 1221123 h 1410656"/>
              <a:gd name="connsiteX237" fmla="*/ 2954674 w 6095524"/>
              <a:gd name="connsiteY237" fmla="*/ 1190878 h 1410656"/>
              <a:gd name="connsiteX238" fmla="*/ 2963988 w 6095524"/>
              <a:gd name="connsiteY238" fmla="*/ 1186845 h 1410656"/>
              <a:gd name="connsiteX239" fmla="*/ 3009403 w 6095524"/>
              <a:gd name="connsiteY239" fmla="*/ 1181852 h 1410656"/>
              <a:gd name="connsiteX240" fmla="*/ 3040223 w 6095524"/>
              <a:gd name="connsiteY240" fmla="*/ 1188669 h 1410656"/>
              <a:gd name="connsiteX241" fmla="*/ 3082183 w 6095524"/>
              <a:gd name="connsiteY241" fmla="*/ 1202784 h 1410656"/>
              <a:gd name="connsiteX242" fmla="*/ 3119916 w 6095524"/>
              <a:gd name="connsiteY242" fmla="*/ 1214594 h 1410656"/>
              <a:gd name="connsiteX243" fmla="*/ 3147376 w 6095524"/>
              <a:gd name="connsiteY243" fmla="*/ 1227939 h 1410656"/>
              <a:gd name="connsiteX244" fmla="*/ 3210171 w 6095524"/>
              <a:gd name="connsiteY244" fmla="*/ 1237733 h 1410656"/>
              <a:gd name="connsiteX245" fmla="*/ 3216700 w 6095524"/>
              <a:gd name="connsiteY245" fmla="*/ 1239365 h 1410656"/>
              <a:gd name="connsiteX246" fmla="*/ 3263939 w 6095524"/>
              <a:gd name="connsiteY246" fmla="*/ 1227459 h 1410656"/>
              <a:gd name="connsiteX247" fmla="*/ 3320683 w 6095524"/>
              <a:gd name="connsiteY247" fmla="*/ 1215362 h 1410656"/>
              <a:gd name="connsiteX248" fmla="*/ 3340943 w 6095524"/>
              <a:gd name="connsiteY248" fmla="*/ 1219490 h 1410656"/>
              <a:gd name="connsiteX249" fmla="*/ 3368691 w 6095524"/>
              <a:gd name="connsiteY249" fmla="*/ 1225347 h 1410656"/>
              <a:gd name="connsiteX250" fmla="*/ 3394423 w 6095524"/>
              <a:gd name="connsiteY250" fmla="*/ 1222275 h 1410656"/>
              <a:gd name="connsiteX251" fmla="*/ 3410074 w 6095524"/>
              <a:gd name="connsiteY251" fmla="*/ 1221987 h 1410656"/>
              <a:gd name="connsiteX252" fmla="*/ 3481509 w 6095524"/>
              <a:gd name="connsiteY252" fmla="*/ 1257896 h 1410656"/>
              <a:gd name="connsiteX253" fmla="*/ 3499656 w 6095524"/>
              <a:gd name="connsiteY253" fmla="*/ 1260873 h 1410656"/>
              <a:gd name="connsiteX254" fmla="*/ 3509930 w 6095524"/>
              <a:gd name="connsiteY254" fmla="*/ 1265290 h 1410656"/>
              <a:gd name="connsiteX255" fmla="*/ 3571860 w 6095524"/>
              <a:gd name="connsiteY255" fmla="*/ 1309841 h 1410656"/>
              <a:gd name="connsiteX256" fmla="*/ 3598168 w 6095524"/>
              <a:gd name="connsiteY256" fmla="*/ 1318866 h 1410656"/>
              <a:gd name="connsiteX257" fmla="*/ 3627068 w 6095524"/>
              <a:gd name="connsiteY257" fmla="*/ 1317041 h 1410656"/>
              <a:gd name="connsiteX258" fmla="*/ 3643775 w 6095524"/>
              <a:gd name="connsiteY258" fmla="*/ 1313777 h 1410656"/>
              <a:gd name="connsiteX259" fmla="*/ 3685254 w 6095524"/>
              <a:gd name="connsiteY259" fmla="*/ 1285452 h 1410656"/>
              <a:gd name="connsiteX260" fmla="*/ 3708873 w 6095524"/>
              <a:gd name="connsiteY260" fmla="*/ 1286413 h 1410656"/>
              <a:gd name="connsiteX261" fmla="*/ 3745743 w 6095524"/>
              <a:gd name="connsiteY261" fmla="*/ 1305903 h 1410656"/>
              <a:gd name="connsiteX262" fmla="*/ 3812665 w 6095524"/>
              <a:gd name="connsiteY262" fmla="*/ 1314641 h 1410656"/>
              <a:gd name="connsiteX263" fmla="*/ 3846655 w 6095524"/>
              <a:gd name="connsiteY263" fmla="*/ 1287373 h 1410656"/>
              <a:gd name="connsiteX264" fmla="*/ 3864225 w 6095524"/>
              <a:gd name="connsiteY264" fmla="*/ 1261161 h 1410656"/>
              <a:gd name="connsiteX265" fmla="*/ 3915018 w 6095524"/>
              <a:gd name="connsiteY265" fmla="*/ 1230724 h 1410656"/>
              <a:gd name="connsiteX266" fmla="*/ 3927116 w 6095524"/>
              <a:gd name="connsiteY266" fmla="*/ 1242054 h 1410656"/>
              <a:gd name="connsiteX267" fmla="*/ 3964370 w 6095524"/>
              <a:gd name="connsiteY267" fmla="*/ 1246855 h 1410656"/>
              <a:gd name="connsiteX268" fmla="*/ 4004696 w 6095524"/>
              <a:gd name="connsiteY268" fmla="*/ 1246471 h 1410656"/>
              <a:gd name="connsiteX269" fmla="*/ 4074978 w 6095524"/>
              <a:gd name="connsiteY269" fmla="*/ 1251559 h 1410656"/>
              <a:gd name="connsiteX270" fmla="*/ 4121738 w 6095524"/>
              <a:gd name="connsiteY270" fmla="*/ 1222466 h 1410656"/>
              <a:gd name="connsiteX271" fmla="*/ 4139598 w 6095524"/>
              <a:gd name="connsiteY271" fmla="*/ 1210465 h 1410656"/>
              <a:gd name="connsiteX272" fmla="*/ 4156304 w 6095524"/>
              <a:gd name="connsiteY272" fmla="*/ 1202784 h 1410656"/>
              <a:gd name="connsiteX273" fmla="*/ 4175604 w 6095524"/>
              <a:gd name="connsiteY273" fmla="*/ 1198463 h 1410656"/>
              <a:gd name="connsiteX274" fmla="*/ 4222170 w 6095524"/>
              <a:gd name="connsiteY274" fmla="*/ 1182140 h 1410656"/>
              <a:gd name="connsiteX275" fmla="*/ 4247710 w 6095524"/>
              <a:gd name="connsiteY275" fmla="*/ 1166105 h 1410656"/>
              <a:gd name="connsiteX276" fmla="*/ 4305128 w 6095524"/>
              <a:gd name="connsiteY276" fmla="*/ 1150647 h 1410656"/>
              <a:gd name="connsiteX277" fmla="*/ 4344206 w 6095524"/>
              <a:gd name="connsiteY277" fmla="*/ 1136821 h 1410656"/>
              <a:gd name="connsiteX278" fmla="*/ 4385396 w 6095524"/>
              <a:gd name="connsiteY278" fmla="*/ 1113009 h 1410656"/>
              <a:gd name="connsiteX279" fmla="*/ 4391157 w 6095524"/>
              <a:gd name="connsiteY279" fmla="*/ 1109361 h 1410656"/>
              <a:gd name="connsiteX280" fmla="*/ 4404984 w 6095524"/>
              <a:gd name="connsiteY280" fmla="*/ 1093710 h 1410656"/>
              <a:gd name="connsiteX281" fmla="*/ 4425050 w 6095524"/>
              <a:gd name="connsiteY281" fmla="*/ 1039846 h 1410656"/>
              <a:gd name="connsiteX282" fmla="*/ 4430812 w 6095524"/>
              <a:gd name="connsiteY282" fmla="*/ 1028900 h 1410656"/>
              <a:gd name="connsiteX283" fmla="*/ 4483140 w 6095524"/>
              <a:gd name="connsiteY283" fmla="*/ 992030 h 1410656"/>
              <a:gd name="connsiteX284" fmla="*/ 4502535 w 6095524"/>
              <a:gd name="connsiteY284" fmla="*/ 995487 h 1410656"/>
              <a:gd name="connsiteX285" fmla="*/ 4523946 w 6095524"/>
              <a:gd name="connsiteY285" fmla="*/ 1007585 h 1410656"/>
              <a:gd name="connsiteX286" fmla="*/ 4570898 w 6095524"/>
              <a:gd name="connsiteY286" fmla="*/ 1010753 h 1410656"/>
              <a:gd name="connsiteX287" fmla="*/ 4588468 w 6095524"/>
              <a:gd name="connsiteY287" fmla="*/ 1004513 h 1410656"/>
              <a:gd name="connsiteX288" fmla="*/ 4619192 w 6095524"/>
              <a:gd name="connsiteY288" fmla="*/ 987710 h 1410656"/>
              <a:gd name="connsiteX289" fmla="*/ 4642908 w 6095524"/>
              <a:gd name="connsiteY289" fmla="*/ 961689 h 1410656"/>
              <a:gd name="connsiteX290" fmla="*/ 4677378 w 6095524"/>
              <a:gd name="connsiteY290" fmla="*/ 918674 h 1410656"/>
              <a:gd name="connsiteX291" fmla="*/ 4743532 w 6095524"/>
              <a:gd name="connsiteY291" fmla="*/ 902256 h 1410656"/>
              <a:gd name="connsiteX292" fmla="*/ 4768977 w 6095524"/>
              <a:gd name="connsiteY292" fmla="*/ 896783 h 1410656"/>
              <a:gd name="connsiteX293" fmla="*/ 4861536 w 6095524"/>
              <a:gd name="connsiteY293" fmla="*/ 873835 h 1410656"/>
              <a:gd name="connsiteX294" fmla="*/ 4869600 w 6095524"/>
              <a:gd name="connsiteY294" fmla="*/ 873067 h 1410656"/>
              <a:gd name="connsiteX295" fmla="*/ 4933738 w 6095524"/>
              <a:gd name="connsiteY295" fmla="*/ 846664 h 1410656"/>
              <a:gd name="connsiteX296" fmla="*/ 4949196 w 6095524"/>
              <a:gd name="connsiteY296" fmla="*/ 840134 h 1410656"/>
              <a:gd name="connsiteX297" fmla="*/ 4968112 w 6095524"/>
              <a:gd name="connsiteY297" fmla="*/ 823427 h 1410656"/>
              <a:gd name="connsiteX298" fmla="*/ 4985588 w 6095524"/>
              <a:gd name="connsiteY298" fmla="*/ 776284 h 1410656"/>
              <a:gd name="connsiteX299" fmla="*/ 5006038 w 6095524"/>
              <a:gd name="connsiteY299" fmla="*/ 754776 h 1410656"/>
              <a:gd name="connsiteX300" fmla="*/ 5020921 w 6095524"/>
              <a:gd name="connsiteY300" fmla="*/ 741718 h 1410656"/>
              <a:gd name="connsiteX301" fmla="*/ 5033978 w 6095524"/>
              <a:gd name="connsiteY301" fmla="*/ 721940 h 1410656"/>
              <a:gd name="connsiteX302" fmla="*/ 5047036 w 6095524"/>
              <a:gd name="connsiteY302" fmla="*/ 674604 h 1410656"/>
              <a:gd name="connsiteX303" fmla="*/ 5067104 w 6095524"/>
              <a:gd name="connsiteY303" fmla="*/ 632645 h 1410656"/>
              <a:gd name="connsiteX304" fmla="*/ 5103206 w 6095524"/>
              <a:gd name="connsiteY304" fmla="*/ 609410 h 1410656"/>
              <a:gd name="connsiteX305" fmla="*/ 5125577 w 6095524"/>
              <a:gd name="connsiteY305" fmla="*/ 597216 h 1410656"/>
              <a:gd name="connsiteX306" fmla="*/ 5214200 w 6095524"/>
              <a:gd name="connsiteY306" fmla="*/ 609506 h 1410656"/>
              <a:gd name="connsiteX307" fmla="*/ 5274688 w 6095524"/>
              <a:gd name="connsiteY307" fmla="*/ 621507 h 1410656"/>
              <a:gd name="connsiteX308" fmla="*/ 5294564 w 6095524"/>
              <a:gd name="connsiteY308" fmla="*/ 616899 h 1410656"/>
              <a:gd name="connsiteX309" fmla="*/ 5350732 w 6095524"/>
              <a:gd name="connsiteY309" fmla="*/ 577724 h 1410656"/>
              <a:gd name="connsiteX310" fmla="*/ 5406230 w 6095524"/>
              <a:gd name="connsiteY310" fmla="*/ 560250 h 1410656"/>
              <a:gd name="connsiteX311" fmla="*/ 5447996 w 6095524"/>
              <a:gd name="connsiteY311" fmla="*/ 555257 h 1410656"/>
              <a:gd name="connsiteX312" fmla="*/ 5483904 w 6095524"/>
              <a:gd name="connsiteY312" fmla="*/ 551417 h 1410656"/>
              <a:gd name="connsiteX313" fmla="*/ 5527016 w 6095524"/>
              <a:gd name="connsiteY313" fmla="*/ 540663 h 1410656"/>
              <a:gd name="connsiteX314" fmla="*/ 5551404 w 6095524"/>
              <a:gd name="connsiteY314" fmla="*/ 528949 h 1410656"/>
              <a:gd name="connsiteX315" fmla="*/ 5590194 w 6095524"/>
              <a:gd name="connsiteY315" fmla="*/ 512147 h 1410656"/>
              <a:gd name="connsiteX316" fmla="*/ 5629944 w 6095524"/>
              <a:gd name="connsiteY316" fmla="*/ 490351 h 1410656"/>
              <a:gd name="connsiteX317" fmla="*/ 5660477 w 6095524"/>
              <a:gd name="connsiteY317" fmla="*/ 459818 h 1410656"/>
              <a:gd name="connsiteX318" fmla="*/ 5676896 w 6095524"/>
              <a:gd name="connsiteY318" fmla="*/ 434086 h 1410656"/>
              <a:gd name="connsiteX319" fmla="*/ 5725000 w 6095524"/>
              <a:gd name="connsiteY319" fmla="*/ 397216 h 1410656"/>
              <a:gd name="connsiteX320" fmla="*/ 5768494 w 6095524"/>
              <a:gd name="connsiteY320" fmla="*/ 327701 h 1410656"/>
              <a:gd name="connsiteX321" fmla="*/ 5795763 w 6095524"/>
              <a:gd name="connsiteY321" fmla="*/ 298801 h 1410656"/>
              <a:gd name="connsiteX322" fmla="*/ 5811221 w 6095524"/>
              <a:gd name="connsiteY322" fmla="*/ 290639 h 1410656"/>
              <a:gd name="connsiteX323" fmla="*/ 5837528 w 6095524"/>
              <a:gd name="connsiteY323" fmla="*/ 270573 h 1410656"/>
              <a:gd name="connsiteX324" fmla="*/ 5853084 w 6095524"/>
              <a:gd name="connsiteY324" fmla="*/ 255690 h 1410656"/>
              <a:gd name="connsiteX325" fmla="*/ 5895618 w 6095524"/>
              <a:gd name="connsiteY325" fmla="*/ 200961 h 1410656"/>
              <a:gd name="connsiteX326" fmla="*/ 5908676 w 6095524"/>
              <a:gd name="connsiteY326" fmla="*/ 184735 h 1410656"/>
              <a:gd name="connsiteX327" fmla="*/ 5935657 w 6095524"/>
              <a:gd name="connsiteY327" fmla="*/ 156891 h 1410656"/>
              <a:gd name="connsiteX328" fmla="*/ 5947467 w 6095524"/>
              <a:gd name="connsiteY328" fmla="*/ 148441 h 1410656"/>
              <a:gd name="connsiteX329" fmla="*/ 5968302 w 6095524"/>
              <a:gd name="connsiteY329" fmla="*/ 125782 h 1410656"/>
              <a:gd name="connsiteX330" fmla="*/ 6017942 w 6095524"/>
              <a:gd name="connsiteY330" fmla="*/ 66348 h 1410656"/>
              <a:gd name="connsiteX331" fmla="*/ 6039258 w 6095524"/>
              <a:gd name="connsiteY331" fmla="*/ 33030 h 1410656"/>
              <a:gd name="connsiteX332" fmla="*/ 6081792 w 6095524"/>
              <a:gd name="connsiteY332" fmla="*/ 8451 h 1410656"/>
              <a:gd name="connsiteX333" fmla="*/ 6095524 w 6095524"/>
              <a:gd name="connsiteY333" fmla="*/ 0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</a:cxnLst>
            <a:rect l="l" t="t" r="r" b="b"/>
            <a:pathLst>
              <a:path w="6095524" h="1410656">
                <a:moveTo>
                  <a:pt x="6095524" y="0"/>
                </a:moveTo>
                <a:lnTo>
                  <a:pt x="6095524" y="221634"/>
                </a:lnTo>
                <a:lnTo>
                  <a:pt x="6061052" y="237063"/>
                </a:lnTo>
                <a:cubicBezTo>
                  <a:pt x="6054332" y="239848"/>
                  <a:pt x="6046938" y="241384"/>
                  <a:pt x="6040890" y="245128"/>
                </a:cubicBezTo>
                <a:cubicBezTo>
                  <a:pt x="6013044" y="262219"/>
                  <a:pt x="5986064" y="280654"/>
                  <a:pt x="5957836" y="297073"/>
                </a:cubicBezTo>
                <a:cubicBezTo>
                  <a:pt x="5928744" y="314067"/>
                  <a:pt x="5902724" y="334134"/>
                  <a:pt x="5882656" y="361307"/>
                </a:cubicBezTo>
                <a:cubicBezTo>
                  <a:pt x="5864029" y="386559"/>
                  <a:pt x="5845978" y="412194"/>
                  <a:pt x="5827448" y="437542"/>
                </a:cubicBezTo>
                <a:cubicBezTo>
                  <a:pt x="5822743" y="443975"/>
                  <a:pt x="5818422" y="451561"/>
                  <a:pt x="5811989" y="455690"/>
                </a:cubicBezTo>
                <a:cubicBezTo>
                  <a:pt x="5798643" y="464331"/>
                  <a:pt x="5784048" y="471340"/>
                  <a:pt x="5769742" y="478445"/>
                </a:cubicBezTo>
                <a:cubicBezTo>
                  <a:pt x="5757452" y="484494"/>
                  <a:pt x="5744394" y="489006"/>
                  <a:pt x="5732393" y="495535"/>
                </a:cubicBezTo>
                <a:cubicBezTo>
                  <a:pt x="5722792" y="500721"/>
                  <a:pt x="5714246" y="507922"/>
                  <a:pt x="5705316" y="514451"/>
                </a:cubicBezTo>
                <a:cubicBezTo>
                  <a:pt x="5697539" y="520115"/>
                  <a:pt x="5688994" y="525012"/>
                  <a:pt x="5682465" y="531830"/>
                </a:cubicBezTo>
                <a:cubicBezTo>
                  <a:pt x="5666526" y="548344"/>
                  <a:pt x="5650491" y="564571"/>
                  <a:pt x="5630712" y="576765"/>
                </a:cubicBezTo>
                <a:cubicBezTo>
                  <a:pt x="5611221" y="588862"/>
                  <a:pt x="5592786" y="602401"/>
                  <a:pt x="5573392" y="614691"/>
                </a:cubicBezTo>
                <a:cubicBezTo>
                  <a:pt x="5554380" y="626693"/>
                  <a:pt x="5537194" y="639846"/>
                  <a:pt x="5527304" y="661162"/>
                </a:cubicBezTo>
                <a:cubicBezTo>
                  <a:pt x="5522888" y="670571"/>
                  <a:pt x="5516646" y="680845"/>
                  <a:pt x="5508293" y="686318"/>
                </a:cubicBezTo>
                <a:cubicBezTo>
                  <a:pt x="5496387" y="694095"/>
                  <a:pt x="5481313" y="696880"/>
                  <a:pt x="5468350" y="703505"/>
                </a:cubicBezTo>
                <a:cubicBezTo>
                  <a:pt x="5453084" y="711282"/>
                  <a:pt x="5435418" y="718003"/>
                  <a:pt x="5425048" y="730389"/>
                </a:cubicBezTo>
                <a:cubicBezTo>
                  <a:pt x="5415830" y="741431"/>
                  <a:pt x="5406517" y="750072"/>
                  <a:pt x="5394322" y="757081"/>
                </a:cubicBezTo>
                <a:cubicBezTo>
                  <a:pt x="5385778" y="761978"/>
                  <a:pt x="5379441" y="770907"/>
                  <a:pt x="5370608" y="774940"/>
                </a:cubicBezTo>
                <a:cubicBezTo>
                  <a:pt x="5358990" y="780317"/>
                  <a:pt x="5347276" y="784542"/>
                  <a:pt x="5337098" y="792895"/>
                </a:cubicBezTo>
                <a:cubicBezTo>
                  <a:pt x="5326536" y="801536"/>
                  <a:pt x="5314535" y="808353"/>
                  <a:pt x="5303493" y="816419"/>
                </a:cubicBezTo>
                <a:cubicBezTo>
                  <a:pt x="5297636" y="820739"/>
                  <a:pt x="5292835" y="826404"/>
                  <a:pt x="5287171" y="830917"/>
                </a:cubicBezTo>
                <a:cubicBezTo>
                  <a:pt x="5276801" y="839174"/>
                  <a:pt x="5266239" y="847239"/>
                  <a:pt x="5255581" y="855016"/>
                </a:cubicBezTo>
                <a:cubicBezTo>
                  <a:pt x="5244924" y="862794"/>
                  <a:pt x="5234746" y="871819"/>
                  <a:pt x="5223032" y="877484"/>
                </a:cubicBezTo>
                <a:cubicBezTo>
                  <a:pt x="5203062" y="887086"/>
                  <a:pt x="5181266" y="892847"/>
                  <a:pt x="5161870" y="903216"/>
                </a:cubicBezTo>
                <a:cubicBezTo>
                  <a:pt x="5142188" y="913777"/>
                  <a:pt x="5123656" y="927028"/>
                  <a:pt x="5106182" y="941046"/>
                </a:cubicBezTo>
                <a:cubicBezTo>
                  <a:pt x="5092356" y="952088"/>
                  <a:pt x="5079394" y="963034"/>
                  <a:pt x="5062014" y="968698"/>
                </a:cubicBezTo>
                <a:cubicBezTo>
                  <a:pt x="5052317" y="971867"/>
                  <a:pt x="5042140" y="978780"/>
                  <a:pt x="5036282" y="986846"/>
                </a:cubicBezTo>
                <a:cubicBezTo>
                  <a:pt x="5023608" y="1004416"/>
                  <a:pt x="5007382" y="1016802"/>
                  <a:pt x="4989043" y="1027364"/>
                </a:cubicBezTo>
                <a:cubicBezTo>
                  <a:pt x="4964559" y="1041574"/>
                  <a:pt x="4940363" y="1056072"/>
                  <a:pt x="4915783" y="1069994"/>
                </a:cubicBezTo>
                <a:cubicBezTo>
                  <a:pt x="4901286" y="1078252"/>
                  <a:pt x="4886884" y="1086989"/>
                  <a:pt x="4871520" y="1093038"/>
                </a:cubicBezTo>
                <a:cubicBezTo>
                  <a:pt x="4840124" y="1105520"/>
                  <a:pt x="4807959" y="1116177"/>
                  <a:pt x="4776274" y="1127796"/>
                </a:cubicBezTo>
                <a:cubicBezTo>
                  <a:pt x="4765904" y="1131540"/>
                  <a:pt x="4756110" y="1136917"/>
                  <a:pt x="4745548" y="1140182"/>
                </a:cubicBezTo>
                <a:cubicBezTo>
                  <a:pt x="4734122" y="1143734"/>
                  <a:pt x="4721834" y="1144790"/>
                  <a:pt x="4710408" y="1148343"/>
                </a:cubicBezTo>
                <a:cubicBezTo>
                  <a:pt x="4691396" y="1154199"/>
                  <a:pt x="4672961" y="1161689"/>
                  <a:pt x="4653950" y="1167642"/>
                </a:cubicBezTo>
                <a:cubicBezTo>
                  <a:pt x="4617272" y="1179068"/>
                  <a:pt x="4580498" y="1190014"/>
                  <a:pt x="4543725" y="1200863"/>
                </a:cubicBezTo>
                <a:cubicBezTo>
                  <a:pt x="4535852" y="1203168"/>
                  <a:pt x="4527306" y="1203456"/>
                  <a:pt x="4519530" y="1205952"/>
                </a:cubicBezTo>
                <a:cubicBezTo>
                  <a:pt x="4498886" y="1212673"/>
                  <a:pt x="4478338" y="1219970"/>
                  <a:pt x="4457887" y="1227363"/>
                </a:cubicBezTo>
                <a:cubicBezTo>
                  <a:pt x="4445502" y="1231876"/>
                  <a:pt x="4433403" y="1237445"/>
                  <a:pt x="4420922" y="1241765"/>
                </a:cubicBezTo>
                <a:cubicBezTo>
                  <a:pt x="4410936" y="1245222"/>
                  <a:pt x="4400662" y="1247910"/>
                  <a:pt x="4390292" y="1250023"/>
                </a:cubicBezTo>
                <a:cubicBezTo>
                  <a:pt x="4381363" y="1251848"/>
                  <a:pt x="4372050" y="1251655"/>
                  <a:pt x="4363216" y="1253864"/>
                </a:cubicBezTo>
                <a:cubicBezTo>
                  <a:pt x="4339308" y="1259816"/>
                  <a:pt x="4315689" y="1266538"/>
                  <a:pt x="4291973" y="1272874"/>
                </a:cubicBezTo>
                <a:cubicBezTo>
                  <a:pt x="4282468" y="1275371"/>
                  <a:pt x="4272770" y="1277196"/>
                  <a:pt x="4263552" y="1280364"/>
                </a:cubicBezTo>
                <a:cubicBezTo>
                  <a:pt x="4238876" y="1288717"/>
                  <a:pt x="4214585" y="1298222"/>
                  <a:pt x="4189813" y="1306096"/>
                </a:cubicBezTo>
                <a:cubicBezTo>
                  <a:pt x="4169266" y="1312625"/>
                  <a:pt x="4148142" y="1317329"/>
                  <a:pt x="4127306" y="1323090"/>
                </a:cubicBezTo>
                <a:cubicBezTo>
                  <a:pt x="4118473" y="1325587"/>
                  <a:pt x="4110024" y="1329140"/>
                  <a:pt x="4101192" y="1331251"/>
                </a:cubicBezTo>
                <a:cubicBezTo>
                  <a:pt x="4081412" y="1336053"/>
                  <a:pt x="4061345" y="1340085"/>
                  <a:pt x="4041470" y="1344886"/>
                </a:cubicBezTo>
                <a:cubicBezTo>
                  <a:pt x="4030139" y="1347670"/>
                  <a:pt x="4019194" y="1352663"/>
                  <a:pt x="4007672" y="1354488"/>
                </a:cubicBezTo>
                <a:cubicBezTo>
                  <a:pt x="3980308" y="1358808"/>
                  <a:pt x="3952752" y="1361880"/>
                  <a:pt x="3925195" y="1365337"/>
                </a:cubicBezTo>
                <a:cubicBezTo>
                  <a:pt x="3896776" y="1368889"/>
                  <a:pt x="3868451" y="1372634"/>
                  <a:pt x="3840029" y="1375802"/>
                </a:cubicBezTo>
                <a:cubicBezTo>
                  <a:pt x="3824475" y="1377435"/>
                  <a:pt x="3808824" y="1377723"/>
                  <a:pt x="3793270" y="1379259"/>
                </a:cubicBezTo>
                <a:cubicBezTo>
                  <a:pt x="3779636" y="1380604"/>
                  <a:pt x="3766098" y="1383100"/>
                  <a:pt x="3752464" y="1384733"/>
                </a:cubicBezTo>
                <a:cubicBezTo>
                  <a:pt x="3740654" y="1386076"/>
                  <a:pt x="3728748" y="1386844"/>
                  <a:pt x="3716938" y="1388189"/>
                </a:cubicBezTo>
                <a:cubicBezTo>
                  <a:pt x="3698024" y="1390397"/>
                  <a:pt x="3679204" y="1392894"/>
                  <a:pt x="3660386" y="1395198"/>
                </a:cubicBezTo>
                <a:cubicBezTo>
                  <a:pt x="3652513" y="1396062"/>
                  <a:pt x="3644255" y="1398462"/>
                  <a:pt x="3636862" y="1397023"/>
                </a:cubicBezTo>
                <a:cubicBezTo>
                  <a:pt x="3618235" y="1393373"/>
                  <a:pt x="3599896" y="1394430"/>
                  <a:pt x="3581365" y="1396926"/>
                </a:cubicBezTo>
                <a:cubicBezTo>
                  <a:pt x="3575028" y="1397791"/>
                  <a:pt x="3568211" y="1397598"/>
                  <a:pt x="3562066" y="1395966"/>
                </a:cubicBezTo>
                <a:cubicBezTo>
                  <a:pt x="3549488" y="1392701"/>
                  <a:pt x="3537294" y="1388092"/>
                  <a:pt x="3524908" y="1384060"/>
                </a:cubicBezTo>
                <a:cubicBezTo>
                  <a:pt x="3523563" y="1383580"/>
                  <a:pt x="3521931" y="1383484"/>
                  <a:pt x="3520492" y="1383196"/>
                </a:cubicBezTo>
                <a:cubicBezTo>
                  <a:pt x="3512330" y="1381563"/>
                  <a:pt x="3504266" y="1379931"/>
                  <a:pt x="3496103" y="1378491"/>
                </a:cubicBezTo>
                <a:cubicBezTo>
                  <a:pt x="3491687" y="1377723"/>
                  <a:pt x="3487174" y="1377627"/>
                  <a:pt x="3482757" y="1376955"/>
                </a:cubicBezTo>
                <a:cubicBezTo>
                  <a:pt x="3465667" y="1374266"/>
                  <a:pt x="3446848" y="1378779"/>
                  <a:pt x="3432061" y="1367162"/>
                </a:cubicBezTo>
                <a:cubicBezTo>
                  <a:pt x="3422460" y="1359672"/>
                  <a:pt x="3413146" y="1361401"/>
                  <a:pt x="3402873" y="1362553"/>
                </a:cubicBezTo>
                <a:cubicBezTo>
                  <a:pt x="3395096" y="1363417"/>
                  <a:pt x="3387126" y="1363128"/>
                  <a:pt x="3379253" y="1363225"/>
                </a:cubicBezTo>
                <a:cubicBezTo>
                  <a:pt x="3365427" y="1363512"/>
                  <a:pt x="3351601" y="1363609"/>
                  <a:pt x="3337774" y="1364089"/>
                </a:cubicBezTo>
                <a:cubicBezTo>
                  <a:pt x="3333357" y="1364281"/>
                  <a:pt x="3328846" y="1366682"/>
                  <a:pt x="3324524" y="1366298"/>
                </a:cubicBezTo>
                <a:cubicBezTo>
                  <a:pt x="3304553" y="1364473"/>
                  <a:pt x="3284582" y="1361592"/>
                  <a:pt x="3264610" y="1359960"/>
                </a:cubicBezTo>
                <a:cubicBezTo>
                  <a:pt x="3253281" y="1359001"/>
                  <a:pt x="3241663" y="1360824"/>
                  <a:pt x="3230429" y="1359480"/>
                </a:cubicBezTo>
                <a:cubicBezTo>
                  <a:pt x="3217468" y="1357944"/>
                  <a:pt x="3204794" y="1354008"/>
                  <a:pt x="3191927" y="1351607"/>
                </a:cubicBezTo>
                <a:cubicBezTo>
                  <a:pt x="3188375" y="1350935"/>
                  <a:pt x="3184438" y="1351799"/>
                  <a:pt x="3180694" y="1351991"/>
                </a:cubicBezTo>
                <a:cubicBezTo>
                  <a:pt x="3176469" y="1352183"/>
                  <a:pt x="3172340" y="1352567"/>
                  <a:pt x="3168116" y="1352663"/>
                </a:cubicBezTo>
                <a:cubicBezTo>
                  <a:pt x="3155249" y="1352856"/>
                  <a:pt x="3142384" y="1352567"/>
                  <a:pt x="3129517" y="1353240"/>
                </a:cubicBezTo>
                <a:cubicBezTo>
                  <a:pt x="3121644" y="1353624"/>
                  <a:pt x="3113388" y="1357560"/>
                  <a:pt x="3106089" y="1356120"/>
                </a:cubicBezTo>
                <a:cubicBezTo>
                  <a:pt x="3091208" y="1353335"/>
                  <a:pt x="3076325" y="1359576"/>
                  <a:pt x="3061444" y="1354392"/>
                </a:cubicBezTo>
                <a:cubicBezTo>
                  <a:pt x="3056834" y="1352856"/>
                  <a:pt x="3050497" y="1356696"/>
                  <a:pt x="3044928" y="1356888"/>
                </a:cubicBezTo>
                <a:cubicBezTo>
                  <a:pt x="3031006" y="1357368"/>
                  <a:pt x="3017084" y="1357272"/>
                  <a:pt x="3003162" y="1357176"/>
                </a:cubicBezTo>
                <a:cubicBezTo>
                  <a:pt x="2990680" y="1357080"/>
                  <a:pt x="2977717" y="1358424"/>
                  <a:pt x="2965716" y="1355736"/>
                </a:cubicBezTo>
                <a:cubicBezTo>
                  <a:pt x="2953137" y="1352856"/>
                  <a:pt x="2941808" y="1353240"/>
                  <a:pt x="2929614" y="1356504"/>
                </a:cubicBezTo>
                <a:cubicBezTo>
                  <a:pt x="2921260" y="1358712"/>
                  <a:pt x="2912427" y="1359001"/>
                  <a:pt x="2903786" y="1359672"/>
                </a:cubicBezTo>
                <a:cubicBezTo>
                  <a:pt x="2894473" y="1360440"/>
                  <a:pt x="2884199" y="1358424"/>
                  <a:pt x="2875750" y="1361592"/>
                </a:cubicBezTo>
                <a:cubicBezTo>
                  <a:pt x="2850593" y="1371002"/>
                  <a:pt x="2824765" y="1373018"/>
                  <a:pt x="2798458" y="1373018"/>
                </a:cubicBezTo>
                <a:cubicBezTo>
                  <a:pt x="2793656" y="1373018"/>
                  <a:pt x="2788759" y="1371675"/>
                  <a:pt x="2784152" y="1370234"/>
                </a:cubicBezTo>
                <a:cubicBezTo>
                  <a:pt x="2757266" y="1361592"/>
                  <a:pt x="2730286" y="1362360"/>
                  <a:pt x="2702922" y="1367641"/>
                </a:cubicBezTo>
                <a:cubicBezTo>
                  <a:pt x="2697257" y="1368794"/>
                  <a:pt x="2690921" y="1368986"/>
                  <a:pt x="2685256" y="1367834"/>
                </a:cubicBezTo>
                <a:cubicBezTo>
                  <a:pt x="2669317" y="1364473"/>
                  <a:pt x="2653858" y="1358904"/>
                  <a:pt x="2637824" y="1356504"/>
                </a:cubicBezTo>
                <a:cubicBezTo>
                  <a:pt x="2611324" y="1352567"/>
                  <a:pt x="2588377" y="1365817"/>
                  <a:pt x="2564661" y="1374459"/>
                </a:cubicBezTo>
                <a:cubicBezTo>
                  <a:pt x="2542097" y="1382620"/>
                  <a:pt x="2522894" y="1401055"/>
                  <a:pt x="2496201" y="1396926"/>
                </a:cubicBezTo>
                <a:cubicBezTo>
                  <a:pt x="2493514" y="1396542"/>
                  <a:pt x="2490537" y="1399134"/>
                  <a:pt x="2487560" y="1399807"/>
                </a:cubicBezTo>
                <a:cubicBezTo>
                  <a:pt x="2479399" y="1401631"/>
                  <a:pt x="2471238" y="1403839"/>
                  <a:pt x="2462980" y="1404704"/>
                </a:cubicBezTo>
                <a:cubicBezTo>
                  <a:pt x="2452899" y="1405856"/>
                  <a:pt x="2442625" y="1405472"/>
                  <a:pt x="2432544" y="1406432"/>
                </a:cubicBezTo>
                <a:cubicBezTo>
                  <a:pt x="2419581" y="1407584"/>
                  <a:pt x="2406812" y="1410656"/>
                  <a:pt x="2393945" y="1410656"/>
                </a:cubicBezTo>
                <a:cubicBezTo>
                  <a:pt x="2383575" y="1410656"/>
                  <a:pt x="2373302" y="1407104"/>
                  <a:pt x="2363029" y="1405375"/>
                </a:cubicBezTo>
                <a:cubicBezTo>
                  <a:pt x="2348530" y="1402975"/>
                  <a:pt x="2332591" y="1403647"/>
                  <a:pt x="2319821" y="1397502"/>
                </a:cubicBezTo>
                <a:cubicBezTo>
                  <a:pt x="2306188" y="1390973"/>
                  <a:pt x="2293225" y="1387997"/>
                  <a:pt x="2279111" y="1390013"/>
                </a:cubicBezTo>
                <a:cubicBezTo>
                  <a:pt x="2274406" y="1390685"/>
                  <a:pt x="2268357" y="1394718"/>
                  <a:pt x="2266245" y="1398846"/>
                </a:cubicBezTo>
                <a:cubicBezTo>
                  <a:pt x="2261540" y="1408064"/>
                  <a:pt x="2255108" y="1409697"/>
                  <a:pt x="2246370" y="1406527"/>
                </a:cubicBezTo>
                <a:cubicBezTo>
                  <a:pt x="2238785" y="1403839"/>
                  <a:pt x="2229471" y="1402495"/>
                  <a:pt x="2224287" y="1397310"/>
                </a:cubicBezTo>
                <a:cubicBezTo>
                  <a:pt x="2209596" y="1382620"/>
                  <a:pt x="2190873" y="1382140"/>
                  <a:pt x="2172630" y="1378204"/>
                </a:cubicBezTo>
                <a:cubicBezTo>
                  <a:pt x="2161494" y="1375802"/>
                  <a:pt x="2151123" y="1375707"/>
                  <a:pt x="2139985" y="1377339"/>
                </a:cubicBezTo>
                <a:cubicBezTo>
                  <a:pt x="2115790" y="1380988"/>
                  <a:pt x="2092266" y="1375802"/>
                  <a:pt x="2069030" y="1369178"/>
                </a:cubicBezTo>
                <a:cubicBezTo>
                  <a:pt x="2053667" y="1364761"/>
                  <a:pt x="2037921" y="1362073"/>
                  <a:pt x="2022655" y="1357560"/>
                </a:cubicBezTo>
                <a:cubicBezTo>
                  <a:pt x="2011229" y="1354104"/>
                  <a:pt x="1999804" y="1349975"/>
                  <a:pt x="1989339" y="1344406"/>
                </a:cubicBezTo>
                <a:cubicBezTo>
                  <a:pt x="1974167" y="1336244"/>
                  <a:pt x="1960918" y="1323954"/>
                  <a:pt x="1941618" y="1327219"/>
                </a:cubicBezTo>
                <a:cubicBezTo>
                  <a:pt x="1924623" y="1330099"/>
                  <a:pt x="1909262" y="1324051"/>
                  <a:pt x="1893707" y="1318290"/>
                </a:cubicBezTo>
                <a:cubicBezTo>
                  <a:pt x="1882281" y="1314065"/>
                  <a:pt x="1870857" y="1309744"/>
                  <a:pt x="1859045" y="1307056"/>
                </a:cubicBezTo>
                <a:cubicBezTo>
                  <a:pt x="1845027" y="1303887"/>
                  <a:pt x="1829184" y="1305232"/>
                  <a:pt x="1816702" y="1299374"/>
                </a:cubicBezTo>
                <a:cubicBezTo>
                  <a:pt x="1803644" y="1293229"/>
                  <a:pt x="1792795" y="1297358"/>
                  <a:pt x="1781177" y="1299087"/>
                </a:cubicBezTo>
                <a:cubicBezTo>
                  <a:pt x="1762646" y="1301775"/>
                  <a:pt x="1744210" y="1306768"/>
                  <a:pt x="1725488" y="1300431"/>
                </a:cubicBezTo>
                <a:cubicBezTo>
                  <a:pt x="1702733" y="1292750"/>
                  <a:pt x="1680169" y="1284493"/>
                  <a:pt x="1657318" y="1277196"/>
                </a:cubicBezTo>
                <a:cubicBezTo>
                  <a:pt x="1648483" y="1274410"/>
                  <a:pt x="1638980" y="1273258"/>
                  <a:pt x="1629761" y="1272010"/>
                </a:cubicBezTo>
                <a:cubicBezTo>
                  <a:pt x="1621025" y="1270954"/>
                  <a:pt x="1610559" y="1273642"/>
                  <a:pt x="1603837" y="1269610"/>
                </a:cubicBezTo>
                <a:cubicBezTo>
                  <a:pt x="1586554" y="1259241"/>
                  <a:pt x="1568792" y="1254152"/>
                  <a:pt x="1548820" y="1254152"/>
                </a:cubicBezTo>
                <a:cubicBezTo>
                  <a:pt x="1541330" y="1254152"/>
                  <a:pt x="1534033" y="1249831"/>
                  <a:pt x="1526449" y="1249062"/>
                </a:cubicBezTo>
                <a:cubicBezTo>
                  <a:pt x="1516078" y="1248103"/>
                  <a:pt x="1504172" y="1245510"/>
                  <a:pt x="1495147" y="1249159"/>
                </a:cubicBezTo>
                <a:cubicBezTo>
                  <a:pt x="1473928" y="1257800"/>
                  <a:pt x="1456742" y="1250599"/>
                  <a:pt x="1438211" y="1242054"/>
                </a:cubicBezTo>
                <a:cubicBezTo>
                  <a:pt x="1419967" y="1233604"/>
                  <a:pt x="1400764" y="1226884"/>
                  <a:pt x="1381370" y="1221314"/>
                </a:cubicBezTo>
                <a:cubicBezTo>
                  <a:pt x="1374073" y="1219298"/>
                  <a:pt x="1365336" y="1222659"/>
                  <a:pt x="1357270" y="1223330"/>
                </a:cubicBezTo>
                <a:cubicBezTo>
                  <a:pt x="1354389" y="1223523"/>
                  <a:pt x="1351220" y="1223811"/>
                  <a:pt x="1348629" y="1222851"/>
                </a:cubicBezTo>
                <a:cubicBezTo>
                  <a:pt x="1323569" y="1213633"/>
                  <a:pt x="1298124" y="1206624"/>
                  <a:pt x="1270953" y="1211424"/>
                </a:cubicBezTo>
                <a:cubicBezTo>
                  <a:pt x="1268457" y="1211905"/>
                  <a:pt x="1265672" y="1210849"/>
                  <a:pt x="1263175" y="1210177"/>
                </a:cubicBezTo>
                <a:cubicBezTo>
                  <a:pt x="1250981" y="1206720"/>
                  <a:pt x="1239075" y="1201247"/>
                  <a:pt x="1226690" y="1199999"/>
                </a:cubicBezTo>
                <a:cubicBezTo>
                  <a:pt x="1196157" y="1196927"/>
                  <a:pt x="1165433" y="1195678"/>
                  <a:pt x="1134706" y="1193662"/>
                </a:cubicBezTo>
                <a:cubicBezTo>
                  <a:pt x="1132786" y="1193566"/>
                  <a:pt x="1130770" y="1193566"/>
                  <a:pt x="1129042" y="1192894"/>
                </a:cubicBezTo>
                <a:cubicBezTo>
                  <a:pt x="1117712" y="1188765"/>
                  <a:pt x="1107823" y="1190110"/>
                  <a:pt x="1098220" y="1197982"/>
                </a:cubicBezTo>
                <a:cubicBezTo>
                  <a:pt x="1093996" y="1201439"/>
                  <a:pt x="1088235" y="1203263"/>
                  <a:pt x="1082955" y="1205184"/>
                </a:cubicBezTo>
                <a:cubicBezTo>
                  <a:pt x="1075177" y="1208065"/>
                  <a:pt x="1067208" y="1210849"/>
                  <a:pt x="1059143" y="1212673"/>
                </a:cubicBezTo>
                <a:cubicBezTo>
                  <a:pt x="1051173" y="1214401"/>
                  <a:pt x="1042628" y="1216801"/>
                  <a:pt x="1034947" y="1215458"/>
                </a:cubicBezTo>
                <a:cubicBezTo>
                  <a:pt x="1021121" y="1213057"/>
                  <a:pt x="1007966" y="1207681"/>
                  <a:pt x="994332" y="1204127"/>
                </a:cubicBezTo>
                <a:cubicBezTo>
                  <a:pt x="989628" y="1202879"/>
                  <a:pt x="984442" y="1203072"/>
                  <a:pt x="979546" y="1202975"/>
                </a:cubicBezTo>
                <a:cubicBezTo>
                  <a:pt x="968312" y="1202688"/>
                  <a:pt x="956790" y="1205472"/>
                  <a:pt x="946613" y="1197503"/>
                </a:cubicBezTo>
                <a:cubicBezTo>
                  <a:pt x="937204" y="1190014"/>
                  <a:pt x="927697" y="1192221"/>
                  <a:pt x="917808" y="1197887"/>
                </a:cubicBezTo>
                <a:cubicBezTo>
                  <a:pt x="910703" y="1201920"/>
                  <a:pt x="902639" y="1205088"/>
                  <a:pt x="894669" y="1206624"/>
                </a:cubicBezTo>
                <a:cubicBezTo>
                  <a:pt x="883723" y="1208736"/>
                  <a:pt x="872873" y="1209601"/>
                  <a:pt x="861063" y="1208352"/>
                </a:cubicBezTo>
                <a:cubicBezTo>
                  <a:pt x="852710" y="1207488"/>
                  <a:pt x="845892" y="1207104"/>
                  <a:pt x="839363" y="1202015"/>
                </a:cubicBezTo>
                <a:cubicBezTo>
                  <a:pt x="838308" y="1201247"/>
                  <a:pt x="836388" y="1201055"/>
                  <a:pt x="834947" y="1201152"/>
                </a:cubicBezTo>
                <a:cubicBezTo>
                  <a:pt x="816032" y="1202784"/>
                  <a:pt x="797309" y="1201920"/>
                  <a:pt x="778202" y="1200767"/>
                </a:cubicBezTo>
                <a:cubicBezTo>
                  <a:pt x="753911" y="1199231"/>
                  <a:pt x="728370" y="1203743"/>
                  <a:pt x="707343" y="1219874"/>
                </a:cubicBezTo>
                <a:cubicBezTo>
                  <a:pt x="704271" y="1222275"/>
                  <a:pt x="699662" y="1223330"/>
                  <a:pt x="695629" y="1223907"/>
                </a:cubicBezTo>
                <a:cubicBezTo>
                  <a:pt x="676618" y="1226403"/>
                  <a:pt x="657511" y="1228132"/>
                  <a:pt x="638500" y="1230916"/>
                </a:cubicBezTo>
                <a:cubicBezTo>
                  <a:pt x="628130" y="1232452"/>
                  <a:pt x="617280" y="1233797"/>
                  <a:pt x="607872" y="1238021"/>
                </a:cubicBezTo>
                <a:cubicBezTo>
                  <a:pt x="598655" y="1242149"/>
                  <a:pt x="591260" y="1247046"/>
                  <a:pt x="585788" y="1238405"/>
                </a:cubicBezTo>
                <a:cubicBezTo>
                  <a:pt x="575995" y="1243014"/>
                  <a:pt x="567448" y="1246855"/>
                  <a:pt x="559097" y="1250983"/>
                </a:cubicBezTo>
                <a:cubicBezTo>
                  <a:pt x="556023" y="1252519"/>
                  <a:pt x="553431" y="1255016"/>
                  <a:pt x="550358" y="1256456"/>
                </a:cubicBezTo>
                <a:cubicBezTo>
                  <a:pt x="547093" y="1257993"/>
                  <a:pt x="543445" y="1258952"/>
                  <a:pt x="539893" y="1259720"/>
                </a:cubicBezTo>
                <a:cubicBezTo>
                  <a:pt x="524050" y="1263177"/>
                  <a:pt x="508207" y="1266345"/>
                  <a:pt x="492462" y="1270090"/>
                </a:cubicBezTo>
                <a:cubicBezTo>
                  <a:pt x="489388" y="1270858"/>
                  <a:pt x="486796" y="1273931"/>
                  <a:pt x="484011" y="1275947"/>
                </a:cubicBezTo>
                <a:cubicBezTo>
                  <a:pt x="482187" y="1277291"/>
                  <a:pt x="480363" y="1279307"/>
                  <a:pt x="478346" y="1279596"/>
                </a:cubicBezTo>
                <a:cubicBezTo>
                  <a:pt x="462984" y="1281900"/>
                  <a:pt x="447718" y="1284589"/>
                  <a:pt x="432260" y="1285741"/>
                </a:cubicBezTo>
                <a:cubicBezTo>
                  <a:pt x="419298" y="1286700"/>
                  <a:pt x="406815" y="1286413"/>
                  <a:pt x="403455" y="1303119"/>
                </a:cubicBezTo>
                <a:cubicBezTo>
                  <a:pt x="402879" y="1306000"/>
                  <a:pt x="398750" y="1309073"/>
                  <a:pt x="395583" y="1310512"/>
                </a:cubicBezTo>
                <a:cubicBezTo>
                  <a:pt x="386557" y="1314641"/>
                  <a:pt x="376954" y="1317425"/>
                  <a:pt x="368025" y="1321650"/>
                </a:cubicBezTo>
                <a:cubicBezTo>
                  <a:pt x="338741" y="1335764"/>
                  <a:pt x="308113" y="1344694"/>
                  <a:pt x="275371" y="1343062"/>
                </a:cubicBezTo>
                <a:cubicBezTo>
                  <a:pt x="265194" y="1342582"/>
                  <a:pt x="255304" y="1337396"/>
                  <a:pt x="248871" y="1335476"/>
                </a:cubicBezTo>
                <a:cubicBezTo>
                  <a:pt x="230341" y="1343062"/>
                  <a:pt x="214786" y="1350359"/>
                  <a:pt x="198559" y="1355831"/>
                </a:cubicBezTo>
                <a:cubicBezTo>
                  <a:pt x="184253" y="1360728"/>
                  <a:pt x="169274" y="1363801"/>
                  <a:pt x="154583" y="1367353"/>
                </a:cubicBezTo>
                <a:cubicBezTo>
                  <a:pt x="149206" y="1368698"/>
                  <a:pt x="143734" y="1369466"/>
                  <a:pt x="138261" y="1370138"/>
                </a:cubicBezTo>
                <a:cubicBezTo>
                  <a:pt x="121171" y="1372250"/>
                  <a:pt x="103312" y="1367162"/>
                  <a:pt x="86606" y="1375227"/>
                </a:cubicBezTo>
                <a:cubicBezTo>
                  <a:pt x="77868" y="1379452"/>
                  <a:pt x="69226" y="1384540"/>
                  <a:pt x="60009" y="1386749"/>
                </a:cubicBezTo>
                <a:cubicBezTo>
                  <a:pt x="50120" y="1389149"/>
                  <a:pt x="40446" y="1392894"/>
                  <a:pt x="30568" y="1395570"/>
                </a:cubicBezTo>
                <a:lnTo>
                  <a:pt x="0" y="1397975"/>
                </a:lnTo>
                <a:lnTo>
                  <a:pt x="0" y="1041395"/>
                </a:lnTo>
                <a:lnTo>
                  <a:pt x="17282" y="1043014"/>
                </a:lnTo>
                <a:cubicBezTo>
                  <a:pt x="26692" y="1044358"/>
                  <a:pt x="35813" y="1048967"/>
                  <a:pt x="45030" y="1049159"/>
                </a:cubicBezTo>
                <a:cubicBezTo>
                  <a:pt x="59529" y="1049448"/>
                  <a:pt x="72395" y="1051271"/>
                  <a:pt x="85356" y="1059145"/>
                </a:cubicBezTo>
                <a:cubicBezTo>
                  <a:pt x="104944" y="1070955"/>
                  <a:pt x="121074" y="1065962"/>
                  <a:pt x="133077" y="1047815"/>
                </a:cubicBezTo>
                <a:cubicBezTo>
                  <a:pt x="134325" y="1045991"/>
                  <a:pt x="135957" y="1043590"/>
                  <a:pt x="137877" y="1043110"/>
                </a:cubicBezTo>
                <a:cubicBezTo>
                  <a:pt x="154872" y="1038885"/>
                  <a:pt x="172347" y="1030820"/>
                  <a:pt x="189053" y="1031877"/>
                </a:cubicBezTo>
                <a:cubicBezTo>
                  <a:pt x="218530" y="1033797"/>
                  <a:pt x="246278" y="1031493"/>
                  <a:pt x="273066" y="1019010"/>
                </a:cubicBezTo>
                <a:cubicBezTo>
                  <a:pt x="274698" y="1018242"/>
                  <a:pt x="277195" y="1017474"/>
                  <a:pt x="278539" y="1018146"/>
                </a:cubicBezTo>
                <a:cubicBezTo>
                  <a:pt x="294670" y="1026500"/>
                  <a:pt x="312336" y="1033125"/>
                  <a:pt x="326355" y="1044358"/>
                </a:cubicBezTo>
                <a:cubicBezTo>
                  <a:pt x="339701" y="1055016"/>
                  <a:pt x="355832" y="1055112"/>
                  <a:pt x="364761" y="1040710"/>
                </a:cubicBezTo>
                <a:cubicBezTo>
                  <a:pt x="369177" y="1033604"/>
                  <a:pt x="375322" y="1025348"/>
                  <a:pt x="382619" y="1022562"/>
                </a:cubicBezTo>
                <a:cubicBezTo>
                  <a:pt x="399134" y="1016226"/>
                  <a:pt x="416802" y="1012961"/>
                  <a:pt x="433988" y="1008256"/>
                </a:cubicBezTo>
                <a:cubicBezTo>
                  <a:pt x="455208" y="1002495"/>
                  <a:pt x="476139" y="1002495"/>
                  <a:pt x="497262" y="1009697"/>
                </a:cubicBezTo>
                <a:cubicBezTo>
                  <a:pt x="512145" y="1014785"/>
                  <a:pt x="527315" y="1014785"/>
                  <a:pt x="542101" y="1007872"/>
                </a:cubicBezTo>
                <a:cubicBezTo>
                  <a:pt x="550070" y="1004128"/>
                  <a:pt x="558232" y="1000288"/>
                  <a:pt x="566681" y="998175"/>
                </a:cubicBezTo>
                <a:cubicBezTo>
                  <a:pt x="572154" y="996830"/>
                  <a:pt x="578490" y="998079"/>
                  <a:pt x="584251" y="999136"/>
                </a:cubicBezTo>
                <a:cubicBezTo>
                  <a:pt x="595389" y="1001248"/>
                  <a:pt x="606911" y="1007681"/>
                  <a:pt x="617280" y="1006049"/>
                </a:cubicBezTo>
                <a:cubicBezTo>
                  <a:pt x="653095" y="1000288"/>
                  <a:pt x="686892" y="1013826"/>
                  <a:pt x="721842" y="1014210"/>
                </a:cubicBezTo>
                <a:cubicBezTo>
                  <a:pt x="737684" y="1014401"/>
                  <a:pt x="753335" y="1017474"/>
                  <a:pt x="764472" y="1001440"/>
                </a:cubicBezTo>
                <a:cubicBezTo>
                  <a:pt x="765912" y="999327"/>
                  <a:pt x="772922" y="1000479"/>
                  <a:pt x="777242" y="1001152"/>
                </a:cubicBezTo>
                <a:cubicBezTo>
                  <a:pt x="786844" y="1002592"/>
                  <a:pt x="796350" y="1006240"/>
                  <a:pt x="805854" y="1006145"/>
                </a:cubicBezTo>
                <a:cubicBezTo>
                  <a:pt x="825538" y="1006049"/>
                  <a:pt x="845317" y="1004513"/>
                  <a:pt x="864904" y="1002784"/>
                </a:cubicBezTo>
                <a:cubicBezTo>
                  <a:pt x="872297" y="1002111"/>
                  <a:pt x="879402" y="999520"/>
                  <a:pt x="886700" y="997695"/>
                </a:cubicBezTo>
                <a:cubicBezTo>
                  <a:pt x="890732" y="996639"/>
                  <a:pt x="895053" y="993855"/>
                  <a:pt x="898797" y="994430"/>
                </a:cubicBezTo>
                <a:cubicBezTo>
                  <a:pt x="920497" y="997791"/>
                  <a:pt x="940372" y="989534"/>
                  <a:pt x="960919" y="985405"/>
                </a:cubicBezTo>
                <a:cubicBezTo>
                  <a:pt x="970425" y="983485"/>
                  <a:pt x="979354" y="978876"/>
                  <a:pt x="988571" y="975708"/>
                </a:cubicBezTo>
                <a:cubicBezTo>
                  <a:pt x="990972" y="974843"/>
                  <a:pt x="993660" y="974075"/>
                  <a:pt x="996061" y="974268"/>
                </a:cubicBezTo>
                <a:cubicBezTo>
                  <a:pt x="1009791" y="975420"/>
                  <a:pt x="1023425" y="977052"/>
                  <a:pt x="1037059" y="978300"/>
                </a:cubicBezTo>
                <a:cubicBezTo>
                  <a:pt x="1049445" y="979452"/>
                  <a:pt x="1061927" y="979836"/>
                  <a:pt x="1067784" y="993950"/>
                </a:cubicBezTo>
                <a:cubicBezTo>
                  <a:pt x="1068649" y="996159"/>
                  <a:pt x="1071528" y="997791"/>
                  <a:pt x="1073737" y="999231"/>
                </a:cubicBezTo>
                <a:cubicBezTo>
                  <a:pt x="1107823" y="1021411"/>
                  <a:pt x="1126065" y="1020835"/>
                  <a:pt x="1159383" y="997407"/>
                </a:cubicBezTo>
                <a:cubicBezTo>
                  <a:pt x="1162839" y="995007"/>
                  <a:pt x="1170232" y="993278"/>
                  <a:pt x="1172536" y="995198"/>
                </a:cubicBezTo>
                <a:cubicBezTo>
                  <a:pt x="1192124" y="1011137"/>
                  <a:pt x="1213535" y="1009409"/>
                  <a:pt x="1236099" y="1004416"/>
                </a:cubicBezTo>
                <a:cubicBezTo>
                  <a:pt x="1241956" y="1003072"/>
                  <a:pt x="1250213" y="1003072"/>
                  <a:pt x="1254630" y="1006240"/>
                </a:cubicBezTo>
                <a:cubicBezTo>
                  <a:pt x="1275657" y="1020930"/>
                  <a:pt x="1298221" y="1018819"/>
                  <a:pt x="1321072" y="1014498"/>
                </a:cubicBezTo>
                <a:cubicBezTo>
                  <a:pt x="1324624" y="1013826"/>
                  <a:pt x="1328946" y="1010177"/>
                  <a:pt x="1330481" y="1006817"/>
                </a:cubicBezTo>
                <a:cubicBezTo>
                  <a:pt x="1335955" y="994911"/>
                  <a:pt x="1346229" y="990878"/>
                  <a:pt x="1357558" y="987517"/>
                </a:cubicBezTo>
                <a:cubicBezTo>
                  <a:pt x="1375417" y="982044"/>
                  <a:pt x="1392987" y="975611"/>
                  <a:pt x="1410942" y="970427"/>
                </a:cubicBezTo>
                <a:cubicBezTo>
                  <a:pt x="1415360" y="969179"/>
                  <a:pt x="1420832" y="969947"/>
                  <a:pt x="1425441" y="971387"/>
                </a:cubicBezTo>
                <a:cubicBezTo>
                  <a:pt x="1441187" y="976284"/>
                  <a:pt x="1451173" y="988574"/>
                  <a:pt x="1462118" y="999904"/>
                </a:cubicBezTo>
                <a:cubicBezTo>
                  <a:pt x="1466919" y="1004897"/>
                  <a:pt x="1473544" y="1008449"/>
                  <a:pt x="1479978" y="1011329"/>
                </a:cubicBezTo>
                <a:cubicBezTo>
                  <a:pt x="1496684" y="1018723"/>
                  <a:pt x="1513775" y="1025348"/>
                  <a:pt x="1530674" y="1032356"/>
                </a:cubicBezTo>
                <a:cubicBezTo>
                  <a:pt x="1532306" y="1033029"/>
                  <a:pt x="1533649" y="1034757"/>
                  <a:pt x="1534898" y="1036197"/>
                </a:cubicBezTo>
                <a:cubicBezTo>
                  <a:pt x="1547380" y="1051368"/>
                  <a:pt x="1559765" y="1066634"/>
                  <a:pt x="1572344" y="1081804"/>
                </a:cubicBezTo>
                <a:cubicBezTo>
                  <a:pt x="1574744" y="1084684"/>
                  <a:pt x="1578201" y="1086797"/>
                  <a:pt x="1580793" y="1089581"/>
                </a:cubicBezTo>
                <a:cubicBezTo>
                  <a:pt x="1584442" y="1093422"/>
                  <a:pt x="1589051" y="1097071"/>
                  <a:pt x="1590971" y="1101680"/>
                </a:cubicBezTo>
                <a:cubicBezTo>
                  <a:pt x="1596923" y="1116177"/>
                  <a:pt x="1608350" y="1122419"/>
                  <a:pt x="1622751" y="1125108"/>
                </a:cubicBezTo>
                <a:cubicBezTo>
                  <a:pt x="1635906" y="1127603"/>
                  <a:pt x="1649060" y="1129716"/>
                  <a:pt x="1662118" y="1132596"/>
                </a:cubicBezTo>
                <a:cubicBezTo>
                  <a:pt x="1678056" y="1136053"/>
                  <a:pt x="1693899" y="1139798"/>
                  <a:pt x="1709646" y="1144022"/>
                </a:cubicBezTo>
                <a:cubicBezTo>
                  <a:pt x="1716462" y="1145847"/>
                  <a:pt x="1723664" y="1147959"/>
                  <a:pt x="1729521" y="1151704"/>
                </a:cubicBezTo>
                <a:cubicBezTo>
                  <a:pt x="1745939" y="1162073"/>
                  <a:pt x="1763510" y="1169082"/>
                  <a:pt x="1782809" y="1166298"/>
                </a:cubicBezTo>
                <a:cubicBezTo>
                  <a:pt x="1798267" y="1164089"/>
                  <a:pt x="1811229" y="1169754"/>
                  <a:pt x="1820831" y="1178588"/>
                </a:cubicBezTo>
                <a:cubicBezTo>
                  <a:pt x="1838306" y="1194623"/>
                  <a:pt x="1857028" y="1190973"/>
                  <a:pt x="1875656" y="1185789"/>
                </a:cubicBezTo>
                <a:cubicBezTo>
                  <a:pt x="1885257" y="1183101"/>
                  <a:pt x="1893130" y="1183485"/>
                  <a:pt x="1902252" y="1186076"/>
                </a:cubicBezTo>
                <a:cubicBezTo>
                  <a:pt x="1923375" y="1192126"/>
                  <a:pt x="1937490" y="1208544"/>
                  <a:pt x="1951123" y="1222946"/>
                </a:cubicBezTo>
                <a:cubicBezTo>
                  <a:pt x="1962742" y="1235236"/>
                  <a:pt x="1975800" y="1242149"/>
                  <a:pt x="1990106" y="1247335"/>
                </a:cubicBezTo>
                <a:cubicBezTo>
                  <a:pt x="2008157" y="1253959"/>
                  <a:pt x="2022463" y="1251464"/>
                  <a:pt x="2031105" y="1235525"/>
                </a:cubicBezTo>
                <a:cubicBezTo>
                  <a:pt x="2033505" y="1231012"/>
                  <a:pt x="2037729" y="1225730"/>
                  <a:pt x="2042242" y="1224387"/>
                </a:cubicBezTo>
                <a:cubicBezTo>
                  <a:pt x="2064037" y="1217666"/>
                  <a:pt x="2086121" y="1207872"/>
                  <a:pt x="2109453" y="1213826"/>
                </a:cubicBezTo>
                <a:cubicBezTo>
                  <a:pt x="2141714" y="1221987"/>
                  <a:pt x="2173207" y="1221507"/>
                  <a:pt x="2205468" y="1213442"/>
                </a:cubicBezTo>
                <a:cubicBezTo>
                  <a:pt x="2257796" y="1200383"/>
                  <a:pt x="2310124" y="1186557"/>
                  <a:pt x="2365142" y="1189437"/>
                </a:cubicBezTo>
                <a:cubicBezTo>
                  <a:pt x="2374262" y="1189917"/>
                  <a:pt x="2385112" y="1184060"/>
                  <a:pt x="2392985" y="1178299"/>
                </a:cubicBezTo>
                <a:cubicBezTo>
                  <a:pt x="2408060" y="1167354"/>
                  <a:pt x="2407387" y="1166489"/>
                  <a:pt x="2424286" y="1175515"/>
                </a:cubicBezTo>
                <a:cubicBezTo>
                  <a:pt x="2428319" y="1177724"/>
                  <a:pt x="2433312" y="1179068"/>
                  <a:pt x="2436289" y="1182333"/>
                </a:cubicBezTo>
                <a:cubicBezTo>
                  <a:pt x="2451458" y="1198943"/>
                  <a:pt x="2470182" y="1194910"/>
                  <a:pt x="2488808" y="1192510"/>
                </a:cubicBezTo>
                <a:cubicBezTo>
                  <a:pt x="2492073" y="1192030"/>
                  <a:pt x="2496009" y="1191358"/>
                  <a:pt x="2498795" y="1192702"/>
                </a:cubicBezTo>
                <a:cubicBezTo>
                  <a:pt x="2511372" y="1198750"/>
                  <a:pt x="2522030" y="1196639"/>
                  <a:pt x="2532976" y="1188381"/>
                </a:cubicBezTo>
                <a:cubicBezTo>
                  <a:pt x="2542481" y="1181276"/>
                  <a:pt x="2553427" y="1177052"/>
                  <a:pt x="2564661" y="1185885"/>
                </a:cubicBezTo>
                <a:cubicBezTo>
                  <a:pt x="2589625" y="1205472"/>
                  <a:pt x="2616316" y="1206432"/>
                  <a:pt x="2644545" y="1194046"/>
                </a:cubicBezTo>
                <a:cubicBezTo>
                  <a:pt x="2664708" y="1185213"/>
                  <a:pt x="2684583" y="1183196"/>
                  <a:pt x="2705803" y="1192126"/>
                </a:cubicBezTo>
                <a:cubicBezTo>
                  <a:pt x="2713964" y="1195582"/>
                  <a:pt x="2724526" y="1193278"/>
                  <a:pt x="2734031" y="1194046"/>
                </a:cubicBezTo>
                <a:cubicBezTo>
                  <a:pt x="2739408" y="1194430"/>
                  <a:pt x="2745362" y="1194526"/>
                  <a:pt x="2749969" y="1196927"/>
                </a:cubicBezTo>
                <a:cubicBezTo>
                  <a:pt x="2762260" y="1203072"/>
                  <a:pt x="2773685" y="1210945"/>
                  <a:pt x="2786071" y="1216994"/>
                </a:cubicBezTo>
                <a:cubicBezTo>
                  <a:pt x="2792024" y="1219874"/>
                  <a:pt x="2799129" y="1221410"/>
                  <a:pt x="2805851" y="1221507"/>
                </a:cubicBezTo>
                <a:cubicBezTo>
                  <a:pt x="2825726" y="1221987"/>
                  <a:pt x="2845601" y="1221987"/>
                  <a:pt x="2865380" y="1221123"/>
                </a:cubicBezTo>
                <a:cubicBezTo>
                  <a:pt x="2898025" y="1219778"/>
                  <a:pt x="2931150" y="1219490"/>
                  <a:pt x="2954674" y="1190878"/>
                </a:cubicBezTo>
                <a:cubicBezTo>
                  <a:pt x="2956595" y="1188573"/>
                  <a:pt x="2960723" y="1187229"/>
                  <a:pt x="2963988" y="1186845"/>
                </a:cubicBezTo>
                <a:cubicBezTo>
                  <a:pt x="2979062" y="1185021"/>
                  <a:pt x="2994520" y="1184828"/>
                  <a:pt x="3009403" y="1181852"/>
                </a:cubicBezTo>
                <a:cubicBezTo>
                  <a:pt x="3021309" y="1179452"/>
                  <a:pt x="3031199" y="1180220"/>
                  <a:pt x="3040223" y="1188669"/>
                </a:cubicBezTo>
                <a:cubicBezTo>
                  <a:pt x="3052034" y="1199807"/>
                  <a:pt x="3066436" y="1206336"/>
                  <a:pt x="3082183" y="1202784"/>
                </a:cubicBezTo>
                <a:cubicBezTo>
                  <a:pt x="3097928" y="1199327"/>
                  <a:pt x="3108298" y="1206816"/>
                  <a:pt x="3119916" y="1214594"/>
                </a:cubicBezTo>
                <a:cubicBezTo>
                  <a:pt x="3128366" y="1220258"/>
                  <a:pt x="3137967" y="1227363"/>
                  <a:pt x="3147376" y="1227939"/>
                </a:cubicBezTo>
                <a:cubicBezTo>
                  <a:pt x="3168692" y="1229187"/>
                  <a:pt x="3187031" y="1248967"/>
                  <a:pt x="3210171" y="1237733"/>
                </a:cubicBezTo>
                <a:cubicBezTo>
                  <a:pt x="3211707" y="1236965"/>
                  <a:pt x="3214491" y="1238885"/>
                  <a:pt x="3216700" y="1239365"/>
                </a:cubicBezTo>
                <a:cubicBezTo>
                  <a:pt x="3234366" y="1243014"/>
                  <a:pt x="3250977" y="1239461"/>
                  <a:pt x="3263939" y="1227459"/>
                </a:cubicBezTo>
                <a:cubicBezTo>
                  <a:pt x="3280934" y="1211809"/>
                  <a:pt x="3299752" y="1210272"/>
                  <a:pt x="3320683" y="1215362"/>
                </a:cubicBezTo>
                <a:cubicBezTo>
                  <a:pt x="3327405" y="1216994"/>
                  <a:pt x="3334126" y="1218146"/>
                  <a:pt x="3340943" y="1219490"/>
                </a:cubicBezTo>
                <a:cubicBezTo>
                  <a:pt x="3350160" y="1221410"/>
                  <a:pt x="3359474" y="1223427"/>
                  <a:pt x="3368691" y="1225347"/>
                </a:cubicBezTo>
                <a:cubicBezTo>
                  <a:pt x="3377621" y="1227268"/>
                  <a:pt x="3387511" y="1230532"/>
                  <a:pt x="3394423" y="1222275"/>
                </a:cubicBezTo>
                <a:cubicBezTo>
                  <a:pt x="3400376" y="1215169"/>
                  <a:pt x="3404601" y="1215842"/>
                  <a:pt x="3410074" y="1221987"/>
                </a:cubicBezTo>
                <a:cubicBezTo>
                  <a:pt x="3429085" y="1243494"/>
                  <a:pt x="3452129" y="1256936"/>
                  <a:pt x="3481509" y="1257896"/>
                </a:cubicBezTo>
                <a:cubicBezTo>
                  <a:pt x="3487558" y="1258088"/>
                  <a:pt x="3493703" y="1259432"/>
                  <a:pt x="3499656" y="1260873"/>
                </a:cubicBezTo>
                <a:cubicBezTo>
                  <a:pt x="3503305" y="1261736"/>
                  <a:pt x="3507722" y="1262697"/>
                  <a:pt x="3509930" y="1265290"/>
                </a:cubicBezTo>
                <a:cubicBezTo>
                  <a:pt x="3527116" y="1285068"/>
                  <a:pt x="3548528" y="1298799"/>
                  <a:pt x="3571860" y="1309841"/>
                </a:cubicBezTo>
                <a:cubicBezTo>
                  <a:pt x="3580213" y="1313777"/>
                  <a:pt x="3589143" y="1317713"/>
                  <a:pt x="3598168" y="1318866"/>
                </a:cubicBezTo>
                <a:cubicBezTo>
                  <a:pt x="3607577" y="1320018"/>
                  <a:pt x="3617466" y="1318098"/>
                  <a:pt x="3627068" y="1317041"/>
                </a:cubicBezTo>
                <a:cubicBezTo>
                  <a:pt x="3632733" y="1316466"/>
                  <a:pt x="3639262" y="1316561"/>
                  <a:pt x="3643775" y="1313777"/>
                </a:cubicBezTo>
                <a:cubicBezTo>
                  <a:pt x="3658081" y="1305039"/>
                  <a:pt x="3671907" y="1295631"/>
                  <a:pt x="3685254" y="1285452"/>
                </a:cubicBezTo>
                <a:cubicBezTo>
                  <a:pt x="3696680" y="1276715"/>
                  <a:pt x="3698984" y="1275467"/>
                  <a:pt x="3708873" y="1286413"/>
                </a:cubicBezTo>
                <a:cubicBezTo>
                  <a:pt x="3719051" y="1297647"/>
                  <a:pt x="3731725" y="1303503"/>
                  <a:pt x="3745743" y="1305903"/>
                </a:cubicBezTo>
                <a:cubicBezTo>
                  <a:pt x="3767922" y="1309648"/>
                  <a:pt x="3790294" y="1312816"/>
                  <a:pt x="3812665" y="1314641"/>
                </a:cubicBezTo>
                <a:cubicBezTo>
                  <a:pt x="3832924" y="1316273"/>
                  <a:pt x="3842622" y="1307440"/>
                  <a:pt x="3846655" y="1287373"/>
                </a:cubicBezTo>
                <a:cubicBezTo>
                  <a:pt x="3848959" y="1276235"/>
                  <a:pt x="3851936" y="1264137"/>
                  <a:pt x="3864225" y="1261161"/>
                </a:cubicBezTo>
                <a:cubicBezTo>
                  <a:pt x="3884293" y="1256360"/>
                  <a:pt x="3905128" y="1254248"/>
                  <a:pt x="3915018" y="1230724"/>
                </a:cubicBezTo>
                <a:cubicBezTo>
                  <a:pt x="3920490" y="1235909"/>
                  <a:pt x="3923851" y="1238981"/>
                  <a:pt x="3927116" y="1242054"/>
                </a:cubicBezTo>
                <a:cubicBezTo>
                  <a:pt x="3936141" y="1250599"/>
                  <a:pt x="3954863" y="1254248"/>
                  <a:pt x="3964370" y="1246855"/>
                </a:cubicBezTo>
                <a:cubicBezTo>
                  <a:pt x="3978388" y="1236101"/>
                  <a:pt x="3991254" y="1238117"/>
                  <a:pt x="4004696" y="1246471"/>
                </a:cubicBezTo>
                <a:cubicBezTo>
                  <a:pt x="4027164" y="1260297"/>
                  <a:pt x="4052223" y="1257128"/>
                  <a:pt x="4074978" y="1251559"/>
                </a:cubicBezTo>
                <a:cubicBezTo>
                  <a:pt x="4092166" y="1247430"/>
                  <a:pt x="4110505" y="1239845"/>
                  <a:pt x="4121738" y="1222466"/>
                </a:cubicBezTo>
                <a:cubicBezTo>
                  <a:pt x="4125290" y="1216898"/>
                  <a:pt x="4133260" y="1214113"/>
                  <a:pt x="4139598" y="1210465"/>
                </a:cubicBezTo>
                <a:cubicBezTo>
                  <a:pt x="4144878" y="1207488"/>
                  <a:pt x="4150447" y="1204704"/>
                  <a:pt x="4156304" y="1202784"/>
                </a:cubicBezTo>
                <a:cubicBezTo>
                  <a:pt x="4162544" y="1200671"/>
                  <a:pt x="4169458" y="1197598"/>
                  <a:pt x="4175604" y="1198463"/>
                </a:cubicBezTo>
                <a:cubicBezTo>
                  <a:pt x="4194230" y="1200959"/>
                  <a:pt x="4209016" y="1196062"/>
                  <a:pt x="4222170" y="1182140"/>
                </a:cubicBezTo>
                <a:cubicBezTo>
                  <a:pt x="4228988" y="1174939"/>
                  <a:pt x="4239069" y="1166202"/>
                  <a:pt x="4247710" y="1166105"/>
                </a:cubicBezTo>
                <a:cubicBezTo>
                  <a:pt x="4268738" y="1165818"/>
                  <a:pt x="4286212" y="1158905"/>
                  <a:pt x="4305128" y="1150647"/>
                </a:cubicBezTo>
                <a:cubicBezTo>
                  <a:pt x="4317321" y="1145366"/>
                  <a:pt x="4331147" y="1141718"/>
                  <a:pt x="4344206" y="1136821"/>
                </a:cubicBezTo>
                <a:cubicBezTo>
                  <a:pt x="4359472" y="1131060"/>
                  <a:pt x="4376083" y="1128948"/>
                  <a:pt x="4385396" y="1113009"/>
                </a:cubicBezTo>
                <a:cubicBezTo>
                  <a:pt x="4386452" y="1111281"/>
                  <a:pt x="4389621" y="1110993"/>
                  <a:pt x="4391157" y="1109361"/>
                </a:cubicBezTo>
                <a:cubicBezTo>
                  <a:pt x="4396054" y="1104368"/>
                  <a:pt x="4402391" y="1099760"/>
                  <a:pt x="4404984" y="1093710"/>
                </a:cubicBezTo>
                <a:cubicBezTo>
                  <a:pt x="4412472" y="1076044"/>
                  <a:pt x="4418329" y="1057800"/>
                  <a:pt x="4425050" y="1039846"/>
                </a:cubicBezTo>
                <a:cubicBezTo>
                  <a:pt x="4426491" y="1036005"/>
                  <a:pt x="4427834" y="1031108"/>
                  <a:pt x="4430812" y="1028900"/>
                </a:cubicBezTo>
                <a:cubicBezTo>
                  <a:pt x="4447998" y="1016226"/>
                  <a:pt x="4465474" y="1004032"/>
                  <a:pt x="4483140" y="992030"/>
                </a:cubicBezTo>
                <a:cubicBezTo>
                  <a:pt x="4490245" y="987229"/>
                  <a:pt x="4496198" y="989918"/>
                  <a:pt x="4502535" y="995487"/>
                </a:cubicBezTo>
                <a:cubicBezTo>
                  <a:pt x="4508680" y="1000768"/>
                  <a:pt x="4516266" y="1006240"/>
                  <a:pt x="4523946" y="1007585"/>
                </a:cubicBezTo>
                <a:cubicBezTo>
                  <a:pt x="4539309" y="1010177"/>
                  <a:pt x="4555247" y="1010753"/>
                  <a:pt x="4570898" y="1010753"/>
                </a:cubicBezTo>
                <a:cubicBezTo>
                  <a:pt x="4576754" y="1010753"/>
                  <a:pt x="4582995" y="1007297"/>
                  <a:pt x="4588468" y="1004513"/>
                </a:cubicBezTo>
                <a:cubicBezTo>
                  <a:pt x="4598838" y="999231"/>
                  <a:pt x="4608439" y="992126"/>
                  <a:pt x="4619192" y="987710"/>
                </a:cubicBezTo>
                <a:cubicBezTo>
                  <a:pt x="4631675" y="982621"/>
                  <a:pt x="4639164" y="974459"/>
                  <a:pt x="4642908" y="961689"/>
                </a:cubicBezTo>
                <a:cubicBezTo>
                  <a:pt x="4648478" y="942679"/>
                  <a:pt x="4661728" y="929428"/>
                  <a:pt x="4677378" y="918674"/>
                </a:cubicBezTo>
                <a:cubicBezTo>
                  <a:pt x="4697254" y="904944"/>
                  <a:pt x="4720970" y="905616"/>
                  <a:pt x="4743532" y="902256"/>
                </a:cubicBezTo>
                <a:cubicBezTo>
                  <a:pt x="4752174" y="901008"/>
                  <a:pt x="4761104" y="899951"/>
                  <a:pt x="4768977" y="896783"/>
                </a:cubicBezTo>
                <a:cubicBezTo>
                  <a:pt x="4798837" y="884877"/>
                  <a:pt x="4828698" y="873548"/>
                  <a:pt x="4861536" y="873835"/>
                </a:cubicBezTo>
                <a:cubicBezTo>
                  <a:pt x="4864223" y="873835"/>
                  <a:pt x="4866912" y="873548"/>
                  <a:pt x="4869600" y="873067"/>
                </a:cubicBezTo>
                <a:cubicBezTo>
                  <a:pt x="4892932" y="869131"/>
                  <a:pt x="4917032" y="867594"/>
                  <a:pt x="4933738" y="846664"/>
                </a:cubicBezTo>
                <a:cubicBezTo>
                  <a:pt x="4936810" y="842823"/>
                  <a:pt x="4943820" y="841671"/>
                  <a:pt x="4949196" y="840134"/>
                </a:cubicBezTo>
                <a:cubicBezTo>
                  <a:pt x="4958510" y="837638"/>
                  <a:pt x="4964752" y="832549"/>
                  <a:pt x="4968112" y="823427"/>
                </a:cubicBezTo>
                <a:cubicBezTo>
                  <a:pt x="4973778" y="807681"/>
                  <a:pt x="4980498" y="792223"/>
                  <a:pt x="4985588" y="776284"/>
                </a:cubicBezTo>
                <a:cubicBezTo>
                  <a:pt x="4989140" y="765338"/>
                  <a:pt x="4995764" y="759289"/>
                  <a:pt x="5006038" y="754776"/>
                </a:cubicBezTo>
                <a:cubicBezTo>
                  <a:pt x="5011800" y="752280"/>
                  <a:pt x="5016792" y="746808"/>
                  <a:pt x="5020921" y="741718"/>
                </a:cubicBezTo>
                <a:cubicBezTo>
                  <a:pt x="5025914" y="735573"/>
                  <a:pt x="5028506" y="727412"/>
                  <a:pt x="5033978" y="721940"/>
                </a:cubicBezTo>
                <a:cubicBezTo>
                  <a:pt x="5047324" y="708305"/>
                  <a:pt x="5051454" y="693231"/>
                  <a:pt x="5047036" y="674604"/>
                </a:cubicBezTo>
                <a:cubicBezTo>
                  <a:pt x="5043100" y="658090"/>
                  <a:pt x="5053470" y="636006"/>
                  <a:pt x="5067104" y="632645"/>
                </a:cubicBezTo>
                <a:cubicBezTo>
                  <a:pt x="5082178" y="628900"/>
                  <a:pt x="5092548" y="619684"/>
                  <a:pt x="5103206" y="609410"/>
                </a:cubicBezTo>
                <a:cubicBezTo>
                  <a:pt x="5109158" y="603649"/>
                  <a:pt x="5117512" y="598656"/>
                  <a:pt x="5125577" y="597216"/>
                </a:cubicBezTo>
                <a:cubicBezTo>
                  <a:pt x="5156206" y="591647"/>
                  <a:pt x="5185106" y="598464"/>
                  <a:pt x="5214200" y="609506"/>
                </a:cubicBezTo>
                <a:cubicBezTo>
                  <a:pt x="5233210" y="616707"/>
                  <a:pt x="5254333" y="618627"/>
                  <a:pt x="5274688" y="621507"/>
                </a:cubicBezTo>
                <a:cubicBezTo>
                  <a:pt x="5281026" y="622371"/>
                  <a:pt x="5289091" y="620452"/>
                  <a:pt x="5294564" y="616899"/>
                </a:cubicBezTo>
                <a:cubicBezTo>
                  <a:pt x="5313767" y="604609"/>
                  <a:pt x="5332874" y="591935"/>
                  <a:pt x="5350732" y="577724"/>
                </a:cubicBezTo>
                <a:cubicBezTo>
                  <a:pt x="5367344" y="564379"/>
                  <a:pt x="5386066" y="558810"/>
                  <a:pt x="5406230" y="560250"/>
                </a:cubicBezTo>
                <a:cubicBezTo>
                  <a:pt x="5420920" y="561306"/>
                  <a:pt x="5434170" y="558905"/>
                  <a:pt x="5447996" y="555257"/>
                </a:cubicBezTo>
                <a:cubicBezTo>
                  <a:pt x="5459518" y="552185"/>
                  <a:pt x="5472192" y="550072"/>
                  <a:pt x="5483904" y="551417"/>
                </a:cubicBezTo>
                <a:cubicBezTo>
                  <a:pt x="5500324" y="553337"/>
                  <a:pt x="5513862" y="550553"/>
                  <a:pt x="5527016" y="540663"/>
                </a:cubicBezTo>
                <a:cubicBezTo>
                  <a:pt x="5534025" y="535382"/>
                  <a:pt x="5543051" y="532598"/>
                  <a:pt x="5551404" y="528949"/>
                </a:cubicBezTo>
                <a:cubicBezTo>
                  <a:pt x="5564270" y="523284"/>
                  <a:pt x="5577616" y="518483"/>
                  <a:pt x="5590194" y="512147"/>
                </a:cubicBezTo>
                <a:cubicBezTo>
                  <a:pt x="5603732" y="505425"/>
                  <a:pt x="5616118" y="496112"/>
                  <a:pt x="5629944" y="490351"/>
                </a:cubicBezTo>
                <a:cubicBezTo>
                  <a:pt x="5644827" y="484110"/>
                  <a:pt x="5654428" y="474605"/>
                  <a:pt x="5660477" y="459818"/>
                </a:cubicBezTo>
                <a:cubicBezTo>
                  <a:pt x="5664318" y="450504"/>
                  <a:pt x="5669598" y="440615"/>
                  <a:pt x="5676896" y="434086"/>
                </a:cubicBezTo>
                <a:cubicBezTo>
                  <a:pt x="5691971" y="420740"/>
                  <a:pt x="5709636" y="410370"/>
                  <a:pt x="5725000" y="397216"/>
                </a:cubicBezTo>
                <a:cubicBezTo>
                  <a:pt x="5746603" y="378781"/>
                  <a:pt x="5766574" y="359194"/>
                  <a:pt x="5768494" y="327701"/>
                </a:cubicBezTo>
                <a:cubicBezTo>
                  <a:pt x="5769550" y="310322"/>
                  <a:pt x="5778768" y="302929"/>
                  <a:pt x="5795763" y="298801"/>
                </a:cubicBezTo>
                <a:cubicBezTo>
                  <a:pt x="5801427" y="297457"/>
                  <a:pt x="5809494" y="294864"/>
                  <a:pt x="5811221" y="290639"/>
                </a:cubicBezTo>
                <a:cubicBezTo>
                  <a:pt x="5816406" y="278061"/>
                  <a:pt x="5827159" y="275565"/>
                  <a:pt x="5837528" y="270573"/>
                </a:cubicBezTo>
                <a:cubicBezTo>
                  <a:pt x="5843770" y="267596"/>
                  <a:pt x="5851452" y="261739"/>
                  <a:pt x="5853084" y="255690"/>
                </a:cubicBezTo>
                <a:cubicBezTo>
                  <a:pt x="5859804" y="231206"/>
                  <a:pt x="5878239" y="216804"/>
                  <a:pt x="5895618" y="200961"/>
                </a:cubicBezTo>
                <a:cubicBezTo>
                  <a:pt x="5900707" y="196256"/>
                  <a:pt x="5906180" y="190879"/>
                  <a:pt x="5908676" y="184735"/>
                </a:cubicBezTo>
                <a:cubicBezTo>
                  <a:pt x="5913958" y="171484"/>
                  <a:pt x="5921830" y="161882"/>
                  <a:pt x="5935657" y="156891"/>
                </a:cubicBezTo>
                <a:cubicBezTo>
                  <a:pt x="5940073" y="155354"/>
                  <a:pt x="5944106" y="151801"/>
                  <a:pt x="5947467" y="148441"/>
                </a:cubicBezTo>
                <a:cubicBezTo>
                  <a:pt x="5954668" y="141144"/>
                  <a:pt x="5960716" y="132598"/>
                  <a:pt x="5968302" y="125782"/>
                </a:cubicBezTo>
                <a:cubicBezTo>
                  <a:pt x="5987600" y="108211"/>
                  <a:pt x="6006708" y="90928"/>
                  <a:pt x="6017942" y="66348"/>
                </a:cubicBezTo>
                <a:cubicBezTo>
                  <a:pt x="6023414" y="54346"/>
                  <a:pt x="6029656" y="41288"/>
                  <a:pt x="6039258" y="33030"/>
                </a:cubicBezTo>
                <a:cubicBezTo>
                  <a:pt x="6051452" y="22565"/>
                  <a:pt x="6067486" y="16612"/>
                  <a:pt x="6081792" y="8451"/>
                </a:cubicBezTo>
                <a:lnTo>
                  <a:pt x="6095524" y="0"/>
                </a:lnTo>
                <a:close/>
              </a:path>
            </a:pathLst>
          </a:custGeom>
          <a:blipFill dpi="0" rotWithShape="1">
            <a:blip r:embed="rId2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ko-KR" altLang="en-US" sz="1799" dirty="0"/>
          </a:p>
        </p:txBody>
      </p:sp>
    </p:spTree>
    <p:extLst>
      <p:ext uri="{BB962C8B-B14F-4D97-AF65-F5344CB8AC3E}">
        <p14:creationId xmlns:p14="http://schemas.microsoft.com/office/powerpoint/2010/main" val="29004665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0" y="2197649"/>
            <a:ext cx="10190163" cy="410072"/>
          </a:xfrm>
          <a:prstGeom prst="rect">
            <a:avLst/>
          </a:prstGeom>
        </p:spPr>
        <p:txBody>
          <a:bodyPr/>
          <a:lstStyle>
            <a:lvl1pPr marL="385637" indent="-385637">
              <a:buClr>
                <a:schemeClr val="bg1"/>
              </a:buClr>
              <a:buSzPct val="100000"/>
              <a:buFont typeface="+mj-lt"/>
              <a:buAutoNum type="arabicPeriod"/>
              <a:defRPr sz="1051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0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9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7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5377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개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>
            <a:extLst>
              <a:ext uri="{FF2B5EF4-FFF2-40B4-BE49-F238E27FC236}">
                <a16:creationId xmlns:a16="http://schemas.microsoft.com/office/drawing/2014/main" id="{A458B3A1-C77D-4AFC-B2C8-79520B53C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4507200"/>
            <a:ext cx="4500562" cy="1562959"/>
          </a:xfrm>
        </p:spPr>
        <p:txBody>
          <a:bodyPr wrap="square" rtlCol="0" anchor="t" anchorCtr="0">
            <a:noAutofit/>
          </a:bodyPr>
          <a:lstStyle/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12" name="그림 개체 틀 11">
            <a:extLst>
              <a:ext uri="{FF2B5EF4-FFF2-40B4-BE49-F238E27FC236}">
                <a16:creationId xmlns:a16="http://schemas.microsoft.com/office/drawing/2014/main" id="{F551DA26-B267-4F28-B4D0-65B3EF6E111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8" name="그림 개체 틀 11">
            <a:extLst>
              <a:ext uri="{FF2B5EF4-FFF2-40B4-BE49-F238E27FC236}">
                <a16:creationId xmlns:a16="http://schemas.microsoft.com/office/drawing/2014/main" id="{95544A62-DA23-4840-99DE-09AFC8F4DC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054096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19" name="그림 개체 틀 11">
            <a:extLst>
              <a:ext uri="{FF2B5EF4-FFF2-40B4-BE49-F238E27FC236}">
                <a16:creationId xmlns:a16="http://schemas.microsoft.com/office/drawing/2014/main" id="{0C91AF30-C5BB-4601-BDEB-E60C93A1693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83808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0" name="그림 개체 틀 11">
            <a:extLst>
              <a:ext uri="{FF2B5EF4-FFF2-40B4-BE49-F238E27FC236}">
                <a16:creationId xmlns:a16="http://schemas.microsoft.com/office/drawing/2014/main" id="{5B625AA5-EA5B-4115-A461-DA2C7087D83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37904" y="0"/>
            <a:ext cx="3054096" cy="3776472"/>
          </a:xfrm>
          <a:solidFill>
            <a:schemeClr val="accent5"/>
          </a:solidFill>
        </p:spPr>
        <p:txBody>
          <a:bodyPr rtlCol="0">
            <a:noAutofit/>
          </a:bodyPr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B81B449-7B97-41DC-B23F-65EDCBD31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20XX년 2월 2일 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C6B46D5-337B-4906-8412-4EEA3884F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>
            <a:noAutofit/>
          </a:bodyPr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436F230-C9A7-407A-B923-873839C8D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>
            <a:noAutofit/>
          </a:bodyPr>
          <a:lstStyle/>
          <a:p>
            <a:pPr rtl="0"/>
            <a:fld id="{DBA1B0FB-D917-4C8C-928F-313BD683BF39}" type="slidenum">
              <a:rPr lang="ko-KR" smtClean="0"/>
              <a:t>‹#›</a:t>
            </a:fld>
            <a:endParaRPr lang="ko-KR"/>
          </a:p>
        </p:txBody>
      </p:sp>
      <p:sp>
        <p:nvSpPr>
          <p:cNvPr id="11" name="내용 개체 틀 6">
            <a:extLst>
              <a:ext uri="{FF2B5EF4-FFF2-40B4-BE49-F238E27FC236}">
                <a16:creationId xmlns:a16="http://schemas.microsoft.com/office/drawing/2014/main" id="{1B1AE41C-3196-4E6F-A3A8-313A92677FF3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262411" y="4508500"/>
            <a:ext cx="6221412" cy="1563688"/>
          </a:xfrm>
        </p:spPr>
        <p:txBody>
          <a:bodyPr rtlCol="0">
            <a:noAutofit/>
          </a:bodyPr>
          <a:lstStyle>
            <a:lvl1pPr marL="228600" indent="-228600">
              <a:lnSpc>
                <a:spcPct val="100000"/>
              </a:lnSpc>
              <a:buFont typeface="Arial" panose="020B0604020202020204" pitchFamily="34" charset="0"/>
              <a:buChar char="•"/>
              <a:defRPr sz="2000"/>
            </a:lvl1pPr>
            <a:lvl2pPr>
              <a:buNone/>
              <a:defRPr sz="1900"/>
            </a:lvl2pPr>
            <a:lvl3pPr>
              <a:buNone/>
              <a:defRPr sz="1900"/>
            </a:lvl3pPr>
            <a:lvl4pPr>
              <a:buNone/>
              <a:defRPr sz="1900"/>
            </a:lvl4pPr>
            <a:lvl5pPr>
              <a:buNone/>
              <a:defRPr sz="1900"/>
            </a:lvl5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</p:spTree>
    <p:extLst>
      <p:ext uri="{BB962C8B-B14F-4D97-AF65-F5344CB8AC3E}">
        <p14:creationId xmlns:p14="http://schemas.microsoft.com/office/powerpoint/2010/main" val="8612449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직사각형 30">
            <a:extLst>
              <a:ext uri="{FF2B5EF4-FFF2-40B4-BE49-F238E27FC236}">
                <a16:creationId xmlns:a16="http://schemas.microsoft.com/office/drawing/2014/main" id="{FCE75307-6F17-4E8B-B304-21802F95FA7E}"/>
              </a:ext>
            </a:extLst>
          </p:cNvPr>
          <p:cNvSpPr/>
          <p:nvPr userDrawn="1"/>
        </p:nvSpPr>
        <p:spPr>
          <a:xfrm flipV="1">
            <a:off x="0" y="0"/>
            <a:ext cx="12192000" cy="1337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40E75928-B761-4733-A3D2-6AFC7473B71C}"/>
              </a:ext>
            </a:extLst>
          </p:cNvPr>
          <p:cNvSpPr/>
          <p:nvPr userDrawn="1"/>
        </p:nvSpPr>
        <p:spPr>
          <a:xfrm flipV="1">
            <a:off x="0" y="1494265"/>
            <a:ext cx="12192000" cy="5363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+mj-ea"/>
              <a:ea typeface="+mj-ea"/>
            </a:endParaRPr>
          </a:p>
        </p:txBody>
      </p:sp>
      <p:sp>
        <p:nvSpPr>
          <p:cNvPr id="33" name="제목 개체 틀 1">
            <a:extLst>
              <a:ext uri="{FF2B5EF4-FFF2-40B4-BE49-F238E27FC236}">
                <a16:creationId xmlns:a16="http://schemas.microsoft.com/office/drawing/2014/main" id="{8646954C-1DDA-4C1E-84D0-9DBCCC1939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8534"/>
            <a:ext cx="10515600" cy="637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latin typeface="+mj-ea"/>
                <a:ea typeface="+mj-ea"/>
              </a:defRPr>
            </a:lvl1pPr>
          </a:lstStyle>
          <a:p>
            <a:pPr rtl="0"/>
            <a:r>
              <a:rPr lang="ko-KR" altLang="en-US" noProof="0"/>
              <a:t>마스터 제목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306DBFE-56E7-41B6-A90F-598560CEC48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834486"/>
            <a:ext cx="4998304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2EF0821-71C9-4AD5-A484-044C266B1EF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9" y="2485545"/>
            <a:ext cx="4998304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8424212-10C6-435C-9740-5A6D6555DE6A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68980" y="1834486"/>
            <a:ext cx="5022920" cy="464160"/>
          </a:xfrm>
        </p:spPr>
        <p:txBody>
          <a:bodyPr rtlCol="0" anchor="b"/>
          <a:lstStyle>
            <a:lvl1pPr marL="0" indent="0">
              <a:buNone/>
              <a:defRPr sz="2400" b="1">
                <a:latin typeface="+mj-ea"/>
                <a:ea typeface="+mj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5DA0FD89-715C-4877-95B3-C4BCBAED7812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68980" y="2485545"/>
            <a:ext cx="5022920" cy="3857441"/>
          </a:xfrm>
        </p:spPr>
        <p:txBody>
          <a:bodyPr rtlCol="0">
            <a:normAutofit/>
          </a:bodyPr>
          <a:lstStyle>
            <a:lvl1pPr>
              <a:lnSpc>
                <a:spcPct val="120000"/>
              </a:lnSpc>
              <a:defRPr sz="1600">
                <a:latin typeface="+mj-ea"/>
                <a:ea typeface="+mj-ea"/>
              </a:defRPr>
            </a:lvl1pPr>
            <a:lvl2pPr>
              <a:lnSpc>
                <a:spcPct val="120000"/>
              </a:lnSpc>
              <a:defRPr sz="1400">
                <a:latin typeface="+mj-ea"/>
                <a:ea typeface="+mj-ea"/>
              </a:defRPr>
            </a:lvl2pPr>
            <a:lvl3pPr>
              <a:lnSpc>
                <a:spcPct val="120000"/>
              </a:lnSpc>
              <a:defRPr sz="1200">
                <a:latin typeface="+mj-ea"/>
                <a:ea typeface="+mj-ea"/>
              </a:defRPr>
            </a:lvl3pPr>
            <a:lvl4pPr>
              <a:lnSpc>
                <a:spcPct val="120000"/>
              </a:lnSpc>
              <a:defRPr sz="1100">
                <a:latin typeface="+mj-ea"/>
                <a:ea typeface="+mj-ea"/>
              </a:defRPr>
            </a:lvl4pPr>
            <a:lvl5pPr>
              <a:lnSpc>
                <a:spcPct val="120000"/>
              </a:lnSpc>
              <a:defRPr sz="1100">
                <a:latin typeface="+mj-ea"/>
                <a:ea typeface="+mj-ea"/>
              </a:defRPr>
            </a:lvl5pPr>
          </a:lstStyle>
          <a:p>
            <a:pPr lvl="0" rtl="0"/>
            <a:r>
              <a:rPr lang="ko-KR" altLang="en-US" noProof="0"/>
              <a:t>마스터 텍스트 스타일 편집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D9A6A772-971C-4942-B425-C30730B92223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200" y="2306121"/>
            <a:ext cx="4999843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B3DA982A-223C-47F7-A2CF-1B7F38F2E090}"/>
              </a:ext>
            </a:extLst>
          </p:cNvPr>
          <p:cNvCxnSpPr>
            <a:cxnSpLocks/>
          </p:cNvCxnSpPr>
          <p:nvPr userDrawn="1"/>
        </p:nvCxnSpPr>
        <p:spPr>
          <a:xfrm flipV="1">
            <a:off x="6330830" y="2291170"/>
            <a:ext cx="5021381" cy="22428"/>
          </a:xfrm>
          <a:prstGeom prst="line">
            <a:avLst/>
          </a:prstGeom>
          <a:ln w="381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도형 61">
            <a:extLst>
              <a:ext uri="{FF2B5EF4-FFF2-40B4-BE49-F238E27FC236}">
                <a16:creationId xmlns:a16="http://schemas.microsoft.com/office/drawing/2014/main" id="{885D84D5-64E4-49F2-B5BA-3A40FA942526}"/>
              </a:ext>
            </a:extLst>
          </p:cNvPr>
          <p:cNvSpPr/>
          <p:nvPr userDrawn="1"/>
        </p:nvSpPr>
        <p:spPr>
          <a:xfrm>
            <a:off x="9051644" y="6366765"/>
            <a:ext cx="2369238" cy="346249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19050" tIns="19050" rIns="19050" bIns="19050" rtlCol="0" anchor="ctr">
            <a:spAutoFit/>
          </a:bodyPr>
          <a:lstStyle/>
          <a:p>
            <a:pPr rtl="0"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en-US" altLang="ko-KR" sz="2000" b="1" kern="1200" noProof="0" dirty="0">
                <a:solidFill>
                  <a:schemeClr val="accent1"/>
                </a:solidFill>
                <a:latin typeface="+mj-ea"/>
                <a:ea typeface="+mj-ea"/>
                <a:cs typeface="+mn-cs"/>
                <a:sym typeface="Bebas"/>
              </a:rPr>
              <a:t>ALPINE</a:t>
            </a:r>
            <a:r>
              <a:rPr lang="ko-KR" altLang="en-US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 </a:t>
            </a:r>
            <a:r>
              <a:rPr lang="en-US" altLang="ko-KR" sz="2000" b="1" kern="1200" noProof="0" dirty="0">
                <a:solidFill>
                  <a:schemeClr val="tx1"/>
                </a:solidFill>
                <a:latin typeface="+mj-ea"/>
                <a:ea typeface="+mj-ea"/>
                <a:cs typeface="+mn-cs"/>
                <a:sym typeface="Bebas"/>
              </a:rPr>
              <a:t>SKI HOUSE</a:t>
            </a:r>
            <a:endParaRPr lang="ko-KR" altLang="en-US" sz="2000" b="1" i="0" spc="0" noProof="0" dirty="0">
              <a:solidFill>
                <a:schemeClr val="tx1"/>
              </a:solidFill>
              <a:latin typeface="+mj-ea"/>
              <a:ea typeface="+mj-ea"/>
              <a:cs typeface="Gill Sans" panose="020B0502020104020203" pitchFamily="34" charset="-79"/>
            </a:endParaRPr>
          </a:p>
        </p:txBody>
      </p:sp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8E1FC3F9-40ED-294D-848B-D86F60198E6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endParaRPr lang="ko-KR" altLang="en-US" noProof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5ECFEB-AF18-7C4B-A88D-200F7F386DA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 rtlCol="0"/>
          <a:lstStyle>
            <a:lvl1pPr>
              <a:defRPr>
                <a:latin typeface="+mj-ea"/>
                <a:ea typeface="+mj-ea"/>
              </a:defRPr>
            </a:lvl1pPr>
          </a:lstStyle>
          <a:p>
            <a:fld id="{45C00377-489B-40EC-B059-26BDDD2E89B9}" type="slidenum">
              <a:rPr lang="en-US" altLang="ko-KR" noProof="0" smtClean="0"/>
              <a:pPr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935949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099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099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0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0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79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4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4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60257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>
            <a:extLst>
              <a:ext uri="{FF2B5EF4-FFF2-40B4-BE49-F238E27FC236}">
                <a16:creationId xmlns:a16="http://schemas.microsoft.com/office/drawing/2014/main" id="{E5CF8EE9-A776-4052-ABB2-29666265C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6409177"/>
            <a:ext cx="12192000" cy="456774"/>
            <a:chOff x="0" y="6401226"/>
            <a:chExt cx="12192000" cy="456774"/>
          </a:xfrm>
        </p:grpSpPr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CCF2F3BB-127D-44BC-A8EF-A8BB5F5911CA}"/>
                </a:ext>
              </a:extLst>
            </p:cNvPr>
            <p:cNvSpPr/>
            <p:nvPr/>
          </p:nvSpPr>
          <p:spPr>
            <a:xfrm rot="10800000" flipH="1">
              <a:off x="0" y="6401226"/>
              <a:ext cx="12192000" cy="456773"/>
            </a:xfrm>
            <a:prstGeom prst="rect">
              <a:avLst/>
            </a:prstGeom>
            <a:gradFill>
              <a:gsLst>
                <a:gs pos="14000">
                  <a:schemeClr val="accent4">
                    <a:alpha val="28000"/>
                  </a:schemeClr>
                </a:gs>
                <a:gs pos="100000">
                  <a:schemeClr val="accent5">
                    <a:alpha val="85000"/>
                  </a:schemeClr>
                </a:gs>
              </a:gsLst>
              <a:lin ang="6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dirty="0"/>
            </a:p>
          </p:txBody>
        </p: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010D1F30-F118-4A1F-A48F-7E5706959F64}"/>
                </a:ext>
              </a:extLst>
            </p:cNvPr>
            <p:cNvSpPr/>
            <p:nvPr/>
          </p:nvSpPr>
          <p:spPr>
            <a:xfrm flipH="1">
              <a:off x="4038602" y="6401228"/>
              <a:ext cx="8153398" cy="456772"/>
            </a:xfrm>
            <a:prstGeom prst="rect">
              <a:avLst/>
            </a:prstGeom>
            <a:gradFill>
              <a:gsLst>
                <a:gs pos="9000">
                  <a:schemeClr val="accent2">
                    <a:lumMod val="60000"/>
                    <a:lumOff val="40000"/>
                    <a:alpha val="55000"/>
                  </a:schemeClr>
                </a:gs>
                <a:gs pos="99000">
                  <a:schemeClr val="accent2"/>
                </a:gs>
              </a:gsLst>
              <a:lin ang="14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ko-KR" dirty="0"/>
            </a:p>
          </p:txBody>
        </p:sp>
      </p:grp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7AE890C-17CE-44C0-BDED-BA68F92A8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pPr rtl="0"/>
            <a:r>
              <a:rPr lang="ko-KR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7910A6E-46D1-42CF-996C-2207737FB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10241280" cy="395935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ko-KR"/>
              <a:t>마스터 텍스트 스타일을 편집하려면 클릭하세요.</a:t>
            </a:r>
          </a:p>
          <a:p>
            <a:pPr lvl="1" rtl="0"/>
            <a:r>
              <a:rPr lang="ko-KR"/>
              <a:t>둘째 수준</a:t>
            </a:r>
          </a:p>
          <a:p>
            <a:pPr lvl="2" rtl="0"/>
            <a:r>
              <a:rPr lang="ko-KR"/>
              <a:t>셋째 수준</a:t>
            </a:r>
          </a:p>
          <a:p>
            <a:pPr lvl="3" rtl="0"/>
            <a:r>
              <a:rPr lang="ko-KR"/>
              <a:t>넷째 수준</a:t>
            </a:r>
          </a:p>
          <a:p>
            <a:pPr lvl="4" rtl="0"/>
            <a:r>
              <a:rPr lang="ko-KR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85B5247-D236-462B-BCE0-2A24DF75B08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09560" y="6409944"/>
            <a:ext cx="3703320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300" baseline="0">
                <a:solidFill>
                  <a:srgbClr val="FFFFFF"/>
                </a:solidFill>
              </a:defRPr>
            </a:lvl1pPr>
          </a:lstStyle>
          <a:p>
            <a:pPr rtl="0"/>
            <a:r>
              <a:rPr lang="ko-KR"/>
              <a:t>20XX년 2월 1일 월요일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9155C58-7DDF-4CD4-96AD-F9CC844D8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28800" y="1911096"/>
            <a:ext cx="4114800" cy="457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ko-KR" b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F495647-A849-45D9-BC71-46A12E6DE4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67744" y="6409944"/>
            <a:ext cx="438912" cy="4480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C01389E6-C847-4AD0-B56D-D205B2EAB1EE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408236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8" r:id="rId2"/>
    <p:sldLayoutId id="2147483680" r:id="rId3"/>
    <p:sldLayoutId id="2147483661" r:id="rId4"/>
    <p:sldLayoutId id="2147483686" r:id="rId5"/>
    <p:sldLayoutId id="2147483684" r:id="rId6"/>
    <p:sldLayoutId id="2147483681" r:id="rId7"/>
    <p:sldLayoutId id="2147483685" r:id="rId8"/>
    <p:sldLayoutId id="2147483650" r:id="rId9"/>
    <p:sldLayoutId id="2147483653" r:id="rId10"/>
    <p:sldLayoutId id="2147483682" r:id="rId11"/>
    <p:sldLayoutId id="2147483683" r:id="rId12"/>
    <p:sldLayoutId id="2147483679" r:id="rId13"/>
    <p:sldLayoutId id="2147483655" r:id="rId14"/>
    <p:sldLayoutId id="2147483656" r:id="rId15"/>
    <p:sldLayoutId id="2147483657" r:id="rId16"/>
    <p:sldLayoutId id="2147483687" r:id="rId17"/>
    <p:sldLayoutId id="2147483688" r:id="rId18"/>
    <p:sldLayoutId id="2147483689" r:id="rId19"/>
    <p:sldLayoutId id="2147483690" r:id="rId20"/>
    <p:sldLayoutId id="2147483691" r:id="rId21"/>
    <p:sldLayoutId id="2147483692" r:id="rId22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3600" b="1" i="0" kern="1200" cap="all" spc="7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9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makehopelast.or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endoors.or.kr/" TargetMode="Externa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odsk@opendoors.or.k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>
            <a:extLst>
              <a:ext uri="{FF2B5EF4-FFF2-40B4-BE49-F238E27FC236}">
                <a16:creationId xmlns:a16="http://schemas.microsoft.com/office/drawing/2014/main" id="{BB799020-4ABD-4E8C-8F34-FD42A314F7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8894" y="485236"/>
            <a:ext cx="10614211" cy="1403949"/>
          </a:xfrm>
        </p:spPr>
        <p:txBody>
          <a:bodyPr rtlCol="0">
            <a:normAutofit fontScale="90000"/>
          </a:bodyPr>
          <a:lstStyle/>
          <a:p>
            <a:pPr rtl="0"/>
            <a:r>
              <a:rPr lang="en-US" altLang="ko-KR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Prayer</a:t>
            </a:r>
            <a:r>
              <a:rPr lang="ko-KR" altLang="en-US" b="1" dirty="0">
                <a:latin typeface="Yu Gothic UI Semibold" panose="020B0700000000000000" pitchFamily="34" charset="-128"/>
              </a:rPr>
              <a:t> </a:t>
            </a:r>
            <a:r>
              <a:rPr lang="en-US" altLang="ko-KR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Meeting </a:t>
            </a:r>
            <a:br>
              <a:rPr lang="en-US" altLang="ko-KR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</a:br>
            <a:r>
              <a:rPr lang="en-US" altLang="ko-KR" b="1" dirty="0"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for Persecuted Church Worldwide</a:t>
            </a:r>
            <a:endParaRPr lang="ko-KR" dirty="0"/>
          </a:p>
        </p:txBody>
      </p:sp>
      <p:sp>
        <p:nvSpPr>
          <p:cNvPr id="5" name="부제목 4">
            <a:extLst>
              <a:ext uri="{FF2B5EF4-FFF2-40B4-BE49-F238E27FC236}">
                <a16:creationId xmlns:a16="http://schemas.microsoft.com/office/drawing/2014/main" id="{6968B250-ACDF-4D57-BD3E-D18F93E457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130725"/>
            <a:ext cx="9144000" cy="1221021"/>
          </a:xfrm>
        </p:spPr>
        <p:txBody>
          <a:bodyPr rtlCol="0"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2022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년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12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20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일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(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화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) pm7:00-8:00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Zoom </a:t>
            </a:r>
            <a:r>
              <a:rPr lang="ko-KR" altLang="en-US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회의 </a:t>
            </a:r>
            <a:r>
              <a:rPr lang="en-US" altLang="ko-KR" sz="20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ID 4286956103</a:t>
            </a:r>
            <a:endParaRPr lang="ko-KR" altLang="en-US" sz="20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pic>
        <p:nvPicPr>
          <p:cNvPr id="8" name="그림 개체 틀 7" descr="레코드 플레이어 클로즈업">
            <a:extLst>
              <a:ext uri="{FF2B5EF4-FFF2-40B4-BE49-F238E27FC236}">
                <a16:creationId xmlns:a16="http://schemas.microsoft.com/office/drawing/2014/main" id="{33532A47-3BF0-4F92-A773-5C134A954C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43302" y="3351746"/>
            <a:ext cx="7519558" cy="3506255"/>
          </a:xfrm>
        </p:spPr>
      </p:pic>
    </p:spTree>
    <p:extLst>
      <p:ext uri="{BB962C8B-B14F-4D97-AF65-F5344CB8AC3E}">
        <p14:creationId xmlns:p14="http://schemas.microsoft.com/office/powerpoint/2010/main" val="3005797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9FCC368-94C3-4438-BABC-31C920479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616" y="586633"/>
            <a:ext cx="3125336" cy="3611584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sp>
        <p:nvSpPr>
          <p:cNvPr id="16" name="바닥글 개체 틀 15">
            <a:extLst>
              <a:ext uri="{FF2B5EF4-FFF2-40B4-BE49-F238E27FC236}">
                <a16:creationId xmlns:a16="http://schemas.microsoft.com/office/drawing/2014/main" id="{916FA212-79E7-4F38-B08F-FC68988E5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1" y="1912217"/>
            <a:ext cx="4114800" cy="45720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9E23649-3D75-4D6D-8156-51D7E6B17713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778375" y="863600"/>
            <a:ext cx="3441700" cy="5130800"/>
          </a:xfrm>
        </p:spPr>
        <p:txBody>
          <a:bodyPr rtlCol="0"/>
          <a:lstStyle/>
          <a:p>
            <a:pPr rtl="0"/>
            <a:r>
              <a:rPr lang="en-US" altLang="ko-KR" sz="1800" dirty="0"/>
              <a:t>   </a:t>
            </a:r>
            <a:r>
              <a:rPr lang="ko-KR" altLang="ko-KR" sz="1800" dirty="0"/>
              <a:t>찬양 </a:t>
            </a:r>
            <a:r>
              <a:rPr lang="en-US" altLang="ko-KR" sz="1800" dirty="0"/>
              <a:t>5’</a:t>
            </a:r>
            <a:r>
              <a:rPr lang="ko-KR" altLang="ko-KR" sz="1800" dirty="0"/>
              <a:t> </a:t>
            </a:r>
            <a:br>
              <a:rPr lang="en-US" altLang="ko-KR" sz="1800" dirty="0"/>
            </a:br>
            <a:r>
              <a:rPr lang="ko-KR" altLang="ko-KR" sz="1800" dirty="0"/>
              <a:t>영상</a:t>
            </a:r>
            <a:br>
              <a:rPr lang="en-US" altLang="ko-KR" sz="1800" dirty="0"/>
            </a:br>
            <a:r>
              <a:rPr lang="en-US" altLang="ko-KR" sz="1800" dirty="0"/>
              <a:t>OPENDOORS CORE VALUE(5’)</a:t>
            </a:r>
            <a:br>
              <a:rPr lang="en-US" altLang="ko-KR" sz="1800" dirty="0"/>
            </a:br>
            <a:r>
              <a:rPr lang="ko-KR" altLang="ko-KR" sz="1800" dirty="0"/>
              <a:t>오픈도어가 걸어가는 길</a:t>
            </a:r>
            <a:r>
              <a:rPr lang="en-US" altLang="ko-KR" sz="1800" dirty="0"/>
              <a:t>(5’)</a:t>
            </a:r>
            <a:br>
              <a:rPr lang="en-US" altLang="ko-KR" sz="1800" dirty="0"/>
            </a:br>
            <a:r>
              <a:rPr lang="ko-KR" altLang="en-US" sz="1800" dirty="0"/>
              <a:t>소그룹 </a:t>
            </a:r>
            <a:r>
              <a:rPr lang="ko-KR" altLang="ko-KR" sz="1800" dirty="0"/>
              <a:t>나눔 </a:t>
            </a:r>
            <a:r>
              <a:rPr lang="en-US" altLang="ko-KR" sz="1800" dirty="0"/>
              <a:t>15’</a:t>
            </a:r>
            <a:br>
              <a:rPr lang="en-US" altLang="ko-KR" sz="1800" dirty="0"/>
            </a:br>
            <a:r>
              <a:rPr lang="ko-KR" altLang="en-US" sz="1800" dirty="0"/>
              <a:t>박해 받는 교</a:t>
            </a:r>
            <a:r>
              <a:rPr lang="ko-KR" altLang="ko-KR" sz="1800" dirty="0"/>
              <a:t>회를 위한 기도</a:t>
            </a:r>
            <a:r>
              <a:rPr lang="en-US" altLang="ko-KR" sz="1800" dirty="0"/>
              <a:t>(30’)</a:t>
            </a:r>
            <a:endParaRPr lang="ko-KR" dirty="0"/>
          </a:p>
        </p:txBody>
      </p:sp>
      <p:pic>
        <p:nvPicPr>
          <p:cNvPr id="8" name="그림 개체 틀 7" descr="바이올린 클로즈업">
            <a:extLst>
              <a:ext uri="{FF2B5EF4-FFF2-40B4-BE49-F238E27FC236}">
                <a16:creationId xmlns:a16="http://schemas.microsoft.com/office/drawing/2014/main" id="{44C36EBD-DB9B-4ACF-A771-1AB4705F951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7384" y="868680"/>
            <a:ext cx="2505456" cy="1499616"/>
          </a:xfrm>
        </p:spPr>
      </p:pic>
      <p:pic>
        <p:nvPicPr>
          <p:cNvPr id="10" name="그림 개체 틀 9" descr="바이올리니스트 클로즈업">
            <a:extLst>
              <a:ext uri="{FF2B5EF4-FFF2-40B4-BE49-F238E27FC236}">
                <a16:creationId xmlns:a16="http://schemas.microsoft.com/office/drawing/2014/main" id="{DA5E6B02-8CB9-4AF0-B81A-3B61DEE58E0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7384" y="2688336"/>
            <a:ext cx="2505456" cy="1499616"/>
          </a:xfrm>
        </p:spPr>
      </p:pic>
      <p:pic>
        <p:nvPicPr>
          <p:cNvPr id="12" name="그림 개체 틀 11" descr="트럼펫 클로즈업">
            <a:extLst>
              <a:ext uri="{FF2B5EF4-FFF2-40B4-BE49-F238E27FC236}">
                <a16:creationId xmlns:a16="http://schemas.microsoft.com/office/drawing/2014/main" id="{AD486202-2CE9-48FF-813A-B87921B40342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87384" y="4526280"/>
            <a:ext cx="2505456" cy="1499616"/>
          </a:xfrm>
        </p:spPr>
      </p:pic>
      <p:sp>
        <p:nvSpPr>
          <p:cNvPr id="13" name="날짜 개체 틀 12">
            <a:extLst>
              <a:ext uri="{FF2B5EF4-FFF2-40B4-BE49-F238E27FC236}">
                <a16:creationId xmlns:a16="http://schemas.microsoft.com/office/drawing/2014/main" id="{6C36903A-8E11-4CCF-BB75-9C2BA05F8E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10111" y="6409170"/>
            <a:ext cx="3702392" cy="44883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14" name="슬라이드 번호 개체 틀 13">
            <a:extLst>
              <a:ext uri="{FF2B5EF4-FFF2-40B4-BE49-F238E27FC236}">
                <a16:creationId xmlns:a16="http://schemas.microsoft.com/office/drawing/2014/main" id="{D5E3C6B7-507C-4330-B4B5-6B3975EF0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9678" y="6408742"/>
            <a:ext cx="438652" cy="448830"/>
          </a:xfrm>
        </p:spPr>
        <p:txBody>
          <a:bodyPr rtlCol="0"/>
          <a:lstStyle/>
          <a:p>
            <a:pPr rtl="0"/>
            <a:fld id="{39A857F5-96C8-461D-A78C-38E92FE1C522}" type="slidenum">
              <a:rPr lang="ko-KR" smtClean="0"/>
              <a:pPr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738980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텍스트 개체 틀 7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잠시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멈추고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…</a:t>
            </a:r>
            <a:r>
              <a:rPr lang="ko-KR" altLang="en-US" sz="2400" dirty="0">
                <a:solidFill>
                  <a:srgbClr val="0070C0"/>
                </a:solidFill>
                <a:latin typeface="+mn-lt"/>
                <a:ea typeface="+mn-ea"/>
              </a:rPr>
              <a:t>생각해 봅시다</a:t>
            </a:r>
            <a:r>
              <a:rPr lang="en-US" altLang="ko-KR" sz="2400" dirty="0">
                <a:solidFill>
                  <a:srgbClr val="0070C0"/>
                </a:solidFill>
                <a:latin typeface="+mn-lt"/>
                <a:ea typeface="+mn-ea"/>
              </a:rPr>
              <a:t>^^</a:t>
            </a:r>
          </a:p>
        </p:txBody>
      </p:sp>
      <p:pic>
        <p:nvPicPr>
          <p:cNvPr id="7" name="그림 개체 틀 6" descr="의자 리프트에 스노우보드를 든 두 사람">
            <a:extLst>
              <a:ext uri="{FF2B5EF4-FFF2-40B4-BE49-F238E27FC236}">
                <a16:creationId xmlns:a16="http://schemas.microsoft.com/office/drawing/2014/main" id="{E7663A1E-6847-5740-83FF-8196E22DB5B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00" r="2200"/>
          <a:stretch/>
        </p:blipFill>
        <p:spPr/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6717322" y="1119673"/>
            <a:ext cx="4938058" cy="2616325"/>
          </a:xfrm>
        </p:spPr>
        <p:txBody>
          <a:bodyPr rtlCol="0"/>
          <a:lstStyle/>
          <a:p>
            <a:pPr rtl="0"/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OPEN DOORS 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  <a:t>CORE VALUE</a:t>
            </a:r>
            <a:br>
              <a:rPr lang="en-US" altLang="ko-KR" sz="4800" dirty="0">
                <a:solidFill>
                  <a:schemeClr val="accent5"/>
                </a:solidFill>
                <a:latin typeface="+mj-lt"/>
                <a:ea typeface="+mj-ea"/>
              </a:rPr>
            </a:br>
            <a:r>
              <a:rPr lang="ko-KR" altLang="en-US" sz="4800" b="0" dirty="0">
                <a:solidFill>
                  <a:schemeClr val="accent5"/>
                </a:solidFill>
                <a:latin typeface="+mj-lt"/>
                <a:ea typeface="+mj-ea"/>
              </a:rPr>
              <a:t>핵심가치</a:t>
            </a:r>
            <a:endParaRPr lang="ko-KR" altLang="en-US" sz="4800" b="0" dirty="0"/>
          </a:p>
        </p:txBody>
      </p:sp>
      <p:sp>
        <p:nvSpPr>
          <p:cNvPr id="15" name="슬라이드 번호 개체 틀 14">
            <a:extLst>
              <a:ext uri="{FF2B5EF4-FFF2-40B4-BE49-F238E27FC236}">
                <a16:creationId xmlns:a16="http://schemas.microsoft.com/office/drawing/2014/main" id="{2B784538-C749-415A-AF1E-CD280823EE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 rtl="0"/>
            <a:fld id="{45C00377-489B-40EC-B059-26BDDD2E89B9}" type="slidenum">
              <a:rPr lang="en-US" altLang="ko-KR" smtClean="0"/>
              <a:pPr rtl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235456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0837" y="457201"/>
            <a:ext cx="4003964" cy="817417"/>
          </a:xfrm>
        </p:spPr>
        <p:txBody>
          <a:bodyPr vert="horz" lIns="91416" tIns="45708" rIns="91416" bIns="45708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000" b="1" dirty="0"/>
              <a:t>OPEN DOORS CORE VALUE/</a:t>
            </a:r>
            <a:r>
              <a:rPr lang="ko-KR" altLang="en-US" sz="2000" b="1" dirty="0"/>
              <a:t>핵심가치</a:t>
            </a:r>
            <a:r>
              <a:rPr lang="en-US" altLang="ko-KR" sz="2000" b="1" dirty="0"/>
              <a:t> (3’)</a:t>
            </a: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tretch/>
        </p:blipFill>
        <p:spPr>
          <a:xfrm>
            <a:off x="1311673" y="0"/>
            <a:ext cx="5496526" cy="6409944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662671" y="1570183"/>
            <a:ext cx="4005073" cy="4387706"/>
          </a:xfrm>
        </p:spPr>
        <p:txBody>
          <a:bodyPr vert="horz" lIns="91416" tIns="45708" rIns="91416" bIns="45708" rtlCol="0">
            <a:normAutofit/>
          </a:bodyPr>
          <a:lstStyle/>
          <a:p>
            <a:pPr marL="0" indent="0" latinLnBrk="0">
              <a:lnSpc>
                <a:spcPct val="110000"/>
              </a:lnSpc>
            </a:pP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그리스도의 몸의 지체이다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part of the Body of Christ.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 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6.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7. </a:t>
            </a:r>
            <a:r>
              <a:rPr lang="ko-KR" alt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</a:p>
        </p:txBody>
      </p:sp>
      <p:sp>
        <p:nvSpPr>
          <p:cNvPr id="30" name="Date Placeholder 4">
            <a:extLst>
              <a:ext uri="{FF2B5EF4-FFF2-40B4-BE49-F238E27FC236}">
                <a16:creationId xmlns:a16="http://schemas.microsoft.com/office/drawing/2014/main" id="{09A97A40-CDBC-BEE0-C160-54A351CFFD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446444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34334" y="2293955"/>
            <a:ext cx="4557975" cy="3607135"/>
          </a:xfrm>
        </p:spPr>
        <p:txBody>
          <a:bodyPr>
            <a:normAutofit/>
          </a:bodyPr>
          <a:lstStyle/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85750" indent="-28575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6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12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6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ko-KR" altLang="en-US" sz="28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8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8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6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6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800" cap="small" dirty="0"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408" y="2315093"/>
            <a:ext cx="5760640" cy="35859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33805" y="1037621"/>
            <a:ext cx="7063195" cy="895087"/>
          </a:xfrm>
        </p:spPr>
        <p:txBody>
          <a:bodyPr>
            <a:noAutofit/>
          </a:bodyPr>
          <a:lstStyle/>
          <a:p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3.2. </a:t>
            </a:r>
            <a:r>
              <a:rPr lang="ko-KR" altLang="en-US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박해 받는 교회를 섬긴다</a:t>
            </a: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</a:t>
            </a:r>
            <a:b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Persecuted Church driven.</a:t>
            </a:r>
            <a:endParaRPr lang="ko-KR" altLang="en-US" sz="2399" dirty="0"/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077" y="2301594"/>
            <a:ext cx="6394307" cy="4406817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/>
        </p:nvGraphicFramePr>
        <p:xfrm>
          <a:off x="852995" y="2301593"/>
          <a:ext cx="4141986" cy="43226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746806" y="2402952"/>
            <a:ext cx="3518139" cy="322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600" dirty="0"/>
              <a:t>성경을 읽고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성경대로 살고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성경이 되자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Read the Bible, </a:t>
            </a:r>
          </a:p>
          <a:p>
            <a:pPr marL="0" indent="0">
              <a:buNone/>
            </a:pPr>
            <a:r>
              <a:rPr lang="en-US" altLang="ko-KR" sz="1200" dirty="0"/>
              <a:t>to live the Bible, </a:t>
            </a:r>
          </a:p>
          <a:p>
            <a:pPr marL="0" indent="0">
              <a:buNone/>
            </a:pPr>
            <a:r>
              <a:rPr lang="en-US" altLang="ko-KR" sz="1200" dirty="0"/>
              <a:t>and be the Bible.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9308" y="1011749"/>
            <a:ext cx="8141196" cy="808845"/>
          </a:xfrm>
        </p:spPr>
        <p:txBody>
          <a:bodyPr>
            <a:noAutofit/>
          </a:bodyPr>
          <a:lstStyle/>
          <a:p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3.3. </a:t>
            </a:r>
            <a:r>
              <a:rPr lang="ko-KR" altLang="en-US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성경의 사람이다</a:t>
            </a: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the Bible.</a:t>
            </a:r>
            <a:endParaRPr lang="ko-KR" altLang="en-US" sz="2399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0472" y="2402952"/>
            <a:ext cx="6029130" cy="426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25182" y="1125092"/>
            <a:ext cx="8115323" cy="886462"/>
          </a:xfrm>
        </p:spPr>
        <p:txBody>
          <a:bodyPr>
            <a:noAutofit/>
          </a:bodyPr>
          <a:lstStyle/>
          <a:p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399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2399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817" y="2371527"/>
            <a:ext cx="4589278" cy="4312893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6096000" y="2371527"/>
          <a:ext cx="4944504" cy="4312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/>
              <a:t>우리는 위험을 기꺼이 감당하는 조직이다</a:t>
            </a:r>
            <a:r>
              <a:rPr lang="en-US" altLang="ko-KR" sz="16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600" dirty="0"/>
              <a:t>우리는 우리의 삶과 사역에 있어서 하나님만 전적으로 의지한다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live and work in total dependency on God.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28872" y="2341412"/>
            <a:ext cx="4022156" cy="425856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/>
              <a:t>우리는 어떤 종교나 신조를 따르는 자들이 아니라 예수를 따르는데 헌신된 사람들이다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do not follow a religion or creed, but we are devoted followers of Jesus!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600" dirty="0"/>
              <a:t>우리는 그 분의 지상명령에 순종한다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are obedient to His Great Commission.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600" dirty="0"/>
              <a:t>우리는 학생이 아니라</a:t>
            </a:r>
            <a:r>
              <a:rPr lang="en-US" altLang="ko-KR" sz="1600" dirty="0"/>
              <a:t>, </a:t>
            </a:r>
            <a:r>
              <a:rPr lang="ko-KR" altLang="en-US" sz="1600" dirty="0"/>
              <a:t>제자의 길을 지향한다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make disciples, not students.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01261"/>
            <a:ext cx="8393502" cy="92119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2400" dirty="0"/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212" y="2341412"/>
            <a:ext cx="6248044" cy="4350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60257" y="2380891"/>
            <a:ext cx="4444990" cy="3405606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/>
              <a:t>하나님께서 우리 사역의 능력 되시기에</a:t>
            </a:r>
            <a:r>
              <a:rPr lang="en-US" altLang="ko-KR" sz="1600" dirty="0"/>
              <a:t>,</a:t>
            </a:r>
            <a:r>
              <a:rPr lang="ko-KR" altLang="en-US" sz="1600" dirty="0"/>
              <a:t> </a:t>
            </a:r>
            <a:endParaRPr lang="en-US" altLang="ko-KR" sz="1600" dirty="0"/>
          </a:p>
          <a:p>
            <a:pPr marL="0" indent="0">
              <a:buNone/>
            </a:pPr>
            <a:r>
              <a:rPr lang="ko-KR" altLang="en-US" sz="1600" dirty="0"/>
              <a:t>오직 주님께서 모든 영광을 받으셔야 한다</a:t>
            </a:r>
            <a:r>
              <a:rPr lang="en-US" altLang="ko-KR" sz="16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God’s power at work in us, </a:t>
            </a:r>
          </a:p>
          <a:p>
            <a:pPr marL="0" indent="0">
              <a:buNone/>
            </a:pPr>
            <a:r>
              <a:rPr lang="en-US" altLang="ko-KR" sz="1200" dirty="0"/>
              <a:t>so that He receives all the glory.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98475" y="1071503"/>
            <a:ext cx="8143317" cy="85218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24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2639" y="2380891"/>
            <a:ext cx="6088994" cy="4224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76121" y="958886"/>
            <a:ext cx="4810314" cy="1025189"/>
          </a:xfrm>
          <a:solidFill>
            <a:schemeClr val="accent4">
              <a:lumMod val="50000"/>
            </a:schemeClr>
          </a:solidFill>
        </p:spPr>
        <p:txBody>
          <a:bodyPr vert="horz" wrap="square" lIns="91416" tIns="45708" rIns="91416" bIns="45708" rtlCol="0" anchor="b" anchorCtr="0">
            <a:normAutofit/>
          </a:bodyPr>
          <a:lstStyle/>
          <a:p>
            <a:pPr algn="ctr"/>
            <a:r>
              <a:rPr lang="ko-KR" altLang="en-US" sz="2999" b="0" dirty="0">
                <a:solidFill>
                  <a:schemeClr val="bg1"/>
                </a:solidFill>
              </a:rPr>
              <a:t>박해지수발표</a:t>
            </a:r>
            <a:endParaRPr lang="en-US" altLang="ko-KR" sz="2999" b="0" dirty="0">
              <a:solidFill>
                <a:schemeClr val="bg1"/>
              </a:solidFill>
            </a:endParaRPr>
          </a:p>
        </p:txBody>
      </p:sp>
      <p:pic>
        <p:nvPicPr>
          <p:cNvPr id="5" name="내용 개체 틀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804" y="349612"/>
            <a:ext cx="6616963" cy="61537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8C2D1B-0DE0-BBF9-7D24-4F9C6BEC0AF8}"/>
              </a:ext>
            </a:extLst>
          </p:cNvPr>
          <p:cNvSpPr txBox="1"/>
          <p:nvPr/>
        </p:nvSpPr>
        <p:spPr>
          <a:xfrm>
            <a:off x="7176121" y="349613"/>
            <a:ext cx="4810315" cy="584623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오픈도어의 길</a:t>
            </a:r>
          </a:p>
        </p:txBody>
      </p:sp>
      <p:pic>
        <p:nvPicPr>
          <p:cNvPr id="6" name="그림 5" descr="텍스트, 풀볼, 방, 도박장이(가) 표시된 사진&#10;&#10;자동 생성된 설명">
            <a:extLst>
              <a:ext uri="{FF2B5EF4-FFF2-40B4-BE49-F238E27FC236}">
                <a16:creationId xmlns:a16="http://schemas.microsoft.com/office/drawing/2014/main" id="{5752C688-E7BC-C8A0-8FEB-D2C7538CE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6121" y="2048938"/>
            <a:ext cx="4810315" cy="4454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24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081BC6CE-3BEC-A075-B887-DDF20855F8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1053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48425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D7B820C0-182D-42F4-8707-5CC4A745D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476350"/>
            <a:ext cx="10241280" cy="714095"/>
          </a:xfrm>
        </p:spPr>
        <p:txBody>
          <a:bodyPr rtlCol="0"/>
          <a:lstStyle/>
          <a:p>
            <a:pPr rtl="0"/>
            <a:r>
              <a:rPr lang="en-US" altLang="ko-KR" dirty="0"/>
              <a:t>WWL(</a:t>
            </a:r>
            <a:r>
              <a:rPr lang="ko-KR" altLang="en-US" dirty="0"/>
              <a:t>박해지수</a:t>
            </a:r>
            <a:r>
              <a:rPr lang="en-US" altLang="ko-KR" dirty="0"/>
              <a:t>)</a:t>
            </a:r>
            <a:r>
              <a:rPr lang="ko-KR" altLang="en-US" dirty="0"/>
              <a:t>읽기</a:t>
            </a:r>
            <a:endParaRPr lang="ko-KR" dirty="0"/>
          </a:p>
        </p:txBody>
      </p:sp>
      <p:sp>
        <p:nvSpPr>
          <p:cNvPr id="14" name="바닥글 개체 틀 13">
            <a:extLst>
              <a:ext uri="{FF2B5EF4-FFF2-40B4-BE49-F238E27FC236}">
                <a16:creationId xmlns:a16="http://schemas.microsoft.com/office/drawing/2014/main" id="{EC5535F9-DB15-409A-BCC6-52A919692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D54DDEAB-A1D8-45E5-B8F9-54AF38275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1465283"/>
            <a:ext cx="3200400" cy="823912"/>
          </a:xfrm>
        </p:spPr>
        <p:txBody>
          <a:bodyPr rtlCol="0"/>
          <a:lstStyle/>
          <a:p>
            <a:pPr rtl="0"/>
            <a:r>
              <a:rPr lang="ko-KR" altLang="en-US" dirty="0"/>
              <a:t>높음 </a:t>
            </a:r>
            <a:r>
              <a:rPr lang="en-US" altLang="ko-KR" dirty="0"/>
              <a:t>41-60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290A70A-B7A4-4395-BFBC-6889EE79D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1600" y="2708694"/>
            <a:ext cx="3200400" cy="3414634"/>
          </a:xfrm>
        </p:spPr>
        <p:txBody>
          <a:bodyPr rtlCol="0">
            <a:normAutofit fontScale="700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altLang="ko-KR" sz="1900" b="1" dirty="0">
                <a:effectLst/>
                <a:latin typeface="+mn-ea"/>
                <a:cs typeface="Calibri" panose="020F0502020204030204" pitchFamily="34" charset="0"/>
              </a:rPr>
              <a:t>'</a:t>
            </a:r>
            <a:r>
              <a:rPr lang="ko-KR" altLang="en-US" sz="1900" b="1" dirty="0">
                <a:effectLst/>
                <a:latin typeface="+mn-ea"/>
                <a:cs typeface="Calibri" panose="020F0502020204030204" pitchFamily="34" charset="0"/>
              </a:rPr>
              <a:t>높은 수준의 박해와 차별</a:t>
            </a:r>
            <a:r>
              <a:rPr lang="en-US" altLang="ko-KR" sz="1900" b="1" dirty="0">
                <a:effectLst/>
                <a:latin typeface="+mn-ea"/>
                <a:cs typeface="Calibri" panose="020F0502020204030204" pitchFamily="34" charset="0"/>
              </a:rPr>
              <a:t>'</a:t>
            </a:r>
            <a:r>
              <a:rPr lang="ko-KR" altLang="en-US" sz="1900" b="1" dirty="0">
                <a:effectLst/>
                <a:latin typeface="+mn-ea"/>
                <a:cs typeface="Calibri" panose="020F0502020204030204" pitchFamily="34" charset="0"/>
              </a:rPr>
              <a:t>이란 무엇을 의미합니까</a:t>
            </a:r>
            <a:r>
              <a:rPr lang="en-US" altLang="ko-KR" sz="1900" b="1" dirty="0">
                <a:effectLst/>
                <a:latin typeface="+mn-ea"/>
                <a:cs typeface="Calibri" panose="020F0502020204030204" pitchFamily="34" charset="0"/>
              </a:rPr>
              <a:t>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900" dirty="0">
                <a:latin typeface="+mn-ea"/>
                <a:cs typeface="Calibri" panose="020F0502020204030204" pitchFamily="34" charset="0"/>
              </a:rPr>
              <a:t>각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국가는 그리스도인에 대한 박해의 심각성에 따라 순위가 매겨지며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,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폭력의 수준과 삶의 다섯 영역에서 경험하는 압력을 분석하여 계산됩니다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삶의 영역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: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개인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,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가족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,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공동체 및 국가 생활 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- 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그리고 교회 전체가 경험하는 압력 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각 국가는 최대 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100</a:t>
            </a:r>
            <a:r>
              <a:rPr lang="ko-KR" altLang="en-US" sz="1900" dirty="0">
                <a:effectLst/>
                <a:latin typeface="+mn-ea"/>
                <a:cs typeface="Calibri" panose="020F0502020204030204" pitchFamily="34" charset="0"/>
              </a:rPr>
              <a:t>점 만점에 점수를 매깁니다</a:t>
            </a:r>
            <a:r>
              <a:rPr lang="en-US" altLang="ko-KR" sz="1900" dirty="0">
                <a:effectLst/>
                <a:latin typeface="+mn-ea"/>
                <a:cs typeface="Calibri" panose="020F0502020204030204" pitchFamily="34" charset="0"/>
              </a:rPr>
              <a:t>. </a:t>
            </a:r>
            <a:r>
              <a:rPr lang="en-GB" altLang="ko-KR" sz="1900" dirty="0">
                <a:effectLst/>
                <a:latin typeface="+mn-ea"/>
                <a:cs typeface="Calibri" panose="020F0502020204030204" pitchFamily="34" charset="0"/>
              </a:rPr>
              <a:t>: </a:t>
            </a:r>
            <a:endParaRPr lang="ko-KR" altLang="ko-KR" sz="1900" dirty="0">
              <a:effectLst/>
              <a:latin typeface="+mn-ea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altLang="ko-KR" sz="1900" i="1" dirty="0">
                <a:effectLst/>
                <a:latin typeface="+mn-ea"/>
                <a:cs typeface="Calibri" panose="020F0502020204030204" pitchFamily="34" charset="0"/>
              </a:rPr>
              <a:t>High = 41 to 60. Very high 61 to 80. Extreme 81-100.  </a:t>
            </a:r>
            <a:endParaRPr lang="ko-KR" altLang="ko-KR" sz="1900" dirty="0">
              <a:effectLst/>
              <a:latin typeface="+mn-ea"/>
              <a:cs typeface="Arial" panose="020B0604020202020204" pitchFamily="34" charset="0"/>
            </a:endParaRPr>
          </a:p>
          <a:p>
            <a:pPr rtl="0"/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22BD1F5F-2C0D-469F-B9D7-F62887EF92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892040" y="1477062"/>
            <a:ext cx="3200400" cy="823912"/>
          </a:xfrm>
        </p:spPr>
        <p:txBody>
          <a:bodyPr rtlCol="0"/>
          <a:lstStyle/>
          <a:p>
            <a:pPr rtl="0"/>
            <a:r>
              <a:rPr lang="ko-KR" altLang="en-US" dirty="0"/>
              <a:t>아주 높음</a:t>
            </a:r>
            <a:r>
              <a:rPr lang="en-US" altLang="ko-KR" dirty="0"/>
              <a:t> 61-80</a:t>
            </a:r>
            <a:endParaRPr lang="ko-KR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F456CC6B-4AA1-4424-8333-65754C5AE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92040" y="2706407"/>
            <a:ext cx="3200400" cy="3414633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매우 높음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: 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점수 범위 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61-80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은 기독교 신앙을 행사하는 것이 너무 어려워 대부분의 기독교인이 </a:t>
            </a:r>
            <a:r>
              <a:rPr lang="ko-KR" altLang="en-US" sz="1200" dirty="0">
                <a:solidFill>
                  <a:srgbClr val="C00000"/>
                </a:solidFill>
                <a:effectLst/>
                <a:latin typeface="+mn-ea"/>
                <a:cs typeface="Calibri" panose="020F0502020204030204" pitchFamily="34" charset="0"/>
              </a:rPr>
              <a:t>자신의 신앙을 증거하는 것을 두려워하는 경우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를 보여줍니다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어떤 경우에는 박해가 기독교인에 대한 사회적 압박이 매우 폭력적이고 장기적일 수 있는 </a:t>
            </a:r>
            <a:r>
              <a:rPr lang="ko-KR" altLang="en-US" sz="1200" dirty="0">
                <a:solidFill>
                  <a:srgbClr val="C00000"/>
                </a:solidFill>
                <a:effectLst/>
                <a:latin typeface="+mn-ea"/>
                <a:cs typeface="Calibri" panose="020F0502020204030204" pitchFamily="34" charset="0"/>
              </a:rPr>
              <a:t>국가의 특정 지역으로 제한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됩니다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</a:t>
            </a:r>
            <a:endParaRPr lang="ko-KR" altLang="ko-KR" sz="1200" dirty="0">
              <a:effectLst/>
              <a:latin typeface="+mn-ea"/>
              <a:cs typeface="Arial" panose="020B0604020202020204" pitchFamily="34" charset="0"/>
            </a:endParaRPr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3E04CE81-6A28-4EA4-BA58-E94D051A3BC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412480" y="1465283"/>
            <a:ext cx="3200400" cy="823912"/>
          </a:xfrm>
        </p:spPr>
        <p:txBody>
          <a:bodyPr rtlCol="0"/>
          <a:lstStyle/>
          <a:p>
            <a:pPr rtl="0"/>
            <a:r>
              <a:rPr lang="ko-KR" altLang="en-US" dirty="0"/>
              <a:t>극심함 </a:t>
            </a:r>
            <a:r>
              <a:rPr lang="en-US" altLang="ko-KR" dirty="0"/>
              <a:t>81-100</a:t>
            </a:r>
            <a:endParaRPr lang="ko-KR" dirty="0"/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3A996BD0-4A93-4EF8-8348-686D9CB3C97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412480" y="2706408"/>
            <a:ext cx="3200400" cy="3416920"/>
          </a:xfrm>
        </p:spPr>
        <p:txBody>
          <a:bodyPr rtlCol="0"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극단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: 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점수 범위 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81-100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은 문자 그대로 사회에서 허용되는 </a:t>
            </a:r>
            <a:r>
              <a:rPr lang="ko-KR" altLang="en-US" sz="1200" dirty="0">
                <a:solidFill>
                  <a:srgbClr val="C00000"/>
                </a:solidFill>
                <a:effectLst/>
                <a:latin typeface="+mn-ea"/>
                <a:cs typeface="Calibri" panose="020F0502020204030204" pitchFamily="34" charset="0"/>
              </a:rPr>
              <a:t>기독교 신앙의 자유로운 행사가 없는 곳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을 보여줍니다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대부분의 교회는 금지되거나 통제되어 </a:t>
            </a:r>
            <a:r>
              <a:rPr lang="ko-KR" altLang="en-US" sz="1200" dirty="0">
                <a:solidFill>
                  <a:srgbClr val="C00000"/>
                </a:solidFill>
                <a:effectLst/>
                <a:latin typeface="+mn-ea"/>
                <a:cs typeface="Calibri" panose="020F0502020204030204" pitchFamily="34" charset="0"/>
              </a:rPr>
              <a:t>표현의 자유가 전혀 없습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solidFill>
                  <a:srgbClr val="C00000"/>
                </a:solidFill>
                <a:effectLst/>
                <a:latin typeface="+mn-ea"/>
                <a:cs typeface="Calibri" panose="020F0502020204030204" pitchFamily="34" charset="0"/>
              </a:rPr>
              <a:t>그리스도인이라는 사실 자체가 박해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를 불러일으킵니다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어떤 경우에는 기독교 신앙이 사회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일부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)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에서 여전히 행사될 수 있지만 기독교인에 대한 폭력의 수준이 너무 높아서 국가 점수가 이 점수 범위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(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하위 단계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)</a:t>
            </a:r>
            <a:r>
              <a:rPr lang="ko-KR" altLang="en-US" sz="1200" dirty="0">
                <a:effectLst/>
                <a:latin typeface="+mn-ea"/>
                <a:cs typeface="Calibri" panose="020F0502020204030204" pitchFamily="34" charset="0"/>
              </a:rPr>
              <a:t>로 올라가는 것을 의미합니다</a:t>
            </a:r>
            <a:r>
              <a:rPr lang="en-US" altLang="ko-KR" sz="1200" dirty="0">
                <a:effectLst/>
                <a:latin typeface="+mn-ea"/>
                <a:cs typeface="Calibri" panose="020F0502020204030204" pitchFamily="34" charset="0"/>
              </a:rPr>
              <a:t>.</a:t>
            </a:r>
            <a:endParaRPr lang="ko-KR" altLang="ko-KR" sz="1200" dirty="0">
              <a:effectLst/>
              <a:latin typeface="+mn-ea"/>
              <a:cs typeface="Arial" panose="020B0604020202020204" pitchFamily="34" charset="0"/>
            </a:endParaRP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256B2184-E681-4C0F-B7BE-487EF89C0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AE7E0D2-79BA-4A99-B0A5-6C7F621F5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14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6079919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>
            <a:extLst>
              <a:ext uri="{FF2B5EF4-FFF2-40B4-BE49-F238E27FC236}">
                <a16:creationId xmlns:a16="http://schemas.microsoft.com/office/drawing/2014/main" id="{B5D7CA65-D923-428F-A1EF-58CB4CF01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9893" y="457200"/>
            <a:ext cx="6230956" cy="1569368"/>
          </a:xfrm>
        </p:spPr>
        <p:txBody>
          <a:bodyPr rtlCol="0"/>
          <a:lstStyle/>
          <a:p>
            <a:pPr rtl="0"/>
            <a:r>
              <a:rPr lang="ko-KR" altLang="en-US" kern="1200" dirty="0"/>
              <a:t>소그룹 나눔 </a:t>
            </a:r>
            <a:r>
              <a:rPr lang="en-US" altLang="ko-KR" kern="1200" dirty="0"/>
              <a:t>(15</a:t>
            </a:r>
            <a:r>
              <a:rPr lang="ko-KR" altLang="en-US" kern="1200" dirty="0"/>
              <a:t>분</a:t>
            </a:r>
            <a:r>
              <a:rPr lang="en-US" altLang="ko-KR" kern="1200" dirty="0"/>
              <a:t>)</a:t>
            </a:r>
            <a:endParaRPr lang="ko-KR" dirty="0"/>
          </a:p>
        </p:txBody>
      </p:sp>
      <p:pic>
        <p:nvPicPr>
          <p:cNvPr id="31" name="그림 개체 틀 30" descr="DJ 데크 클로즈업">
            <a:extLst>
              <a:ext uri="{FF2B5EF4-FFF2-40B4-BE49-F238E27FC236}">
                <a16:creationId xmlns:a16="http://schemas.microsoft.com/office/drawing/2014/main" id="{BC9BC6E1-4C26-4CC6-A927-CAD98547503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4791359"/>
            <a:ext cx="4041648" cy="1618488"/>
          </a:xfrm>
        </p:spPr>
      </p:pic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AAF4EEE3-8713-423E-B3A1-79F90270657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770438" y="2368550"/>
            <a:ext cx="6230411" cy="3390900"/>
          </a:xfrm>
        </p:spPr>
        <p:txBody>
          <a:bodyPr rtlCol="0"/>
          <a:lstStyle/>
          <a:p>
            <a:pPr rtl="0"/>
            <a:r>
              <a:rPr lang="ko-KR" altLang="en-US" dirty="0"/>
              <a:t>하나님께 영광을 돌리는 삶이란 어떤 것일까요</a:t>
            </a:r>
            <a:r>
              <a:rPr lang="en-US" altLang="ko-KR" dirty="0"/>
              <a:t>?</a:t>
            </a:r>
          </a:p>
          <a:p>
            <a:pPr rtl="0"/>
            <a:r>
              <a:rPr lang="ko-KR" altLang="en-US" dirty="0"/>
              <a:t>함께 생각을 나누어 봅시다</a:t>
            </a:r>
            <a:r>
              <a:rPr lang="en-US" altLang="ko-KR" dirty="0"/>
              <a:t>^^</a:t>
            </a:r>
            <a:endParaRPr lang="ko-KR" altLang="en-US" dirty="0"/>
          </a:p>
          <a:p>
            <a:pPr rtl="0"/>
            <a:endParaRPr lang="ko-KR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ED29D7-172E-44FC-9DB9-37788BC0FD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924DBB0-116F-4811-B263-A1E2ADE35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8B48EBF6-60E6-462A-9155-5FAF136BCCBC}" type="slidenum">
              <a:rPr lang="en-US" altLang="ko-KR" smtClean="0"/>
              <a:pPr rtl="0"/>
              <a:t>15</a:t>
            </a:fld>
            <a:endParaRPr lang="ko-KR" dirty="0"/>
          </a:p>
        </p:txBody>
      </p:sp>
      <p:pic>
        <p:nvPicPr>
          <p:cNvPr id="27" name="그림 개체 틀 26" descr="콘서트에 있는 군중&#10;">
            <a:extLst>
              <a:ext uri="{FF2B5EF4-FFF2-40B4-BE49-F238E27FC236}">
                <a16:creationId xmlns:a16="http://schemas.microsoft.com/office/drawing/2014/main" id="{94309FBC-D2AD-4361-8C0F-FCA96A0919A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616756"/>
            <a:ext cx="4041648" cy="1618488"/>
          </a:xfrm>
        </p:spPr>
      </p:pic>
      <p:pic>
        <p:nvPicPr>
          <p:cNvPr id="21" name="그림 개체 틀 20" descr="레코드 플레이어 클로즈업">
            <a:extLst>
              <a:ext uri="{FF2B5EF4-FFF2-40B4-BE49-F238E27FC236}">
                <a16:creationId xmlns:a16="http://schemas.microsoft.com/office/drawing/2014/main" id="{F14649D9-001A-4ED1-8718-38FA144D158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041648" cy="1618488"/>
          </a:xfrm>
        </p:spPr>
      </p:pic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F0DD88E-C342-4482-A7E8-CD06315F2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  <a:effectLst/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pic>
        <p:nvPicPr>
          <p:cNvPr id="29" name="그림 개체 틀 28" descr="레버가 있는 dj 데크가 포함된 그림">
            <a:extLst>
              <a:ext uri="{FF2B5EF4-FFF2-40B4-BE49-F238E27FC236}">
                <a16:creationId xmlns:a16="http://schemas.microsoft.com/office/drawing/2014/main" id="{7E54054D-570A-4FEA-8A80-4E48B629C4A9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233512"/>
            <a:ext cx="4041648" cy="1618488"/>
          </a:xfrm>
        </p:spPr>
      </p:pic>
    </p:spTree>
    <p:extLst>
      <p:ext uri="{BB962C8B-B14F-4D97-AF65-F5344CB8AC3E}">
        <p14:creationId xmlns:p14="http://schemas.microsoft.com/office/powerpoint/2010/main" val="2539589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그림 개체 틀 13" descr="레버가 있는 dj 데크가 포함된 그림">
            <a:extLst>
              <a:ext uri="{FF2B5EF4-FFF2-40B4-BE49-F238E27FC236}">
                <a16:creationId xmlns:a16="http://schemas.microsoft.com/office/drawing/2014/main" id="{D3212BBA-7AB4-4A90-93F9-1B40576326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47950" y="39688"/>
            <a:ext cx="3495675" cy="2209800"/>
          </a:xfrm>
        </p:spPr>
      </p:pic>
      <p:pic>
        <p:nvPicPr>
          <p:cNvPr id="2" name="그림 1" descr="사람, 실외, 사람들, 그룹이(가) 표시된 사진&#10;&#10;자동 생성된 설명">
            <a:extLst>
              <a:ext uri="{FF2B5EF4-FFF2-40B4-BE49-F238E27FC236}">
                <a16:creationId xmlns:a16="http://schemas.microsoft.com/office/drawing/2014/main" id="{D214B789-F488-BDD0-BE6C-F49C7F20D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7950" y="2301875"/>
            <a:ext cx="3495675" cy="2119313"/>
          </a:xfrm>
          <a:prstGeom prst="rect">
            <a:avLst/>
          </a:prstGeom>
        </p:spPr>
      </p:pic>
      <p:pic>
        <p:nvPicPr>
          <p:cNvPr id="4" name="그림 3" descr="사람, 실외, 하늘, 사람들이(가) 표시된 사진&#10;&#10;자동 생성된 설명">
            <a:extLst>
              <a:ext uri="{FF2B5EF4-FFF2-40B4-BE49-F238E27FC236}">
                <a16:creationId xmlns:a16="http://schemas.microsoft.com/office/drawing/2014/main" id="{2B88778E-4B4F-DC09-99D1-10ADDC6C53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6013" y="39688"/>
            <a:ext cx="3344863" cy="2214563"/>
          </a:xfrm>
          <a:prstGeom prst="rect">
            <a:avLst/>
          </a:prstGeom>
        </p:spPr>
      </p:pic>
      <p:pic>
        <p:nvPicPr>
          <p:cNvPr id="16" name="그림 개체 틀 15" descr="DJ 데크 클로즈업">
            <a:extLst>
              <a:ext uri="{FF2B5EF4-FFF2-40B4-BE49-F238E27FC236}">
                <a16:creationId xmlns:a16="http://schemas.microsoft.com/office/drawing/2014/main" id="{9AA84949-1394-42B3-8A1F-D93B0A3C055D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6013" y="2306638"/>
            <a:ext cx="3344863" cy="2112963"/>
          </a:xfrm>
        </p:spPr>
      </p:pic>
      <p:sp>
        <p:nvSpPr>
          <p:cNvPr id="9" name="제목 8">
            <a:extLst>
              <a:ext uri="{FF2B5EF4-FFF2-40B4-BE49-F238E27FC236}">
                <a16:creationId xmlns:a16="http://schemas.microsoft.com/office/drawing/2014/main" id="{DE8DFAF9-B167-436E-89D1-4B7066EA39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박해 받는 교회를 위한 기도</a:t>
            </a:r>
            <a:r>
              <a:rPr lang="en-US" altLang="ko-KR" dirty="0"/>
              <a:t>(30')</a:t>
            </a:r>
            <a:endParaRPr lang="ko-KR" dirty="0"/>
          </a:p>
        </p:txBody>
      </p:sp>
      <p:sp>
        <p:nvSpPr>
          <p:cNvPr id="10" name="부제목 9">
            <a:extLst>
              <a:ext uri="{FF2B5EF4-FFF2-40B4-BE49-F238E27FC236}">
                <a16:creationId xmlns:a16="http://schemas.microsoft.com/office/drawing/2014/main" id="{25DEB519-11FF-4424-9BF3-B1EDC0F5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200" dirty="0"/>
              <a:t>Pray</a:t>
            </a:r>
            <a:r>
              <a:rPr lang="ko-KR" altLang="en-US" sz="1200" dirty="0"/>
              <a:t> </a:t>
            </a:r>
            <a:r>
              <a:rPr lang="en-US" altLang="ko-KR" sz="1200" dirty="0"/>
              <a:t>for persecuted church</a:t>
            </a:r>
            <a:endParaRPr lang="ko-KR" sz="1200" dirty="0"/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3FB81DAD-88A7-463E-B09A-E1BC93B1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6" name="날짜 개체 틀 5">
            <a:extLst>
              <a:ext uri="{FF2B5EF4-FFF2-40B4-BE49-F238E27FC236}">
                <a16:creationId xmlns:a16="http://schemas.microsoft.com/office/drawing/2014/main" id="{432A381B-EC49-4FA8-B4CB-033658FD37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 anchor="ctr">
            <a:normAutofit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4FB7EA2-5848-4DB6-828C-99DA351EE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C01389E6-C847-4AD0-B56D-D205B2EAB1EE}" type="slidenum">
              <a:rPr lang="en-US" altLang="ko-KR" smtClean="0"/>
              <a:pPr rtl="0">
                <a:spcAft>
                  <a:spcPts val="600"/>
                </a:spcAft>
              </a:pPr>
              <a:t>16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715360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795528"/>
            <a:ext cx="10241280" cy="123444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/>
              <a:t>북한</a:t>
            </a:r>
          </a:p>
        </p:txBody>
      </p:sp>
      <p:sp>
        <p:nvSpPr>
          <p:cNvPr id="15" name="Footer Placeholder 2">
            <a:extLst>
              <a:ext uri="{FF2B5EF4-FFF2-40B4-BE49-F238E27FC236}">
                <a16:creationId xmlns:a16="http://schemas.microsoft.com/office/drawing/2014/main" id="{4190C7EA-32DE-E2AA-8088-93BF272CE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/>
          <a:lstStyle/>
          <a:p>
            <a:pPr rtl="0">
              <a:spcAft>
                <a:spcPts val="60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5FBB0776-0624-4A97-8BD3-03CF60228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0" y="2112264"/>
            <a:ext cx="4841076" cy="298427"/>
          </a:xfrm>
        </p:spPr>
        <p:txBody>
          <a:bodyPr rtlCol="0" anchor="b">
            <a:normAutofit/>
          </a:bodyPr>
          <a:lstStyle/>
          <a:p>
            <a:pPr rtl="0">
              <a:lnSpc>
                <a:spcPct val="110000"/>
              </a:lnSpc>
            </a:pPr>
            <a:r>
              <a:rPr lang="ko-KR" altLang="en-US" sz="1200" dirty="0"/>
              <a:t>소이산에서 북한 대성산을 바라보며 기도하는 </a:t>
            </a:r>
            <a:r>
              <a:rPr lang="en-US" altLang="ko-KR" sz="1200" dirty="0"/>
              <a:t>NL</a:t>
            </a:r>
            <a:r>
              <a:rPr lang="ko-KR" altLang="en-US" sz="1200" dirty="0" err="1"/>
              <a:t>머스카슬론팀</a:t>
            </a:r>
            <a:endParaRPr lang="en-US" altLang="ko-KR" sz="1200" dirty="0"/>
          </a:p>
        </p:txBody>
      </p:sp>
      <p:pic>
        <p:nvPicPr>
          <p:cNvPr id="10" name="내용 개체 틀 9">
            <a:extLst>
              <a:ext uri="{FF2B5EF4-FFF2-40B4-BE49-F238E27FC236}">
                <a16:creationId xmlns:a16="http://schemas.microsoft.com/office/drawing/2014/main" id="{CB41490F-B5FD-11D4-7ECD-DE556ABF640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3"/>
          <a:srcRect t="3917" r="3" b="3"/>
          <a:stretch/>
        </p:blipFill>
        <p:spPr>
          <a:xfrm>
            <a:off x="1371600" y="2853128"/>
            <a:ext cx="4841076" cy="3104856"/>
          </a:xfrm>
          <a:noFill/>
        </p:spPr>
      </p:pic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21424" y="1962635"/>
            <a:ext cx="4846320" cy="44805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dirty="0" err="1"/>
              <a:t>탈북민</a:t>
            </a:r>
            <a:r>
              <a:rPr lang="ko-KR" altLang="en-US" dirty="0"/>
              <a:t> 사역을 위해 기도합시다</a:t>
            </a:r>
            <a:r>
              <a:rPr lang="en-US" altLang="ko-KR" dirty="0"/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66560" y="2687783"/>
            <a:ext cx="4841076" cy="3435546"/>
          </a:xfrm>
        </p:spPr>
        <p:txBody>
          <a:bodyPr rtlCol="0">
            <a:noAutofit/>
          </a:bodyPr>
          <a:lstStyle/>
          <a:p>
            <a:pPr>
              <a:lnSpc>
                <a:spcPct val="110000"/>
              </a:lnSpc>
            </a:pPr>
            <a:r>
              <a:rPr lang="ko-KR" altLang="en-US" sz="1300" dirty="0"/>
              <a:t>지난 </a:t>
            </a:r>
            <a:r>
              <a:rPr lang="en-US" altLang="ko-KR" sz="1300" dirty="0"/>
              <a:t>10</a:t>
            </a:r>
            <a:r>
              <a:rPr lang="ko-KR" altLang="en-US" sz="1300" dirty="0"/>
              <a:t>월에 양천구의 한 임대아파트에서 혼자 살던 </a:t>
            </a:r>
            <a:r>
              <a:rPr lang="ko-KR" altLang="en-US" sz="1300" dirty="0" err="1"/>
              <a:t>탈북민이</a:t>
            </a:r>
            <a:r>
              <a:rPr lang="ko-KR" altLang="en-US" sz="1300" dirty="0"/>
              <a:t> 시신상태로 발견되었습니다</a:t>
            </a:r>
            <a:r>
              <a:rPr lang="en-US" altLang="ko-KR" sz="1300" dirty="0"/>
              <a:t>. 11</a:t>
            </a:r>
            <a:r>
              <a:rPr lang="ko-KR" altLang="en-US" sz="1300" dirty="0"/>
              <a:t>월</a:t>
            </a:r>
            <a:r>
              <a:rPr lang="en-US" altLang="ko-KR" sz="1300" dirty="0"/>
              <a:t>7</a:t>
            </a:r>
            <a:r>
              <a:rPr lang="ko-KR" altLang="en-US" sz="1300" dirty="0"/>
              <a:t>일에는 </a:t>
            </a:r>
            <a:r>
              <a:rPr lang="ko-KR" altLang="en-US" sz="1300" dirty="0" err="1"/>
              <a:t>탈북민</a:t>
            </a:r>
            <a:r>
              <a:rPr lang="ko-KR" altLang="en-US" sz="1300" dirty="0"/>
              <a:t> </a:t>
            </a:r>
            <a:r>
              <a:rPr lang="en-US" altLang="ko-KR" sz="1300" dirty="0"/>
              <a:t>A</a:t>
            </a:r>
            <a:r>
              <a:rPr lang="ko-KR" altLang="en-US" sz="1300" dirty="0"/>
              <a:t>씨가 경남 김해시 원룸에서 숨진 채 발견되었습니다</a:t>
            </a:r>
            <a:r>
              <a:rPr lang="en-US" altLang="ko-KR" sz="1300" dirty="0"/>
              <a:t>. </a:t>
            </a:r>
            <a:r>
              <a:rPr lang="ko-KR" altLang="en-US" sz="1300" dirty="0"/>
              <a:t>어려운 상황에 있는 </a:t>
            </a:r>
            <a:r>
              <a:rPr lang="ko-KR" altLang="en-US" sz="1300" dirty="0" err="1"/>
              <a:t>탈북민들을</a:t>
            </a:r>
            <a:r>
              <a:rPr lang="ko-KR" altLang="en-US" sz="1300" dirty="0"/>
              <a:t> 찾아서 돌보는 가운데 영적인 생명을 전하는 교회의 사역이 필요하지만 </a:t>
            </a:r>
            <a:r>
              <a:rPr lang="ko-KR" altLang="en-US" sz="1300" dirty="0" err="1"/>
              <a:t>탈북민</a:t>
            </a:r>
            <a:r>
              <a:rPr lang="ko-KR" altLang="en-US" sz="1300" dirty="0"/>
              <a:t> 교회 중 상당수가 목회자 사례비도 감당하지 못하는 상황입니다</a:t>
            </a:r>
            <a:r>
              <a:rPr lang="en-US" altLang="ko-KR" sz="1300" dirty="0"/>
              <a:t>. </a:t>
            </a:r>
          </a:p>
          <a:p>
            <a:pPr>
              <a:lnSpc>
                <a:spcPct val="110000"/>
              </a:lnSpc>
            </a:pPr>
            <a:r>
              <a:rPr lang="ko-KR" altLang="en-US" sz="1300" dirty="0"/>
              <a:t>특히 코로나 시기 </a:t>
            </a:r>
            <a:r>
              <a:rPr lang="ko-KR" altLang="en-US" sz="1300" dirty="0" err="1"/>
              <a:t>출석교인수</a:t>
            </a:r>
            <a:r>
              <a:rPr lang="ko-KR" altLang="en-US" sz="1300" dirty="0"/>
              <a:t> 감소 및 재정 악화로 큰 타격을 입었고</a:t>
            </a:r>
            <a:r>
              <a:rPr lang="en-US" altLang="ko-KR" sz="1300" dirty="0"/>
              <a:t>, </a:t>
            </a:r>
            <a:r>
              <a:rPr lang="ko-KR" altLang="en-US" sz="1300" dirty="0"/>
              <a:t>여전히 이전 수준을 회복하지 못하고 있습니다</a:t>
            </a:r>
            <a:r>
              <a:rPr lang="en-US" altLang="ko-KR" sz="1300" dirty="0"/>
              <a:t>. </a:t>
            </a:r>
            <a:r>
              <a:rPr lang="ko-KR" altLang="en-US" sz="1300" dirty="0"/>
              <a:t>제 </a:t>
            </a:r>
            <a:r>
              <a:rPr lang="en-US" altLang="ko-KR" sz="1300" dirty="0"/>
              <a:t>3</a:t>
            </a:r>
            <a:r>
              <a:rPr lang="ko-KR" altLang="en-US" sz="1300" dirty="0"/>
              <a:t>국 및 하나원 등을 거치며 기독교 신앙을 접하고 신앙훈련을 받은 </a:t>
            </a:r>
            <a:r>
              <a:rPr lang="ko-KR" altLang="en-US" sz="1300" dirty="0" err="1"/>
              <a:t>탈북민들</a:t>
            </a:r>
            <a:r>
              <a:rPr lang="ko-KR" altLang="en-US" sz="1300" dirty="0"/>
              <a:t> 중에는 교회에 속하지 못하고 신앙을 잃어버리는 사례가 많습니다</a:t>
            </a:r>
            <a:r>
              <a:rPr lang="en-US" altLang="ko-KR" sz="1300" dirty="0"/>
              <a:t>.</a:t>
            </a:r>
          </a:p>
          <a:p>
            <a:pPr>
              <a:lnSpc>
                <a:spcPct val="110000"/>
              </a:lnSpc>
            </a:pPr>
            <a:r>
              <a:rPr lang="ko-KR" altLang="en-US" sz="1300" dirty="0" err="1"/>
              <a:t>탈북민을</a:t>
            </a:r>
            <a:r>
              <a:rPr lang="ko-KR" altLang="en-US" sz="1300" dirty="0"/>
              <a:t> 향한 영적 돌봄이 충분히 이루어질 수 있도록 기도합시다</a:t>
            </a:r>
            <a:r>
              <a:rPr lang="en-US" altLang="ko-KR" sz="1300" dirty="0"/>
              <a:t>. </a:t>
            </a:r>
            <a:r>
              <a:rPr lang="ko-KR" altLang="en-US" sz="1300" dirty="0" err="1"/>
              <a:t>탈북민</a:t>
            </a:r>
            <a:r>
              <a:rPr lang="ko-KR" altLang="en-US" sz="1300" dirty="0"/>
              <a:t> 사역에 열심을 내고 있는 교회와 사역자들이 지치지 않도록</a:t>
            </a:r>
            <a:r>
              <a:rPr lang="en-US" altLang="ko-KR" sz="1300" dirty="0"/>
              <a:t>, </a:t>
            </a:r>
            <a:r>
              <a:rPr lang="ko-KR" altLang="en-US" sz="1300" dirty="0"/>
              <a:t>한국교회가 </a:t>
            </a:r>
            <a:r>
              <a:rPr lang="ko-KR" altLang="en-US" sz="1300" dirty="0" err="1"/>
              <a:t>탈북민을</a:t>
            </a:r>
            <a:r>
              <a:rPr lang="ko-KR" altLang="en-US" sz="1300" dirty="0"/>
              <a:t> 섬기는 일에 더욱 힘쓸 수 있도록 기도합시다</a:t>
            </a:r>
            <a:r>
              <a:rPr lang="en-US" altLang="ko-KR" sz="1300" dirty="0"/>
              <a:t>. </a:t>
            </a:r>
          </a:p>
        </p:txBody>
      </p:sp>
      <p:sp>
        <p:nvSpPr>
          <p:cNvPr id="17" name="Date Placeholder 7">
            <a:extLst>
              <a:ext uri="{FF2B5EF4-FFF2-40B4-BE49-F238E27FC236}">
                <a16:creationId xmlns:a16="http://schemas.microsoft.com/office/drawing/2014/main" id="{CDF18785-74AB-174B-12E3-49971D6C0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 anchor="ctr">
            <a:normAutofit/>
          </a:bodyPr>
          <a:lstStyle/>
          <a:p>
            <a:pPr rtl="0">
              <a:spcAft>
                <a:spcPts val="600"/>
              </a:spcAft>
            </a:pPr>
            <a:fld id="{8C2E478F-E849-4A8C-AF1F-CBCC78A7CBFA}" type="slidenum">
              <a:rPr lang="en-US" altLang="ko-KR" smtClean="0"/>
              <a:pPr rtl="0">
                <a:spcAft>
                  <a:spcPts val="600"/>
                </a:spcAft>
              </a:pPr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617116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1D566B9F-F8B9-FC37-E927-9CB2EDDF6F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인도의 개종 금지법 도입을 반대하는 기도 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507F2AE7-5CF7-A7DC-F98B-6682D3449A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371600"/>
            <a:ext cx="4998304" cy="92704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altLang="ko-KR" dirty="0"/>
              <a:t>2022</a:t>
            </a:r>
            <a:r>
              <a:rPr lang="ko-KR" altLang="en-US" dirty="0"/>
              <a:t>년 </a:t>
            </a:r>
            <a:r>
              <a:rPr lang="en-US" altLang="ko-KR" dirty="0"/>
              <a:t>12</a:t>
            </a:r>
            <a:r>
              <a:rPr lang="ko-KR" altLang="en-US" dirty="0"/>
              <a:t>월 </a:t>
            </a:r>
            <a:r>
              <a:rPr lang="en-US" altLang="ko-KR" dirty="0"/>
              <a:t>13</a:t>
            </a:r>
            <a:r>
              <a:rPr lang="ko-KR" altLang="en-US" dirty="0"/>
              <a:t>일 </a:t>
            </a:r>
            <a:r>
              <a:rPr lang="en-US" altLang="ko-KR" dirty="0"/>
              <a:t>– </a:t>
            </a:r>
            <a:r>
              <a:rPr lang="ko-KR" altLang="en-US" dirty="0"/>
              <a:t>크리스마스가 다가옴에 따라 </a:t>
            </a:r>
            <a:r>
              <a:rPr lang="en-US" altLang="ko-KR" dirty="0"/>
              <a:t>Open Doors</a:t>
            </a:r>
            <a:r>
              <a:rPr lang="ko-KR" altLang="en-US" dirty="0"/>
              <a:t>는 전 세계 교회에 인도의 신자들과 함께 인도에서 개종 금지법이 도입되는 것에 반대하여 기도해 줄 것을 요청합니다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12" name="내용 개체 틀 11">
            <a:extLst>
              <a:ext uri="{FF2B5EF4-FFF2-40B4-BE49-F238E27FC236}">
                <a16:creationId xmlns:a16="http://schemas.microsoft.com/office/drawing/2014/main" id="{43A10B6C-22B1-9F25-CB15-FEF1544BD23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ko-KR" altLang="en-US" dirty="0"/>
              <a:t>현장 소식통에 따르면 이 새로운 법은 이번 겨울 시즌에 도입 및 상정될 수 있으며</a:t>
            </a:r>
            <a:r>
              <a:rPr lang="en-US" altLang="ko-KR" dirty="0"/>
              <a:t>,</a:t>
            </a:r>
            <a:r>
              <a:rPr lang="ko-KR" altLang="en-US" dirty="0"/>
              <a:t> 그동안 제한적이었던 국내법이 공식화될 가능성이 있습니다</a:t>
            </a:r>
            <a:r>
              <a:rPr lang="en-US" altLang="ko-KR" dirty="0"/>
              <a:t>. </a:t>
            </a:r>
            <a:r>
              <a:rPr lang="ko-KR" altLang="en-US" dirty="0"/>
              <a:t>또한 현지의 종교적 극단주의자들이 민족주의자들의 지지를 얻어 권한이 더 강화될 것으로 우려 됩니다</a:t>
            </a:r>
            <a:r>
              <a:rPr lang="en-US" altLang="ko-KR" dirty="0"/>
              <a:t>. </a:t>
            </a:r>
            <a:r>
              <a:rPr lang="ko-KR" altLang="en-US" dirty="0"/>
              <a:t>성탄절 연휴 기간 동안 기독교인 및 기타 소수 민족에 대한 더 많은 공격으로 이어질 가능성도 배제할 수 없습니다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인도 대법원은 지난 </a:t>
            </a:r>
            <a:r>
              <a:rPr lang="en-US" altLang="ko-KR" dirty="0"/>
              <a:t>11</a:t>
            </a:r>
            <a:r>
              <a:rPr lang="ko-KR" altLang="en-US" dirty="0"/>
              <a:t>월 </a:t>
            </a:r>
            <a:r>
              <a:rPr lang="en-US" altLang="ko-KR" dirty="0"/>
              <a:t>14</a:t>
            </a:r>
            <a:r>
              <a:rPr lang="ko-KR" altLang="en-US" dirty="0"/>
              <a:t>일 유명한 개종 금지법 옹호자 </a:t>
            </a:r>
            <a:r>
              <a:rPr lang="en-US" altLang="ko-KR" dirty="0"/>
              <a:t>Ashwini Upadhyay</a:t>
            </a:r>
            <a:r>
              <a:rPr lang="ko-KR" altLang="en-US" dirty="0"/>
              <a:t>의 청원을 수락하고 심리하면서 강제와 미혹에 의한 종교 개종을 국가 안보에 대한 매우 심각한 위협으로 지목하는 의견을 발표하면서 중앙</a:t>
            </a:r>
            <a:r>
              <a:rPr lang="en-US" altLang="ko-KR" dirty="0"/>
              <a:t>(</a:t>
            </a:r>
            <a:r>
              <a:rPr lang="ko-KR" altLang="en-US" dirty="0"/>
              <a:t>국가</a:t>
            </a:r>
            <a:r>
              <a:rPr lang="en-US" altLang="ko-KR" dirty="0"/>
              <a:t>) </a:t>
            </a:r>
            <a:r>
              <a:rPr lang="ko-KR" altLang="en-US" dirty="0"/>
              <a:t>정부가 이 문제에 개입해야 한다고 언급했습니다</a:t>
            </a:r>
            <a:r>
              <a:rPr lang="en-US" altLang="ko-KR" dirty="0"/>
              <a:t>. </a:t>
            </a:r>
            <a:r>
              <a:rPr lang="ko-KR" altLang="en-US" dirty="0"/>
              <a:t>예정대로 </a:t>
            </a:r>
            <a:r>
              <a:rPr lang="en-US" altLang="ko-KR" dirty="0"/>
              <a:t>'</a:t>
            </a:r>
            <a:r>
              <a:rPr lang="ko-KR" altLang="en-US" dirty="0"/>
              <a:t>강제 개종</a:t>
            </a:r>
            <a:r>
              <a:rPr lang="en-US" altLang="ko-KR" dirty="0"/>
              <a:t>'</a:t>
            </a:r>
            <a:r>
              <a:rPr lang="ko-KR" altLang="en-US" dirty="0"/>
              <a:t>에 대한 내무부</a:t>
            </a:r>
            <a:r>
              <a:rPr lang="en-US" altLang="ko-KR" dirty="0"/>
              <a:t>(MHA)</a:t>
            </a:r>
            <a:r>
              <a:rPr lang="ko-KR" altLang="en-US" dirty="0"/>
              <a:t>의 진술서에 대한 청문회가 열렸으며 중앙 정부는 종교의 자유에 대한 권리에는 개종할 권리가 포함되지 않는다고 말하면서 개종 금지법을 옹호하고 있습니다</a:t>
            </a:r>
            <a:r>
              <a:rPr lang="en-US" altLang="ko-KR" dirty="0"/>
              <a:t>.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en-US" altLang="ko-KR" dirty="0"/>
              <a:t>OD </a:t>
            </a:r>
            <a:r>
              <a:rPr lang="ko-KR" altLang="en-US" dirty="0"/>
              <a:t>현지 파트너이자 인도 정책 전문가인 </a:t>
            </a:r>
            <a:r>
              <a:rPr lang="en-US" altLang="ko-KR" dirty="0"/>
              <a:t>Yohan Murry </a:t>
            </a:r>
            <a:r>
              <a:rPr lang="ko-KR" altLang="en-US" dirty="0" err="1"/>
              <a:t>박사“중앙</a:t>
            </a:r>
            <a:r>
              <a:rPr lang="ko-KR" altLang="en-US" dirty="0"/>
              <a:t> 정부는 이 법이 여성과 경제적</a:t>
            </a:r>
            <a:r>
              <a:rPr lang="en-US" altLang="ko-KR" dirty="0"/>
              <a:t>, </a:t>
            </a:r>
            <a:r>
              <a:rPr lang="ko-KR" altLang="en-US" dirty="0"/>
              <a:t>사회적으로 낙후된 사람들의 권리를 보호한다고 말하지만 남용되기 쉽습니다</a:t>
            </a:r>
            <a:r>
              <a:rPr lang="en-US" altLang="ko-KR" dirty="0"/>
              <a:t>.</a:t>
            </a:r>
            <a:r>
              <a:rPr lang="ko-KR" altLang="en-US" dirty="0"/>
              <a:t>새로운 법은 </a:t>
            </a:r>
            <a:r>
              <a:rPr lang="ko-KR" altLang="en-US" dirty="0" err="1"/>
              <a:t>구자라트</a:t>
            </a:r>
            <a:r>
              <a:rPr lang="ko-KR" altLang="en-US" dirty="0"/>
              <a:t> 모델을 기반으로 매우 엄격하여 최대 </a:t>
            </a:r>
            <a:r>
              <a:rPr lang="en-US" altLang="ko-KR" dirty="0"/>
              <a:t>10</a:t>
            </a:r>
            <a:r>
              <a:rPr lang="ko-KR" altLang="en-US" dirty="0"/>
              <a:t>년에 이르는 가혹한 처벌과 무거운 벌금으로 </a:t>
            </a:r>
            <a:r>
              <a:rPr lang="ko-KR" altLang="en-US" dirty="0">
                <a:solidFill>
                  <a:srgbClr val="C00000"/>
                </a:solidFill>
              </a:rPr>
              <a:t>개종을 범죄화 </a:t>
            </a:r>
            <a:r>
              <a:rPr lang="ko-KR" altLang="en-US" dirty="0"/>
              <a:t>할 것입니다</a:t>
            </a:r>
            <a:r>
              <a:rPr lang="en-US" altLang="ko-KR" dirty="0"/>
              <a:t>.”</a:t>
            </a:r>
            <a:r>
              <a:rPr lang="ko-KR" altLang="en-US" dirty="0"/>
              <a:t>라고 말합니다</a:t>
            </a:r>
            <a:r>
              <a:rPr lang="en-US" altLang="ko-KR" dirty="0"/>
              <a:t>.</a:t>
            </a:r>
          </a:p>
        </p:txBody>
      </p:sp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160683E1-A1B0-080E-CD6A-46BF732E85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68980" y="1371600"/>
            <a:ext cx="5022920" cy="927046"/>
          </a:xfrm>
        </p:spPr>
        <p:txBody>
          <a:bodyPr>
            <a:noAutofit/>
          </a:bodyPr>
          <a:lstStyle/>
          <a:p>
            <a:r>
              <a:rPr lang="ko-KR" altLang="en-US" sz="1400" dirty="0"/>
              <a:t>현재 개종 금지 입법안은 법무부가 반대 의견을 내면서 난관에 봉착했지만</a:t>
            </a:r>
            <a:r>
              <a:rPr lang="en-US" altLang="ko-KR" sz="1400" dirty="0"/>
              <a:t>, </a:t>
            </a:r>
            <a:r>
              <a:rPr lang="ko-KR" altLang="en-US" sz="1400" dirty="0"/>
              <a:t>신자들은 개종 금지법 도입을 위한 움직임이 조속히 이뤄질 것으로 염려하고 있습니다</a:t>
            </a:r>
            <a:r>
              <a:rPr lang="en-US" altLang="ko-KR" sz="1400" dirty="0"/>
              <a:t>.</a:t>
            </a:r>
            <a:endParaRPr lang="ko-KR" altLang="en-US" sz="1400" dirty="0"/>
          </a:p>
          <a:p>
            <a:r>
              <a:rPr lang="ko-KR" altLang="en-US" sz="1400" dirty="0"/>
              <a:t>개종 금지법이 도입되면 교회에 어떤 영향을 미칠 수 있을까요</a:t>
            </a:r>
            <a:r>
              <a:rPr lang="en-US" altLang="ko-KR" sz="1400" dirty="0"/>
              <a:t>?</a:t>
            </a:r>
            <a:endParaRPr lang="ko-KR" altLang="en-US" sz="1400" dirty="0"/>
          </a:p>
        </p:txBody>
      </p:sp>
      <p:sp>
        <p:nvSpPr>
          <p:cNvPr id="14" name="내용 개체 틀 13">
            <a:extLst>
              <a:ext uri="{FF2B5EF4-FFF2-40B4-BE49-F238E27FC236}">
                <a16:creationId xmlns:a16="http://schemas.microsoft.com/office/drawing/2014/main" id="{0407CAB6-76B0-B258-90B6-DBC61747D64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ko-KR" altLang="en-US" sz="1200" dirty="0"/>
              <a:t>첫째</a:t>
            </a:r>
            <a:r>
              <a:rPr lang="en-US" altLang="ko-KR" sz="1200" dirty="0"/>
              <a:t>, </a:t>
            </a:r>
            <a:r>
              <a:rPr lang="ko-KR" altLang="en-US" sz="1200" dirty="0"/>
              <a:t>기독교인에 대한 공격을 강화합니다</a:t>
            </a:r>
            <a:r>
              <a:rPr lang="en-US" altLang="ko-KR" sz="1200" dirty="0"/>
              <a:t>.</a:t>
            </a:r>
            <a:r>
              <a:rPr lang="ko-KR" altLang="en-US" sz="1200" dirty="0"/>
              <a:t> 개종금지법이 개별 주에서 통과되면서 사건이 급증하고 있다</a:t>
            </a:r>
            <a:r>
              <a:rPr lang="en-US" altLang="ko-KR" sz="1200" dirty="0"/>
              <a:t>. </a:t>
            </a:r>
            <a:r>
              <a:rPr lang="ko-KR" altLang="en-US" sz="1200" dirty="0"/>
              <a:t>최근 몇 년 동안 </a:t>
            </a:r>
            <a:r>
              <a:rPr lang="en-US" altLang="ko-KR" sz="1200" dirty="0"/>
              <a:t>Open Doors</a:t>
            </a:r>
            <a:r>
              <a:rPr lang="ko-KR" altLang="en-US" sz="1200" dirty="0"/>
              <a:t>는 교회 재산 파괴</a:t>
            </a:r>
            <a:r>
              <a:rPr lang="en-US" altLang="ko-KR" sz="1200" dirty="0"/>
              <a:t>, </a:t>
            </a:r>
            <a:r>
              <a:rPr lang="ko-KR" altLang="en-US" sz="1200" dirty="0"/>
              <a:t>방화</a:t>
            </a:r>
            <a:r>
              <a:rPr lang="en-US" altLang="ko-KR" sz="1200" dirty="0"/>
              <a:t>, </a:t>
            </a:r>
            <a:r>
              <a:rPr lang="ko-KR" altLang="en-US" sz="1200" dirty="0"/>
              <a:t>기독교 서적 및 성경 강탈</a:t>
            </a:r>
            <a:r>
              <a:rPr lang="en-US" altLang="ko-KR" sz="1200" dirty="0"/>
              <a:t>, </a:t>
            </a:r>
            <a:r>
              <a:rPr lang="ko-KR" altLang="en-US" sz="1200" dirty="0"/>
              <a:t>교회 설립 금지 및 기독교 모임 금지에 관한 사실을 확인했습니다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신자들은 공개적으로 굴욕을 당하고 구타를 당하고 머리를 깎는 일에 직면합니다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폭도들은 경멸적이고 모욕적인 말로 그리스도인들을 모욕합니다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성적 학대와 신자 살해 시도도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장례식과 결혼식도 중단됩니다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둘째</a:t>
            </a:r>
            <a:r>
              <a:rPr lang="en-US" altLang="ko-KR" sz="1200" dirty="0"/>
              <a:t>, </a:t>
            </a:r>
            <a:r>
              <a:rPr lang="ko-KR" altLang="en-US" sz="1200" dirty="0"/>
              <a:t>그것은 현재의 박해 추세 동력을 촉진하여 전도의 감소와 교회 폐쇄로 이어집니다</a:t>
            </a:r>
            <a:r>
              <a:rPr lang="en-US" altLang="ko-KR" sz="1200" dirty="0"/>
              <a:t>. </a:t>
            </a:r>
            <a:r>
              <a:rPr lang="ko-KR" altLang="en-US" sz="1200" dirty="0"/>
              <a:t>교회는 </a:t>
            </a:r>
            <a:r>
              <a:rPr lang="ko-KR" altLang="en-US" sz="1200" dirty="0" err="1"/>
              <a:t>감시을</a:t>
            </a:r>
            <a:r>
              <a:rPr lang="ko-KR" altLang="en-US" sz="1200" dirty="0"/>
              <a:t> 당하고 강제로 개종한다는 거짓 혐의를 받게 될 것입니다</a:t>
            </a:r>
            <a:r>
              <a:rPr lang="en-US" altLang="ko-KR" sz="1200" dirty="0"/>
              <a:t>.</a:t>
            </a:r>
          </a:p>
          <a:p>
            <a:r>
              <a:rPr lang="ko-KR" altLang="en-US" sz="1200" dirty="0"/>
              <a:t>셋째</a:t>
            </a:r>
            <a:r>
              <a:rPr lang="en-US" altLang="ko-KR" sz="1200" dirty="0"/>
              <a:t>, </a:t>
            </a:r>
            <a:r>
              <a:rPr lang="ko-KR" altLang="en-US" sz="1200" dirty="0"/>
              <a:t>기독교인들을 끊임없는 위협 속에서 살아가게 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“우리는 또한 힌두교 극단주의자들과 </a:t>
            </a:r>
            <a:r>
              <a:rPr lang="en-US" altLang="ko-KR" sz="1200" dirty="0"/>
              <a:t>Hindutva </a:t>
            </a:r>
            <a:r>
              <a:rPr lang="ko-KR" altLang="en-US" sz="1200" dirty="0"/>
              <a:t>경향이 있는 경찰과 관리들의 엄청난 압박으로 인해 여러 곳에서 예배가 중단될 것이라고 예상합니다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그리고 많은 경우에 신자들은 예배 장소를 옮겨야 했습니다</a:t>
            </a:r>
            <a:r>
              <a:rPr lang="en-US" altLang="ko-KR" sz="1200" dirty="0"/>
              <a:t>.”</a:t>
            </a:r>
          </a:p>
          <a:p>
            <a:endParaRPr lang="ko-KR" alt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32F19568-C7CA-A912-BA46-E9098409C68E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8AFD7A5-5862-CB59-891C-52F7DA8F259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rtl="0"/>
            <a:fld id="{C01389E6-C847-4AD0-B56D-D205B2EAB1EE}" type="slidenum">
              <a:rPr lang="en-US" altLang="ko-KR" smtClean="0"/>
              <a:t>18</a:t>
            </a:fld>
            <a:endParaRPr lang="ko-KR" dirty="0"/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9B97996F-C840-DB1F-5F6F-3D63F71736E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8488363" y="6410325"/>
            <a:ext cx="3703637" cy="447675"/>
          </a:xfrm>
        </p:spPr>
        <p:txBody>
          <a:bodyPr/>
          <a:lstStyle/>
          <a:p>
            <a:pPr rtl="0"/>
            <a:r>
              <a:rPr lang="ko-KR"/>
              <a:t>20XX년 2월 1일 월요일</a:t>
            </a:r>
          </a:p>
        </p:txBody>
      </p:sp>
    </p:spTree>
    <p:extLst>
      <p:ext uri="{BB962C8B-B14F-4D97-AF65-F5344CB8AC3E}">
        <p14:creationId xmlns:p14="http://schemas.microsoft.com/office/powerpoint/2010/main" val="24977370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A46A48-71CD-C867-777B-33C2A217D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인도의 개종 금지법 도입을 반대하는 기도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4150330-4C13-8E8F-9DF4-312798F901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ko-KR" altLang="en-US" dirty="0"/>
              <a:t>기독교인에 대한 박해가 지속적으로 높은 상황에서 개종 금지법을 시행하는 주를 위해 기도해 주십시오</a:t>
            </a:r>
            <a:r>
              <a:rPr lang="en-US" altLang="ko-KR" dirty="0"/>
              <a:t>. </a:t>
            </a:r>
            <a:endParaRPr lang="ko-KR" altLang="en-US" dirty="0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99AE5EA-1BC9-686F-838A-D684B212B62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altLang="ko-KR" dirty="0"/>
              <a:t>“</a:t>
            </a:r>
            <a:r>
              <a:rPr lang="ko-KR" altLang="en-US" dirty="0"/>
              <a:t>매월 </a:t>
            </a:r>
            <a:r>
              <a:rPr lang="en-US" altLang="ko-KR" dirty="0"/>
              <a:t>100</a:t>
            </a:r>
            <a:r>
              <a:rPr lang="ko-KR" altLang="en-US" dirty="0"/>
              <a:t>건 이상의 박해 사건이 보고됩니다</a:t>
            </a:r>
            <a:r>
              <a:rPr lang="en-US" altLang="ko-KR" dirty="0"/>
              <a:t>. “</a:t>
            </a:r>
            <a:r>
              <a:rPr lang="ko-KR" altLang="en-US" dirty="0"/>
              <a:t>교회는 파손되고 파괴되고 폐쇄됩니다</a:t>
            </a:r>
            <a:r>
              <a:rPr lang="en-US" altLang="ko-KR" dirty="0"/>
              <a:t>. </a:t>
            </a:r>
            <a:r>
              <a:rPr lang="ko-KR" altLang="en-US" dirty="0"/>
              <a:t>목회자</a:t>
            </a:r>
            <a:r>
              <a:rPr lang="en-US" altLang="ko-KR" dirty="0"/>
              <a:t>, </a:t>
            </a:r>
            <a:r>
              <a:rPr lang="ko-KR" altLang="en-US" dirty="0"/>
              <a:t>지도자</a:t>
            </a:r>
            <a:r>
              <a:rPr lang="en-US" altLang="ko-KR" dirty="0"/>
              <a:t>, </a:t>
            </a:r>
            <a:r>
              <a:rPr lang="ko-KR" altLang="en-US" dirty="0"/>
              <a:t>신자들은 괴롭힘을 당하고</a:t>
            </a:r>
            <a:r>
              <a:rPr lang="en-US" altLang="ko-KR" dirty="0"/>
              <a:t>, </a:t>
            </a:r>
            <a:r>
              <a:rPr lang="ko-KR" altLang="en-US" dirty="0"/>
              <a:t>신체적 공격을 받고</a:t>
            </a:r>
            <a:r>
              <a:rPr lang="en-US" altLang="ko-KR" dirty="0"/>
              <a:t>, </a:t>
            </a:r>
            <a:r>
              <a:rPr lang="ko-KR" altLang="en-US" dirty="0"/>
              <a:t>파문당하고</a:t>
            </a:r>
            <a:r>
              <a:rPr lang="en-US" altLang="ko-KR" dirty="0"/>
              <a:t>, </a:t>
            </a:r>
            <a:r>
              <a:rPr lang="ko-KR" altLang="en-US" dirty="0"/>
              <a:t>강제로 개종합니다</a:t>
            </a:r>
            <a:r>
              <a:rPr lang="en-US" altLang="ko-KR" dirty="0"/>
              <a:t>. </a:t>
            </a:r>
            <a:r>
              <a:rPr lang="ko-KR" altLang="en-US" dirty="0"/>
              <a:t>궁핍한 사람들에게 손을 내미는 신자와 교회 사역들은 강제 개종을 하는 것으로 낙인 찍히고 있습니다</a:t>
            </a:r>
            <a:r>
              <a:rPr lang="en-US" altLang="ko-KR" dirty="0"/>
              <a:t>. </a:t>
            </a:r>
            <a:r>
              <a:rPr lang="ko-KR" altLang="en-US" dirty="0"/>
              <a:t>그런 다음 교회는 불법 개종 활동의 허브로 오해를 받게 됩니다</a:t>
            </a:r>
            <a:r>
              <a:rPr lang="en-US" altLang="ko-KR" dirty="0"/>
              <a:t>.” </a:t>
            </a:r>
          </a:p>
          <a:p>
            <a:r>
              <a:rPr lang="ko-KR" altLang="en-US" dirty="0"/>
              <a:t>하나님께서 하나님의 자녀들과 교회를 폭력과 거짓 주장으로부터 보호해 주시고 인도 교회가 믿음 안에 굳게 설 수 있도록 기도해 주십시오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중앙 정부가 개종 금지법을 국내에 도입할 계획을 세우고 있는 지금</a:t>
            </a:r>
            <a:r>
              <a:rPr lang="en-US" altLang="ko-KR" dirty="0"/>
              <a:t>, </a:t>
            </a:r>
            <a:r>
              <a:rPr lang="ko-KR" altLang="en-US" dirty="0"/>
              <a:t>인도 교회의 지혜와 굳건함을 위해 기도해 주십시오</a:t>
            </a:r>
            <a:r>
              <a:rPr lang="en-US" altLang="ko-KR" dirty="0"/>
              <a:t>.</a:t>
            </a:r>
            <a:r>
              <a:rPr lang="ko-KR" altLang="en-US" dirty="0"/>
              <a:t> 이 법의 도입과 통과에 반대하여 기도하십시오</a:t>
            </a:r>
            <a:r>
              <a:rPr lang="en-US" altLang="ko-KR" dirty="0"/>
              <a:t>. </a:t>
            </a:r>
            <a:r>
              <a:rPr lang="ko-KR" altLang="en-US" dirty="0"/>
              <a:t>교회의 활동과 교회 지도자</a:t>
            </a:r>
            <a:r>
              <a:rPr lang="en-US" altLang="ko-KR" dirty="0"/>
              <a:t>, </a:t>
            </a:r>
            <a:r>
              <a:rPr lang="ko-KR" altLang="en-US" dirty="0"/>
              <a:t>목회자들의 움직임을 감시하는 반기독교 세력들의 계획을 혼란스럽게 하시고</a:t>
            </a:r>
            <a:r>
              <a:rPr lang="en-US" altLang="ko-KR" dirty="0"/>
              <a:t>,</a:t>
            </a:r>
            <a:r>
              <a:rPr lang="ko-KR" altLang="en-US" dirty="0"/>
              <a:t> 그들의 눈을 가려 주시도록 기도하십시오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진리가 승리하고 주님의 공의가 이루어지도록 기도하십시오</a:t>
            </a:r>
            <a:r>
              <a:rPr lang="en-US" altLang="ko-KR" dirty="0"/>
              <a:t>.</a:t>
            </a:r>
          </a:p>
          <a:p>
            <a:r>
              <a:rPr lang="ko-KR" altLang="en-US" dirty="0"/>
              <a:t>인도에서 폭력과 공포가 없는 평화로운 성탄절 모임을 위해 기도해 주십시오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F7DE051-06EC-C7AA-6B85-60451F1C76B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ko-KR" altLang="en-US" sz="1500" dirty="0"/>
              <a:t>인도의 도시 전경</a:t>
            </a:r>
          </a:p>
        </p:txBody>
      </p:sp>
      <p:pic>
        <p:nvPicPr>
          <p:cNvPr id="10" name="내용 개체 틀 9" descr="하늘, 실외, 자연, 해안이(가) 표시된 사진&#10;&#10;자동 생성된 설명">
            <a:extLst>
              <a:ext uri="{FF2B5EF4-FFF2-40B4-BE49-F238E27FC236}">
                <a16:creationId xmlns:a16="http://schemas.microsoft.com/office/drawing/2014/main" id="{50636E1B-6321-1830-7E66-61398E4E363D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369050" y="2740554"/>
            <a:ext cx="5022850" cy="3348566"/>
          </a:xfrm>
        </p:spPr>
      </p:pic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5E2E621C-5472-D4BF-D2A8-3D4062B5E95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ko-KR" altLang="en-US" noProof="0"/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E6303404-D627-AFC7-634A-31CDD4131B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45C00377-489B-40EC-B059-26BDDD2E89B9}" type="slidenum">
              <a:rPr lang="en-US" altLang="ko-KR" noProof="0" smtClean="0"/>
              <a:pPr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6021947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238" y="571169"/>
            <a:ext cx="10689029" cy="526619"/>
          </a:xfrm>
        </p:spPr>
        <p:txBody>
          <a:bodyPr rtlCol="0">
            <a:noAutofit/>
          </a:bodyPr>
          <a:lstStyle/>
          <a:p>
            <a:pPr algn="just" rtl="0"/>
            <a:r>
              <a:rPr lang="ko-KR" altLang="en-US" sz="1200" dirty="0"/>
              <a:t>박해 받는 교회를 위한 기도가 이 땅에 요원의 불길처럼 뜨겁게 일어나기를 기도합니다</a:t>
            </a:r>
            <a:r>
              <a:rPr lang="en-US" altLang="ko-KR" sz="1200" dirty="0"/>
              <a:t>.</a:t>
            </a:r>
            <a:endParaRPr lang="ko-KR" altLang="en-US" sz="1200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15238" y="1466967"/>
            <a:ext cx="3389278" cy="526619"/>
          </a:xfrm>
        </p:spPr>
        <p:txBody>
          <a:bodyPr rtlCol="0"/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오픈도어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5238" y="2225929"/>
            <a:ext cx="3389278" cy="1543726"/>
          </a:xfrm>
        </p:spPr>
        <p:txBody>
          <a:bodyPr rtlCol="0">
            <a:normAutofit fontScale="92500" lnSpcReduction="20000"/>
          </a:bodyPr>
          <a:lstStyle/>
          <a:p>
            <a:pPr marL="0" indent="0" algn="just">
              <a:buNone/>
            </a:pPr>
            <a:r>
              <a:rPr lang="ko-KR" altLang="en-US" sz="1400" dirty="0"/>
              <a:t>오픈도어 </a:t>
            </a:r>
            <a:r>
              <a:rPr lang="en-US" altLang="ko-KR" sz="1400" dirty="0"/>
              <a:t>1,300</a:t>
            </a:r>
            <a:r>
              <a:rPr lang="ko-KR" altLang="en-US" sz="1400" dirty="0"/>
              <a:t>여 명의 사역자들이 </a:t>
            </a:r>
            <a:r>
              <a:rPr lang="ko-KR" altLang="en-US" sz="1400" dirty="0" err="1"/>
              <a:t>브라더</a:t>
            </a:r>
            <a:r>
              <a:rPr lang="ko-KR" altLang="en-US" sz="1400" dirty="0"/>
              <a:t> </a:t>
            </a:r>
            <a:r>
              <a:rPr lang="ko-KR" altLang="en-US" sz="1400" dirty="0" err="1"/>
              <a:t>앤드류의</a:t>
            </a:r>
            <a:r>
              <a:rPr lang="ko-KR" altLang="en-US" sz="1400" dirty="0"/>
              <a:t> 길을 따라 믿음과 용기를 잃지 않고</a:t>
            </a:r>
            <a:r>
              <a:rPr lang="en-US" altLang="ko-KR" sz="1400" dirty="0"/>
              <a:t>, </a:t>
            </a:r>
            <a:r>
              <a:rPr lang="ko-KR" altLang="en-US" sz="1400" dirty="0"/>
              <a:t>겸손하게 박해 받는 교회를 잘 섬길 수 있게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 </a:t>
            </a:r>
          </a:p>
          <a:p>
            <a:pPr marL="0" indent="0" algn="just">
              <a:buNone/>
            </a:pPr>
            <a:r>
              <a:rPr lang="ko-KR" altLang="en-US" sz="1400" dirty="0" err="1"/>
              <a:t>박해받는</a:t>
            </a:r>
            <a:r>
              <a:rPr lang="ko-KR" altLang="en-US" sz="1400" dirty="0"/>
              <a:t> 교회를 섬기는데 소명 있고</a:t>
            </a:r>
            <a:r>
              <a:rPr lang="en-US" altLang="ko-KR" sz="1400" dirty="0"/>
              <a:t>, </a:t>
            </a:r>
            <a:r>
              <a:rPr lang="ko-KR" altLang="en-US" sz="1400" dirty="0"/>
              <a:t>헌신된 재정</a:t>
            </a:r>
            <a:r>
              <a:rPr lang="en-US" altLang="ko-KR" sz="1400" dirty="0"/>
              <a:t>, </a:t>
            </a:r>
            <a:r>
              <a:rPr lang="ko-KR" altLang="en-US" sz="1400" dirty="0"/>
              <a:t>정보간사를 예비하여 </a:t>
            </a:r>
            <a:r>
              <a:rPr lang="ko-KR" altLang="en-US" sz="1400" dirty="0" err="1"/>
              <a:t>주옵소서</a:t>
            </a:r>
            <a:r>
              <a:rPr lang="en-US" altLang="ko-KR" sz="1400" dirty="0"/>
              <a:t>!</a:t>
            </a:r>
          </a:p>
          <a:p>
            <a:pPr marL="0" indent="0" algn="just">
              <a:buNone/>
            </a:pPr>
            <a:r>
              <a:rPr lang="ko-KR" altLang="en-US" sz="1400" dirty="0"/>
              <a:t>예수의 제자의 길을 끝까지 걸어가게 </a:t>
            </a:r>
            <a:r>
              <a:rPr lang="ko-KR" altLang="en-US" sz="1400" dirty="0" err="1"/>
              <a:t>하옵소서</a:t>
            </a:r>
            <a:r>
              <a:rPr lang="en-US" altLang="ko-KR" sz="14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24395" y="1466966"/>
            <a:ext cx="3389278" cy="526619"/>
          </a:xfrm>
        </p:spPr>
        <p:txBody>
          <a:bodyPr rtlCol="0">
            <a:noAutofit/>
          </a:bodyPr>
          <a:lstStyle/>
          <a:p>
            <a:pPr rtl="0"/>
            <a:r>
              <a:rPr lang="ko-KR" altLang="en-US" dirty="0">
                <a:solidFill>
                  <a:schemeClr val="tx2"/>
                </a:solidFill>
              </a:rPr>
              <a:t>희망의 백만기도 캠페인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24395" y="2184758"/>
            <a:ext cx="3389278" cy="1589123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ko-KR" altLang="en-US" sz="1300" dirty="0">
                <a:latin typeface="roboto" panose="02000000000000000000" pitchFamily="2" charset="0"/>
              </a:rPr>
              <a:t>희망을 잃어 버린 중동의 기독교인들에게 성령으로 새롭게 하시고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어둠가운데서 빛을 밝혀 </a:t>
            </a:r>
            <a:r>
              <a:rPr lang="ko-KR" altLang="en-US" sz="1300" dirty="0" err="1">
                <a:latin typeface="roboto" panose="02000000000000000000" pitchFamily="2" charset="0"/>
              </a:rPr>
              <a:t>주옵소서</a:t>
            </a:r>
            <a:r>
              <a:rPr lang="en-US" altLang="ko-KR" sz="1300" dirty="0">
                <a:latin typeface="roboto" panose="02000000000000000000" pitchFamily="2" charset="0"/>
              </a:rPr>
              <a:t>!                                                                                   </a:t>
            </a:r>
            <a:r>
              <a:rPr lang="ko-KR" altLang="en-US" sz="1300" dirty="0">
                <a:latin typeface="roboto" panose="02000000000000000000" pitchFamily="2" charset="0"/>
              </a:rPr>
              <a:t>교회가 복구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회복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피난처가 되게 하시고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모두에게 희망의 등불이 되게 하소서</a:t>
            </a:r>
            <a:r>
              <a:rPr lang="en-US" altLang="ko-KR" sz="1300" dirty="0">
                <a:latin typeface="roboto" panose="02000000000000000000" pitchFamily="2" charset="0"/>
              </a:rPr>
              <a:t>!                        </a:t>
            </a:r>
            <a:r>
              <a:rPr lang="ko-KR" altLang="en-US" sz="1300" dirty="0">
                <a:latin typeface="roboto" panose="02000000000000000000" pitchFamily="2" charset="0"/>
              </a:rPr>
              <a:t>                신실한 목회자를 세우시고</a:t>
            </a:r>
            <a:r>
              <a:rPr lang="en-US" altLang="ko-KR" sz="1300" dirty="0">
                <a:latin typeface="roboto" panose="02000000000000000000" pitchFamily="2" charset="0"/>
              </a:rPr>
              <a:t>, </a:t>
            </a:r>
            <a:r>
              <a:rPr lang="ko-KR" altLang="en-US" sz="1300" dirty="0">
                <a:latin typeface="roboto" panose="02000000000000000000" pitchFamily="2" charset="0"/>
              </a:rPr>
              <a:t>새로운 지도자들을 일으켜 </a:t>
            </a:r>
            <a:r>
              <a:rPr lang="ko-KR" altLang="en-US" sz="1300" dirty="0" err="1">
                <a:latin typeface="roboto" panose="02000000000000000000" pitchFamily="2" charset="0"/>
              </a:rPr>
              <a:t>주옵소서</a:t>
            </a:r>
            <a:r>
              <a:rPr lang="en-US" altLang="ko-KR" sz="13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910437" y="1466966"/>
            <a:ext cx="3493830" cy="526619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dirty="0">
                <a:solidFill>
                  <a:schemeClr val="tx2"/>
                </a:solidFill>
              </a:rPr>
              <a:t>WWL </a:t>
            </a:r>
            <a:r>
              <a:rPr lang="ko-KR" altLang="en-US" dirty="0">
                <a:solidFill>
                  <a:schemeClr val="tx2"/>
                </a:solidFill>
              </a:rPr>
              <a:t>박해지수 발표</a:t>
            </a:r>
            <a:endParaRPr lang="ko-KR" altLang="en-US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933555" y="2189288"/>
            <a:ext cx="3493830" cy="1552348"/>
          </a:xfrm>
        </p:spPr>
        <p:txBody>
          <a:bodyPr rtlCol="0">
            <a:normAutofit/>
          </a:bodyPr>
          <a:lstStyle/>
          <a:p>
            <a:pPr marL="0" indent="0" algn="just">
              <a:buNone/>
            </a:pPr>
            <a:r>
              <a:rPr lang="en-US" altLang="ko-KR" sz="1300" dirty="0"/>
              <a:t>WWL</a:t>
            </a:r>
            <a:r>
              <a:rPr lang="ko-KR" altLang="en-US" sz="1300" dirty="0"/>
              <a:t>가 </a:t>
            </a:r>
            <a:r>
              <a:rPr lang="en-US" altLang="ko-KR" sz="1300" dirty="0"/>
              <a:t>2023</a:t>
            </a:r>
            <a:r>
              <a:rPr lang="ko-KR" altLang="en-US" sz="1300" dirty="0"/>
              <a:t>년 </a:t>
            </a:r>
            <a:r>
              <a:rPr lang="en-US" altLang="ko-KR" sz="1300" dirty="0"/>
              <a:t>1</a:t>
            </a:r>
            <a:r>
              <a:rPr lang="ko-KR" altLang="en-US" sz="1300" dirty="0"/>
              <a:t>월 </a:t>
            </a:r>
            <a:r>
              <a:rPr lang="en-US" altLang="ko-KR" sz="1300" dirty="0"/>
              <a:t>18</a:t>
            </a:r>
            <a:r>
              <a:rPr lang="ko-KR" altLang="en-US" sz="1300" dirty="0"/>
              <a:t>일</a:t>
            </a:r>
            <a:r>
              <a:rPr lang="en-US" altLang="ko-KR" sz="1300" dirty="0"/>
              <a:t>, </a:t>
            </a:r>
            <a:r>
              <a:rPr lang="ko-KR" altLang="en-US" sz="1300" dirty="0"/>
              <a:t>전세계 </a:t>
            </a:r>
            <a:r>
              <a:rPr lang="en-US" altLang="ko-KR" sz="1300" dirty="0"/>
              <a:t>24</a:t>
            </a:r>
            <a:r>
              <a:rPr lang="ko-KR" altLang="en-US" sz="1300" dirty="0"/>
              <a:t>개국 개발 베이스에서 동시에 발표됩니다</a:t>
            </a:r>
            <a:r>
              <a:rPr lang="en-US" altLang="ko-KR" sz="1300" dirty="0"/>
              <a:t>. </a:t>
            </a:r>
            <a:r>
              <a:rPr lang="ko-KR" altLang="en-US" sz="1300" dirty="0"/>
              <a:t>장소 섭외</a:t>
            </a:r>
            <a:r>
              <a:rPr lang="en-US" altLang="ko-KR" sz="1300" dirty="0"/>
              <a:t>, </a:t>
            </a:r>
            <a:r>
              <a:rPr lang="ko-KR" altLang="en-US" sz="1300" dirty="0"/>
              <a:t>자료준비</a:t>
            </a:r>
            <a:r>
              <a:rPr lang="en-US" altLang="ko-KR" sz="1300" dirty="0"/>
              <a:t>, </a:t>
            </a:r>
            <a:r>
              <a:rPr lang="ko-KR" altLang="en-US" sz="1300" dirty="0"/>
              <a:t>기자초청</a:t>
            </a:r>
            <a:r>
              <a:rPr lang="en-US" altLang="ko-KR" sz="1300" dirty="0"/>
              <a:t>, </a:t>
            </a:r>
            <a:r>
              <a:rPr lang="ko-KR" altLang="en-US" sz="1300" dirty="0"/>
              <a:t>실시간 중계 등이 원활하게 잘 진행되게 </a:t>
            </a:r>
            <a:r>
              <a:rPr lang="ko-KR" altLang="en-US" sz="1300" dirty="0" err="1"/>
              <a:t>하옵소서</a:t>
            </a:r>
            <a:r>
              <a:rPr lang="en-US" altLang="ko-KR" sz="1300" dirty="0"/>
              <a:t>! </a:t>
            </a:r>
            <a:r>
              <a:rPr lang="ko-KR" altLang="en-US" sz="1300" dirty="0"/>
              <a:t>국가별 분석자료가 잘 번역되어서 한국교회 선교에 귀한 자료로 쓰임 받을 수 있게 </a:t>
            </a:r>
            <a:r>
              <a:rPr lang="ko-KR" altLang="en-US" sz="1300" dirty="0" err="1"/>
              <a:t>하옵소서</a:t>
            </a:r>
            <a:r>
              <a:rPr lang="en-US" altLang="ko-KR" sz="1300" dirty="0"/>
              <a:t>!</a:t>
            </a:r>
            <a:r>
              <a:rPr lang="ko-KR" altLang="en-US" sz="1300" dirty="0"/>
              <a:t> </a:t>
            </a:r>
            <a:endParaRPr lang="ko-KR" altLang="en-US" sz="13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723" y="6597648"/>
            <a:ext cx="2591919" cy="153888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pic>
        <p:nvPicPr>
          <p:cNvPr id="4" name="그림 3" descr="텍스트, 사람, 젊은, 조그만이(가) 표시된 사진&#10;&#10;자동 생성된 설명"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77" b="4114"/>
          <a:stretch/>
        </p:blipFill>
        <p:spPr>
          <a:xfrm>
            <a:off x="2409877" y="3960828"/>
            <a:ext cx="3083680" cy="2090785"/>
          </a:xfrm>
          <a:prstGeom prst="rect">
            <a:avLst/>
          </a:prstGeom>
        </p:spPr>
      </p:pic>
      <p:pic>
        <p:nvPicPr>
          <p:cNvPr id="12" name="그림 개체 틀 88">
            <a:extLst>
              <a:ext uri="{FF2B5EF4-FFF2-40B4-BE49-F238E27FC236}">
                <a16:creationId xmlns:a16="http://schemas.microsoft.com/office/drawing/2014/main" id="{D8E9C840-1FB2-39A1-19FD-62B369FAF5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842" r="22842"/>
          <a:stretch/>
        </p:blipFill>
        <p:spPr>
          <a:xfrm>
            <a:off x="1359682" y="3960829"/>
            <a:ext cx="935474" cy="2090785"/>
          </a:xfrm>
          <a:prstGeom prst="rect">
            <a:avLst/>
          </a:prstGeom>
        </p:spPr>
      </p:pic>
      <p:pic>
        <p:nvPicPr>
          <p:cNvPr id="3" name="그림 2" descr="지도이(가) 표시된 사진&#10;&#10;자동 생성된 설명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8278" y="3980981"/>
            <a:ext cx="5391314" cy="20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074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C562C5A-DC3A-4D57-A7F0-A52C0B0842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3807" y="4611271"/>
            <a:ext cx="10229073" cy="1171556"/>
          </a:xfrm>
        </p:spPr>
        <p:txBody>
          <a:bodyPr rtlCol="0">
            <a:normAutofit/>
          </a:bodyPr>
          <a:lstStyle/>
          <a:p>
            <a:pPr rtl="0"/>
            <a:r>
              <a:rPr lang="ko-KR"/>
              <a:t>시작하는 방법은 이야기를 종료하고 행동을 시작하는 것입니다.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60F0DCEA-5CBC-4FE3-A819-C5EBE40E2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1" y="5970897"/>
            <a:ext cx="9448800" cy="429904"/>
          </a:xfrm>
        </p:spPr>
        <p:txBody>
          <a:bodyPr rtlCol="0"/>
          <a:lstStyle/>
          <a:p>
            <a:pPr rtl="0"/>
            <a:r>
              <a:rPr lang="ko-KR"/>
              <a:t>Walt Disney</a:t>
            </a:r>
          </a:p>
        </p:txBody>
      </p:sp>
      <p:pic>
        <p:nvPicPr>
          <p:cNvPr id="14" name="그림 개체 틀 13" descr="바이올리니스트 클로즈업">
            <a:extLst>
              <a:ext uri="{FF2B5EF4-FFF2-40B4-BE49-F238E27FC236}">
                <a16:creationId xmlns:a16="http://schemas.microsoft.com/office/drawing/2014/main" id="{5BC04982-CB92-4287-8A66-635C3958558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88952" cy="4462272"/>
          </a:xfrm>
        </p:spPr>
      </p:pic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B4C6ED3-13A4-4C80-9C81-CB6CC8D7D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21" name="날짜 개체 틀 20">
            <a:extLst>
              <a:ext uri="{FF2B5EF4-FFF2-40B4-BE49-F238E27FC236}">
                <a16:creationId xmlns:a16="http://schemas.microsoft.com/office/drawing/2014/main" id="{6FF32649-32BD-4DF7-8CF4-C5EF7B01FD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23" name="슬라이드 번호 개체 틀 22">
            <a:extLst>
              <a:ext uri="{FF2B5EF4-FFF2-40B4-BE49-F238E27FC236}">
                <a16:creationId xmlns:a16="http://schemas.microsoft.com/office/drawing/2014/main" id="{6D853837-26C5-47BD-A51B-085EDF9224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21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1406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490EC0-C38C-41A8-A532-E2716966A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758997"/>
            <a:ext cx="3319895" cy="5381177"/>
          </a:xfrm>
        </p:spPr>
        <p:txBody>
          <a:bodyPr rtlCol="0"/>
          <a:lstStyle/>
          <a:p>
            <a:pPr rtl="0"/>
            <a:r>
              <a:rPr lang="ko-KR"/>
              <a:t>요약</a:t>
            </a:r>
          </a:p>
        </p:txBody>
      </p:sp>
      <p:sp>
        <p:nvSpPr>
          <p:cNvPr id="7" name="바닥글 개체 틀 6">
            <a:extLst>
              <a:ext uri="{FF2B5EF4-FFF2-40B4-BE49-F238E27FC236}">
                <a16:creationId xmlns:a16="http://schemas.microsoft.com/office/drawing/2014/main" id="{03C140D9-DDE2-4EEE-9B93-90EF3D3A0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pic>
        <p:nvPicPr>
          <p:cNvPr id="10" name="그림 개체 틀 9" descr="트럼펫 클로즈업">
            <a:extLst>
              <a:ext uri="{FF2B5EF4-FFF2-40B4-BE49-F238E27FC236}">
                <a16:creationId xmlns:a16="http://schemas.microsoft.com/office/drawing/2014/main" id="{C7AC6189-076B-4290-9627-23ADDBA25A6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576" y="758952"/>
            <a:ext cx="2962656" cy="2514600"/>
          </a:xfrm>
        </p:spPr>
      </p:pic>
      <p:pic>
        <p:nvPicPr>
          <p:cNvPr id="12" name="그림 개체 틀 11" descr="바이올린 클로즈업">
            <a:extLst>
              <a:ext uri="{FF2B5EF4-FFF2-40B4-BE49-F238E27FC236}">
                <a16:creationId xmlns:a16="http://schemas.microsoft.com/office/drawing/2014/main" id="{21291091-9FC2-4F30-84FB-DB4A41BB216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08576" y="3593592"/>
            <a:ext cx="2962656" cy="2514600"/>
          </a:xfrm>
        </p:spPr>
      </p:pic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BA4F76A-5D04-4CCD-B9EE-29C2A303924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8089901" y="693738"/>
            <a:ext cx="3522980" cy="5446712"/>
          </a:xfrm>
        </p:spPr>
        <p:txBody>
          <a:bodyPr rtlCol="0"/>
          <a:lstStyle/>
          <a:p>
            <a:r>
              <a:rPr lang="ko-KR" altLang="en-US" sz="3200" dirty="0"/>
              <a:t>알림</a:t>
            </a:r>
            <a:r>
              <a:rPr lang="en-US" altLang="ko-KR" sz="3200" dirty="0"/>
              <a:t>…</a:t>
            </a:r>
            <a:br>
              <a:rPr lang="en-US" altLang="ko-KR" sz="1800" dirty="0"/>
            </a:br>
            <a:r>
              <a:rPr lang="en-US" altLang="ko-KR" sz="1800" dirty="0"/>
              <a:t>1. </a:t>
            </a:r>
            <a:r>
              <a:rPr lang="ko-KR" altLang="en-US" sz="1800" dirty="0"/>
              <a:t>박해 받는 교회를 위한 오픈도어 기도모임에 참석해 주신 분들께 감사드립니다</a:t>
            </a:r>
            <a:r>
              <a:rPr lang="en-US" altLang="ko-KR" sz="1800" dirty="0"/>
              <a:t>.  </a:t>
            </a:r>
            <a:br>
              <a:rPr lang="en-US" altLang="ko-KR" sz="1800" dirty="0"/>
            </a:br>
            <a:r>
              <a:rPr lang="en-US" altLang="ko-KR" sz="1800" dirty="0"/>
              <a:t>2. </a:t>
            </a:r>
            <a:r>
              <a:rPr lang="ko-KR" altLang="en-US" sz="1800" dirty="0"/>
              <a:t>중동을 위한 희망의 백만기도 운동에  많이 참여해 주세요</a:t>
            </a:r>
            <a:r>
              <a:rPr lang="en-US" altLang="ko-KR" sz="1800" dirty="0"/>
              <a:t>. </a:t>
            </a:r>
            <a:r>
              <a:rPr lang="en-US" altLang="ko-KR" sz="1800" u="sng" dirty="0">
                <a:highlight>
                  <a:srgbClr val="FFFF0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www.makehopelast.org</a:t>
            </a:r>
            <a:r>
              <a:rPr lang="ko-KR" altLang="en-US" sz="1800" dirty="0"/>
              <a:t>에 방문하셔서 기도의 불을 밝혀 주세요</a:t>
            </a:r>
            <a:r>
              <a:rPr lang="en-US" altLang="ko-KR" sz="1800" dirty="0"/>
              <a:t>!!! </a:t>
            </a:r>
            <a:br>
              <a:rPr lang="ko-KR" altLang="en-US" sz="1800" dirty="0"/>
            </a:br>
            <a:r>
              <a:rPr lang="en-US" altLang="ko-KR" sz="1800" dirty="0"/>
              <a:t>3. </a:t>
            </a:r>
            <a:r>
              <a:rPr lang="ko-KR" altLang="en-US" sz="1800" dirty="0"/>
              <a:t>다음 기도시간은 </a:t>
            </a:r>
            <a:r>
              <a:rPr lang="en-US" altLang="ko-KR" sz="1800" dirty="0"/>
              <a:t>12</a:t>
            </a:r>
            <a:r>
              <a:rPr lang="ko-KR" altLang="en-US" sz="1800" dirty="0"/>
              <a:t>월 </a:t>
            </a:r>
            <a:r>
              <a:rPr lang="en-US" altLang="ko-KR" sz="1800" dirty="0"/>
              <a:t>20</a:t>
            </a:r>
            <a:r>
              <a:rPr lang="ko-KR" altLang="en-US" sz="1800" dirty="0"/>
              <a:t>일 </a:t>
            </a:r>
            <a:r>
              <a:rPr lang="en-US" altLang="ko-KR" sz="1800" dirty="0"/>
              <a:t>(</a:t>
            </a:r>
            <a:r>
              <a:rPr lang="ko-KR" altLang="en-US" sz="1800" dirty="0"/>
              <a:t>화</a:t>
            </a:r>
            <a:r>
              <a:rPr lang="en-US" altLang="ko-KR" sz="1800" dirty="0"/>
              <a:t>)  pm 7:00 - 8:00</a:t>
            </a:r>
            <a:r>
              <a:rPr lang="ko-KR" altLang="en-US" sz="1800" dirty="0"/>
              <a:t>입니다</a:t>
            </a:r>
            <a:r>
              <a:rPr lang="en-US" altLang="ko-KR" sz="1800" dirty="0"/>
              <a:t>. </a:t>
            </a:r>
            <a:endParaRPr lang="ko-KR" altLang="en-US" dirty="0"/>
          </a:p>
          <a:p>
            <a:pPr rtl="0"/>
            <a:endParaRPr lang="ko-KR" dirty="0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79899AB-59F8-4C4F-9BCC-9130BFD4A5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22</a:t>
            </a:r>
            <a:r>
              <a:rPr lang="ko-KR" altLang="ko-KR" dirty="0"/>
              <a:t>년 </a:t>
            </a:r>
            <a:r>
              <a:rPr lang="en-US" altLang="ko-KR" dirty="0"/>
              <a:t>1</a:t>
            </a:r>
            <a:r>
              <a:rPr lang="ko-KR" altLang="ko-KR" dirty="0"/>
              <a:t>2월 </a:t>
            </a:r>
            <a:r>
              <a:rPr lang="en-US" altLang="ko-KR" dirty="0"/>
              <a:t>20</a:t>
            </a:r>
            <a:r>
              <a:rPr lang="ko-KR" altLang="ko-KR" dirty="0"/>
              <a:t>일 </a:t>
            </a:r>
            <a:r>
              <a:rPr lang="ko-KR" altLang="en-US" dirty="0"/>
              <a:t>화</a:t>
            </a:r>
            <a:r>
              <a:rPr lang="ko-KR" altLang="ko-KR" dirty="0"/>
              <a:t>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50D7BB7-D04B-4D6C-86B1-392E24027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22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894884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3BAB28E-BAF4-438C-A475-0D041A6A1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3" y="457201"/>
            <a:ext cx="3091607" cy="1727643"/>
          </a:xfrm>
        </p:spPr>
        <p:txBody>
          <a:bodyPr rtlCol="0"/>
          <a:lstStyle/>
          <a:p>
            <a:pPr rtl="0"/>
            <a:r>
              <a:rPr lang="ko-KR" dirty="0"/>
              <a:t>감사합니다.</a:t>
            </a:r>
          </a:p>
        </p:txBody>
      </p:sp>
      <p:pic>
        <p:nvPicPr>
          <p:cNvPr id="10" name="그림 개체 틀 9" descr="데크에서 연주하는 DJ 클로즈업">
            <a:extLst>
              <a:ext uri="{FF2B5EF4-FFF2-40B4-BE49-F238E27FC236}">
                <a16:creationId xmlns:a16="http://schemas.microsoft.com/office/drawing/2014/main" id="{05C410A7-E92A-4EFD-A6AE-36748F8E33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8119872" cy="6409944"/>
          </a:xfrm>
        </p:spPr>
      </p:pic>
      <p:sp>
        <p:nvSpPr>
          <p:cNvPr id="2" name="바닥글 개체 틀 1">
            <a:extLst>
              <a:ext uri="{FF2B5EF4-FFF2-40B4-BE49-F238E27FC236}">
                <a16:creationId xmlns:a16="http://schemas.microsoft.com/office/drawing/2014/main" id="{DCE49CC8-6A9D-4BEB-8ED2-83DB2D140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828800" y="1911096"/>
            <a:ext cx="4114800" cy="45720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E3EE2CE0-415A-4D6D-882C-D348C67CFBE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643938" y="2530475"/>
            <a:ext cx="3023806" cy="3427413"/>
          </a:xfrm>
        </p:spPr>
        <p:txBody>
          <a:bodyPr rtlCol="0">
            <a:normAutofit/>
          </a:bodyPr>
          <a:lstStyle/>
          <a:p>
            <a:r>
              <a:rPr lang="ko-KR" altLang="en-US" sz="1600" spc="150" dirty="0" err="1">
                <a:latin typeface="+mj-ea"/>
                <a:ea typeface="+mj-ea"/>
                <a:cs typeface="Gill Sans Light" panose="020B0302020104020203" pitchFamily="34" charset="-79"/>
              </a:rPr>
              <a:t>김경복선교사</a:t>
            </a:r>
            <a:endParaRPr lang="en-US" altLang="ko-KR" sz="1600" spc="150" dirty="0">
              <a:latin typeface="+mj-ea"/>
              <a:ea typeface="+mj-ea"/>
              <a:cs typeface="Gill Sans Light" panose="020B0302020104020203" pitchFamily="34" charset="-79"/>
            </a:endParaRPr>
          </a:p>
          <a:p>
            <a:pPr rtl="0"/>
            <a:r>
              <a:rPr lang="en-US" altLang="ko-KR" sz="1600" dirty="0">
                <a:hlinkClick r:id="rId3"/>
              </a:rPr>
              <a:t>WWW.OPENDOORS.OR.KR</a:t>
            </a:r>
            <a:endParaRPr lang="en-US" altLang="ko-KR" sz="1600" dirty="0"/>
          </a:p>
          <a:p>
            <a:r>
              <a:rPr lang="en-US" altLang="ko-KR" sz="1600" spc="150" dirty="0">
                <a:latin typeface="+mj-ea"/>
                <a:ea typeface="+mj-ea"/>
                <a:cs typeface="Gill Sans Light" panose="020B0302020104020203" pitchFamily="34" charset="-79"/>
                <a:hlinkClick r:id="rId4"/>
              </a:rPr>
              <a:t>odsk@opendoors.or.kr</a:t>
            </a:r>
            <a:endParaRPr lang="en-US" altLang="ko-KR" sz="1600" spc="150" dirty="0">
              <a:latin typeface="+mj-ea"/>
              <a:ea typeface="+mj-ea"/>
              <a:cs typeface="Gill Sans Light" panose="020B0302020104020203" pitchFamily="34" charset="-79"/>
            </a:endParaRPr>
          </a:p>
          <a:p>
            <a:r>
              <a:rPr lang="en-US" altLang="ko-KR" sz="1600" u="none" strike="noStrike" kern="1200" cap="none" spc="15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ea"/>
                <a:ea typeface="+mj-ea"/>
                <a:cs typeface="Gill Sans Light" panose="020B0302020104020203" pitchFamily="34" charset="-79"/>
              </a:rPr>
              <a:t>+82</a:t>
            </a:r>
            <a:r>
              <a:rPr lang="en-US" altLang="ko-KR" sz="1600" spc="150" dirty="0">
                <a:solidFill>
                  <a:schemeClr val="tx1"/>
                </a:solidFill>
                <a:latin typeface="+mj-ea"/>
                <a:ea typeface="+mj-ea"/>
                <a:cs typeface="Gill Sans Light" panose="020B0302020104020203" pitchFamily="34" charset="-79"/>
              </a:rPr>
              <a:t> 10 5112‐5683</a:t>
            </a:r>
            <a:endParaRPr kumimoji="0" lang="ko-KR" altLang="en-US" sz="1600" u="none" strike="noStrike" kern="1200" cap="none" spc="15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Gill Sans Light" panose="020B0302020104020203" pitchFamily="34" charset="-79"/>
            </a:endParaRPr>
          </a:p>
        </p:txBody>
      </p:sp>
      <p:sp>
        <p:nvSpPr>
          <p:cNvPr id="14" name="날짜 개체 틀 13">
            <a:extLst>
              <a:ext uri="{FF2B5EF4-FFF2-40B4-BE49-F238E27FC236}">
                <a16:creationId xmlns:a16="http://schemas.microsoft.com/office/drawing/2014/main" id="{CCA4985F-09D8-41B4-B2AB-DF95AB3F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6409944"/>
            <a:ext cx="3703320" cy="448056"/>
          </a:xfrm>
        </p:spPr>
        <p:txBody>
          <a:bodyPr rtlCol="0"/>
          <a:lstStyle/>
          <a:p>
            <a:pPr rtl="0"/>
            <a:r>
              <a:rPr lang="ko-KR" dirty="0"/>
              <a:t>20</a:t>
            </a:r>
            <a:r>
              <a:rPr lang="en-US" altLang="ko-KR" dirty="0"/>
              <a:t>22</a:t>
            </a:r>
            <a:r>
              <a:rPr lang="ko-KR" dirty="0"/>
              <a:t>년 </a:t>
            </a:r>
            <a:r>
              <a:rPr lang="en-US" altLang="ko-KR" dirty="0"/>
              <a:t>1</a:t>
            </a:r>
            <a:r>
              <a:rPr lang="ko-KR" dirty="0"/>
              <a:t>2월 </a:t>
            </a:r>
            <a:r>
              <a:rPr lang="en-US" altLang="ko-KR" dirty="0"/>
              <a:t>20</a:t>
            </a:r>
            <a:r>
              <a:rPr lang="ko-KR" dirty="0"/>
              <a:t>일 </a:t>
            </a:r>
            <a:r>
              <a:rPr lang="ko-KR" altLang="en-US" dirty="0"/>
              <a:t>화</a:t>
            </a:r>
            <a:r>
              <a:rPr lang="ko-KR" dirty="0"/>
              <a:t>요일</a:t>
            </a:r>
          </a:p>
        </p:txBody>
      </p:sp>
      <p:sp>
        <p:nvSpPr>
          <p:cNvPr id="16" name="슬라이드 번호 개체 틀 15">
            <a:extLst>
              <a:ext uri="{FF2B5EF4-FFF2-40B4-BE49-F238E27FC236}">
                <a16:creationId xmlns:a16="http://schemas.microsoft.com/office/drawing/2014/main" id="{0C7E1EC9-3F85-4EB7-AF0B-3F8DFE940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7744" y="6409944"/>
            <a:ext cx="438912" cy="448056"/>
          </a:xfrm>
        </p:spPr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pPr rtl="0"/>
              <a:t>23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486006413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RiseVTI">
  <a:themeElements>
    <a:clrScheme name="GradientRise">
      <a:dk1>
        <a:sysClr val="windowText" lastClr="000000"/>
      </a:dk1>
      <a:lt1>
        <a:srgbClr val="FFFFFF"/>
      </a:lt1>
      <a:dk2>
        <a:srgbClr val="3C0F3A"/>
      </a:dk2>
      <a:lt2>
        <a:srgbClr val="F1F2F2"/>
      </a:lt2>
      <a:accent1>
        <a:srgbClr val="A6025C"/>
      </a:accent1>
      <a:accent2>
        <a:srgbClr val="92248E"/>
      </a:accent2>
      <a:accent3>
        <a:srgbClr val="DE95C4"/>
      </a:accent3>
      <a:accent4>
        <a:srgbClr val="FE4A00"/>
      </a:accent4>
      <a:accent5>
        <a:srgbClr val="DA002F"/>
      </a:accent5>
      <a:accent6>
        <a:srgbClr val="FF907A"/>
      </a:accent6>
      <a:hlink>
        <a:srgbClr val="CA71E4"/>
      </a:hlink>
      <a:folHlink>
        <a:srgbClr val="E45E49"/>
      </a:folHlink>
    </a:clrScheme>
    <a:fontScheme name="Avenir">
      <a:majorFont>
        <a:latin typeface="맑은 고딕"/>
        <a:ea typeface=""/>
        <a:cs typeface=""/>
      </a:majorFont>
      <a:minorFont>
        <a:latin typeface="맑은 고딕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74515807.tgt.Office_50301089_TF89309463_Win32_OJ112196155" id="{6864CDC6-74C9-4DD2-A219-0837111BCAD9}" vid="{DDF5C4C2-0206-4BD7-8E99-C65C562F1B54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51EB17-D597-42E7-995C-18B75FCBF23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B9123E8-1B6B-49B5-873D-A8D01C369B68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61E43E0E-1DE3-4D32-85EB-739731B9E71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그라데이션 증가 디자인</Template>
  <TotalTime>481</TotalTime>
  <Words>1923</Words>
  <Application>Microsoft Office PowerPoint</Application>
  <PresentationFormat>와이드스크린</PresentationFormat>
  <Paragraphs>165</Paragraphs>
  <Slides>23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33" baseType="lpstr">
      <vt:lpstr>Futura</vt:lpstr>
      <vt:lpstr>Helvetica Neue Medium</vt:lpstr>
      <vt:lpstr>HY목각파임B</vt:lpstr>
      <vt:lpstr>Yu Gothic UI Semibold</vt:lpstr>
      <vt:lpstr>맑은 고딕</vt:lpstr>
      <vt:lpstr>바탕</vt:lpstr>
      <vt:lpstr>Arial</vt:lpstr>
      <vt:lpstr>Calibri</vt:lpstr>
      <vt:lpstr>roboto</vt:lpstr>
      <vt:lpstr>GradientRiseVTI</vt:lpstr>
      <vt:lpstr>Prayer Meeting  for Persecuted Church Worldwide</vt:lpstr>
      <vt:lpstr>순서</vt:lpstr>
      <vt:lpstr>OPEN DOORS  CORE VALUE 핵심가치</vt:lpstr>
      <vt:lpstr>OPEN DOORS CORE VALUE/핵심가치 (3’)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박해지수발표</vt:lpstr>
      <vt:lpstr>PowerPoint 프레젠테이션</vt:lpstr>
      <vt:lpstr>WWL(박해지수)읽기</vt:lpstr>
      <vt:lpstr>소그룹 나눔 (15분)</vt:lpstr>
      <vt:lpstr>박해 받는 교회를 위한 기도(30')</vt:lpstr>
      <vt:lpstr>북한</vt:lpstr>
      <vt:lpstr>인도의 개종 금지법 도입을 반대하는 기도 </vt:lpstr>
      <vt:lpstr>인도의 개종 금지법 도입을 반대하는 기도 </vt:lpstr>
      <vt:lpstr>박해 받는 교회를 위한 기도가 이 땅에 요원의 불길처럼 뜨겁게 일어나기를 기도합니다.</vt:lpstr>
      <vt:lpstr>시작하는 방법은 이야기를 종료하고 행동을 시작하는 것입니다.</vt:lpstr>
      <vt:lpstr>요약</vt:lpstr>
      <vt:lpstr>감사합니다.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</dc:title>
  <dc:creator>DANIEL KIM</dc:creator>
  <cp:lastModifiedBy>DANIEL KIM</cp:lastModifiedBy>
  <cp:revision>6</cp:revision>
  <dcterms:created xsi:type="dcterms:W3CDTF">2022-12-20T00:36:25Z</dcterms:created>
  <dcterms:modified xsi:type="dcterms:W3CDTF">2022-12-21T02:36:43Z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