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4"/>
  </p:sldMasterIdLst>
  <p:notesMasterIdLst>
    <p:notesMasterId r:id="rId21"/>
  </p:notesMasterIdLst>
  <p:handoutMasterIdLst>
    <p:handoutMasterId r:id="rId22"/>
  </p:handoutMasterIdLst>
  <p:sldIdLst>
    <p:sldId id="256" r:id="rId5"/>
    <p:sldId id="284" r:id="rId6"/>
    <p:sldId id="341" r:id="rId7"/>
    <p:sldId id="373" r:id="rId8"/>
    <p:sldId id="343" r:id="rId9"/>
    <p:sldId id="2439" r:id="rId10"/>
    <p:sldId id="274" r:id="rId11"/>
    <p:sldId id="2445" r:id="rId12"/>
    <p:sldId id="2446" r:id="rId13"/>
    <p:sldId id="262" r:id="rId14"/>
    <p:sldId id="2440" r:id="rId15"/>
    <p:sldId id="2447" r:id="rId16"/>
    <p:sldId id="409" r:id="rId17"/>
    <p:sldId id="347" r:id="rId18"/>
    <p:sldId id="299" r:id="rId19"/>
    <p:sldId id="348" r:id="rId20"/>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26" autoAdjust="0"/>
  </p:normalViewPr>
  <p:slideViewPr>
    <p:cSldViewPr snapToGrid="0">
      <p:cViewPr varScale="1">
        <p:scale>
          <a:sx n="111" d="100"/>
          <a:sy n="111" d="100"/>
        </p:scale>
        <p:origin x="594" y="1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7" d="100"/>
          <a:sy n="97" d="100"/>
        </p:scale>
        <p:origin x="361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57B7544C-42D7-4873-A8D4-2D240BE596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dirty="0">
              <a:latin typeface="맑은 고딕" panose="020B0503020000020004" pitchFamily="50" charset="-127"/>
              <a:ea typeface="맑은 고딕" panose="020B0503020000020004" pitchFamily="50" charset="-127"/>
            </a:endParaRPr>
          </a:p>
        </p:txBody>
      </p:sp>
      <p:sp>
        <p:nvSpPr>
          <p:cNvPr id="3" name="날짜 개체 틀 2">
            <a:extLst>
              <a:ext uri="{FF2B5EF4-FFF2-40B4-BE49-F238E27FC236}">
                <a16:creationId xmlns:a16="http://schemas.microsoft.com/office/drawing/2014/main" id="{4C8A6EE3-A2F8-4241-8DF3-7E17241E6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F3833D-0448-4964-A3FC-7C2EB074D285}" type="datetime1">
              <a:rPr lang="ko-KR" altLang="en-US" smtClean="0">
                <a:latin typeface="맑은 고딕" panose="020B0503020000020004" pitchFamily="50" charset="-127"/>
                <a:ea typeface="맑은 고딕" panose="020B0503020000020004" pitchFamily="50" charset="-127"/>
              </a:rPr>
              <a:t>2023-02-15</a:t>
            </a:fld>
            <a:endParaRPr lang="ko-KR" altLang="en-US" dirty="0">
              <a:latin typeface="맑은 고딕" panose="020B0503020000020004" pitchFamily="50" charset="-127"/>
              <a:ea typeface="맑은 고딕" panose="020B0503020000020004" pitchFamily="50" charset="-127"/>
            </a:endParaRPr>
          </a:p>
        </p:txBody>
      </p:sp>
      <p:sp>
        <p:nvSpPr>
          <p:cNvPr id="4" name="바닥글 개체 틀 3">
            <a:extLst>
              <a:ext uri="{FF2B5EF4-FFF2-40B4-BE49-F238E27FC236}">
                <a16:creationId xmlns:a16="http://schemas.microsoft.com/office/drawing/2014/main" id="{51103AF7-ACBE-49AD-9865-F6A2CE9883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dirty="0">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CE202F9E-810E-4EEC-8B18-4A8A566E03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9C86A-1226-43B5-A55F-7EF39D468B7A}" type="slidenum">
              <a:rPr lang="en-US" altLang="ko-KR" smtClean="0">
                <a:latin typeface="맑은 고딕" panose="020B0503020000020004" pitchFamily="50" charset="-127"/>
                <a:ea typeface="맑은 고딕" panose="020B0503020000020004" pitchFamily="50" charset="-127"/>
              </a:rPr>
              <a:t>‹#›</a:t>
            </a:fld>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0513435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01E8E6DD-9E75-4F64-9821-7CAA1E99FC8A}" type="datetime1">
              <a:rPr lang="ko-KR" altLang="en-US" smtClean="0"/>
              <a:pPr/>
              <a:t>2023-02-15</a:t>
            </a:fld>
            <a:endParaRPr lang="ko-KR" altLang="en-US" dirty="0">
              <a:latin typeface="+mj-ea"/>
              <a:ea typeface="+mj-ea"/>
            </a:endParaRP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2E2E0407-935A-438B-AF66-28803EDE65A9}"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190795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latin typeface="+mj-ea"/>
              <a:ea typeface="+mj-ea"/>
            </a:endParaRPr>
          </a:p>
        </p:txBody>
      </p:sp>
      <p:sp>
        <p:nvSpPr>
          <p:cNvPr id="4" name="슬라이드 번호 개체 틀 3"/>
          <p:cNvSpPr>
            <a:spLocks noGrp="1"/>
          </p:cNvSpPr>
          <p:nvPr>
            <p:ph type="sldNum" sz="quarter" idx="5"/>
          </p:nvPr>
        </p:nvSpPr>
        <p:spPr/>
        <p:txBody>
          <a:bodyPr/>
          <a:lstStyle/>
          <a:p>
            <a:pPr rtl="0"/>
            <a:fld id="{2E2E0407-935A-438B-AF66-28803EDE65A9}" type="slidenum">
              <a:rPr lang="en-US" altLang="ko-KR" smtClean="0"/>
              <a:t>1</a:t>
            </a:fld>
            <a:endParaRPr lang="ko-KR" altLang="en-US"/>
          </a:p>
        </p:txBody>
      </p:sp>
    </p:spTree>
    <p:extLst>
      <p:ext uri="{BB962C8B-B14F-4D97-AF65-F5344CB8AC3E}">
        <p14:creationId xmlns:p14="http://schemas.microsoft.com/office/powerpoint/2010/main" val="3914338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ko-KR" altLang="en-US" dirty="0"/>
          </a:p>
        </p:txBody>
      </p:sp>
      <p:sp>
        <p:nvSpPr>
          <p:cNvPr id="4" name="슬라이드 번호 개체 틀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93118E17-E86B-4918-AC6E-373CA9D866B1}" type="slidenum">
              <a:rPr kumimoji="0" lang="en-US" altLang="ko-KR" sz="1200" b="0" i="0" u="none" strike="noStrike" kern="1200" cap="none" spc="0" normalizeH="0" baseline="0" smtClean="0">
                <a:ln>
                  <a:noFill/>
                </a:ln>
                <a:solidFill>
                  <a:prstClr val="black"/>
                </a:solidFill>
                <a:effectLst/>
                <a:uLnTx/>
                <a:uFillTx/>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ko-KR" altLang="en-US" sz="1200" b="0" i="0" u="none" strike="noStrike" kern="1200" cap="none" spc="0" normalizeH="0" baseline="0">
              <a:ln>
                <a:noFill/>
              </a:ln>
              <a:solidFill>
                <a:prstClr val="black"/>
              </a:solidFill>
              <a:effectLst/>
              <a:uLnTx/>
              <a:uFillTx/>
              <a:cs typeface="+mn-cs"/>
            </a:endParaRPr>
          </a:p>
        </p:txBody>
      </p:sp>
    </p:spTree>
    <p:extLst>
      <p:ext uri="{BB962C8B-B14F-4D97-AF65-F5344CB8AC3E}">
        <p14:creationId xmlns:p14="http://schemas.microsoft.com/office/powerpoint/2010/main" val="3846450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ko-KR" altLang="en-US" dirty="0"/>
          </a:p>
        </p:txBody>
      </p:sp>
      <p:sp>
        <p:nvSpPr>
          <p:cNvPr id="4" name="슬라이드 번호 개체 틀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93118E17-E86B-4918-AC6E-373CA9D866B1}" type="slidenum">
              <a:rPr kumimoji="0" lang="en-US" altLang="ko-KR" sz="1200" b="0" i="0" u="none" strike="noStrike" kern="1200" cap="none" spc="0" normalizeH="0" baseline="0" smtClean="0">
                <a:ln>
                  <a:noFill/>
                </a:ln>
                <a:solidFill>
                  <a:prstClr val="black"/>
                </a:solidFill>
                <a:effectLst/>
                <a:uLnTx/>
                <a:uFillTx/>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ko-KR" altLang="en-US" sz="1200" b="0" i="0" u="none" strike="noStrike" kern="1200" cap="none" spc="0" normalizeH="0" baseline="0">
              <a:ln>
                <a:noFill/>
              </a:ln>
              <a:solidFill>
                <a:prstClr val="black"/>
              </a:solidFill>
              <a:effectLst/>
              <a:uLnTx/>
              <a:uFillTx/>
              <a:cs typeface="+mn-cs"/>
            </a:endParaRPr>
          </a:p>
        </p:txBody>
      </p:sp>
    </p:spTree>
    <p:extLst>
      <p:ext uri="{BB962C8B-B14F-4D97-AF65-F5344CB8AC3E}">
        <p14:creationId xmlns:p14="http://schemas.microsoft.com/office/powerpoint/2010/main" val="487628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2023-02-15</a:t>
            </a:fld>
            <a:endParaRPr 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2E2E0407-935A-438B-AF66-28803EDE65A9}" type="slidenum">
              <a:rPr lang="en-US" altLang="ko-KR" smtClean="0"/>
              <a:t>5</a:t>
            </a:fld>
            <a:endParaRPr lang="ko-KR" altLang="en-US"/>
          </a:p>
        </p:txBody>
      </p:sp>
    </p:spTree>
    <p:extLst>
      <p:ext uri="{BB962C8B-B14F-4D97-AF65-F5344CB8AC3E}">
        <p14:creationId xmlns:p14="http://schemas.microsoft.com/office/powerpoint/2010/main" val="1981240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BE7EBD9E-9791-4E04-9655-AA48D5390BE8}" type="slidenum">
              <a:rPr lang="en-US" altLang="en-US"/>
              <a:pPr lvl="0">
                <a:defRPr/>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ko-KR" altLang="en-US"/>
          </a:p>
        </p:txBody>
      </p:sp>
      <p:sp>
        <p:nvSpPr>
          <p:cNvPr id="4" name="슬라이드 번호 개체 틀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03AC3AA-9C47-4E0B-BAC0-E8DEA4AD5A4E}" type="slidenum">
              <a:rPr kumimoji="0" lang="en-US" altLang="ko-KR" sz="1200" b="0" i="0" u="none" strike="noStrike" kern="1200" cap="none" spc="0" normalizeH="0" baseline="0" smtClean="0">
                <a:ln>
                  <a:noFill/>
                </a:ln>
                <a:solidFill>
                  <a:prstClr val="black"/>
                </a:solidFill>
                <a:effectLst/>
                <a:uLnTx/>
                <a:uFillTx/>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ko-KR" altLang="en-US" sz="1200" b="0" i="0" u="none" strike="noStrike" kern="1200" cap="none" spc="0" normalizeH="0" baseline="0">
              <a:ln>
                <a:noFill/>
              </a:ln>
              <a:solidFill>
                <a:prstClr val="black"/>
              </a:solidFill>
              <a:effectLst/>
              <a:uLnTx/>
              <a:uFillTx/>
              <a:cs typeface="+mn-cs"/>
            </a:endParaRPr>
          </a:p>
        </p:txBody>
      </p:sp>
    </p:spTree>
    <p:extLst>
      <p:ext uri="{BB962C8B-B14F-4D97-AF65-F5344CB8AC3E}">
        <p14:creationId xmlns:p14="http://schemas.microsoft.com/office/powerpoint/2010/main" val="3920437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dirty="0"/>
          </a:p>
        </p:txBody>
      </p:sp>
      <p:sp>
        <p:nvSpPr>
          <p:cNvPr id="4" name="슬라이드 번호 개체 틀 3"/>
          <p:cNvSpPr>
            <a:spLocks noGrp="1"/>
          </p:cNvSpPr>
          <p:nvPr>
            <p:ph type="sldNum" sz="quarter" idx="5"/>
          </p:nvPr>
        </p:nvSpPr>
        <p:spPr/>
        <p:txBody>
          <a:bodyPr rtlCol="0"/>
          <a:lstStyle/>
          <a:p>
            <a:pPr rtl="0"/>
            <a:fld id="{1560C251-82B7-4253-A774-38D73C276BCE}" type="slidenum">
              <a:rPr lang="en-US" altLang="ko-KR" smtClean="0"/>
              <a:t>8</a:t>
            </a:fld>
            <a:endParaRPr lang="ko-KR" altLang="en-US"/>
          </a:p>
        </p:txBody>
      </p:sp>
    </p:spTree>
    <p:extLst>
      <p:ext uri="{BB962C8B-B14F-4D97-AF65-F5344CB8AC3E}">
        <p14:creationId xmlns:p14="http://schemas.microsoft.com/office/powerpoint/2010/main" val="1759250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dirty="0"/>
          </a:p>
        </p:txBody>
      </p:sp>
      <p:sp>
        <p:nvSpPr>
          <p:cNvPr id="4" name="슬라이드 번호 개체 틀 3"/>
          <p:cNvSpPr>
            <a:spLocks noGrp="1"/>
          </p:cNvSpPr>
          <p:nvPr>
            <p:ph type="sldNum" sz="quarter" idx="5"/>
          </p:nvPr>
        </p:nvSpPr>
        <p:spPr/>
        <p:txBody>
          <a:bodyPr rtlCol="0"/>
          <a:lstStyle/>
          <a:p>
            <a:pPr rtl="0"/>
            <a:fld id="{1560C251-82B7-4253-A774-38D73C276BCE}" type="slidenum">
              <a:rPr lang="en-US" altLang="ko-KR" smtClean="0"/>
              <a:t>10</a:t>
            </a:fld>
            <a:endParaRPr lang="ko-KR" altLang="en-US"/>
          </a:p>
        </p:txBody>
      </p:sp>
    </p:spTree>
    <p:extLst>
      <p:ext uri="{BB962C8B-B14F-4D97-AF65-F5344CB8AC3E}">
        <p14:creationId xmlns:p14="http://schemas.microsoft.com/office/powerpoint/2010/main" val="1759250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13</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2E2E0407-935A-438B-AF66-28803EDE65A9}" type="slidenum">
              <a:rPr lang="en-US" altLang="ko-KR" smtClean="0"/>
              <a:t>14</a:t>
            </a:fld>
            <a:endParaRPr lang="ko-KR" altLang="en-US"/>
          </a:p>
        </p:txBody>
      </p:sp>
    </p:spTree>
    <p:extLst>
      <p:ext uri="{BB962C8B-B14F-4D97-AF65-F5344CB8AC3E}">
        <p14:creationId xmlns:p14="http://schemas.microsoft.com/office/powerpoint/2010/main" val="1657149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1865A24F-6607-414A-9CBE-2085AC938D38}" type="slidenum">
              <a:rPr lang="en-US" altLang="ko-KR" smtClean="0"/>
              <a:t>15</a:t>
            </a:fld>
            <a:endParaRPr lang="ko-KR" altLang="en-US"/>
          </a:p>
        </p:txBody>
      </p:sp>
    </p:spTree>
    <p:extLst>
      <p:ext uri="{BB962C8B-B14F-4D97-AF65-F5344CB8AC3E}">
        <p14:creationId xmlns:p14="http://schemas.microsoft.com/office/powerpoint/2010/main" val="1117237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2E2E0407-935A-438B-AF66-28803EDE65A9}" type="slidenum">
              <a:rPr lang="en-US" altLang="ko-KR" smtClean="0"/>
              <a:t>16</a:t>
            </a:fld>
            <a:endParaRPr lang="ko-KR" altLang="en-US"/>
          </a:p>
        </p:txBody>
      </p:sp>
    </p:spTree>
    <p:extLst>
      <p:ext uri="{BB962C8B-B14F-4D97-AF65-F5344CB8AC3E}">
        <p14:creationId xmlns:p14="http://schemas.microsoft.com/office/powerpoint/2010/main" val="13367153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제목">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7F47124D-D927-400B-B59C-CEDBD507BE0C}"/>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6200000">
            <a:off x="43976" y="-43974"/>
            <a:ext cx="1447800" cy="1535750"/>
          </a:xfrm>
          <a:prstGeom prst="rect">
            <a:avLst/>
          </a:prstGeom>
        </p:spPr>
      </p:pic>
      <p:sp>
        <p:nvSpPr>
          <p:cNvPr id="10" name="제목 1">
            <a:extLst>
              <a:ext uri="{FF2B5EF4-FFF2-40B4-BE49-F238E27FC236}">
                <a16:creationId xmlns:a16="http://schemas.microsoft.com/office/drawing/2014/main" id="{D6ADF6CE-9ECB-46C3-934F-B81BC2BE0449}"/>
              </a:ext>
            </a:extLst>
          </p:cNvPr>
          <p:cNvSpPr>
            <a:spLocks noGrp="1"/>
          </p:cNvSpPr>
          <p:nvPr>
            <p:ph type="ctrTitle"/>
          </p:nvPr>
        </p:nvSpPr>
        <p:spPr>
          <a:xfrm>
            <a:off x="1293876" y="304801"/>
            <a:ext cx="9601200" cy="1534297"/>
          </a:xfrm>
        </p:spPr>
        <p:txBody>
          <a:bodyPr rtlCol="0" anchor="b">
            <a:normAutofit/>
          </a:bodyPr>
          <a:lstStyle>
            <a:lvl1pPr algn="ctr">
              <a:defRPr>
                <a:solidFill>
                  <a:schemeClr val="tx2"/>
                </a:solidFill>
              </a:defRPr>
            </a:lvl1pPr>
          </a:lstStyle>
          <a:p>
            <a:pPr rtl="0">
              <a:lnSpc>
                <a:spcPct val="100000"/>
              </a:lnSpc>
            </a:pPr>
            <a:r>
              <a:rPr lang="ko-KR" altLang="en-US" sz="4400" spc="120" noProof="0">
                <a:solidFill>
                  <a:schemeClr val="tx2"/>
                </a:solidFill>
                <a:cs typeface="Posterama" panose="020B0504020200020000" pitchFamily="34" charset="0"/>
              </a:rPr>
              <a:t>마스터 제목 스타일 편집</a:t>
            </a:r>
          </a:p>
        </p:txBody>
      </p:sp>
      <p:sp>
        <p:nvSpPr>
          <p:cNvPr id="19" name="그림 개체 틀 18">
            <a:extLst>
              <a:ext uri="{FF2B5EF4-FFF2-40B4-BE49-F238E27FC236}">
                <a16:creationId xmlns:a16="http://schemas.microsoft.com/office/drawing/2014/main" id="{62DF7C0A-1B3B-401D-A625-E7F87B1DFE07}"/>
              </a:ext>
            </a:extLst>
          </p:cNvPr>
          <p:cNvSpPr>
            <a:spLocks noGrp="1"/>
          </p:cNvSpPr>
          <p:nvPr>
            <p:ph type="pic" sz="quarter" idx="13" hasCustomPrompt="1"/>
          </p:nvPr>
        </p:nvSpPr>
        <p:spPr>
          <a:xfrm>
            <a:off x="619840" y="3013206"/>
            <a:ext cx="11084189" cy="3854030"/>
          </a:xfrm>
          <a:custGeom>
            <a:avLst/>
            <a:gdLst>
              <a:gd name="connsiteX0" fmla="*/ 5542094 w 11084189"/>
              <a:gd name="connsiteY0" fmla="*/ 0 h 3854030"/>
              <a:gd name="connsiteX1" fmla="*/ 11061525 w 11084189"/>
              <a:gd name="connsiteY1" fmla="*/ 3748287 h 3854030"/>
              <a:gd name="connsiteX2" fmla="*/ 11084189 w 11084189"/>
              <a:gd name="connsiteY2" fmla="*/ 3854030 h 3854030"/>
              <a:gd name="connsiteX3" fmla="*/ 0 w 11084189"/>
              <a:gd name="connsiteY3" fmla="*/ 3854030 h 3854030"/>
              <a:gd name="connsiteX4" fmla="*/ 22663 w 11084189"/>
              <a:gd name="connsiteY4" fmla="*/ 3748287 h 3854030"/>
              <a:gd name="connsiteX5" fmla="*/ 5542094 w 11084189"/>
              <a:gd name="connsiteY5" fmla="*/ 0 h 385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189" h="3854030">
                <a:moveTo>
                  <a:pt x="5542094" y="0"/>
                </a:moveTo>
                <a:cubicBezTo>
                  <a:pt x="8264668" y="0"/>
                  <a:pt x="10536186" y="1609144"/>
                  <a:pt x="11061525" y="3748287"/>
                </a:cubicBezTo>
                <a:lnTo>
                  <a:pt x="11084189" y="3854030"/>
                </a:lnTo>
                <a:lnTo>
                  <a:pt x="0" y="3854030"/>
                </a:lnTo>
                <a:lnTo>
                  <a:pt x="22663" y="3748287"/>
                </a:lnTo>
                <a:cubicBezTo>
                  <a:pt x="548002" y="1609144"/>
                  <a:pt x="2819520" y="0"/>
                  <a:pt x="5542094" y="0"/>
                </a:cubicBezTo>
                <a:close/>
              </a:path>
            </a:pathLst>
          </a:custGeom>
        </p:spPr>
        <p:txBody>
          <a:bodyPr wrap="square" rtlCol="0" anchor="ctr">
            <a:noAutofit/>
          </a:bodyPr>
          <a:lstStyle>
            <a:lvl1pPr marL="0" indent="0" algn="ctr">
              <a:buNone/>
              <a:defRPr>
                <a:solidFill>
                  <a:schemeClr val="tx2"/>
                </a:solidFill>
              </a:defRPr>
            </a:lvl1pPr>
          </a:lstStyle>
          <a:p>
            <a:pPr rtl="0"/>
            <a:r>
              <a:rPr lang="ko-KR" altLang="en-US" noProof="0"/>
              <a:t>사진을 추가하려면 클릭하세요</a:t>
            </a:r>
          </a:p>
        </p:txBody>
      </p:sp>
      <p:sp>
        <p:nvSpPr>
          <p:cNvPr id="11" name="부제목 2">
            <a:extLst>
              <a:ext uri="{FF2B5EF4-FFF2-40B4-BE49-F238E27FC236}">
                <a16:creationId xmlns:a16="http://schemas.microsoft.com/office/drawing/2014/main" id="{ADA6D2C5-E6A9-4A27-AE58-9CEDCFCB4C92}"/>
              </a:ext>
            </a:extLst>
          </p:cNvPr>
          <p:cNvSpPr>
            <a:spLocks noGrp="1"/>
          </p:cNvSpPr>
          <p:nvPr>
            <p:ph type="subTitle" idx="1"/>
          </p:nvPr>
        </p:nvSpPr>
        <p:spPr>
          <a:xfrm>
            <a:off x="1712976" y="1905001"/>
            <a:ext cx="8763001" cy="962442"/>
          </a:xfrm>
        </p:spPr>
        <p:txBody>
          <a:bodyPr rtlCol="0" anchor="t"/>
          <a:lstStyle>
            <a:lvl1pPr marL="0" indent="0" algn="ctr">
              <a:buNone/>
              <a:defRPr>
                <a:solidFill>
                  <a:schemeClr val="tx2"/>
                </a:solidFill>
              </a:defRPr>
            </a:lvl1pPr>
          </a:lstStyle>
          <a:p>
            <a:pPr rtl="0">
              <a:lnSpc>
                <a:spcPct val="110000"/>
              </a:lnSpc>
            </a:pPr>
            <a:r>
              <a:rPr lang="ko-KR" altLang="en-US" sz="2200" noProof="0">
                <a:solidFill>
                  <a:schemeClr val="tx2"/>
                </a:solidFill>
                <a:cs typeface="Segoe UI Semilight" panose="020B0402040204020203" pitchFamily="34" charset="0"/>
              </a:rPr>
              <a:t>클릭하여 마스터 부제목 스타일 편집</a:t>
            </a:r>
          </a:p>
        </p:txBody>
      </p:sp>
      <p:pic>
        <p:nvPicPr>
          <p:cNvPr id="12" name="그림 11">
            <a:extLst>
              <a:ext uri="{FF2B5EF4-FFF2-40B4-BE49-F238E27FC236}">
                <a16:creationId xmlns:a16="http://schemas.microsoft.com/office/drawing/2014/main" id="{7B147A7F-B058-475D-BA3A-E1807E37B5D5}"/>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820400" y="3144779"/>
            <a:ext cx="1371600" cy="2548349"/>
          </a:xfrm>
          <a:prstGeom prst="rect">
            <a:avLst/>
          </a:prstGeom>
        </p:spPr>
      </p:pic>
    </p:spTree>
    <p:extLst>
      <p:ext uri="{BB962C8B-B14F-4D97-AF65-F5344CB8AC3E}">
        <p14:creationId xmlns:p14="http://schemas.microsoft.com/office/powerpoint/2010/main" val="728819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안건">
    <p:spTree>
      <p:nvGrpSpPr>
        <p:cNvPr id="1" name=""/>
        <p:cNvGrpSpPr/>
        <p:nvPr/>
      </p:nvGrpSpPr>
      <p:grpSpPr>
        <a:xfrm>
          <a:off x="0" y="0"/>
          <a:ext cx="0" cy="0"/>
          <a:chOff x="0" y="0"/>
          <a:chExt cx="0" cy="0"/>
        </a:xfrm>
      </p:grpSpPr>
      <p:sp>
        <p:nvSpPr>
          <p:cNvPr id="9" name="제목 1">
            <a:extLst>
              <a:ext uri="{FF2B5EF4-FFF2-40B4-BE49-F238E27FC236}">
                <a16:creationId xmlns:a16="http://schemas.microsoft.com/office/drawing/2014/main" id="{F887E59D-6BE5-4CB5-B3B3-BAF69EFA10C4}"/>
              </a:ext>
            </a:extLst>
          </p:cNvPr>
          <p:cNvSpPr>
            <a:spLocks noGrp="1"/>
          </p:cNvSpPr>
          <p:nvPr>
            <p:ph type="title"/>
          </p:nvPr>
        </p:nvSpPr>
        <p:spPr>
          <a:xfrm>
            <a:off x="838200" y="586992"/>
            <a:ext cx="4953000" cy="2688598"/>
          </a:xfrm>
        </p:spPr>
        <p:txBody>
          <a:bodyPr rtlCol="0">
            <a:noAutofit/>
          </a:bodyPr>
          <a:lstStyle>
            <a:lvl1pPr>
              <a:defRPr>
                <a:solidFill>
                  <a:schemeClr val="tx2"/>
                </a:solidFill>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solidFill>
                  <a:schemeClr val="tx2"/>
                </a:solidFill>
                <a:cs typeface="Posterama" panose="020B0504020200020000" pitchFamily="34" charset="0"/>
              </a:rPr>
              <a:t>마스터 제목 스타일 편집</a:t>
            </a:r>
          </a:p>
        </p:txBody>
      </p:sp>
      <p:sp>
        <p:nvSpPr>
          <p:cNvPr id="11" name="직사각형 10">
            <a:extLst>
              <a:ext uri="{FF2B5EF4-FFF2-40B4-BE49-F238E27FC236}">
                <a16:creationId xmlns:a16="http://schemas.microsoft.com/office/drawing/2014/main" id="{1D13BFBD-7478-4683-BA2C-E7BFC660BBB1}"/>
              </a:ext>
              <a:ext uri="{C183D7F6-B498-43B3-948B-1728B52AA6E4}">
                <adec:decorative xmlns:adec="http://schemas.microsoft.com/office/drawing/2017/decorative" val="1"/>
              </a:ext>
            </a:extLst>
          </p:cNvPr>
          <p:cNvSpPr/>
          <p:nvPr userDrawn="1"/>
        </p:nvSpPr>
        <p:spPr>
          <a:xfrm>
            <a:off x="6248400" y="0"/>
            <a:ext cx="5943600"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lumMod val="65000"/>
                  <a:lumOff val="35000"/>
                </a:prstClr>
              </a:solidFill>
              <a:effectLst/>
              <a:uLnTx/>
              <a:uFillTx/>
              <a:latin typeface="맑은 고딕" panose="020B0503020000020004" pitchFamily="50" charset="-127"/>
              <a:ea typeface="맑은 고딕" panose="020B0503020000020004" pitchFamily="50" charset="-127"/>
              <a:cs typeface="+mn-cs"/>
            </a:endParaRPr>
          </a:p>
        </p:txBody>
      </p:sp>
      <p:sp>
        <p:nvSpPr>
          <p:cNvPr id="12" name="직사각형 11">
            <a:extLst>
              <a:ext uri="{FF2B5EF4-FFF2-40B4-BE49-F238E27FC236}">
                <a16:creationId xmlns:a16="http://schemas.microsoft.com/office/drawing/2014/main" id="{8B3FF916-2B4D-4DC1-AD98-AF8F2EFD4A8C}"/>
              </a:ext>
              <a:ext uri="{C183D7F6-B498-43B3-948B-1728B52AA6E4}">
                <adec:decorative xmlns:adec="http://schemas.microsoft.com/office/drawing/2017/decorative" val="1"/>
              </a:ext>
            </a:extLst>
          </p:cNvPr>
          <p:cNvSpPr/>
          <p:nvPr userDrawn="1"/>
        </p:nvSpPr>
        <p:spPr>
          <a:xfrm>
            <a:off x="6190666" y="0"/>
            <a:ext cx="6001333"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lumMod val="65000"/>
                  <a:lumOff val="35000"/>
                </a:prstClr>
              </a:solidFill>
              <a:effectLst/>
              <a:uLnTx/>
              <a:uFillTx/>
              <a:latin typeface="맑은 고딕" panose="020B0503020000020004" pitchFamily="50" charset="-127"/>
              <a:ea typeface="맑은 고딕" panose="020B0503020000020004" pitchFamily="50" charset="-127"/>
              <a:cs typeface="+mn-cs"/>
            </a:endParaRPr>
          </a:p>
        </p:txBody>
      </p:sp>
      <p:sp>
        <p:nvSpPr>
          <p:cNvPr id="13" name="직사각형 12">
            <a:extLst>
              <a:ext uri="{FF2B5EF4-FFF2-40B4-BE49-F238E27FC236}">
                <a16:creationId xmlns:a16="http://schemas.microsoft.com/office/drawing/2014/main" id="{5480B3D3-8262-4D62-8B77-51C5FF582408}"/>
              </a:ext>
              <a:ext uri="{C183D7F6-B498-43B3-948B-1728B52AA6E4}">
                <adec:decorative xmlns:adec="http://schemas.microsoft.com/office/drawing/2017/decorative" val="1"/>
              </a:ext>
            </a:extLst>
          </p:cNvPr>
          <p:cNvSpPr/>
          <p:nvPr userDrawn="1"/>
        </p:nvSpPr>
        <p:spPr>
          <a:xfrm rot="10800000">
            <a:off x="6196875" y="0"/>
            <a:ext cx="5992075"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9" name="텍스트 개체 틀 27">
            <a:extLst>
              <a:ext uri="{FF2B5EF4-FFF2-40B4-BE49-F238E27FC236}">
                <a16:creationId xmlns:a16="http://schemas.microsoft.com/office/drawing/2014/main" id="{D44A1B8E-1071-45A0-8A94-0AA7F201EB43}"/>
              </a:ext>
            </a:extLst>
          </p:cNvPr>
          <p:cNvSpPr>
            <a:spLocks noGrp="1"/>
          </p:cNvSpPr>
          <p:nvPr>
            <p:ph type="body" sz="quarter" idx="16" hasCustomPrompt="1"/>
          </p:nvPr>
        </p:nvSpPr>
        <p:spPr>
          <a:xfrm>
            <a:off x="835149" y="3412114"/>
            <a:ext cx="4952681" cy="2750307"/>
          </a:xfrm>
        </p:spPr>
        <p:txBody>
          <a:bodyPr rtlCol="0">
            <a:normAutofit/>
          </a:bodyPr>
          <a:lstStyle>
            <a:lvl1pPr marL="342900" indent="-342900">
              <a:buFont typeface="Arial" panose="020B0604020202020204" pitchFamily="34" charset="0"/>
              <a:buChar char="•"/>
              <a:defRPr sz="2000">
                <a:solidFill>
                  <a:schemeClr val="tx2"/>
                </a:solidFill>
                <a:latin typeface="맑은 고딕" panose="020B0503020000020004" pitchFamily="50" charset="-127"/>
                <a:ea typeface="맑은 고딕" panose="020B0503020000020004" pitchFamily="50" charset="-127"/>
              </a:defRPr>
            </a:lvl1pPr>
            <a:lvl2pPr marL="457200" indent="0">
              <a:buNone/>
              <a:defRPr sz="2400">
                <a:solidFill>
                  <a:schemeClr val="tx2"/>
                </a:solidFill>
              </a:defRPr>
            </a:lvl2pPr>
            <a:lvl3pPr marL="914400" indent="0">
              <a:buNone/>
              <a:defRPr sz="2400">
                <a:solidFill>
                  <a:schemeClr val="tx2"/>
                </a:solidFill>
              </a:defRPr>
            </a:lvl3pPr>
            <a:lvl4pPr marL="1371600" indent="0">
              <a:buNone/>
              <a:defRPr sz="2400">
                <a:solidFill>
                  <a:schemeClr val="tx2"/>
                </a:solidFill>
              </a:defRPr>
            </a:lvl4pPr>
            <a:lvl5pPr marL="1828800" indent="0">
              <a:buNone/>
              <a:defRPr sz="2400">
                <a:solidFill>
                  <a:schemeClr val="tx2"/>
                </a:solidFill>
              </a:defRPr>
            </a:lvl5pPr>
          </a:lstStyle>
          <a:p>
            <a:pPr lvl="0" rtl="0"/>
            <a:r>
              <a:rPr lang="ko-KR" altLang="en-US" noProof="0"/>
              <a:t>텍스트를 추가하려면 클릭하세요</a:t>
            </a:r>
            <a:r>
              <a:rPr lang="en-US" altLang="ko-KR" noProof="0"/>
              <a:t>.</a:t>
            </a:r>
          </a:p>
        </p:txBody>
      </p:sp>
      <p:sp>
        <p:nvSpPr>
          <p:cNvPr id="17" name="날짜 개체 틀 5">
            <a:extLst>
              <a:ext uri="{FF2B5EF4-FFF2-40B4-BE49-F238E27FC236}">
                <a16:creationId xmlns:a16="http://schemas.microsoft.com/office/drawing/2014/main" id="{DF6FCAD9-068D-41D9-A5F4-E22F2D28717A}"/>
              </a:ext>
            </a:extLst>
          </p:cNvPr>
          <p:cNvSpPr>
            <a:spLocks noGrp="1"/>
          </p:cNvSpPr>
          <p:nvPr>
            <p:ph type="dt" sz="half" idx="10"/>
          </p:nvPr>
        </p:nvSpPr>
        <p:spPr>
          <a:xfrm>
            <a:off x="838200" y="6327648"/>
            <a:ext cx="2743200" cy="365125"/>
          </a:xfrm>
        </p:spPr>
        <p:txBody>
          <a:bodyPr rtlCol="0"/>
          <a:lstStyle>
            <a:lvl1pPr>
              <a:defRPr>
                <a:solidFill>
                  <a:schemeClr val="tx1">
                    <a:alpha val="60000"/>
                  </a:schemeClr>
                </a:solidFill>
                <a:latin typeface="맑은 고딕" panose="020B0503020000020004" pitchFamily="50" charset="-127"/>
                <a:ea typeface="맑은 고딕" panose="020B0503020000020004" pitchFamily="50" charset="-127"/>
              </a:defRPr>
            </a:lvl1pPr>
          </a:lstStyle>
          <a:p>
            <a:pPr>
              <a:defRPr/>
            </a:pPr>
            <a:r>
              <a:rPr lang="en-US" altLang="ko-KR"/>
              <a:t>20XX</a:t>
            </a:r>
            <a:r>
              <a:rPr lang="ko-KR" altLang="en-US"/>
              <a:t>년</a:t>
            </a:r>
          </a:p>
        </p:txBody>
      </p:sp>
      <p:sp>
        <p:nvSpPr>
          <p:cNvPr id="24" name="그림 개체 틀 20">
            <a:extLst>
              <a:ext uri="{FF2B5EF4-FFF2-40B4-BE49-F238E27FC236}">
                <a16:creationId xmlns:a16="http://schemas.microsoft.com/office/drawing/2014/main" id="{0402EFB4-17A2-4345-82DA-89EF34B5E919}"/>
              </a:ext>
            </a:extLst>
          </p:cNvPr>
          <p:cNvSpPr>
            <a:spLocks noGrp="1"/>
          </p:cNvSpPr>
          <p:nvPr>
            <p:ph type="pic" sz="quarter" idx="13" hasCustomPrompt="1"/>
          </p:nvPr>
        </p:nvSpPr>
        <p:spPr>
          <a:xfrm>
            <a:off x="6781801" y="380991"/>
            <a:ext cx="4856144" cy="1925415"/>
          </a:xfr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25" name="그림 개체 틀 20">
            <a:extLst>
              <a:ext uri="{FF2B5EF4-FFF2-40B4-BE49-F238E27FC236}">
                <a16:creationId xmlns:a16="http://schemas.microsoft.com/office/drawing/2014/main" id="{EC3DFC6E-6D3D-48C3-BD9E-33878CD86D58}"/>
              </a:ext>
            </a:extLst>
          </p:cNvPr>
          <p:cNvSpPr>
            <a:spLocks noGrp="1"/>
          </p:cNvSpPr>
          <p:nvPr>
            <p:ph type="pic" sz="quarter" idx="14" hasCustomPrompt="1"/>
          </p:nvPr>
        </p:nvSpPr>
        <p:spPr>
          <a:xfrm>
            <a:off x="6781800" y="2376797"/>
            <a:ext cx="4856144" cy="1925415"/>
          </a:xfr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26" name="그림 개체 틀 20">
            <a:extLst>
              <a:ext uri="{FF2B5EF4-FFF2-40B4-BE49-F238E27FC236}">
                <a16:creationId xmlns:a16="http://schemas.microsoft.com/office/drawing/2014/main" id="{7EC41F32-B997-4949-A553-260965B03F32}"/>
              </a:ext>
            </a:extLst>
          </p:cNvPr>
          <p:cNvSpPr>
            <a:spLocks noGrp="1"/>
          </p:cNvSpPr>
          <p:nvPr>
            <p:ph type="pic" sz="quarter" idx="15" hasCustomPrompt="1"/>
          </p:nvPr>
        </p:nvSpPr>
        <p:spPr>
          <a:xfrm>
            <a:off x="6781800" y="4379170"/>
            <a:ext cx="4856144" cy="1925415"/>
          </a:xfr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18" name="바닥글 개체 틀 6">
            <a:extLst>
              <a:ext uri="{FF2B5EF4-FFF2-40B4-BE49-F238E27FC236}">
                <a16:creationId xmlns:a16="http://schemas.microsoft.com/office/drawing/2014/main" id="{3E86EC02-7D1A-4CB3-B376-1044BEF4C616}"/>
              </a:ext>
            </a:extLst>
          </p:cNvPr>
          <p:cNvSpPr>
            <a:spLocks noGrp="1"/>
          </p:cNvSpPr>
          <p:nvPr>
            <p:ph type="ftr" sz="quarter" idx="11"/>
          </p:nvPr>
        </p:nvSpPr>
        <p:spPr>
          <a:xfrm>
            <a:off x="6858000" y="6327648"/>
            <a:ext cx="3810000" cy="365125"/>
          </a:xfrm>
        </p:spPr>
        <p:txBody>
          <a:bodyPr rtlCol="0"/>
          <a:lstStyle>
            <a:lvl1pPr algn="l">
              <a:defRPr baseline="0">
                <a:latin typeface="맑은 고딕" panose="020B0503020000020004" pitchFamily="50" charset="-127"/>
                <a:ea typeface="맑은 고딕" panose="020B0503020000020004" pitchFamily="50" charset="-127"/>
              </a:defRPr>
            </a:lvl1pPr>
          </a:lstStyle>
          <a:p>
            <a:r>
              <a:rPr lang="ko-KR" altLang="en-US">
                <a:solidFill>
                  <a:prstClr val="white">
                    <a:alpha val="60000"/>
                  </a:prstClr>
                </a:solidFill>
              </a:rPr>
              <a:t>프레젠테이션 제목</a:t>
            </a:r>
          </a:p>
        </p:txBody>
      </p:sp>
      <p:sp>
        <p:nvSpPr>
          <p:cNvPr id="19" name="슬라이드 번호 개체 틀 7">
            <a:extLst>
              <a:ext uri="{FF2B5EF4-FFF2-40B4-BE49-F238E27FC236}">
                <a16:creationId xmlns:a16="http://schemas.microsoft.com/office/drawing/2014/main" id="{F1ABD226-6012-4821-BD32-E8E6EB95537B}"/>
              </a:ext>
            </a:extLst>
          </p:cNvPr>
          <p:cNvSpPr>
            <a:spLocks noGrp="1"/>
          </p:cNvSpPr>
          <p:nvPr>
            <p:ph type="sldNum" sz="quarter" idx="12"/>
          </p:nvPr>
        </p:nvSpPr>
        <p:spPr>
          <a:xfrm>
            <a:off x="10820400" y="6327648"/>
            <a:ext cx="5334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fld id="{73B850FF-6169-4056-8077-06FFA93A5366}" type="slidenum">
              <a:rPr lang="en-US" altLang="ko-KR" smtClean="0">
                <a:solidFill>
                  <a:prstClr val="white">
                    <a:alpha val="60000"/>
                  </a:prstClr>
                </a:solidFill>
              </a:rPr>
              <a:pPr>
                <a:defRPr/>
              </a:pPr>
              <a:t>‹#›</a:t>
            </a:fld>
            <a:endParaRPr lang="ko-KR" altLang="en-US">
              <a:solidFill>
                <a:prstClr val="white">
                  <a:alpha val="60000"/>
                </a:prstClr>
              </a:solidFill>
            </a:endParaRPr>
          </a:p>
        </p:txBody>
      </p:sp>
    </p:spTree>
    <p:extLst>
      <p:ext uri="{BB962C8B-B14F-4D97-AF65-F5344CB8AC3E}">
        <p14:creationId xmlns:p14="http://schemas.microsoft.com/office/powerpoint/2010/main" val="393406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소개">
    <p:bg>
      <p:bgPr>
        <a:solidFill>
          <a:schemeClr val="bg2">
            <a:alpha val="70000"/>
          </a:schemeClr>
        </a:solidFill>
        <a:effectLst/>
      </p:bgPr>
    </p:bg>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CC836EA2-D914-4028-95BF-1B97B17FE9E8}"/>
              </a:ext>
              <a:ext uri="{C183D7F6-B498-43B3-948B-1728B52AA6E4}">
                <adec:decorative xmlns:adec="http://schemas.microsoft.com/office/drawing/2017/decorative" val="1"/>
              </a:ext>
            </a:extLst>
          </p:cNvPr>
          <p:cNvSpPr/>
          <p:nvPr userDrawn="1"/>
        </p:nvSpPr>
        <p:spPr>
          <a:xfrm>
            <a:off x="0" y="4602877"/>
            <a:ext cx="12192000" cy="2267339"/>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lumMod val="65000"/>
                  <a:lumOff val="35000"/>
                </a:prstClr>
              </a:solidFill>
              <a:effectLst/>
              <a:uLnTx/>
              <a:uFillTx/>
              <a:latin typeface="맑은 고딕" panose="020B0503020000020004" pitchFamily="50" charset="-127"/>
              <a:ea typeface="맑은 고딕" panose="020B0503020000020004" pitchFamily="50" charset="-127"/>
              <a:cs typeface="+mn-cs"/>
            </a:endParaRPr>
          </a:p>
        </p:txBody>
      </p:sp>
      <p:sp>
        <p:nvSpPr>
          <p:cNvPr id="11" name="직사각형 10">
            <a:extLst>
              <a:ext uri="{FF2B5EF4-FFF2-40B4-BE49-F238E27FC236}">
                <a16:creationId xmlns:a16="http://schemas.microsoft.com/office/drawing/2014/main" id="{B5BDFAD1-E970-4A5F-98F7-D42CA9DFB788}"/>
              </a:ext>
              <a:ext uri="{C183D7F6-B498-43B3-948B-1728B52AA6E4}">
                <adec:decorative xmlns:adec="http://schemas.microsoft.com/office/drawing/2017/decorative" val="1"/>
              </a:ext>
            </a:extLst>
          </p:cNvPr>
          <p:cNvSpPr/>
          <p:nvPr userDrawn="1"/>
        </p:nvSpPr>
        <p:spPr>
          <a:xfrm rot="10800000">
            <a:off x="-3055" y="4596020"/>
            <a:ext cx="12191999" cy="2274195"/>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12" name="제목 1">
            <a:extLst>
              <a:ext uri="{FF2B5EF4-FFF2-40B4-BE49-F238E27FC236}">
                <a16:creationId xmlns:a16="http://schemas.microsoft.com/office/drawing/2014/main" id="{C53E32FB-4A5F-4D36-A227-CF26EBF0B713}"/>
              </a:ext>
            </a:extLst>
          </p:cNvPr>
          <p:cNvSpPr>
            <a:spLocks noGrp="1"/>
          </p:cNvSpPr>
          <p:nvPr>
            <p:ph type="title"/>
          </p:nvPr>
        </p:nvSpPr>
        <p:spPr>
          <a:xfrm>
            <a:off x="838200" y="4876800"/>
            <a:ext cx="10003218" cy="1219200"/>
          </a:xfrm>
        </p:spPr>
        <p:txBody>
          <a:bodyPr rtlCol="0"/>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noProof="0">
                <a:solidFill>
                  <a:schemeClr val="bg1"/>
                </a:solidFill>
                <a:cs typeface="Posterama" panose="020B0504020200020000" pitchFamily="34" charset="0"/>
              </a:rPr>
              <a:t>마스터 제목 스타일 편집</a:t>
            </a:r>
          </a:p>
        </p:txBody>
      </p:sp>
      <p:sp>
        <p:nvSpPr>
          <p:cNvPr id="19" name="그림 개체 틀 17">
            <a:extLst>
              <a:ext uri="{FF2B5EF4-FFF2-40B4-BE49-F238E27FC236}">
                <a16:creationId xmlns:a16="http://schemas.microsoft.com/office/drawing/2014/main" id="{9DA8CA5C-5748-45EE-B537-5A44A3BFC63E}"/>
              </a:ext>
            </a:extLst>
          </p:cNvPr>
          <p:cNvSpPr>
            <a:spLocks noGrp="1"/>
          </p:cNvSpPr>
          <p:nvPr>
            <p:ph type="pic" sz="quarter" idx="13" hasCustomPrompt="1"/>
          </p:nvPr>
        </p:nvSpPr>
        <p:spPr>
          <a:xfrm>
            <a:off x="-3175" y="0"/>
            <a:ext cx="6196013" cy="4602877"/>
          </a:xfrm>
        </p:spPr>
        <p:txBody>
          <a:bodyPr rtlCol="0"/>
          <a:lstStyle>
            <a:lvl1pPr marL="0" indent="0" algn="ctr">
              <a:buNone/>
              <a:defRPr>
                <a:solidFill>
                  <a:schemeClr val="tx2"/>
                </a:solidFill>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23" name="텍스트 개체 틀 21">
            <a:extLst>
              <a:ext uri="{FF2B5EF4-FFF2-40B4-BE49-F238E27FC236}">
                <a16:creationId xmlns:a16="http://schemas.microsoft.com/office/drawing/2014/main" id="{5015D873-DDCC-44AF-AE80-703ED88AEC7F}"/>
              </a:ext>
            </a:extLst>
          </p:cNvPr>
          <p:cNvSpPr>
            <a:spLocks noGrp="1"/>
          </p:cNvSpPr>
          <p:nvPr>
            <p:ph type="body" sz="quarter" idx="14" hasCustomPrompt="1"/>
          </p:nvPr>
        </p:nvSpPr>
        <p:spPr>
          <a:xfrm>
            <a:off x="6650718" y="327025"/>
            <a:ext cx="5073194" cy="3949987"/>
          </a:xfrm>
        </p:spPr>
        <p:txBody>
          <a:bodyPr rtlCol="0" anchor="ctr">
            <a:normAutofit/>
          </a:bodyPr>
          <a:lstStyle>
            <a:lvl1pPr marL="0" indent="0">
              <a:buNone/>
              <a:defRPr sz="1800">
                <a:solidFill>
                  <a:schemeClr val="tx2"/>
                </a:solidFill>
                <a:latin typeface="맑은 고딕" panose="020B0503020000020004" pitchFamily="50" charset="-127"/>
                <a:ea typeface="맑은 고딕" panose="020B0503020000020004" pitchFamily="50" charset="-127"/>
              </a:defRPr>
            </a:lvl1pPr>
          </a:lstStyle>
          <a:p>
            <a:pPr lvl="0" rtl="0"/>
            <a:r>
              <a:rPr lang="ko-KR" altLang="en-US" noProof="0"/>
              <a:t>텍스트를 추가하려면 클릭하세요</a:t>
            </a:r>
            <a:r>
              <a:rPr lang="en-US" altLang="ko-KR" noProof="0"/>
              <a:t>.</a:t>
            </a:r>
          </a:p>
        </p:txBody>
      </p:sp>
      <p:sp>
        <p:nvSpPr>
          <p:cNvPr id="14" name="날짜 개체 틀 6">
            <a:extLst>
              <a:ext uri="{FF2B5EF4-FFF2-40B4-BE49-F238E27FC236}">
                <a16:creationId xmlns:a16="http://schemas.microsoft.com/office/drawing/2014/main" id="{16E99B66-5BC0-4B16-807E-B513E3272CB4}"/>
              </a:ext>
            </a:extLst>
          </p:cNvPr>
          <p:cNvSpPr>
            <a:spLocks noGrp="1"/>
          </p:cNvSpPr>
          <p:nvPr>
            <p:ph type="dt" sz="half" idx="10"/>
          </p:nvPr>
        </p:nvSpPr>
        <p:spPr>
          <a:xfrm>
            <a:off x="838200" y="6327648"/>
            <a:ext cx="27432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en-US" altLang="ko-KR">
                <a:solidFill>
                  <a:prstClr val="white">
                    <a:alpha val="60000"/>
                  </a:prstClr>
                </a:solidFill>
              </a:rPr>
              <a:t>20XX</a:t>
            </a:r>
            <a:r>
              <a:rPr lang="ko-KR" altLang="en-US">
                <a:solidFill>
                  <a:prstClr val="white">
                    <a:alpha val="60000"/>
                  </a:prstClr>
                </a:solidFill>
              </a:rPr>
              <a:t>년</a:t>
            </a:r>
          </a:p>
        </p:txBody>
      </p:sp>
      <p:sp>
        <p:nvSpPr>
          <p:cNvPr id="15" name="바닥글 개체 틀 7">
            <a:extLst>
              <a:ext uri="{FF2B5EF4-FFF2-40B4-BE49-F238E27FC236}">
                <a16:creationId xmlns:a16="http://schemas.microsoft.com/office/drawing/2014/main" id="{086E91BF-4612-41A6-9A9F-AA6236BF5AB6}"/>
              </a:ext>
            </a:extLst>
          </p:cNvPr>
          <p:cNvSpPr>
            <a:spLocks noGrp="1"/>
          </p:cNvSpPr>
          <p:nvPr>
            <p:ph type="ftr" sz="quarter" idx="11"/>
          </p:nvPr>
        </p:nvSpPr>
        <p:spPr>
          <a:xfrm>
            <a:off x="4109310" y="6327648"/>
            <a:ext cx="3976429"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solidFill>
                  <a:prstClr val="white">
                    <a:alpha val="60000"/>
                  </a:prstClr>
                </a:solidFill>
                <a:effectLst>
                  <a:outerShdw blurRad="38100" dist="38100" dir="2700000" algn="tl">
                    <a:srgbClr val="000000">
                      <a:alpha val="43137"/>
                    </a:srgbClr>
                  </a:outerShdw>
                </a:effectLst>
              </a:rPr>
              <a:t>프레젠테이션 제목</a:t>
            </a:r>
          </a:p>
        </p:txBody>
      </p:sp>
      <p:sp>
        <p:nvSpPr>
          <p:cNvPr id="16" name="슬라이드 번호 개체 틀 8">
            <a:extLst>
              <a:ext uri="{FF2B5EF4-FFF2-40B4-BE49-F238E27FC236}">
                <a16:creationId xmlns:a16="http://schemas.microsoft.com/office/drawing/2014/main" id="{F65A627F-E36A-460F-AD3C-7B63B500442D}"/>
              </a:ext>
            </a:extLst>
          </p:cNvPr>
          <p:cNvSpPr>
            <a:spLocks noGrp="1"/>
          </p:cNvSpPr>
          <p:nvPr>
            <p:ph type="sldNum" sz="quarter" idx="12"/>
          </p:nvPr>
        </p:nvSpPr>
        <p:spPr>
          <a:xfrm>
            <a:off x="10186908" y="6327648"/>
            <a:ext cx="1166892"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fld id="{73B850FF-6169-4056-8077-06FFA93A5366}" type="slidenum">
              <a:rPr lang="en-US" altLang="ko-KR" smtClean="0">
                <a:solidFill>
                  <a:prstClr val="white">
                    <a:alpha val="60000"/>
                  </a:prstClr>
                </a:solidFill>
                <a:effectLst>
                  <a:outerShdw blurRad="38100" dist="38100" dir="2700000" algn="tl">
                    <a:srgbClr val="000000">
                      <a:alpha val="43137"/>
                    </a:srgbClr>
                  </a:outerShdw>
                </a:effectLst>
              </a:rPr>
              <a:pPr>
                <a:defRPr/>
              </a:pPr>
              <a:t>‹#›</a:t>
            </a:fld>
            <a:endParaRPr lang="ko-KR" altLang="en-US">
              <a:solidFill>
                <a:prstClr val="white">
                  <a:alpha val="60000"/>
                </a:prst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6408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구역 나누기">
    <p:bg>
      <p:bgPr>
        <a:solidFill>
          <a:schemeClr val="bg2">
            <a:alpha val="70000"/>
          </a:schemeClr>
        </a:solidFill>
        <a:effectLst/>
      </p:bgPr>
    </p:bg>
    <p:spTree>
      <p:nvGrpSpPr>
        <p:cNvPr id="1" name=""/>
        <p:cNvGrpSpPr/>
        <p:nvPr/>
      </p:nvGrpSpPr>
      <p:grpSpPr>
        <a:xfrm>
          <a:off x="0" y="0"/>
          <a:ext cx="0" cy="0"/>
          <a:chOff x="0" y="0"/>
          <a:chExt cx="0" cy="0"/>
        </a:xfrm>
      </p:grpSpPr>
      <p:sp>
        <p:nvSpPr>
          <p:cNvPr id="10" name="제목 1">
            <a:extLst>
              <a:ext uri="{FF2B5EF4-FFF2-40B4-BE49-F238E27FC236}">
                <a16:creationId xmlns:a16="http://schemas.microsoft.com/office/drawing/2014/main" id="{C50B4F7D-E398-40AA-9F3C-F3D59A3F4E2B}"/>
              </a:ext>
            </a:extLst>
          </p:cNvPr>
          <p:cNvSpPr>
            <a:spLocks noGrp="1"/>
          </p:cNvSpPr>
          <p:nvPr>
            <p:ph type="title"/>
          </p:nvPr>
        </p:nvSpPr>
        <p:spPr>
          <a:xfrm>
            <a:off x="838200" y="559813"/>
            <a:ext cx="4633785" cy="2397324"/>
          </a:xfrm>
        </p:spPr>
        <p:txBody>
          <a:bodyPr rtlCol="0">
            <a:noAutofit/>
          </a:bodyPr>
          <a:lstStyle>
            <a:lvl1pPr>
              <a:defRPr>
                <a:solidFill>
                  <a:schemeClr val="tx2"/>
                </a:solidFill>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solidFill>
                  <a:schemeClr val="tx2"/>
                </a:solidFill>
                <a:cs typeface="Posterama" panose="020B0504020200020000" pitchFamily="34" charset="0"/>
              </a:rPr>
              <a:t>마스터 제목 스타일 편집</a:t>
            </a:r>
          </a:p>
        </p:txBody>
      </p:sp>
      <p:sp>
        <p:nvSpPr>
          <p:cNvPr id="12" name="직사각형 11">
            <a:extLst>
              <a:ext uri="{FF2B5EF4-FFF2-40B4-BE49-F238E27FC236}">
                <a16:creationId xmlns:a16="http://schemas.microsoft.com/office/drawing/2014/main" id="{A0388EFA-705D-45DA-BB3E-901ED20AF023}"/>
              </a:ext>
              <a:ext uri="{C183D7F6-B498-43B3-948B-1728B52AA6E4}">
                <adec:decorative xmlns:adec="http://schemas.microsoft.com/office/drawing/2017/decorative" val="1"/>
              </a:ext>
            </a:extLst>
          </p:cNvPr>
          <p:cNvSpPr/>
          <p:nvPr userDrawn="1"/>
        </p:nvSpPr>
        <p:spPr>
          <a:xfrm>
            <a:off x="6019800" y="0"/>
            <a:ext cx="617219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lumMod val="65000"/>
                  <a:lumOff val="35000"/>
                </a:prstClr>
              </a:solidFill>
              <a:effectLst/>
              <a:uLnTx/>
              <a:uFillTx/>
              <a:latin typeface="맑은 고딕" panose="020B0503020000020004" pitchFamily="50" charset="-127"/>
              <a:ea typeface="맑은 고딕" panose="020B0503020000020004" pitchFamily="50" charset="-127"/>
              <a:cs typeface="+mn-cs"/>
            </a:endParaRPr>
          </a:p>
        </p:txBody>
      </p:sp>
      <p:sp>
        <p:nvSpPr>
          <p:cNvPr id="13" name="직사각형 12">
            <a:extLst>
              <a:ext uri="{FF2B5EF4-FFF2-40B4-BE49-F238E27FC236}">
                <a16:creationId xmlns:a16="http://schemas.microsoft.com/office/drawing/2014/main" id="{5B0C378B-9DA9-4513-BF84-7422A1AE6A24}"/>
              </a:ext>
              <a:ext uri="{C183D7F6-B498-43B3-948B-1728B52AA6E4}">
                <adec:decorative xmlns:adec="http://schemas.microsoft.com/office/drawing/2017/decorative" val="1"/>
              </a:ext>
            </a:extLst>
          </p:cNvPr>
          <p:cNvSpPr/>
          <p:nvPr userDrawn="1"/>
        </p:nvSpPr>
        <p:spPr>
          <a:xfrm rot="10800000">
            <a:off x="6019800" y="0"/>
            <a:ext cx="6172198"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0" name="텍스트 개체 틀 18">
            <a:extLst>
              <a:ext uri="{FF2B5EF4-FFF2-40B4-BE49-F238E27FC236}">
                <a16:creationId xmlns:a16="http://schemas.microsoft.com/office/drawing/2014/main" id="{B924BE58-42FE-46C1-9582-9E08FAFE0FE9}"/>
              </a:ext>
            </a:extLst>
          </p:cNvPr>
          <p:cNvSpPr>
            <a:spLocks noGrp="1"/>
          </p:cNvSpPr>
          <p:nvPr>
            <p:ph type="body" sz="quarter" idx="10" hasCustomPrompt="1"/>
          </p:nvPr>
        </p:nvSpPr>
        <p:spPr>
          <a:xfrm>
            <a:off x="838200" y="3200400"/>
            <a:ext cx="4633913" cy="2913063"/>
          </a:xfrm>
        </p:spPr>
        <p:txBody>
          <a:bodyPr rtlCol="0">
            <a:normAutofit/>
          </a:bodyPr>
          <a:lstStyle>
            <a:lvl1pPr marL="0" indent="0">
              <a:buNone/>
              <a:defRPr sz="2400">
                <a:solidFill>
                  <a:schemeClr val="tx2"/>
                </a:solidFill>
                <a:latin typeface="맑은 고딕" panose="020B0503020000020004" pitchFamily="50" charset="-127"/>
                <a:ea typeface="맑은 고딕" panose="020B0503020000020004" pitchFamily="50" charset="-127"/>
              </a:defRPr>
            </a:lvl1pPr>
          </a:lstStyle>
          <a:p>
            <a:pPr lvl="0" rtl="0"/>
            <a:r>
              <a:rPr lang="ko-KR" altLang="en-US" noProof="0"/>
              <a:t>텍스트를 추가하려면 클릭하세요</a:t>
            </a:r>
            <a:r>
              <a:rPr lang="en-US" altLang="ko-KR" noProof="0"/>
              <a:t>.</a:t>
            </a:r>
          </a:p>
        </p:txBody>
      </p:sp>
      <p:sp>
        <p:nvSpPr>
          <p:cNvPr id="23" name="그림 개체 틀 22">
            <a:extLst>
              <a:ext uri="{FF2B5EF4-FFF2-40B4-BE49-F238E27FC236}">
                <a16:creationId xmlns:a16="http://schemas.microsoft.com/office/drawing/2014/main" id="{2A2724A1-1A21-49B5-9057-269BD5D6249D}"/>
              </a:ext>
            </a:extLst>
          </p:cNvPr>
          <p:cNvSpPr>
            <a:spLocks noGrp="1"/>
          </p:cNvSpPr>
          <p:nvPr>
            <p:ph type="pic" sz="quarter" idx="11" hasCustomPrompt="1"/>
          </p:nvPr>
        </p:nvSpPr>
        <p:spPr>
          <a:xfrm>
            <a:off x="6508749" y="862806"/>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txBody>
          <a:bodyPr wrap="square" rtlCol="0" anchor="ctr">
            <a:noAutofit/>
          </a:bodyPr>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Tree>
    <p:extLst>
      <p:ext uri="{BB962C8B-B14F-4D97-AF65-F5344CB8AC3E}">
        <p14:creationId xmlns:p14="http://schemas.microsoft.com/office/powerpoint/2010/main" val="2019947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차트 및 표">
    <p:bg>
      <p:bgPr>
        <a:solidFill>
          <a:schemeClr val="bg2">
            <a:alpha val="70000"/>
          </a:schemeClr>
        </a:solidFill>
        <a:effectLst/>
      </p:bgPr>
    </p:bg>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B34C7413-1C75-42B7-9BFD-E0E14118F406}"/>
              </a:ext>
              <a:ext uri="{C183D7F6-B498-43B3-948B-1728B52AA6E4}">
                <adec:decorative xmlns:adec="http://schemas.microsoft.com/office/drawing/2017/decorative" val="1"/>
              </a:ext>
            </a:extLst>
          </p:cNvPr>
          <p:cNvSpPr/>
          <p:nvPr userDrawn="1"/>
        </p:nvSpPr>
        <p:spPr>
          <a:xfrm>
            <a:off x="0" y="0"/>
            <a:ext cx="12192000" cy="222567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13" name="직사각형 12">
            <a:extLst>
              <a:ext uri="{FF2B5EF4-FFF2-40B4-BE49-F238E27FC236}">
                <a16:creationId xmlns:a16="http://schemas.microsoft.com/office/drawing/2014/main" id="{1301FDE2-61AF-4DEB-BF43-3694E0083A83}"/>
              </a:ext>
              <a:ext uri="{C183D7F6-B498-43B3-948B-1728B52AA6E4}">
                <adec:decorative xmlns:adec="http://schemas.microsoft.com/office/drawing/2017/decorative" val="1"/>
              </a:ext>
            </a:extLst>
          </p:cNvPr>
          <p:cNvSpPr/>
          <p:nvPr userDrawn="1"/>
        </p:nvSpPr>
        <p:spPr>
          <a:xfrm>
            <a:off x="1524" y="0"/>
            <a:ext cx="12188952"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14" name="제목 1">
            <a:extLst>
              <a:ext uri="{FF2B5EF4-FFF2-40B4-BE49-F238E27FC236}">
                <a16:creationId xmlns:a16="http://schemas.microsoft.com/office/drawing/2014/main" id="{88D0D73E-DE18-4A23-B6FB-5182A7846053}"/>
              </a:ext>
            </a:extLst>
          </p:cNvPr>
          <p:cNvSpPr>
            <a:spLocks noGrp="1"/>
          </p:cNvSpPr>
          <p:nvPr>
            <p:ph type="title"/>
          </p:nvPr>
        </p:nvSpPr>
        <p:spPr>
          <a:xfrm>
            <a:off x="1198182" y="381000"/>
            <a:ext cx="10003218" cy="1600124"/>
          </a:xfrm>
        </p:spPr>
        <p:txBody>
          <a:bodyPr rtlCol="0"/>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solidFill>
                  <a:schemeClr val="bg1"/>
                </a:solidFill>
                <a:cs typeface="Posterama" panose="020B0504020200020000" pitchFamily="34" charset="0"/>
              </a:rPr>
              <a:t>마스터 제목 스타일 편집</a:t>
            </a:r>
          </a:p>
        </p:txBody>
      </p:sp>
      <p:sp>
        <p:nvSpPr>
          <p:cNvPr id="15" name="날짜 개체 틀 6">
            <a:extLst>
              <a:ext uri="{FF2B5EF4-FFF2-40B4-BE49-F238E27FC236}">
                <a16:creationId xmlns:a16="http://schemas.microsoft.com/office/drawing/2014/main" id="{BDED38F6-34C9-4DB4-9BBF-DEBC41240459}"/>
              </a:ext>
            </a:extLst>
          </p:cNvPr>
          <p:cNvSpPr>
            <a:spLocks noGrp="1"/>
          </p:cNvSpPr>
          <p:nvPr>
            <p:ph type="dt" sz="half" idx="10"/>
          </p:nvPr>
        </p:nvSpPr>
        <p:spPr>
          <a:xfrm>
            <a:off x="838200" y="6327648"/>
            <a:ext cx="2743200" cy="365125"/>
          </a:xfrm>
        </p:spPr>
        <p:txBody>
          <a:bodyPr rtlCol="0"/>
          <a:lstStyle>
            <a:lvl1pPr>
              <a:defRPr>
                <a:solidFill>
                  <a:schemeClr val="tx1">
                    <a:alpha val="60000"/>
                  </a:schemeClr>
                </a:solidFill>
                <a:latin typeface="맑은 고딕" panose="020B0503020000020004" pitchFamily="50" charset="-127"/>
                <a:ea typeface="맑은 고딕" panose="020B0503020000020004" pitchFamily="50" charset="-127"/>
              </a:defRPr>
            </a:lvl1pPr>
          </a:lstStyle>
          <a:p>
            <a:pPr>
              <a:defRPr/>
            </a:pPr>
            <a:r>
              <a:rPr lang="en-US" altLang="ko-KR"/>
              <a:t>20XX</a:t>
            </a:r>
            <a:r>
              <a:rPr lang="ko-KR" altLang="en-US"/>
              <a:t>년</a:t>
            </a:r>
          </a:p>
        </p:txBody>
      </p:sp>
      <p:sp>
        <p:nvSpPr>
          <p:cNvPr id="16" name="바닥글 개체 틀 7">
            <a:extLst>
              <a:ext uri="{FF2B5EF4-FFF2-40B4-BE49-F238E27FC236}">
                <a16:creationId xmlns:a16="http://schemas.microsoft.com/office/drawing/2014/main" id="{FBD13A29-DF90-4047-B6E5-DFA75D6A5BB9}"/>
              </a:ext>
            </a:extLst>
          </p:cNvPr>
          <p:cNvSpPr>
            <a:spLocks noGrp="1"/>
          </p:cNvSpPr>
          <p:nvPr>
            <p:ph type="ftr" sz="quarter" idx="11"/>
          </p:nvPr>
        </p:nvSpPr>
        <p:spPr>
          <a:xfrm>
            <a:off x="4109310" y="6327648"/>
            <a:ext cx="3976429" cy="365125"/>
          </a:xfrm>
        </p:spPr>
        <p:txBody>
          <a:bodyPr rtlCol="0"/>
          <a:lstStyle>
            <a:lvl1pPr>
              <a:defRPr>
                <a:solidFill>
                  <a:schemeClr val="tx1">
                    <a:alpha val="60000"/>
                  </a:schemeClr>
                </a:solidFill>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7" name="슬라이드 번호 개체 틀 8">
            <a:extLst>
              <a:ext uri="{FF2B5EF4-FFF2-40B4-BE49-F238E27FC236}">
                <a16:creationId xmlns:a16="http://schemas.microsoft.com/office/drawing/2014/main" id="{DD0AF7D0-41AD-41E1-84B0-436A90E26D65}"/>
              </a:ext>
            </a:extLst>
          </p:cNvPr>
          <p:cNvSpPr>
            <a:spLocks noGrp="1"/>
          </p:cNvSpPr>
          <p:nvPr>
            <p:ph type="sldNum" sz="quarter" idx="12"/>
          </p:nvPr>
        </p:nvSpPr>
        <p:spPr>
          <a:xfrm>
            <a:off x="10186908" y="6327648"/>
            <a:ext cx="1166892" cy="365125"/>
          </a:xfrm>
        </p:spPr>
        <p:txBody>
          <a:bodyPr rtlCol="0"/>
          <a:lstStyle>
            <a:lvl1pPr>
              <a:defRPr>
                <a:solidFill>
                  <a:schemeClr val="tx1">
                    <a:alpha val="60000"/>
                  </a:schemeClr>
                </a:solidFill>
                <a:latin typeface="맑은 고딕" panose="020B0503020000020004" pitchFamily="50" charset="-127"/>
                <a:ea typeface="맑은 고딕" panose="020B0503020000020004" pitchFamily="50" charset="-127"/>
              </a:defRPr>
            </a:lvl1pPr>
          </a:lstStyle>
          <a:p>
            <a:pPr>
              <a:defRPr/>
            </a:pPr>
            <a:fld id="{73B850FF-6169-4056-8077-06FFA93A5366}" type="slidenum">
              <a:rPr lang="en-US" altLang="ko-KR" smtClean="0"/>
              <a:pPr>
                <a:defRPr/>
              </a:pPr>
              <a:t>‹#›</a:t>
            </a:fld>
            <a:endParaRPr lang="ko-KR" altLang="en-US"/>
          </a:p>
        </p:txBody>
      </p:sp>
    </p:spTree>
    <p:extLst>
      <p:ext uri="{BB962C8B-B14F-4D97-AF65-F5344CB8AC3E}">
        <p14:creationId xmlns:p14="http://schemas.microsoft.com/office/powerpoint/2010/main" val="2524541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인용문">
    <p:spTree>
      <p:nvGrpSpPr>
        <p:cNvPr id="1" name=""/>
        <p:cNvGrpSpPr/>
        <p:nvPr/>
      </p:nvGrpSpPr>
      <p:grpSpPr>
        <a:xfrm>
          <a:off x="0" y="0"/>
          <a:ext cx="0" cy="0"/>
          <a:chOff x="0" y="0"/>
          <a:chExt cx="0" cy="0"/>
        </a:xfrm>
      </p:grpSpPr>
      <p:sp>
        <p:nvSpPr>
          <p:cNvPr id="25" name="그림 개체 틀 23">
            <a:extLst>
              <a:ext uri="{FF2B5EF4-FFF2-40B4-BE49-F238E27FC236}">
                <a16:creationId xmlns:a16="http://schemas.microsoft.com/office/drawing/2014/main" id="{2580089F-49C9-440C-8318-24576EE00A42}"/>
              </a:ext>
            </a:extLst>
          </p:cNvPr>
          <p:cNvSpPr>
            <a:spLocks noGrp="1"/>
          </p:cNvSpPr>
          <p:nvPr>
            <p:ph type="pic" sz="quarter" idx="10" hasCustomPrompt="1"/>
          </p:nvPr>
        </p:nvSpPr>
        <p:spPr>
          <a:xfrm>
            <a:off x="0" y="0"/>
            <a:ext cx="12188825" cy="6858000"/>
          </a:xfr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17" name="직사각형 16">
            <a:extLst>
              <a:ext uri="{FF2B5EF4-FFF2-40B4-BE49-F238E27FC236}">
                <a16:creationId xmlns:a16="http://schemas.microsoft.com/office/drawing/2014/main" id="{D0DEEF06-129C-4E9F-BB08-1F653A08D2A5}"/>
              </a:ext>
              <a:ext uri="{C183D7F6-B498-43B3-948B-1728B52AA6E4}">
                <adec:decorative xmlns:adec="http://schemas.microsoft.com/office/drawing/2017/decorative" val="1"/>
              </a:ext>
            </a:extLst>
          </p:cNvPr>
          <p:cNvSpPr/>
          <p:nvPr userDrawn="1"/>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 name="제목 1">
            <a:extLst>
              <a:ext uri="{FF2B5EF4-FFF2-40B4-BE49-F238E27FC236}">
                <a16:creationId xmlns:a16="http://schemas.microsoft.com/office/drawing/2014/main" id="{A4AEFBDB-1B30-4054-9EAE-3085105D69E4}"/>
              </a:ext>
            </a:extLst>
          </p:cNvPr>
          <p:cNvSpPr>
            <a:spLocks noGrp="1"/>
          </p:cNvSpPr>
          <p:nvPr>
            <p:ph type="title" hasCustomPrompt="1"/>
          </p:nvPr>
        </p:nvSpPr>
        <p:spPr>
          <a:xfrm>
            <a:off x="996275" y="865762"/>
            <a:ext cx="10198776" cy="4056968"/>
          </a:xfrm>
        </p:spPr>
        <p:txBody>
          <a:bodyPr rtlCol="0" anchor="b"/>
          <a:lstStyle>
            <a:lvl1pPr algn="ctr">
              <a:lnSpc>
                <a:spcPct val="110000"/>
              </a:lnSpc>
              <a:spcBef>
                <a:spcPts val="1000"/>
              </a:spcBef>
              <a:defRPr>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defRPr>
            </a:lvl1pPr>
          </a:lstStyle>
          <a:p>
            <a:pPr rtl="0"/>
            <a:r>
              <a:rPr lang="ko-KR" altLang="en-US" noProof="0"/>
              <a:t>제목을 추가하려면 클릭하세요</a:t>
            </a:r>
            <a:r>
              <a:rPr lang="en-US" altLang="ko-KR" noProof="0"/>
              <a:t>.</a:t>
            </a:r>
          </a:p>
        </p:txBody>
      </p:sp>
      <p:sp>
        <p:nvSpPr>
          <p:cNvPr id="19" name="부제목 2">
            <a:extLst>
              <a:ext uri="{FF2B5EF4-FFF2-40B4-BE49-F238E27FC236}">
                <a16:creationId xmlns:a16="http://schemas.microsoft.com/office/drawing/2014/main" id="{0F34EB02-AC27-416D-A53F-77F9841BFD7D}"/>
              </a:ext>
            </a:extLst>
          </p:cNvPr>
          <p:cNvSpPr>
            <a:spLocks noGrp="1"/>
          </p:cNvSpPr>
          <p:nvPr>
            <p:ph type="subTitle" idx="1"/>
          </p:nvPr>
        </p:nvSpPr>
        <p:spPr>
          <a:xfrm>
            <a:off x="1218708" y="5101548"/>
            <a:ext cx="9781327" cy="502958"/>
          </a:xfrm>
        </p:spPr>
        <p:txBody>
          <a:bodyPr rtlCol="0" anchor="t">
            <a:normAutofit/>
          </a:bodyPr>
          <a:lstStyle>
            <a:lvl1pPr marL="0" indent="0" algn="ctr">
              <a:buNone/>
              <a:defRPr sz="2800">
                <a:latin typeface="맑은 고딕" panose="020B0503020000020004" pitchFamily="50" charset="-127"/>
                <a:ea typeface="맑은 고딕" panose="020B0503020000020004" pitchFamily="50" charset="-127"/>
              </a:defRPr>
            </a:lvl1pPr>
          </a:lstStyle>
          <a:p>
            <a:pPr rtl="0">
              <a:lnSpc>
                <a:spcPct val="110000"/>
              </a:lnSpc>
            </a:pPr>
            <a:r>
              <a:rPr lang="ko-KR" altLang="en-US" sz="2200" noProof="0">
                <a:solidFill>
                  <a:srgbClr val="FFFFFF"/>
                </a:solidFill>
                <a:effectLst>
                  <a:outerShdw blurRad="38100" dist="38100" dir="2700000" algn="tl">
                    <a:srgbClr val="000000">
                      <a:alpha val="43137"/>
                    </a:srgbClr>
                  </a:outerShdw>
                </a:effectLst>
                <a:cs typeface="Segoe UI Semilight" panose="020B0402040204020203" pitchFamily="34" charset="0"/>
              </a:rPr>
              <a:t>클릭하여 마스터 부제목 스타일 편집</a:t>
            </a:r>
          </a:p>
        </p:txBody>
      </p:sp>
    </p:spTree>
    <p:extLst>
      <p:ext uri="{BB962C8B-B14F-4D97-AF65-F5344CB8AC3E}">
        <p14:creationId xmlns:p14="http://schemas.microsoft.com/office/powerpoint/2010/main" val="3197212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팀">
    <p:bg>
      <p:bgPr>
        <a:solidFill>
          <a:schemeClr val="bg2">
            <a:alpha val="70000"/>
          </a:schemeClr>
        </a:solidFill>
        <a:effectLst/>
      </p:bgPr>
    </p:bg>
    <p:spTree>
      <p:nvGrpSpPr>
        <p:cNvPr id="1" name=""/>
        <p:cNvGrpSpPr/>
        <p:nvPr/>
      </p:nvGrpSpPr>
      <p:grpSpPr>
        <a:xfrm>
          <a:off x="0" y="0"/>
          <a:ext cx="0" cy="0"/>
          <a:chOff x="0" y="0"/>
          <a:chExt cx="0" cy="0"/>
        </a:xfrm>
      </p:grpSpPr>
      <p:sp>
        <p:nvSpPr>
          <p:cNvPr id="18" name="직사각형 17">
            <a:extLst>
              <a:ext uri="{FF2B5EF4-FFF2-40B4-BE49-F238E27FC236}">
                <a16:creationId xmlns:a16="http://schemas.microsoft.com/office/drawing/2014/main" id="{2798F9B1-9C80-43D7-9EEB-62368C6E4700}"/>
              </a:ext>
              <a:ext uri="{C183D7F6-B498-43B3-948B-1728B52AA6E4}">
                <adec:decorative xmlns:adec="http://schemas.microsoft.com/office/drawing/2017/decorative" val="1"/>
              </a:ext>
            </a:extLst>
          </p:cNvPr>
          <p:cNvSpPr/>
          <p:nvPr userDrawn="1"/>
        </p:nvSpPr>
        <p:spPr>
          <a:xfrm>
            <a:off x="0" y="4563122"/>
            <a:ext cx="12188952" cy="229487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19" name="직사각형 18">
            <a:extLst>
              <a:ext uri="{FF2B5EF4-FFF2-40B4-BE49-F238E27FC236}">
                <a16:creationId xmlns:a16="http://schemas.microsoft.com/office/drawing/2014/main" id="{B19F8183-B975-40ED-AF54-2E47480E8FDF}"/>
              </a:ext>
              <a:ext uri="{C183D7F6-B498-43B3-948B-1728B52AA6E4}">
                <adec:decorative xmlns:adec="http://schemas.microsoft.com/office/drawing/2017/decorative" val="1"/>
              </a:ext>
            </a:extLst>
          </p:cNvPr>
          <p:cNvSpPr/>
          <p:nvPr userDrawn="1"/>
        </p:nvSpPr>
        <p:spPr>
          <a:xfrm>
            <a:off x="0" y="4632326"/>
            <a:ext cx="12188952"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0" name="제목 1">
            <a:extLst>
              <a:ext uri="{FF2B5EF4-FFF2-40B4-BE49-F238E27FC236}">
                <a16:creationId xmlns:a16="http://schemas.microsoft.com/office/drawing/2014/main" id="{5F15006B-9319-46AF-AE0D-7BBBA5A5FEED}"/>
              </a:ext>
            </a:extLst>
          </p:cNvPr>
          <p:cNvSpPr>
            <a:spLocks noGrp="1"/>
          </p:cNvSpPr>
          <p:nvPr>
            <p:ph type="title"/>
          </p:nvPr>
        </p:nvSpPr>
        <p:spPr>
          <a:xfrm>
            <a:off x="838200" y="4679001"/>
            <a:ext cx="10348147" cy="1388631"/>
          </a:xfrm>
        </p:spPr>
        <p:txBody>
          <a:bodyPr rtlCol="0">
            <a:norm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solidFill>
                  <a:schemeClr val="bg1"/>
                </a:solidFill>
                <a:cs typeface="Posterama" panose="020B0504020200020000" pitchFamily="34" charset="0"/>
              </a:rPr>
              <a:t>마스터 제목 스타일 편집</a:t>
            </a:r>
          </a:p>
        </p:txBody>
      </p:sp>
      <p:sp>
        <p:nvSpPr>
          <p:cNvPr id="21" name="날짜 개체 틀 5">
            <a:extLst>
              <a:ext uri="{FF2B5EF4-FFF2-40B4-BE49-F238E27FC236}">
                <a16:creationId xmlns:a16="http://schemas.microsoft.com/office/drawing/2014/main" id="{EF966BF4-C741-471C-BD3E-40536108BDFF}"/>
              </a:ext>
            </a:extLst>
          </p:cNvPr>
          <p:cNvSpPr>
            <a:spLocks noGrp="1"/>
          </p:cNvSpPr>
          <p:nvPr>
            <p:ph type="dt" sz="half" idx="10"/>
          </p:nvPr>
        </p:nvSpPr>
        <p:spPr>
          <a:xfrm>
            <a:off x="838200" y="6324600"/>
            <a:ext cx="27432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en-US" altLang="ko-KR">
                <a:solidFill>
                  <a:prstClr val="white">
                    <a:alpha val="60000"/>
                  </a:prstClr>
                </a:solidFill>
              </a:rPr>
              <a:t>20XX</a:t>
            </a:r>
            <a:r>
              <a:rPr lang="ko-KR" altLang="en-US">
                <a:solidFill>
                  <a:prstClr val="white">
                    <a:alpha val="60000"/>
                  </a:prstClr>
                </a:solidFill>
              </a:rPr>
              <a:t>년</a:t>
            </a:r>
          </a:p>
        </p:txBody>
      </p:sp>
      <p:sp>
        <p:nvSpPr>
          <p:cNvPr id="22" name="바닥글 개체 틀 6">
            <a:extLst>
              <a:ext uri="{FF2B5EF4-FFF2-40B4-BE49-F238E27FC236}">
                <a16:creationId xmlns:a16="http://schemas.microsoft.com/office/drawing/2014/main" id="{E4052D32-8B32-4C10-8FF9-3CC40E7F37A9}"/>
              </a:ext>
            </a:extLst>
          </p:cNvPr>
          <p:cNvSpPr>
            <a:spLocks noGrp="1"/>
          </p:cNvSpPr>
          <p:nvPr>
            <p:ph type="ftr" sz="quarter" idx="11"/>
          </p:nvPr>
        </p:nvSpPr>
        <p:spPr>
          <a:xfrm>
            <a:off x="4038600" y="6324600"/>
            <a:ext cx="41148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ko-KR" altLang="en-US">
                <a:solidFill>
                  <a:prstClr val="white">
                    <a:alpha val="60000"/>
                  </a:prstClr>
                </a:solidFill>
              </a:rPr>
              <a:t>프레젠테이션 제목</a:t>
            </a:r>
          </a:p>
        </p:txBody>
      </p:sp>
      <p:sp>
        <p:nvSpPr>
          <p:cNvPr id="23" name="슬라이드 번호 개체 틀 7">
            <a:extLst>
              <a:ext uri="{FF2B5EF4-FFF2-40B4-BE49-F238E27FC236}">
                <a16:creationId xmlns:a16="http://schemas.microsoft.com/office/drawing/2014/main" id="{423F6085-8F80-41B9-9BA1-8719DDB0C313}"/>
              </a:ext>
            </a:extLst>
          </p:cNvPr>
          <p:cNvSpPr>
            <a:spLocks noGrp="1"/>
          </p:cNvSpPr>
          <p:nvPr>
            <p:ph type="sldNum" sz="quarter" idx="12"/>
          </p:nvPr>
        </p:nvSpPr>
        <p:spPr>
          <a:xfrm>
            <a:off x="8610600" y="6324600"/>
            <a:ext cx="27432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fld id="{73B850FF-6169-4056-8077-06FFA93A5366}" type="slidenum">
              <a:rPr lang="en-US" altLang="ko-KR" smtClean="0">
                <a:solidFill>
                  <a:prstClr val="white">
                    <a:alpha val="60000"/>
                  </a:prstClr>
                </a:solidFill>
              </a:rPr>
              <a:pPr>
                <a:defRPr/>
              </a:pPr>
              <a:t>‹#›</a:t>
            </a:fld>
            <a:endParaRPr lang="ko-KR" altLang="en-US">
              <a:solidFill>
                <a:prstClr val="white">
                  <a:alpha val="60000"/>
                </a:prstClr>
              </a:solidFill>
            </a:endParaRPr>
          </a:p>
        </p:txBody>
      </p:sp>
      <p:sp>
        <p:nvSpPr>
          <p:cNvPr id="3" name="내용 개체 틀 2">
            <a:extLst>
              <a:ext uri="{FF2B5EF4-FFF2-40B4-BE49-F238E27FC236}">
                <a16:creationId xmlns:a16="http://schemas.microsoft.com/office/drawing/2014/main" id="{A7452533-4333-455C-A755-FD0DB695115D}"/>
              </a:ext>
            </a:extLst>
          </p:cNvPr>
          <p:cNvSpPr>
            <a:spLocks noGrp="1"/>
          </p:cNvSpPr>
          <p:nvPr>
            <p:ph sz="quarter" idx="13" hasCustomPrompt="1"/>
          </p:nvPr>
        </p:nvSpPr>
        <p:spPr>
          <a:xfrm>
            <a:off x="392113" y="217488"/>
            <a:ext cx="11407775" cy="4344987"/>
          </a:xfrm>
        </p:spPr>
        <p:txBody>
          <a:bodyPr rtlCol="0"/>
          <a:lstStyle>
            <a:lvl1pPr>
              <a:defRPr>
                <a:solidFill>
                  <a:schemeClr val="tx1"/>
                </a:solidFill>
                <a:latin typeface="맑은 고딕" panose="020B0503020000020004" pitchFamily="50" charset="-127"/>
                <a:ea typeface="맑은 고딕" panose="020B0503020000020004" pitchFamily="50" charset="-12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rtl="0"/>
            <a:r>
              <a:rPr lang="ko-KR" altLang="en-US" noProof="0"/>
              <a:t>내용을 추가하려면 클릭하세요</a:t>
            </a:r>
          </a:p>
        </p:txBody>
      </p:sp>
    </p:spTree>
    <p:extLst>
      <p:ext uri="{BB962C8B-B14F-4D97-AF65-F5344CB8AC3E}">
        <p14:creationId xmlns:p14="http://schemas.microsoft.com/office/powerpoint/2010/main" val="1726798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시간 표시줄">
    <p:bg>
      <p:bgPr>
        <a:solidFill>
          <a:schemeClr val="bg2">
            <a:alpha val="70000"/>
          </a:schemeClr>
        </a:solidFill>
        <a:effectLst/>
      </p:bgPr>
    </p:bg>
    <p:spTree>
      <p:nvGrpSpPr>
        <p:cNvPr id="1" name=""/>
        <p:cNvGrpSpPr/>
        <p:nvPr/>
      </p:nvGrpSpPr>
      <p:grpSpPr>
        <a:xfrm>
          <a:off x="0" y="0"/>
          <a:ext cx="0" cy="0"/>
          <a:chOff x="0" y="0"/>
          <a:chExt cx="0" cy="0"/>
        </a:xfrm>
      </p:grpSpPr>
      <p:sp>
        <p:nvSpPr>
          <p:cNvPr id="26" name="직사각형 25">
            <a:extLst>
              <a:ext uri="{FF2B5EF4-FFF2-40B4-BE49-F238E27FC236}">
                <a16:creationId xmlns:a16="http://schemas.microsoft.com/office/drawing/2014/main" id="{98EB1B99-4A44-424D-960B-E39E95E47FE1}"/>
              </a:ext>
              <a:ext uri="{C183D7F6-B498-43B3-948B-1728B52AA6E4}">
                <adec:decorative xmlns:adec="http://schemas.microsoft.com/office/drawing/2017/decorative" val="1"/>
              </a:ext>
            </a:extLst>
          </p:cNvPr>
          <p:cNvSpPr/>
          <p:nvPr userDrawn="1"/>
        </p:nvSpPr>
        <p:spPr>
          <a:xfrm>
            <a:off x="0" y="4563122"/>
            <a:ext cx="12188952" cy="229487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7" name="직사각형 26">
            <a:extLst>
              <a:ext uri="{FF2B5EF4-FFF2-40B4-BE49-F238E27FC236}">
                <a16:creationId xmlns:a16="http://schemas.microsoft.com/office/drawing/2014/main" id="{1C4B9F2D-4BC8-49AA-AF37-3F0C8E5A2D87}"/>
              </a:ext>
              <a:ext uri="{C183D7F6-B498-43B3-948B-1728B52AA6E4}">
                <adec:decorative xmlns:adec="http://schemas.microsoft.com/office/drawing/2017/decorative" val="1"/>
              </a:ext>
            </a:extLst>
          </p:cNvPr>
          <p:cNvSpPr/>
          <p:nvPr userDrawn="1"/>
        </p:nvSpPr>
        <p:spPr>
          <a:xfrm>
            <a:off x="0" y="4632326"/>
            <a:ext cx="12188952"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8" name="제목 1">
            <a:extLst>
              <a:ext uri="{FF2B5EF4-FFF2-40B4-BE49-F238E27FC236}">
                <a16:creationId xmlns:a16="http://schemas.microsoft.com/office/drawing/2014/main" id="{59607F4D-1EB7-4A8D-BDBE-3FBD59A56ECE}"/>
              </a:ext>
            </a:extLst>
          </p:cNvPr>
          <p:cNvSpPr>
            <a:spLocks noGrp="1"/>
          </p:cNvSpPr>
          <p:nvPr>
            <p:ph type="title"/>
          </p:nvPr>
        </p:nvSpPr>
        <p:spPr>
          <a:xfrm>
            <a:off x="838200" y="4581785"/>
            <a:ext cx="10348147" cy="1572606"/>
          </a:xfrm>
        </p:spPr>
        <p:txBody>
          <a:bodyPr rtlCol="0">
            <a:norm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solidFill>
                  <a:schemeClr val="bg1"/>
                </a:solidFill>
                <a:cs typeface="Posterama" panose="020B0504020200020000" pitchFamily="34" charset="0"/>
              </a:rPr>
              <a:t>마스터 제목 스타일 편집</a:t>
            </a:r>
          </a:p>
        </p:txBody>
      </p:sp>
      <p:sp>
        <p:nvSpPr>
          <p:cNvPr id="29" name="날짜 개체 틀 5">
            <a:extLst>
              <a:ext uri="{FF2B5EF4-FFF2-40B4-BE49-F238E27FC236}">
                <a16:creationId xmlns:a16="http://schemas.microsoft.com/office/drawing/2014/main" id="{D059A74B-DC70-4E6A-8B79-92049E91B19C}"/>
              </a:ext>
            </a:extLst>
          </p:cNvPr>
          <p:cNvSpPr>
            <a:spLocks noGrp="1"/>
          </p:cNvSpPr>
          <p:nvPr>
            <p:ph type="dt" sz="half" idx="10"/>
          </p:nvPr>
        </p:nvSpPr>
        <p:spPr>
          <a:xfrm>
            <a:off x="838200" y="6324600"/>
            <a:ext cx="27432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en-US" altLang="ko-KR">
                <a:solidFill>
                  <a:prstClr val="white">
                    <a:alpha val="60000"/>
                  </a:prstClr>
                </a:solidFill>
              </a:rPr>
              <a:t>20XX</a:t>
            </a:r>
            <a:r>
              <a:rPr lang="ko-KR" altLang="en-US">
                <a:solidFill>
                  <a:prstClr val="white">
                    <a:alpha val="60000"/>
                  </a:prstClr>
                </a:solidFill>
              </a:rPr>
              <a:t>년</a:t>
            </a:r>
          </a:p>
        </p:txBody>
      </p:sp>
      <p:sp>
        <p:nvSpPr>
          <p:cNvPr id="30" name="바닥글 개체 틀 6">
            <a:extLst>
              <a:ext uri="{FF2B5EF4-FFF2-40B4-BE49-F238E27FC236}">
                <a16:creationId xmlns:a16="http://schemas.microsoft.com/office/drawing/2014/main" id="{60A3B447-230B-4641-9E61-C6AFA8ADA113}"/>
              </a:ext>
            </a:extLst>
          </p:cNvPr>
          <p:cNvSpPr>
            <a:spLocks noGrp="1"/>
          </p:cNvSpPr>
          <p:nvPr>
            <p:ph type="ftr" sz="quarter" idx="11"/>
          </p:nvPr>
        </p:nvSpPr>
        <p:spPr>
          <a:xfrm>
            <a:off x="4038600" y="6324600"/>
            <a:ext cx="41148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ko-KR" altLang="en-US">
                <a:solidFill>
                  <a:prstClr val="white">
                    <a:alpha val="60000"/>
                  </a:prstClr>
                </a:solidFill>
              </a:rPr>
              <a:t>프레젠테이션 제목</a:t>
            </a:r>
          </a:p>
        </p:txBody>
      </p:sp>
      <p:sp>
        <p:nvSpPr>
          <p:cNvPr id="31" name="슬라이드 번호 개체 틀 7">
            <a:extLst>
              <a:ext uri="{FF2B5EF4-FFF2-40B4-BE49-F238E27FC236}">
                <a16:creationId xmlns:a16="http://schemas.microsoft.com/office/drawing/2014/main" id="{D891FDCC-CEC5-46EA-83E5-AF2316413B93}"/>
              </a:ext>
            </a:extLst>
          </p:cNvPr>
          <p:cNvSpPr>
            <a:spLocks noGrp="1"/>
          </p:cNvSpPr>
          <p:nvPr>
            <p:ph type="sldNum" sz="quarter" idx="12"/>
          </p:nvPr>
        </p:nvSpPr>
        <p:spPr>
          <a:xfrm>
            <a:off x="8610600" y="6324600"/>
            <a:ext cx="27432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fld id="{73B850FF-6169-4056-8077-06FFA93A5366}" type="slidenum">
              <a:rPr lang="en-US" altLang="ko-KR" smtClean="0">
                <a:solidFill>
                  <a:prstClr val="white">
                    <a:alpha val="60000"/>
                  </a:prstClr>
                </a:solidFill>
              </a:rPr>
              <a:pPr>
                <a:defRPr/>
              </a:pPr>
              <a:t>‹#›</a:t>
            </a:fld>
            <a:endParaRPr lang="ko-KR" altLang="en-US">
              <a:solidFill>
                <a:prstClr val="white">
                  <a:alpha val="60000"/>
                </a:prstClr>
              </a:solidFill>
            </a:endParaRPr>
          </a:p>
        </p:txBody>
      </p:sp>
      <p:sp>
        <p:nvSpPr>
          <p:cNvPr id="3" name="내용 개체 틀 2">
            <a:extLst>
              <a:ext uri="{FF2B5EF4-FFF2-40B4-BE49-F238E27FC236}">
                <a16:creationId xmlns:a16="http://schemas.microsoft.com/office/drawing/2014/main" id="{77112BDF-BBAF-4198-8203-F269CA203EB7}"/>
              </a:ext>
            </a:extLst>
          </p:cNvPr>
          <p:cNvSpPr>
            <a:spLocks noGrp="1"/>
          </p:cNvSpPr>
          <p:nvPr>
            <p:ph sz="quarter" idx="13" hasCustomPrompt="1"/>
          </p:nvPr>
        </p:nvSpPr>
        <p:spPr>
          <a:xfrm>
            <a:off x="1089025" y="209550"/>
            <a:ext cx="10013950" cy="4143375"/>
          </a:xfrm>
        </p:spPr>
        <p:txBody>
          <a:bodyPr rtlCol="0"/>
          <a:lstStyle>
            <a:lvl1pPr>
              <a:defRPr>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내용을 추가하려면 클릭하세요</a:t>
            </a:r>
          </a:p>
        </p:txBody>
      </p:sp>
    </p:spTree>
    <p:extLst>
      <p:ext uri="{BB962C8B-B14F-4D97-AF65-F5344CB8AC3E}">
        <p14:creationId xmlns:p14="http://schemas.microsoft.com/office/powerpoint/2010/main" val="656986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내용 2열">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4DFDE745-8E05-475F-BC08-E9B8B01E6267}"/>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제목 1">
            <a:extLst>
              <a:ext uri="{FF2B5EF4-FFF2-40B4-BE49-F238E27FC236}">
                <a16:creationId xmlns:a16="http://schemas.microsoft.com/office/drawing/2014/main" id="{D4AB668B-5364-48F5-8E6A-67B8A330D922}"/>
              </a:ext>
            </a:extLst>
          </p:cNvPr>
          <p:cNvSpPr>
            <a:spLocks noGrp="1"/>
          </p:cNvSpPr>
          <p:nvPr>
            <p:ph type="title"/>
          </p:nvPr>
        </p:nvSpPr>
        <p:spPr>
          <a:xfrm>
            <a:off x="838201" y="559814"/>
            <a:ext cx="10348146" cy="753172"/>
          </a:xfrm>
        </p:spPr>
        <p:txBody>
          <a:bodyPr rtlCol="0" anchor="t">
            <a:normAutofit/>
          </a:bodyPr>
          <a:lstStyle>
            <a:lvl1pPr>
              <a:defRPr>
                <a:solidFill>
                  <a:schemeClr val="tx2"/>
                </a:solidFill>
              </a:defRPr>
            </a:lvl1pPr>
          </a:lstStyle>
          <a:p>
            <a:pPr rtl="0">
              <a:lnSpc>
                <a:spcPct val="100000"/>
              </a:lnSpc>
            </a:pPr>
            <a:r>
              <a:rPr lang="ko-KR" altLang="en-US" spc="120" noProof="0">
                <a:solidFill>
                  <a:schemeClr val="tx2"/>
                </a:solidFill>
                <a:cs typeface="Posterama" panose="020B0504020200020000" pitchFamily="34" charset="0"/>
              </a:rPr>
              <a:t>마스터 제목 스타일 편집</a:t>
            </a:r>
          </a:p>
        </p:txBody>
      </p:sp>
      <p:pic>
        <p:nvPicPr>
          <p:cNvPr id="11" name="그림 10">
            <a:extLst>
              <a:ext uri="{FF2B5EF4-FFF2-40B4-BE49-F238E27FC236}">
                <a16:creationId xmlns:a16="http://schemas.microsoft.com/office/drawing/2014/main" id="{BDCD62CE-FD0C-47C1-94CE-C2F8B5AA8272}"/>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6" name="텍스트 개체 틀 15">
            <a:extLst>
              <a:ext uri="{FF2B5EF4-FFF2-40B4-BE49-F238E27FC236}">
                <a16:creationId xmlns:a16="http://schemas.microsoft.com/office/drawing/2014/main" id="{400F5829-71BC-4CC0-A88E-2D9B5D18E8D6}"/>
              </a:ext>
            </a:extLst>
          </p:cNvPr>
          <p:cNvSpPr>
            <a:spLocks noGrp="1"/>
          </p:cNvSpPr>
          <p:nvPr>
            <p:ph type="body" sz="quarter" idx="13" hasCustomPrompt="1"/>
          </p:nvPr>
        </p:nvSpPr>
        <p:spPr>
          <a:xfrm>
            <a:off x="1612288" y="1719628"/>
            <a:ext cx="4307865" cy="554038"/>
          </a:xfrm>
        </p:spPr>
        <p:txBody>
          <a:bodyPr rtlCol="0">
            <a:normAutofit/>
          </a:bodyPr>
          <a:lstStyle>
            <a:lvl1pPr marL="0" indent="0">
              <a:buNone/>
              <a:defRPr sz="2400" b="1">
                <a:solidFill>
                  <a:schemeClr val="accent4"/>
                </a:solidFill>
              </a:defRPr>
            </a:lvl1pPr>
          </a:lstStyle>
          <a:p>
            <a:pPr lvl="0" rtl="0"/>
            <a:r>
              <a:rPr lang="ko-KR" altLang="en-US" noProof="0"/>
              <a:t>부제목을 추가하려면 클릭하세요</a:t>
            </a:r>
            <a:r>
              <a:rPr lang="en-US" altLang="ko-KR" noProof="0"/>
              <a:t>.</a:t>
            </a:r>
          </a:p>
        </p:txBody>
      </p:sp>
      <p:sp>
        <p:nvSpPr>
          <p:cNvPr id="19" name="텍스트 개체 틀 18">
            <a:extLst>
              <a:ext uri="{FF2B5EF4-FFF2-40B4-BE49-F238E27FC236}">
                <a16:creationId xmlns:a16="http://schemas.microsoft.com/office/drawing/2014/main" id="{FD2F63FE-D5D7-44B0-B72C-D45AA6EE129B}"/>
              </a:ext>
            </a:extLst>
          </p:cNvPr>
          <p:cNvSpPr>
            <a:spLocks noGrp="1"/>
          </p:cNvSpPr>
          <p:nvPr>
            <p:ph type="body" sz="quarter" idx="15" hasCustomPrompt="1"/>
          </p:nvPr>
        </p:nvSpPr>
        <p:spPr>
          <a:xfrm>
            <a:off x="1612900" y="2332649"/>
            <a:ext cx="4306888"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ko-KR" altLang="en-US" noProof="0"/>
              <a:t>텍스트를 추가하려면 클릭하세요</a:t>
            </a:r>
            <a:r>
              <a:rPr lang="en-US" altLang="ko-KR" noProof="0"/>
              <a:t>.</a:t>
            </a:r>
          </a:p>
        </p:txBody>
      </p:sp>
      <p:sp>
        <p:nvSpPr>
          <p:cNvPr id="17" name="텍스트 개체 틀 15">
            <a:extLst>
              <a:ext uri="{FF2B5EF4-FFF2-40B4-BE49-F238E27FC236}">
                <a16:creationId xmlns:a16="http://schemas.microsoft.com/office/drawing/2014/main" id="{E0314D87-B4EE-460E-B18F-73BD13911150}"/>
              </a:ext>
            </a:extLst>
          </p:cNvPr>
          <p:cNvSpPr>
            <a:spLocks noGrp="1"/>
          </p:cNvSpPr>
          <p:nvPr>
            <p:ph type="body" sz="quarter" idx="14" hasCustomPrompt="1"/>
          </p:nvPr>
        </p:nvSpPr>
        <p:spPr>
          <a:xfrm>
            <a:off x="6266350" y="1719628"/>
            <a:ext cx="4307865" cy="554038"/>
          </a:xfrm>
        </p:spPr>
        <p:txBody>
          <a:bodyPr rtlCol="0">
            <a:normAutofit/>
          </a:bodyPr>
          <a:lstStyle>
            <a:lvl1pPr marL="0" indent="0">
              <a:buNone/>
              <a:defRPr sz="2400" b="1">
                <a:solidFill>
                  <a:schemeClr val="accent4"/>
                </a:solidFill>
              </a:defRPr>
            </a:lvl1pPr>
          </a:lstStyle>
          <a:p>
            <a:pPr lvl="0" rtl="0"/>
            <a:r>
              <a:rPr lang="ko-KR" altLang="en-US" noProof="0"/>
              <a:t>부제목을 추가하려면 클릭하세요</a:t>
            </a:r>
            <a:r>
              <a:rPr lang="en-US" altLang="ko-KR" noProof="0"/>
              <a:t>.</a:t>
            </a:r>
          </a:p>
        </p:txBody>
      </p:sp>
      <p:sp>
        <p:nvSpPr>
          <p:cNvPr id="20" name="텍스트 개체 틀 18">
            <a:extLst>
              <a:ext uri="{FF2B5EF4-FFF2-40B4-BE49-F238E27FC236}">
                <a16:creationId xmlns:a16="http://schemas.microsoft.com/office/drawing/2014/main" id="{C6020A13-A1EE-4B0D-9E98-DEC8824C5969}"/>
              </a:ext>
            </a:extLst>
          </p:cNvPr>
          <p:cNvSpPr>
            <a:spLocks noGrp="1"/>
          </p:cNvSpPr>
          <p:nvPr>
            <p:ph type="body" sz="quarter" idx="16" hasCustomPrompt="1"/>
          </p:nvPr>
        </p:nvSpPr>
        <p:spPr>
          <a:xfrm>
            <a:off x="6266838" y="2332649"/>
            <a:ext cx="4306888"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ko-KR" altLang="en-US" noProof="0"/>
              <a:t>텍스트를 추가하려면 클릭하세요</a:t>
            </a:r>
            <a:r>
              <a:rPr lang="en-US" altLang="ko-KR" noProof="0"/>
              <a:t>.</a:t>
            </a:r>
          </a:p>
        </p:txBody>
      </p:sp>
      <p:sp>
        <p:nvSpPr>
          <p:cNvPr id="12" name="날짜 개체 틀 5">
            <a:extLst>
              <a:ext uri="{FF2B5EF4-FFF2-40B4-BE49-F238E27FC236}">
                <a16:creationId xmlns:a16="http://schemas.microsoft.com/office/drawing/2014/main" id="{DB65338A-C6F0-4F28-B7EA-064B872F628B}"/>
              </a:ext>
            </a:extLst>
          </p:cNvPr>
          <p:cNvSpPr>
            <a:spLocks noGrp="1"/>
          </p:cNvSpPr>
          <p:nvPr>
            <p:ph type="dt" sz="half" idx="10"/>
          </p:nvPr>
        </p:nvSpPr>
        <p:spPr>
          <a:xfrm>
            <a:off x="838200" y="6324600"/>
            <a:ext cx="2743200" cy="365125"/>
          </a:xfrm>
        </p:spPr>
        <p:txBody>
          <a:bodyPr rtlCol="0"/>
          <a:lstStyle>
            <a:lvl1pPr>
              <a:defRPr>
                <a:solidFill>
                  <a:schemeClr val="tx1">
                    <a:alpha val="60000"/>
                  </a:schemeClr>
                </a:solidFill>
              </a:defRPr>
            </a:lvl1pPr>
          </a:lstStyle>
          <a:p>
            <a:pPr rtl="0">
              <a:defRPr/>
            </a:pPr>
            <a:r>
              <a:rPr lang="en-US" altLang="ko-KR" noProof="0"/>
              <a:t>20XX</a:t>
            </a:r>
            <a:r>
              <a:rPr lang="ko-KR" altLang="en-US" noProof="0"/>
              <a:t>년</a:t>
            </a:r>
          </a:p>
        </p:txBody>
      </p:sp>
      <p:sp>
        <p:nvSpPr>
          <p:cNvPr id="13" name="바닥글 개체 틀 6">
            <a:extLst>
              <a:ext uri="{FF2B5EF4-FFF2-40B4-BE49-F238E27FC236}">
                <a16:creationId xmlns:a16="http://schemas.microsoft.com/office/drawing/2014/main" id="{5743896B-BFE2-4F6B-B431-CF4B29CD3815}"/>
              </a:ext>
            </a:extLst>
          </p:cNvPr>
          <p:cNvSpPr>
            <a:spLocks noGrp="1"/>
          </p:cNvSpPr>
          <p:nvPr>
            <p:ph type="ftr" sz="quarter" idx="11"/>
          </p:nvPr>
        </p:nvSpPr>
        <p:spPr>
          <a:xfrm>
            <a:off x="4038600" y="6324600"/>
            <a:ext cx="4114800" cy="365125"/>
          </a:xfrm>
        </p:spPr>
        <p:txBody>
          <a:bodyPr rtlCol="0"/>
          <a:lstStyle>
            <a:lvl1pPr>
              <a:defRPr>
                <a:solidFill>
                  <a:schemeClr val="tx1">
                    <a:alpha val="60000"/>
                  </a:schemeClr>
                </a:solidFill>
              </a:defRPr>
            </a:lvl1pPr>
          </a:lstStyle>
          <a:p>
            <a:pPr rtl="0"/>
            <a:r>
              <a:rPr lang="ko-KR" altLang="en-US" noProof="0"/>
              <a:t>프레젠테이션 제목</a:t>
            </a:r>
          </a:p>
        </p:txBody>
      </p:sp>
      <p:sp>
        <p:nvSpPr>
          <p:cNvPr id="14" name="슬라이드 번호 개체 틀 7">
            <a:extLst>
              <a:ext uri="{FF2B5EF4-FFF2-40B4-BE49-F238E27FC236}">
                <a16:creationId xmlns:a16="http://schemas.microsoft.com/office/drawing/2014/main" id="{1F6558AB-F8E9-4605-A5ED-FE3F46A11262}"/>
              </a:ext>
            </a:extLst>
          </p:cNvPr>
          <p:cNvSpPr>
            <a:spLocks noGrp="1"/>
          </p:cNvSpPr>
          <p:nvPr>
            <p:ph type="sldNum" sz="quarter" idx="12"/>
          </p:nvPr>
        </p:nvSpPr>
        <p:spPr>
          <a:xfrm>
            <a:off x="8610600" y="6324600"/>
            <a:ext cx="2743200" cy="365125"/>
          </a:xfrm>
        </p:spPr>
        <p:txBody>
          <a:bodyPr rtlCol="0"/>
          <a:lstStyle>
            <a:lvl1pPr>
              <a:defRPr>
                <a:solidFill>
                  <a:schemeClr val="tx1">
                    <a:alpha val="60000"/>
                  </a:schemeClr>
                </a:solidFill>
              </a:defRPr>
            </a:lvl1pPr>
          </a:lstStyle>
          <a:p>
            <a:pPr rtl="0">
              <a:defRPr/>
            </a:pPr>
            <a:fld id="{73B850FF-6169-4056-8077-06FFA93A5366}" type="slidenum">
              <a:rPr lang="en-US" altLang="ko-KR" noProof="0" smtClean="0"/>
              <a:pPr>
                <a:defRPr/>
              </a:pPr>
              <a:t>‹#›</a:t>
            </a:fld>
            <a:endParaRPr lang="ko-KR" altLang="en-US" noProof="0"/>
          </a:p>
        </p:txBody>
      </p:sp>
    </p:spTree>
    <p:extLst>
      <p:ext uri="{BB962C8B-B14F-4D97-AF65-F5344CB8AC3E}">
        <p14:creationId xmlns:p14="http://schemas.microsoft.com/office/powerpoint/2010/main" val="3872868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내용 3열">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25EDB5FC-CA7C-4369-A121-67C4C93AB4B9}"/>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제목 1">
            <a:extLst>
              <a:ext uri="{FF2B5EF4-FFF2-40B4-BE49-F238E27FC236}">
                <a16:creationId xmlns:a16="http://schemas.microsoft.com/office/drawing/2014/main" id="{79814F19-D3DA-42AB-AAD4-22D54FE3743B}"/>
              </a:ext>
            </a:extLst>
          </p:cNvPr>
          <p:cNvSpPr>
            <a:spLocks noGrp="1"/>
          </p:cNvSpPr>
          <p:nvPr>
            <p:ph type="title"/>
          </p:nvPr>
        </p:nvSpPr>
        <p:spPr>
          <a:xfrm>
            <a:off x="838201" y="559814"/>
            <a:ext cx="10348146" cy="753172"/>
          </a:xfrm>
        </p:spPr>
        <p:txBody>
          <a:bodyPr rtlCol="0" anchor="t">
            <a:normAutofit/>
          </a:bodyPr>
          <a:lstStyle>
            <a:lvl1pPr>
              <a:defRPr>
                <a:solidFill>
                  <a:schemeClr val="tx2"/>
                </a:solidFill>
              </a:defRPr>
            </a:lvl1pPr>
          </a:lstStyle>
          <a:p>
            <a:pPr rtl="0">
              <a:lnSpc>
                <a:spcPct val="100000"/>
              </a:lnSpc>
            </a:pPr>
            <a:r>
              <a:rPr lang="ko-KR" altLang="en-US" spc="120" noProof="0">
                <a:solidFill>
                  <a:schemeClr val="tx2"/>
                </a:solidFill>
                <a:cs typeface="Posterama" panose="020B0504020200020000" pitchFamily="34" charset="0"/>
              </a:rPr>
              <a:t>마스터 제목 스타일 편집</a:t>
            </a:r>
          </a:p>
        </p:txBody>
      </p:sp>
      <p:pic>
        <p:nvPicPr>
          <p:cNvPr id="11" name="그림 10">
            <a:extLst>
              <a:ext uri="{FF2B5EF4-FFF2-40B4-BE49-F238E27FC236}">
                <a16:creationId xmlns:a16="http://schemas.microsoft.com/office/drawing/2014/main" id="{14126634-B312-428E-8F30-17C18904047D}"/>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2" name="날짜 개체 틀 5">
            <a:extLst>
              <a:ext uri="{FF2B5EF4-FFF2-40B4-BE49-F238E27FC236}">
                <a16:creationId xmlns:a16="http://schemas.microsoft.com/office/drawing/2014/main" id="{1AC832B9-3155-477F-89D0-A170836416F1}"/>
              </a:ext>
            </a:extLst>
          </p:cNvPr>
          <p:cNvSpPr>
            <a:spLocks noGrp="1"/>
          </p:cNvSpPr>
          <p:nvPr>
            <p:ph type="dt" sz="half" idx="10"/>
          </p:nvPr>
        </p:nvSpPr>
        <p:spPr>
          <a:xfrm>
            <a:off x="838200" y="6324600"/>
            <a:ext cx="2743200" cy="365125"/>
          </a:xfrm>
        </p:spPr>
        <p:txBody>
          <a:bodyPr rtlCol="0"/>
          <a:lstStyle>
            <a:lvl1pPr>
              <a:defRPr>
                <a:solidFill>
                  <a:schemeClr val="tx1">
                    <a:alpha val="60000"/>
                  </a:schemeClr>
                </a:solidFill>
              </a:defRPr>
            </a:lvl1pPr>
          </a:lstStyle>
          <a:p>
            <a:pPr rtl="0">
              <a:defRPr/>
            </a:pPr>
            <a:r>
              <a:rPr lang="en-US" altLang="ko-KR" noProof="0"/>
              <a:t>20XX</a:t>
            </a:r>
            <a:r>
              <a:rPr lang="ko-KR" altLang="en-US" noProof="0"/>
              <a:t>년</a:t>
            </a:r>
          </a:p>
        </p:txBody>
      </p:sp>
      <p:sp>
        <p:nvSpPr>
          <p:cNvPr id="13" name="바닥글 개체 틀 6">
            <a:extLst>
              <a:ext uri="{FF2B5EF4-FFF2-40B4-BE49-F238E27FC236}">
                <a16:creationId xmlns:a16="http://schemas.microsoft.com/office/drawing/2014/main" id="{7801D982-FEE5-4484-AD95-86DEE2E5D214}"/>
              </a:ext>
            </a:extLst>
          </p:cNvPr>
          <p:cNvSpPr>
            <a:spLocks noGrp="1"/>
          </p:cNvSpPr>
          <p:nvPr>
            <p:ph type="ftr" sz="quarter" idx="11"/>
          </p:nvPr>
        </p:nvSpPr>
        <p:spPr>
          <a:xfrm>
            <a:off x="4038600" y="6324600"/>
            <a:ext cx="4114800" cy="365125"/>
          </a:xfrm>
        </p:spPr>
        <p:txBody>
          <a:bodyPr rtlCol="0"/>
          <a:lstStyle>
            <a:lvl1pPr>
              <a:defRPr>
                <a:solidFill>
                  <a:schemeClr val="tx1">
                    <a:alpha val="60000"/>
                  </a:schemeClr>
                </a:solidFill>
              </a:defRPr>
            </a:lvl1pPr>
          </a:lstStyle>
          <a:p>
            <a:pPr rtl="0"/>
            <a:r>
              <a:rPr lang="ko-KR" altLang="en-US" noProof="0"/>
              <a:t>프레젠테이션 제목</a:t>
            </a:r>
          </a:p>
        </p:txBody>
      </p:sp>
      <p:sp>
        <p:nvSpPr>
          <p:cNvPr id="14" name="슬라이드 번호 개체 틀 7">
            <a:extLst>
              <a:ext uri="{FF2B5EF4-FFF2-40B4-BE49-F238E27FC236}">
                <a16:creationId xmlns:a16="http://schemas.microsoft.com/office/drawing/2014/main" id="{5F932331-BB94-49D3-9E40-67111663B4F6}"/>
              </a:ext>
            </a:extLst>
          </p:cNvPr>
          <p:cNvSpPr>
            <a:spLocks noGrp="1"/>
          </p:cNvSpPr>
          <p:nvPr>
            <p:ph type="sldNum" sz="quarter" idx="12"/>
          </p:nvPr>
        </p:nvSpPr>
        <p:spPr>
          <a:xfrm>
            <a:off x="8610600" y="6324600"/>
            <a:ext cx="2743200" cy="365125"/>
          </a:xfrm>
        </p:spPr>
        <p:txBody>
          <a:bodyPr rtlCol="0"/>
          <a:lstStyle>
            <a:lvl1pPr>
              <a:defRPr>
                <a:solidFill>
                  <a:schemeClr val="tx1">
                    <a:alpha val="60000"/>
                  </a:schemeClr>
                </a:solidFill>
              </a:defRPr>
            </a:lvl1pPr>
          </a:lstStyle>
          <a:p>
            <a:pPr rtl="0">
              <a:defRPr/>
            </a:pPr>
            <a:fld id="{73B850FF-6169-4056-8077-06FFA93A5366}" type="slidenum">
              <a:rPr lang="en-US" altLang="ko-KR" noProof="0" smtClean="0"/>
              <a:pPr>
                <a:defRPr/>
              </a:pPr>
              <a:t>‹#›</a:t>
            </a:fld>
            <a:endParaRPr lang="ko-KR" altLang="en-US" noProof="0"/>
          </a:p>
        </p:txBody>
      </p:sp>
      <p:sp>
        <p:nvSpPr>
          <p:cNvPr id="15" name="텍스트 개체 틀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005653" y="1719628"/>
            <a:ext cx="3300183" cy="554038"/>
          </a:xfrm>
        </p:spPr>
        <p:txBody>
          <a:bodyPr rtlCol="0">
            <a:normAutofit/>
          </a:bodyPr>
          <a:lstStyle>
            <a:lvl1pPr marL="0" indent="0">
              <a:buNone/>
              <a:defRPr sz="2400" b="1">
                <a:solidFill>
                  <a:schemeClr val="accent4"/>
                </a:solidFill>
              </a:defRPr>
            </a:lvl1pPr>
          </a:lstStyle>
          <a:p>
            <a:pPr lvl="0" rtl="0"/>
            <a:r>
              <a:rPr lang="ko-KR" altLang="en-US" noProof="0"/>
              <a:t>부제목을 추가하려면 클릭하세요</a:t>
            </a:r>
            <a:r>
              <a:rPr lang="en-US" altLang="ko-KR" noProof="0"/>
              <a:t>.</a:t>
            </a:r>
          </a:p>
        </p:txBody>
      </p:sp>
      <p:sp>
        <p:nvSpPr>
          <p:cNvPr id="17" name="텍스트 개체 틀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06265"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ko-KR" altLang="en-US" noProof="0"/>
              <a:t>텍스트를 추가하려면 클릭하세요</a:t>
            </a:r>
            <a:r>
              <a:rPr lang="en-US" altLang="ko-KR" noProof="0"/>
              <a:t>.</a:t>
            </a:r>
          </a:p>
        </p:txBody>
      </p:sp>
      <p:sp>
        <p:nvSpPr>
          <p:cNvPr id="31" name="텍스트 개체 틀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4529261" y="1719628"/>
            <a:ext cx="3300183" cy="554038"/>
          </a:xfrm>
        </p:spPr>
        <p:txBody>
          <a:bodyPr rtlCol="0">
            <a:normAutofit/>
          </a:bodyPr>
          <a:lstStyle>
            <a:lvl1pPr marL="0" indent="0">
              <a:buNone/>
              <a:defRPr sz="2400" b="1">
                <a:solidFill>
                  <a:schemeClr val="accent4"/>
                </a:solidFill>
              </a:defRPr>
            </a:lvl1pPr>
          </a:lstStyle>
          <a:p>
            <a:pPr lvl="0" rtl="0"/>
            <a:r>
              <a:rPr lang="ko-KR" altLang="en-US" noProof="0"/>
              <a:t>부제목을 추가하려면 클릭하세요</a:t>
            </a:r>
            <a:r>
              <a:rPr lang="en-US" altLang="ko-KR" noProof="0"/>
              <a:t>.</a:t>
            </a:r>
          </a:p>
        </p:txBody>
      </p:sp>
      <p:sp>
        <p:nvSpPr>
          <p:cNvPr id="32" name="텍스트 개체 틀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4529873"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ko-KR" altLang="en-US" noProof="0"/>
              <a:t>텍스트를 추가하려면 클릭하세요</a:t>
            </a:r>
            <a:r>
              <a:rPr lang="en-US" altLang="ko-KR" noProof="0"/>
              <a:t>.</a:t>
            </a:r>
          </a:p>
        </p:txBody>
      </p:sp>
      <p:sp>
        <p:nvSpPr>
          <p:cNvPr id="33" name="텍스트 개체 틀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8053617" y="1719628"/>
            <a:ext cx="3300183" cy="554038"/>
          </a:xfrm>
        </p:spPr>
        <p:txBody>
          <a:bodyPr rtlCol="0">
            <a:normAutofit/>
          </a:bodyPr>
          <a:lstStyle>
            <a:lvl1pPr marL="0" indent="0">
              <a:buNone/>
              <a:defRPr sz="2400" b="1">
                <a:solidFill>
                  <a:schemeClr val="accent4"/>
                </a:solidFill>
              </a:defRPr>
            </a:lvl1pPr>
          </a:lstStyle>
          <a:p>
            <a:pPr lvl="0" rtl="0"/>
            <a:r>
              <a:rPr lang="ko-KR" altLang="en-US" noProof="0"/>
              <a:t>부제목을 추가하려면 클릭하세요</a:t>
            </a:r>
            <a:r>
              <a:rPr lang="en-US" altLang="ko-KR" noProof="0"/>
              <a:t>.</a:t>
            </a:r>
          </a:p>
        </p:txBody>
      </p:sp>
      <p:sp>
        <p:nvSpPr>
          <p:cNvPr id="34" name="텍스트 개체 틀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8054229"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ko-KR" altLang="en-US" noProof="0"/>
              <a:t>텍스트를 추가하려면 클릭하세요</a:t>
            </a:r>
            <a:r>
              <a:rPr lang="en-US" altLang="ko-KR" noProof="0"/>
              <a:t>.</a:t>
            </a:r>
          </a:p>
        </p:txBody>
      </p:sp>
    </p:spTree>
    <p:extLst>
      <p:ext uri="{BB962C8B-B14F-4D97-AF65-F5344CB8AC3E}">
        <p14:creationId xmlns:p14="http://schemas.microsoft.com/office/powerpoint/2010/main" val="19207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요약">
    <p:bg>
      <p:bgPr>
        <a:solidFill>
          <a:schemeClr val="bg2">
            <a:alpha val="70000"/>
          </a:schemeClr>
        </a:solidFill>
        <a:effectLst/>
      </p:bgPr>
    </p:bg>
    <p:spTree>
      <p:nvGrpSpPr>
        <p:cNvPr id="1" name=""/>
        <p:cNvGrpSpPr/>
        <p:nvPr/>
      </p:nvGrpSpPr>
      <p:grpSpPr>
        <a:xfrm>
          <a:off x="0" y="0"/>
          <a:ext cx="0" cy="0"/>
          <a:chOff x="0" y="0"/>
          <a:chExt cx="0" cy="0"/>
        </a:xfrm>
      </p:grpSpPr>
      <p:sp>
        <p:nvSpPr>
          <p:cNvPr id="9" name="제목 1">
            <a:extLst>
              <a:ext uri="{FF2B5EF4-FFF2-40B4-BE49-F238E27FC236}">
                <a16:creationId xmlns:a16="http://schemas.microsoft.com/office/drawing/2014/main" id="{DDDA21C8-9B4F-48CA-BBF3-273AA89D85D8}"/>
              </a:ext>
            </a:extLst>
          </p:cNvPr>
          <p:cNvSpPr>
            <a:spLocks noGrp="1"/>
          </p:cNvSpPr>
          <p:nvPr>
            <p:ph type="title"/>
          </p:nvPr>
        </p:nvSpPr>
        <p:spPr>
          <a:xfrm>
            <a:off x="7696200" y="461339"/>
            <a:ext cx="3949840" cy="2251716"/>
          </a:xfrm>
        </p:spPr>
        <p:txBody>
          <a:bodyPr rtlCol="0">
            <a:normAutofit/>
          </a:bodyPr>
          <a:lstStyle>
            <a:lvl1pPr>
              <a:defRPr>
                <a:solidFill>
                  <a:schemeClr val="tx2"/>
                </a:solidFill>
                <a:latin typeface="맑은 고딕" panose="020B0503020000020004" pitchFamily="50" charset="-127"/>
                <a:ea typeface="맑은 고딕" panose="020B0503020000020004" pitchFamily="50" charset="-127"/>
              </a:defRPr>
            </a:lvl1pPr>
          </a:lstStyle>
          <a:p>
            <a:pPr rtl="0">
              <a:lnSpc>
                <a:spcPct val="100000"/>
              </a:lnSpc>
            </a:pPr>
            <a:r>
              <a:rPr lang="ko-KR" altLang="en-US" sz="3600" spc="120" noProof="0">
                <a:solidFill>
                  <a:schemeClr val="tx2"/>
                </a:solidFill>
                <a:cs typeface="Posterama" panose="020B0504020200020000" pitchFamily="34" charset="0"/>
              </a:rPr>
              <a:t>마스터 제목 스타일 편집</a:t>
            </a:r>
          </a:p>
        </p:txBody>
      </p:sp>
      <p:sp>
        <p:nvSpPr>
          <p:cNvPr id="11" name="직사각형 10">
            <a:extLst>
              <a:ext uri="{FF2B5EF4-FFF2-40B4-BE49-F238E27FC236}">
                <a16:creationId xmlns:a16="http://schemas.microsoft.com/office/drawing/2014/main" id="{6FC60A49-3E5E-45D9-82CF-80174402BDE3}"/>
              </a:ext>
              <a:ext uri="{C183D7F6-B498-43B3-948B-1728B52AA6E4}">
                <adec:decorative xmlns:adec="http://schemas.microsoft.com/office/drawing/2017/decorative" val="1"/>
              </a:ext>
            </a:extLst>
          </p:cNvPr>
          <p:cNvSpPr/>
          <p:nvPr userDrawn="1"/>
        </p:nvSpPr>
        <p:spPr>
          <a:xfrm>
            <a:off x="-7942" y="0"/>
            <a:ext cx="719262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lumMod val="65000"/>
                  <a:lumOff val="35000"/>
                </a:prstClr>
              </a:solidFill>
              <a:effectLst/>
              <a:uLnTx/>
              <a:uFillTx/>
              <a:latin typeface="맑은 고딕" panose="020B0503020000020004" pitchFamily="50" charset="-127"/>
              <a:ea typeface="맑은 고딕" panose="020B0503020000020004" pitchFamily="50" charset="-127"/>
              <a:cs typeface="+mn-cs"/>
            </a:endParaRPr>
          </a:p>
        </p:txBody>
      </p:sp>
      <p:sp>
        <p:nvSpPr>
          <p:cNvPr id="12" name="직사각형 11">
            <a:extLst>
              <a:ext uri="{FF2B5EF4-FFF2-40B4-BE49-F238E27FC236}">
                <a16:creationId xmlns:a16="http://schemas.microsoft.com/office/drawing/2014/main" id="{493E687B-7CD1-42D6-B28F-7CF3EB7148AC}"/>
              </a:ext>
              <a:ext uri="{C183D7F6-B498-43B3-948B-1728B52AA6E4}">
                <adec:decorative xmlns:adec="http://schemas.microsoft.com/office/drawing/2017/decorative" val="1"/>
              </a:ext>
            </a:extLst>
          </p:cNvPr>
          <p:cNvSpPr/>
          <p:nvPr userDrawn="1"/>
        </p:nvSpPr>
        <p:spPr>
          <a:xfrm rot="10800000">
            <a:off x="-7942" y="0"/>
            <a:ext cx="7192630"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2" name="그림 개체 틀 19">
            <a:extLst>
              <a:ext uri="{FF2B5EF4-FFF2-40B4-BE49-F238E27FC236}">
                <a16:creationId xmlns:a16="http://schemas.microsoft.com/office/drawing/2014/main" id="{B458BE2E-5260-4DB2-86A2-2C93610844D0}"/>
              </a:ext>
            </a:extLst>
          </p:cNvPr>
          <p:cNvSpPr>
            <a:spLocks noGrp="1"/>
          </p:cNvSpPr>
          <p:nvPr>
            <p:ph type="pic" sz="quarter" idx="13" hasCustomPrompt="1"/>
          </p:nvPr>
        </p:nvSpPr>
        <p:spPr>
          <a:xfrm>
            <a:off x="838200" y="461339"/>
            <a:ext cx="5508288" cy="2831136"/>
          </a:xfr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23" name="그림 개체 틀 19">
            <a:extLst>
              <a:ext uri="{FF2B5EF4-FFF2-40B4-BE49-F238E27FC236}">
                <a16:creationId xmlns:a16="http://schemas.microsoft.com/office/drawing/2014/main" id="{73295B3D-C1CE-453D-B606-79917F4EFDDE}"/>
              </a:ext>
            </a:extLst>
          </p:cNvPr>
          <p:cNvSpPr>
            <a:spLocks noGrp="1"/>
          </p:cNvSpPr>
          <p:nvPr>
            <p:ph type="pic" sz="quarter" idx="14" hasCustomPrompt="1"/>
          </p:nvPr>
        </p:nvSpPr>
        <p:spPr>
          <a:xfrm>
            <a:off x="830826" y="3429000"/>
            <a:ext cx="5508288" cy="2831136"/>
          </a:xfr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15" name="날짜 개체 틀 6">
            <a:extLst>
              <a:ext uri="{FF2B5EF4-FFF2-40B4-BE49-F238E27FC236}">
                <a16:creationId xmlns:a16="http://schemas.microsoft.com/office/drawing/2014/main" id="{42C36F80-96FA-43AC-ACFF-C626ED2F6F0C}"/>
              </a:ext>
            </a:extLst>
          </p:cNvPr>
          <p:cNvSpPr>
            <a:spLocks noGrp="1"/>
          </p:cNvSpPr>
          <p:nvPr>
            <p:ph type="dt" sz="half" idx="10"/>
          </p:nvPr>
        </p:nvSpPr>
        <p:spPr>
          <a:xfrm>
            <a:off x="838200" y="6327648"/>
            <a:ext cx="2743200" cy="365125"/>
          </a:xfrm>
        </p:spPr>
        <p:txBody>
          <a:bodyPr rtlCol="0"/>
          <a:lstStyle>
            <a:lvl1pPr>
              <a:defRPr>
                <a:solidFill>
                  <a:schemeClr val="bg1">
                    <a:alpha val="60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27" name="텍스트 개체 틀 25">
            <a:extLst>
              <a:ext uri="{FF2B5EF4-FFF2-40B4-BE49-F238E27FC236}">
                <a16:creationId xmlns:a16="http://schemas.microsoft.com/office/drawing/2014/main" id="{3A3DA98F-3AD9-4503-8525-7A30DD715BDF}"/>
              </a:ext>
            </a:extLst>
          </p:cNvPr>
          <p:cNvSpPr>
            <a:spLocks noGrp="1"/>
          </p:cNvSpPr>
          <p:nvPr>
            <p:ph type="body" sz="quarter" idx="15" hasCustomPrompt="1"/>
          </p:nvPr>
        </p:nvSpPr>
        <p:spPr>
          <a:xfrm>
            <a:off x="7690290" y="2867741"/>
            <a:ext cx="3949586" cy="3294680"/>
          </a:xfrm>
        </p:spPr>
        <p:txBody>
          <a:bodyPr rtlCol="0">
            <a:normAutofit/>
          </a:bodyPr>
          <a:lstStyle>
            <a:lvl1pPr marL="0" indent="0">
              <a:buNone/>
              <a:defRPr sz="1800">
                <a:solidFill>
                  <a:schemeClr val="tx2"/>
                </a:solidFill>
                <a:latin typeface="맑은 고딕" panose="020B0503020000020004" pitchFamily="50" charset="-127"/>
                <a:ea typeface="맑은 고딕" panose="020B0503020000020004" pitchFamily="50" charset="-127"/>
              </a:defRPr>
            </a:lvl1pPr>
          </a:lstStyle>
          <a:p>
            <a:pPr lvl="0" rtl="0"/>
            <a:r>
              <a:rPr lang="ko-KR" altLang="en-US" noProof="0"/>
              <a:t>텍스트를 추가하려면 클릭하세요</a:t>
            </a:r>
            <a:r>
              <a:rPr lang="en-US" altLang="ko-KR" noProof="0"/>
              <a:t>.</a:t>
            </a:r>
          </a:p>
        </p:txBody>
      </p:sp>
      <p:sp>
        <p:nvSpPr>
          <p:cNvPr id="16" name="바닥글 개체 틀 7">
            <a:extLst>
              <a:ext uri="{FF2B5EF4-FFF2-40B4-BE49-F238E27FC236}">
                <a16:creationId xmlns:a16="http://schemas.microsoft.com/office/drawing/2014/main" id="{29F436A2-3398-4A5A-AF46-81BC526412C9}"/>
              </a:ext>
            </a:extLst>
          </p:cNvPr>
          <p:cNvSpPr>
            <a:spLocks noGrp="1"/>
          </p:cNvSpPr>
          <p:nvPr>
            <p:ph type="ftr" sz="quarter" idx="11"/>
          </p:nvPr>
        </p:nvSpPr>
        <p:spPr>
          <a:xfrm>
            <a:off x="7696200" y="6327648"/>
            <a:ext cx="3045406" cy="365125"/>
          </a:xfrm>
        </p:spPr>
        <p:txBody>
          <a:bodyPr rtlCol="0"/>
          <a:lstStyle>
            <a:lvl1pPr algn="l">
              <a:defRPr>
                <a:solidFill>
                  <a:schemeClr val="tx1">
                    <a:alpha val="60000"/>
                  </a:schemeClr>
                </a:solidFill>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7" name="슬라이드 번호 개체 틀 8">
            <a:extLst>
              <a:ext uri="{FF2B5EF4-FFF2-40B4-BE49-F238E27FC236}">
                <a16:creationId xmlns:a16="http://schemas.microsoft.com/office/drawing/2014/main" id="{78BD5B31-7A42-46D8-A5A3-CD0DC4B99F63}"/>
              </a:ext>
            </a:extLst>
          </p:cNvPr>
          <p:cNvSpPr>
            <a:spLocks noGrp="1"/>
          </p:cNvSpPr>
          <p:nvPr>
            <p:ph type="sldNum" sz="quarter" idx="12"/>
          </p:nvPr>
        </p:nvSpPr>
        <p:spPr>
          <a:xfrm>
            <a:off x="10820400" y="6327648"/>
            <a:ext cx="533400" cy="365125"/>
          </a:xfrm>
        </p:spPr>
        <p:txBody>
          <a:bodyPr rtlCol="0"/>
          <a:lstStyle>
            <a:lvl1pPr>
              <a:defRPr>
                <a:solidFill>
                  <a:schemeClr val="tx1">
                    <a:alpha val="60000"/>
                  </a:schemeClr>
                </a:solidFill>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899542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마무리">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10FB9ADE-90DA-4820-BE03-6440FAF8B83E}"/>
              </a:ext>
              <a:ext uri="{C183D7F6-B498-43B3-948B-1728B52AA6E4}">
                <adec:decorative xmlns:adec="http://schemas.microsoft.com/office/drawing/2017/decorative" val="1"/>
              </a:ext>
            </a:extLst>
          </p:cNvPr>
          <p:cNvSpPr/>
          <p:nvPr userDrawn="1"/>
        </p:nvSpPr>
        <p:spPr>
          <a:xfrm rot="10800000">
            <a:off x="0" y="1"/>
            <a:ext cx="12191999"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10" name="직사각형 9">
            <a:extLst>
              <a:ext uri="{FF2B5EF4-FFF2-40B4-BE49-F238E27FC236}">
                <a16:creationId xmlns:a16="http://schemas.microsoft.com/office/drawing/2014/main" id="{9FF4039C-77F7-44AD-AEB2-A6079C9DA3C9}"/>
              </a:ext>
              <a:ext uri="{C183D7F6-B498-43B3-948B-1728B52AA6E4}">
                <adec:decorative xmlns:adec="http://schemas.microsoft.com/office/drawing/2017/decorative" val="1"/>
              </a:ext>
            </a:extLst>
          </p:cNvPr>
          <p:cNvSpPr/>
          <p:nvPr userDrawn="1"/>
        </p:nvSpPr>
        <p:spPr>
          <a:xfrm>
            <a:off x="713457" y="739600"/>
            <a:ext cx="10768226" cy="5390959"/>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11" name="제목 1">
            <a:extLst>
              <a:ext uri="{FF2B5EF4-FFF2-40B4-BE49-F238E27FC236}">
                <a16:creationId xmlns:a16="http://schemas.microsoft.com/office/drawing/2014/main" id="{36E930C2-F546-4C94-BF53-6C7C8A57E0B3}"/>
              </a:ext>
            </a:extLst>
          </p:cNvPr>
          <p:cNvSpPr>
            <a:spLocks noGrp="1"/>
          </p:cNvSpPr>
          <p:nvPr>
            <p:ph type="ctrTitle"/>
          </p:nvPr>
        </p:nvSpPr>
        <p:spPr>
          <a:xfrm>
            <a:off x="990600" y="1066800"/>
            <a:ext cx="4749276" cy="2592425"/>
          </a:xfrm>
        </p:spPr>
        <p:txBody>
          <a:bodyPr rtlCol="0" anchor="b">
            <a:normAutofit/>
          </a:bodyPr>
          <a:lstStyle>
            <a:lvl1pPr>
              <a:defRPr>
                <a:solidFill>
                  <a:schemeClr val="tx2"/>
                </a:solidFill>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solidFill>
                  <a:schemeClr val="tx2"/>
                </a:solidFill>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43F81DC1-1A78-495F-B862-27847D0EE012}"/>
              </a:ext>
            </a:extLst>
          </p:cNvPr>
          <p:cNvSpPr>
            <a:spLocks noGrp="1"/>
          </p:cNvSpPr>
          <p:nvPr>
            <p:ph type="subTitle" idx="1"/>
          </p:nvPr>
        </p:nvSpPr>
        <p:spPr>
          <a:xfrm>
            <a:off x="990599" y="3856314"/>
            <a:ext cx="4749275" cy="1858686"/>
          </a:xfrm>
        </p:spPr>
        <p:txBody>
          <a:bodyPr rtlCol="0" anchor="t"/>
          <a:lstStyle>
            <a:lvl1pPr marL="0" indent="0">
              <a:buNone/>
              <a:defRPr>
                <a:solidFill>
                  <a:schemeClr val="tx2"/>
                </a:solidFill>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solidFill>
                  <a:schemeClr val="tx2"/>
                </a:solidFill>
                <a:cs typeface="Segoe UI Semilight" panose="020B0402040204020203" pitchFamily="34" charset="0"/>
              </a:rPr>
              <a:t>클릭하여 마스터 부제목 스타일 편집</a:t>
            </a:r>
          </a:p>
        </p:txBody>
      </p:sp>
      <p:sp>
        <p:nvSpPr>
          <p:cNvPr id="25" name="그림 개체 틀 20">
            <a:extLst>
              <a:ext uri="{FF2B5EF4-FFF2-40B4-BE49-F238E27FC236}">
                <a16:creationId xmlns:a16="http://schemas.microsoft.com/office/drawing/2014/main" id="{F44B6D46-2238-46D9-8D7F-730BDD0C144C}"/>
              </a:ext>
            </a:extLst>
          </p:cNvPr>
          <p:cNvSpPr>
            <a:spLocks noGrp="1"/>
          </p:cNvSpPr>
          <p:nvPr>
            <p:ph type="pic" sz="quarter" idx="13" hasCustomPrompt="1"/>
          </p:nvPr>
        </p:nvSpPr>
        <p:spPr>
          <a:xfrm>
            <a:off x="6077447" y="1066800"/>
            <a:ext cx="2405746" cy="2262033"/>
          </a:xfrm>
        </p:spPr>
        <p:txBody>
          <a:bodyPr rtlCol="0"/>
          <a:lstStyle>
            <a:lvl1pPr marL="0" indent="0" algn="ctr">
              <a:buNone/>
              <a:defRPr>
                <a:solidFill>
                  <a:schemeClr val="tx2"/>
                </a:solidFill>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26" name="그림 개체 틀 20">
            <a:extLst>
              <a:ext uri="{FF2B5EF4-FFF2-40B4-BE49-F238E27FC236}">
                <a16:creationId xmlns:a16="http://schemas.microsoft.com/office/drawing/2014/main" id="{B600C62E-9610-468D-B50C-B5D55DB2D06E}"/>
              </a:ext>
            </a:extLst>
          </p:cNvPr>
          <p:cNvSpPr>
            <a:spLocks noGrp="1"/>
          </p:cNvSpPr>
          <p:nvPr>
            <p:ph type="pic" sz="quarter" idx="14" hasCustomPrompt="1"/>
          </p:nvPr>
        </p:nvSpPr>
        <p:spPr>
          <a:xfrm>
            <a:off x="8592404" y="1066800"/>
            <a:ext cx="2405746" cy="2262033"/>
          </a:xfrm>
        </p:spPr>
        <p:txBody>
          <a:bodyPr rtlCol="0"/>
          <a:lstStyle>
            <a:lvl1pPr marL="0" indent="0" algn="ctr">
              <a:buNone/>
              <a:defRPr>
                <a:solidFill>
                  <a:schemeClr val="tx2"/>
                </a:solidFill>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27" name="그림 개체 틀 20">
            <a:extLst>
              <a:ext uri="{FF2B5EF4-FFF2-40B4-BE49-F238E27FC236}">
                <a16:creationId xmlns:a16="http://schemas.microsoft.com/office/drawing/2014/main" id="{03A822E7-844A-4C6F-9941-ACCF803F61F6}"/>
              </a:ext>
            </a:extLst>
          </p:cNvPr>
          <p:cNvSpPr>
            <a:spLocks noGrp="1"/>
          </p:cNvSpPr>
          <p:nvPr>
            <p:ph type="pic" sz="quarter" idx="15" hasCustomPrompt="1"/>
          </p:nvPr>
        </p:nvSpPr>
        <p:spPr>
          <a:xfrm>
            <a:off x="6077447" y="3443645"/>
            <a:ext cx="2405746" cy="2262033"/>
          </a:xfrm>
        </p:spPr>
        <p:txBody>
          <a:bodyPr rtlCol="0"/>
          <a:lstStyle>
            <a:lvl1pPr marL="0" indent="0" algn="ctr">
              <a:buNone/>
              <a:defRPr>
                <a:solidFill>
                  <a:schemeClr val="tx2"/>
                </a:solidFill>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28" name="그림 개체 틀 20">
            <a:extLst>
              <a:ext uri="{FF2B5EF4-FFF2-40B4-BE49-F238E27FC236}">
                <a16:creationId xmlns:a16="http://schemas.microsoft.com/office/drawing/2014/main" id="{07DE9330-8C8A-4B8E-A4C6-F84147872A34}"/>
              </a:ext>
            </a:extLst>
          </p:cNvPr>
          <p:cNvSpPr>
            <a:spLocks noGrp="1"/>
          </p:cNvSpPr>
          <p:nvPr>
            <p:ph type="pic" sz="quarter" idx="16" hasCustomPrompt="1"/>
          </p:nvPr>
        </p:nvSpPr>
        <p:spPr>
          <a:xfrm>
            <a:off x="8592405" y="3443645"/>
            <a:ext cx="2405746" cy="2262033"/>
          </a:xfrm>
        </p:spPr>
        <p:txBody>
          <a:bodyPr rtlCol="0"/>
          <a:lstStyle>
            <a:lvl1pPr marL="0" indent="0" algn="ctr">
              <a:buNone/>
              <a:defRPr>
                <a:solidFill>
                  <a:schemeClr val="tx2"/>
                </a:solidFill>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p>
        </p:txBody>
      </p:sp>
      <p:sp>
        <p:nvSpPr>
          <p:cNvPr id="17" name="날짜 개체 틀 9">
            <a:extLst>
              <a:ext uri="{FF2B5EF4-FFF2-40B4-BE49-F238E27FC236}">
                <a16:creationId xmlns:a16="http://schemas.microsoft.com/office/drawing/2014/main" id="{693CD890-5369-4257-9426-7FA8B9FD3B25}"/>
              </a:ext>
            </a:extLst>
          </p:cNvPr>
          <p:cNvSpPr>
            <a:spLocks noGrp="1"/>
          </p:cNvSpPr>
          <p:nvPr>
            <p:ph type="dt" sz="half" idx="10"/>
          </p:nvPr>
        </p:nvSpPr>
        <p:spPr>
          <a:xfrm>
            <a:off x="838200" y="6327648"/>
            <a:ext cx="27432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en-US" altLang="ko-KR">
                <a:solidFill>
                  <a:prstClr val="white">
                    <a:alpha val="60000"/>
                  </a:prstClr>
                </a:solidFill>
              </a:rPr>
              <a:t>20XX</a:t>
            </a:r>
            <a:r>
              <a:rPr lang="ko-KR" altLang="en-US">
                <a:solidFill>
                  <a:prstClr val="white">
                    <a:alpha val="60000"/>
                  </a:prstClr>
                </a:solidFill>
              </a:rPr>
              <a:t>년</a:t>
            </a:r>
          </a:p>
        </p:txBody>
      </p:sp>
      <p:sp>
        <p:nvSpPr>
          <p:cNvPr id="18" name="바닥글 개체 틀 10">
            <a:extLst>
              <a:ext uri="{FF2B5EF4-FFF2-40B4-BE49-F238E27FC236}">
                <a16:creationId xmlns:a16="http://schemas.microsoft.com/office/drawing/2014/main" id="{3A86BCFE-67DF-4B63-AC7B-74E66919CD28}"/>
              </a:ext>
            </a:extLst>
          </p:cNvPr>
          <p:cNvSpPr>
            <a:spLocks noGrp="1"/>
          </p:cNvSpPr>
          <p:nvPr>
            <p:ph type="ftr" sz="quarter" idx="11"/>
          </p:nvPr>
        </p:nvSpPr>
        <p:spPr>
          <a:xfrm>
            <a:off x="4038600" y="6327648"/>
            <a:ext cx="41148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ko-KR" altLang="en-US">
                <a:solidFill>
                  <a:prstClr val="white">
                    <a:alpha val="60000"/>
                  </a:prstClr>
                </a:solidFill>
              </a:rPr>
              <a:t>프레젠테이션 제목</a:t>
            </a:r>
          </a:p>
        </p:txBody>
      </p:sp>
      <p:sp>
        <p:nvSpPr>
          <p:cNvPr id="19" name="슬라이드 번호 개체 틀 11">
            <a:extLst>
              <a:ext uri="{FF2B5EF4-FFF2-40B4-BE49-F238E27FC236}">
                <a16:creationId xmlns:a16="http://schemas.microsoft.com/office/drawing/2014/main" id="{1301AADD-E25B-4AB6-A4E4-E95CFB9877B3}"/>
              </a:ext>
            </a:extLst>
          </p:cNvPr>
          <p:cNvSpPr>
            <a:spLocks noGrp="1"/>
          </p:cNvSpPr>
          <p:nvPr>
            <p:ph type="sldNum" sz="quarter" idx="12"/>
          </p:nvPr>
        </p:nvSpPr>
        <p:spPr>
          <a:xfrm>
            <a:off x="10058400" y="6327648"/>
            <a:ext cx="12954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fld id="{73B850FF-6169-4056-8077-06FFA93A5366}" type="slidenum">
              <a:rPr lang="en-US" altLang="ko-KR" smtClean="0">
                <a:solidFill>
                  <a:prstClr val="white">
                    <a:alpha val="60000"/>
                  </a:prstClr>
                </a:solidFill>
              </a:rPr>
              <a:pPr>
                <a:defRPr/>
              </a:pPr>
              <a:t>‹#›</a:t>
            </a:fld>
            <a:endParaRPr lang="ko-KR" altLang="en-US">
              <a:solidFill>
                <a:prstClr val="white">
                  <a:alpha val="60000"/>
                </a:prstClr>
              </a:solidFill>
            </a:endParaRPr>
          </a:p>
        </p:txBody>
      </p:sp>
    </p:spTree>
    <p:extLst>
      <p:ext uri="{BB962C8B-B14F-4D97-AF65-F5344CB8AC3E}">
        <p14:creationId xmlns:p14="http://schemas.microsoft.com/office/powerpoint/2010/main" val="3782432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3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4" y="457203"/>
            <a:ext cx="3091607" cy="1727643"/>
          </a:xfrm>
        </p:spPr>
        <p:txBody>
          <a:bodyPr rtlCol="0" anchor="b">
            <a:normAutofit/>
          </a:bodyPr>
          <a:lstStyle/>
          <a:p>
            <a:pPr rtl="0"/>
            <a:r>
              <a:rPr lang="ko-KR" altLang="en-US" sz="2799"/>
              <a:t>마스터 제목 스타일 편집</a:t>
            </a:r>
            <a:endParaRPr lang="ko-KR" altLang="en-US" sz="2799" dirty="0"/>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dirty="0"/>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7"/>
            <a:ext cx="3023806" cy="3427413"/>
          </a:xfrm>
        </p:spPr>
        <p:txBody>
          <a:bodyPr rtlCol="0"/>
          <a:lstStyle>
            <a:lvl1pPr>
              <a:buNone/>
              <a:defRPr sz="1999"/>
            </a:lvl1pPr>
            <a:lvl2pPr>
              <a:buNone/>
              <a:defRPr sz="1999"/>
            </a:lvl2pPr>
            <a:lvl3pPr>
              <a:buNone/>
              <a:defRPr sz="1999"/>
            </a:lvl3pPr>
            <a:lvl4pPr>
              <a:buNone/>
              <a:defRPr sz="1999"/>
            </a:lvl4pPr>
            <a:lvl5pPr>
              <a:buNone/>
              <a:defRPr sz="19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ko-KR" smtClean="0"/>
              <a:t>‹#›</a:t>
            </a:fld>
            <a:endParaRPr lang="ko-KR" dirty="0"/>
          </a:p>
        </p:txBody>
      </p:sp>
    </p:spTree>
    <p:extLst>
      <p:ext uri="{BB962C8B-B14F-4D97-AF65-F5344CB8AC3E}">
        <p14:creationId xmlns:p14="http://schemas.microsoft.com/office/powerpoint/2010/main" val="3984381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rtlCol="0"/>
          <a:lstStyle/>
          <a:p>
            <a:pPr rtl="0"/>
            <a:r>
              <a:rPr lang="ko-KR" altLang="en-US" noProof="0"/>
              <a:t>마스터 제목 스타일 편집</a:t>
            </a:r>
          </a:p>
        </p:txBody>
      </p:sp>
      <p:sp>
        <p:nvSpPr>
          <p:cNvPr id="3" name="텍스트 개체 틀 2"/>
          <p:cNvSpPr>
            <a:spLocks noGrp="1"/>
          </p:cNvSpPr>
          <p:nvPr>
            <p:ph type="body" idx="1" hasCustomPrompt="1"/>
          </p:nvPr>
        </p:nvSpPr>
        <p:spPr>
          <a:xfrm>
            <a:off x="839788" y="1681163"/>
            <a:ext cx="5157787" cy="823912"/>
          </a:xfrm>
        </p:spPr>
        <p:txBody>
          <a:bodyPr rtlCol="0" anchor="ctr" anchorCtr="0">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p:cNvSpPr>
            <a:spLocks noGrp="1"/>
          </p:cNvSpPr>
          <p:nvPr>
            <p:ph sz="half" idx="2" hasCustomPrompt="1"/>
          </p:nvPr>
        </p:nvSpPr>
        <p:spPr>
          <a:xfrm>
            <a:off x="839788" y="2505075"/>
            <a:ext cx="5157787" cy="368458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p:cNvSpPr>
            <a:spLocks noGrp="1"/>
          </p:cNvSpPr>
          <p:nvPr>
            <p:ph type="body" sz="quarter" idx="3" hasCustomPrompt="1"/>
          </p:nvPr>
        </p:nvSpPr>
        <p:spPr>
          <a:xfrm>
            <a:off x="6172200" y="1681163"/>
            <a:ext cx="5183188" cy="823912"/>
          </a:xfrm>
        </p:spPr>
        <p:txBody>
          <a:bodyPr rtlCol="0" anchor="ctr" anchorCtr="0">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p:cNvSpPr>
            <a:spLocks noGrp="1"/>
          </p:cNvSpPr>
          <p:nvPr>
            <p:ph sz="quarter" idx="4" hasCustomPrompt="1"/>
          </p:nvPr>
        </p:nvSpPr>
        <p:spPr>
          <a:xfrm>
            <a:off x="6172200" y="2505075"/>
            <a:ext cx="5183188" cy="368458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p:cNvSpPr>
            <a:spLocks noGrp="1"/>
          </p:cNvSpPr>
          <p:nvPr>
            <p:ph type="sldNum" sz="quarter" idx="12"/>
          </p:nvPr>
        </p:nvSpPr>
        <p:spPr/>
        <p:txBody>
          <a:bodyPr rtlCol="0"/>
          <a:lstStyle/>
          <a:p>
            <a:pPr rtl="0"/>
            <a:fld id="{DFDF98CC-160E-494C-8C3C-8CDC5FA257DE}" type="slidenum">
              <a:rPr lang="en-US" altLang="ko-KR" noProof="0" smtClean="0"/>
              <a:t>‹#›</a:t>
            </a:fld>
            <a:endParaRPr lang="ko-KR" altLang="en-US" noProof="0"/>
          </a:p>
        </p:txBody>
      </p:sp>
    </p:spTree>
    <p:extLst>
      <p:ext uri="{BB962C8B-B14F-4D97-AF65-F5344CB8AC3E}">
        <p14:creationId xmlns:p14="http://schemas.microsoft.com/office/powerpoint/2010/main" val="3027261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79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0"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0" y="2552345"/>
            <a:ext cx="3390161" cy="3272810"/>
          </a:xfrm>
          <a:prstGeom prst="rect">
            <a:avLst/>
          </a:prstGeom>
        </p:spPr>
        <p:txBody>
          <a:bodyPr rtlCol="0">
            <a:normAutofit/>
          </a:bodyPr>
          <a:lstStyle>
            <a:lvl1pPr>
              <a:lnSpc>
                <a:spcPct val="100000"/>
              </a:lnSpc>
              <a:defRPr sz="179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0"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0" y="2552345"/>
            <a:ext cx="3390161" cy="3272810"/>
          </a:xfrm>
          <a:prstGeom prst="rect">
            <a:avLst/>
          </a:prstGeom>
        </p:spPr>
        <p:txBody>
          <a:bodyPr rtlCol="0">
            <a:normAutofit/>
          </a:bodyPr>
          <a:lstStyle>
            <a:lvl1pPr>
              <a:lnSpc>
                <a:spcPct val="100000"/>
              </a:lnSpc>
              <a:defRPr sz="179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4"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4"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4"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300658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요약">
    <p:spTree>
      <p:nvGrpSpPr>
        <p:cNvPr id="1" name=""/>
        <p:cNvGrpSpPr/>
        <p:nvPr/>
      </p:nvGrpSpPr>
      <p:grpSpPr>
        <a:xfrm>
          <a:off x="0" y="0"/>
          <a:ext cx="0" cy="0"/>
          <a:chOff x="0" y="0"/>
          <a:chExt cx="0" cy="0"/>
        </a:xfrm>
      </p:grpSpPr>
      <p:sp useBgFill="1">
        <p:nvSpPr>
          <p:cNvPr id="5" name="슬라이드 배경 채우기">
            <a:extLst>
              <a:ext uri="{FF2B5EF4-FFF2-40B4-BE49-F238E27FC236}">
                <a16:creationId xmlns:a16="http://schemas.microsoft.com/office/drawing/2014/main" id="{BDD95D91-465E-4A29-A1CE-FD819DEFDFF0}"/>
              </a:ext>
              <a:ext uri="{C183D7F6-B498-43B3-948B-1728B52AA6E4}">
                <adec:decorative xmlns:adec="http://schemas.microsoft.com/office/drawing/2017/decorative" val="1"/>
              </a:ext>
            </a:extLst>
          </p:cNvPr>
          <p:cNvSpPr/>
          <p:nvPr userDrawn="1"/>
        </p:nvSpPr>
        <p:spPr>
          <a:xfrm>
            <a:off x="1526"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6" name="컬러 표지">
            <a:extLst>
              <a:ext uri="{FF2B5EF4-FFF2-40B4-BE49-F238E27FC236}">
                <a16:creationId xmlns:a16="http://schemas.microsoft.com/office/drawing/2014/main" id="{9B36A4A4-222D-4A12-86CF-F3089D0B774C}"/>
              </a:ext>
              <a:ext uri="{C183D7F6-B498-43B3-948B-1728B52AA6E4}">
                <adec:decorative xmlns:adec="http://schemas.microsoft.com/office/drawing/2017/decorative" val="1"/>
              </a:ext>
            </a:extLst>
          </p:cNvPr>
          <p:cNvSpPr/>
          <p:nvPr userDrawn="1"/>
        </p:nvSpPr>
        <p:spPr>
          <a:xfrm>
            <a:off x="1526"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7" name="색">
            <a:extLst>
              <a:ext uri="{FF2B5EF4-FFF2-40B4-BE49-F238E27FC236}">
                <a16:creationId xmlns:a16="http://schemas.microsoft.com/office/drawing/2014/main" id="{7495DBC9-4D8D-4535-B5B4-EB1B8C2861AC}"/>
              </a:ext>
              <a:ext uri="{C183D7F6-B498-43B3-948B-1728B52AA6E4}">
                <adec:decorative xmlns:adec="http://schemas.microsoft.com/office/drawing/2017/decorative" val="1"/>
              </a:ext>
            </a:extLst>
          </p:cNvPr>
          <p:cNvSpPr/>
          <p:nvPr userDrawn="1"/>
        </p:nvSpPr>
        <p:spPr>
          <a:xfrm>
            <a:off x="-1" y="0"/>
            <a:ext cx="12192002" cy="34259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grpSp>
        <p:nvGrpSpPr>
          <p:cNvPr id="14" name="그룹 13">
            <a:extLst>
              <a:ext uri="{FF2B5EF4-FFF2-40B4-BE49-F238E27FC236}">
                <a16:creationId xmlns:a16="http://schemas.microsoft.com/office/drawing/2014/main" id="{C8AF94F6-9687-4600-8069-D1B36EED376D}"/>
              </a:ext>
              <a:ext uri="{C183D7F6-B498-43B3-948B-1728B52AA6E4}">
                <adec:decorative xmlns:adec="http://schemas.microsoft.com/office/drawing/2017/decorative" val="1"/>
              </a:ext>
            </a:extLst>
          </p:cNvPr>
          <p:cNvGrpSpPr/>
          <p:nvPr userDrawn="1"/>
        </p:nvGrpSpPr>
        <p:grpSpPr>
          <a:xfrm>
            <a:off x="1524" y="0"/>
            <a:ext cx="12188952" cy="6858000"/>
            <a:chOff x="0" y="0"/>
            <a:chExt cx="12188952" cy="6858000"/>
          </a:xfrm>
        </p:grpSpPr>
        <p:sp>
          <p:nvSpPr>
            <p:cNvPr id="15" name="자유형: 도형 14">
              <a:extLst>
                <a:ext uri="{FF2B5EF4-FFF2-40B4-BE49-F238E27FC236}">
                  <a16:creationId xmlns:a16="http://schemas.microsoft.com/office/drawing/2014/main" id="{121E062A-8E79-43BA-8819-B2637E8861EC}"/>
                </a:ext>
              </a:extLst>
            </p:cNvPr>
            <p:cNvSpPr/>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6" name="자유형: 도형 15">
              <a:extLst>
                <a:ext uri="{FF2B5EF4-FFF2-40B4-BE49-F238E27FC236}">
                  <a16:creationId xmlns:a16="http://schemas.microsoft.com/office/drawing/2014/main" id="{A36D2022-A6A2-40EA-9A2F-DFF5AD88CB39}"/>
                </a:ext>
              </a:extLst>
            </p:cNvPr>
            <p:cNvSpPr/>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7" name="자유형: 도형 16">
              <a:extLst>
                <a:ext uri="{FF2B5EF4-FFF2-40B4-BE49-F238E27FC236}">
                  <a16:creationId xmlns:a16="http://schemas.microsoft.com/office/drawing/2014/main" id="{2E1F7734-D897-4991-9131-0F341B742598}"/>
                </a:ext>
              </a:extLst>
            </p:cNvPr>
            <p:cNvSpPr/>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8" name="자유형: 도형 17">
              <a:extLst>
                <a:ext uri="{FF2B5EF4-FFF2-40B4-BE49-F238E27FC236}">
                  <a16:creationId xmlns:a16="http://schemas.microsoft.com/office/drawing/2014/main" id="{B945341C-C27D-486C-ABA0-ACD348FD315C}"/>
                </a:ext>
              </a:extLst>
            </p:cNvPr>
            <p:cNvSpPr/>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9" name="자유형: 도형 18">
              <a:extLst>
                <a:ext uri="{FF2B5EF4-FFF2-40B4-BE49-F238E27FC236}">
                  <a16:creationId xmlns:a16="http://schemas.microsoft.com/office/drawing/2014/main" id="{5E603748-A119-4A6E-9589-5FE9A968EBDE}"/>
                </a:ext>
              </a:extLst>
            </p:cNvPr>
            <p:cNvSpPr/>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21" name="자유형: 도형 20">
              <a:extLst>
                <a:ext uri="{FF2B5EF4-FFF2-40B4-BE49-F238E27FC236}">
                  <a16:creationId xmlns:a16="http://schemas.microsoft.com/office/drawing/2014/main" id="{8DADBC72-AB57-4AE2-B01A-E19856D4C723}"/>
                </a:ext>
              </a:extLst>
            </p:cNvPr>
            <p:cNvSpPr/>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23" name="자유형: 도형 22">
              <a:extLst>
                <a:ext uri="{FF2B5EF4-FFF2-40B4-BE49-F238E27FC236}">
                  <a16:creationId xmlns:a16="http://schemas.microsoft.com/office/drawing/2014/main" id="{05387CC0-B41D-44B4-A67A-D2699CC91E81}"/>
                </a:ext>
              </a:extLst>
            </p:cNvPr>
            <p:cNvSpPr/>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rtl="0"/>
              <a:endParaRPr lang="ko-KR" altLang="en-US" noProof="0">
                <a:latin typeface="맑은 고딕" panose="020B0503020000020004" pitchFamily="50" charset="-127"/>
                <a:ea typeface="맑은 고딕" panose="020B0503020000020004" pitchFamily="50" charset="-127"/>
              </a:endParaRPr>
            </a:p>
          </p:txBody>
        </p:sp>
      </p:grpSp>
      <p:sp>
        <p:nvSpPr>
          <p:cNvPr id="20" name="제목 17">
            <a:extLst>
              <a:ext uri="{FF2B5EF4-FFF2-40B4-BE49-F238E27FC236}">
                <a16:creationId xmlns:a16="http://schemas.microsoft.com/office/drawing/2014/main" id="{15DDE0A9-9078-4B0D-A7CF-991E3ADD1B0A}"/>
              </a:ext>
            </a:extLst>
          </p:cNvPr>
          <p:cNvSpPr>
            <a:spLocks noGrp="1"/>
          </p:cNvSpPr>
          <p:nvPr>
            <p:ph type="title"/>
          </p:nvPr>
        </p:nvSpPr>
        <p:spPr>
          <a:xfrm>
            <a:off x="691134" y="576072"/>
            <a:ext cx="6560714" cy="2752344"/>
          </a:xfrm>
        </p:spPr>
        <p:txBody>
          <a:bodyPr rtlCol="0" anchor="ctr" anchorCtr="0">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5200" noProof="0">
                <a:solidFill>
                  <a:schemeClr val="bg1"/>
                </a:solidFill>
                <a:latin typeface="+mj-lt"/>
                <a:cs typeface="Sakkal Majalla" panose="020B0604020202020204" pitchFamily="2" charset="-78"/>
              </a:rPr>
              <a:t>마스터 제목 스타일 편집</a:t>
            </a:r>
          </a:p>
        </p:txBody>
      </p:sp>
      <p:sp>
        <p:nvSpPr>
          <p:cNvPr id="22" name="내용 개체 틀 2">
            <a:extLst>
              <a:ext uri="{FF2B5EF4-FFF2-40B4-BE49-F238E27FC236}">
                <a16:creationId xmlns:a16="http://schemas.microsoft.com/office/drawing/2014/main" id="{AA07D0E6-DA05-4E41-A199-0F5795023F73}"/>
              </a:ext>
            </a:extLst>
          </p:cNvPr>
          <p:cNvSpPr>
            <a:spLocks noGrp="1"/>
          </p:cNvSpPr>
          <p:nvPr>
            <p:ph idx="1"/>
          </p:nvPr>
        </p:nvSpPr>
        <p:spPr>
          <a:xfrm>
            <a:off x="691133" y="3448949"/>
            <a:ext cx="6560714" cy="2721345"/>
          </a:xfrm>
        </p:spPr>
        <p:txBody>
          <a:bodyPr rtlCol="0" anchor="ctr">
            <a:normAutofit/>
          </a:bodyPr>
          <a:lstStyle>
            <a:lvl1pPr marL="0" indent="0">
              <a:buNone/>
              <a:defRPr>
                <a:solidFill>
                  <a:schemeClr val="tx2"/>
                </a:solidFill>
                <a:latin typeface="맑은 고딕" panose="020B0503020000020004" pitchFamily="50" charset="-127"/>
                <a:ea typeface="맑은 고딕" panose="020B0503020000020004" pitchFamily="50" charset="-127"/>
              </a:defRPr>
            </a:lvl1pPr>
          </a:lstStyle>
          <a:p>
            <a:pPr marL="228600" lvl="0" indent="-228600" algn="l" rtl="0">
              <a:lnSpc>
                <a:spcPct val="110000"/>
              </a:lnSpc>
              <a:buClr>
                <a:schemeClr val="accent5"/>
              </a:buClr>
            </a:pPr>
            <a:r>
              <a:rPr lang="ko-KR" altLang="en-US" sz="2000" spc="110" noProof="0">
                <a:solidFill>
                  <a:schemeClr val="tx2"/>
                </a:solidFill>
                <a:cs typeface="Sakkal Majalla" panose="020B0604020202020204" pitchFamily="2" charset="-78"/>
              </a:rPr>
              <a:t>마스터 텍스트 스타일을 편집하려면 클릭</a:t>
            </a:r>
          </a:p>
        </p:txBody>
      </p:sp>
      <p:sp>
        <p:nvSpPr>
          <p:cNvPr id="26" name="그림 개체 틀 25">
            <a:extLst>
              <a:ext uri="{FF2B5EF4-FFF2-40B4-BE49-F238E27FC236}">
                <a16:creationId xmlns:a16="http://schemas.microsoft.com/office/drawing/2014/main" id="{C79086DD-652F-45A1-ABA7-44A0FE448A1C}"/>
              </a:ext>
            </a:extLst>
          </p:cNvPr>
          <p:cNvSpPr>
            <a:spLocks noGrp="1"/>
          </p:cNvSpPr>
          <p:nvPr>
            <p:ph type="pic" sz="quarter" idx="13"/>
          </p:nvPr>
        </p:nvSpPr>
        <p:spPr>
          <a:xfrm>
            <a:off x="8247888" y="654324"/>
            <a:ext cx="3209544" cy="1362456"/>
          </a:xfrm>
          <a:solidFill>
            <a:schemeClr val="accent4"/>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5">
            <a:extLst>
              <a:ext uri="{FF2B5EF4-FFF2-40B4-BE49-F238E27FC236}">
                <a16:creationId xmlns:a16="http://schemas.microsoft.com/office/drawing/2014/main" id="{93B40836-2DB1-47A0-AA7D-CFFE954BEB8D}"/>
              </a:ext>
            </a:extLst>
          </p:cNvPr>
          <p:cNvSpPr>
            <a:spLocks noGrp="1"/>
          </p:cNvSpPr>
          <p:nvPr>
            <p:ph type="pic" sz="quarter" idx="14"/>
          </p:nvPr>
        </p:nvSpPr>
        <p:spPr>
          <a:xfrm>
            <a:off x="8247888" y="2065548"/>
            <a:ext cx="3209544" cy="1362456"/>
          </a:xfrm>
          <a:solidFill>
            <a:schemeClr val="accent4"/>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8" name="그림 개체 틀 25">
            <a:extLst>
              <a:ext uri="{FF2B5EF4-FFF2-40B4-BE49-F238E27FC236}">
                <a16:creationId xmlns:a16="http://schemas.microsoft.com/office/drawing/2014/main" id="{42715D2B-D5F5-4E9A-B519-B857A72C7952}"/>
              </a:ext>
            </a:extLst>
          </p:cNvPr>
          <p:cNvSpPr>
            <a:spLocks noGrp="1"/>
          </p:cNvSpPr>
          <p:nvPr>
            <p:ph type="pic" sz="quarter" idx="15"/>
          </p:nvPr>
        </p:nvSpPr>
        <p:spPr>
          <a:xfrm>
            <a:off x="8247888" y="3476772"/>
            <a:ext cx="3209544" cy="1362456"/>
          </a:xfrm>
          <a:solidFill>
            <a:schemeClr val="accent4"/>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9" name="그림 개체 틀 25">
            <a:extLst>
              <a:ext uri="{FF2B5EF4-FFF2-40B4-BE49-F238E27FC236}">
                <a16:creationId xmlns:a16="http://schemas.microsoft.com/office/drawing/2014/main" id="{DAD06F7B-5B84-41B8-8785-E4109F209480}"/>
              </a:ext>
            </a:extLst>
          </p:cNvPr>
          <p:cNvSpPr>
            <a:spLocks noGrp="1"/>
          </p:cNvSpPr>
          <p:nvPr>
            <p:ph type="pic" sz="quarter" idx="16"/>
          </p:nvPr>
        </p:nvSpPr>
        <p:spPr>
          <a:xfrm>
            <a:off x="8247888" y="4887996"/>
            <a:ext cx="3209544" cy="1362456"/>
          </a:xfrm>
          <a:solidFill>
            <a:schemeClr val="accent4"/>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DFDF98CC-160E-494C-8C3C-8CDC5FA257DE}" type="slidenum">
              <a:rPr lang="en-US" altLang="ko-KR" smtClean="0"/>
              <a:pPr/>
              <a:t>‹#›</a:t>
            </a:fld>
            <a:endParaRPr lang="ko-KR" altLang="en-US"/>
          </a:p>
        </p:txBody>
      </p:sp>
    </p:spTree>
    <p:extLst>
      <p:ext uri="{BB962C8B-B14F-4D97-AF65-F5344CB8AC3E}">
        <p14:creationId xmlns:p14="http://schemas.microsoft.com/office/powerpoint/2010/main" val="247513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pic>
        <p:nvPicPr>
          <p:cNvPr id="40" name="그림 39">
            <a:extLst>
              <a:ext uri="{FF2B5EF4-FFF2-40B4-BE49-F238E27FC236}">
                <a16:creationId xmlns:a16="http://schemas.microsoft.com/office/drawing/2014/main" id="{1CB7E8AE-A3AC-4BB7-A5C6-F00EC697B265}"/>
              </a:ext>
            </a:extLst>
          </p:cNvPr>
          <p:cNvPicPr>
            <a:picLocks noChangeAspect="1"/>
          </p:cNvPicPr>
          <p:nvPr/>
        </p:nvPicPr>
        <p:blipFill>
          <a:blip r:embed="rId18">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p:nvSpPr>
          <p:cNvPr id="2" name="제목 개체 틀 1">
            <a:extLst>
              <a:ext uri="{FF2B5EF4-FFF2-40B4-BE49-F238E27FC236}">
                <a16:creationId xmlns:a16="http://schemas.microsoft.com/office/drawing/2014/main"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37308740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9" r:id="rId6"/>
    <p:sldLayoutId id="2147483740" r:id="rId7"/>
    <p:sldLayoutId id="2147483741" r:id="rId8"/>
    <p:sldLayoutId id="2147483742" r:id="rId9"/>
    <p:sldLayoutId id="2147483743" r:id="rId10"/>
    <p:sldLayoutId id="2147483756" r:id="rId11"/>
    <p:sldLayoutId id="2147483769" r:id="rId12"/>
    <p:sldLayoutId id="2147483770" r:id="rId13"/>
    <p:sldLayoutId id="2147483772" r:id="rId14"/>
    <p:sldLayoutId id="2147483773" r:id="rId15"/>
    <p:sldLayoutId id="2147483774" r:id="rId16"/>
  </p:sldLayoutIdLst>
  <p:hf hdr="0"/>
  <p:txStyles>
    <p:titleStyle>
      <a:lvl1pPr algn="l" defTabSz="914400" rtl="0" eaLnBrk="1" latinLnBrk="1" hangingPunct="1">
        <a:lnSpc>
          <a:spcPct val="100000"/>
        </a:lnSpc>
        <a:spcBef>
          <a:spcPct val="0"/>
        </a:spcBef>
        <a:buNone/>
        <a:defRPr sz="4400" b="1" kern="1200">
          <a:solidFill>
            <a:schemeClr val="bg1"/>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110000"/>
        </a:lnSpc>
        <a:spcBef>
          <a:spcPts val="1000"/>
        </a:spcBef>
        <a:buClr>
          <a:schemeClr val="accent1"/>
        </a:buClr>
        <a:buFont typeface="Arial" panose="020B0604020202020204" pitchFamily="34" charset="0"/>
        <a:buChar char="•"/>
        <a:defRPr sz="2800" kern="1200">
          <a:solidFill>
            <a:schemeClr val="bg1"/>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110000"/>
        </a:lnSpc>
        <a:spcBef>
          <a:spcPts val="500"/>
        </a:spcBef>
        <a:buClr>
          <a:schemeClr val="accent1"/>
        </a:buClr>
        <a:buFont typeface="Arial" panose="020B0604020202020204" pitchFamily="34" charset="0"/>
        <a:buChar char="•"/>
        <a:defRPr sz="2400" kern="1200">
          <a:solidFill>
            <a:schemeClr val="bg1"/>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110000"/>
        </a:lnSpc>
        <a:spcBef>
          <a:spcPts val="500"/>
        </a:spcBef>
        <a:buClr>
          <a:schemeClr val="accent1"/>
        </a:buClr>
        <a:buFont typeface="Arial" panose="020B0604020202020204" pitchFamily="34" charset="0"/>
        <a:buChar char="•"/>
        <a:defRPr sz="2000" kern="1200">
          <a:solidFill>
            <a:schemeClr val="bg1"/>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bg1"/>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bg1"/>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hyperlink" Target="file:///C:\Users\hzsha\Documents\WWL%202023\WWL%202023%20&#50689;&#49345;\The%20Spy-kr-&#51200;&#54868;&#51656;.m4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r4rGL2H86x4&amp;t=10s"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11%20Earthquake/Earthquake%20in%20%20Syria%20-%20Food%20distribution%20by%20partner%20church/Earthquake%20in%20%20Syria%20-%20Food%20distribution%20by%20partner%20church.mp4" TargetMode="Externa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11%20Earthquake/Earthquake%20Syria%20-%20Singing%20in%20Church/Earthquake%20Syria%20-%20Singing%20in%20Church%20.mp4"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11.jp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hyperlink" Target="http://www.makehopelast.org&#51012;/" TargetMode="External"/><Relationship Id="rId7"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hyperlink" Target="mailto:odsk@opendoors.or.kr" TargetMode="External"/><Relationship Id="rId7"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hyperlink" Target="https://www.opendoors.or.k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6B0B2BB2-146B-4714-8570-77C449ABC0E1}"/>
              </a:ext>
            </a:extLst>
          </p:cNvPr>
          <p:cNvSpPr>
            <a:spLocks noGrp="1"/>
          </p:cNvSpPr>
          <p:nvPr>
            <p:ph type="ctrTitle"/>
          </p:nvPr>
        </p:nvSpPr>
        <p:spPr>
          <a:xfrm>
            <a:off x="1293876" y="304801"/>
            <a:ext cx="9601200" cy="1534297"/>
          </a:xfrm>
        </p:spPr>
        <p:txBody>
          <a:bodyPr rtlCol="0"/>
          <a:lstStyle/>
          <a:p>
            <a:pPr rtl="0"/>
            <a:r>
              <a:rPr lang="en-US" altLang="ko-KR" sz="4400" b="1" dirty="0">
                <a:latin typeface="Yu Gothic UI Semibold" panose="020B0700000000000000" pitchFamily="34" charset="-128"/>
                <a:ea typeface="Yu Gothic UI Semibold" panose="020B0700000000000000" pitchFamily="34" charset="-128"/>
              </a:rPr>
              <a:t>Prayer</a:t>
            </a:r>
            <a:r>
              <a:rPr lang="ko-KR" altLang="en-US" sz="4400" b="1" dirty="0">
                <a:latin typeface="Yu Gothic UI Semibold" panose="020B0700000000000000" pitchFamily="34" charset="-128"/>
              </a:rPr>
              <a:t> </a:t>
            </a:r>
            <a:r>
              <a:rPr lang="en-US" altLang="ko-KR" sz="4400" b="1" dirty="0">
                <a:latin typeface="Yu Gothic UI Semibold" panose="020B0700000000000000" pitchFamily="34" charset="-128"/>
                <a:ea typeface="Yu Gothic UI Semibold" panose="020B0700000000000000" pitchFamily="34" charset="-128"/>
              </a:rPr>
              <a:t>Meeting </a:t>
            </a:r>
            <a:br>
              <a:rPr lang="en-US" altLang="ko-KR" sz="4400" b="1" dirty="0">
                <a:latin typeface="Yu Gothic UI Semibold" panose="020B0700000000000000" pitchFamily="34" charset="-128"/>
                <a:ea typeface="Yu Gothic UI Semibold" panose="020B0700000000000000" pitchFamily="34" charset="-128"/>
              </a:rPr>
            </a:br>
            <a:r>
              <a:rPr lang="en-US" altLang="ko-KR" sz="4400" b="1" dirty="0">
                <a:latin typeface="Yu Gothic UI Semibold" panose="020B0700000000000000" pitchFamily="34" charset="-128"/>
                <a:ea typeface="Yu Gothic UI Semibold" panose="020B0700000000000000" pitchFamily="34" charset="-128"/>
              </a:rPr>
              <a:t>for Persecuted Church Worldwide</a:t>
            </a:r>
            <a:endParaRPr lang="ko-KR" altLang="en-US" dirty="0">
              <a:latin typeface="맑은 고딕" panose="020B0503020000020004" pitchFamily="50" charset="-127"/>
              <a:ea typeface="맑은 고딕" panose="020B0503020000020004" pitchFamily="50" charset="-127"/>
            </a:endParaRPr>
          </a:p>
        </p:txBody>
      </p:sp>
      <p:sp>
        <p:nvSpPr>
          <p:cNvPr id="7" name="부제목 6">
            <a:extLst>
              <a:ext uri="{FF2B5EF4-FFF2-40B4-BE49-F238E27FC236}">
                <a16:creationId xmlns:a16="http://schemas.microsoft.com/office/drawing/2014/main" id="{7DEE731E-C361-4204-9B35-43843B693B77}"/>
              </a:ext>
            </a:extLst>
          </p:cNvPr>
          <p:cNvSpPr>
            <a:spLocks noGrp="1"/>
          </p:cNvSpPr>
          <p:nvPr>
            <p:ph type="subTitle" idx="1"/>
          </p:nvPr>
        </p:nvSpPr>
        <p:spPr>
          <a:xfrm>
            <a:off x="1712975" y="1839098"/>
            <a:ext cx="8763001" cy="1174108"/>
          </a:xfrm>
        </p:spPr>
        <p:txBody>
          <a:bodyPr rtlCol="0">
            <a:normAutofit/>
          </a:bodyPr>
          <a:lstStyle/>
          <a:p>
            <a:pPr marL="342900" indent="-342900">
              <a:buFont typeface="Arial" panose="020B0604020202020204" pitchFamily="34" charset="0"/>
              <a:buChar char="•"/>
            </a:pPr>
            <a:r>
              <a:rPr lang="ko-KR" altLang="en-US" sz="1400" dirty="0">
                <a:latin typeface="HY목각파임B" panose="02030600000101010101" pitchFamily="18" charset="-127"/>
                <a:ea typeface="HY목각파임B" panose="02030600000101010101" pitchFamily="18" charset="-127"/>
              </a:rPr>
              <a:t>전세계 박해 받는 교회를 위한 오픈도어 기도회</a:t>
            </a:r>
            <a:endParaRPr lang="en-US" altLang="ko-KR" sz="1400" dirty="0">
              <a:latin typeface="HY목각파임B" panose="02030600000101010101" pitchFamily="18" charset="-127"/>
              <a:ea typeface="HY목각파임B" panose="02030600000101010101" pitchFamily="18" charset="-127"/>
            </a:endParaRPr>
          </a:p>
          <a:p>
            <a:pPr marL="342900" indent="-342900">
              <a:lnSpc>
                <a:spcPct val="120000"/>
              </a:lnSpc>
              <a:buFont typeface="Arial" panose="020B0604020202020204" pitchFamily="34" charset="0"/>
              <a:buChar char="•"/>
            </a:pPr>
            <a:r>
              <a:rPr lang="en-US" altLang="ko-KR" sz="1400" dirty="0">
                <a:latin typeface="HY목각파임B" panose="02030600000101010101" pitchFamily="18" charset="-127"/>
                <a:ea typeface="HY목각파임B" panose="02030600000101010101" pitchFamily="18" charset="-127"/>
              </a:rPr>
              <a:t>2023</a:t>
            </a:r>
            <a:r>
              <a:rPr lang="ko-KR" altLang="en-US" sz="1400" dirty="0">
                <a:latin typeface="HY목각파임B" panose="02030600000101010101" pitchFamily="18" charset="-127"/>
                <a:ea typeface="HY목각파임B" panose="02030600000101010101" pitchFamily="18" charset="-127"/>
              </a:rPr>
              <a:t>년 </a:t>
            </a:r>
            <a:r>
              <a:rPr lang="en-US" altLang="ko-KR" sz="1400" dirty="0">
                <a:latin typeface="HY목각파임B" panose="02030600000101010101" pitchFamily="18" charset="-127"/>
                <a:ea typeface="HY목각파임B" panose="02030600000101010101" pitchFamily="18" charset="-127"/>
              </a:rPr>
              <a:t>2</a:t>
            </a:r>
            <a:r>
              <a:rPr lang="ko-KR" altLang="en-US" sz="1400" dirty="0">
                <a:latin typeface="HY목각파임B" panose="02030600000101010101" pitchFamily="18" charset="-127"/>
                <a:ea typeface="HY목각파임B" panose="02030600000101010101" pitchFamily="18" charset="-127"/>
              </a:rPr>
              <a:t>월 </a:t>
            </a:r>
            <a:r>
              <a:rPr lang="en-US" altLang="ko-KR" sz="1400" dirty="0">
                <a:latin typeface="HY목각파임B" panose="02030600000101010101" pitchFamily="18" charset="-127"/>
                <a:ea typeface="HY목각파임B" panose="02030600000101010101" pitchFamily="18" charset="-127"/>
              </a:rPr>
              <a:t>14</a:t>
            </a:r>
            <a:r>
              <a:rPr lang="ko-KR" altLang="en-US" sz="1400" dirty="0">
                <a:latin typeface="HY목각파임B" panose="02030600000101010101" pitchFamily="18" charset="-127"/>
                <a:ea typeface="HY목각파임B" panose="02030600000101010101" pitchFamily="18" charset="-127"/>
              </a:rPr>
              <a:t>일</a:t>
            </a:r>
            <a:r>
              <a:rPr lang="en-US" altLang="ko-KR" sz="1400" dirty="0">
                <a:latin typeface="HY목각파임B" panose="02030600000101010101" pitchFamily="18" charset="-127"/>
                <a:ea typeface="HY목각파임B" panose="02030600000101010101" pitchFamily="18" charset="-127"/>
              </a:rPr>
              <a:t>(</a:t>
            </a:r>
            <a:r>
              <a:rPr lang="ko-KR" altLang="en-US" sz="1400" dirty="0">
                <a:latin typeface="HY목각파임B" panose="02030600000101010101" pitchFamily="18" charset="-127"/>
                <a:ea typeface="HY목각파임B" panose="02030600000101010101" pitchFamily="18" charset="-127"/>
              </a:rPr>
              <a:t>화</a:t>
            </a:r>
            <a:r>
              <a:rPr lang="en-US" altLang="ko-KR" sz="1400" dirty="0">
                <a:latin typeface="HY목각파임B" panose="02030600000101010101" pitchFamily="18" charset="-127"/>
                <a:ea typeface="HY목각파임B" panose="02030600000101010101" pitchFamily="18" charset="-127"/>
              </a:rPr>
              <a:t>) pm7:00-8:00</a:t>
            </a:r>
          </a:p>
          <a:p>
            <a:pPr marL="457200" indent="-457200">
              <a:buFont typeface="Arial" panose="020B0604020202020204" pitchFamily="34" charset="0"/>
              <a:buChar char="•"/>
            </a:pPr>
            <a:r>
              <a:rPr lang="en-US" altLang="ko-KR" sz="1400" dirty="0">
                <a:latin typeface="HY목각파임B" panose="02030600000101010101" pitchFamily="18" charset="-127"/>
                <a:ea typeface="HY목각파임B" panose="02030600000101010101" pitchFamily="18" charset="-127"/>
              </a:rPr>
              <a:t>Zoom </a:t>
            </a:r>
            <a:r>
              <a:rPr lang="ko-KR" altLang="en-US" sz="1400" dirty="0">
                <a:latin typeface="HY목각파임B" panose="02030600000101010101" pitchFamily="18" charset="-127"/>
                <a:ea typeface="HY목각파임B" panose="02030600000101010101" pitchFamily="18" charset="-127"/>
              </a:rPr>
              <a:t>회의 </a:t>
            </a:r>
            <a:r>
              <a:rPr lang="en-US" altLang="ko-KR" sz="1400" dirty="0">
                <a:latin typeface="HY목각파임B" panose="02030600000101010101" pitchFamily="18" charset="-127"/>
                <a:ea typeface="HY목각파임B" panose="02030600000101010101" pitchFamily="18" charset="-127"/>
              </a:rPr>
              <a:t>ID 4286956103</a:t>
            </a:r>
            <a:endParaRPr lang="ko-KR" altLang="en-US" sz="1400" dirty="0">
              <a:latin typeface="HY목각파임B" panose="02030600000101010101" pitchFamily="18" charset="-127"/>
              <a:ea typeface="HY목각파임B" panose="02030600000101010101" pitchFamily="18" charset="-127"/>
            </a:endParaRPr>
          </a:p>
        </p:txBody>
      </p:sp>
      <p:pic>
        <p:nvPicPr>
          <p:cNvPr id="11" name="그림 개체 틀 10" descr="원뿔 모양 천막에서의 일몰을 담은 그림">
            <a:extLst>
              <a:ext uri="{FF2B5EF4-FFF2-40B4-BE49-F238E27FC236}">
                <a16:creationId xmlns:a16="http://schemas.microsoft.com/office/drawing/2014/main" id="{458CF8B8-D058-4FD3-9B2C-5511E2BCDE7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19840" y="3013206"/>
            <a:ext cx="11084189" cy="3854030"/>
          </a:xfrm>
        </p:spPr>
      </p:pic>
    </p:spTree>
    <p:extLst>
      <p:ext uri="{BB962C8B-B14F-4D97-AF65-F5344CB8AC3E}">
        <p14:creationId xmlns:p14="http://schemas.microsoft.com/office/powerpoint/2010/main" val="3106661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6E2FE00C-A4E7-4DD3-BED5-5746528E68F1}"/>
              </a:ext>
            </a:extLst>
          </p:cNvPr>
          <p:cNvSpPr>
            <a:spLocks noGrp="1"/>
          </p:cNvSpPr>
          <p:nvPr>
            <p:ph type="title"/>
          </p:nvPr>
        </p:nvSpPr>
        <p:spPr>
          <a:xfrm>
            <a:off x="838200" y="586992"/>
            <a:ext cx="4953000" cy="2688598"/>
          </a:xfrm>
        </p:spPr>
        <p:txBody>
          <a:bodyPr rtlCol="0"/>
          <a:lstStyle/>
          <a:p>
            <a:pPr rtl="0"/>
            <a:r>
              <a:rPr lang="ko-KR" altLang="en-US" dirty="0"/>
              <a:t>순서</a:t>
            </a:r>
            <a:endParaRPr lang="ko-KR" altLang="en-US" dirty="0">
              <a:latin typeface="맑은 고딕" panose="020B0503020000020004" pitchFamily="50" charset="-127"/>
              <a:ea typeface="맑은 고딕" panose="020B0503020000020004" pitchFamily="50" charset="-127"/>
            </a:endParaRPr>
          </a:p>
        </p:txBody>
      </p:sp>
      <p:sp>
        <p:nvSpPr>
          <p:cNvPr id="34" name="텍스트 개체 틀 33">
            <a:extLst>
              <a:ext uri="{FF2B5EF4-FFF2-40B4-BE49-F238E27FC236}">
                <a16:creationId xmlns:a16="http://schemas.microsoft.com/office/drawing/2014/main" id="{7B69611F-97FC-426E-8387-26F473573E81}"/>
              </a:ext>
            </a:extLst>
          </p:cNvPr>
          <p:cNvSpPr>
            <a:spLocks noGrp="1"/>
          </p:cNvSpPr>
          <p:nvPr>
            <p:ph type="body" sz="quarter" idx="16"/>
          </p:nvPr>
        </p:nvSpPr>
        <p:spPr>
          <a:xfrm>
            <a:off x="835149" y="3412114"/>
            <a:ext cx="4952681" cy="2750307"/>
          </a:xfrm>
        </p:spPr>
        <p:txBody>
          <a:bodyPr rtlCol="0"/>
          <a:lstStyle/>
          <a:p>
            <a:r>
              <a:rPr lang="ko-KR" altLang="ko-KR" sz="2000" dirty="0">
                <a:solidFill>
                  <a:schemeClr val="tx1"/>
                </a:solidFill>
              </a:rPr>
              <a:t>찬양 </a:t>
            </a:r>
            <a:r>
              <a:rPr lang="en-US" altLang="ko-KR" sz="2000" dirty="0">
                <a:solidFill>
                  <a:schemeClr val="tx1"/>
                </a:solidFill>
              </a:rPr>
              <a:t>5’</a:t>
            </a:r>
            <a:r>
              <a:rPr lang="ko-KR" altLang="ko-KR" sz="2000" dirty="0">
                <a:solidFill>
                  <a:schemeClr val="tx1"/>
                </a:solidFill>
              </a:rPr>
              <a:t> </a:t>
            </a:r>
            <a:br>
              <a:rPr lang="en-US" altLang="ko-KR" sz="2000" dirty="0">
                <a:solidFill>
                  <a:schemeClr val="tx1"/>
                </a:solidFill>
              </a:rPr>
            </a:br>
            <a:r>
              <a:rPr lang="ko-KR" altLang="ko-KR" sz="2000" dirty="0">
                <a:solidFill>
                  <a:schemeClr val="tx1"/>
                </a:solidFill>
              </a:rPr>
              <a:t>영상</a:t>
            </a:r>
            <a:br>
              <a:rPr lang="en-US" altLang="ko-KR" sz="2000" dirty="0">
                <a:solidFill>
                  <a:schemeClr val="tx1"/>
                </a:solidFill>
              </a:rPr>
            </a:br>
            <a:r>
              <a:rPr lang="en-US" altLang="ko-KR" sz="2000" dirty="0">
                <a:solidFill>
                  <a:schemeClr val="tx1"/>
                </a:solidFill>
              </a:rPr>
              <a:t>OPENDOORS CORE VALUE(5’)</a:t>
            </a:r>
            <a:br>
              <a:rPr lang="en-US" altLang="ko-KR" sz="2000" dirty="0">
                <a:solidFill>
                  <a:schemeClr val="tx1"/>
                </a:solidFill>
              </a:rPr>
            </a:br>
            <a:r>
              <a:rPr lang="en-US" altLang="ko-KR" sz="2000" dirty="0">
                <a:solidFill>
                  <a:schemeClr val="tx1"/>
                </a:solidFill>
              </a:rPr>
              <a:t>2023 World Watch List (5’)</a:t>
            </a:r>
            <a:br>
              <a:rPr lang="en-US" altLang="ko-KR" sz="2000" dirty="0">
                <a:solidFill>
                  <a:schemeClr val="tx1"/>
                </a:solidFill>
              </a:rPr>
            </a:br>
            <a:r>
              <a:rPr lang="ko-KR" altLang="en-US" sz="2000" dirty="0">
                <a:solidFill>
                  <a:schemeClr val="tx1"/>
                </a:solidFill>
              </a:rPr>
              <a:t>소그룹 </a:t>
            </a:r>
            <a:r>
              <a:rPr lang="ko-KR" altLang="ko-KR" sz="2000" dirty="0">
                <a:solidFill>
                  <a:schemeClr val="tx1"/>
                </a:solidFill>
              </a:rPr>
              <a:t>나눔 </a:t>
            </a:r>
            <a:r>
              <a:rPr lang="en-US" altLang="ko-KR" sz="2000" dirty="0">
                <a:solidFill>
                  <a:schemeClr val="tx1"/>
                </a:solidFill>
              </a:rPr>
              <a:t>15’</a:t>
            </a:r>
            <a:br>
              <a:rPr lang="en-US" altLang="ko-KR" sz="2000" dirty="0">
                <a:solidFill>
                  <a:schemeClr val="tx1"/>
                </a:solidFill>
              </a:rPr>
            </a:br>
            <a:r>
              <a:rPr lang="ko-KR" altLang="en-US" sz="2000" dirty="0">
                <a:solidFill>
                  <a:schemeClr val="tx1"/>
                </a:solidFill>
              </a:rPr>
              <a:t>박해 받는 교</a:t>
            </a:r>
            <a:r>
              <a:rPr lang="ko-KR" altLang="ko-KR" sz="2000" dirty="0">
                <a:solidFill>
                  <a:schemeClr val="tx1"/>
                </a:solidFill>
              </a:rPr>
              <a:t>회를 위한 기도</a:t>
            </a:r>
            <a:r>
              <a:rPr lang="en-US" altLang="ko-KR" sz="2000" dirty="0">
                <a:solidFill>
                  <a:schemeClr val="tx1"/>
                </a:solidFill>
              </a:rPr>
              <a:t>(30’)</a:t>
            </a:r>
            <a:endParaRPr lang="ko-KR" altLang="en-US" dirty="0">
              <a:solidFill>
                <a:schemeClr val="tx1"/>
              </a:solidFill>
              <a:latin typeface="맑은 고딕" panose="020B0503020000020004" pitchFamily="50" charset="-127"/>
              <a:ea typeface="맑은 고딕" panose="020B0503020000020004" pitchFamily="50" charset="-127"/>
            </a:endParaRPr>
          </a:p>
        </p:txBody>
      </p:sp>
      <p:sp>
        <p:nvSpPr>
          <p:cNvPr id="57" name="날짜 개체 틀 56">
            <a:extLst>
              <a:ext uri="{FF2B5EF4-FFF2-40B4-BE49-F238E27FC236}">
                <a16:creationId xmlns:a16="http://schemas.microsoft.com/office/drawing/2014/main" id="{8870D893-2423-4900-AACF-892913F92B61}"/>
              </a:ext>
            </a:extLst>
          </p:cNvPr>
          <p:cNvSpPr>
            <a:spLocks noGrp="1"/>
          </p:cNvSpPr>
          <p:nvPr>
            <p:ph type="dt" sz="half" idx="10"/>
          </p:nvPr>
        </p:nvSpPr>
        <p:spPr>
          <a:xfrm>
            <a:off x="838200" y="6327648"/>
            <a:ext cx="2743200" cy="365125"/>
          </a:xfrm>
        </p:spPr>
        <p:txBody>
          <a:bodyPr rtlCol="0"/>
          <a:lstStyle/>
          <a:p>
            <a:pPr lvl="0" rtl="0"/>
            <a:r>
              <a:rPr lang="en-US" altLang="ko-KR">
                <a:latin typeface="맑은 고딕" panose="020B0503020000020004" pitchFamily="50" charset="-127"/>
                <a:ea typeface="맑은 고딕" panose="020B0503020000020004" pitchFamily="50" charset="-127"/>
              </a:rPr>
              <a:t>20XX</a:t>
            </a:r>
            <a:r>
              <a:rPr lang="ko-KR" altLang="en-US">
                <a:latin typeface="맑은 고딕" panose="020B0503020000020004" pitchFamily="50" charset="-127"/>
                <a:ea typeface="맑은 고딕" panose="020B0503020000020004" pitchFamily="50" charset="-127"/>
              </a:rPr>
              <a:t>년</a:t>
            </a:r>
          </a:p>
        </p:txBody>
      </p:sp>
      <p:pic>
        <p:nvPicPr>
          <p:cNvPr id="13" name="그림 개체 틀 12" descr="텍스트, 야외, 하늘, 자연을 담은 그림">
            <a:extLst>
              <a:ext uri="{FF2B5EF4-FFF2-40B4-BE49-F238E27FC236}">
                <a16:creationId xmlns:a16="http://schemas.microsoft.com/office/drawing/2014/main" id="{8F8654F3-37D9-4BF3-A6D7-D300F8837D0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781801" y="380991"/>
            <a:ext cx="4856144" cy="1925415"/>
          </a:xfrm>
        </p:spPr>
      </p:pic>
      <p:pic>
        <p:nvPicPr>
          <p:cNvPr id="23" name="그림 개체 틀 22" descr="풀, 신발, 다채로운 색을 담은 그림">
            <a:extLst>
              <a:ext uri="{FF2B5EF4-FFF2-40B4-BE49-F238E27FC236}">
                <a16:creationId xmlns:a16="http://schemas.microsoft.com/office/drawing/2014/main" id="{2D222395-31E3-4ED7-A23E-C243F9E34C7C}"/>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6781800" y="2376797"/>
            <a:ext cx="4856144" cy="1925415"/>
          </a:xfrm>
        </p:spPr>
      </p:pic>
      <p:pic>
        <p:nvPicPr>
          <p:cNvPr id="28" name="그림 개체 틀 27" descr="줄무늬 러그를 담은 그림">
            <a:extLst>
              <a:ext uri="{FF2B5EF4-FFF2-40B4-BE49-F238E27FC236}">
                <a16:creationId xmlns:a16="http://schemas.microsoft.com/office/drawing/2014/main" id="{F59B4BFC-AD66-446F-8E77-27414D9D0BDF}"/>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6781800" y="4379170"/>
            <a:ext cx="4856144" cy="1925415"/>
          </a:xfrm>
        </p:spPr>
      </p:pic>
      <p:sp>
        <p:nvSpPr>
          <p:cNvPr id="58" name="바닥글 개체 틀 57">
            <a:extLst>
              <a:ext uri="{FF2B5EF4-FFF2-40B4-BE49-F238E27FC236}">
                <a16:creationId xmlns:a16="http://schemas.microsoft.com/office/drawing/2014/main" id="{3F5D567B-B4E7-46C3-99A9-F2F32FA23175}"/>
              </a:ext>
            </a:extLst>
          </p:cNvPr>
          <p:cNvSpPr>
            <a:spLocks noGrp="1"/>
          </p:cNvSpPr>
          <p:nvPr>
            <p:ph type="ftr" sz="quarter" idx="11"/>
          </p:nvPr>
        </p:nvSpPr>
        <p:spPr>
          <a:xfrm>
            <a:off x="6858000" y="6327648"/>
            <a:ext cx="3810000" cy="365125"/>
          </a:xfrm>
        </p:spPr>
        <p:txBody>
          <a:bodyPr rtlCol="0"/>
          <a:lstStyle/>
          <a:p>
            <a:pPr rtl="0"/>
            <a:r>
              <a:rPr lang="ko-KR" altLang="en-US">
                <a:latin typeface="맑은 고딕" panose="020B0503020000020004" pitchFamily="50" charset="-127"/>
                <a:ea typeface="맑은 고딕" panose="020B0503020000020004" pitchFamily="50" charset="-127"/>
              </a:rPr>
              <a:t>프레젠테이션 제목</a:t>
            </a:r>
          </a:p>
        </p:txBody>
      </p:sp>
      <p:sp>
        <p:nvSpPr>
          <p:cNvPr id="59" name="슬라이드 번호 개체 틀 58">
            <a:extLst>
              <a:ext uri="{FF2B5EF4-FFF2-40B4-BE49-F238E27FC236}">
                <a16:creationId xmlns:a16="http://schemas.microsoft.com/office/drawing/2014/main" id="{51CFCC1B-86D5-4E89-A5FA-944094DBD4AF}"/>
              </a:ext>
            </a:extLst>
          </p:cNvPr>
          <p:cNvSpPr>
            <a:spLocks noGrp="1"/>
          </p:cNvSpPr>
          <p:nvPr>
            <p:ph type="sldNum" sz="quarter" idx="12"/>
          </p:nvPr>
        </p:nvSpPr>
        <p:spPr>
          <a:xfrm>
            <a:off x="10820400" y="6327648"/>
            <a:ext cx="533400" cy="365125"/>
          </a:xfrm>
        </p:spPr>
        <p:txBody>
          <a:bodyPr rtlCol="0"/>
          <a:lstStyle/>
          <a:p>
            <a:pPr lvl="0" rtl="0"/>
            <a:fld id="{73B850FF-6169-4056-8077-06FFA93A5366}" type="slidenum">
              <a:rPr lang="en-US" altLang="ko-KR" smtClean="0">
                <a:latin typeface="맑은 고딕" panose="020B0503020000020004" pitchFamily="50" charset="-127"/>
                <a:ea typeface="맑은 고딕" panose="020B0503020000020004" pitchFamily="50" charset="-127"/>
              </a:rPr>
              <a:pPr lvl="0"/>
              <a:t>2</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54120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제목 13">
            <a:extLst>
              <a:ext uri="{FF2B5EF4-FFF2-40B4-BE49-F238E27FC236}">
                <a16:creationId xmlns:a16="http://schemas.microsoft.com/office/drawing/2014/main" id="{B6134E62-0FEA-4101-A0C8-1395344EA7AC}"/>
              </a:ext>
            </a:extLst>
          </p:cNvPr>
          <p:cNvSpPr>
            <a:spLocks noGrp="1"/>
          </p:cNvSpPr>
          <p:nvPr>
            <p:ph type="title"/>
          </p:nvPr>
        </p:nvSpPr>
        <p:spPr>
          <a:xfrm>
            <a:off x="838200" y="4876800"/>
            <a:ext cx="10003218" cy="1219200"/>
          </a:xfrm>
        </p:spPr>
        <p:txBody>
          <a:bodyPr rtlCol="0"/>
          <a:lstStyle/>
          <a:p>
            <a:pPr rtl="0"/>
            <a:r>
              <a:rPr lang="ko-KR" altLang="en-US" dirty="0"/>
              <a:t>오픈도어 </a:t>
            </a:r>
            <a:r>
              <a:rPr lang="ko-KR" altLang="en-US" dirty="0">
                <a:latin typeface="맑은 고딕" panose="020B0503020000020004" pitchFamily="50" charset="-127"/>
                <a:ea typeface="맑은 고딕" panose="020B0503020000020004" pitchFamily="50" charset="-127"/>
              </a:rPr>
              <a:t>영상</a:t>
            </a:r>
          </a:p>
        </p:txBody>
      </p:sp>
      <p:pic>
        <p:nvPicPr>
          <p:cNvPr id="11" name="그림 개체 틀 10" descr="하늘, 야외, 깃털, 다채로운 색, 사람을 담은 그림">
            <a:extLst>
              <a:ext uri="{FF2B5EF4-FFF2-40B4-BE49-F238E27FC236}">
                <a16:creationId xmlns:a16="http://schemas.microsoft.com/office/drawing/2014/main" id="{FE5067FA-41D2-404F-9E22-8AE2507577B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3175" y="0"/>
            <a:ext cx="6196013" cy="4602877"/>
          </a:xfrm>
        </p:spPr>
      </p:pic>
      <p:sp>
        <p:nvSpPr>
          <p:cNvPr id="15" name="내용 개체 틀 14">
            <a:extLst>
              <a:ext uri="{FF2B5EF4-FFF2-40B4-BE49-F238E27FC236}">
                <a16:creationId xmlns:a16="http://schemas.microsoft.com/office/drawing/2014/main" id="{F95CA429-F668-43CB-B1F6-A9C08F07F983}"/>
              </a:ext>
            </a:extLst>
          </p:cNvPr>
          <p:cNvSpPr>
            <a:spLocks noGrp="1"/>
          </p:cNvSpPr>
          <p:nvPr>
            <p:ph type="body" sz="quarter" idx="14"/>
          </p:nvPr>
        </p:nvSpPr>
        <p:spPr>
          <a:xfrm>
            <a:off x="6650718" y="327025"/>
            <a:ext cx="5073194" cy="3949987"/>
          </a:xfrm>
        </p:spPr>
        <p:txBody>
          <a:bodyPr rtlCol="0">
            <a:normAutofit/>
          </a:bodyPr>
          <a:lstStyle/>
          <a:p>
            <a:pPr rtl="0"/>
            <a:endParaRPr lang="en-US" altLang="ko-KR" dirty="0">
              <a:latin typeface="맑은 고딕" panose="020B0503020000020004" pitchFamily="50" charset="-127"/>
              <a:ea typeface="맑은 고딕" panose="020B0503020000020004" pitchFamily="50" charset="-127"/>
            </a:endParaRPr>
          </a:p>
        </p:txBody>
      </p:sp>
      <p:sp>
        <p:nvSpPr>
          <p:cNvPr id="18" name="날짜 개체 틀 17">
            <a:extLst>
              <a:ext uri="{FF2B5EF4-FFF2-40B4-BE49-F238E27FC236}">
                <a16:creationId xmlns:a16="http://schemas.microsoft.com/office/drawing/2014/main" id="{D453A211-65B5-48E3-96AC-ADE300F4D687}"/>
              </a:ext>
            </a:extLst>
          </p:cNvPr>
          <p:cNvSpPr>
            <a:spLocks noGrp="1"/>
          </p:cNvSpPr>
          <p:nvPr>
            <p:ph type="dt" sz="half" idx="10"/>
          </p:nvPr>
        </p:nvSpPr>
        <p:spPr>
          <a:xfrm>
            <a:off x="838200" y="6327648"/>
            <a:ext cx="2743200" cy="365125"/>
          </a:xfrm>
        </p:spPr>
        <p:txBody>
          <a:bodyPr rtlCol="0"/>
          <a:lstStyle/>
          <a:p>
            <a:pPr lvl="0" rtl="0"/>
            <a:r>
              <a:rPr lang="en-US" altLang="ko-KR">
                <a:latin typeface="맑은 고딕" panose="020B0503020000020004" pitchFamily="50" charset="-127"/>
                <a:ea typeface="맑은 고딕" panose="020B0503020000020004" pitchFamily="50" charset="-127"/>
              </a:rPr>
              <a:t>20XX</a:t>
            </a:r>
            <a:r>
              <a:rPr lang="ko-KR" altLang="en-US">
                <a:latin typeface="맑은 고딕" panose="020B0503020000020004" pitchFamily="50" charset="-127"/>
                <a:ea typeface="맑은 고딕" panose="020B0503020000020004" pitchFamily="50" charset="-127"/>
              </a:rPr>
              <a:t>년</a:t>
            </a:r>
          </a:p>
        </p:txBody>
      </p:sp>
      <p:sp>
        <p:nvSpPr>
          <p:cNvPr id="19" name="바닥글 개체 틀 18">
            <a:extLst>
              <a:ext uri="{FF2B5EF4-FFF2-40B4-BE49-F238E27FC236}">
                <a16:creationId xmlns:a16="http://schemas.microsoft.com/office/drawing/2014/main" id="{DC007DDA-7459-4DC5-ADDC-B34A3D0DD697}"/>
              </a:ext>
            </a:extLst>
          </p:cNvPr>
          <p:cNvSpPr>
            <a:spLocks noGrp="1"/>
          </p:cNvSpPr>
          <p:nvPr>
            <p:ph type="ftr" sz="quarter" idx="11"/>
          </p:nvPr>
        </p:nvSpPr>
        <p:spPr>
          <a:xfrm>
            <a:off x="4109310" y="6327648"/>
            <a:ext cx="3976429" cy="365125"/>
          </a:xfrm>
        </p:spPr>
        <p:txBody>
          <a:bodyPr rtlCol="0"/>
          <a:lstStyle/>
          <a:p>
            <a:pPr rtl="0"/>
            <a:r>
              <a:rPr lang="ko-KR" altLang="en-US">
                <a:latin typeface="맑은 고딕" panose="020B0503020000020004" pitchFamily="50" charset="-127"/>
                <a:ea typeface="맑은 고딕" panose="020B0503020000020004" pitchFamily="50" charset="-127"/>
              </a:rPr>
              <a:t>프레젠테이션 제목</a:t>
            </a:r>
          </a:p>
        </p:txBody>
      </p:sp>
      <p:sp>
        <p:nvSpPr>
          <p:cNvPr id="20" name="슬라이드 번호 개체 틀 19">
            <a:extLst>
              <a:ext uri="{FF2B5EF4-FFF2-40B4-BE49-F238E27FC236}">
                <a16:creationId xmlns:a16="http://schemas.microsoft.com/office/drawing/2014/main" id="{8830570A-9F6D-4948-8AE0-762EE7BF813D}"/>
              </a:ext>
            </a:extLst>
          </p:cNvPr>
          <p:cNvSpPr>
            <a:spLocks noGrp="1"/>
          </p:cNvSpPr>
          <p:nvPr>
            <p:ph type="sldNum" sz="quarter" idx="12"/>
          </p:nvPr>
        </p:nvSpPr>
        <p:spPr>
          <a:xfrm>
            <a:off x="10186908" y="6327648"/>
            <a:ext cx="1166892" cy="365125"/>
          </a:xfrm>
        </p:spPr>
        <p:txBody>
          <a:bodyPr rtlCol="0"/>
          <a:lstStyle/>
          <a:p>
            <a:pPr lvl="0" rtl="0"/>
            <a:fld id="{73B850FF-6169-4056-8077-06FFA93A5366}" type="slidenum">
              <a:rPr lang="en-US" altLang="ko-KR" smtClean="0">
                <a:latin typeface="맑은 고딕" panose="020B0503020000020004" pitchFamily="50" charset="-127"/>
                <a:ea typeface="맑은 고딕" panose="020B0503020000020004" pitchFamily="50" charset="-127"/>
              </a:rPr>
              <a:pPr lvl="0"/>
              <a:t>3</a:t>
            </a:fld>
            <a:endParaRPr lang="ko-KR" altLang="en-US">
              <a:latin typeface="맑은 고딕" panose="020B0503020000020004" pitchFamily="50" charset="-127"/>
              <a:ea typeface="맑은 고딕" panose="020B0503020000020004" pitchFamily="50" charset="-127"/>
            </a:endParaRPr>
          </a:p>
        </p:txBody>
      </p:sp>
      <p:sp>
        <p:nvSpPr>
          <p:cNvPr id="3" name="TextBox 2">
            <a:extLst>
              <a:ext uri="{FF2B5EF4-FFF2-40B4-BE49-F238E27FC236}">
                <a16:creationId xmlns:a16="http://schemas.microsoft.com/office/drawing/2014/main" id="{8D5ABF13-710C-D2B8-4B7E-6FD1F0227A93}"/>
              </a:ext>
            </a:extLst>
          </p:cNvPr>
          <p:cNvSpPr txBox="1"/>
          <p:nvPr/>
        </p:nvSpPr>
        <p:spPr>
          <a:xfrm>
            <a:off x="3047281" y="3248647"/>
            <a:ext cx="6094562" cy="369332"/>
          </a:xfrm>
          <a:prstGeom prst="rect">
            <a:avLst/>
          </a:prstGeom>
          <a:noFill/>
        </p:spPr>
        <p:txBody>
          <a:bodyPr wrap="square">
            <a:spAutoFit/>
          </a:bodyPr>
          <a:lstStyle/>
          <a:p>
            <a:r>
              <a:rPr lang="ko-KR" altLang="en-US" dirty="0"/>
              <a:t>순서</a:t>
            </a:r>
          </a:p>
        </p:txBody>
      </p:sp>
      <p:pic>
        <p:nvPicPr>
          <p:cNvPr id="5" name="그림 4">
            <a:hlinkClick r:id="rId4" action="ppaction://hlinkfile"/>
            <a:extLst>
              <a:ext uri="{FF2B5EF4-FFF2-40B4-BE49-F238E27FC236}">
                <a16:creationId xmlns:a16="http://schemas.microsoft.com/office/drawing/2014/main" id="{557891B4-F946-C5BF-ED27-15EE5A7B671C}"/>
              </a:ext>
            </a:extLst>
          </p:cNvPr>
          <p:cNvPicPr>
            <a:picLocks noChangeAspect="1"/>
          </p:cNvPicPr>
          <p:nvPr/>
        </p:nvPicPr>
        <p:blipFill>
          <a:blip r:embed="rId5"/>
          <a:stretch>
            <a:fillRect/>
          </a:stretch>
        </p:blipFill>
        <p:spPr>
          <a:xfrm>
            <a:off x="4333984" y="744892"/>
            <a:ext cx="7858016" cy="2873087"/>
          </a:xfrm>
          <a:prstGeom prst="rect">
            <a:avLst/>
          </a:prstGeom>
        </p:spPr>
      </p:pic>
    </p:spTree>
    <p:extLst>
      <p:ext uri="{BB962C8B-B14F-4D97-AF65-F5344CB8AC3E}">
        <p14:creationId xmlns:p14="http://schemas.microsoft.com/office/powerpoint/2010/main" val="780098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7730412" y="457975"/>
            <a:ext cx="4002921" cy="817204"/>
          </a:xfrm>
        </p:spPr>
        <p:txBody>
          <a:bodyPr vert="horz" lIns="91392" tIns="45696" rIns="91392" bIns="45696" rtlCol="0" anchor="b" anchorCtr="0">
            <a:normAutofit/>
          </a:bodyPr>
          <a:lstStyle/>
          <a:p>
            <a:pPr latinLnBrk="0">
              <a:lnSpc>
                <a:spcPct val="90000"/>
              </a:lnSpc>
            </a:pPr>
            <a:r>
              <a:rPr lang="en-US" altLang="ko-KR" sz="1999" dirty="0"/>
              <a:t>OPEN DOORS CORE VALUE/</a:t>
            </a:r>
            <a:r>
              <a:rPr lang="ko-KR" altLang="en-US" sz="1999" dirty="0"/>
              <a:t>핵심가치</a:t>
            </a:r>
            <a:r>
              <a:rPr lang="en-US" altLang="ko-KR" sz="1999" dirty="0"/>
              <a:t> (3’)</a:t>
            </a: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rotWithShape="1">
          <a:blip r:embed="rId3"/>
          <a:stretch/>
        </p:blipFill>
        <p:spPr>
          <a:xfrm>
            <a:off x="1312920" y="894"/>
            <a:ext cx="5495095" cy="6408275"/>
          </a:xfrm>
          <a:prstGeom prst="rect">
            <a:avLst/>
          </a:prstGeom>
          <a:noFill/>
        </p:spPr>
      </p:pic>
      <p:sp>
        <p:nvSpPr>
          <p:cNvPr id="32" name="Footer Placeholder 5">
            <a:extLst>
              <a:ext uri="{FF2B5EF4-FFF2-40B4-BE49-F238E27FC236}">
                <a16:creationId xmlns:a16="http://schemas.microsoft.com/office/drawing/2014/main" id="{89D3F019-984C-AE66-5596-F3E5A9544B8A}"/>
              </a:ext>
            </a:extLst>
          </p:cNvPr>
          <p:cNvSpPr>
            <a:spLocks noGrp="1"/>
          </p:cNvSpPr>
          <p:nvPr>
            <p:ph type="ftr" sz="quarter" idx="11"/>
          </p:nvPr>
        </p:nvSpPr>
        <p:spPr>
          <a:xfrm rot="5400000">
            <a:off x="-1826736" y="1911492"/>
            <a:ext cx="4113728" cy="457081"/>
          </a:xfrm>
        </p:spPr>
        <p:txBody>
          <a:bodyPr anchor="ctr">
            <a:normAutofit/>
          </a:bodyPr>
          <a:lstStyle/>
          <a:p>
            <a:pPr>
              <a:spcAft>
                <a:spcPts val="600"/>
              </a:spcAft>
            </a:pPr>
            <a:r>
              <a:rPr lang="ko-KR"/>
              <a:t>샘플 바닥글 텍스트</a:t>
            </a:r>
          </a:p>
        </p:txBody>
      </p:sp>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7662264" y="1570668"/>
            <a:ext cx="4004030" cy="4386563"/>
          </a:xfrm>
        </p:spPr>
        <p:txBody>
          <a:bodyPr vert="horz" lIns="91392" tIns="45696" rIns="91392" bIns="45696" rtlCol="0">
            <a:normAutofit fontScale="85000" lnSpcReduction="10000"/>
          </a:bodyPr>
          <a:lstStyle/>
          <a:p>
            <a:pPr marL="0" indent="0" latinLnBrk="0">
              <a:lnSpc>
                <a:spcPct val="160000"/>
              </a:lnSpc>
            </a:pPr>
            <a:r>
              <a:rPr lang="en-US" altLang="ko-KR" sz="1400" b="1" dirty="0"/>
              <a:t>1. </a:t>
            </a:r>
            <a:r>
              <a:rPr lang="ko-KR" altLang="en-US" sz="1400" b="1" dirty="0"/>
              <a:t>우리는 그리스도의 몸의 지체이다</a:t>
            </a:r>
            <a:r>
              <a:rPr lang="en-US" altLang="ko-KR" sz="1400" b="1" dirty="0"/>
              <a:t>. 	</a:t>
            </a:r>
            <a:br>
              <a:rPr lang="en-US" altLang="ko-KR" sz="1400" b="1" dirty="0"/>
            </a:br>
            <a:r>
              <a:rPr lang="en-US" altLang="ko-KR" sz="1400" b="1" dirty="0"/>
              <a:t>    We are part of the Body of Christ.</a:t>
            </a:r>
            <a:br>
              <a:rPr lang="en-US" altLang="ko-KR" sz="1400" b="1" dirty="0"/>
            </a:br>
            <a:r>
              <a:rPr lang="en-US" altLang="ko-KR" sz="1400" b="1" dirty="0"/>
              <a:t>2. </a:t>
            </a:r>
            <a:r>
              <a:rPr lang="ko-KR" altLang="en-US" sz="1400" b="1" dirty="0"/>
              <a:t>우리는 박해 받는 교회를 섬긴다</a:t>
            </a:r>
            <a:r>
              <a:rPr lang="en-US" altLang="ko-KR" sz="1400" b="1" dirty="0"/>
              <a:t>. 	</a:t>
            </a:r>
            <a:br>
              <a:rPr lang="en-US" altLang="ko-KR" sz="1400" b="1" dirty="0"/>
            </a:br>
            <a:r>
              <a:rPr lang="en-US" altLang="ko-KR" sz="1400" b="1" dirty="0"/>
              <a:t>    We are Persecuted Church driven.</a:t>
            </a:r>
            <a:br>
              <a:rPr lang="en-US" altLang="ko-KR" sz="1400" b="1" dirty="0"/>
            </a:br>
            <a:r>
              <a:rPr lang="en-US" altLang="ko-KR" sz="1400" b="1" dirty="0"/>
              <a:t>3. </a:t>
            </a:r>
            <a:r>
              <a:rPr lang="ko-KR" altLang="en-US" sz="1400" b="1" dirty="0"/>
              <a:t>우리는 성경의 사람이다</a:t>
            </a:r>
            <a:r>
              <a:rPr lang="en-US" altLang="ko-KR" sz="1400" b="1" dirty="0"/>
              <a:t>. 		</a:t>
            </a:r>
            <a:br>
              <a:rPr lang="en-US" altLang="ko-KR" sz="1400" b="1" dirty="0"/>
            </a:br>
            <a:r>
              <a:rPr lang="en-US" altLang="ko-KR" sz="1400" b="1" dirty="0"/>
              <a:t>    We are people of the Bible. </a:t>
            </a:r>
            <a:br>
              <a:rPr lang="en-US" altLang="ko-KR" sz="1400" b="1" dirty="0"/>
            </a:br>
            <a:r>
              <a:rPr lang="en-US" altLang="ko-KR" sz="1400" b="1" dirty="0"/>
              <a:t>4. </a:t>
            </a:r>
            <a:r>
              <a:rPr lang="ko-KR" altLang="en-US" sz="1400" b="1" dirty="0"/>
              <a:t>우리는 기도의 사람이다</a:t>
            </a:r>
            <a:r>
              <a:rPr lang="en-US" altLang="ko-KR" sz="1400" b="1" dirty="0"/>
              <a:t>. 		</a:t>
            </a:r>
            <a:br>
              <a:rPr lang="en-US" altLang="ko-KR" sz="1400" b="1" dirty="0"/>
            </a:br>
            <a:r>
              <a:rPr lang="en-US" altLang="ko-KR" sz="1400" b="1" dirty="0"/>
              <a:t>    We are people of prayer.</a:t>
            </a:r>
            <a:br>
              <a:rPr lang="en-US" altLang="ko-KR" sz="1400" b="1" dirty="0"/>
            </a:br>
            <a:r>
              <a:rPr lang="en-US" altLang="ko-KR" sz="1400" b="1" dirty="0"/>
              <a:t>5. </a:t>
            </a:r>
            <a:r>
              <a:rPr lang="ko-KR" altLang="en-US" sz="1400" b="1" dirty="0"/>
              <a:t>우리는 믿음으로 살며 사역한다</a:t>
            </a:r>
            <a:r>
              <a:rPr lang="en-US" altLang="ko-KR" sz="1400" b="1" dirty="0"/>
              <a:t>.	</a:t>
            </a:r>
            <a:br>
              <a:rPr lang="en-US" altLang="ko-KR" sz="1400" b="1" dirty="0"/>
            </a:br>
            <a:r>
              <a:rPr lang="en-US" altLang="ko-KR" sz="1400" b="1" dirty="0"/>
              <a:t>    We live and work by faith.</a:t>
            </a:r>
            <a:br>
              <a:rPr lang="en-US" altLang="ko-KR" sz="1400" b="1" dirty="0"/>
            </a:br>
            <a:r>
              <a:rPr lang="en-US" altLang="ko-KR" sz="1400" b="1" dirty="0"/>
              <a:t>6. </a:t>
            </a:r>
            <a:r>
              <a:rPr lang="ko-KR" altLang="en-US" sz="1400" b="1" dirty="0"/>
              <a:t>우리는 예수 그리스도와 그의 지상명령에 헌신한다</a:t>
            </a:r>
            <a:r>
              <a:rPr lang="en-US" altLang="ko-KR" sz="1400" b="1" dirty="0"/>
              <a:t>.</a:t>
            </a:r>
            <a:br>
              <a:rPr lang="en-US" altLang="ko-KR" sz="1400" b="1" dirty="0"/>
            </a:br>
            <a:r>
              <a:rPr lang="en-US" altLang="ko-KR" sz="1400" b="1" dirty="0"/>
              <a:t>    We are devoted to Jesus Christ and His commission.</a:t>
            </a:r>
            <a:br>
              <a:rPr lang="en-US" altLang="ko-KR" sz="1400" b="1" dirty="0"/>
            </a:br>
            <a:r>
              <a:rPr lang="en-US" altLang="ko-KR" sz="1400" b="1" dirty="0"/>
              <a:t>7. </a:t>
            </a:r>
            <a:r>
              <a:rPr lang="ko-KR" altLang="en-US" sz="1400" b="1" dirty="0"/>
              <a:t>우리는 오직 하나님의 영광을 위해 사역한다</a:t>
            </a:r>
            <a:r>
              <a:rPr lang="en-US" altLang="ko-KR" sz="1400" b="1" dirty="0"/>
              <a:t>.</a:t>
            </a:r>
            <a:br>
              <a:rPr lang="en-US" altLang="ko-KR" sz="1400" b="1" dirty="0"/>
            </a:br>
            <a:r>
              <a:rPr lang="en-US" altLang="ko-KR" sz="1400" b="1" dirty="0"/>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1666293" y="6409169"/>
            <a:ext cx="438798" cy="447939"/>
          </a:xfrm>
        </p:spPr>
        <p:txBody>
          <a:bodyPr anchor="ctr">
            <a:normAutofit/>
          </a:bodyPr>
          <a:lstStyle/>
          <a:p>
            <a:pPr>
              <a:spcAft>
                <a:spcPts val="600"/>
              </a:spcAft>
            </a:pPr>
            <a:fld id="{C01389E6-C847-4AD0-B56D-D205B2EAB1EE}" type="slidenum">
              <a:rPr lang="en-US" altLang="ko-KR" smtClean="0"/>
              <a:pPr>
                <a:spcAft>
                  <a:spcPts val="60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02E04E8F-2D23-4DA1-95F8-B758F6D3C8F9}"/>
              </a:ext>
            </a:extLst>
          </p:cNvPr>
          <p:cNvSpPr>
            <a:spLocks noGrp="1"/>
          </p:cNvSpPr>
          <p:nvPr>
            <p:ph type="title"/>
          </p:nvPr>
        </p:nvSpPr>
        <p:spPr>
          <a:xfrm>
            <a:off x="838200" y="559813"/>
            <a:ext cx="4633785" cy="2397324"/>
          </a:xfrm>
        </p:spPr>
        <p:txBody>
          <a:bodyPr rtlCol="0"/>
          <a:lstStyle/>
          <a:p>
            <a:pPr rtl="0"/>
            <a:r>
              <a:rPr lang="en-US" altLang="ko-KR" sz="4400" dirty="0">
                <a:solidFill>
                  <a:schemeClr val="tx1"/>
                </a:solidFill>
                <a:latin typeface="+mj-lt"/>
                <a:ea typeface="+mj-ea"/>
              </a:rPr>
              <a:t>OPEN DOORS </a:t>
            </a:r>
            <a:br>
              <a:rPr lang="en-US" altLang="ko-KR" sz="4400" dirty="0">
                <a:solidFill>
                  <a:schemeClr val="tx1"/>
                </a:solidFill>
                <a:latin typeface="+mj-lt"/>
                <a:ea typeface="+mj-ea"/>
              </a:rPr>
            </a:br>
            <a:r>
              <a:rPr lang="en-US" altLang="ko-KR" sz="4400" dirty="0">
                <a:solidFill>
                  <a:schemeClr val="tx1"/>
                </a:solidFill>
                <a:latin typeface="+mj-lt"/>
                <a:ea typeface="+mj-ea"/>
              </a:rPr>
              <a:t>CORE VALUE 5</a:t>
            </a:r>
            <a:endParaRPr lang="en-US" altLang="ko-KR" dirty="0">
              <a:latin typeface="맑은 고딕" panose="020B0503020000020004" pitchFamily="50" charset="-127"/>
              <a:ea typeface="맑은 고딕" panose="020B0503020000020004" pitchFamily="50" charset="-127"/>
            </a:endParaRPr>
          </a:p>
        </p:txBody>
      </p:sp>
      <p:sp>
        <p:nvSpPr>
          <p:cNvPr id="6" name="텍스트 개체 틀 5">
            <a:extLst>
              <a:ext uri="{FF2B5EF4-FFF2-40B4-BE49-F238E27FC236}">
                <a16:creationId xmlns:a16="http://schemas.microsoft.com/office/drawing/2014/main" id="{FA7D6E7D-019F-4C81-AB67-977ED710707D}"/>
              </a:ext>
            </a:extLst>
          </p:cNvPr>
          <p:cNvSpPr>
            <a:spLocks noGrp="1"/>
          </p:cNvSpPr>
          <p:nvPr>
            <p:ph type="body" sz="quarter" idx="10"/>
          </p:nvPr>
        </p:nvSpPr>
        <p:spPr>
          <a:xfrm>
            <a:off x="838200" y="3200400"/>
            <a:ext cx="4633913" cy="2913063"/>
          </a:xfrm>
        </p:spPr>
        <p:txBody>
          <a:bodyPr rtlCol="0"/>
          <a:lstStyle/>
          <a:p>
            <a:pPr rtl="0"/>
            <a:r>
              <a:rPr lang="ko-KR" altLang="en-US" dirty="0"/>
              <a:t>핵심가치 </a:t>
            </a:r>
            <a:r>
              <a:rPr lang="en-US" altLang="ko-KR" dirty="0"/>
              <a:t>4. ?</a:t>
            </a:r>
            <a:endParaRPr lang="ko-KR" altLang="en-US" dirty="0">
              <a:latin typeface="맑은 고딕" panose="020B0503020000020004" pitchFamily="50" charset="-127"/>
              <a:ea typeface="맑은 고딕" panose="020B0503020000020004" pitchFamily="50" charset="-127"/>
            </a:endParaRPr>
          </a:p>
        </p:txBody>
      </p:sp>
      <p:pic>
        <p:nvPicPr>
          <p:cNvPr id="7" name="그림 개체 틀 6" descr="형형색색 모래">
            <a:extLst>
              <a:ext uri="{FF2B5EF4-FFF2-40B4-BE49-F238E27FC236}">
                <a16:creationId xmlns:a16="http://schemas.microsoft.com/office/drawing/2014/main" id="{64A76F6C-9A3B-492F-AA50-1D92693A1CD7}"/>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xfrm>
            <a:off x="6508749" y="862806"/>
            <a:ext cx="5132388" cy="5132388"/>
          </a:xfrm>
        </p:spPr>
      </p:pic>
    </p:spTree>
    <p:extLst>
      <p:ext uri="{BB962C8B-B14F-4D97-AF65-F5344CB8AC3E}">
        <p14:creationId xmlns:p14="http://schemas.microsoft.com/office/powerpoint/2010/main" val="212901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제목 8">
            <a:extLst>
              <a:ext uri="{FF2B5EF4-FFF2-40B4-BE49-F238E27FC236}">
                <a16:creationId xmlns:a16="http://schemas.microsoft.com/office/drawing/2014/main" id="{59A65BF4-D1FC-6B9B-0581-59CA578B8DF7}"/>
              </a:ext>
            </a:extLst>
          </p:cNvPr>
          <p:cNvSpPr>
            <a:spLocks noGrp="1"/>
          </p:cNvSpPr>
          <p:nvPr>
            <p:ph type="title"/>
          </p:nvPr>
        </p:nvSpPr>
        <p:spPr>
          <a:xfrm>
            <a:off x="8643194" y="1375916"/>
            <a:ext cx="3091607" cy="2053084"/>
          </a:xfrm>
        </p:spPr>
        <p:txBody>
          <a:bodyPr anchor="b">
            <a:normAutofit fontScale="90000"/>
          </a:bodyPr>
          <a:lstStyle/>
          <a:p>
            <a:r>
              <a:rPr lang="en-US" altLang="ko-KR" b="1" dirty="0"/>
              <a:t>World watch List 2023 </a:t>
            </a:r>
            <a:endParaRPr lang="ko-KR" altLang="en-US" b="1" dirty="0"/>
          </a:p>
        </p:txBody>
      </p:sp>
      <p:pic>
        <p:nvPicPr>
          <p:cNvPr id="6" name="그림 5">
            <a:hlinkClick r:id="rId3"/>
            <a:extLst>
              <a:ext uri="{FF2B5EF4-FFF2-40B4-BE49-F238E27FC236}">
                <a16:creationId xmlns:a16="http://schemas.microsoft.com/office/drawing/2014/main" id="{5752C688-E7BC-C8A0-8FEB-D2C7538CE12A}"/>
              </a:ext>
            </a:extLst>
          </p:cNvPr>
          <p:cNvPicPr>
            <a:picLocks noChangeAspect="1"/>
          </p:cNvPicPr>
          <p:nvPr/>
        </p:nvPicPr>
        <p:blipFill rotWithShape="1">
          <a:blip r:embed="rId4"/>
          <a:srcRect l="4993" r="-2" b="-2"/>
          <a:stretch/>
        </p:blipFill>
        <p:spPr>
          <a:xfrm>
            <a:off x="20" y="10"/>
            <a:ext cx="8119852" cy="6409934"/>
          </a:xfrm>
          <a:prstGeom prst="rect">
            <a:avLst/>
          </a:prstGeom>
          <a:noFill/>
        </p:spPr>
      </p:pic>
      <p:sp>
        <p:nvSpPr>
          <p:cNvPr id="14" name="Text Placeholder 2">
            <a:extLst>
              <a:ext uri="{FF2B5EF4-FFF2-40B4-BE49-F238E27FC236}">
                <a16:creationId xmlns:a16="http://schemas.microsoft.com/office/drawing/2014/main" id="{8A328833-BE6F-5116-1F2C-7E17839E112E}"/>
              </a:ext>
            </a:extLst>
          </p:cNvPr>
          <p:cNvSpPr>
            <a:spLocks noGrp="1"/>
          </p:cNvSpPr>
          <p:nvPr>
            <p:ph sz="quarter" idx="14"/>
          </p:nvPr>
        </p:nvSpPr>
        <p:spPr>
          <a:xfrm>
            <a:off x="8643194" y="3980874"/>
            <a:ext cx="3023806" cy="1062182"/>
          </a:xfrm>
        </p:spPr>
        <p:txBody>
          <a:bodyPr>
            <a:normAutofit/>
          </a:bodyPr>
          <a:lstStyle/>
          <a:p>
            <a:pPr>
              <a:lnSpc>
                <a:spcPct val="110000"/>
              </a:lnSpc>
            </a:pPr>
            <a:endParaRPr lang="en-US" altLang="ko-KR" sz="1500" b="1" dirty="0">
              <a:solidFill>
                <a:schemeClr val="tx1"/>
              </a:solidFill>
            </a:endParaRPr>
          </a:p>
          <a:p>
            <a:pPr>
              <a:lnSpc>
                <a:spcPct val="110000"/>
              </a:lnSpc>
            </a:pPr>
            <a:r>
              <a:rPr lang="ko-KR" altLang="en-US" sz="1500" dirty="0"/>
              <a:t>주요동향은</a:t>
            </a:r>
            <a:r>
              <a:rPr lang="en-US" altLang="ko-KR" sz="1500" dirty="0"/>
              <a:t>?</a:t>
            </a:r>
            <a:endParaRPr lang="en-US" sz="1500" dirty="0"/>
          </a:p>
        </p:txBody>
      </p:sp>
      <p:sp>
        <p:nvSpPr>
          <p:cNvPr id="19" name="Slide Number Placeholder 4">
            <a:extLst>
              <a:ext uri="{FF2B5EF4-FFF2-40B4-BE49-F238E27FC236}">
                <a16:creationId xmlns:a16="http://schemas.microsoft.com/office/drawing/2014/main" id="{54D9DA3D-9D92-658C-054C-C8C783677652}"/>
              </a:ext>
            </a:extLst>
          </p:cNvPr>
          <p:cNvSpPr>
            <a:spLocks noGrp="1"/>
          </p:cNvSpPr>
          <p:nvPr>
            <p:ph type="sldNum" sz="quarter" idx="12"/>
          </p:nvPr>
        </p:nvSpPr>
        <p:spPr>
          <a:xfrm>
            <a:off x="11353800" y="6356350"/>
            <a:ext cx="515080" cy="365125"/>
          </a:xfrm>
        </p:spPr>
        <p:txBody>
          <a:bodyPr/>
          <a:lstStyle/>
          <a:p>
            <a:pPr rtl="0">
              <a:spcAft>
                <a:spcPts val="600"/>
              </a:spcAft>
            </a:pPr>
            <a:fld id="{C01389E6-C847-4AD0-B56D-D205B2EAB1EE}" type="slidenum">
              <a:rPr lang="en-US" altLang="ko-KR" smtClean="0"/>
              <a:pPr rtl="0">
                <a:spcAft>
                  <a:spcPts val="600"/>
                </a:spcAft>
              </a:pPr>
              <a:t>6</a:t>
            </a:fld>
            <a:endParaRPr lang="ko-KR"/>
          </a:p>
        </p:txBody>
      </p:sp>
    </p:spTree>
    <p:extLst>
      <p:ext uri="{BB962C8B-B14F-4D97-AF65-F5344CB8AC3E}">
        <p14:creationId xmlns:p14="http://schemas.microsoft.com/office/powerpoint/2010/main" val="4117240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개체 틀 8" descr="원을 이룬 손을 담은 그림">
            <a:extLst>
              <a:ext uri="{FF2B5EF4-FFF2-40B4-BE49-F238E27FC236}">
                <a16:creationId xmlns:a16="http://schemas.microsoft.com/office/drawing/2014/main" id="{5B772296-B776-40B5-95DF-60BFE7CD98D2}"/>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0" y="0"/>
            <a:ext cx="12188825" cy="6858000"/>
          </a:xfrm>
        </p:spPr>
      </p:pic>
      <p:sp>
        <p:nvSpPr>
          <p:cNvPr id="26" name="제목 25">
            <a:extLst>
              <a:ext uri="{FF2B5EF4-FFF2-40B4-BE49-F238E27FC236}">
                <a16:creationId xmlns:a16="http://schemas.microsoft.com/office/drawing/2014/main" id="{D85D0586-45E7-469A-A379-62E46DDBFC5B}"/>
              </a:ext>
            </a:extLst>
          </p:cNvPr>
          <p:cNvSpPr>
            <a:spLocks noGrp="1"/>
          </p:cNvSpPr>
          <p:nvPr>
            <p:ph type="title"/>
          </p:nvPr>
        </p:nvSpPr>
        <p:spPr>
          <a:xfrm>
            <a:off x="3629276" y="1756452"/>
            <a:ext cx="4960189" cy="2291673"/>
          </a:xfrm>
        </p:spPr>
        <p:txBody>
          <a:bodyPr rtlCol="0">
            <a:normAutofit/>
          </a:bodyPr>
          <a:lstStyle/>
          <a:p>
            <a:pPr lvl="0" rtl="0"/>
            <a:r>
              <a:rPr lang="ko-KR" altLang="en-US" sz="5400" dirty="0">
                <a:solidFill>
                  <a:schemeClr val="accent4">
                    <a:lumMod val="50000"/>
                  </a:schemeClr>
                </a:solidFill>
                <a:latin typeface="휴먼매직체" panose="02030504000101010101" pitchFamily="18" charset="-127"/>
                <a:ea typeface="휴먼매직체" panose="02030504000101010101" pitchFamily="18" charset="-127"/>
              </a:rPr>
              <a:t>박해 받는 교회를 위한 기도</a:t>
            </a:r>
            <a:r>
              <a:rPr lang="en-US" altLang="ko-KR" sz="5400" dirty="0">
                <a:solidFill>
                  <a:schemeClr val="accent4">
                    <a:lumMod val="50000"/>
                  </a:schemeClr>
                </a:solidFill>
                <a:latin typeface="휴먼매직체" panose="02030504000101010101" pitchFamily="18" charset="-127"/>
                <a:ea typeface="휴먼매직체" panose="02030504000101010101" pitchFamily="18" charset="-127"/>
              </a:rPr>
              <a:t>(30')</a:t>
            </a:r>
            <a:endParaRPr lang="ko-KR" altLang="en-US" sz="3800" dirty="0">
              <a:solidFill>
                <a:schemeClr val="accent4">
                  <a:lumMod val="50000"/>
                </a:schemeClr>
              </a:solidFill>
              <a:latin typeface="맑은 고딕" panose="020B0503020000020004" pitchFamily="50" charset="-127"/>
              <a:ea typeface="맑은 고딕" panose="020B0503020000020004" pitchFamily="50" charset="-127"/>
            </a:endParaRPr>
          </a:p>
        </p:txBody>
      </p:sp>
      <p:sp>
        <p:nvSpPr>
          <p:cNvPr id="5" name="부제목 4">
            <a:extLst>
              <a:ext uri="{FF2B5EF4-FFF2-40B4-BE49-F238E27FC236}">
                <a16:creationId xmlns:a16="http://schemas.microsoft.com/office/drawing/2014/main" id="{2E48E894-8343-4D22-9011-9F2725E9557B}"/>
              </a:ext>
            </a:extLst>
          </p:cNvPr>
          <p:cNvSpPr>
            <a:spLocks noGrp="1"/>
          </p:cNvSpPr>
          <p:nvPr>
            <p:ph type="subTitle" idx="1"/>
          </p:nvPr>
        </p:nvSpPr>
        <p:spPr>
          <a:xfrm>
            <a:off x="4597879" y="4558084"/>
            <a:ext cx="3252159" cy="502958"/>
          </a:xfrm>
        </p:spPr>
        <p:txBody>
          <a:bodyPr rtlCol="0">
            <a:normAutofit fontScale="62500" lnSpcReduction="20000"/>
          </a:bodyPr>
          <a:lstStyle/>
          <a:p>
            <a:pPr rtl="0"/>
            <a:r>
              <a:rPr lang="en-US" altLang="ko-KR" dirty="0">
                <a:solidFill>
                  <a:schemeClr val="accent4">
                    <a:lumMod val="50000"/>
                  </a:schemeClr>
                </a:solidFill>
                <a:latin typeface="맑은 고딕" panose="020B0503020000020004" pitchFamily="50" charset="-127"/>
                <a:ea typeface="맑은 고딕" panose="020B0503020000020004" pitchFamily="50" charset="-127"/>
              </a:rPr>
              <a:t>Prayer for persecuted church</a:t>
            </a:r>
            <a:endParaRPr lang="ko-KR" altLang="en-US" dirty="0">
              <a:solidFill>
                <a:schemeClr val="accent4">
                  <a:lumMod val="50000"/>
                </a:schemeClr>
              </a:solidFill>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53448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a:extLst>
              <a:ext uri="{FF2B5EF4-FFF2-40B4-BE49-F238E27FC236}">
                <a16:creationId xmlns:a16="http://schemas.microsoft.com/office/drawing/2014/main" id="{85534194-745D-4888-BF16-6C09F65EA484}"/>
              </a:ext>
            </a:extLst>
          </p:cNvPr>
          <p:cNvSpPr>
            <a:spLocks noGrp="1"/>
          </p:cNvSpPr>
          <p:nvPr>
            <p:ph type="title"/>
          </p:nvPr>
        </p:nvSpPr>
        <p:spPr/>
        <p:txBody>
          <a:bodyPr rtlCol="0">
            <a:normAutofit/>
          </a:bodyPr>
          <a:lstStyle/>
          <a:p>
            <a:pPr rtl="0"/>
            <a:r>
              <a:rPr lang="en-US" altLang="ko-KR" sz="2800" kern="0" dirty="0">
                <a:ea typeface="굴림" panose="020B0600000101010101" pitchFamily="50" charset="-127"/>
              </a:rPr>
              <a:t>WWL </a:t>
            </a:r>
            <a:r>
              <a:rPr lang="ko-KR" altLang="en-US" sz="2800" kern="0" dirty="0">
                <a:ea typeface="굴림" panose="020B0600000101010101" pitchFamily="50" charset="-127"/>
              </a:rPr>
              <a:t>박해순위 </a:t>
            </a:r>
            <a:r>
              <a:rPr lang="en-US" altLang="ko-KR" sz="2800" kern="0" dirty="0">
                <a:ea typeface="굴림" panose="020B0600000101010101" pitchFamily="50" charset="-127"/>
              </a:rPr>
              <a:t>3</a:t>
            </a:r>
            <a:r>
              <a:rPr lang="ko-KR" altLang="en-US" sz="2800" kern="0" dirty="0">
                <a:ea typeface="굴림" panose="020B0600000101010101" pitchFamily="50" charset="-127"/>
              </a:rPr>
              <a:t>위 국가</a:t>
            </a:r>
            <a:r>
              <a:rPr lang="en-US" altLang="ko-KR" sz="2800" dirty="0"/>
              <a:t>/Yemen</a:t>
            </a:r>
            <a:endParaRPr lang="ko-KR" altLang="en-US" sz="2800" dirty="0"/>
          </a:p>
        </p:txBody>
      </p:sp>
      <p:sp>
        <p:nvSpPr>
          <p:cNvPr id="4" name="텍스트 개체 틀 3">
            <a:extLst>
              <a:ext uri="{FF2B5EF4-FFF2-40B4-BE49-F238E27FC236}">
                <a16:creationId xmlns:a16="http://schemas.microsoft.com/office/drawing/2014/main" id="{CC409A73-2FDB-4725-9558-77B4ACF929B3}"/>
              </a:ext>
            </a:extLst>
          </p:cNvPr>
          <p:cNvSpPr>
            <a:spLocks noGrp="1"/>
          </p:cNvSpPr>
          <p:nvPr>
            <p:ph type="body" idx="1"/>
          </p:nvPr>
        </p:nvSpPr>
        <p:spPr>
          <a:xfrm>
            <a:off x="839788" y="1534515"/>
            <a:ext cx="5157787" cy="823912"/>
          </a:xfrm>
        </p:spPr>
        <p:txBody>
          <a:bodyPr rtlCol="0">
            <a:noAutofit/>
          </a:bodyPr>
          <a:lstStyle/>
          <a:p>
            <a:pPr algn="just"/>
            <a:r>
              <a:rPr lang="en-US" altLang="ko-KR" sz="1800" b="1" i="0" u="none" strike="noStrike" baseline="0" dirty="0">
                <a:latin typeface="NanumSquare ExtraBold"/>
              </a:rPr>
              <a:t>"</a:t>
            </a:r>
            <a:r>
              <a:rPr lang="ko-KR" altLang="en-US" sz="1800" b="1" i="0" u="none" strike="noStrike" baseline="0" dirty="0">
                <a:latin typeface="NanumSquare ExtraBold"/>
              </a:rPr>
              <a:t>모든 원수들이 부끄러움을 당하고 심히 </a:t>
            </a:r>
            <a:r>
              <a:rPr lang="ko-KR" altLang="en-US" sz="1800" b="1" i="0" u="none" strike="noStrike" baseline="0" dirty="0" err="1">
                <a:latin typeface="NanumSquare ExtraBold"/>
              </a:rPr>
              <a:t>떪이여</a:t>
            </a:r>
            <a:r>
              <a:rPr lang="ko-KR" altLang="en-US" sz="1800" b="1" i="0" u="none" strike="noStrike" baseline="0" dirty="0">
                <a:latin typeface="NanumSquare ExtraBold"/>
              </a:rPr>
              <a:t> 갑자기 부끄러워 </a:t>
            </a:r>
            <a:r>
              <a:rPr lang="ko-KR" altLang="en-US" sz="1800" b="1" i="0" u="none" strike="noStrike" baseline="0" dirty="0" err="1">
                <a:latin typeface="NanumSquare ExtraBold"/>
              </a:rPr>
              <a:t>물러가리로다</a:t>
            </a:r>
            <a:r>
              <a:rPr lang="en-US" altLang="ko-KR" sz="1800" b="1" i="0" u="none" strike="noStrike" baseline="0" dirty="0">
                <a:latin typeface="NanumSquare ExtraBold"/>
              </a:rPr>
              <a:t>”(</a:t>
            </a:r>
            <a:r>
              <a:rPr lang="ko-KR" altLang="en-US" sz="1800" b="1" i="0" u="none" strike="noStrike" baseline="0" dirty="0">
                <a:latin typeface="NanumSquare ExtraBold"/>
              </a:rPr>
              <a:t>시편 </a:t>
            </a:r>
            <a:r>
              <a:rPr lang="en-US" altLang="ko-KR" sz="1800" b="1" i="0" u="none" strike="noStrike" baseline="0" dirty="0">
                <a:latin typeface="NanumSquare ExtraBold"/>
              </a:rPr>
              <a:t>6:10)</a:t>
            </a:r>
            <a:endParaRPr lang="ko-KR" altLang="en-US" sz="1200" b="0" i="0" u="none" strike="noStrike" baseline="0" dirty="0">
              <a:latin typeface="NanumSquare ExtraBold"/>
            </a:endParaRPr>
          </a:p>
        </p:txBody>
      </p:sp>
      <p:sp>
        <p:nvSpPr>
          <p:cNvPr id="5" name="내용 개체 틀 4">
            <a:extLst>
              <a:ext uri="{FF2B5EF4-FFF2-40B4-BE49-F238E27FC236}">
                <a16:creationId xmlns:a16="http://schemas.microsoft.com/office/drawing/2014/main" id="{56D0F54D-A602-4D35-8BE1-6B9BE8078989}"/>
              </a:ext>
            </a:extLst>
          </p:cNvPr>
          <p:cNvSpPr>
            <a:spLocks noGrp="1"/>
          </p:cNvSpPr>
          <p:nvPr>
            <p:ph sz="half" idx="2"/>
          </p:nvPr>
        </p:nvSpPr>
        <p:spPr>
          <a:xfrm>
            <a:off x="839789" y="2485545"/>
            <a:ext cx="4998304" cy="4079157"/>
          </a:xfrm>
        </p:spPr>
        <p:txBody>
          <a:bodyPr rtlCol="0">
            <a:normAutofit fontScale="70000" lnSpcReduction="20000"/>
          </a:bodyPr>
          <a:lstStyle/>
          <a:p>
            <a:pPr algn="just"/>
            <a:r>
              <a:rPr lang="ko-KR" altLang="en-US" sz="1800" b="0" i="0" u="none" strike="noStrike" baseline="0" dirty="0">
                <a:latin typeface="NanumSquare"/>
              </a:rPr>
              <a:t>예멘의 엄격한 이슬람법과 전투적인 이슬람 단체의 존재로 인해 기독교인이 되는 것은 극도로 위험합니다</a:t>
            </a:r>
            <a:r>
              <a:rPr lang="en-US" altLang="ko-KR" sz="1800" b="0" i="0" u="none" strike="noStrike" baseline="0" dirty="0">
                <a:latin typeface="NanumSquare"/>
              </a:rPr>
              <a:t>. </a:t>
            </a:r>
            <a:r>
              <a:rPr lang="ko-KR" altLang="en-US" sz="1800" b="0" i="0" u="none" strike="noStrike" baseline="0" dirty="0">
                <a:latin typeface="NanumSquare"/>
              </a:rPr>
              <a:t>인구는 압도적으로 무슬림이며 이슬람에서 기독교로 개종하는 것은 불법입니다</a:t>
            </a:r>
            <a:r>
              <a:rPr lang="en-US" altLang="ko-KR" sz="1800" b="0" i="0" u="none" strike="noStrike" baseline="0" dirty="0">
                <a:latin typeface="NanumSquare"/>
              </a:rPr>
              <a:t>.</a:t>
            </a:r>
          </a:p>
          <a:p>
            <a:pPr algn="just"/>
            <a:r>
              <a:rPr lang="ko-KR" altLang="en-US" sz="1800" b="0" i="0" u="none" strike="noStrike" baseline="0" dirty="0">
                <a:latin typeface="NanumSquare"/>
              </a:rPr>
              <a:t>예멘은 강력한 부족법이 있으며 부족법은 부족 구성원이 떠나는 것을 금지합니다</a:t>
            </a:r>
            <a:r>
              <a:rPr lang="en-US" altLang="ko-KR" sz="1800" b="0" i="0" u="none" strike="noStrike" baseline="0" dirty="0">
                <a:latin typeface="NanumSquare"/>
              </a:rPr>
              <a:t>. </a:t>
            </a:r>
            <a:r>
              <a:rPr lang="ko-KR" altLang="en-US" sz="1800" b="0" i="0" u="none" strike="noStrike" baseline="0" dirty="0">
                <a:latin typeface="NanumSquare"/>
              </a:rPr>
              <a:t>예멘 기독교 개종자들은 가족</a:t>
            </a:r>
            <a:r>
              <a:rPr lang="en-US" altLang="ko-KR" sz="1800" b="0" i="0" u="none" strike="noStrike" baseline="0" dirty="0">
                <a:latin typeface="NanumSquare"/>
              </a:rPr>
              <a:t>, </a:t>
            </a:r>
            <a:r>
              <a:rPr lang="ko-KR" altLang="en-US" sz="1800" b="0" i="0" u="none" strike="noStrike" baseline="0" dirty="0">
                <a:latin typeface="NanumSquare"/>
              </a:rPr>
              <a:t>씨족</a:t>
            </a:r>
            <a:r>
              <a:rPr lang="en-US" altLang="ko-KR" sz="1800" b="0" i="0" u="none" strike="noStrike" baseline="0" dirty="0">
                <a:latin typeface="NanumSquare"/>
              </a:rPr>
              <a:t>, </a:t>
            </a:r>
            <a:r>
              <a:rPr lang="ko-KR" altLang="en-US" sz="1800" b="0" i="0" u="none" strike="noStrike" baseline="0" dirty="0">
                <a:latin typeface="NanumSquare"/>
              </a:rPr>
              <a:t>부족에 의해 배척당하거나 추방당할 뿐만 아니라 살해당할 위험이 큽니다</a:t>
            </a:r>
            <a:r>
              <a:rPr lang="en-US" altLang="ko-KR" sz="1800" b="0" i="0" u="none" strike="noStrike" baseline="0" dirty="0">
                <a:latin typeface="NanumSquare"/>
              </a:rPr>
              <a:t>.</a:t>
            </a:r>
          </a:p>
          <a:p>
            <a:pPr algn="just"/>
            <a:r>
              <a:rPr lang="ko-KR" altLang="en-US" sz="1800" b="0" i="0" u="none" strike="noStrike" baseline="0" dirty="0" err="1">
                <a:latin typeface="NanumSquare"/>
              </a:rPr>
              <a:t>알카에다와</a:t>
            </a:r>
            <a:r>
              <a:rPr lang="ko-KR" altLang="en-US" sz="1800" b="0" i="0" u="none" strike="noStrike" baseline="0" dirty="0">
                <a:latin typeface="NanumSquare"/>
              </a:rPr>
              <a:t> 소위 이슬람국가</a:t>
            </a:r>
            <a:r>
              <a:rPr lang="en-US" altLang="ko-KR" sz="1800" b="0" i="0" u="none" strike="noStrike" baseline="0" dirty="0">
                <a:latin typeface="NanumSquare"/>
              </a:rPr>
              <a:t>(IS)</a:t>
            </a:r>
            <a:r>
              <a:rPr lang="ko-KR" altLang="en-US" sz="1800" b="0" i="0" u="none" strike="noStrike" baseline="0" dirty="0">
                <a:latin typeface="NanumSquare"/>
              </a:rPr>
              <a:t>와 같은 이슬람 극단주의 단체는 소위 </a:t>
            </a:r>
            <a:r>
              <a:rPr lang="en-US" altLang="ko-KR" sz="1800" b="0" i="0" u="none" strike="noStrike" baseline="0" dirty="0">
                <a:latin typeface="NanumSquare"/>
              </a:rPr>
              <a:t>'</a:t>
            </a:r>
            <a:r>
              <a:rPr lang="ko-KR" altLang="en-US" sz="1800" b="0" i="0" u="none" strike="noStrike" baseline="0" dirty="0">
                <a:latin typeface="NanumSquare"/>
              </a:rPr>
              <a:t>배교자</a:t>
            </a:r>
            <a:r>
              <a:rPr lang="en-US" altLang="ko-KR" sz="1800" b="0" i="0" u="none" strike="noStrike" baseline="0" dirty="0">
                <a:latin typeface="NanumSquare"/>
              </a:rPr>
              <a:t>'</a:t>
            </a:r>
            <a:r>
              <a:rPr lang="ko-KR" altLang="en-US" sz="1800" b="0" i="0" u="none" strike="noStrike" baseline="0" dirty="0">
                <a:latin typeface="NanumSquare"/>
              </a:rPr>
              <a:t>가 이슬람으로 돌아오지 않으면 살해할 것이라고 위협합니다</a:t>
            </a:r>
            <a:r>
              <a:rPr lang="en-US" altLang="ko-KR" sz="1800" b="0" i="0" u="none" strike="noStrike" baseline="0" dirty="0">
                <a:latin typeface="NanumSquare"/>
              </a:rPr>
              <a:t>. </a:t>
            </a:r>
            <a:r>
              <a:rPr lang="ko-KR" altLang="en-US" sz="1800" b="0" i="0" u="none" strike="noStrike" baseline="0" dirty="0">
                <a:latin typeface="NanumSquare"/>
              </a:rPr>
              <a:t>구금 센터에서 기독교인 수감자들은 신체적</a:t>
            </a:r>
            <a:r>
              <a:rPr lang="en-US" altLang="ko-KR" sz="1800" b="0" i="0" u="none" strike="noStrike" baseline="0" dirty="0">
                <a:latin typeface="NanumSquare"/>
              </a:rPr>
              <a:t>, </a:t>
            </a:r>
            <a:r>
              <a:rPr lang="ko-KR" altLang="en-US" sz="1800" b="0" i="0" u="none" strike="noStrike" baseline="0" dirty="0">
                <a:latin typeface="NanumSquare"/>
              </a:rPr>
              <a:t>정신적 고문을 당했다고 합니다</a:t>
            </a:r>
            <a:r>
              <a:rPr lang="en-US" altLang="ko-KR" sz="1800" b="0" i="0" u="none" strike="noStrike" baseline="0" dirty="0">
                <a:latin typeface="NanumSquare"/>
              </a:rPr>
              <a:t>. </a:t>
            </a:r>
            <a:r>
              <a:rPr lang="ko-KR" altLang="en-US" sz="1800" b="0" i="0" u="none" strike="noStrike" baseline="0" dirty="0">
                <a:latin typeface="NanumSquare"/>
              </a:rPr>
              <a:t>무슬림 배경을 가진 대부분의 신자들은 은밀하게 신앙을 실천하기로 선택합니다</a:t>
            </a:r>
            <a:r>
              <a:rPr lang="en-US" altLang="ko-KR" sz="1800" b="0" i="0" u="none" strike="noStrike" baseline="0" dirty="0">
                <a:latin typeface="NanumSquare"/>
              </a:rPr>
              <a:t>. </a:t>
            </a:r>
            <a:r>
              <a:rPr lang="ko-KR" altLang="en-US" sz="1800" b="0" i="0" u="none" strike="noStrike" baseline="0" dirty="0">
                <a:latin typeface="NanumSquare"/>
              </a:rPr>
              <a:t>이웃들이 그들을 지방 당국에 신고할 것이라는 두려움이 커지고 있기 때문에 그들은 함께 모일 수 없습니다</a:t>
            </a:r>
            <a:r>
              <a:rPr lang="en-US" altLang="ko-KR" sz="1800" b="0" i="0" u="none" strike="noStrike" baseline="0" dirty="0">
                <a:latin typeface="NanumSquare"/>
              </a:rPr>
              <a:t>.</a:t>
            </a:r>
          </a:p>
          <a:p>
            <a:pPr algn="just"/>
            <a:r>
              <a:rPr lang="ko-KR" altLang="en-US" sz="1800" b="0" i="0" u="none" strike="noStrike" baseline="0" dirty="0">
                <a:latin typeface="NanumSquare"/>
              </a:rPr>
              <a:t>기독교 상징물을 드러낼 때 투옥</a:t>
            </a:r>
            <a:r>
              <a:rPr lang="en-US" altLang="ko-KR" sz="1800" b="0" i="0" u="none" strike="noStrike" baseline="0" dirty="0">
                <a:latin typeface="NanumSquare"/>
              </a:rPr>
              <a:t>, </a:t>
            </a:r>
            <a:r>
              <a:rPr lang="ko-KR" altLang="en-US" sz="1800" b="0" i="0" u="none" strike="noStrike" baseline="0" dirty="0">
                <a:latin typeface="NanumSquare"/>
              </a:rPr>
              <a:t>신체적 학대 또는 심지어 처형으로 직결될 수 있습니다</a:t>
            </a:r>
            <a:r>
              <a:rPr lang="en-US" altLang="ko-KR" sz="1800" b="0" i="0" u="none" strike="noStrike" baseline="0" dirty="0">
                <a:latin typeface="NanumSquare"/>
              </a:rPr>
              <a:t>. </a:t>
            </a:r>
            <a:r>
              <a:rPr lang="ko-KR" altLang="en-US" sz="1800" b="0" i="0" u="none" strike="noStrike" baseline="0" dirty="0">
                <a:latin typeface="NanumSquare"/>
              </a:rPr>
              <a:t>모든 예멘인들은 현재 진행 중인 내전으로 인한 인도주의적 위기의 영향을 받고 있지만</a:t>
            </a:r>
            <a:r>
              <a:rPr lang="en-US" altLang="ko-KR" sz="1800" b="0" i="0" u="none" strike="noStrike" baseline="0" dirty="0">
                <a:latin typeface="NanumSquare"/>
              </a:rPr>
              <a:t>, </a:t>
            </a:r>
            <a:r>
              <a:rPr lang="ko-KR" altLang="en-US" sz="1800" b="0" i="0" u="none" strike="noStrike" baseline="0" dirty="0">
                <a:latin typeface="NanumSquare"/>
              </a:rPr>
              <a:t>예멘 기독교인들은 독실한 무슬림으로 간주되지 않는 지역 무슬림과 모스크를 통해 긴급 구호가 대부분 배포되기 때문에 더욱 취약합니다</a:t>
            </a:r>
            <a:r>
              <a:rPr lang="en-US" altLang="ko-KR" sz="1800" b="0" i="0" u="none" strike="noStrike" baseline="0" dirty="0">
                <a:latin typeface="NanumSquare"/>
              </a:rPr>
              <a:t>. </a:t>
            </a:r>
            <a:endParaRPr lang="ko-KR" altLang="ko-KR" sz="8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p:txBody>
      </p:sp>
      <p:sp>
        <p:nvSpPr>
          <p:cNvPr id="8" name="슬라이드 번호 개체 틀 7">
            <a:extLst>
              <a:ext uri="{FF2B5EF4-FFF2-40B4-BE49-F238E27FC236}">
                <a16:creationId xmlns:a16="http://schemas.microsoft.com/office/drawing/2014/main" id="{84A4C0E3-E146-49BF-804D-D369F89E8F2A}"/>
              </a:ext>
            </a:extLst>
          </p:cNvPr>
          <p:cNvSpPr>
            <a:spLocks noGrp="1"/>
          </p:cNvSpPr>
          <p:nvPr>
            <p:ph type="sldNum" sz="quarter" idx="14"/>
          </p:nvPr>
        </p:nvSpPr>
        <p:spPr>
          <a:xfrm>
            <a:off x="11353800" y="6356350"/>
            <a:ext cx="515080" cy="365125"/>
          </a:xfrm>
          <a:prstGeom prst="rect">
            <a:avLst/>
          </a:prstGeom>
        </p:spPr>
        <p:txBody>
          <a:bodyPr rtlCol="0"/>
          <a:lstStyle>
            <a:defPPr rtl="0">
              <a:defRPr lang="ko-kr"/>
            </a:defPPr>
            <a:lvl1pPr marL="0" algn="r" defTabSz="914400" rtl="0" eaLnBrk="1" latinLnBrk="0" hangingPunct="1">
              <a:defRPr sz="1800" kern="1200">
                <a:solidFill>
                  <a:schemeClr val="tx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45C00377-489B-40EC-B059-26BDDD2E89B9}" type="slidenum">
              <a:rPr lang="en-US" altLang="ko-KR" smtClean="0"/>
              <a:pPr rtl="0"/>
              <a:t>8</a:t>
            </a:fld>
            <a:endParaRPr lang="ko-KR" altLang="en-US">
              <a:solidFill>
                <a:schemeClr val="tx1"/>
              </a:solidFill>
            </a:endParaRPr>
          </a:p>
        </p:txBody>
      </p:sp>
      <p:sp>
        <p:nvSpPr>
          <p:cNvPr id="10" name="텍스트 개체 틀 9">
            <a:extLst>
              <a:ext uri="{FF2B5EF4-FFF2-40B4-BE49-F238E27FC236}">
                <a16:creationId xmlns:a16="http://schemas.microsoft.com/office/drawing/2014/main" id="{CA784DE8-4FF9-39ED-9CB8-A5535EB7C384}"/>
              </a:ext>
            </a:extLst>
          </p:cNvPr>
          <p:cNvSpPr>
            <a:spLocks noGrp="1"/>
          </p:cNvSpPr>
          <p:nvPr>
            <p:ph type="body" sz="quarter" idx="3"/>
          </p:nvPr>
        </p:nvSpPr>
        <p:spPr>
          <a:xfrm>
            <a:off x="6194427" y="1459345"/>
            <a:ext cx="5183188" cy="899081"/>
          </a:xfrm>
        </p:spPr>
        <p:txBody>
          <a:bodyPr>
            <a:normAutofit fontScale="85000" lnSpcReduction="10000"/>
          </a:bodyPr>
          <a:lstStyle/>
          <a:p>
            <a:pPr>
              <a:lnSpc>
                <a:spcPct val="100000"/>
              </a:lnSpc>
            </a:pPr>
            <a:r>
              <a:rPr lang="ko-KR" altLang="en-US" sz="1800" b="0" i="0" u="none" strike="noStrike" baseline="0" dirty="0">
                <a:latin typeface="NanumSquare"/>
              </a:rPr>
              <a:t>오픈도어는 예멘에서 구호물자와 기독교 문서를 배포하고 박해 받는 신자와 그 친인척들에게 피난처</a:t>
            </a:r>
            <a:r>
              <a:rPr lang="en-US" altLang="ko-KR" sz="1800" b="0" i="0" u="none" strike="noStrike" baseline="0" dirty="0">
                <a:latin typeface="NanumSquare"/>
              </a:rPr>
              <a:t>, </a:t>
            </a:r>
            <a:r>
              <a:rPr lang="ko-KR" altLang="en-US" sz="1800" b="0" i="0" u="none" strike="noStrike" baseline="0" dirty="0">
                <a:latin typeface="NanumSquare"/>
              </a:rPr>
              <a:t>보호</a:t>
            </a:r>
            <a:r>
              <a:rPr lang="en-US" altLang="ko-KR" sz="1800" b="0" i="0" u="none" strike="noStrike" baseline="0" dirty="0">
                <a:latin typeface="NanumSquare"/>
              </a:rPr>
              <a:t>, </a:t>
            </a:r>
            <a:r>
              <a:rPr lang="ko-KR" altLang="en-US" sz="1800" b="0" i="0" u="none" strike="noStrike" baseline="0" dirty="0">
                <a:latin typeface="NanumSquare"/>
              </a:rPr>
              <a:t>생계훈련 등을 제공함으로써 그리스도의 몸을 지원하고 있습니다</a:t>
            </a:r>
            <a:r>
              <a:rPr lang="en-US" altLang="ko-KR" sz="1800" b="0" i="0" u="none" strike="noStrike" baseline="0" dirty="0">
                <a:latin typeface="NanumSquare"/>
              </a:rPr>
              <a:t>.</a:t>
            </a:r>
            <a:endParaRPr lang="ko-KR" altLang="en-US" sz="2000" dirty="0"/>
          </a:p>
        </p:txBody>
      </p:sp>
      <p:pic>
        <p:nvPicPr>
          <p:cNvPr id="11" name="내용 개체 틀 10">
            <a:extLst>
              <a:ext uri="{FF2B5EF4-FFF2-40B4-BE49-F238E27FC236}">
                <a16:creationId xmlns:a16="http://schemas.microsoft.com/office/drawing/2014/main" id="{6677E9BE-7D5A-D0E3-A4D4-72F3CB916444}"/>
              </a:ext>
            </a:extLst>
          </p:cNvPr>
          <p:cNvPicPr>
            <a:picLocks noGrp="1" noChangeAspect="1"/>
          </p:cNvPicPr>
          <p:nvPr>
            <p:ph sz="quarter" idx="4"/>
          </p:nvPr>
        </p:nvPicPr>
        <p:blipFill>
          <a:blip r:embed="rId3"/>
          <a:srcRect/>
          <a:stretch/>
        </p:blipFill>
        <p:spPr>
          <a:xfrm>
            <a:off x="6539568" y="2358426"/>
            <a:ext cx="4431721" cy="4423392"/>
          </a:xfrm>
        </p:spPr>
      </p:pic>
    </p:spTree>
    <p:extLst>
      <p:ext uri="{BB962C8B-B14F-4D97-AF65-F5344CB8AC3E}">
        <p14:creationId xmlns:p14="http://schemas.microsoft.com/office/powerpoint/2010/main" val="3854393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FDD6DEA0-9042-CFE9-E3B6-80CBE07AF468}"/>
              </a:ext>
            </a:extLst>
          </p:cNvPr>
          <p:cNvSpPr>
            <a:spLocks noGrp="1"/>
          </p:cNvSpPr>
          <p:nvPr>
            <p:ph type="title"/>
          </p:nvPr>
        </p:nvSpPr>
        <p:spPr/>
        <p:txBody>
          <a:bodyPr>
            <a:normAutofit/>
          </a:bodyPr>
          <a:lstStyle/>
          <a:p>
            <a:r>
              <a:rPr lang="en-US" altLang="ko-KR" sz="4400" kern="0" dirty="0">
                <a:ea typeface="굴림" panose="020B0600000101010101" pitchFamily="50" charset="-127"/>
              </a:rPr>
              <a:t>WWL </a:t>
            </a:r>
            <a:r>
              <a:rPr lang="ko-KR" altLang="en-US" sz="4400" kern="0" dirty="0">
                <a:ea typeface="굴림" panose="020B0600000101010101" pitchFamily="50" charset="-127"/>
              </a:rPr>
              <a:t>박해순위 </a:t>
            </a:r>
            <a:r>
              <a:rPr lang="en-US" altLang="ko-KR" kern="0" dirty="0">
                <a:ea typeface="굴림" panose="020B0600000101010101" pitchFamily="50" charset="-127"/>
              </a:rPr>
              <a:t>3</a:t>
            </a:r>
            <a:r>
              <a:rPr lang="ko-KR" altLang="en-US" sz="4400" kern="0" dirty="0">
                <a:ea typeface="굴림" panose="020B0600000101010101" pitchFamily="50" charset="-127"/>
              </a:rPr>
              <a:t>위 국가</a:t>
            </a:r>
            <a:r>
              <a:rPr lang="en-US" altLang="ko-KR" sz="4400" dirty="0"/>
              <a:t>/Yemen</a:t>
            </a:r>
            <a:endParaRPr lang="ko-KR" altLang="en-US" dirty="0"/>
          </a:p>
        </p:txBody>
      </p:sp>
      <p:sp>
        <p:nvSpPr>
          <p:cNvPr id="3" name="날짜 개체 틀 2">
            <a:extLst>
              <a:ext uri="{FF2B5EF4-FFF2-40B4-BE49-F238E27FC236}">
                <a16:creationId xmlns:a16="http://schemas.microsoft.com/office/drawing/2014/main" id="{0BB195EC-F8D6-83B6-BA1B-5FDA08986DA5}"/>
              </a:ext>
            </a:extLst>
          </p:cNvPr>
          <p:cNvSpPr>
            <a:spLocks noGrp="1"/>
          </p:cNvSpPr>
          <p:nvPr>
            <p:ph type="dt" sz="half" idx="10"/>
          </p:nvPr>
        </p:nvSpPr>
        <p:spPr/>
        <p:txBody>
          <a:bodyPr/>
          <a:lstStyle/>
          <a:p>
            <a:pPr>
              <a:defRPr/>
            </a:pPr>
            <a:r>
              <a:rPr lang="en-US" altLang="ko-KR"/>
              <a:t>20XX</a:t>
            </a:r>
            <a:r>
              <a:rPr lang="ko-KR" altLang="en-US"/>
              <a:t>년</a:t>
            </a:r>
          </a:p>
        </p:txBody>
      </p:sp>
      <p:sp>
        <p:nvSpPr>
          <p:cNvPr id="4" name="바닥글 개체 틀 3">
            <a:extLst>
              <a:ext uri="{FF2B5EF4-FFF2-40B4-BE49-F238E27FC236}">
                <a16:creationId xmlns:a16="http://schemas.microsoft.com/office/drawing/2014/main" id="{A5B5043E-AB0B-2EC2-AF59-C278CB6ACA03}"/>
              </a:ext>
            </a:extLst>
          </p:cNvPr>
          <p:cNvSpPr>
            <a:spLocks noGrp="1"/>
          </p:cNvSpPr>
          <p:nvPr>
            <p:ph type="ftr" sz="quarter" idx="11"/>
          </p:nvPr>
        </p:nvSpPr>
        <p:spPr/>
        <p:txBody>
          <a:bodyPr/>
          <a:lstStyle/>
          <a:p>
            <a:r>
              <a:rPr lang="ko-KR" altLang="en-US"/>
              <a:t>프레젠테이션 제목</a:t>
            </a:r>
          </a:p>
        </p:txBody>
      </p:sp>
      <p:sp>
        <p:nvSpPr>
          <p:cNvPr id="5" name="슬라이드 번호 개체 틀 4">
            <a:extLst>
              <a:ext uri="{FF2B5EF4-FFF2-40B4-BE49-F238E27FC236}">
                <a16:creationId xmlns:a16="http://schemas.microsoft.com/office/drawing/2014/main" id="{B9D1D4AA-B80B-F754-F556-F750269CF3DA}"/>
              </a:ext>
            </a:extLst>
          </p:cNvPr>
          <p:cNvSpPr>
            <a:spLocks noGrp="1"/>
          </p:cNvSpPr>
          <p:nvPr>
            <p:ph type="sldNum" sz="quarter" idx="12"/>
          </p:nvPr>
        </p:nvSpPr>
        <p:spPr/>
        <p:txBody>
          <a:bodyPr/>
          <a:lstStyle/>
          <a:p>
            <a:pPr>
              <a:defRPr/>
            </a:pPr>
            <a:fld id="{73B850FF-6169-4056-8077-06FFA93A5366}" type="slidenum">
              <a:rPr lang="en-US" altLang="ko-KR" smtClean="0"/>
              <a:pPr>
                <a:defRPr/>
              </a:pPr>
              <a:t>9</a:t>
            </a:fld>
            <a:endParaRPr lang="ko-KR" altLang="en-US"/>
          </a:p>
        </p:txBody>
      </p:sp>
      <p:sp>
        <p:nvSpPr>
          <p:cNvPr id="7" name="텍스트 개체 틀 6">
            <a:extLst>
              <a:ext uri="{FF2B5EF4-FFF2-40B4-BE49-F238E27FC236}">
                <a16:creationId xmlns:a16="http://schemas.microsoft.com/office/drawing/2014/main" id="{82892A1A-0193-A2A1-ADA7-8E5BEC4000B1}"/>
              </a:ext>
            </a:extLst>
          </p:cNvPr>
          <p:cNvSpPr>
            <a:spLocks noGrp="1"/>
          </p:cNvSpPr>
          <p:nvPr>
            <p:ph sz="quarter" idx="13"/>
          </p:nvPr>
        </p:nvSpPr>
        <p:spPr/>
        <p:txBody>
          <a:bodyPr/>
          <a:lstStyle/>
          <a:p>
            <a:pPr marL="0" indent="0">
              <a:buNone/>
            </a:pPr>
            <a:r>
              <a:rPr lang="ko-KR" altLang="en-US" dirty="0"/>
              <a:t>기도제목</a:t>
            </a:r>
          </a:p>
        </p:txBody>
      </p:sp>
      <p:sp>
        <p:nvSpPr>
          <p:cNvPr id="9" name="텍스트 개체 틀 8">
            <a:extLst>
              <a:ext uri="{FF2B5EF4-FFF2-40B4-BE49-F238E27FC236}">
                <a16:creationId xmlns:a16="http://schemas.microsoft.com/office/drawing/2014/main" id="{D7D84494-694C-5755-9EF4-2C7C0048EDDC}"/>
              </a:ext>
            </a:extLst>
          </p:cNvPr>
          <p:cNvSpPr>
            <a:spLocks noGrp="1"/>
          </p:cNvSpPr>
          <p:nvPr>
            <p:ph type="body" idx="4294967295"/>
          </p:nvPr>
        </p:nvSpPr>
        <p:spPr>
          <a:xfrm>
            <a:off x="163902" y="784910"/>
            <a:ext cx="4520241" cy="3161770"/>
          </a:xfrm>
        </p:spPr>
        <p:txBody>
          <a:bodyPr>
            <a:normAutofit/>
          </a:bodyPr>
          <a:lstStyle/>
          <a:p>
            <a:pPr algn="just"/>
            <a:r>
              <a:rPr lang="ko-KR" altLang="en-US" sz="1800" b="0" i="0" u="none" strike="noStrike" baseline="0" dirty="0">
                <a:solidFill>
                  <a:srgbClr val="221714"/>
                </a:solidFill>
                <a:latin typeface="NanumSquare"/>
              </a:rPr>
              <a:t>위험속에서도 여전히 그리스도를 선택한 용감한 비밀신자들을 위해</a:t>
            </a:r>
          </a:p>
          <a:p>
            <a:pPr algn="just"/>
            <a:r>
              <a:rPr lang="ko-KR" altLang="en-US" sz="1800" b="0" i="0" u="none" strike="noStrike" baseline="0" dirty="0">
                <a:solidFill>
                  <a:srgbClr val="221714"/>
                </a:solidFill>
                <a:latin typeface="NanumSquare"/>
              </a:rPr>
              <a:t>도움이 필요한 모든 사람들에게 인도주의적 지원이 제공되도록</a:t>
            </a:r>
          </a:p>
          <a:p>
            <a:pPr algn="just"/>
            <a:r>
              <a:rPr lang="ko-KR" altLang="en-US" sz="1800" b="0" i="0" u="none" strike="noStrike" baseline="0" dirty="0">
                <a:solidFill>
                  <a:srgbClr val="221714"/>
                </a:solidFill>
                <a:latin typeface="NanumSquare"/>
              </a:rPr>
              <a:t>모든 예멘인들이 개방과 자유를 가지고 안전하게 살 수 있도록</a:t>
            </a:r>
            <a:endParaRPr lang="ko-KR" altLang="en-US" dirty="0">
              <a:solidFill>
                <a:schemeClr val="tx1"/>
              </a:solidFill>
            </a:endParaRPr>
          </a:p>
        </p:txBody>
      </p:sp>
      <p:pic>
        <p:nvPicPr>
          <p:cNvPr id="14" name="그림 13">
            <a:extLst>
              <a:ext uri="{FF2B5EF4-FFF2-40B4-BE49-F238E27FC236}">
                <a16:creationId xmlns:a16="http://schemas.microsoft.com/office/drawing/2014/main" id="{3FDDCE7B-4EE9-FE17-4035-5B66BFABA4E1}"/>
              </a:ext>
            </a:extLst>
          </p:cNvPr>
          <p:cNvPicPr>
            <a:picLocks noChangeAspect="1"/>
          </p:cNvPicPr>
          <p:nvPr/>
        </p:nvPicPr>
        <p:blipFill>
          <a:blip r:embed="rId2"/>
          <a:srcRect/>
          <a:stretch/>
        </p:blipFill>
        <p:spPr>
          <a:xfrm>
            <a:off x="4960741" y="782484"/>
            <a:ext cx="6917279" cy="3150062"/>
          </a:xfrm>
          <a:prstGeom prst="rect">
            <a:avLst/>
          </a:prstGeom>
        </p:spPr>
      </p:pic>
    </p:spTree>
    <p:extLst>
      <p:ext uri="{BB962C8B-B14F-4D97-AF65-F5344CB8AC3E}">
        <p14:creationId xmlns:p14="http://schemas.microsoft.com/office/powerpoint/2010/main" val="1008088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a:extLst>
              <a:ext uri="{FF2B5EF4-FFF2-40B4-BE49-F238E27FC236}">
                <a16:creationId xmlns:a16="http://schemas.microsoft.com/office/drawing/2014/main" id="{85534194-745D-4888-BF16-6C09F65EA484}"/>
              </a:ext>
            </a:extLst>
          </p:cNvPr>
          <p:cNvSpPr>
            <a:spLocks noGrp="1"/>
          </p:cNvSpPr>
          <p:nvPr>
            <p:ph type="title"/>
          </p:nvPr>
        </p:nvSpPr>
        <p:spPr/>
        <p:txBody>
          <a:bodyPr rtlCol="0">
            <a:normAutofit/>
          </a:bodyPr>
          <a:lstStyle/>
          <a:p>
            <a:pPr rtl="0"/>
            <a:r>
              <a:rPr lang="ko-KR" altLang="en-US" sz="2800" kern="0" dirty="0" err="1">
                <a:ea typeface="굴림" panose="020B0600000101010101" pitchFamily="50" charset="-127"/>
              </a:rPr>
              <a:t>튀르키예</a:t>
            </a:r>
            <a:r>
              <a:rPr lang="en-US" altLang="ko-KR" sz="2800" kern="0" dirty="0">
                <a:ea typeface="굴림" panose="020B0600000101010101" pitchFamily="50" charset="-127"/>
              </a:rPr>
              <a:t>/</a:t>
            </a:r>
            <a:r>
              <a:rPr lang="ko-KR" altLang="en-US" sz="2800" kern="0" dirty="0">
                <a:ea typeface="굴림" panose="020B0600000101010101" pitchFamily="50" charset="-127"/>
              </a:rPr>
              <a:t>시리아를 위해 기도해 주세요</a:t>
            </a:r>
            <a:endParaRPr lang="ko-KR" altLang="en-US" sz="2800" dirty="0"/>
          </a:p>
        </p:txBody>
      </p:sp>
      <p:sp>
        <p:nvSpPr>
          <p:cNvPr id="4" name="텍스트 개체 틀 3">
            <a:extLst>
              <a:ext uri="{FF2B5EF4-FFF2-40B4-BE49-F238E27FC236}">
                <a16:creationId xmlns:a16="http://schemas.microsoft.com/office/drawing/2014/main" id="{CC409A73-2FDB-4725-9558-77B4ACF929B3}"/>
              </a:ext>
            </a:extLst>
          </p:cNvPr>
          <p:cNvSpPr>
            <a:spLocks noGrp="1"/>
          </p:cNvSpPr>
          <p:nvPr>
            <p:ph type="body" idx="1"/>
          </p:nvPr>
        </p:nvSpPr>
        <p:spPr/>
        <p:txBody>
          <a:bodyPr rtlCol="0">
            <a:noAutofit/>
          </a:bodyPr>
          <a:lstStyle/>
          <a:p>
            <a:pPr algn="just"/>
            <a:r>
              <a:rPr lang="en-US" altLang="ko-KR" sz="1200" b="1" i="0" u="none" strike="noStrike" baseline="0" dirty="0">
                <a:latin typeface="NanumSquare ExtraBold"/>
              </a:rPr>
              <a:t>"</a:t>
            </a:r>
            <a:r>
              <a:rPr lang="ko-KR" altLang="en-US" sz="1200" b="1" i="0" u="none" strike="noStrike" baseline="0" dirty="0">
                <a:latin typeface="NanumSquare ExtraBold"/>
              </a:rPr>
              <a:t>네가 물 가운데로 지날 때에 내가 너와 함께 할 것이라 강을 건널 때에 물이 너를 침몰하지 못할 것이며 네가 불 가운데로 지날 때에 타지도 아니할 것이요 불꽃이 너를 사르지도 </a:t>
            </a:r>
            <a:r>
              <a:rPr lang="ko-KR" altLang="en-US" sz="1200" b="1" i="0" u="none" strike="noStrike" baseline="0" dirty="0" err="1">
                <a:latin typeface="NanumSquare ExtraBold"/>
              </a:rPr>
              <a:t>못하리니</a:t>
            </a:r>
            <a:r>
              <a:rPr lang="en-US" altLang="ko-KR" sz="1200" b="1" i="0" u="none" strike="noStrike" baseline="0" dirty="0">
                <a:latin typeface="NanumSquare ExtraBold"/>
              </a:rPr>
              <a:t>“ (</a:t>
            </a:r>
            <a:r>
              <a:rPr lang="ko-KR" altLang="en-US" sz="1200" b="1" i="0" u="none" strike="noStrike" baseline="0" dirty="0">
                <a:latin typeface="NanumSquare ExtraBold"/>
              </a:rPr>
              <a:t>이사야 </a:t>
            </a:r>
            <a:r>
              <a:rPr lang="en-US" altLang="ko-KR" sz="1200" b="1" i="0" u="none" strike="noStrike" baseline="0" dirty="0">
                <a:latin typeface="NanumSquare ExtraBold"/>
              </a:rPr>
              <a:t>43:2)</a:t>
            </a:r>
            <a:endParaRPr lang="ko-KR" altLang="en-US" sz="1100" b="0" i="0" u="none" strike="noStrike" baseline="0" dirty="0">
              <a:latin typeface="NanumSquare ExtraBold"/>
            </a:endParaRPr>
          </a:p>
        </p:txBody>
      </p:sp>
      <p:sp>
        <p:nvSpPr>
          <p:cNvPr id="5" name="내용 개체 틀 4">
            <a:extLst>
              <a:ext uri="{FF2B5EF4-FFF2-40B4-BE49-F238E27FC236}">
                <a16:creationId xmlns:a16="http://schemas.microsoft.com/office/drawing/2014/main" id="{56D0F54D-A602-4D35-8BE1-6B9BE8078989}"/>
              </a:ext>
            </a:extLst>
          </p:cNvPr>
          <p:cNvSpPr>
            <a:spLocks noGrp="1"/>
          </p:cNvSpPr>
          <p:nvPr>
            <p:ph sz="half" idx="2"/>
          </p:nvPr>
        </p:nvSpPr>
        <p:spPr>
          <a:xfrm>
            <a:off x="839789" y="2485545"/>
            <a:ext cx="4998304" cy="4079157"/>
          </a:xfrm>
        </p:spPr>
        <p:txBody>
          <a:bodyPr rtlCol="0">
            <a:normAutofit fontScale="92500" lnSpcReduction="20000"/>
          </a:bodyPr>
          <a:lstStyle/>
          <a:p>
            <a:pPr algn="just"/>
            <a:r>
              <a:rPr lang="en-US" altLang="ko-KR" sz="1800" dirty="0">
                <a:effectLst/>
                <a:latin typeface="Times New Roman" panose="02020603050405020304" pitchFamily="18" charset="0"/>
                <a:ea typeface="맑은 고딕" panose="020B0503020000020004" pitchFamily="50" charset="-127"/>
              </a:rPr>
              <a:t>2023</a:t>
            </a:r>
            <a:r>
              <a:rPr lang="ko-KR" altLang="ko-KR" sz="1800" dirty="0">
                <a:effectLst/>
                <a:latin typeface="Times New Roman" panose="02020603050405020304" pitchFamily="18" charset="0"/>
                <a:ea typeface="맑은 고딕" panose="020B0503020000020004" pitchFamily="50" charset="-127"/>
              </a:rPr>
              <a:t>년</a:t>
            </a:r>
            <a:r>
              <a:rPr lang="en-US" altLang="ko-KR" sz="1800" dirty="0">
                <a:effectLst/>
                <a:latin typeface="Times New Roman" panose="02020603050405020304" pitchFamily="18" charset="0"/>
                <a:ea typeface="맑은 고딕" panose="020B0503020000020004" pitchFamily="50" charset="-127"/>
              </a:rPr>
              <a:t> 2</a:t>
            </a:r>
            <a:r>
              <a:rPr lang="ko-KR" altLang="ko-KR" sz="1800" dirty="0">
                <a:effectLst/>
                <a:latin typeface="Times New Roman" panose="02020603050405020304" pitchFamily="18" charset="0"/>
                <a:ea typeface="맑은 고딕" panose="020B0503020000020004" pitchFamily="50" charset="-127"/>
              </a:rPr>
              <a:t>월</a:t>
            </a:r>
            <a:r>
              <a:rPr lang="en-US" altLang="ko-KR" sz="1800" dirty="0">
                <a:effectLst/>
                <a:latin typeface="Times New Roman" panose="02020603050405020304" pitchFamily="18" charset="0"/>
                <a:ea typeface="맑은 고딕" panose="020B0503020000020004" pitchFamily="50" charset="-127"/>
              </a:rPr>
              <a:t> 6</a:t>
            </a:r>
            <a:r>
              <a:rPr lang="ko-KR" altLang="ko-KR" sz="1800" dirty="0">
                <a:effectLst/>
                <a:latin typeface="Times New Roman" panose="02020603050405020304" pitchFamily="18" charset="0"/>
                <a:ea typeface="맑은 고딕" panose="020B0503020000020004" pitchFamily="50" charset="-127"/>
              </a:rPr>
              <a:t>일 이른 아침</a:t>
            </a:r>
            <a:r>
              <a:rPr lang="en-US" altLang="ko-KR" sz="1800" dirty="0">
                <a:effectLst/>
                <a:latin typeface="Times New Roman" panose="02020603050405020304" pitchFamily="18" charset="0"/>
                <a:ea typeface="맑은 고딕" panose="020B0503020000020004" pitchFamily="50" charset="-127"/>
              </a:rPr>
              <a:t> 4</a:t>
            </a:r>
            <a:r>
              <a:rPr lang="ko-KR" altLang="ko-KR" sz="1800" dirty="0">
                <a:effectLst/>
                <a:latin typeface="Times New Roman" panose="02020603050405020304" pitchFamily="18" charset="0"/>
                <a:ea typeface="맑은 고딕" panose="020B0503020000020004" pitchFamily="50" charset="-127"/>
              </a:rPr>
              <a:t>시</a:t>
            </a:r>
            <a:r>
              <a:rPr lang="en-US" altLang="ko-KR" sz="1800" dirty="0">
                <a:effectLst/>
                <a:latin typeface="Times New Roman" panose="02020603050405020304" pitchFamily="18" charset="0"/>
                <a:ea typeface="맑은 고딕" panose="020B0503020000020004" pitchFamily="50" charset="-127"/>
              </a:rPr>
              <a:t> 17</a:t>
            </a:r>
            <a:r>
              <a:rPr lang="ko-KR" altLang="ko-KR" sz="1800" dirty="0">
                <a:effectLst/>
                <a:latin typeface="Times New Roman" panose="02020603050405020304" pitchFamily="18" charset="0"/>
                <a:ea typeface="맑은 고딕" panose="020B0503020000020004" pitchFamily="50" charset="-127"/>
              </a:rPr>
              <a:t>분에 진도</a:t>
            </a:r>
            <a:r>
              <a:rPr lang="en-US" altLang="ko-KR" sz="1800" dirty="0">
                <a:effectLst/>
                <a:latin typeface="Times New Roman" panose="02020603050405020304" pitchFamily="18" charset="0"/>
                <a:ea typeface="맑은 고딕" panose="020B0503020000020004" pitchFamily="50" charset="-127"/>
              </a:rPr>
              <a:t> 7.8</a:t>
            </a:r>
            <a:r>
              <a:rPr lang="ko-KR" altLang="ko-KR" sz="1800" dirty="0">
                <a:effectLst/>
                <a:latin typeface="Times New Roman" panose="02020603050405020304" pitchFamily="18" charset="0"/>
                <a:ea typeface="맑은 고딕" panose="020B0503020000020004" pitchFamily="50" charset="-127"/>
              </a:rPr>
              <a:t>의 대지진이 터키와 시리아를 강타했습니다</a:t>
            </a:r>
            <a:r>
              <a:rPr lang="en-US" altLang="ko-KR" sz="1800" dirty="0">
                <a:effectLst/>
                <a:latin typeface="Times New Roman" panose="02020603050405020304" pitchFamily="18" charset="0"/>
                <a:ea typeface="맑은 고딕" panose="020B0503020000020004" pitchFamily="50" charset="-127"/>
              </a:rPr>
              <a:t>. </a:t>
            </a:r>
            <a:r>
              <a:rPr lang="ko-KR" altLang="ko-KR" sz="1800" dirty="0">
                <a:effectLst/>
                <a:latin typeface="Times New Roman" panose="02020603050405020304" pitchFamily="18" charset="0"/>
                <a:ea typeface="맑은 고딕" panose="020B0503020000020004" pitchFamily="50" charset="-127"/>
              </a:rPr>
              <a:t>터키에서 피해를 입은 도시는 </a:t>
            </a:r>
            <a:r>
              <a:rPr lang="ko-KR" altLang="ko-KR" sz="1800" dirty="0" err="1">
                <a:effectLst/>
                <a:latin typeface="Times New Roman" panose="02020603050405020304" pitchFamily="18" charset="0"/>
                <a:ea typeface="맑은 고딕" panose="020B0503020000020004" pitchFamily="50" charset="-127"/>
              </a:rPr>
              <a:t>가지안텝</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디야르바키르</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이켄더런</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하타이지역</a:t>
            </a:r>
            <a:r>
              <a:rPr lang="ko-KR" altLang="ko-KR" sz="1800" dirty="0">
                <a:effectLst/>
                <a:latin typeface="Times New Roman" panose="02020603050405020304" pitchFamily="18" charset="0"/>
                <a:ea typeface="맑은 고딕" panose="020B0503020000020004" pitchFamily="50" charset="-127"/>
              </a:rPr>
              <a:t> 및 아다나입니다</a:t>
            </a:r>
            <a:r>
              <a:rPr lang="en-US" altLang="ko-KR" sz="1800" dirty="0">
                <a:effectLst/>
                <a:latin typeface="Times New Roman" panose="02020603050405020304" pitchFamily="18" charset="0"/>
                <a:ea typeface="맑은 고딕" panose="020B0503020000020004" pitchFamily="50" charset="-127"/>
              </a:rPr>
              <a:t>. </a:t>
            </a:r>
            <a:r>
              <a:rPr lang="ko-KR" altLang="ko-KR" sz="1800" dirty="0">
                <a:effectLst/>
                <a:latin typeface="Times New Roman" panose="02020603050405020304" pitchFamily="18" charset="0"/>
                <a:ea typeface="맑은 고딕" panose="020B0503020000020004" pitchFamily="50" charset="-127"/>
              </a:rPr>
              <a:t>시리아에서 피해를 입은 도시는 알레포</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아프린</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이들렙</a:t>
            </a:r>
            <a:r>
              <a:rPr lang="en-US" altLang="ko-KR" sz="1800" dirty="0">
                <a:effectLst/>
                <a:latin typeface="Times New Roman" panose="02020603050405020304" pitchFamily="18" charset="0"/>
                <a:ea typeface="맑은 고딕" panose="020B0503020000020004" pitchFamily="50" charset="-127"/>
              </a:rPr>
              <a:t>, </a:t>
            </a:r>
            <a:r>
              <a:rPr lang="ko-KR" altLang="ko-KR" sz="1800" dirty="0">
                <a:effectLst/>
                <a:latin typeface="Times New Roman" panose="02020603050405020304" pitchFamily="18" charset="0"/>
                <a:ea typeface="맑은 고딕" panose="020B0503020000020004" pitchFamily="50" charset="-127"/>
              </a:rPr>
              <a:t>하마</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라타키아</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타르투스입니다</a:t>
            </a:r>
            <a:r>
              <a:rPr lang="en-US" altLang="ko-KR" sz="1800" dirty="0">
                <a:effectLst/>
                <a:latin typeface="Times New Roman" panose="02020603050405020304" pitchFamily="18" charset="0"/>
                <a:ea typeface="맑은 고딕" panose="020B0503020000020004" pitchFamily="50" charset="-127"/>
              </a:rPr>
              <a:t>.</a:t>
            </a:r>
          </a:p>
          <a:p>
            <a:pPr algn="just"/>
            <a:endParaRPr lang="ko-KR" altLang="ko-KR" sz="1800" dirty="0">
              <a:effectLst/>
              <a:latin typeface="Times New Roman" panose="02020603050405020304" pitchFamily="18" charset="0"/>
              <a:ea typeface="Times New Roman" panose="02020603050405020304" pitchFamily="18" charset="0"/>
            </a:endParaRPr>
          </a:p>
          <a:p>
            <a:pPr algn="just"/>
            <a:r>
              <a:rPr lang="ko-KR" altLang="ko-KR" sz="1800" dirty="0">
                <a:effectLst/>
                <a:latin typeface="Times New Roman" panose="02020603050405020304" pitchFamily="18" charset="0"/>
                <a:ea typeface="맑은 고딕" panose="020B0503020000020004" pitchFamily="50" charset="-127"/>
              </a:rPr>
              <a:t>모든 도시에서 건물 전체가 무너져</a:t>
            </a:r>
            <a:r>
              <a:rPr lang="en-US" altLang="ko-KR" sz="1800" dirty="0">
                <a:effectLst/>
                <a:latin typeface="Times New Roman" panose="02020603050405020304" pitchFamily="18" charset="0"/>
                <a:ea typeface="맑은 고딕" panose="020B0503020000020004" pitchFamily="50" charset="-127"/>
              </a:rPr>
              <a:t> 22,500</a:t>
            </a:r>
            <a:r>
              <a:rPr lang="ko-KR" altLang="ko-KR" sz="1800" dirty="0">
                <a:effectLst/>
                <a:latin typeface="Times New Roman" panose="02020603050405020304" pitchFamily="18" charset="0"/>
                <a:ea typeface="맑은 고딕" panose="020B0503020000020004" pitchFamily="50" charset="-127"/>
              </a:rPr>
              <a:t>명 이상이 사망하고</a:t>
            </a:r>
            <a:r>
              <a:rPr lang="en-US" altLang="ko-KR" sz="1800" dirty="0">
                <a:effectLst/>
                <a:latin typeface="Times New Roman" panose="02020603050405020304" pitchFamily="18" charset="0"/>
                <a:ea typeface="맑은 고딕" panose="020B0503020000020004" pitchFamily="50" charset="-127"/>
              </a:rPr>
              <a:t>(</a:t>
            </a:r>
            <a:r>
              <a:rPr lang="ko-KR" altLang="ko-KR" sz="1800" dirty="0">
                <a:effectLst/>
                <a:latin typeface="Times New Roman" panose="02020603050405020304" pitchFamily="18" charset="0"/>
                <a:ea typeface="맑은 고딕" panose="020B0503020000020004" pitchFamily="50" charset="-127"/>
              </a:rPr>
              <a:t>숫자는 계속 증가할 수 있음</a:t>
            </a:r>
            <a:r>
              <a:rPr lang="en-US" altLang="ko-KR" sz="1800" dirty="0">
                <a:effectLst/>
                <a:latin typeface="Times New Roman" panose="02020603050405020304" pitchFamily="18" charset="0"/>
                <a:ea typeface="맑은 고딕" panose="020B0503020000020004" pitchFamily="50" charset="-127"/>
              </a:rPr>
              <a:t>) 60,000</a:t>
            </a:r>
            <a:r>
              <a:rPr lang="ko-KR" altLang="ko-KR" sz="1800" dirty="0">
                <a:effectLst/>
                <a:latin typeface="Times New Roman" panose="02020603050405020304" pitchFamily="18" charset="0"/>
                <a:ea typeface="맑은 고딕" panose="020B0503020000020004" pitchFamily="50" charset="-127"/>
              </a:rPr>
              <a:t>명 이상이 부상당했습니다</a:t>
            </a:r>
            <a:r>
              <a:rPr lang="en-US" altLang="ko-KR" sz="1800" dirty="0">
                <a:effectLst/>
                <a:latin typeface="Times New Roman" panose="02020603050405020304" pitchFamily="18" charset="0"/>
                <a:ea typeface="맑은 고딕" panose="020B0503020000020004" pitchFamily="50" charset="-127"/>
              </a:rPr>
              <a:t>. </a:t>
            </a:r>
            <a:r>
              <a:rPr lang="ko-KR" altLang="ko-KR" sz="1800" dirty="0">
                <a:effectLst/>
                <a:latin typeface="Times New Roman" panose="02020603050405020304" pitchFamily="18" charset="0"/>
                <a:ea typeface="맑은 고딕" panose="020B0503020000020004" pitchFamily="50" charset="-127"/>
              </a:rPr>
              <a:t>지진으로 건물이 파손되어 집으로 돌아가지 못하는 사람들이 얼마나 </a:t>
            </a:r>
            <a:r>
              <a:rPr lang="ko-KR" altLang="ko-KR" sz="1800" dirty="0" err="1">
                <a:effectLst/>
                <a:latin typeface="Times New Roman" panose="02020603050405020304" pitchFamily="18" charset="0"/>
                <a:ea typeface="맑은 고딕" panose="020B0503020000020004" pitchFamily="50" charset="-127"/>
              </a:rPr>
              <a:t>많은지</a:t>
            </a:r>
            <a:r>
              <a:rPr lang="ko-KR" altLang="ko-KR" sz="1800" dirty="0">
                <a:effectLst/>
                <a:latin typeface="Times New Roman" panose="02020603050405020304" pitchFamily="18" charset="0"/>
                <a:ea typeface="맑은 고딕" panose="020B0503020000020004" pitchFamily="50" charset="-127"/>
              </a:rPr>
              <a:t> 알 수 없습니다</a:t>
            </a:r>
            <a:r>
              <a:rPr lang="en-US" altLang="ko-KR" sz="1800" dirty="0">
                <a:effectLst/>
                <a:latin typeface="Times New Roman" panose="02020603050405020304" pitchFamily="18" charset="0"/>
                <a:ea typeface="맑은 고딕" panose="020B0503020000020004" pitchFamily="50" charset="-127"/>
              </a:rPr>
              <a:t>. </a:t>
            </a:r>
            <a:r>
              <a:rPr lang="ko-KR" altLang="ko-KR" sz="1800" dirty="0">
                <a:effectLst/>
                <a:latin typeface="Times New Roman" panose="02020603050405020304" pitchFamily="18" charset="0"/>
                <a:ea typeface="맑은 고딕" panose="020B0503020000020004" pitchFamily="50" charset="-127"/>
              </a:rPr>
              <a:t>심한 여진 때문에 많은 사람들이 집에서 다가오는 밤 잠을 잘 수 없습니다</a:t>
            </a:r>
            <a:r>
              <a:rPr lang="en-US" altLang="ko-KR" sz="1800" dirty="0">
                <a:effectLst/>
                <a:latin typeface="Times New Roman" panose="02020603050405020304" pitchFamily="18" charset="0"/>
                <a:ea typeface="맑은 고딕" panose="020B0503020000020004" pitchFamily="50" charset="-127"/>
              </a:rPr>
              <a:t>. </a:t>
            </a:r>
            <a:r>
              <a:rPr lang="ko-KR" altLang="ko-KR" sz="1800" dirty="0">
                <a:effectLst/>
                <a:latin typeface="Times New Roman" panose="02020603050405020304" pitchFamily="18" charset="0"/>
                <a:ea typeface="맑은 고딕" panose="020B0503020000020004" pitchFamily="50" charset="-127"/>
              </a:rPr>
              <a:t>세계보건기구에 따르면 두 나라에서 발생한 지진으로 인해</a:t>
            </a:r>
            <a:r>
              <a:rPr lang="en-US" altLang="ko-KR" sz="1800" dirty="0">
                <a:effectLst/>
                <a:latin typeface="Times New Roman" panose="02020603050405020304" pitchFamily="18" charset="0"/>
                <a:ea typeface="맑은 고딕" panose="020B0503020000020004" pitchFamily="50" charset="-127"/>
              </a:rPr>
              <a:t> 2,300</a:t>
            </a:r>
            <a:r>
              <a:rPr lang="ko-KR" altLang="ko-KR" sz="1800" dirty="0">
                <a:effectLst/>
                <a:latin typeface="Times New Roman" panose="02020603050405020304" pitchFamily="18" charset="0"/>
                <a:ea typeface="맑은 고딕" panose="020B0503020000020004" pitchFamily="50" charset="-127"/>
              </a:rPr>
              <a:t>만 명이 피해를 입었습니다</a:t>
            </a:r>
            <a:r>
              <a:rPr lang="en-US" altLang="ko-KR" sz="1800" dirty="0">
                <a:effectLst/>
                <a:latin typeface="Times New Roman" panose="02020603050405020304" pitchFamily="18" charset="0"/>
                <a:ea typeface="맑은 고딕" panose="020B0503020000020004" pitchFamily="50" charset="-127"/>
              </a:rPr>
              <a:t>.</a:t>
            </a:r>
            <a:r>
              <a:rPr lang="en-US" altLang="ko-KR" sz="1800" dirty="0">
                <a:solidFill>
                  <a:srgbClr val="0000FF"/>
                </a:solidFill>
                <a:effectLst/>
                <a:latin typeface="Times New Roman" panose="02020603050405020304" pitchFamily="18" charset="0"/>
                <a:ea typeface="맑은 고딕" panose="020B0503020000020004" pitchFamily="50" charset="-127"/>
              </a:rPr>
              <a:t> </a:t>
            </a:r>
          </a:p>
          <a:p>
            <a:pPr algn="just"/>
            <a:endParaRPr lang="en-US" altLang="ko-KR" sz="1800" dirty="0">
              <a:solidFill>
                <a:srgbClr val="0000FF"/>
              </a:solidFill>
              <a:effectLst/>
              <a:latin typeface="Times New Roman" panose="02020603050405020304" pitchFamily="18" charset="0"/>
              <a:ea typeface="맑은 고딕" panose="020B0503020000020004" pitchFamily="50" charset="-127"/>
            </a:endParaRPr>
          </a:p>
          <a:p>
            <a:pPr algn="just"/>
            <a:endParaRPr lang="ko-KR" altLang="ko-KR" sz="1800" dirty="0">
              <a:effectLst/>
              <a:latin typeface="Times New Roman" panose="02020603050405020304" pitchFamily="18" charset="0"/>
              <a:ea typeface="Times New Roman" panose="02020603050405020304" pitchFamily="18" charset="0"/>
            </a:endParaRPr>
          </a:p>
          <a:p>
            <a:pPr algn="just"/>
            <a:endParaRPr lang="ko-KR" altLang="ko-KR" sz="8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p:txBody>
      </p:sp>
      <p:sp>
        <p:nvSpPr>
          <p:cNvPr id="8" name="슬라이드 번호 개체 틀 7">
            <a:extLst>
              <a:ext uri="{FF2B5EF4-FFF2-40B4-BE49-F238E27FC236}">
                <a16:creationId xmlns:a16="http://schemas.microsoft.com/office/drawing/2014/main" id="{84A4C0E3-E146-49BF-804D-D369F89E8F2A}"/>
              </a:ext>
            </a:extLst>
          </p:cNvPr>
          <p:cNvSpPr>
            <a:spLocks noGrp="1"/>
          </p:cNvSpPr>
          <p:nvPr>
            <p:ph type="sldNum" sz="quarter" idx="14"/>
          </p:nvPr>
        </p:nvSpPr>
        <p:spPr>
          <a:xfrm>
            <a:off x="11353800" y="6356350"/>
            <a:ext cx="515080" cy="365125"/>
          </a:xfrm>
          <a:prstGeom prst="rect">
            <a:avLst/>
          </a:prstGeom>
        </p:spPr>
        <p:txBody>
          <a:bodyPr rtlCol="0"/>
          <a:lstStyle>
            <a:defPPr rtl="0">
              <a:defRPr lang="ko-kr"/>
            </a:defPPr>
            <a:lvl1pPr marL="0" algn="r" defTabSz="914400" rtl="0" eaLnBrk="1" latinLnBrk="0" hangingPunct="1">
              <a:defRPr sz="1800" kern="1200">
                <a:solidFill>
                  <a:schemeClr val="tx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45C00377-489B-40EC-B059-26BDDD2E89B9}" type="slidenum">
              <a:rPr lang="en-US" altLang="ko-KR" smtClean="0"/>
              <a:pPr rtl="0"/>
              <a:t>10</a:t>
            </a:fld>
            <a:endParaRPr lang="ko-KR" altLang="en-US">
              <a:solidFill>
                <a:schemeClr val="tx1"/>
              </a:solidFill>
            </a:endParaRPr>
          </a:p>
        </p:txBody>
      </p:sp>
      <p:sp>
        <p:nvSpPr>
          <p:cNvPr id="10" name="텍스트 개체 틀 9">
            <a:extLst>
              <a:ext uri="{FF2B5EF4-FFF2-40B4-BE49-F238E27FC236}">
                <a16:creationId xmlns:a16="http://schemas.microsoft.com/office/drawing/2014/main" id="{CA784DE8-4FF9-39ED-9CB8-A5535EB7C384}"/>
              </a:ext>
            </a:extLst>
          </p:cNvPr>
          <p:cNvSpPr>
            <a:spLocks noGrp="1"/>
          </p:cNvSpPr>
          <p:nvPr>
            <p:ph type="body" sz="quarter" idx="3"/>
          </p:nvPr>
        </p:nvSpPr>
        <p:spPr>
          <a:xfrm>
            <a:off x="6194427" y="1534514"/>
            <a:ext cx="5183188" cy="823912"/>
          </a:xfrm>
        </p:spPr>
        <p:txBody>
          <a:bodyPr>
            <a:normAutofit/>
          </a:bodyPr>
          <a:lstStyle/>
          <a:p>
            <a:pPr>
              <a:lnSpc>
                <a:spcPct val="100000"/>
              </a:lnSpc>
            </a:pPr>
            <a:r>
              <a:rPr lang="ko-KR" altLang="en-US" sz="1200" dirty="0"/>
              <a:t>시리아 알레포의 </a:t>
            </a:r>
            <a:r>
              <a:rPr lang="ko-KR" altLang="en-US" sz="1200" dirty="0" err="1"/>
              <a:t>이브라임</a:t>
            </a:r>
            <a:r>
              <a:rPr lang="ko-KR" altLang="en-US" sz="1200" dirty="0"/>
              <a:t> 목사님은 화해와 하나됨 그리고 섬김이 하나님 앞에 </a:t>
            </a:r>
            <a:r>
              <a:rPr lang="ko-KR" altLang="en-US" sz="1200" dirty="0" err="1"/>
              <a:t>열납</a:t>
            </a:r>
            <a:r>
              <a:rPr lang="ko-KR" altLang="en-US" sz="1200" dirty="0"/>
              <a:t> 되기를 위해서 기도요청 하고 계십니다</a:t>
            </a:r>
            <a:r>
              <a:rPr lang="en-US" altLang="ko-KR" sz="1200" dirty="0"/>
              <a:t>.</a:t>
            </a:r>
            <a:endParaRPr lang="ko-KR" altLang="en-US" sz="1200" dirty="0"/>
          </a:p>
        </p:txBody>
      </p:sp>
      <p:pic>
        <p:nvPicPr>
          <p:cNvPr id="11" name="내용 개체 틀 10">
            <a:extLst>
              <a:ext uri="{FF2B5EF4-FFF2-40B4-BE49-F238E27FC236}">
                <a16:creationId xmlns:a16="http://schemas.microsoft.com/office/drawing/2014/main" id="{6677E9BE-7D5A-D0E3-A4D4-72F3CB916444}"/>
              </a:ext>
            </a:extLst>
          </p:cNvPr>
          <p:cNvPicPr>
            <a:picLocks noGrp="1" noChangeAspect="1"/>
          </p:cNvPicPr>
          <p:nvPr>
            <p:ph sz="quarter" idx="4"/>
          </p:nvPr>
        </p:nvPicPr>
        <p:blipFill>
          <a:blip r:embed="rId3"/>
          <a:srcRect/>
          <a:stretch/>
        </p:blipFill>
        <p:spPr>
          <a:xfrm>
            <a:off x="6509376" y="2237812"/>
            <a:ext cx="4492105" cy="4483663"/>
          </a:xfrm>
        </p:spPr>
      </p:pic>
    </p:spTree>
    <p:extLst>
      <p:ext uri="{BB962C8B-B14F-4D97-AF65-F5344CB8AC3E}">
        <p14:creationId xmlns:p14="http://schemas.microsoft.com/office/powerpoint/2010/main" val="1619265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FDD6DEA0-9042-CFE9-E3B6-80CBE07AF468}"/>
              </a:ext>
            </a:extLst>
          </p:cNvPr>
          <p:cNvSpPr>
            <a:spLocks noGrp="1"/>
          </p:cNvSpPr>
          <p:nvPr>
            <p:ph type="title"/>
          </p:nvPr>
        </p:nvSpPr>
        <p:spPr/>
        <p:txBody>
          <a:bodyPr>
            <a:noAutofit/>
          </a:bodyPr>
          <a:lstStyle/>
          <a:p>
            <a:r>
              <a:rPr lang="ko-KR" altLang="en-US" sz="2400" dirty="0"/>
              <a:t>전심으로 시리아의 온전한 구호활동과 회복을 위해서 기도합니다</a:t>
            </a:r>
            <a:r>
              <a:rPr lang="en-US" altLang="ko-KR" sz="2400" dirty="0"/>
              <a:t>.</a:t>
            </a:r>
            <a:endParaRPr lang="ko-KR" altLang="en-US" sz="2400" dirty="0"/>
          </a:p>
        </p:txBody>
      </p:sp>
      <p:sp>
        <p:nvSpPr>
          <p:cNvPr id="9" name="텍스트 개체 틀 8">
            <a:extLst>
              <a:ext uri="{FF2B5EF4-FFF2-40B4-BE49-F238E27FC236}">
                <a16:creationId xmlns:a16="http://schemas.microsoft.com/office/drawing/2014/main" id="{D7D84494-694C-5755-9EF4-2C7C0048EDDC}"/>
              </a:ext>
            </a:extLst>
          </p:cNvPr>
          <p:cNvSpPr>
            <a:spLocks noGrp="1"/>
          </p:cNvSpPr>
          <p:nvPr>
            <p:ph type="body" sz="quarter" idx="13"/>
          </p:nvPr>
        </p:nvSpPr>
        <p:spPr/>
        <p:txBody>
          <a:bodyPr>
            <a:normAutofit/>
          </a:bodyPr>
          <a:lstStyle/>
          <a:p>
            <a:pPr lvl="0" algn="just">
              <a:spcBef>
                <a:spcPts val="1200"/>
              </a:spcBef>
              <a:spcAft>
                <a:spcPts val="0"/>
              </a:spcAft>
            </a:pPr>
            <a:r>
              <a:rPr lang="ko-KR" altLang="en-US" dirty="0">
                <a:solidFill>
                  <a:schemeClr val="accent6">
                    <a:lumMod val="75000"/>
                  </a:schemeClr>
                </a:solidFill>
                <a:effectLst/>
              </a:rPr>
              <a:t>시리아</a:t>
            </a:r>
            <a:endParaRPr lang="ko-KR" altLang="ko-KR" dirty="0">
              <a:solidFill>
                <a:schemeClr val="accent6">
                  <a:lumMod val="75000"/>
                </a:schemeClr>
              </a:solidFill>
              <a:effectLst/>
            </a:endParaRPr>
          </a:p>
        </p:txBody>
      </p:sp>
      <p:sp>
        <p:nvSpPr>
          <p:cNvPr id="8" name="텍스트 개체 틀 7">
            <a:extLst>
              <a:ext uri="{FF2B5EF4-FFF2-40B4-BE49-F238E27FC236}">
                <a16:creationId xmlns:a16="http://schemas.microsoft.com/office/drawing/2014/main" id="{E55A9F6B-8648-47C3-598A-5896FEAADC79}"/>
              </a:ext>
            </a:extLst>
          </p:cNvPr>
          <p:cNvSpPr>
            <a:spLocks noGrp="1"/>
          </p:cNvSpPr>
          <p:nvPr>
            <p:ph type="body" sz="quarter" idx="15"/>
          </p:nvPr>
        </p:nvSpPr>
        <p:spPr/>
        <p:txBody>
          <a:bodyPr>
            <a:normAutofit fontScale="92500" lnSpcReduction="20000"/>
          </a:bodyPr>
          <a:lstStyle/>
          <a:p>
            <a:pPr marL="342900" lvl="0" indent="-342900" algn="just">
              <a:spcBef>
                <a:spcPts val="1200"/>
              </a:spcBef>
              <a:spcAft>
                <a:spcPts val="0"/>
              </a:spcAft>
              <a:buFont typeface="Wingdings" panose="05000000000000000000" pitchFamily="2" charset="2"/>
              <a:buChar char=""/>
            </a:pPr>
            <a:r>
              <a:rPr lang="ko-KR" altLang="ko-KR" sz="1800" dirty="0">
                <a:solidFill>
                  <a:schemeClr val="tx1"/>
                </a:solidFill>
                <a:effectLst/>
                <a:latin typeface="Times New Roman" panose="02020603050405020304" pitchFamily="18" charset="0"/>
                <a:ea typeface="맑은 고딕" panose="020B0503020000020004" pitchFamily="50" charset="-127"/>
              </a:rPr>
              <a:t>알레포와 </a:t>
            </a:r>
            <a:r>
              <a:rPr lang="ko-KR" altLang="ko-KR" sz="1800" dirty="0" err="1">
                <a:solidFill>
                  <a:schemeClr val="tx1"/>
                </a:solidFill>
                <a:effectLst/>
                <a:latin typeface="Times New Roman" panose="02020603050405020304" pitchFamily="18" charset="0"/>
                <a:ea typeface="맑은 고딕" panose="020B0503020000020004" pitchFamily="50" charset="-127"/>
              </a:rPr>
              <a:t>라타키아</a:t>
            </a:r>
            <a:r>
              <a:rPr lang="ko-KR" altLang="ko-KR" sz="1800" dirty="0">
                <a:solidFill>
                  <a:schemeClr val="tx1"/>
                </a:solidFill>
                <a:effectLst/>
                <a:latin typeface="Times New Roman" panose="02020603050405020304" pitchFamily="18" charset="0"/>
                <a:ea typeface="맑은 고딕" panose="020B0503020000020004" pitchFamily="50" charset="-127"/>
              </a:rPr>
              <a:t> 사람들은 하룻밤을 묵을 안전한 장소를 찾고 있습니다</a:t>
            </a:r>
            <a:r>
              <a:rPr lang="en-US" altLang="ko-KR" sz="1800" dirty="0">
                <a:solidFill>
                  <a:schemeClr val="tx1"/>
                </a:solidFill>
                <a:effectLst/>
                <a:latin typeface="Times New Roman" panose="02020603050405020304" pitchFamily="18" charset="0"/>
                <a:ea typeface="맑은 고딕" panose="020B0503020000020004" pitchFamily="50" charset="-127"/>
              </a:rPr>
              <a:t>.</a:t>
            </a:r>
            <a:endParaRPr lang="ko-KR" altLang="ko-KR" sz="1800" dirty="0">
              <a:solidFill>
                <a:schemeClr val="tx1"/>
              </a:solidFill>
              <a:effectLst/>
              <a:latin typeface="Times New Roman" panose="02020603050405020304" pitchFamily="18" charset="0"/>
              <a:ea typeface="Times New Roman" panose="02020603050405020304" pitchFamily="18" charset="0"/>
            </a:endParaRPr>
          </a:p>
          <a:p>
            <a:pPr marL="342900" lvl="0" indent="-342900" algn="just">
              <a:spcBef>
                <a:spcPts val="1200"/>
              </a:spcBef>
              <a:spcAft>
                <a:spcPts val="0"/>
              </a:spcAft>
              <a:buFont typeface="Wingdings" panose="05000000000000000000" pitchFamily="2" charset="2"/>
              <a:buChar char=""/>
            </a:pPr>
            <a:r>
              <a:rPr lang="ko-KR" altLang="ko-KR" sz="1800" dirty="0">
                <a:solidFill>
                  <a:schemeClr val="tx1"/>
                </a:solidFill>
                <a:effectLst/>
                <a:latin typeface="Times New Roman" panose="02020603050405020304" pitchFamily="18" charset="0"/>
                <a:ea typeface="맑은 고딕" panose="020B0503020000020004" pitchFamily="50" charset="-127"/>
              </a:rPr>
              <a:t>교회는 문을 열었고 사람들은 이제 그곳에서 잘 곳을 찾았습니다</a:t>
            </a:r>
            <a:r>
              <a:rPr lang="en-US" altLang="ko-KR" sz="1800" dirty="0">
                <a:solidFill>
                  <a:schemeClr val="tx1"/>
                </a:solidFill>
                <a:effectLst/>
                <a:latin typeface="Times New Roman" panose="02020603050405020304" pitchFamily="18" charset="0"/>
                <a:ea typeface="맑은 고딕" panose="020B0503020000020004" pitchFamily="50" charset="-127"/>
              </a:rPr>
              <a:t>.</a:t>
            </a:r>
            <a:endParaRPr lang="ko-KR" altLang="ko-KR" sz="1800" dirty="0">
              <a:solidFill>
                <a:schemeClr val="tx1"/>
              </a:solidFill>
              <a:effectLst/>
              <a:latin typeface="Times New Roman" panose="02020603050405020304" pitchFamily="18" charset="0"/>
              <a:ea typeface="Times New Roman" panose="02020603050405020304" pitchFamily="18" charset="0"/>
            </a:endParaRPr>
          </a:p>
          <a:p>
            <a:pPr marL="342900" lvl="0" indent="-342900" algn="just">
              <a:spcBef>
                <a:spcPts val="1200"/>
              </a:spcBef>
              <a:spcAft>
                <a:spcPts val="0"/>
              </a:spcAft>
              <a:buFont typeface="Wingdings" panose="05000000000000000000" pitchFamily="2" charset="2"/>
              <a:buChar char=""/>
            </a:pPr>
            <a:r>
              <a:rPr lang="ko-KR" altLang="ko-KR" sz="1800" dirty="0">
                <a:solidFill>
                  <a:schemeClr val="tx1"/>
                </a:solidFill>
                <a:effectLst/>
                <a:latin typeface="Times New Roman" panose="02020603050405020304" pitchFamily="18" charset="0"/>
                <a:ea typeface="맑은 고딕" panose="020B0503020000020004" pitchFamily="50" charset="-127"/>
              </a:rPr>
              <a:t>이제 알레포 전역에 흩어져 있는 여러 교회에</a:t>
            </a:r>
            <a:r>
              <a:rPr lang="en-US" altLang="ko-KR" sz="1800" dirty="0">
                <a:solidFill>
                  <a:schemeClr val="tx1"/>
                </a:solidFill>
                <a:effectLst/>
                <a:latin typeface="Times New Roman" panose="02020603050405020304" pitchFamily="18" charset="0"/>
                <a:ea typeface="맑은 고딕" panose="020B0503020000020004" pitchFamily="50" charset="-127"/>
              </a:rPr>
              <a:t> 7000</a:t>
            </a:r>
            <a:r>
              <a:rPr lang="ko-KR" altLang="ko-KR" sz="1800" dirty="0">
                <a:solidFill>
                  <a:schemeClr val="tx1"/>
                </a:solidFill>
                <a:effectLst/>
                <a:latin typeface="Times New Roman" panose="02020603050405020304" pitchFamily="18" charset="0"/>
                <a:ea typeface="맑은 고딕" panose="020B0503020000020004" pitchFamily="50" charset="-127"/>
              </a:rPr>
              <a:t>명의 사람들을 위한 자리가 있습니다</a:t>
            </a:r>
            <a:r>
              <a:rPr lang="en-US" altLang="ko-KR" sz="1800" dirty="0">
                <a:solidFill>
                  <a:schemeClr val="tx1"/>
                </a:solidFill>
                <a:effectLst/>
                <a:latin typeface="Times New Roman" panose="02020603050405020304" pitchFamily="18" charset="0"/>
                <a:ea typeface="맑은 고딕" panose="020B0503020000020004" pitchFamily="50" charset="-127"/>
              </a:rPr>
              <a:t>.</a:t>
            </a:r>
            <a:endParaRPr lang="ko-KR" altLang="ko-KR" sz="1800" dirty="0">
              <a:solidFill>
                <a:schemeClr val="tx1"/>
              </a:solidFill>
              <a:effectLst/>
              <a:latin typeface="Times New Roman" panose="02020603050405020304" pitchFamily="18" charset="0"/>
              <a:ea typeface="Times New Roman" panose="02020603050405020304" pitchFamily="18" charset="0"/>
            </a:endParaRPr>
          </a:p>
          <a:p>
            <a:pPr marL="342900" lvl="0" indent="-342900" algn="just">
              <a:spcBef>
                <a:spcPts val="1200"/>
              </a:spcBef>
              <a:spcAft>
                <a:spcPts val="0"/>
              </a:spcAft>
              <a:buFont typeface="Wingdings" panose="05000000000000000000" pitchFamily="2" charset="2"/>
              <a:buChar char=""/>
            </a:pPr>
            <a:r>
              <a:rPr lang="ko-KR" altLang="ko-KR" sz="1800" dirty="0">
                <a:solidFill>
                  <a:schemeClr val="tx1"/>
                </a:solidFill>
                <a:effectLst/>
                <a:latin typeface="Times New Roman" panose="02020603050405020304" pitchFamily="18" charset="0"/>
                <a:ea typeface="맑은 고딕" panose="020B0503020000020004" pitchFamily="50" charset="-127"/>
              </a:rPr>
              <a:t>알레포의 총 기독교인 수는</a:t>
            </a:r>
            <a:r>
              <a:rPr lang="en-US" altLang="ko-KR" sz="1800" dirty="0">
                <a:solidFill>
                  <a:schemeClr val="tx1"/>
                </a:solidFill>
                <a:effectLst/>
                <a:latin typeface="Times New Roman" panose="02020603050405020304" pitchFamily="18" charset="0"/>
                <a:ea typeface="맑은 고딕" panose="020B0503020000020004" pitchFamily="50" charset="-127"/>
              </a:rPr>
              <a:t> 25,000</a:t>
            </a:r>
            <a:r>
              <a:rPr lang="ko-KR" altLang="ko-KR" sz="1800" dirty="0">
                <a:solidFill>
                  <a:schemeClr val="tx1"/>
                </a:solidFill>
                <a:effectLst/>
                <a:latin typeface="Times New Roman" panose="02020603050405020304" pitchFamily="18" charset="0"/>
                <a:ea typeface="맑은 고딕" panose="020B0503020000020004" pitchFamily="50" charset="-127"/>
              </a:rPr>
              <a:t>명에 이릅니다</a:t>
            </a:r>
            <a:r>
              <a:rPr lang="en-US" altLang="ko-KR" sz="1800" dirty="0">
                <a:solidFill>
                  <a:schemeClr val="tx1"/>
                </a:solidFill>
                <a:effectLst/>
                <a:latin typeface="Times New Roman" panose="02020603050405020304" pitchFamily="18" charset="0"/>
                <a:ea typeface="맑은 고딕" panose="020B0503020000020004" pitchFamily="50" charset="-127"/>
              </a:rPr>
              <a:t>(</a:t>
            </a:r>
            <a:r>
              <a:rPr lang="ko-KR" altLang="ko-KR" sz="1800" dirty="0">
                <a:solidFill>
                  <a:schemeClr val="tx1"/>
                </a:solidFill>
                <a:effectLst/>
                <a:latin typeface="Times New Roman" panose="02020603050405020304" pitchFamily="18" charset="0"/>
                <a:ea typeface="맑은 고딕" panose="020B0503020000020004" pitchFamily="50" charset="-127"/>
              </a:rPr>
              <a:t>모두 영향을 받는 것은 아님</a:t>
            </a:r>
            <a:r>
              <a:rPr lang="en-US" altLang="ko-KR" sz="1800" dirty="0">
                <a:solidFill>
                  <a:schemeClr val="tx1"/>
                </a:solidFill>
                <a:effectLst/>
                <a:latin typeface="Times New Roman" panose="02020603050405020304" pitchFamily="18" charset="0"/>
                <a:ea typeface="맑은 고딕" panose="020B0503020000020004" pitchFamily="50" charset="-127"/>
              </a:rPr>
              <a:t>).</a:t>
            </a:r>
            <a:endParaRPr lang="ko-KR" altLang="ko-KR" sz="1800" dirty="0">
              <a:solidFill>
                <a:schemeClr val="tx1"/>
              </a:solidFill>
              <a:effectLst/>
              <a:latin typeface="Times New Roman" panose="02020603050405020304" pitchFamily="18" charset="0"/>
              <a:ea typeface="Times New Roman" panose="02020603050405020304" pitchFamily="18" charset="0"/>
            </a:endParaRPr>
          </a:p>
          <a:p>
            <a:pPr marL="342900" lvl="0" indent="-342900" algn="just">
              <a:spcBef>
                <a:spcPts val="1200"/>
              </a:spcBef>
              <a:spcAft>
                <a:spcPts val="0"/>
              </a:spcAft>
              <a:buFont typeface="Wingdings" panose="05000000000000000000" pitchFamily="2" charset="2"/>
              <a:buChar char=""/>
            </a:pPr>
            <a:r>
              <a:rPr lang="ko-KR" altLang="ko-KR" sz="1800" dirty="0">
                <a:solidFill>
                  <a:schemeClr val="tx1"/>
                </a:solidFill>
                <a:effectLst/>
                <a:latin typeface="Times New Roman" panose="02020603050405020304" pitchFamily="18" charset="0"/>
                <a:ea typeface="맑은 고딕" panose="020B0503020000020004" pitchFamily="50" charset="-127"/>
              </a:rPr>
              <a:t>우리는 같은 생각을 가진</a:t>
            </a:r>
            <a:r>
              <a:rPr lang="en-US" altLang="ko-KR" sz="1800" dirty="0">
                <a:solidFill>
                  <a:schemeClr val="tx1"/>
                </a:solidFill>
                <a:effectLst/>
                <a:latin typeface="Times New Roman" panose="02020603050405020304" pitchFamily="18" charset="0"/>
                <a:ea typeface="맑은 고딕" panose="020B0503020000020004" pitchFamily="50" charset="-127"/>
              </a:rPr>
              <a:t> NGO</a:t>
            </a:r>
            <a:r>
              <a:rPr lang="ko-KR" altLang="ko-KR" sz="1800" dirty="0">
                <a:solidFill>
                  <a:schemeClr val="tx1"/>
                </a:solidFill>
                <a:effectLst/>
                <a:latin typeface="Times New Roman" panose="02020603050405020304" pitchFamily="18" charset="0"/>
                <a:ea typeface="맑은 고딕" panose="020B0503020000020004" pitchFamily="50" charset="-127"/>
              </a:rPr>
              <a:t>와 협력하여 필요 평가 및 구현을 도울 것입니다</a:t>
            </a:r>
            <a:r>
              <a:rPr lang="en-US" altLang="ko-KR" sz="1800" dirty="0">
                <a:solidFill>
                  <a:schemeClr val="tx1"/>
                </a:solidFill>
                <a:effectLst/>
                <a:latin typeface="Times New Roman" panose="02020603050405020304" pitchFamily="18" charset="0"/>
                <a:ea typeface="맑은 고딕" panose="020B0503020000020004" pitchFamily="50" charset="-127"/>
              </a:rPr>
              <a:t>.</a:t>
            </a:r>
            <a:endParaRPr lang="ko-KR" altLang="ko-KR" sz="1800" dirty="0">
              <a:solidFill>
                <a:schemeClr val="tx1"/>
              </a:solidFill>
              <a:effectLst/>
              <a:latin typeface="Times New Roman" panose="02020603050405020304" pitchFamily="18" charset="0"/>
              <a:ea typeface="Times New Roman" panose="02020603050405020304" pitchFamily="18" charset="0"/>
            </a:endParaRPr>
          </a:p>
          <a:p>
            <a:endParaRPr lang="ko-KR" altLang="en-US" dirty="0"/>
          </a:p>
        </p:txBody>
      </p:sp>
      <p:sp>
        <p:nvSpPr>
          <p:cNvPr id="7" name="텍스트 개체 틀 6">
            <a:extLst>
              <a:ext uri="{FF2B5EF4-FFF2-40B4-BE49-F238E27FC236}">
                <a16:creationId xmlns:a16="http://schemas.microsoft.com/office/drawing/2014/main" id="{82892A1A-0193-A2A1-ADA7-8E5BEC4000B1}"/>
              </a:ext>
            </a:extLst>
          </p:cNvPr>
          <p:cNvSpPr>
            <a:spLocks noGrp="1"/>
          </p:cNvSpPr>
          <p:nvPr>
            <p:ph type="body" sz="quarter" idx="14"/>
          </p:nvPr>
        </p:nvSpPr>
        <p:spPr>
          <a:xfrm>
            <a:off x="6181174" y="1541593"/>
            <a:ext cx="4307865" cy="356069"/>
          </a:xfrm>
        </p:spPr>
        <p:txBody>
          <a:bodyPr>
            <a:normAutofit/>
          </a:bodyPr>
          <a:lstStyle/>
          <a:p>
            <a:r>
              <a:rPr lang="en-US" altLang="ko-KR" sz="1300" b="1" i="0" dirty="0">
                <a:solidFill>
                  <a:schemeClr val="tx1"/>
                </a:solidFill>
                <a:effectLst/>
                <a:latin typeface="var(--user-brandFontStackBase, SourceSansPro, Helvetica, Arial, sans-serif)"/>
              </a:rPr>
              <a:t>Earthquake in Syria - Food distribution by partner church</a:t>
            </a:r>
          </a:p>
        </p:txBody>
      </p:sp>
      <p:sp>
        <p:nvSpPr>
          <p:cNvPr id="10" name="텍스트 개체 틀 9">
            <a:extLst>
              <a:ext uri="{FF2B5EF4-FFF2-40B4-BE49-F238E27FC236}">
                <a16:creationId xmlns:a16="http://schemas.microsoft.com/office/drawing/2014/main" id="{90253085-E07E-DE2C-2EF3-DF0CB3F96AF9}"/>
              </a:ext>
            </a:extLst>
          </p:cNvPr>
          <p:cNvSpPr>
            <a:spLocks noGrp="1"/>
          </p:cNvSpPr>
          <p:nvPr>
            <p:ph type="body" sz="quarter" idx="16"/>
          </p:nvPr>
        </p:nvSpPr>
        <p:spPr>
          <a:xfrm>
            <a:off x="6096000" y="4718649"/>
            <a:ext cx="4478215" cy="1380226"/>
          </a:xfrm>
        </p:spPr>
        <p:txBody>
          <a:bodyPr>
            <a:normAutofit fontScale="70000" lnSpcReduction="20000"/>
          </a:bodyPr>
          <a:lstStyle/>
          <a:p>
            <a:r>
              <a:rPr lang="en-US" altLang="ko-KR" sz="1800" b="0" i="0" dirty="0">
                <a:solidFill>
                  <a:schemeClr val="tx1"/>
                </a:solidFill>
                <a:effectLst/>
                <a:latin typeface="var(--user-brandFontStackBase, SourceSansPro, Helvetica, Arial, sans-serif)"/>
              </a:rPr>
              <a:t>Syria, Aleppo. Video shot by local partnering staff Feb 8, 2023.</a:t>
            </a:r>
            <a:br>
              <a:rPr lang="en-US" altLang="ko-KR" sz="1800" b="0" i="0" dirty="0">
                <a:solidFill>
                  <a:schemeClr val="tx1"/>
                </a:solidFill>
                <a:effectLst/>
                <a:latin typeface="var(--user-brandFontStackBase, SourceSansPro, Helvetica, Arial, sans-serif)"/>
              </a:rPr>
            </a:br>
            <a:r>
              <a:rPr lang="en-US" altLang="ko-KR" sz="1800" b="0" i="0" dirty="0">
                <a:solidFill>
                  <a:schemeClr val="tx1"/>
                </a:solidFill>
                <a:effectLst/>
                <a:latin typeface="var(--user-brandFontStackBase, SourceSansPro, Helvetica, Arial, sans-serif)"/>
              </a:rPr>
              <a:t>Food/sandwiches distribution at the Trinity Church in Aleppo supported by local partner. Trinity Church is for Armenian Catholic, it is however hosting everyone from all denominations (Christians and Muslims). Church hall in the video is also where homeless people are sleeping.</a:t>
            </a:r>
          </a:p>
          <a:p>
            <a:endParaRPr lang="ko-KR" altLang="en-US" dirty="0"/>
          </a:p>
        </p:txBody>
      </p:sp>
      <p:sp>
        <p:nvSpPr>
          <p:cNvPr id="3" name="날짜 개체 틀 2">
            <a:extLst>
              <a:ext uri="{FF2B5EF4-FFF2-40B4-BE49-F238E27FC236}">
                <a16:creationId xmlns:a16="http://schemas.microsoft.com/office/drawing/2014/main" id="{0BB195EC-F8D6-83B6-BA1B-5FDA08986DA5}"/>
              </a:ext>
            </a:extLst>
          </p:cNvPr>
          <p:cNvSpPr>
            <a:spLocks noGrp="1"/>
          </p:cNvSpPr>
          <p:nvPr>
            <p:ph type="dt" sz="half" idx="10"/>
          </p:nvPr>
        </p:nvSpPr>
        <p:spPr/>
        <p:txBody>
          <a:bodyPr/>
          <a:lstStyle/>
          <a:p>
            <a:pPr>
              <a:defRPr/>
            </a:pPr>
            <a:r>
              <a:rPr lang="en-US" altLang="ko-KR" dirty="0"/>
              <a:t>20XX</a:t>
            </a:r>
            <a:r>
              <a:rPr lang="ko-KR" altLang="en-US" dirty="0"/>
              <a:t>년</a:t>
            </a:r>
          </a:p>
        </p:txBody>
      </p:sp>
      <p:sp>
        <p:nvSpPr>
          <p:cNvPr id="4" name="바닥글 개체 틀 3">
            <a:extLst>
              <a:ext uri="{FF2B5EF4-FFF2-40B4-BE49-F238E27FC236}">
                <a16:creationId xmlns:a16="http://schemas.microsoft.com/office/drawing/2014/main" id="{A5B5043E-AB0B-2EC2-AF59-C278CB6ACA03}"/>
              </a:ext>
            </a:extLst>
          </p:cNvPr>
          <p:cNvSpPr>
            <a:spLocks noGrp="1"/>
          </p:cNvSpPr>
          <p:nvPr>
            <p:ph type="ftr" sz="quarter" idx="11"/>
          </p:nvPr>
        </p:nvSpPr>
        <p:spPr/>
        <p:txBody>
          <a:bodyPr/>
          <a:lstStyle/>
          <a:p>
            <a:r>
              <a:rPr lang="ko-KR" altLang="en-US"/>
              <a:t>프레젠테이션 제목</a:t>
            </a:r>
          </a:p>
        </p:txBody>
      </p:sp>
      <p:sp>
        <p:nvSpPr>
          <p:cNvPr id="5" name="슬라이드 번호 개체 틀 4">
            <a:extLst>
              <a:ext uri="{FF2B5EF4-FFF2-40B4-BE49-F238E27FC236}">
                <a16:creationId xmlns:a16="http://schemas.microsoft.com/office/drawing/2014/main" id="{B9D1D4AA-B80B-F754-F556-F750269CF3DA}"/>
              </a:ext>
            </a:extLst>
          </p:cNvPr>
          <p:cNvSpPr>
            <a:spLocks noGrp="1"/>
          </p:cNvSpPr>
          <p:nvPr>
            <p:ph type="sldNum" sz="quarter" idx="12"/>
          </p:nvPr>
        </p:nvSpPr>
        <p:spPr/>
        <p:txBody>
          <a:bodyPr/>
          <a:lstStyle/>
          <a:p>
            <a:pPr>
              <a:defRPr/>
            </a:pPr>
            <a:fld id="{73B850FF-6169-4056-8077-06FFA93A5366}" type="slidenum">
              <a:rPr lang="en-US" altLang="ko-KR" smtClean="0"/>
              <a:pPr>
                <a:defRPr/>
              </a:pPr>
              <a:t>11</a:t>
            </a:fld>
            <a:endParaRPr lang="ko-KR" altLang="en-US"/>
          </a:p>
        </p:txBody>
      </p:sp>
      <p:pic>
        <p:nvPicPr>
          <p:cNvPr id="12" name="그림 11" descr="사람, 실내, 회의실이(가) 표시된 사진&#10;&#10;자동 생성된 설명">
            <a:hlinkClick r:id="rId2" action="ppaction://hlinkfile"/>
            <a:extLst>
              <a:ext uri="{FF2B5EF4-FFF2-40B4-BE49-F238E27FC236}">
                <a16:creationId xmlns:a16="http://schemas.microsoft.com/office/drawing/2014/main" id="{38751B02-5C25-57D0-5A58-FBD53E2EF7EC}"/>
              </a:ext>
            </a:extLst>
          </p:cNvPr>
          <p:cNvPicPr>
            <a:picLocks noChangeAspect="1"/>
          </p:cNvPicPr>
          <p:nvPr/>
        </p:nvPicPr>
        <p:blipFill>
          <a:blip r:embed="rId3"/>
          <a:stretch>
            <a:fillRect/>
          </a:stretch>
        </p:blipFill>
        <p:spPr>
          <a:xfrm>
            <a:off x="6186337" y="2179876"/>
            <a:ext cx="4306888" cy="2404459"/>
          </a:xfrm>
          <a:prstGeom prst="rect">
            <a:avLst/>
          </a:prstGeom>
        </p:spPr>
      </p:pic>
    </p:spTree>
    <p:extLst>
      <p:ext uri="{BB962C8B-B14F-4D97-AF65-F5344CB8AC3E}">
        <p14:creationId xmlns:p14="http://schemas.microsoft.com/office/powerpoint/2010/main" val="3482389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5BED54B-0006-DB59-0D94-4AC8B7BA7960}"/>
              </a:ext>
            </a:extLst>
          </p:cNvPr>
          <p:cNvSpPr>
            <a:spLocks noGrp="1"/>
          </p:cNvSpPr>
          <p:nvPr>
            <p:ph type="title"/>
          </p:nvPr>
        </p:nvSpPr>
        <p:spPr/>
        <p:txBody>
          <a:bodyPr>
            <a:normAutofit fontScale="90000"/>
          </a:bodyPr>
          <a:lstStyle/>
          <a:p>
            <a:r>
              <a:rPr lang="ko-KR" altLang="en-US" sz="4400" kern="0" dirty="0">
                <a:ea typeface="굴림" panose="020B0600000101010101" pitchFamily="50" charset="-127"/>
              </a:rPr>
              <a:t>시리아</a:t>
            </a:r>
            <a:r>
              <a:rPr lang="en-US" altLang="ko-KR" sz="4400" kern="0" dirty="0">
                <a:ea typeface="굴림" panose="020B0600000101010101" pitchFamily="50" charset="-127"/>
              </a:rPr>
              <a:t>/</a:t>
            </a:r>
            <a:r>
              <a:rPr lang="ko-KR" altLang="en-US" sz="4400" kern="0" dirty="0" err="1">
                <a:ea typeface="굴림" panose="020B0600000101010101" pitchFamily="50" charset="-127"/>
              </a:rPr>
              <a:t>튀르키예를</a:t>
            </a:r>
            <a:r>
              <a:rPr lang="ko-KR" altLang="en-US" sz="4400" kern="0" dirty="0">
                <a:ea typeface="굴림" panose="020B0600000101010101" pitchFamily="50" charset="-127"/>
              </a:rPr>
              <a:t> 위해 기도합니다</a:t>
            </a:r>
            <a:r>
              <a:rPr lang="en-US" altLang="ko-KR" sz="4400" kern="0" dirty="0">
                <a:ea typeface="굴림" panose="020B0600000101010101" pitchFamily="50" charset="-127"/>
              </a:rPr>
              <a:t>.</a:t>
            </a:r>
            <a:endParaRPr lang="ko-KR" altLang="en-US" dirty="0"/>
          </a:p>
        </p:txBody>
      </p:sp>
      <p:sp>
        <p:nvSpPr>
          <p:cNvPr id="3" name="텍스트 개체 틀 2">
            <a:extLst>
              <a:ext uri="{FF2B5EF4-FFF2-40B4-BE49-F238E27FC236}">
                <a16:creationId xmlns:a16="http://schemas.microsoft.com/office/drawing/2014/main" id="{168F6468-8EA8-671C-6C38-3222EDBE0BCB}"/>
              </a:ext>
            </a:extLst>
          </p:cNvPr>
          <p:cNvSpPr>
            <a:spLocks noGrp="1"/>
          </p:cNvSpPr>
          <p:nvPr>
            <p:ph type="body" sz="quarter" idx="13"/>
          </p:nvPr>
        </p:nvSpPr>
        <p:spPr/>
        <p:txBody>
          <a:bodyPr/>
          <a:lstStyle/>
          <a:p>
            <a:r>
              <a:rPr lang="ko-KR" altLang="en-US" dirty="0" err="1">
                <a:solidFill>
                  <a:schemeClr val="accent6">
                    <a:lumMod val="75000"/>
                  </a:schemeClr>
                </a:solidFill>
              </a:rPr>
              <a:t>튀르키예</a:t>
            </a:r>
            <a:endParaRPr lang="ko-KR" altLang="en-US" dirty="0">
              <a:solidFill>
                <a:schemeClr val="accent6">
                  <a:lumMod val="75000"/>
                </a:schemeClr>
              </a:solidFill>
            </a:endParaRPr>
          </a:p>
          <a:p>
            <a:endParaRPr lang="ko-KR" altLang="en-US" dirty="0"/>
          </a:p>
        </p:txBody>
      </p:sp>
      <p:sp>
        <p:nvSpPr>
          <p:cNvPr id="4" name="텍스트 개체 틀 3">
            <a:extLst>
              <a:ext uri="{FF2B5EF4-FFF2-40B4-BE49-F238E27FC236}">
                <a16:creationId xmlns:a16="http://schemas.microsoft.com/office/drawing/2014/main" id="{B3C6793F-7A04-24FB-AC4D-BB14A407F4EC}"/>
              </a:ext>
            </a:extLst>
          </p:cNvPr>
          <p:cNvSpPr>
            <a:spLocks noGrp="1"/>
          </p:cNvSpPr>
          <p:nvPr>
            <p:ph type="body" sz="quarter" idx="15"/>
          </p:nvPr>
        </p:nvSpPr>
        <p:spPr/>
        <p:txBody>
          <a:bodyPr>
            <a:normAutofit fontScale="77500" lnSpcReduction="20000"/>
          </a:bodyPr>
          <a:lstStyle/>
          <a:p>
            <a:pPr marL="342900" lvl="0" indent="-342900" algn="just">
              <a:spcBef>
                <a:spcPts val="1200"/>
              </a:spcBef>
              <a:spcAft>
                <a:spcPts val="0"/>
              </a:spcAft>
              <a:buFont typeface="Wingdings" panose="05000000000000000000" pitchFamily="2" charset="2"/>
              <a:buChar char=""/>
            </a:pPr>
            <a:r>
              <a:rPr lang="ko-KR" altLang="ko-KR" sz="1800" dirty="0">
                <a:effectLst/>
                <a:latin typeface="Times New Roman" panose="02020603050405020304" pitchFamily="18" charset="0"/>
                <a:ea typeface="맑은 고딕" panose="020B0503020000020004" pitchFamily="50" charset="-127"/>
              </a:rPr>
              <a:t>부모를 잃은 </a:t>
            </a:r>
            <a:r>
              <a:rPr lang="ko-KR" altLang="ko-KR" sz="1800" dirty="0" err="1">
                <a:effectLst/>
                <a:latin typeface="Times New Roman" panose="02020603050405020304" pitchFamily="18" charset="0"/>
                <a:ea typeface="맑은 고딕" panose="020B0503020000020004" pitchFamily="50" charset="-127"/>
              </a:rPr>
              <a:t>하타이의</a:t>
            </a:r>
            <a:r>
              <a:rPr lang="ko-KR" altLang="ko-KR" sz="1800" dirty="0">
                <a:effectLst/>
                <a:latin typeface="Times New Roman" panose="02020603050405020304" pitchFamily="18" charset="0"/>
                <a:ea typeface="맑은 고딕" panose="020B0503020000020004" pitchFamily="50" charset="-127"/>
              </a:rPr>
              <a:t> 한 이란 가족에 대한 소식이 있습니다</a:t>
            </a:r>
            <a:r>
              <a:rPr lang="en-US" altLang="ko-KR" sz="1800" dirty="0">
                <a:effectLst/>
                <a:latin typeface="Times New Roman" panose="02020603050405020304" pitchFamily="18" charset="0"/>
                <a:ea typeface="맑은 고딕" panose="020B0503020000020004" pitchFamily="50" charset="-127"/>
              </a:rPr>
              <a:t>. </a:t>
            </a:r>
            <a:r>
              <a:rPr lang="ko-KR" altLang="ko-KR" sz="1800" dirty="0">
                <a:effectLst/>
                <a:latin typeface="Times New Roman" panose="02020603050405020304" pitchFamily="18" charset="0"/>
                <a:ea typeface="맑은 고딕" panose="020B0503020000020004" pitchFamily="50" charset="-127"/>
              </a:rPr>
              <a:t>아이들은 돌봐</a:t>
            </a:r>
            <a:r>
              <a:rPr lang="en-US" altLang="ko-KR" sz="1800" dirty="0">
                <a:effectLst/>
                <a:latin typeface="Times New Roman" panose="02020603050405020304" pitchFamily="18" charset="0"/>
                <a:ea typeface="맑은 고딕" panose="020B0503020000020004" pitchFamily="50" charset="-127"/>
              </a:rPr>
              <a:t> </a:t>
            </a:r>
            <a:r>
              <a:rPr lang="ko-KR" altLang="ko-KR" sz="1800" dirty="0">
                <a:effectLst/>
                <a:latin typeface="Times New Roman" panose="02020603050405020304" pitchFamily="18" charset="0"/>
                <a:ea typeface="맑은 고딕" panose="020B0503020000020004" pitchFamily="50" charset="-127"/>
              </a:rPr>
              <a:t>줄 사람이 필요합니다</a:t>
            </a:r>
            <a:r>
              <a:rPr lang="en-US" altLang="ko-KR" sz="1800" dirty="0">
                <a:effectLst/>
                <a:latin typeface="Times New Roman" panose="02020603050405020304" pitchFamily="18" charset="0"/>
                <a:ea typeface="맑은 고딕" panose="020B0503020000020004" pitchFamily="50" charset="-127"/>
              </a:rPr>
              <a:t>. </a:t>
            </a:r>
            <a:endParaRPr lang="ko-KR" altLang="ko-KR" sz="1800" dirty="0">
              <a:effectLst/>
              <a:latin typeface="Times New Roman" panose="02020603050405020304" pitchFamily="18" charset="0"/>
              <a:ea typeface="Times New Roman" panose="02020603050405020304" pitchFamily="18" charset="0"/>
            </a:endParaRPr>
          </a:p>
          <a:p>
            <a:pPr marL="342900" lvl="0" indent="-342900" algn="just">
              <a:spcBef>
                <a:spcPts val="1200"/>
              </a:spcBef>
              <a:spcAft>
                <a:spcPts val="0"/>
              </a:spcAft>
              <a:buFont typeface="Wingdings" panose="05000000000000000000" pitchFamily="2" charset="2"/>
              <a:buChar char=""/>
            </a:pPr>
            <a:r>
              <a:rPr lang="ko-KR" altLang="ko-KR" sz="1800" dirty="0">
                <a:effectLst/>
                <a:latin typeface="Times New Roman" panose="02020603050405020304" pitchFamily="18" charset="0"/>
                <a:ea typeface="맑은 고딕" panose="020B0503020000020004" pitchFamily="50" charset="-127"/>
              </a:rPr>
              <a:t>구호 활동가들이 </a:t>
            </a:r>
            <a:r>
              <a:rPr lang="ko-KR" altLang="ko-KR" sz="1800" dirty="0" err="1">
                <a:effectLst/>
                <a:latin typeface="Times New Roman" panose="02020603050405020304" pitchFamily="18" charset="0"/>
                <a:ea typeface="맑은 고딕" panose="020B0503020000020004" pitchFamily="50" charset="-127"/>
              </a:rPr>
              <a:t>카이세리의</a:t>
            </a:r>
            <a:r>
              <a:rPr lang="ko-KR" altLang="ko-KR" sz="1800" dirty="0">
                <a:effectLst/>
                <a:latin typeface="Times New Roman" panose="02020603050405020304" pitchFamily="18" charset="0"/>
                <a:ea typeface="맑은 고딕" panose="020B0503020000020004" pitchFamily="50" charset="-127"/>
              </a:rPr>
              <a:t> 이란과 아프간 기독교 가정에 많은 담요와 식량을 전달했습니다</a:t>
            </a:r>
            <a:r>
              <a:rPr lang="en-US" altLang="ko-KR" sz="1800" dirty="0">
                <a:effectLst/>
                <a:latin typeface="Times New Roman" panose="02020603050405020304" pitchFamily="18" charset="0"/>
                <a:ea typeface="맑은 고딕" panose="020B0503020000020004" pitchFamily="50" charset="-127"/>
              </a:rPr>
              <a:t>.</a:t>
            </a:r>
            <a:endParaRPr lang="ko-KR" altLang="ko-KR" sz="1800" dirty="0">
              <a:effectLst/>
              <a:latin typeface="Times New Roman" panose="02020603050405020304" pitchFamily="18" charset="0"/>
              <a:ea typeface="Times New Roman" panose="02020603050405020304" pitchFamily="18" charset="0"/>
            </a:endParaRPr>
          </a:p>
          <a:p>
            <a:pPr marL="342900" lvl="0" indent="-342900" algn="just">
              <a:spcBef>
                <a:spcPts val="1200"/>
              </a:spcBef>
              <a:spcAft>
                <a:spcPts val="0"/>
              </a:spcAft>
              <a:buFont typeface="Wingdings" panose="05000000000000000000" pitchFamily="2" charset="2"/>
              <a:buChar char=""/>
            </a:pPr>
            <a:r>
              <a:rPr lang="ko-KR" altLang="ko-KR" sz="1800" dirty="0">
                <a:effectLst/>
                <a:latin typeface="Times New Roman" panose="02020603050405020304" pitchFamily="18" charset="0"/>
                <a:ea typeface="맑은 고딕" panose="020B0503020000020004" pitchFamily="50" charset="-127"/>
              </a:rPr>
              <a:t>아다나에서는 대부분의 이란 기독교인들이 교회에 모여 집을 잃은 사람들을 위해 기도하고 돕기 위해 노력하고 있습니다</a:t>
            </a:r>
            <a:r>
              <a:rPr lang="en-US" altLang="ko-KR" sz="1800" dirty="0">
                <a:effectLst/>
                <a:latin typeface="Times New Roman" panose="02020603050405020304" pitchFamily="18" charset="0"/>
                <a:ea typeface="맑은 고딕" panose="020B0503020000020004" pitchFamily="50" charset="-127"/>
              </a:rPr>
              <a:t>.</a:t>
            </a:r>
            <a:endParaRPr lang="ko-KR" altLang="ko-KR" sz="1800" dirty="0">
              <a:effectLst/>
              <a:latin typeface="Times New Roman" panose="02020603050405020304" pitchFamily="18" charset="0"/>
              <a:ea typeface="Times New Roman" panose="02020603050405020304" pitchFamily="18" charset="0"/>
            </a:endParaRPr>
          </a:p>
          <a:p>
            <a:pPr marL="342900" lvl="0" indent="-342900" algn="just">
              <a:spcBef>
                <a:spcPts val="1200"/>
              </a:spcBef>
              <a:spcAft>
                <a:spcPts val="0"/>
              </a:spcAft>
              <a:buFont typeface="Wingdings" panose="05000000000000000000" pitchFamily="2" charset="2"/>
              <a:buChar char=""/>
            </a:pPr>
            <a:r>
              <a:rPr lang="ko-KR" altLang="ko-KR" sz="1800" dirty="0">
                <a:effectLst/>
                <a:latin typeface="Times New Roman" panose="02020603050405020304" pitchFamily="18" charset="0"/>
                <a:ea typeface="맑은 고딕" panose="020B0503020000020004" pitchFamily="50" charset="-127"/>
              </a:rPr>
              <a:t>가장 중요한 필요가 있는 도시는 </a:t>
            </a:r>
            <a:r>
              <a:rPr lang="ko-KR" altLang="ko-KR" sz="1800" dirty="0" err="1">
                <a:effectLst/>
                <a:latin typeface="Times New Roman" panose="02020603050405020304" pitchFamily="18" charset="0"/>
                <a:ea typeface="맑은 고딕" panose="020B0503020000020004" pitchFamily="50" charset="-127"/>
              </a:rPr>
              <a:t>하타이</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말라티아</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디야르바키르</a:t>
            </a:r>
            <a:r>
              <a:rPr lang="ko-KR" altLang="ko-KR" sz="1800" dirty="0">
                <a:effectLst/>
                <a:latin typeface="Times New Roman" panose="02020603050405020304" pitchFamily="18" charset="0"/>
                <a:ea typeface="맑은 고딕" panose="020B0503020000020004" pitchFamily="50" charset="-127"/>
              </a:rPr>
              <a:t> 및 카라만 </a:t>
            </a:r>
            <a:r>
              <a:rPr lang="ko-KR" altLang="ko-KR" sz="1800" dirty="0" err="1">
                <a:effectLst/>
                <a:latin typeface="Times New Roman" panose="02020603050405020304" pitchFamily="18" charset="0"/>
                <a:ea typeface="맑은 고딕" panose="020B0503020000020004" pitchFamily="50" charset="-127"/>
              </a:rPr>
              <a:t>마라스입니다</a:t>
            </a:r>
            <a:r>
              <a:rPr lang="en-US" altLang="ko-KR" sz="1800" dirty="0">
                <a:effectLst/>
                <a:latin typeface="Times New Roman" panose="02020603050405020304" pitchFamily="18" charset="0"/>
                <a:ea typeface="맑은 고딕" panose="020B0503020000020004" pitchFamily="50" charset="-127"/>
              </a:rPr>
              <a:t>.</a:t>
            </a:r>
            <a:endParaRPr lang="ko-KR" altLang="ko-KR" sz="1800" dirty="0">
              <a:effectLst/>
              <a:latin typeface="Times New Roman" panose="02020603050405020304" pitchFamily="18" charset="0"/>
              <a:ea typeface="Times New Roman" panose="02020603050405020304" pitchFamily="18" charset="0"/>
            </a:endParaRPr>
          </a:p>
          <a:p>
            <a:pPr marL="342900" lvl="0" indent="-342900" algn="just">
              <a:spcBef>
                <a:spcPts val="1200"/>
              </a:spcBef>
              <a:spcAft>
                <a:spcPts val="0"/>
              </a:spcAft>
              <a:buFont typeface="Wingdings" panose="05000000000000000000" pitchFamily="2" charset="2"/>
              <a:buChar char=""/>
            </a:pPr>
            <a:r>
              <a:rPr lang="ko-KR" altLang="ko-KR" sz="1800" dirty="0" err="1">
                <a:effectLst/>
                <a:latin typeface="Times New Roman" panose="02020603050405020304" pitchFamily="18" charset="0"/>
                <a:ea typeface="맑은 고딕" panose="020B0503020000020004" pitchFamily="50" charset="-127"/>
              </a:rPr>
              <a:t>말라티아의</a:t>
            </a:r>
            <a:r>
              <a:rPr lang="ko-KR" altLang="ko-KR" sz="1800" dirty="0">
                <a:effectLst/>
                <a:latin typeface="Times New Roman" panose="02020603050405020304" pitchFamily="18" charset="0"/>
                <a:ea typeface="맑은 고딕" panose="020B0503020000020004" pitchFamily="50" charset="-127"/>
              </a:rPr>
              <a:t> 한 마을에는 많은 사람들이 식량과 물이 절실히 필요합니다</a:t>
            </a:r>
            <a:r>
              <a:rPr lang="en-US" altLang="ko-KR" sz="1800" dirty="0">
                <a:effectLst/>
                <a:latin typeface="Times New Roman" panose="02020603050405020304" pitchFamily="18" charset="0"/>
                <a:ea typeface="맑은 고딕" panose="020B0503020000020004" pitchFamily="50" charset="-127"/>
              </a:rPr>
              <a:t>. </a:t>
            </a:r>
            <a:r>
              <a:rPr lang="ko-KR" altLang="ko-KR" sz="1800" dirty="0" err="1">
                <a:effectLst/>
                <a:latin typeface="Times New Roman" panose="02020603050405020304" pitchFamily="18" charset="0"/>
                <a:ea typeface="맑은 고딕" panose="020B0503020000020004" pitchFamily="50" charset="-127"/>
              </a:rPr>
              <a:t>카이세리의</a:t>
            </a:r>
            <a:r>
              <a:rPr lang="ko-KR" altLang="ko-KR" sz="1800" dirty="0">
                <a:effectLst/>
                <a:latin typeface="Times New Roman" panose="02020603050405020304" pitchFamily="18" charset="0"/>
                <a:ea typeface="맑은 고딕" panose="020B0503020000020004" pitchFamily="50" charset="-127"/>
              </a:rPr>
              <a:t> 파트너가 오늘 그곳을 방문하여 그들을 도울 것입니다</a:t>
            </a:r>
            <a:r>
              <a:rPr lang="en-US" altLang="ko-KR" sz="1800" dirty="0">
                <a:effectLst/>
                <a:latin typeface="Times New Roman" panose="02020603050405020304" pitchFamily="18" charset="0"/>
                <a:ea typeface="맑은 고딕" panose="020B0503020000020004" pitchFamily="50" charset="-127"/>
              </a:rPr>
              <a:t>.</a:t>
            </a:r>
            <a:endParaRPr lang="ko-KR" altLang="ko-KR" sz="1800" dirty="0">
              <a:effectLst/>
              <a:latin typeface="Times New Roman" panose="02020603050405020304" pitchFamily="18" charset="0"/>
              <a:ea typeface="Times New Roman" panose="02020603050405020304" pitchFamily="18" charset="0"/>
            </a:endParaRPr>
          </a:p>
          <a:p>
            <a:endParaRPr lang="ko-KR" altLang="en-US" dirty="0"/>
          </a:p>
        </p:txBody>
      </p:sp>
      <p:sp>
        <p:nvSpPr>
          <p:cNvPr id="5" name="텍스트 개체 틀 4">
            <a:extLst>
              <a:ext uri="{FF2B5EF4-FFF2-40B4-BE49-F238E27FC236}">
                <a16:creationId xmlns:a16="http://schemas.microsoft.com/office/drawing/2014/main" id="{241F1271-CE25-B444-E56B-8E42AF86CF3A}"/>
              </a:ext>
            </a:extLst>
          </p:cNvPr>
          <p:cNvSpPr>
            <a:spLocks noGrp="1"/>
          </p:cNvSpPr>
          <p:nvPr>
            <p:ph type="body" sz="quarter" idx="14"/>
          </p:nvPr>
        </p:nvSpPr>
        <p:spPr>
          <a:xfrm>
            <a:off x="6266838" y="1442609"/>
            <a:ext cx="4307865" cy="554038"/>
          </a:xfrm>
        </p:spPr>
        <p:txBody>
          <a:bodyPr>
            <a:normAutofit fontScale="85000" lnSpcReduction="10000"/>
          </a:bodyPr>
          <a:lstStyle/>
          <a:p>
            <a:r>
              <a:rPr lang="en-US" altLang="ko-KR" b="1" i="0" dirty="0">
                <a:solidFill>
                  <a:schemeClr val="tx1"/>
                </a:solidFill>
                <a:effectLst/>
                <a:latin typeface="var(--user-brandFontStackBase, SourceSansPro, Helvetica, Arial, sans-serif)"/>
              </a:rPr>
              <a:t>Earthquake Syria - Singing in Church</a:t>
            </a:r>
          </a:p>
        </p:txBody>
      </p:sp>
      <p:sp>
        <p:nvSpPr>
          <p:cNvPr id="6" name="텍스트 개체 틀 5">
            <a:extLst>
              <a:ext uri="{FF2B5EF4-FFF2-40B4-BE49-F238E27FC236}">
                <a16:creationId xmlns:a16="http://schemas.microsoft.com/office/drawing/2014/main" id="{C42F2E90-357D-2764-F5E8-C2C25DBF735D}"/>
              </a:ext>
            </a:extLst>
          </p:cNvPr>
          <p:cNvSpPr>
            <a:spLocks noGrp="1"/>
          </p:cNvSpPr>
          <p:nvPr>
            <p:ph type="body" sz="quarter" idx="16"/>
          </p:nvPr>
        </p:nvSpPr>
        <p:spPr>
          <a:xfrm>
            <a:off x="6266838" y="4425350"/>
            <a:ext cx="4306888" cy="1899250"/>
          </a:xfrm>
        </p:spPr>
        <p:txBody>
          <a:bodyPr>
            <a:normAutofit fontScale="70000" lnSpcReduction="20000"/>
          </a:bodyPr>
          <a:lstStyle/>
          <a:p>
            <a:pPr algn="l">
              <a:buFont typeface="Arial" panose="020B0604020202020204" pitchFamily="34" charset="0"/>
              <a:buChar char="•"/>
            </a:pPr>
            <a:r>
              <a:rPr lang="en-US" altLang="ko-KR" b="0" i="0" dirty="0">
                <a:solidFill>
                  <a:schemeClr val="tx1"/>
                </a:solidFill>
                <a:effectLst/>
                <a:latin typeface="var(--user-brandFontStackBase, SourceSansPro, Helvetica, Arial, sans-serif)"/>
              </a:rPr>
              <a:t>Shot: 7 February in Latakia, Nazarene church, Syria. People who found refuge in the church, after effects of earthquake, sing a Christian song while there is no electricity, they use the flashlights of the mobile phone to see the lyrics. Transcript without timecode as I only got it as a text message: </a:t>
            </a:r>
            <a:r>
              <a:rPr lang="en-US" altLang="ko-KR" b="1" i="0" dirty="0">
                <a:solidFill>
                  <a:schemeClr val="tx1"/>
                </a:solidFill>
                <a:effectLst/>
                <a:latin typeface="var(--user-brandFontStackBase, SourceSansPro, Helvetica, Arial, sans-serif)"/>
              </a:rPr>
              <a:t>"Our land is thirsty, it's filled with wounds, the flood of your love will heal her, the touch of your hand will fix and restore it, back to yourself, this is our hope in you our Lord."</a:t>
            </a:r>
          </a:p>
          <a:p>
            <a:endParaRPr lang="ko-KR" altLang="en-US" dirty="0"/>
          </a:p>
        </p:txBody>
      </p:sp>
      <p:sp>
        <p:nvSpPr>
          <p:cNvPr id="7" name="날짜 개체 틀 6">
            <a:extLst>
              <a:ext uri="{FF2B5EF4-FFF2-40B4-BE49-F238E27FC236}">
                <a16:creationId xmlns:a16="http://schemas.microsoft.com/office/drawing/2014/main" id="{4281E2D5-18A9-5B09-5D3B-ED52A714C4BC}"/>
              </a:ext>
            </a:extLst>
          </p:cNvPr>
          <p:cNvSpPr>
            <a:spLocks noGrp="1"/>
          </p:cNvSpPr>
          <p:nvPr>
            <p:ph type="dt" sz="half" idx="10"/>
          </p:nvPr>
        </p:nvSpPr>
        <p:spPr/>
        <p:txBody>
          <a:bodyPr/>
          <a:lstStyle/>
          <a:p>
            <a:pPr rtl="0">
              <a:defRPr/>
            </a:pPr>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338BB736-AB82-8C3D-171C-C68B01DD1455}"/>
              </a:ext>
            </a:extLst>
          </p:cNvPr>
          <p:cNvSpPr>
            <a:spLocks noGrp="1"/>
          </p:cNvSpPr>
          <p:nvPr>
            <p:ph type="ftr" sz="quarter" idx="11"/>
          </p:nvPr>
        </p:nvSpPr>
        <p:spPr/>
        <p:txBody>
          <a:bodyPr/>
          <a:lstStyle/>
          <a:p>
            <a:pPr rtl="0"/>
            <a:r>
              <a:rPr lang="ko-KR" altLang="en-US" noProof="0"/>
              <a:t>프레젠테이션 제목</a:t>
            </a:r>
          </a:p>
        </p:txBody>
      </p:sp>
      <p:sp>
        <p:nvSpPr>
          <p:cNvPr id="9" name="슬라이드 번호 개체 틀 8">
            <a:extLst>
              <a:ext uri="{FF2B5EF4-FFF2-40B4-BE49-F238E27FC236}">
                <a16:creationId xmlns:a16="http://schemas.microsoft.com/office/drawing/2014/main" id="{6B2EF612-31F3-D943-5F25-01281523DB00}"/>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12</a:t>
            </a:fld>
            <a:endParaRPr lang="ko-KR" altLang="en-US" noProof="0"/>
          </a:p>
        </p:txBody>
      </p:sp>
      <p:pic>
        <p:nvPicPr>
          <p:cNvPr id="11" name="그림 10" descr="벽, 실내, 사람, 방이(가) 표시된 사진&#10;&#10;자동 생성된 설명">
            <a:hlinkClick r:id="rId2" action="ppaction://hlinkfile"/>
            <a:extLst>
              <a:ext uri="{FF2B5EF4-FFF2-40B4-BE49-F238E27FC236}">
                <a16:creationId xmlns:a16="http://schemas.microsoft.com/office/drawing/2014/main" id="{7181B084-769A-6EF7-2494-B03B3A0F2D13}"/>
              </a:ext>
            </a:extLst>
          </p:cNvPr>
          <p:cNvPicPr>
            <a:picLocks noChangeAspect="1"/>
          </p:cNvPicPr>
          <p:nvPr/>
        </p:nvPicPr>
        <p:blipFill>
          <a:blip r:embed="rId3"/>
          <a:stretch>
            <a:fillRect/>
          </a:stretch>
        </p:blipFill>
        <p:spPr>
          <a:xfrm>
            <a:off x="6425282" y="1962514"/>
            <a:ext cx="4148444" cy="2360945"/>
          </a:xfrm>
          <a:prstGeom prst="rect">
            <a:avLst/>
          </a:prstGeom>
        </p:spPr>
      </p:pic>
    </p:spTree>
    <p:extLst>
      <p:ext uri="{BB962C8B-B14F-4D97-AF65-F5344CB8AC3E}">
        <p14:creationId xmlns:p14="http://schemas.microsoft.com/office/powerpoint/2010/main" val="2129211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701494" y="910295"/>
            <a:ext cx="10689029" cy="809981"/>
          </a:xfrm>
        </p:spPr>
        <p:txBody>
          <a:bodyPr rtlCol="0">
            <a:noAutofit/>
          </a:bodyPr>
          <a:lstStyle/>
          <a:p>
            <a:pPr rtl="0"/>
            <a:r>
              <a:rPr lang="ko-KR" altLang="en-US" sz="1999" dirty="0"/>
              <a:t>박해 받는 교회를 위한 기도가 이 땅에 요원의 불길처럼 뜨겁게 일어나기를 기도합니다</a:t>
            </a:r>
            <a:r>
              <a:rPr lang="en-US" altLang="ko-KR" sz="1999" dirty="0"/>
              <a:t>.</a:t>
            </a:r>
            <a:endParaRPr lang="ko-KR" altLang="en-US" sz="1999" dirty="0"/>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5238" y="1721653"/>
            <a:ext cx="3389278" cy="526619"/>
          </a:xfrm>
        </p:spPr>
        <p:txBody>
          <a:bodyPr rtlCol="0">
            <a:normAutofit/>
          </a:bodyPr>
          <a:lstStyle/>
          <a:p>
            <a:pPr rtl="0"/>
            <a:r>
              <a:rPr lang="ko-KR" altLang="en-US" sz="2000" i="1" dirty="0">
                <a:solidFill>
                  <a:schemeClr val="bg1"/>
                </a:solidFill>
              </a:rPr>
              <a:t>오픈도어</a:t>
            </a:r>
            <a:endParaRPr lang="ko-KR" altLang="en-US" sz="2000" i="1" dirty="0">
              <a:solidFill>
                <a:schemeClr val="bg1"/>
              </a:solidFill>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5238" y="2225929"/>
            <a:ext cx="3389278" cy="1543726"/>
          </a:xfrm>
        </p:spPr>
        <p:txBody>
          <a:bodyPr rtlCol="0">
            <a:normAutofit fontScale="85000" lnSpcReduction="10000"/>
          </a:bodyPr>
          <a:lstStyle/>
          <a:p>
            <a:pPr marL="0" indent="0" algn="just">
              <a:buNone/>
            </a:pPr>
            <a:r>
              <a:rPr lang="ko-KR" altLang="en-US" sz="1400" dirty="0"/>
              <a:t>오픈도어 </a:t>
            </a:r>
            <a:r>
              <a:rPr lang="en-US" altLang="ko-KR" sz="1400" dirty="0"/>
              <a:t>1,300</a:t>
            </a:r>
            <a:r>
              <a:rPr lang="ko-KR" altLang="en-US" sz="1400" dirty="0"/>
              <a:t>여 명의 사역자들이 </a:t>
            </a:r>
            <a:r>
              <a:rPr lang="ko-KR" altLang="en-US" sz="1400" dirty="0" err="1"/>
              <a:t>브라더</a:t>
            </a:r>
            <a:r>
              <a:rPr lang="ko-KR" altLang="en-US" sz="1400" dirty="0"/>
              <a:t> </a:t>
            </a:r>
            <a:r>
              <a:rPr lang="ko-KR" altLang="en-US" sz="1400" dirty="0" err="1"/>
              <a:t>앤드류의</a:t>
            </a:r>
            <a:r>
              <a:rPr lang="ko-KR" altLang="en-US" sz="1400" dirty="0"/>
              <a:t> 길을 따라 믿음과 용기를 잃지 않고</a:t>
            </a:r>
            <a:r>
              <a:rPr lang="en-US" altLang="ko-KR" sz="1400" dirty="0"/>
              <a:t>, </a:t>
            </a:r>
            <a:r>
              <a:rPr lang="ko-KR" altLang="en-US" sz="1400" dirty="0"/>
              <a:t>겸손하게 박해 받는 교회를 잘 섬길 수 있게 </a:t>
            </a:r>
            <a:r>
              <a:rPr lang="ko-KR" altLang="en-US" sz="1400" dirty="0" err="1"/>
              <a:t>하옵소서</a:t>
            </a:r>
            <a:r>
              <a:rPr lang="en-US" altLang="ko-KR" sz="1400" dirty="0"/>
              <a:t>! </a:t>
            </a:r>
          </a:p>
          <a:p>
            <a:pPr marL="0" indent="0" algn="just">
              <a:buNone/>
            </a:pPr>
            <a:r>
              <a:rPr lang="ko-KR" altLang="en-US" sz="1400" dirty="0" err="1"/>
              <a:t>황자경</a:t>
            </a:r>
            <a:r>
              <a:rPr lang="en-US" altLang="ko-KR" sz="1400" dirty="0"/>
              <a:t>, </a:t>
            </a:r>
            <a:r>
              <a:rPr lang="ko-KR" altLang="en-US" sz="1400" dirty="0"/>
              <a:t>배수현</a:t>
            </a:r>
            <a:r>
              <a:rPr lang="en-US" altLang="ko-KR" sz="1400" dirty="0"/>
              <a:t>, </a:t>
            </a:r>
            <a:r>
              <a:rPr lang="ko-KR" altLang="en-US" sz="1400" dirty="0" err="1"/>
              <a:t>민태홍</a:t>
            </a:r>
            <a:r>
              <a:rPr lang="en-US" altLang="ko-KR" sz="1400" dirty="0"/>
              <a:t>, </a:t>
            </a:r>
            <a:r>
              <a:rPr lang="ko-KR" altLang="en-US" sz="1400" dirty="0"/>
              <a:t>김하영 간사들을 축복하시고</a:t>
            </a:r>
            <a:r>
              <a:rPr lang="en-US" altLang="ko-KR" sz="1400" dirty="0"/>
              <a:t>, </a:t>
            </a:r>
            <a:r>
              <a:rPr lang="ko-KR" altLang="en-US" sz="1400" dirty="0"/>
              <a:t>오픈도어의 소명을 따라 헌신하도록</a:t>
            </a:r>
            <a:endParaRPr lang="en-US" altLang="ko-KR" sz="1400" dirty="0"/>
          </a:p>
          <a:p>
            <a:pPr marL="0" indent="0" algn="just">
              <a:buNone/>
            </a:pPr>
            <a:r>
              <a:rPr lang="ko-KR" altLang="en-US" sz="1400" dirty="0"/>
              <a:t>예수의 제자의 길을 끝까지 걸어가게 </a:t>
            </a:r>
            <a:r>
              <a:rPr lang="ko-KR" altLang="en-US" sz="1400" dirty="0" err="1"/>
              <a:t>하옵소서</a:t>
            </a:r>
            <a:r>
              <a:rPr lang="en-US" altLang="ko-KR" sz="1400" dirty="0"/>
              <a:t>!</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319769" y="1730277"/>
            <a:ext cx="3389278" cy="526619"/>
          </a:xfrm>
        </p:spPr>
        <p:txBody>
          <a:bodyPr rtlCol="0">
            <a:noAutofit/>
          </a:bodyPr>
          <a:lstStyle/>
          <a:p>
            <a:pPr rtl="0"/>
            <a:r>
              <a:rPr lang="ko-KR" altLang="en-US" sz="2000" i="1" dirty="0">
                <a:solidFill>
                  <a:schemeClr val="bg1"/>
                </a:solidFill>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324395" y="2249556"/>
            <a:ext cx="3389278" cy="1524325"/>
          </a:xfrm>
        </p:spPr>
        <p:txBody>
          <a:bodyPr rtlCol="0">
            <a:noAutofit/>
          </a:bodyPr>
          <a:lstStyle/>
          <a:p>
            <a:pPr marL="0" indent="0">
              <a:buNone/>
            </a:pPr>
            <a:r>
              <a:rPr lang="en-US" altLang="ko-KR" sz="1200" dirty="0">
                <a:latin typeface="roboto" panose="02000000000000000000" pitchFamily="2" charset="0"/>
              </a:rPr>
              <a:t>-</a:t>
            </a:r>
            <a:r>
              <a:rPr lang="ko-KR" altLang="en-US" sz="1200" dirty="0">
                <a:latin typeface="roboto" panose="02000000000000000000" pitchFamily="2" charset="0"/>
              </a:rPr>
              <a:t>희망을 잃어 버린 중동의 기독교인들에게 성령으로 새롭게 하시고</a:t>
            </a:r>
            <a:r>
              <a:rPr lang="en-US" altLang="ko-KR" sz="1200" dirty="0">
                <a:latin typeface="roboto" panose="02000000000000000000" pitchFamily="2" charset="0"/>
              </a:rPr>
              <a:t>, </a:t>
            </a:r>
            <a:r>
              <a:rPr lang="ko-KR" altLang="en-US" sz="1200" dirty="0">
                <a:latin typeface="roboto" panose="02000000000000000000" pitchFamily="2" charset="0"/>
              </a:rPr>
              <a:t>어둠가운데서 빛을 밝혀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r>
              <a:rPr lang="ko-KR" altLang="en-US" sz="1200" dirty="0">
                <a:latin typeface="roboto" panose="02000000000000000000" pitchFamily="2" charset="0"/>
              </a:rPr>
              <a:t>교회가 복구</a:t>
            </a:r>
            <a:r>
              <a:rPr lang="en-US" altLang="ko-KR" sz="1200" dirty="0">
                <a:latin typeface="roboto" panose="02000000000000000000" pitchFamily="2" charset="0"/>
              </a:rPr>
              <a:t>, </a:t>
            </a:r>
            <a:r>
              <a:rPr lang="ko-KR" altLang="en-US" sz="1200" dirty="0">
                <a:latin typeface="roboto" panose="02000000000000000000" pitchFamily="2" charset="0"/>
              </a:rPr>
              <a:t>회복</a:t>
            </a:r>
            <a:r>
              <a:rPr lang="en-US" altLang="ko-KR" sz="1200" dirty="0">
                <a:latin typeface="roboto" panose="02000000000000000000" pitchFamily="2" charset="0"/>
              </a:rPr>
              <a:t>, </a:t>
            </a:r>
            <a:r>
              <a:rPr lang="ko-KR" altLang="en-US" sz="1200" dirty="0">
                <a:latin typeface="roboto" panose="02000000000000000000" pitchFamily="2" charset="0"/>
              </a:rPr>
              <a:t>피난처가 되게 하시고</a:t>
            </a:r>
            <a:r>
              <a:rPr lang="en-US" altLang="ko-KR" sz="1200" dirty="0">
                <a:latin typeface="roboto" panose="02000000000000000000" pitchFamily="2" charset="0"/>
              </a:rPr>
              <a:t>, </a:t>
            </a:r>
            <a:r>
              <a:rPr lang="ko-KR" altLang="en-US" sz="1200" dirty="0">
                <a:latin typeface="roboto" panose="02000000000000000000" pitchFamily="2" charset="0"/>
              </a:rPr>
              <a:t>모두에게 희망의 등불이 되게 하소서</a:t>
            </a:r>
            <a:r>
              <a:rPr lang="en-US" altLang="ko-KR" sz="1200" dirty="0">
                <a:latin typeface="roboto" panose="02000000000000000000" pitchFamily="2" charset="0"/>
              </a:rPr>
              <a:t>!                        </a:t>
            </a:r>
            <a:r>
              <a:rPr lang="ko-KR" altLang="en-US" sz="1200" dirty="0">
                <a:latin typeface="roboto" panose="02000000000000000000" pitchFamily="2" charset="0"/>
              </a:rPr>
              <a:t>           </a:t>
            </a:r>
            <a:r>
              <a:rPr lang="en-US" altLang="ko-KR" sz="1200" dirty="0">
                <a:latin typeface="roboto" panose="02000000000000000000" pitchFamily="2" charset="0"/>
              </a:rPr>
              <a:t>-</a:t>
            </a:r>
            <a:r>
              <a:rPr lang="ko-KR" altLang="en-US" sz="1200" dirty="0">
                <a:latin typeface="roboto" panose="02000000000000000000" pitchFamily="2" charset="0"/>
              </a:rPr>
              <a:t>신실한 목회자를 세우시고</a:t>
            </a:r>
            <a:r>
              <a:rPr lang="en-US" altLang="ko-KR" sz="1200" dirty="0">
                <a:latin typeface="roboto" panose="02000000000000000000" pitchFamily="2" charset="0"/>
              </a:rPr>
              <a:t>, </a:t>
            </a:r>
            <a:r>
              <a:rPr lang="ko-KR" altLang="en-US" sz="1200" dirty="0">
                <a:latin typeface="roboto" panose="02000000000000000000" pitchFamily="2" charset="0"/>
              </a:rPr>
              <a:t>새로운 지도자들을 일으켜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924301" y="1730277"/>
            <a:ext cx="3493830" cy="526619"/>
          </a:xfrm>
        </p:spPr>
        <p:txBody>
          <a:bodyPr rtlCol="0">
            <a:normAutofit/>
          </a:bodyPr>
          <a:lstStyle/>
          <a:p>
            <a:pPr rtl="0"/>
            <a:r>
              <a:rPr lang="en-US" altLang="ko-KR" sz="2000" i="1" dirty="0">
                <a:solidFill>
                  <a:schemeClr val="bg1"/>
                </a:solidFill>
                <a:latin typeface="맑은 고딕" panose="020B0503020000020004" pitchFamily="50" charset="-127"/>
                <a:ea typeface="맑은 고딕" panose="020B0503020000020004" pitchFamily="50" charset="-127"/>
              </a:rPr>
              <a:t>STAND WITH THEM</a:t>
            </a:r>
            <a:endParaRPr lang="ko-KR" altLang="en-US" sz="2000" i="1" dirty="0">
              <a:solidFill>
                <a:schemeClr val="bg1"/>
              </a:solidFill>
              <a:latin typeface="맑은 고딕" panose="020B0503020000020004" pitchFamily="50" charset="-127"/>
              <a:ea typeface="맑은 고딕" panose="020B0503020000020004" pitchFamily="50" charset="-127"/>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933555" y="2189288"/>
            <a:ext cx="3493830" cy="1552348"/>
          </a:xfrm>
        </p:spPr>
        <p:txBody>
          <a:bodyPr rtlCol="0">
            <a:normAutofit lnSpcReduction="10000"/>
          </a:bodyPr>
          <a:lstStyle/>
          <a:p>
            <a:pPr marL="0" indent="0" algn="just">
              <a:buNone/>
            </a:pPr>
            <a:r>
              <a:rPr lang="ko-KR" altLang="en-US" sz="1200" dirty="0">
                <a:latin typeface="맑은 고딕" panose="020B0503020000020004" pitchFamily="50" charset="-127"/>
                <a:ea typeface="맑은 고딕" panose="020B0503020000020004" pitchFamily="50" charset="-127"/>
              </a:rPr>
              <a:t>레베카와 같은 오픈도어 현장 사역자들은 매년 </a:t>
            </a:r>
            <a:r>
              <a:rPr lang="en-US" altLang="ko-KR" sz="1200" dirty="0">
                <a:latin typeface="맑은 고딕" panose="020B0503020000020004" pitchFamily="50" charset="-127"/>
                <a:ea typeface="맑은 고딕" panose="020B0503020000020004" pitchFamily="50" charset="-127"/>
              </a:rPr>
              <a:t>150-250</a:t>
            </a:r>
            <a:r>
              <a:rPr lang="ko-KR" altLang="en-US" sz="1200" dirty="0">
                <a:latin typeface="맑은 고딕" panose="020B0503020000020004" pitchFamily="50" charset="-127"/>
                <a:ea typeface="맑은 고딕" panose="020B0503020000020004" pitchFamily="50" charset="-127"/>
              </a:rPr>
              <a:t>명의 북한 여성들을 지원하고 </a:t>
            </a:r>
            <a:r>
              <a:rPr lang="ko-KR" altLang="en-US" sz="1200" dirty="0"/>
              <a:t>훈</a:t>
            </a:r>
            <a:r>
              <a:rPr lang="ko-KR" altLang="en-US" sz="1200" dirty="0">
                <a:latin typeface="맑은 고딕" panose="020B0503020000020004" pitchFamily="50" charset="-127"/>
                <a:ea typeface="맑은 고딕" panose="020B0503020000020004" pitchFamily="50" charset="-127"/>
              </a:rPr>
              <a:t>련시킵니다</a:t>
            </a:r>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훈련 목표는 중국에서 </a:t>
            </a:r>
            <a:r>
              <a:rPr lang="ko-KR" altLang="en-US" sz="1200" dirty="0" err="1">
                <a:latin typeface="맑은 고딕" panose="020B0503020000020004" pitchFamily="50" charset="-127"/>
                <a:ea typeface="맑은 고딕" panose="020B0503020000020004" pitchFamily="50" charset="-127"/>
              </a:rPr>
              <a:t>박해받는</a:t>
            </a:r>
            <a:r>
              <a:rPr lang="ko-KR" altLang="en-US" sz="1200" dirty="0">
                <a:latin typeface="맑은 고딕" panose="020B0503020000020004" pitchFamily="50" charset="-127"/>
                <a:ea typeface="맑은 고딕" panose="020B0503020000020004" pitchFamily="50" charset="-127"/>
              </a:rPr>
              <a:t> 신자들을 제자화하고 미래의 북한교회를 위한 여성 지도자를 양성하는 것입니다</a:t>
            </a:r>
            <a:r>
              <a:rPr lang="en-US" altLang="ko-KR" sz="1200" dirty="0">
                <a:latin typeface="맑은 고딕" panose="020B0503020000020004" pitchFamily="50" charset="-127"/>
                <a:ea typeface="맑은 고딕" panose="020B0503020000020004" pitchFamily="50" charset="-127"/>
              </a:rPr>
              <a:t>. </a:t>
            </a:r>
          </a:p>
          <a:p>
            <a:pPr marL="0" indent="0" algn="just">
              <a:buNone/>
            </a:pPr>
            <a:r>
              <a:rPr lang="ko-KR" altLang="en-US" sz="1200" dirty="0">
                <a:latin typeface="맑은 고딕" panose="020B0503020000020004" pitchFamily="50" charset="-127"/>
                <a:ea typeface="맑은 고딕" panose="020B0503020000020004" pitchFamily="50" charset="-127"/>
              </a:rPr>
              <a:t>레베카의 뒤를 이은 현장사역자들과 북한여성들을 하나님이 보호하시고</a:t>
            </a:r>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치유하시고</a:t>
            </a:r>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새로운 지도자로 세워 주시기를 함께 기도합시다</a:t>
            </a:r>
            <a:r>
              <a:rPr lang="en-US" altLang="ko-KR" sz="1200" dirty="0">
                <a:latin typeface="맑은 고딕" panose="020B0503020000020004" pitchFamily="50" charset="-127"/>
                <a:ea typeface="맑은 고딕" panose="020B0503020000020004" pitchFamily="50" charset="-127"/>
              </a:rPr>
              <a:t>.</a:t>
            </a:r>
            <a:endParaRPr lang="ko-KR" altLang="en-US" sz="1600"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63723" y="6597648"/>
            <a:ext cx="2591919" cy="153888"/>
          </a:xfrm>
        </p:spPr>
        <p:txBody>
          <a:bodyPr rtlCol="0"/>
          <a:lstStyle/>
          <a:p>
            <a:pPr rtl="0"/>
            <a:endParaRPr lang="ko-KR" altLang="ko-KR" dirty="0"/>
          </a:p>
        </p:txBody>
      </p:sp>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3"/>
          <a:srcRect r="1577" b="4114"/>
          <a:stretch/>
        </p:blipFill>
        <p:spPr>
          <a:xfrm>
            <a:off x="2409877" y="3960828"/>
            <a:ext cx="3083680" cy="2090785"/>
          </a:xfrm>
          <a:prstGeom prst="rect">
            <a:avLst/>
          </a:prstGeom>
        </p:spPr>
      </p:pic>
      <p:pic>
        <p:nvPicPr>
          <p:cNvPr id="12" name="그림 개체 틀 88">
            <a:extLst>
              <a:ext uri="{FF2B5EF4-FFF2-40B4-BE49-F238E27FC236}">
                <a16:creationId xmlns:a16="http://schemas.microsoft.com/office/drawing/2014/main" id="{D8E9C840-1FB2-39A1-19FD-62B369FAF577}"/>
              </a:ext>
            </a:extLst>
          </p:cNvPr>
          <p:cNvPicPr>
            <a:picLocks noChangeAspect="1"/>
          </p:cNvPicPr>
          <p:nvPr/>
        </p:nvPicPr>
        <p:blipFill>
          <a:blip r:embed="rId4"/>
          <a:srcRect l="22842" r="22842"/>
          <a:stretch/>
        </p:blipFill>
        <p:spPr>
          <a:xfrm>
            <a:off x="1359682" y="3960829"/>
            <a:ext cx="935474" cy="2090785"/>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608278" y="3961266"/>
            <a:ext cx="5683699" cy="2078102"/>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제목 18">
            <a:extLst>
              <a:ext uri="{FF2B5EF4-FFF2-40B4-BE49-F238E27FC236}">
                <a16:creationId xmlns:a16="http://schemas.microsoft.com/office/drawing/2014/main" id="{55BD94F1-CB6D-4F76-AD08-DAA3805D80A7}"/>
              </a:ext>
            </a:extLst>
          </p:cNvPr>
          <p:cNvSpPr>
            <a:spLocks noGrp="1"/>
          </p:cNvSpPr>
          <p:nvPr>
            <p:ph type="title"/>
          </p:nvPr>
        </p:nvSpPr>
        <p:spPr>
          <a:xfrm>
            <a:off x="7690290" y="461339"/>
            <a:ext cx="3949840" cy="2251716"/>
          </a:xfrm>
        </p:spPr>
        <p:txBody>
          <a:bodyPr rtlCol="0"/>
          <a:lstStyle/>
          <a:p>
            <a:pPr rtl="0"/>
            <a:r>
              <a:rPr lang="ko-KR" altLang="en-US" dirty="0">
                <a:latin typeface="맑은 고딕" panose="020B0503020000020004" pitchFamily="50" charset="-127"/>
                <a:ea typeface="맑은 고딕" panose="020B0503020000020004" pitchFamily="50" charset="-127"/>
              </a:rPr>
              <a:t>말씀</a:t>
            </a:r>
          </a:p>
        </p:txBody>
      </p:sp>
      <p:pic>
        <p:nvPicPr>
          <p:cNvPr id="17" name="그림 개체 틀 16" descr="야외, 잔디, 들판, 건조함을 담은 그림">
            <a:extLst>
              <a:ext uri="{FF2B5EF4-FFF2-40B4-BE49-F238E27FC236}">
                <a16:creationId xmlns:a16="http://schemas.microsoft.com/office/drawing/2014/main" id="{FFDE910A-6270-4C28-99D5-655D2B203CB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838200" y="461339"/>
            <a:ext cx="5508288" cy="2831136"/>
          </a:xfrm>
        </p:spPr>
      </p:pic>
      <p:pic>
        <p:nvPicPr>
          <p:cNvPr id="12" name="그림 개체 틀 11" descr="사막의 선인장">
            <a:extLst>
              <a:ext uri="{FF2B5EF4-FFF2-40B4-BE49-F238E27FC236}">
                <a16:creationId xmlns:a16="http://schemas.microsoft.com/office/drawing/2014/main" id="{1F1921EA-537F-4FA5-A954-EDFEE1B8F719}"/>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30826" y="3429000"/>
            <a:ext cx="5508288" cy="2831136"/>
          </a:xfrm>
        </p:spPr>
      </p:pic>
      <p:sp>
        <p:nvSpPr>
          <p:cNvPr id="3" name="날짜 개체 틀 2">
            <a:extLst>
              <a:ext uri="{FF2B5EF4-FFF2-40B4-BE49-F238E27FC236}">
                <a16:creationId xmlns:a16="http://schemas.microsoft.com/office/drawing/2014/main" id="{BD1D38F2-75F7-490A-B96E-F422A588F860}"/>
              </a:ext>
            </a:extLst>
          </p:cNvPr>
          <p:cNvSpPr>
            <a:spLocks noGrp="1"/>
          </p:cNvSpPr>
          <p:nvPr>
            <p:ph type="dt" sz="half" idx="10"/>
          </p:nvPr>
        </p:nvSpPr>
        <p:spPr>
          <a:xfrm>
            <a:off x="838200" y="6327648"/>
            <a:ext cx="2743200" cy="365125"/>
          </a:xfrm>
        </p:spPr>
        <p:txBody>
          <a:bodyPr rtlCol="0"/>
          <a:lstStyle/>
          <a:p>
            <a:pPr lvl="0" rtl="0"/>
            <a:r>
              <a:rPr lang="en-US" altLang="ko-KR">
                <a:latin typeface="맑은 고딕" panose="020B0503020000020004" pitchFamily="50" charset="-127"/>
                <a:ea typeface="맑은 고딕" panose="020B0503020000020004" pitchFamily="50" charset="-127"/>
              </a:rPr>
              <a:t>20XX</a:t>
            </a:r>
            <a:r>
              <a:rPr lang="ko-KR" altLang="en-US">
                <a:latin typeface="맑은 고딕" panose="020B0503020000020004" pitchFamily="50" charset="-127"/>
                <a:ea typeface="맑은 고딕" panose="020B0503020000020004" pitchFamily="50" charset="-127"/>
              </a:rPr>
              <a:t>년</a:t>
            </a:r>
          </a:p>
        </p:txBody>
      </p:sp>
      <p:sp>
        <p:nvSpPr>
          <p:cNvPr id="22" name="텍스트 개체 틀 21">
            <a:extLst>
              <a:ext uri="{FF2B5EF4-FFF2-40B4-BE49-F238E27FC236}">
                <a16:creationId xmlns:a16="http://schemas.microsoft.com/office/drawing/2014/main" id="{E2B0863C-D98E-4E93-94EE-6E8EB78DBD28}"/>
              </a:ext>
            </a:extLst>
          </p:cNvPr>
          <p:cNvSpPr>
            <a:spLocks noGrp="1"/>
          </p:cNvSpPr>
          <p:nvPr>
            <p:ph type="body" sz="quarter" idx="15"/>
          </p:nvPr>
        </p:nvSpPr>
        <p:spPr>
          <a:xfrm>
            <a:off x="7690290" y="2867741"/>
            <a:ext cx="3949586" cy="3294680"/>
          </a:xfrm>
        </p:spPr>
        <p:txBody>
          <a:bodyPr rtlCol="0">
            <a:normAutofit/>
          </a:bodyPr>
          <a:lstStyle/>
          <a:p>
            <a:pPr rtl="0"/>
            <a:r>
              <a:rPr lang="ko-KR" altLang="en-US" b="0" i="0" dirty="0">
                <a:solidFill>
                  <a:srgbClr val="376BCB"/>
                </a:solidFill>
                <a:effectLst/>
                <a:latin typeface="NanumGothic" panose="020D0604000000000000" pitchFamily="50" charset="-127"/>
                <a:ea typeface="NanumGothic" panose="020D0604000000000000" pitchFamily="50" charset="-127"/>
              </a:rPr>
              <a:t>나는 시온의 의가 빛 같이</a:t>
            </a:r>
            <a:r>
              <a:rPr lang="en-US" altLang="ko-KR" b="0" i="0" dirty="0">
                <a:solidFill>
                  <a:srgbClr val="376BCB"/>
                </a:solidFill>
                <a:effectLst/>
                <a:latin typeface="NanumGothic" panose="020D0604000000000000" pitchFamily="50" charset="-127"/>
                <a:ea typeface="NanumGothic" panose="020D0604000000000000" pitchFamily="50" charset="-127"/>
              </a:rPr>
              <a:t>, </a:t>
            </a:r>
            <a:r>
              <a:rPr lang="ko-KR" altLang="en-US" b="0" i="0" dirty="0">
                <a:solidFill>
                  <a:srgbClr val="376BCB"/>
                </a:solidFill>
                <a:effectLst/>
                <a:latin typeface="NanumGothic" panose="020D0604000000000000" pitchFamily="50" charset="-127"/>
                <a:ea typeface="NanumGothic" panose="020D0604000000000000" pitchFamily="50" charset="-127"/>
              </a:rPr>
              <a:t>예루살렘의 구원이 횃불 같이 나타나도록 시온을 위하여 잠잠하지 아니하며 예루살렘을 위하여 쉬지 아니할 것</a:t>
            </a:r>
            <a:r>
              <a:rPr lang="ko-KR" altLang="en-US" dirty="0">
                <a:solidFill>
                  <a:srgbClr val="376BCB"/>
                </a:solidFill>
                <a:latin typeface="NanumGothic" panose="020D0604000000000000" pitchFamily="50" charset="-127"/>
                <a:ea typeface="NanumGothic" panose="020D0604000000000000" pitchFamily="50" charset="-127"/>
              </a:rPr>
              <a:t>이라</a:t>
            </a:r>
            <a:r>
              <a:rPr lang="en-US" altLang="ko-KR" dirty="0">
                <a:solidFill>
                  <a:srgbClr val="376BCB"/>
                </a:solidFill>
                <a:latin typeface="NanumGothic" panose="020D0604000000000000" pitchFamily="50" charset="-127"/>
                <a:ea typeface="NanumGothic" panose="020D0604000000000000" pitchFamily="50" charset="-127"/>
              </a:rPr>
              <a:t>(</a:t>
            </a:r>
            <a:r>
              <a:rPr lang="ko-KR" altLang="en-US" dirty="0">
                <a:solidFill>
                  <a:srgbClr val="376BCB"/>
                </a:solidFill>
                <a:latin typeface="NanumGothic" panose="020D0604000000000000" pitchFamily="50" charset="-127"/>
                <a:ea typeface="NanumGothic" panose="020D0604000000000000" pitchFamily="50" charset="-127"/>
              </a:rPr>
              <a:t>사</a:t>
            </a:r>
            <a:r>
              <a:rPr lang="en-US" altLang="ko-KR" dirty="0">
                <a:solidFill>
                  <a:srgbClr val="376BCB"/>
                </a:solidFill>
                <a:latin typeface="NanumGothic" panose="020D0604000000000000" pitchFamily="50" charset="-127"/>
                <a:ea typeface="NanumGothic" panose="020D0604000000000000" pitchFamily="50" charset="-127"/>
              </a:rPr>
              <a:t>62:1)</a:t>
            </a:r>
            <a:endParaRPr lang="en-US" altLang="ko-KR" b="0" i="0" dirty="0">
              <a:solidFill>
                <a:srgbClr val="376BCB"/>
              </a:solidFill>
              <a:effectLst/>
              <a:latin typeface="NanumGothic" panose="020D0604000000000000" pitchFamily="50" charset="-127"/>
              <a:ea typeface="NanumGothic" panose="020D0604000000000000" pitchFamily="50" charset="-127"/>
            </a:endParaRPr>
          </a:p>
          <a:p>
            <a:pPr rtl="0"/>
            <a:r>
              <a:rPr lang="en-US" altLang="ko-KR" b="0" i="0" dirty="0">
                <a:solidFill>
                  <a:srgbClr val="000000"/>
                </a:solidFill>
                <a:effectLst/>
                <a:latin typeface="system-ui"/>
              </a:rPr>
              <a:t>For Zion’s sake I will not keep silent, for Jerusalem’s sake I will not remain quiet, till her vindication shines out like the dawn, her salvation like a blazing torch.</a:t>
            </a:r>
            <a:endParaRPr lang="en-US" altLang="ko-KR" dirty="0">
              <a:solidFill>
                <a:schemeClr val="bg2">
                  <a:lumMod val="10000"/>
                </a:schemeClr>
              </a:solidFill>
              <a:latin typeface="맑은 고딕" panose="020B0503020000020004" pitchFamily="50" charset="-127"/>
              <a:ea typeface="맑은 고딕" panose="020B0503020000020004" pitchFamily="50" charset="-127"/>
            </a:endParaRPr>
          </a:p>
        </p:txBody>
      </p:sp>
      <p:sp>
        <p:nvSpPr>
          <p:cNvPr id="4" name="바닥글 개체 틀 3">
            <a:extLst>
              <a:ext uri="{FF2B5EF4-FFF2-40B4-BE49-F238E27FC236}">
                <a16:creationId xmlns:a16="http://schemas.microsoft.com/office/drawing/2014/main" id="{6ED6C98D-D407-408E-BC0E-172039736F8B}"/>
              </a:ext>
            </a:extLst>
          </p:cNvPr>
          <p:cNvSpPr>
            <a:spLocks noGrp="1"/>
          </p:cNvSpPr>
          <p:nvPr>
            <p:ph type="ftr" sz="quarter" idx="11"/>
          </p:nvPr>
        </p:nvSpPr>
        <p:spPr>
          <a:xfrm>
            <a:off x="7696200" y="6327648"/>
            <a:ext cx="3045406" cy="365125"/>
          </a:xfrm>
        </p:spPr>
        <p:txBody>
          <a:bodyPr rtlCol="0"/>
          <a:lstStyle/>
          <a:p>
            <a:pPr rtl="0"/>
            <a:r>
              <a:rPr lang="ko-KR" altLang="en-US">
                <a:latin typeface="맑은 고딕" panose="020B0503020000020004" pitchFamily="50" charset="-127"/>
                <a:ea typeface="맑은 고딕" panose="020B0503020000020004" pitchFamily="50" charset="-127"/>
              </a:rPr>
              <a:t>프레젠테이션 제목</a:t>
            </a:r>
          </a:p>
        </p:txBody>
      </p:sp>
      <p:sp>
        <p:nvSpPr>
          <p:cNvPr id="5" name="슬라이드 번호 개체 틀 4">
            <a:extLst>
              <a:ext uri="{FF2B5EF4-FFF2-40B4-BE49-F238E27FC236}">
                <a16:creationId xmlns:a16="http://schemas.microsoft.com/office/drawing/2014/main" id="{950EE9E9-0CC2-4D6E-A3BC-45FEDC0C81C9}"/>
              </a:ext>
            </a:extLst>
          </p:cNvPr>
          <p:cNvSpPr>
            <a:spLocks noGrp="1"/>
          </p:cNvSpPr>
          <p:nvPr>
            <p:ph type="sldNum" sz="quarter" idx="12"/>
          </p:nvPr>
        </p:nvSpPr>
        <p:spPr>
          <a:xfrm>
            <a:off x="10820400" y="6327648"/>
            <a:ext cx="533400" cy="365125"/>
          </a:xfrm>
        </p:spPr>
        <p:txBody>
          <a:bodyPr rtlCol="0"/>
          <a:lstStyle/>
          <a:p>
            <a:pPr lvl="0" rtl="0"/>
            <a:fld id="{73B850FF-6169-4056-8077-06FFA93A5366}" type="slidenum">
              <a:rPr lang="en-US" altLang="ko-KR" smtClean="0">
                <a:latin typeface="맑은 고딕" panose="020B0503020000020004" pitchFamily="50" charset="-127"/>
                <a:ea typeface="맑은 고딕" panose="020B0503020000020004" pitchFamily="50" charset="-127"/>
              </a:rPr>
              <a:pPr lvl="0" rtl="0"/>
              <a:t>14</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887417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B9AC6F4-9F40-4E8D-B217-72D59E563EE0}"/>
              </a:ext>
            </a:extLst>
          </p:cNvPr>
          <p:cNvSpPr>
            <a:spLocks noGrp="1"/>
          </p:cNvSpPr>
          <p:nvPr>
            <p:ph type="title"/>
          </p:nvPr>
        </p:nvSpPr>
        <p:spPr>
          <a:xfrm>
            <a:off x="691134" y="576072"/>
            <a:ext cx="6560714" cy="2752344"/>
          </a:xfrm>
        </p:spPr>
        <p:txBody>
          <a:bodyPr rtlCol="0" anchor="ctr" anchorCtr="0"/>
          <a:lstStyle/>
          <a:p>
            <a:pPr rtl="0"/>
            <a:r>
              <a:rPr lang="ko-KR" altLang="en-US" dirty="0"/>
              <a:t>알림</a:t>
            </a:r>
            <a:endParaRPr lang="ko-KR" altLang="en-US" dirty="0">
              <a:latin typeface="맑은 고딕" panose="020B0503020000020004" pitchFamily="50" charset="-127"/>
              <a:ea typeface="맑은 고딕" panose="020B0503020000020004" pitchFamily="50" charset="-127"/>
            </a:endParaRPr>
          </a:p>
        </p:txBody>
      </p:sp>
      <p:sp>
        <p:nvSpPr>
          <p:cNvPr id="3" name="내용 개체 틀 2">
            <a:extLst>
              <a:ext uri="{FF2B5EF4-FFF2-40B4-BE49-F238E27FC236}">
                <a16:creationId xmlns:a16="http://schemas.microsoft.com/office/drawing/2014/main" id="{2B0FF0B9-C44C-4382-BEA4-405486B55856}"/>
              </a:ext>
            </a:extLst>
          </p:cNvPr>
          <p:cNvSpPr>
            <a:spLocks noGrp="1"/>
          </p:cNvSpPr>
          <p:nvPr>
            <p:ph idx="1"/>
          </p:nvPr>
        </p:nvSpPr>
        <p:spPr>
          <a:xfrm>
            <a:off x="691133" y="3448949"/>
            <a:ext cx="6560714" cy="2721345"/>
          </a:xfrm>
        </p:spPr>
        <p:txBody>
          <a:bodyPr rtlCol="0">
            <a:normAutofit fontScale="70000" lnSpcReduction="20000"/>
          </a:bodyPr>
          <a:lstStyle/>
          <a:p>
            <a:pPr>
              <a:lnSpc>
                <a:spcPct val="120000"/>
              </a:lnSpc>
            </a:pPr>
            <a:r>
              <a:rPr lang="en-US" altLang="ko-KR" sz="2400" b="1" dirty="0">
                <a:solidFill>
                  <a:schemeClr val="bg1"/>
                </a:solidFill>
                <a:effectLst>
                  <a:outerShdw blurRad="38100" dist="38100" dir="2700000" algn="tl">
                    <a:srgbClr val="000000">
                      <a:alpha val="43137"/>
                    </a:srgbClr>
                  </a:outerShdw>
                </a:effectLst>
                <a:highlight>
                  <a:srgbClr val="000000"/>
                </a:highlight>
              </a:rPr>
              <a:t>1. 2023</a:t>
            </a:r>
            <a:r>
              <a:rPr lang="ko-KR" altLang="en-US" sz="2400" b="1" dirty="0">
                <a:solidFill>
                  <a:schemeClr val="bg1"/>
                </a:solidFill>
                <a:effectLst>
                  <a:outerShdw blurRad="38100" dist="38100" dir="2700000" algn="tl">
                    <a:srgbClr val="000000">
                      <a:alpha val="43137"/>
                    </a:srgbClr>
                  </a:outerShdw>
                </a:effectLst>
                <a:highlight>
                  <a:srgbClr val="000000"/>
                </a:highlight>
              </a:rPr>
              <a:t>년에도 박해 받는 교회를 위한 오픈도어 기도모임은 계속됩니다</a:t>
            </a:r>
            <a:r>
              <a:rPr lang="en-US" altLang="ko-KR" sz="2400" b="1" dirty="0">
                <a:solidFill>
                  <a:schemeClr val="bg1"/>
                </a:solidFill>
                <a:effectLst>
                  <a:outerShdw blurRad="38100" dist="38100" dir="2700000" algn="tl">
                    <a:srgbClr val="000000">
                      <a:alpha val="43137"/>
                    </a:srgbClr>
                  </a:outerShdw>
                </a:effectLst>
                <a:highlight>
                  <a:srgbClr val="000000"/>
                </a:highlight>
              </a:rPr>
              <a:t>. </a:t>
            </a:r>
            <a:r>
              <a:rPr lang="ko-KR" altLang="en-US" sz="2400" b="1" dirty="0">
                <a:solidFill>
                  <a:schemeClr val="bg1"/>
                </a:solidFill>
                <a:effectLst>
                  <a:outerShdw blurRad="38100" dist="38100" dir="2700000" algn="tl">
                    <a:srgbClr val="000000">
                      <a:alpha val="43137"/>
                    </a:srgbClr>
                  </a:outerShdw>
                </a:effectLst>
                <a:highlight>
                  <a:srgbClr val="000000"/>
                </a:highlight>
              </a:rPr>
              <a:t>우리가 박해 받는 교회를 위해 기도할 때 하나님이 우리의 필요를 채워 주실 것입니다</a:t>
            </a:r>
            <a:r>
              <a:rPr lang="en-US" altLang="ko-KR" sz="2400" b="1" dirty="0">
                <a:solidFill>
                  <a:schemeClr val="bg1"/>
                </a:solidFill>
                <a:effectLst>
                  <a:outerShdw blurRad="38100" dist="38100" dir="2700000" algn="tl">
                    <a:srgbClr val="000000">
                      <a:alpha val="43137"/>
                    </a:srgbClr>
                  </a:outerShdw>
                </a:effectLst>
                <a:highlight>
                  <a:srgbClr val="000000"/>
                </a:highlight>
              </a:rPr>
              <a:t>. </a:t>
            </a:r>
          </a:p>
          <a:p>
            <a:pPr>
              <a:lnSpc>
                <a:spcPct val="120000"/>
              </a:lnSpc>
            </a:pPr>
            <a:br>
              <a:rPr lang="en-US" altLang="ko-KR" sz="2400" dirty="0">
                <a:solidFill>
                  <a:schemeClr val="bg1"/>
                </a:solidFill>
                <a:highlight>
                  <a:srgbClr val="000000"/>
                </a:highlight>
              </a:rPr>
            </a:br>
            <a:r>
              <a:rPr lang="en-US" altLang="ko-KR" sz="2400" b="1" dirty="0">
                <a:solidFill>
                  <a:schemeClr val="bg1"/>
                </a:solidFill>
                <a:highlight>
                  <a:srgbClr val="000000"/>
                </a:highlight>
              </a:rPr>
              <a:t>2</a:t>
            </a:r>
            <a:r>
              <a:rPr lang="en-US" altLang="ko-KR" sz="2400" b="1" dirty="0">
                <a:solidFill>
                  <a:schemeClr val="bg1"/>
                </a:solidFill>
                <a:effectLst>
                  <a:outerShdw blurRad="38100" dist="38100" dir="2700000" algn="tl">
                    <a:srgbClr val="000000">
                      <a:alpha val="43137"/>
                    </a:srgbClr>
                  </a:outerShdw>
                </a:effectLst>
                <a:highlight>
                  <a:srgbClr val="000000"/>
                </a:highlight>
              </a:rPr>
              <a:t>. </a:t>
            </a:r>
            <a:r>
              <a:rPr lang="ko-KR" altLang="en-US" sz="2400" b="1" dirty="0">
                <a:solidFill>
                  <a:schemeClr val="bg1"/>
                </a:solidFill>
                <a:effectLst>
                  <a:outerShdw blurRad="38100" dist="38100" dir="2700000" algn="tl">
                    <a:srgbClr val="000000">
                      <a:alpha val="43137"/>
                    </a:srgbClr>
                  </a:outerShdw>
                </a:effectLst>
                <a:highlight>
                  <a:srgbClr val="000000"/>
                </a:highlight>
              </a:rPr>
              <a:t>시리아와 이라크를 위한 희망의 백만기도캠페인은 계속됩니다</a:t>
            </a:r>
            <a:r>
              <a:rPr lang="en-US" altLang="ko-KR" sz="2400" b="1" dirty="0">
                <a:solidFill>
                  <a:schemeClr val="bg1"/>
                </a:solidFill>
                <a:effectLst>
                  <a:outerShdw blurRad="38100" dist="38100" dir="2700000" algn="tl">
                    <a:srgbClr val="000000">
                      <a:alpha val="43137"/>
                    </a:srgbClr>
                  </a:outerShdw>
                </a:effectLst>
                <a:highlight>
                  <a:srgbClr val="000000"/>
                </a:highlight>
              </a:rPr>
              <a:t>. </a:t>
            </a:r>
            <a:r>
              <a:rPr lang="en-US" altLang="ko-KR" sz="2400" u="sng" dirty="0">
                <a:solidFill>
                  <a:schemeClr val="bg1"/>
                </a:solidFill>
                <a:effectLst>
                  <a:outerShdw blurRad="38100" dist="38100" dir="2700000" algn="tl">
                    <a:srgbClr val="000000">
                      <a:alpha val="43137"/>
                    </a:srgbClr>
                  </a:outerShdw>
                </a:effectLst>
                <a:highlight>
                  <a:srgbClr val="000000"/>
                </a:highlight>
                <a:hlinkClick r:id="rId3"/>
              </a:rPr>
              <a:t>www.makehopelast.org</a:t>
            </a:r>
            <a:r>
              <a:rPr lang="ko-KR" altLang="en-US" sz="2400" u="sng" dirty="0">
                <a:solidFill>
                  <a:schemeClr val="bg1"/>
                </a:solidFill>
                <a:effectLst>
                  <a:outerShdw blurRad="38100" dist="38100" dir="2700000" algn="tl">
                    <a:srgbClr val="000000">
                      <a:alpha val="43137"/>
                    </a:srgbClr>
                  </a:outerShdw>
                </a:effectLst>
                <a:highlight>
                  <a:srgbClr val="000000"/>
                </a:highlight>
                <a:hlinkClick r:id="rId3"/>
              </a:rPr>
              <a:t>을</a:t>
            </a:r>
            <a:r>
              <a:rPr lang="ko-KR" altLang="en-US" sz="2400" u="sng" dirty="0">
                <a:solidFill>
                  <a:schemeClr val="bg1"/>
                </a:solidFill>
                <a:effectLst>
                  <a:outerShdw blurRad="38100" dist="38100" dir="2700000" algn="tl">
                    <a:srgbClr val="000000">
                      <a:alpha val="43137"/>
                    </a:srgbClr>
                  </a:outerShdw>
                </a:effectLst>
                <a:highlight>
                  <a:srgbClr val="000000"/>
                </a:highlight>
              </a:rPr>
              <a:t> 주위분들과 공유해 주셔서  기도의 불을 밝혀 주세요</a:t>
            </a:r>
            <a:r>
              <a:rPr lang="en-US" altLang="ko-KR" sz="2400" u="sng" dirty="0">
                <a:solidFill>
                  <a:schemeClr val="bg1"/>
                </a:solidFill>
                <a:effectLst>
                  <a:outerShdw blurRad="38100" dist="38100" dir="2700000" algn="tl">
                    <a:srgbClr val="000000">
                      <a:alpha val="43137"/>
                    </a:srgbClr>
                  </a:outerShdw>
                </a:effectLst>
                <a:highlight>
                  <a:srgbClr val="000000"/>
                </a:highlight>
              </a:rPr>
              <a:t>!!!</a:t>
            </a:r>
            <a:r>
              <a:rPr lang="en-US" altLang="ko-KR" sz="2400" b="1" dirty="0">
                <a:solidFill>
                  <a:schemeClr val="bg1"/>
                </a:solidFill>
                <a:effectLst>
                  <a:outerShdw blurRad="38100" dist="38100" dir="2700000" algn="tl">
                    <a:srgbClr val="000000">
                      <a:alpha val="43137"/>
                    </a:srgbClr>
                  </a:outerShdw>
                </a:effectLst>
                <a:highlight>
                  <a:srgbClr val="000000"/>
                </a:highlight>
              </a:rPr>
              <a:t> </a:t>
            </a:r>
          </a:p>
          <a:p>
            <a:pPr>
              <a:lnSpc>
                <a:spcPct val="120000"/>
              </a:lnSpc>
            </a:pPr>
            <a:br>
              <a:rPr lang="ko-KR" altLang="en-US" sz="2400" b="1" dirty="0">
                <a:solidFill>
                  <a:schemeClr val="bg1"/>
                </a:solidFill>
                <a:effectLst>
                  <a:outerShdw blurRad="38100" dist="38100" dir="2700000" algn="tl">
                    <a:srgbClr val="000000">
                      <a:alpha val="43137"/>
                    </a:srgbClr>
                  </a:outerShdw>
                </a:effectLst>
                <a:highlight>
                  <a:srgbClr val="000000"/>
                </a:highlight>
              </a:rPr>
            </a:br>
            <a:r>
              <a:rPr lang="en-US" altLang="ko-KR" sz="2400" b="1" dirty="0">
                <a:solidFill>
                  <a:schemeClr val="bg1"/>
                </a:solidFill>
                <a:effectLst>
                  <a:outerShdw blurRad="38100" dist="38100" dir="2700000" algn="tl">
                    <a:srgbClr val="000000">
                      <a:alpha val="43137"/>
                    </a:srgbClr>
                  </a:outerShdw>
                </a:effectLst>
                <a:highlight>
                  <a:srgbClr val="000000"/>
                </a:highlight>
              </a:rPr>
              <a:t>3. </a:t>
            </a:r>
            <a:r>
              <a:rPr lang="ko-KR" altLang="en-US" sz="2400" b="1" dirty="0">
                <a:solidFill>
                  <a:schemeClr val="bg1"/>
                </a:solidFill>
                <a:effectLst>
                  <a:outerShdw blurRad="38100" dist="38100" dir="2700000" algn="tl">
                    <a:srgbClr val="000000">
                      <a:alpha val="43137"/>
                    </a:srgbClr>
                  </a:outerShdw>
                </a:effectLst>
                <a:highlight>
                  <a:srgbClr val="000000"/>
                </a:highlight>
              </a:rPr>
              <a:t>다음 기도시간은 </a:t>
            </a:r>
            <a:r>
              <a:rPr lang="en-US" altLang="ko-KR" sz="2400" b="1" dirty="0">
                <a:solidFill>
                  <a:schemeClr val="bg1"/>
                </a:solidFill>
                <a:effectLst>
                  <a:outerShdw blurRad="38100" dist="38100" dir="2700000" algn="tl">
                    <a:srgbClr val="000000">
                      <a:alpha val="43137"/>
                    </a:srgbClr>
                  </a:outerShdw>
                </a:effectLst>
                <a:highlight>
                  <a:srgbClr val="000000"/>
                </a:highlight>
              </a:rPr>
              <a:t>2023</a:t>
            </a:r>
            <a:r>
              <a:rPr lang="ko-KR" altLang="en-US" sz="2400" b="1" dirty="0">
                <a:solidFill>
                  <a:schemeClr val="bg1"/>
                </a:solidFill>
                <a:effectLst>
                  <a:outerShdw blurRad="38100" dist="38100" dir="2700000" algn="tl">
                    <a:srgbClr val="000000">
                      <a:alpha val="43137"/>
                    </a:srgbClr>
                  </a:outerShdw>
                </a:effectLst>
                <a:highlight>
                  <a:srgbClr val="000000"/>
                </a:highlight>
              </a:rPr>
              <a:t>년 </a:t>
            </a:r>
            <a:r>
              <a:rPr lang="en-US" altLang="ko-KR" sz="2400" b="1" dirty="0">
                <a:solidFill>
                  <a:schemeClr val="bg1"/>
                </a:solidFill>
                <a:effectLst>
                  <a:outerShdw blurRad="38100" dist="38100" dir="2700000" algn="tl">
                    <a:srgbClr val="000000">
                      <a:alpha val="43137"/>
                    </a:srgbClr>
                  </a:outerShdw>
                </a:effectLst>
                <a:highlight>
                  <a:srgbClr val="000000"/>
                </a:highlight>
              </a:rPr>
              <a:t>2</a:t>
            </a:r>
            <a:r>
              <a:rPr lang="ko-KR" altLang="en-US" sz="2400" b="1" dirty="0">
                <a:solidFill>
                  <a:schemeClr val="bg1"/>
                </a:solidFill>
                <a:effectLst>
                  <a:outerShdw blurRad="38100" dist="38100" dir="2700000" algn="tl">
                    <a:srgbClr val="000000">
                      <a:alpha val="43137"/>
                    </a:srgbClr>
                  </a:outerShdw>
                </a:effectLst>
                <a:highlight>
                  <a:srgbClr val="000000"/>
                </a:highlight>
              </a:rPr>
              <a:t>월 </a:t>
            </a:r>
            <a:r>
              <a:rPr lang="en-US" altLang="ko-KR" sz="2400" b="1" dirty="0">
                <a:solidFill>
                  <a:schemeClr val="bg1"/>
                </a:solidFill>
                <a:effectLst>
                  <a:outerShdw blurRad="38100" dist="38100" dir="2700000" algn="tl">
                    <a:srgbClr val="000000">
                      <a:alpha val="43137"/>
                    </a:srgbClr>
                  </a:outerShdw>
                </a:effectLst>
                <a:highlight>
                  <a:srgbClr val="000000"/>
                </a:highlight>
              </a:rPr>
              <a:t>21</a:t>
            </a:r>
            <a:r>
              <a:rPr lang="ko-KR" altLang="en-US" sz="2400" b="1" dirty="0">
                <a:solidFill>
                  <a:schemeClr val="bg1"/>
                </a:solidFill>
                <a:effectLst>
                  <a:outerShdw blurRad="38100" dist="38100" dir="2700000" algn="tl">
                    <a:srgbClr val="000000">
                      <a:alpha val="43137"/>
                    </a:srgbClr>
                  </a:outerShdw>
                </a:effectLst>
                <a:highlight>
                  <a:srgbClr val="000000"/>
                </a:highlight>
              </a:rPr>
              <a:t>일 </a:t>
            </a:r>
            <a:r>
              <a:rPr lang="en-US" altLang="ko-KR" sz="2400" b="1" dirty="0">
                <a:solidFill>
                  <a:schemeClr val="bg1"/>
                </a:solidFill>
                <a:effectLst>
                  <a:outerShdw blurRad="38100" dist="38100" dir="2700000" algn="tl">
                    <a:srgbClr val="000000">
                      <a:alpha val="43137"/>
                    </a:srgbClr>
                  </a:outerShdw>
                </a:effectLst>
                <a:highlight>
                  <a:srgbClr val="000000"/>
                </a:highlight>
              </a:rPr>
              <a:t>(</a:t>
            </a:r>
            <a:r>
              <a:rPr lang="ko-KR" altLang="en-US" sz="2400" b="1" dirty="0">
                <a:solidFill>
                  <a:schemeClr val="bg1"/>
                </a:solidFill>
                <a:effectLst>
                  <a:outerShdw blurRad="38100" dist="38100" dir="2700000" algn="tl">
                    <a:srgbClr val="000000">
                      <a:alpha val="43137"/>
                    </a:srgbClr>
                  </a:outerShdw>
                </a:effectLst>
                <a:highlight>
                  <a:srgbClr val="000000"/>
                </a:highlight>
              </a:rPr>
              <a:t>화</a:t>
            </a:r>
            <a:r>
              <a:rPr lang="en-US" altLang="ko-KR" sz="2400" b="1" dirty="0">
                <a:solidFill>
                  <a:schemeClr val="bg1"/>
                </a:solidFill>
                <a:effectLst>
                  <a:outerShdw blurRad="38100" dist="38100" dir="2700000" algn="tl">
                    <a:srgbClr val="000000">
                      <a:alpha val="43137"/>
                    </a:srgbClr>
                  </a:outerShdw>
                </a:effectLst>
                <a:highlight>
                  <a:srgbClr val="000000"/>
                </a:highlight>
              </a:rPr>
              <a:t>)  pm 7:00 - 8:00</a:t>
            </a:r>
            <a:r>
              <a:rPr lang="ko-KR" altLang="en-US" sz="2400" b="1" dirty="0">
                <a:solidFill>
                  <a:schemeClr val="bg1"/>
                </a:solidFill>
                <a:effectLst>
                  <a:outerShdw blurRad="38100" dist="38100" dir="2700000" algn="tl">
                    <a:srgbClr val="000000">
                      <a:alpha val="43137"/>
                    </a:srgbClr>
                  </a:outerShdw>
                </a:effectLst>
                <a:highlight>
                  <a:srgbClr val="000000"/>
                </a:highlight>
              </a:rPr>
              <a:t>입니다</a:t>
            </a:r>
            <a:r>
              <a:rPr lang="en-US" altLang="ko-KR" sz="2400" b="1" dirty="0">
                <a:solidFill>
                  <a:schemeClr val="bg1"/>
                </a:solidFill>
                <a:effectLst>
                  <a:outerShdw blurRad="38100" dist="38100" dir="2700000" algn="tl">
                    <a:srgbClr val="000000">
                      <a:alpha val="43137"/>
                    </a:srgbClr>
                  </a:outerShdw>
                </a:effectLst>
                <a:highlight>
                  <a:srgbClr val="000000"/>
                </a:highlight>
              </a:rPr>
              <a:t>. </a:t>
            </a:r>
            <a:endParaRPr lang="ko-KR" altLang="en-US" sz="1600" dirty="0">
              <a:solidFill>
                <a:schemeClr val="bg1"/>
              </a:solidFill>
              <a:highlight>
                <a:srgbClr val="000000"/>
              </a:highlight>
            </a:endParaRPr>
          </a:p>
        </p:txBody>
      </p:sp>
      <p:pic>
        <p:nvPicPr>
          <p:cNvPr id="15" name="그림 개체 틀 14" descr="다양한 꽃병이 놓인 선반">
            <a:extLst>
              <a:ext uri="{FF2B5EF4-FFF2-40B4-BE49-F238E27FC236}">
                <a16:creationId xmlns:a16="http://schemas.microsoft.com/office/drawing/2014/main" id="{7F016E5C-96C4-4A52-A003-E44E57E75567}"/>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8247888" y="654324"/>
            <a:ext cx="3209544" cy="1362456"/>
          </a:xfrm>
        </p:spPr>
      </p:pic>
      <p:pic>
        <p:nvPicPr>
          <p:cNvPr id="17" name="그림 개체 틀 16" descr="식물을 심은 파랑 화분 3개">
            <a:extLst>
              <a:ext uri="{FF2B5EF4-FFF2-40B4-BE49-F238E27FC236}">
                <a16:creationId xmlns:a16="http://schemas.microsoft.com/office/drawing/2014/main" id="{7A6DBEF4-A480-49BE-945B-C09709E372C9}"/>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a:stretch/>
        </p:blipFill>
        <p:spPr>
          <a:xfrm>
            <a:off x="8247888" y="2065548"/>
            <a:ext cx="3209544" cy="1362456"/>
          </a:xfrm>
        </p:spPr>
      </p:pic>
      <p:pic>
        <p:nvPicPr>
          <p:cNvPr id="19" name="그림 개체 틀 18" descr="도예 작업실에서 작업">
            <a:extLst>
              <a:ext uri="{FF2B5EF4-FFF2-40B4-BE49-F238E27FC236}">
                <a16:creationId xmlns:a16="http://schemas.microsoft.com/office/drawing/2014/main" id="{81E8D581-D606-43A2-AFFD-5A40E887B65E}"/>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a:stretch/>
        </p:blipFill>
        <p:spPr>
          <a:xfrm>
            <a:off x="8247888" y="3476772"/>
            <a:ext cx="3209544" cy="1362456"/>
          </a:xfrm>
        </p:spPr>
      </p:pic>
      <p:pic>
        <p:nvPicPr>
          <p:cNvPr id="21" name="그림 개체 틀 20" descr="물레를 돌려 화분 만들기">
            <a:extLst>
              <a:ext uri="{FF2B5EF4-FFF2-40B4-BE49-F238E27FC236}">
                <a16:creationId xmlns:a16="http://schemas.microsoft.com/office/drawing/2014/main" id="{D1868DF3-9029-4255-9E37-46C7B54BF7C8}"/>
              </a:ext>
            </a:extLst>
          </p:cNvPr>
          <p:cNvPicPr>
            <a:picLocks noGrp="1" noChangeAspect="1"/>
          </p:cNvPicPr>
          <p:nvPr>
            <p:ph type="pic" sz="quarter" idx="16"/>
          </p:nvPr>
        </p:nvPicPr>
        <p:blipFill rotWithShape="1">
          <a:blip r:embed="rId7" cstate="screen">
            <a:extLst>
              <a:ext uri="{28A0092B-C50C-407E-A947-70E740481C1C}">
                <a14:useLocalDpi xmlns:a14="http://schemas.microsoft.com/office/drawing/2010/main" val="0"/>
              </a:ext>
            </a:extLst>
          </a:blip>
          <a:srcRect/>
          <a:stretch/>
        </p:blipFill>
        <p:spPr>
          <a:xfrm>
            <a:off x="8247888" y="4887996"/>
            <a:ext cx="3209544" cy="1362456"/>
          </a:xfrm>
        </p:spPr>
      </p:pic>
      <p:sp>
        <p:nvSpPr>
          <p:cNvPr id="4" name="날짜 개체 틀 3">
            <a:extLst>
              <a:ext uri="{FF2B5EF4-FFF2-40B4-BE49-F238E27FC236}">
                <a16:creationId xmlns:a16="http://schemas.microsoft.com/office/drawing/2014/main" id="{2564ADFE-6B62-430B-88D6-AF0CC5D5054C}"/>
              </a:ext>
            </a:extLst>
          </p:cNvPr>
          <p:cNvSpPr>
            <a:spLocks noGrp="1"/>
          </p:cNvSpPr>
          <p:nvPr>
            <p:ph type="dt" sz="half" idx="10"/>
          </p:nvPr>
        </p:nvSpPr>
        <p:spPr>
          <a:xfrm rot="5400000">
            <a:off x="10683240" y="987552"/>
            <a:ext cx="2286000" cy="640080"/>
          </a:xfrm>
        </p:spPr>
        <p:txBody>
          <a:bodyPr rtlCol="0"/>
          <a:lstStyle/>
          <a:p>
            <a:pPr rtl="0"/>
            <a:r>
              <a:rPr lang="en-US" altLang="ko-KR">
                <a:latin typeface="맑은 고딕" panose="020B0503020000020004" pitchFamily="50" charset="-127"/>
                <a:ea typeface="맑은 고딕" panose="020B0503020000020004" pitchFamily="50" charset="-127"/>
              </a:rPr>
              <a:t>20XX</a:t>
            </a:r>
            <a:r>
              <a:rPr lang="ko-KR" altLang="en-US">
                <a:latin typeface="맑은 고딕" panose="020B0503020000020004" pitchFamily="50" charset="-127"/>
                <a:ea typeface="맑은 고딕" panose="020B0503020000020004" pitchFamily="50" charset="-127"/>
              </a:rPr>
              <a:t>년</a:t>
            </a:r>
          </a:p>
        </p:txBody>
      </p:sp>
      <p:sp>
        <p:nvSpPr>
          <p:cNvPr id="7" name="바닥글 개체 틀 6">
            <a:extLst>
              <a:ext uri="{FF2B5EF4-FFF2-40B4-BE49-F238E27FC236}">
                <a16:creationId xmlns:a16="http://schemas.microsoft.com/office/drawing/2014/main" id="{9F416924-7678-4629-A593-ACE481774FC0}"/>
              </a:ext>
            </a:extLst>
          </p:cNvPr>
          <p:cNvSpPr>
            <a:spLocks noGrp="1"/>
          </p:cNvSpPr>
          <p:nvPr>
            <p:ph type="ftr" sz="quarter" idx="11"/>
          </p:nvPr>
        </p:nvSpPr>
        <p:spPr/>
        <p:txBody>
          <a:bodyPr rtlCol="0"/>
          <a:lstStyle/>
          <a:p>
            <a:pPr rtl="0"/>
            <a:r>
              <a:rPr lang="ko-KR" altLang="en-US" dirty="0">
                <a:latin typeface="맑은 고딕" panose="020B0503020000020004" pitchFamily="50" charset="-127"/>
                <a:ea typeface="맑은 고딕" panose="020B0503020000020004" pitchFamily="50" charset="-127"/>
              </a:rPr>
              <a:t>샘플 바닥글 텍스트</a:t>
            </a:r>
          </a:p>
        </p:txBody>
      </p:sp>
      <p:sp>
        <p:nvSpPr>
          <p:cNvPr id="8" name="슬라이드 번호 개체 틀 7">
            <a:extLst>
              <a:ext uri="{FF2B5EF4-FFF2-40B4-BE49-F238E27FC236}">
                <a16:creationId xmlns:a16="http://schemas.microsoft.com/office/drawing/2014/main" id="{1F70A700-FA6F-47D7-9669-D5494856AAD5}"/>
              </a:ext>
            </a:extLst>
          </p:cNvPr>
          <p:cNvSpPr>
            <a:spLocks noGrp="1"/>
          </p:cNvSpPr>
          <p:nvPr>
            <p:ph type="sldNum" sz="quarter" idx="12"/>
          </p:nvPr>
        </p:nvSpPr>
        <p:spPr/>
        <p:txBody>
          <a:bodyPr rtlCol="0"/>
          <a:lstStyle/>
          <a:p>
            <a:pPr rtl="0"/>
            <a:fld id="{DFDF98CC-160E-494C-8C3C-8CDC5FA257DE}" type="slidenum">
              <a:rPr lang="en-US" altLang="ko-KR" smtClean="0">
                <a:latin typeface="맑은 고딕" panose="020B0503020000020004" pitchFamily="50" charset="-127"/>
                <a:ea typeface="맑은 고딕" panose="020B0503020000020004" pitchFamily="50" charset="-127"/>
              </a:rPr>
              <a:t>15</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075364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600C4FDB-0CD0-4A24-86DA-1A1D1D16A241}"/>
              </a:ext>
            </a:extLst>
          </p:cNvPr>
          <p:cNvSpPr>
            <a:spLocks noGrp="1"/>
          </p:cNvSpPr>
          <p:nvPr>
            <p:ph type="ctrTitle"/>
          </p:nvPr>
        </p:nvSpPr>
        <p:spPr>
          <a:xfrm>
            <a:off x="990600" y="1066800"/>
            <a:ext cx="4749276" cy="2592425"/>
          </a:xfrm>
        </p:spPr>
        <p:txBody>
          <a:bodyPr rtlCol="0"/>
          <a:lstStyle/>
          <a:p>
            <a:pPr rtl="0"/>
            <a:r>
              <a:rPr lang="ko-KR" altLang="en-US" dirty="0">
                <a:latin typeface="맑은 고딕" panose="020B0503020000020004" pitchFamily="50" charset="-127"/>
                <a:ea typeface="맑은 고딕" panose="020B0503020000020004" pitchFamily="50" charset="-127"/>
              </a:rPr>
              <a:t>감사합니다</a:t>
            </a:r>
          </a:p>
        </p:txBody>
      </p:sp>
      <p:sp>
        <p:nvSpPr>
          <p:cNvPr id="7" name="부제목 6">
            <a:extLst>
              <a:ext uri="{FF2B5EF4-FFF2-40B4-BE49-F238E27FC236}">
                <a16:creationId xmlns:a16="http://schemas.microsoft.com/office/drawing/2014/main" id="{DA8E3932-CA6C-420E-9ABA-34B69620C426}"/>
              </a:ext>
            </a:extLst>
          </p:cNvPr>
          <p:cNvSpPr>
            <a:spLocks noGrp="1" noRot="1" noMove="1" noResize="1" noEditPoints="1" noAdjustHandles="1" noChangeArrowheads="1" noChangeShapeType="1"/>
          </p:cNvSpPr>
          <p:nvPr>
            <p:ph type="subTitle" idx="1"/>
          </p:nvPr>
        </p:nvSpPr>
        <p:spPr>
          <a:xfrm>
            <a:off x="990599" y="3856314"/>
            <a:ext cx="4749275" cy="1858686"/>
          </a:xfrm>
        </p:spPr>
        <p:txBody>
          <a:bodyPr rtlCol="0">
            <a:normAutofit/>
          </a:bodyPr>
          <a:lstStyle/>
          <a:p>
            <a:pPr rtl="0"/>
            <a:r>
              <a:rPr lang="ko-KR" altLang="en-US" dirty="0" err="1"/>
              <a:t>김경복선교사</a:t>
            </a:r>
            <a:endParaRPr lang="en-US" altLang="ko-KR" dirty="0"/>
          </a:p>
          <a:p>
            <a:pPr rtl="0"/>
            <a:r>
              <a:rPr lang="en-US" altLang="ko-KR" dirty="0">
                <a:hlinkClick r:id="rId3"/>
              </a:rPr>
              <a:t>odsk@opendoors.or.kr</a:t>
            </a:r>
            <a:endParaRPr lang="en-US" altLang="ko-KR" dirty="0"/>
          </a:p>
          <a:p>
            <a:pPr rtl="0"/>
            <a:r>
              <a:rPr lang="en-US" altLang="ko-KR" dirty="0">
                <a:latin typeface="맑은 고딕" panose="020B0503020000020004" pitchFamily="50" charset="-127"/>
                <a:ea typeface="맑은 고딕" panose="020B0503020000020004" pitchFamily="50" charset="-127"/>
                <a:hlinkClick r:id="rId4"/>
              </a:rPr>
              <a:t>http://opendoors.or.kr</a:t>
            </a:r>
            <a:endParaRPr lang="ko-KR" altLang="en-US" dirty="0">
              <a:latin typeface="맑은 고딕" panose="020B0503020000020004" pitchFamily="50" charset="-127"/>
              <a:ea typeface="맑은 고딕" panose="020B0503020000020004" pitchFamily="50" charset="-127"/>
            </a:endParaRPr>
          </a:p>
        </p:txBody>
      </p:sp>
      <p:pic>
        <p:nvPicPr>
          <p:cNvPr id="19" name="그림 개체 틀 18" descr="용설란을 담은 그림">
            <a:extLst>
              <a:ext uri="{FF2B5EF4-FFF2-40B4-BE49-F238E27FC236}">
                <a16:creationId xmlns:a16="http://schemas.microsoft.com/office/drawing/2014/main" id="{E15DD46D-2D7C-463F-A18B-CF4C30E08A84}"/>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a:stretch/>
        </p:blipFill>
        <p:spPr>
          <a:xfrm>
            <a:off x="6077447" y="1066800"/>
            <a:ext cx="2405746" cy="2262033"/>
          </a:xfrm>
        </p:spPr>
      </p:pic>
      <p:pic>
        <p:nvPicPr>
          <p:cNvPr id="9" name="그림 개체 틀 8" descr="산, 야외, 하늘, 암석, 텐트를 담은 그림">
            <a:extLst>
              <a:ext uri="{FF2B5EF4-FFF2-40B4-BE49-F238E27FC236}">
                <a16:creationId xmlns:a16="http://schemas.microsoft.com/office/drawing/2014/main" id="{028D98CD-8146-4256-BD0A-D7B4C7C770A5}"/>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val="0"/>
              </a:ext>
            </a:extLst>
          </a:blip>
          <a:srcRect/>
          <a:stretch/>
        </p:blipFill>
        <p:spPr>
          <a:xfrm>
            <a:off x="8592404" y="1066800"/>
            <a:ext cx="2405746" cy="2262033"/>
          </a:xfrm>
        </p:spPr>
      </p:pic>
      <p:pic>
        <p:nvPicPr>
          <p:cNvPr id="23" name="그림 개체 틀 22" descr="계곡, 자연, 협곡, 산을 담은 그림">
            <a:extLst>
              <a:ext uri="{FF2B5EF4-FFF2-40B4-BE49-F238E27FC236}">
                <a16:creationId xmlns:a16="http://schemas.microsoft.com/office/drawing/2014/main" id="{349394C9-EF9F-4C84-8978-9CF03DD05E56}"/>
              </a:ext>
            </a:extLst>
          </p:cNvPr>
          <p:cNvPicPr>
            <a:picLocks noGrp="1" noChangeAspect="1"/>
          </p:cNvPicPr>
          <p:nvPr>
            <p:ph type="pic" sz="quarter" idx="15"/>
          </p:nvPr>
        </p:nvPicPr>
        <p:blipFill rotWithShape="1">
          <a:blip r:embed="rId7" cstate="screen">
            <a:extLst>
              <a:ext uri="{28A0092B-C50C-407E-A947-70E740481C1C}">
                <a14:useLocalDpi xmlns:a14="http://schemas.microsoft.com/office/drawing/2010/main" val="0"/>
              </a:ext>
            </a:extLst>
          </a:blip>
          <a:srcRect/>
          <a:stretch/>
        </p:blipFill>
        <p:spPr>
          <a:xfrm>
            <a:off x="6077447" y="3443645"/>
            <a:ext cx="2405746" cy="2262033"/>
          </a:xfrm>
        </p:spPr>
      </p:pic>
      <p:pic>
        <p:nvPicPr>
          <p:cNvPr id="11" name="그림 개체 틀 10" descr="알로에 잎 클로즈업">
            <a:extLst>
              <a:ext uri="{FF2B5EF4-FFF2-40B4-BE49-F238E27FC236}">
                <a16:creationId xmlns:a16="http://schemas.microsoft.com/office/drawing/2014/main" id="{F5EBEBC0-CDA5-4DF4-A64C-698FF0B3401F}"/>
              </a:ext>
            </a:extLst>
          </p:cNvPr>
          <p:cNvPicPr>
            <a:picLocks noGrp="1" noChangeAspect="1"/>
          </p:cNvPicPr>
          <p:nvPr>
            <p:ph type="pic" sz="quarter" idx="16"/>
          </p:nvPr>
        </p:nvPicPr>
        <p:blipFill rotWithShape="1">
          <a:blip r:embed="rId8" cstate="screen">
            <a:extLst>
              <a:ext uri="{28A0092B-C50C-407E-A947-70E740481C1C}">
                <a14:useLocalDpi xmlns:a14="http://schemas.microsoft.com/office/drawing/2010/main" val="0"/>
              </a:ext>
            </a:extLst>
          </a:blip>
          <a:srcRect/>
          <a:stretch/>
        </p:blipFill>
        <p:spPr>
          <a:xfrm>
            <a:off x="8592405" y="3443645"/>
            <a:ext cx="2405746" cy="2262033"/>
          </a:xfrm>
        </p:spPr>
      </p:pic>
      <p:sp>
        <p:nvSpPr>
          <p:cNvPr id="26" name="날짜 개체 틀 25">
            <a:extLst>
              <a:ext uri="{FF2B5EF4-FFF2-40B4-BE49-F238E27FC236}">
                <a16:creationId xmlns:a16="http://schemas.microsoft.com/office/drawing/2014/main" id="{E6DC388C-72CE-4D2C-AA32-E1FF83F535A6}"/>
              </a:ext>
            </a:extLst>
          </p:cNvPr>
          <p:cNvSpPr>
            <a:spLocks noGrp="1"/>
          </p:cNvSpPr>
          <p:nvPr>
            <p:ph type="dt" sz="half" idx="10"/>
          </p:nvPr>
        </p:nvSpPr>
        <p:spPr>
          <a:xfrm>
            <a:off x="838200" y="6327648"/>
            <a:ext cx="2743200" cy="365125"/>
          </a:xfrm>
        </p:spPr>
        <p:txBody>
          <a:bodyPr rtlCol="0"/>
          <a:lstStyle/>
          <a:p>
            <a:pPr lvl="0" rtl="0"/>
            <a:r>
              <a:rPr lang="en-US" altLang="ko-KR">
                <a:latin typeface="맑은 고딕" panose="020B0503020000020004" pitchFamily="50" charset="-127"/>
                <a:ea typeface="맑은 고딕" panose="020B0503020000020004" pitchFamily="50" charset="-127"/>
              </a:rPr>
              <a:t>20XX</a:t>
            </a:r>
            <a:r>
              <a:rPr lang="ko-KR" altLang="en-US">
                <a:latin typeface="맑은 고딕" panose="020B0503020000020004" pitchFamily="50" charset="-127"/>
                <a:ea typeface="맑은 고딕" panose="020B0503020000020004" pitchFamily="50" charset="-127"/>
              </a:rPr>
              <a:t>년</a:t>
            </a:r>
          </a:p>
        </p:txBody>
      </p:sp>
      <p:sp>
        <p:nvSpPr>
          <p:cNvPr id="27" name="바닥글 개체 틀 26">
            <a:extLst>
              <a:ext uri="{FF2B5EF4-FFF2-40B4-BE49-F238E27FC236}">
                <a16:creationId xmlns:a16="http://schemas.microsoft.com/office/drawing/2014/main" id="{FD50BB59-A665-4D1E-BAE0-8D164269AA8E}"/>
              </a:ext>
            </a:extLst>
          </p:cNvPr>
          <p:cNvSpPr>
            <a:spLocks noGrp="1"/>
          </p:cNvSpPr>
          <p:nvPr>
            <p:ph type="ftr" sz="quarter" idx="11"/>
          </p:nvPr>
        </p:nvSpPr>
        <p:spPr>
          <a:xfrm>
            <a:off x="4038600" y="6327648"/>
            <a:ext cx="4114800" cy="365125"/>
          </a:xfrm>
        </p:spPr>
        <p:txBody>
          <a:bodyPr rtlCol="0"/>
          <a:lstStyle/>
          <a:p>
            <a:pPr lvl="0" rtl="0"/>
            <a:r>
              <a:rPr lang="ko-KR" altLang="en-US">
                <a:latin typeface="맑은 고딕" panose="020B0503020000020004" pitchFamily="50" charset="-127"/>
                <a:ea typeface="맑은 고딕" panose="020B0503020000020004" pitchFamily="50" charset="-127"/>
              </a:rPr>
              <a:t>프레젠테이션 제목</a:t>
            </a:r>
          </a:p>
        </p:txBody>
      </p:sp>
      <p:sp>
        <p:nvSpPr>
          <p:cNvPr id="28" name="슬라이드 번호 개체 틀 27">
            <a:extLst>
              <a:ext uri="{FF2B5EF4-FFF2-40B4-BE49-F238E27FC236}">
                <a16:creationId xmlns:a16="http://schemas.microsoft.com/office/drawing/2014/main" id="{96E5A4EB-E183-4EF0-8266-412826ACBCF0}"/>
              </a:ext>
            </a:extLst>
          </p:cNvPr>
          <p:cNvSpPr>
            <a:spLocks noGrp="1"/>
          </p:cNvSpPr>
          <p:nvPr>
            <p:ph type="sldNum" sz="quarter" idx="12"/>
          </p:nvPr>
        </p:nvSpPr>
        <p:spPr>
          <a:xfrm>
            <a:off x="10058400" y="6327648"/>
            <a:ext cx="1295400" cy="365125"/>
          </a:xfrm>
        </p:spPr>
        <p:txBody>
          <a:bodyPr rtlCol="0"/>
          <a:lstStyle/>
          <a:p>
            <a:pPr lvl="0" rtl="0"/>
            <a:fld id="{73B850FF-6169-4056-8077-06FFA93A5366}" type="slidenum">
              <a:rPr lang="en-US" altLang="ko-KR" smtClean="0">
                <a:latin typeface="맑은 고딕" panose="020B0503020000020004" pitchFamily="50" charset="-127"/>
                <a:ea typeface="맑은 고딕" panose="020B0503020000020004" pitchFamily="50" charset="-127"/>
              </a:rPr>
              <a:pPr lvl="0" rtl="0"/>
              <a:t>16</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304280186"/>
      </p:ext>
    </p:extLst>
  </p:cSld>
  <p:clrMapOvr>
    <a:masterClrMapping/>
  </p:clrMapOvr>
</p:sld>
</file>

<file path=ppt/theme/theme1.xml><?xml version="1.0" encoding="utf-8"?>
<a:theme xmlns:a="http://schemas.openxmlformats.org/drawingml/2006/main" name="BlockprintVTI">
  <a:themeElements>
    <a:clrScheme name="Custom 69">
      <a:dk1>
        <a:sysClr val="windowText" lastClr="000000"/>
      </a:dk1>
      <a:lt1>
        <a:sysClr val="window" lastClr="FFFFFF"/>
      </a:lt1>
      <a:dk2>
        <a:srgbClr val="44131A"/>
      </a:dk2>
      <a:lt2>
        <a:srgbClr val="F2ECEA"/>
      </a:lt2>
      <a:accent1>
        <a:srgbClr val="A62C52"/>
      </a:accent1>
      <a:accent2>
        <a:srgbClr val="A7928D"/>
      </a:accent2>
      <a:accent3>
        <a:srgbClr val="307C71"/>
      </a:accent3>
      <a:accent4>
        <a:srgbClr val="41575D"/>
      </a:accent4>
      <a:accent5>
        <a:srgbClr val="8FA3A3"/>
      </a:accent5>
      <a:accent6>
        <a:srgbClr val="CA8370"/>
      </a:accent6>
      <a:hlink>
        <a:srgbClr val="D13D6E"/>
      </a:hlink>
      <a:folHlink>
        <a:srgbClr val="6C9D92"/>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337_TF11507366_Win32" id="{99A106EE-79AC-4A27-9DE5-DB9D9C5C3198}" vid="{E6A9FDE5-552D-49ED-8318-F369296065BB}"/>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566CE74E-0E49-4DCF-8160-81B293B5DD14}">
  <ds:schemaRefs>
    <ds:schemaRef ds:uri="http://schemas.microsoft.com/sharepoint/v3/contenttype/forms"/>
  </ds:schemaRefs>
</ds:datastoreItem>
</file>

<file path=customXml/itemProps2.xml><?xml version="1.0" encoding="utf-8"?>
<ds:datastoreItem xmlns:ds="http://schemas.openxmlformats.org/officeDocument/2006/customXml" ds:itemID="{9A578DBA-2233-4100-A154-9B2EE99CB7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0DF15B-6C3C-4D75-B10D-16EE1DCCB689}">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블록프린트 디자인</Template>
  <TotalTime>486</TotalTime>
  <Words>1335</Words>
  <Application>Microsoft Office PowerPoint</Application>
  <PresentationFormat>와이드스크린</PresentationFormat>
  <Paragraphs>118</Paragraphs>
  <Slides>16</Slides>
  <Notes>13</Notes>
  <HiddenSlides>0</HiddenSlides>
  <MMClips>0</MMClips>
  <ScaleCrop>false</ScaleCrop>
  <HeadingPairs>
    <vt:vector size="6" baseType="variant">
      <vt:variant>
        <vt:lpstr>사용한 글꼴</vt:lpstr>
      </vt:variant>
      <vt:variant>
        <vt:i4>14</vt:i4>
      </vt:variant>
      <vt:variant>
        <vt:lpstr>테마</vt:lpstr>
      </vt:variant>
      <vt:variant>
        <vt:i4>1</vt:i4>
      </vt:variant>
      <vt:variant>
        <vt:lpstr>슬라이드 제목</vt:lpstr>
      </vt:variant>
      <vt:variant>
        <vt:i4>16</vt:i4>
      </vt:variant>
    </vt:vector>
  </HeadingPairs>
  <TitlesOfParts>
    <vt:vector size="31" baseType="lpstr">
      <vt:lpstr>HY목각파임B</vt:lpstr>
      <vt:lpstr>NanumSquare</vt:lpstr>
      <vt:lpstr>NanumSquare ExtraBold</vt:lpstr>
      <vt:lpstr>system-ui</vt:lpstr>
      <vt:lpstr>var(--user-brandFontStackBase, SourceSansPro, Helvetica, Arial, sans-serif)</vt:lpstr>
      <vt:lpstr>Yu Gothic UI Semibold</vt:lpstr>
      <vt:lpstr>NanumGothic</vt:lpstr>
      <vt:lpstr>맑은 고딕</vt:lpstr>
      <vt:lpstr>휴먼매직체</vt:lpstr>
      <vt:lpstr>Arial</vt:lpstr>
      <vt:lpstr>Avenir Next LT Pro</vt:lpstr>
      <vt:lpstr>roboto</vt:lpstr>
      <vt:lpstr>Times New Roman</vt:lpstr>
      <vt:lpstr>Wingdings</vt:lpstr>
      <vt:lpstr>BlockprintVTI</vt:lpstr>
      <vt:lpstr>Prayer Meeting  for Persecuted Church Worldwide</vt:lpstr>
      <vt:lpstr>순서</vt:lpstr>
      <vt:lpstr>오픈도어 영상</vt:lpstr>
      <vt:lpstr>OPEN DOORS CORE VALUE/핵심가치 (3’)</vt:lpstr>
      <vt:lpstr>OPEN DOORS  CORE VALUE 5</vt:lpstr>
      <vt:lpstr>World watch List 2023 </vt:lpstr>
      <vt:lpstr>박해 받는 교회를 위한 기도(30')</vt:lpstr>
      <vt:lpstr>WWL 박해순위 3위 국가/Yemen</vt:lpstr>
      <vt:lpstr>WWL 박해순위 3위 국가/Yemen</vt:lpstr>
      <vt:lpstr>튀르키예/시리아를 위해 기도해 주세요</vt:lpstr>
      <vt:lpstr>전심으로 시리아의 온전한 구호활동과 회복을 위해서 기도합니다.</vt:lpstr>
      <vt:lpstr>시리아/튀르키예를 위해 기도합니다.</vt:lpstr>
      <vt:lpstr>박해 받는 교회를 위한 기도가 이 땅에 요원의 불길처럼 뜨겁게 일어나기를 기도합니다.</vt:lpstr>
      <vt:lpstr>말씀</vt:lpstr>
      <vt:lpstr>알림</vt:lpstr>
      <vt:lpstr>감사합니다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5</cp:revision>
  <dcterms:created xsi:type="dcterms:W3CDTF">2023-02-07T05:48:49Z</dcterms:created>
  <dcterms:modified xsi:type="dcterms:W3CDTF">2023-02-15T05:42:30Z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