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21"/>
  </p:notesMasterIdLst>
  <p:handoutMasterIdLst>
    <p:handoutMasterId r:id="rId22"/>
  </p:handoutMasterIdLst>
  <p:sldIdLst>
    <p:sldId id="260" r:id="rId5"/>
    <p:sldId id="264" r:id="rId6"/>
    <p:sldId id="373" r:id="rId7"/>
    <p:sldId id="374" r:id="rId8"/>
    <p:sldId id="263" r:id="rId9"/>
    <p:sldId id="301" r:id="rId10"/>
    <p:sldId id="2445" r:id="rId11"/>
    <p:sldId id="2446" r:id="rId12"/>
    <p:sldId id="262" r:id="rId13"/>
    <p:sldId id="2440" r:id="rId14"/>
    <p:sldId id="2449" r:id="rId15"/>
    <p:sldId id="2448" r:id="rId16"/>
    <p:sldId id="2458" r:id="rId17"/>
    <p:sldId id="2461" r:id="rId18"/>
    <p:sldId id="2462" r:id="rId19"/>
    <p:sldId id="309" r:id="rId20"/>
  </p:sldIdLst>
  <p:sldSz cx="12192000" cy="6858000"/>
  <p:notesSz cx="6858000" cy="9144000"/>
  <p:defaultTextStyle>
    <a:defPPr rtl="0">
      <a:defRPr lang="ko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6" d="100"/>
          <a:sy n="86" d="100"/>
        </p:scale>
        <p:origin x="382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35B5B776-8102-4606-8421-AB1714982E8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ko-KR" altLang="en-US">
              <a:latin typeface="+mj-ea"/>
              <a:ea typeface="+mj-ea"/>
            </a:endParaRP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260BA256-0A25-47B0-A8C4-E643B3D683B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3D5CE3A-B811-46C3-9C2A-D59B7D696A44}" type="datetime1">
              <a:rPr lang="ko-KR" altLang="en-US" smtClean="0">
                <a:latin typeface="+mj-ea"/>
                <a:ea typeface="+mj-ea"/>
              </a:rPr>
              <a:t>2023-06-29</a:t>
            </a:fld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704E7E44-F308-4E93-9BEA-050BCE8E679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ko-KR" altLang="en-US">
              <a:latin typeface="+mj-ea"/>
              <a:ea typeface="+mj-ea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DFB946A4-07F7-4841-BA1F-00A534E90E1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F059DDD1-FB49-4A7F-8D8C-4A92643E61D9}" type="slidenum">
              <a:rPr lang="en-US" altLang="ko-KR" smtClean="0">
                <a:latin typeface="+mj-ea"/>
                <a:ea typeface="+mj-ea"/>
              </a:rPr>
              <a:t>‹#›</a:t>
            </a:fld>
            <a:endParaRPr lang="ko-KR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84535875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+mj-ea"/>
                <a:ea typeface="+mj-ea"/>
              </a:defRPr>
            </a:lvl1pPr>
          </a:lstStyle>
          <a:p>
            <a:endParaRPr lang="ko-KR" altLang="en-US" noProof="0">
              <a:latin typeface="+mj-ea"/>
              <a:ea typeface="+mj-ea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+mj-ea"/>
                <a:ea typeface="+mj-ea"/>
              </a:defRPr>
            </a:lvl1pPr>
          </a:lstStyle>
          <a:p>
            <a:fld id="{B899CE89-86A0-43B2-A971-45310AA3BEB1}" type="datetime1">
              <a:rPr lang="ko-KR" altLang="en-US" smtClean="0"/>
              <a:pPr/>
              <a:t>2023-06-29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+mj-ea"/>
                <a:ea typeface="+mj-ea"/>
              </a:defRPr>
            </a:lvl1pPr>
          </a:lstStyle>
          <a:p>
            <a:endParaRPr lang="ko-KR" altLang="en-US" noProof="0">
              <a:latin typeface="+mj-ea"/>
              <a:ea typeface="+mj-ea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+mj-ea"/>
                <a:ea typeface="+mj-ea"/>
              </a:defRPr>
            </a:lvl1pPr>
          </a:lstStyle>
          <a:p>
            <a:fld id="{E4FAE989-34A2-4477-8CFD-C14743BD7CFB}" type="slidenum">
              <a:rPr lang="en-US" altLang="ko-KR" noProof="0" smtClean="0"/>
              <a:pPr/>
              <a:t>‹#›</a:t>
            </a:fld>
            <a:endParaRPr lang="ko-KR" altLang="en-US" noProof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07097850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4FAE989-34A2-4477-8CFD-C14743BD7CFB}" type="slidenum">
              <a:rPr lang="en-US" altLang="ko-KR" smtClean="0">
                <a:latin typeface="+mj-ea"/>
                <a:ea typeface="+mj-ea"/>
              </a:rPr>
              <a:t>1</a:t>
            </a:fld>
            <a:endParaRPr lang="ko-KR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4039355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4FAE989-34A2-4477-8CFD-C14743BD7CFB}" type="slidenum">
              <a:rPr lang="en-US" altLang="ko-KR" smtClean="0">
                <a:latin typeface="+mj-ea"/>
                <a:ea typeface="+mj-ea"/>
              </a:rPr>
              <a:t>2</a:t>
            </a:fld>
            <a:endParaRPr lang="ko-KR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9923250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3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2023-06-29</a:t>
            </a:fld>
            <a:endParaRPr lang="ko-K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E2E0407-935A-438B-AF66-28803EDE65A9}" type="slidenum">
              <a:rPr lang="en-US" altLang="ko-KR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12400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4FAE989-34A2-4477-8CFD-C14743BD7CFB}" type="slidenum">
              <a:rPr lang="en-US" altLang="ko-KR" smtClean="0">
                <a:latin typeface="+mj-ea"/>
                <a:ea typeface="+mj-ea"/>
              </a:rPr>
              <a:t>5</a:t>
            </a:fld>
            <a:endParaRPr lang="ko-KR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6737170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4FAE989-34A2-4477-8CFD-C14743BD7CFB}" type="slidenum">
              <a:rPr lang="en-US" altLang="ko-KR" smtClean="0">
                <a:latin typeface="+mj-ea"/>
                <a:ea typeface="+mj-ea"/>
              </a:rPr>
              <a:t>6</a:t>
            </a:fld>
            <a:endParaRPr lang="ko-KR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7899464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560C251-82B7-4253-A774-38D73C276BCE}" type="slidenum">
              <a:rPr lang="en-US" altLang="ko-KR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92509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560C251-82B7-4253-A774-38D73C276BCE}" type="slidenum">
              <a:rPr lang="en-US" altLang="ko-KR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92509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15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4FAE989-34A2-4477-8CFD-C14743BD7CFB}" type="slidenum">
              <a:rPr lang="en-US" altLang="ko-KR" smtClean="0">
                <a:latin typeface="+mj-ea"/>
                <a:ea typeface="+mj-ea"/>
              </a:rPr>
              <a:t>16</a:t>
            </a:fld>
            <a:endParaRPr lang="ko-KR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5196683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1">
            <a:extLst>
              <a:ext uri="{FF2B5EF4-FFF2-40B4-BE49-F238E27FC236}">
                <a16:creationId xmlns:a16="http://schemas.microsoft.com/office/drawing/2014/main" id="{87307CE3-0355-4F20-AD39-7B93A99DD7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85812" y="2522070"/>
            <a:ext cx="4606621" cy="1533098"/>
          </a:xfrm>
        </p:spPr>
        <p:txBody>
          <a:bodyPr rtlCol="0">
            <a:normAutofit/>
          </a:bodyPr>
          <a:lstStyle>
            <a:lvl1pPr algn="ctr"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sz="4000" noProof="0"/>
              <a:t>마스터 제목 스타일 편집</a:t>
            </a:r>
          </a:p>
        </p:txBody>
      </p:sp>
      <p:sp>
        <p:nvSpPr>
          <p:cNvPr id="9" name="부제목 2">
            <a:extLst>
              <a:ext uri="{FF2B5EF4-FFF2-40B4-BE49-F238E27FC236}">
                <a16:creationId xmlns:a16="http://schemas.microsoft.com/office/drawing/2014/main" id="{0315525E-2D15-4FC9-89EE-7A1CD46B8E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48670" y="4155083"/>
            <a:ext cx="4490112" cy="553395"/>
          </a:xfrm>
        </p:spPr>
        <p:txBody>
          <a:bodyPr rtlCol="0">
            <a:normAutofit/>
          </a:bodyPr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클릭하여 마스터 부제목 스타일 편집</a:t>
            </a:r>
          </a:p>
        </p:txBody>
      </p:sp>
      <p:sp>
        <p:nvSpPr>
          <p:cNvPr id="92" name="그림 개체 틀 91">
            <a:extLst>
              <a:ext uri="{FF2B5EF4-FFF2-40B4-BE49-F238E27FC236}">
                <a16:creationId xmlns:a16="http://schemas.microsoft.com/office/drawing/2014/main" id="{E3EE055C-F49C-4345-9B6C-2A3011EB4A3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39" y="8"/>
            <a:ext cx="12188938" cy="6857992"/>
          </a:xfrm>
          <a:custGeom>
            <a:avLst/>
            <a:gdLst>
              <a:gd name="connsiteX0" fmla="*/ 10789622 w 12188938"/>
              <a:gd name="connsiteY0" fmla="*/ 4110765 h 6857992"/>
              <a:gd name="connsiteX1" fmla="*/ 10793496 w 12188938"/>
              <a:gd name="connsiteY1" fmla="*/ 4192880 h 6857992"/>
              <a:gd name="connsiteX2" fmla="*/ 10789622 w 12188938"/>
              <a:gd name="connsiteY2" fmla="*/ 4110765 h 6857992"/>
              <a:gd name="connsiteX3" fmla="*/ 11430043 w 12188938"/>
              <a:gd name="connsiteY3" fmla="*/ 4107476 h 6857992"/>
              <a:gd name="connsiteX4" fmla="*/ 11480790 w 12188938"/>
              <a:gd name="connsiteY4" fmla="*/ 4171816 h 6857992"/>
              <a:gd name="connsiteX5" fmla="*/ 11430043 w 12188938"/>
              <a:gd name="connsiteY5" fmla="*/ 4107476 h 6857992"/>
              <a:gd name="connsiteX6" fmla="*/ 11643184 w 12188938"/>
              <a:gd name="connsiteY6" fmla="*/ 4107090 h 6857992"/>
              <a:gd name="connsiteX7" fmla="*/ 11643184 w 12188938"/>
              <a:gd name="connsiteY7" fmla="*/ 4186306 h 6857992"/>
              <a:gd name="connsiteX8" fmla="*/ 11643184 w 12188938"/>
              <a:gd name="connsiteY8" fmla="*/ 4107090 h 6857992"/>
              <a:gd name="connsiteX9" fmla="*/ 11084439 w 12188938"/>
              <a:gd name="connsiteY9" fmla="*/ 4104189 h 6857992"/>
              <a:gd name="connsiteX10" fmla="*/ 11088324 w 12188938"/>
              <a:gd name="connsiteY10" fmla="*/ 4196932 h 6857992"/>
              <a:gd name="connsiteX11" fmla="*/ 11084439 w 12188938"/>
              <a:gd name="connsiteY11" fmla="*/ 4104189 h 6857992"/>
              <a:gd name="connsiteX12" fmla="*/ 11977268 w 12188938"/>
              <a:gd name="connsiteY12" fmla="*/ 4064583 h 6857992"/>
              <a:gd name="connsiteX13" fmla="*/ 11957860 w 12188938"/>
              <a:gd name="connsiteY13" fmla="*/ 4157259 h 6857992"/>
              <a:gd name="connsiteX14" fmla="*/ 11977268 w 12188938"/>
              <a:gd name="connsiteY14" fmla="*/ 4064583 h 6857992"/>
              <a:gd name="connsiteX15" fmla="*/ 10164195 w 12188938"/>
              <a:gd name="connsiteY15" fmla="*/ 4056856 h 6857992"/>
              <a:gd name="connsiteX16" fmla="*/ 10164195 w 12188938"/>
              <a:gd name="connsiteY16" fmla="*/ 4150563 h 6857992"/>
              <a:gd name="connsiteX17" fmla="*/ 10164195 w 12188938"/>
              <a:gd name="connsiteY17" fmla="*/ 4056856 h 6857992"/>
              <a:gd name="connsiteX18" fmla="*/ 10470889 w 12188938"/>
              <a:gd name="connsiteY18" fmla="*/ 4053956 h 6857992"/>
              <a:gd name="connsiteX19" fmla="*/ 10447647 w 12188938"/>
              <a:gd name="connsiteY19" fmla="*/ 4147134 h 6857992"/>
              <a:gd name="connsiteX20" fmla="*/ 10470889 w 12188938"/>
              <a:gd name="connsiteY20" fmla="*/ 4053956 h 6857992"/>
              <a:gd name="connsiteX21" fmla="*/ 9577411 w 12188938"/>
              <a:gd name="connsiteY21" fmla="*/ 4039202 h 6857992"/>
              <a:gd name="connsiteX22" fmla="*/ 9496106 w 12188938"/>
              <a:gd name="connsiteY22" fmla="*/ 4104016 h 6857992"/>
              <a:gd name="connsiteX23" fmla="*/ 9577411 w 12188938"/>
              <a:gd name="connsiteY23" fmla="*/ 4039202 h 6857992"/>
              <a:gd name="connsiteX24" fmla="*/ 9818337 w 12188938"/>
              <a:gd name="connsiteY24" fmla="*/ 4024973 h 6857992"/>
              <a:gd name="connsiteX25" fmla="*/ 9872844 w 12188938"/>
              <a:gd name="connsiteY25" fmla="*/ 4096891 h 6857992"/>
              <a:gd name="connsiteX26" fmla="*/ 9818337 w 12188938"/>
              <a:gd name="connsiteY26" fmla="*/ 4024973 h 6857992"/>
              <a:gd name="connsiteX27" fmla="*/ 9255412 w 12188938"/>
              <a:gd name="connsiteY27" fmla="*/ 4021111 h 6857992"/>
              <a:gd name="connsiteX28" fmla="*/ 9236054 w 12188938"/>
              <a:gd name="connsiteY28" fmla="*/ 4114818 h 6857992"/>
              <a:gd name="connsiteX29" fmla="*/ 9255412 w 12188938"/>
              <a:gd name="connsiteY29" fmla="*/ 4021111 h 6857992"/>
              <a:gd name="connsiteX30" fmla="*/ 8755009 w 12188938"/>
              <a:gd name="connsiteY30" fmla="*/ 3985365 h 6857992"/>
              <a:gd name="connsiteX31" fmla="*/ 8758894 w 12188938"/>
              <a:gd name="connsiteY31" fmla="*/ 4064581 h 6857992"/>
              <a:gd name="connsiteX32" fmla="*/ 8755009 w 12188938"/>
              <a:gd name="connsiteY32" fmla="*/ 3985365 h 6857992"/>
              <a:gd name="connsiteX33" fmla="*/ 8954716 w 12188938"/>
              <a:gd name="connsiteY33" fmla="*/ 3983984 h 6857992"/>
              <a:gd name="connsiteX34" fmla="*/ 8966312 w 12188938"/>
              <a:gd name="connsiteY34" fmla="*/ 4076660 h 6857992"/>
              <a:gd name="connsiteX35" fmla="*/ 8954716 w 12188938"/>
              <a:gd name="connsiteY35" fmla="*/ 3983984 h 6857992"/>
              <a:gd name="connsiteX36" fmla="*/ 2444354 w 12188938"/>
              <a:gd name="connsiteY36" fmla="*/ 3954971 h 6857992"/>
              <a:gd name="connsiteX37" fmla="*/ 2444354 w 12188938"/>
              <a:gd name="connsiteY37" fmla="*/ 3962056 h 6857992"/>
              <a:gd name="connsiteX38" fmla="*/ 2444354 w 12188938"/>
              <a:gd name="connsiteY38" fmla="*/ 3954971 h 6857992"/>
              <a:gd name="connsiteX39" fmla="*/ 152046 w 12188938"/>
              <a:gd name="connsiteY39" fmla="*/ 3893917 h 6857992"/>
              <a:gd name="connsiteX40" fmla="*/ 124874 w 12188938"/>
              <a:gd name="connsiteY40" fmla="*/ 3973187 h 6857992"/>
              <a:gd name="connsiteX41" fmla="*/ 152046 w 12188938"/>
              <a:gd name="connsiteY41" fmla="*/ 3893917 h 6857992"/>
              <a:gd name="connsiteX42" fmla="*/ 638431 w 12188938"/>
              <a:gd name="connsiteY42" fmla="*/ 3886118 h 6857992"/>
              <a:gd name="connsiteX43" fmla="*/ 591851 w 12188938"/>
              <a:gd name="connsiteY43" fmla="*/ 3954475 h 6857992"/>
              <a:gd name="connsiteX44" fmla="*/ 638431 w 12188938"/>
              <a:gd name="connsiteY44" fmla="*/ 3886118 h 6857992"/>
              <a:gd name="connsiteX45" fmla="*/ 2020621 w 12188938"/>
              <a:gd name="connsiteY45" fmla="*/ 3879602 h 6857992"/>
              <a:gd name="connsiteX46" fmla="*/ 1970159 w 12188938"/>
              <a:gd name="connsiteY46" fmla="*/ 3940557 h 6857992"/>
              <a:gd name="connsiteX47" fmla="*/ 2020621 w 12188938"/>
              <a:gd name="connsiteY47" fmla="*/ 3879602 h 6857992"/>
              <a:gd name="connsiteX48" fmla="*/ 2665543 w 12188938"/>
              <a:gd name="connsiteY48" fmla="*/ 3875853 h 6857992"/>
              <a:gd name="connsiteX49" fmla="*/ 2715973 w 12188938"/>
              <a:gd name="connsiteY49" fmla="*/ 3943768 h 6857992"/>
              <a:gd name="connsiteX50" fmla="*/ 2665543 w 12188938"/>
              <a:gd name="connsiteY50" fmla="*/ 3875853 h 6857992"/>
              <a:gd name="connsiteX51" fmla="*/ 2354642 w 12188938"/>
              <a:gd name="connsiteY51" fmla="*/ 3875755 h 6857992"/>
              <a:gd name="connsiteX52" fmla="*/ 2331239 w 12188938"/>
              <a:gd name="connsiteY52" fmla="*/ 3957870 h 6857992"/>
              <a:gd name="connsiteX53" fmla="*/ 2354642 w 12188938"/>
              <a:gd name="connsiteY53" fmla="*/ 3875755 h 6857992"/>
              <a:gd name="connsiteX54" fmla="*/ 3277407 w 12188938"/>
              <a:gd name="connsiteY54" fmla="*/ 3871629 h 6857992"/>
              <a:gd name="connsiteX55" fmla="*/ 3196102 w 12188938"/>
              <a:gd name="connsiteY55" fmla="*/ 3936443 h 6857992"/>
              <a:gd name="connsiteX56" fmla="*/ 3277407 w 12188938"/>
              <a:gd name="connsiteY56" fmla="*/ 3871629 h 6857992"/>
              <a:gd name="connsiteX57" fmla="*/ 2934216 w 12188938"/>
              <a:gd name="connsiteY57" fmla="*/ 3870580 h 6857992"/>
              <a:gd name="connsiteX58" fmla="*/ 2918615 w 12188938"/>
              <a:gd name="connsiteY58" fmla="*/ 3963323 h 6857992"/>
              <a:gd name="connsiteX59" fmla="*/ 2934216 w 12188938"/>
              <a:gd name="connsiteY59" fmla="*/ 3870580 h 6857992"/>
              <a:gd name="connsiteX60" fmla="*/ 1438182 w 12188938"/>
              <a:gd name="connsiteY60" fmla="*/ 3868995 h 6857992"/>
              <a:gd name="connsiteX61" fmla="*/ 1438182 w 12188938"/>
              <a:gd name="connsiteY61" fmla="*/ 3947246 h 6857992"/>
              <a:gd name="connsiteX62" fmla="*/ 1438182 w 12188938"/>
              <a:gd name="connsiteY62" fmla="*/ 3868995 h 6857992"/>
              <a:gd name="connsiteX63" fmla="*/ 1765862 w 12188938"/>
              <a:gd name="connsiteY63" fmla="*/ 3862391 h 6857992"/>
              <a:gd name="connsiteX64" fmla="*/ 1738637 w 12188938"/>
              <a:gd name="connsiteY64" fmla="*/ 3951206 h 6857992"/>
              <a:gd name="connsiteX65" fmla="*/ 1765862 w 12188938"/>
              <a:gd name="connsiteY65" fmla="*/ 3862391 h 6857992"/>
              <a:gd name="connsiteX66" fmla="*/ 1154678 w 12188938"/>
              <a:gd name="connsiteY66" fmla="*/ 3861266 h 6857992"/>
              <a:gd name="connsiteX67" fmla="*/ 1154678 w 12188938"/>
              <a:gd name="connsiteY67" fmla="*/ 3939811 h 6857992"/>
              <a:gd name="connsiteX68" fmla="*/ 1154678 w 12188938"/>
              <a:gd name="connsiteY68" fmla="*/ 3861266 h 6857992"/>
              <a:gd name="connsiteX69" fmla="*/ 878722 w 12188938"/>
              <a:gd name="connsiteY69" fmla="*/ 3858367 h 6857992"/>
              <a:gd name="connsiteX70" fmla="*/ 902082 w 12188938"/>
              <a:gd name="connsiteY70" fmla="*/ 3947246 h 6857992"/>
              <a:gd name="connsiteX71" fmla="*/ 878722 w 12188938"/>
              <a:gd name="connsiteY71" fmla="*/ 3858367 h 6857992"/>
              <a:gd name="connsiteX72" fmla="*/ 449757 w 12188938"/>
              <a:gd name="connsiteY72" fmla="*/ 3849853 h 6857992"/>
              <a:gd name="connsiteX73" fmla="*/ 368452 w 12188938"/>
              <a:gd name="connsiteY73" fmla="*/ 3914667 h 6857992"/>
              <a:gd name="connsiteX74" fmla="*/ 449757 w 12188938"/>
              <a:gd name="connsiteY74" fmla="*/ 3849853 h 6857992"/>
              <a:gd name="connsiteX75" fmla="*/ 11651208 w 12188938"/>
              <a:gd name="connsiteY75" fmla="*/ 3796213 h 6857992"/>
              <a:gd name="connsiteX76" fmla="*/ 11600851 w 12188938"/>
              <a:gd name="connsiteY76" fmla="*/ 3856978 h 6857992"/>
              <a:gd name="connsiteX77" fmla="*/ 11651208 w 12188938"/>
              <a:gd name="connsiteY77" fmla="*/ 3796213 h 6857992"/>
              <a:gd name="connsiteX78" fmla="*/ 11969505 w 12188938"/>
              <a:gd name="connsiteY78" fmla="*/ 3789255 h 6857992"/>
              <a:gd name="connsiteX79" fmla="*/ 11946215 w 12188938"/>
              <a:gd name="connsiteY79" fmla="*/ 3878313 h 6857992"/>
              <a:gd name="connsiteX80" fmla="*/ 11969505 w 12188938"/>
              <a:gd name="connsiteY80" fmla="*/ 3789255 h 6857992"/>
              <a:gd name="connsiteX81" fmla="*/ 9892567 w 12188938"/>
              <a:gd name="connsiteY81" fmla="*/ 3764136 h 6857992"/>
              <a:gd name="connsiteX82" fmla="*/ 9900260 w 12188938"/>
              <a:gd name="connsiteY82" fmla="*/ 3767679 h 6857992"/>
              <a:gd name="connsiteX83" fmla="*/ 9892567 w 12188938"/>
              <a:gd name="connsiteY83" fmla="*/ 3764136 h 6857992"/>
              <a:gd name="connsiteX84" fmla="*/ 11015833 w 12188938"/>
              <a:gd name="connsiteY84" fmla="*/ 3747231 h 6857992"/>
              <a:gd name="connsiteX85" fmla="*/ 11008064 w 12188938"/>
              <a:gd name="connsiteY85" fmla="*/ 3829375 h 6857992"/>
              <a:gd name="connsiteX86" fmla="*/ 11015833 w 12188938"/>
              <a:gd name="connsiteY86" fmla="*/ 3747231 h 6857992"/>
              <a:gd name="connsiteX87" fmla="*/ 9713361 w 12188938"/>
              <a:gd name="connsiteY87" fmla="*/ 3736605 h 6857992"/>
              <a:gd name="connsiteX88" fmla="*/ 9717235 w 12188938"/>
              <a:gd name="connsiteY88" fmla="*/ 3818720 h 6857992"/>
              <a:gd name="connsiteX89" fmla="*/ 9713361 w 12188938"/>
              <a:gd name="connsiteY89" fmla="*/ 3736605 h 6857992"/>
              <a:gd name="connsiteX90" fmla="*/ 10638051 w 12188938"/>
              <a:gd name="connsiteY90" fmla="*/ 3736359 h 6857992"/>
              <a:gd name="connsiteX91" fmla="*/ 10680915 w 12188938"/>
              <a:gd name="connsiteY91" fmla="*/ 3804381 h 6857992"/>
              <a:gd name="connsiteX92" fmla="*/ 10638051 w 12188938"/>
              <a:gd name="connsiteY92" fmla="*/ 3736359 h 6857992"/>
              <a:gd name="connsiteX93" fmla="*/ 10264977 w 12188938"/>
              <a:gd name="connsiteY93" fmla="*/ 3722113 h 6857992"/>
              <a:gd name="connsiteX94" fmla="*/ 10233803 w 12188938"/>
              <a:gd name="connsiteY94" fmla="*/ 3811564 h 6857992"/>
              <a:gd name="connsiteX95" fmla="*/ 10264977 w 12188938"/>
              <a:gd name="connsiteY95" fmla="*/ 3722113 h 6857992"/>
              <a:gd name="connsiteX96" fmla="*/ 11255210 w 12188938"/>
              <a:gd name="connsiteY96" fmla="*/ 3710038 h 6857992"/>
              <a:gd name="connsiteX97" fmla="*/ 11305640 w 12188938"/>
              <a:gd name="connsiteY97" fmla="*/ 3785221 h 6857992"/>
              <a:gd name="connsiteX98" fmla="*/ 11255210 w 12188938"/>
              <a:gd name="connsiteY98" fmla="*/ 3710038 h 6857992"/>
              <a:gd name="connsiteX99" fmla="*/ 8843923 w 12188938"/>
              <a:gd name="connsiteY99" fmla="*/ 3695267 h 6857992"/>
              <a:gd name="connsiteX100" fmla="*/ 8886829 w 12188938"/>
              <a:gd name="connsiteY100" fmla="*/ 3766942 h 6857992"/>
              <a:gd name="connsiteX101" fmla="*/ 8843923 w 12188938"/>
              <a:gd name="connsiteY101" fmla="*/ 3695267 h 6857992"/>
              <a:gd name="connsiteX102" fmla="*/ 9156291 w 12188938"/>
              <a:gd name="connsiteY102" fmla="*/ 3691684 h 6857992"/>
              <a:gd name="connsiteX103" fmla="*/ 9183544 w 12188938"/>
              <a:gd name="connsiteY103" fmla="*/ 3785391 h 6857992"/>
              <a:gd name="connsiteX104" fmla="*/ 9156291 w 12188938"/>
              <a:gd name="connsiteY104" fmla="*/ 3691684 h 6857992"/>
              <a:gd name="connsiteX105" fmla="*/ 9953307 w 12188938"/>
              <a:gd name="connsiteY105" fmla="*/ 3691683 h 6857992"/>
              <a:gd name="connsiteX106" fmla="*/ 9996085 w 12188938"/>
              <a:gd name="connsiteY106" fmla="*/ 3752859 h 6857992"/>
              <a:gd name="connsiteX107" fmla="*/ 9953307 w 12188938"/>
              <a:gd name="connsiteY107" fmla="*/ 3691683 h 6857992"/>
              <a:gd name="connsiteX108" fmla="*/ 9435245 w 12188938"/>
              <a:gd name="connsiteY108" fmla="*/ 3691681 h 6857992"/>
              <a:gd name="connsiteX109" fmla="*/ 9415829 w 12188938"/>
              <a:gd name="connsiteY109" fmla="*/ 3698878 h 6857992"/>
              <a:gd name="connsiteX110" fmla="*/ 9466311 w 12188938"/>
              <a:gd name="connsiteY110" fmla="*/ 3698878 h 6857992"/>
              <a:gd name="connsiteX111" fmla="*/ 9435245 w 12188938"/>
              <a:gd name="connsiteY111" fmla="*/ 3691681 h 6857992"/>
              <a:gd name="connsiteX112" fmla="*/ 2587306 w 12188938"/>
              <a:gd name="connsiteY112" fmla="*/ 3639747 h 6857992"/>
              <a:gd name="connsiteX113" fmla="*/ 2506000 w 12188938"/>
              <a:gd name="connsiteY113" fmla="*/ 3704033 h 6857992"/>
              <a:gd name="connsiteX114" fmla="*/ 2587306 w 12188938"/>
              <a:gd name="connsiteY114" fmla="*/ 3639747 h 6857992"/>
              <a:gd name="connsiteX115" fmla="*/ 2292026 w 12188938"/>
              <a:gd name="connsiteY115" fmla="*/ 3617819 h 6857992"/>
              <a:gd name="connsiteX116" fmla="*/ 2295907 w 12188938"/>
              <a:gd name="connsiteY116" fmla="*/ 3699934 h 6857992"/>
              <a:gd name="connsiteX117" fmla="*/ 2292026 w 12188938"/>
              <a:gd name="connsiteY117" fmla="*/ 3617819 h 6857992"/>
              <a:gd name="connsiteX118" fmla="*/ 3100946 w 12188938"/>
              <a:gd name="connsiteY118" fmla="*/ 3612641 h 6857992"/>
              <a:gd name="connsiteX119" fmla="*/ 3054274 w 12188938"/>
              <a:gd name="connsiteY119" fmla="*/ 3684202 h 6857992"/>
              <a:gd name="connsiteX120" fmla="*/ 3100946 w 12188938"/>
              <a:gd name="connsiteY120" fmla="*/ 3612641 h 6857992"/>
              <a:gd name="connsiteX121" fmla="*/ 343061 w 12188938"/>
              <a:gd name="connsiteY121" fmla="*/ 3611056 h 6857992"/>
              <a:gd name="connsiteX122" fmla="*/ 327601 w 12188938"/>
              <a:gd name="connsiteY122" fmla="*/ 3703799 h 6857992"/>
              <a:gd name="connsiteX123" fmla="*/ 343061 w 12188938"/>
              <a:gd name="connsiteY123" fmla="*/ 3611056 h 6857992"/>
              <a:gd name="connsiteX124" fmla="*/ 3384110 w 12188938"/>
              <a:gd name="connsiteY124" fmla="*/ 3609455 h 6857992"/>
              <a:gd name="connsiteX125" fmla="*/ 3391880 w 12188938"/>
              <a:gd name="connsiteY125" fmla="*/ 3702484 h 6857992"/>
              <a:gd name="connsiteX126" fmla="*/ 3384110 w 12188938"/>
              <a:gd name="connsiteY126" fmla="*/ 3609455 h 6857992"/>
              <a:gd name="connsiteX127" fmla="*/ 2824429 w 12188938"/>
              <a:gd name="connsiteY127" fmla="*/ 3603329 h 6857992"/>
              <a:gd name="connsiteX128" fmla="*/ 2828330 w 12188938"/>
              <a:gd name="connsiteY128" fmla="*/ 3689308 h 6857992"/>
              <a:gd name="connsiteX129" fmla="*/ 2824429 w 12188938"/>
              <a:gd name="connsiteY129" fmla="*/ 3603329 h 6857992"/>
              <a:gd name="connsiteX130" fmla="*/ 2040279 w 12188938"/>
              <a:gd name="connsiteY130" fmla="*/ 3578335 h 6857992"/>
              <a:gd name="connsiteX131" fmla="*/ 2090709 w 12188938"/>
              <a:gd name="connsiteY131" fmla="*/ 3650011 h 6857992"/>
              <a:gd name="connsiteX132" fmla="*/ 2040279 w 12188938"/>
              <a:gd name="connsiteY132" fmla="*/ 3578335 h 6857992"/>
              <a:gd name="connsiteX133" fmla="*/ 99393 w 12188938"/>
              <a:gd name="connsiteY133" fmla="*/ 3575932 h 6857992"/>
              <a:gd name="connsiteX134" fmla="*/ 149855 w 12188938"/>
              <a:gd name="connsiteY134" fmla="*/ 3647887 h 6857992"/>
              <a:gd name="connsiteX135" fmla="*/ 99393 w 12188938"/>
              <a:gd name="connsiteY135" fmla="*/ 3575932 h 6857992"/>
              <a:gd name="connsiteX136" fmla="*/ 801257 w 12188938"/>
              <a:gd name="connsiteY136" fmla="*/ 3571806 h 6857992"/>
              <a:gd name="connsiteX137" fmla="*/ 847929 w 12188938"/>
              <a:gd name="connsiteY137" fmla="*/ 3639458 h 6857992"/>
              <a:gd name="connsiteX138" fmla="*/ 801257 w 12188938"/>
              <a:gd name="connsiteY138" fmla="*/ 3571806 h 6857992"/>
              <a:gd name="connsiteX139" fmla="*/ 1771669 w 12188938"/>
              <a:gd name="connsiteY139" fmla="*/ 3571447 h 6857992"/>
              <a:gd name="connsiteX140" fmla="*/ 1775551 w 12188938"/>
              <a:gd name="connsiteY140" fmla="*/ 3653562 h 6857992"/>
              <a:gd name="connsiteX141" fmla="*/ 1771669 w 12188938"/>
              <a:gd name="connsiteY141" fmla="*/ 3571447 h 6857992"/>
              <a:gd name="connsiteX142" fmla="*/ 1531232 w 12188938"/>
              <a:gd name="connsiteY142" fmla="*/ 3567584 h 6857992"/>
              <a:gd name="connsiteX143" fmla="*/ 1515737 w 12188938"/>
              <a:gd name="connsiteY143" fmla="*/ 3661291 h 6857992"/>
              <a:gd name="connsiteX144" fmla="*/ 1531232 w 12188938"/>
              <a:gd name="connsiteY144" fmla="*/ 3567584 h 6857992"/>
              <a:gd name="connsiteX145" fmla="*/ 576083 w 12188938"/>
              <a:gd name="connsiteY145" fmla="*/ 3560820 h 6857992"/>
              <a:gd name="connsiteX146" fmla="*/ 579988 w 12188938"/>
              <a:gd name="connsiteY146" fmla="*/ 3657427 h 6857992"/>
              <a:gd name="connsiteX147" fmla="*/ 576083 w 12188938"/>
              <a:gd name="connsiteY147" fmla="*/ 3560820 h 6857992"/>
              <a:gd name="connsiteX148" fmla="*/ 1243735 w 12188938"/>
              <a:gd name="connsiteY148" fmla="*/ 3554060 h 6857992"/>
              <a:gd name="connsiteX149" fmla="*/ 1267115 w 12188938"/>
              <a:gd name="connsiteY149" fmla="*/ 3621974 h 6857992"/>
              <a:gd name="connsiteX150" fmla="*/ 1298288 w 12188938"/>
              <a:gd name="connsiteY150" fmla="*/ 3607677 h 6857992"/>
              <a:gd name="connsiteX151" fmla="*/ 1243735 w 12188938"/>
              <a:gd name="connsiteY151" fmla="*/ 3554060 h 6857992"/>
              <a:gd name="connsiteX152" fmla="*/ 1069080 w 12188938"/>
              <a:gd name="connsiteY152" fmla="*/ 3514450 h 6857992"/>
              <a:gd name="connsiteX153" fmla="*/ 1057493 w 12188938"/>
              <a:gd name="connsiteY153" fmla="*/ 3603329 h 6857992"/>
              <a:gd name="connsiteX154" fmla="*/ 1069080 w 12188938"/>
              <a:gd name="connsiteY154" fmla="*/ 3514450 h 6857992"/>
              <a:gd name="connsiteX155" fmla="*/ 11577350 w 12188938"/>
              <a:gd name="connsiteY155" fmla="*/ 3430849 h 6857992"/>
              <a:gd name="connsiteX156" fmla="*/ 11534652 w 12188938"/>
              <a:gd name="connsiteY156" fmla="*/ 3506317 h 6857992"/>
              <a:gd name="connsiteX157" fmla="*/ 11577350 w 12188938"/>
              <a:gd name="connsiteY157" fmla="*/ 3430849 h 6857992"/>
              <a:gd name="connsiteX158" fmla="*/ 12105571 w 12188938"/>
              <a:gd name="connsiteY158" fmla="*/ 3430847 h 6857992"/>
              <a:gd name="connsiteX159" fmla="*/ 12160022 w 12188938"/>
              <a:gd name="connsiteY159" fmla="*/ 3498761 h 6857992"/>
              <a:gd name="connsiteX160" fmla="*/ 12105571 w 12188938"/>
              <a:gd name="connsiteY160" fmla="*/ 3430847 h 6857992"/>
              <a:gd name="connsiteX161" fmla="*/ 11825923 w 12188938"/>
              <a:gd name="connsiteY161" fmla="*/ 3416356 h 6857992"/>
              <a:gd name="connsiteX162" fmla="*/ 11794935 w 12188938"/>
              <a:gd name="connsiteY162" fmla="*/ 3488207 h 6857992"/>
              <a:gd name="connsiteX163" fmla="*/ 11825923 w 12188938"/>
              <a:gd name="connsiteY163" fmla="*/ 3416356 h 6857992"/>
              <a:gd name="connsiteX164" fmla="*/ 11297784 w 12188938"/>
              <a:gd name="connsiteY164" fmla="*/ 3380614 h 6857992"/>
              <a:gd name="connsiteX165" fmla="*/ 11239709 w 12188938"/>
              <a:gd name="connsiteY165" fmla="*/ 3448527 h 6857992"/>
              <a:gd name="connsiteX166" fmla="*/ 11297784 w 12188938"/>
              <a:gd name="connsiteY166" fmla="*/ 3380614 h 6857992"/>
              <a:gd name="connsiteX167" fmla="*/ 9415502 w 12188938"/>
              <a:gd name="connsiteY167" fmla="*/ 3379348 h 6857992"/>
              <a:gd name="connsiteX168" fmla="*/ 9391588 w 12188938"/>
              <a:gd name="connsiteY168" fmla="*/ 3380958 h 6857992"/>
              <a:gd name="connsiteX169" fmla="*/ 9395473 w 12188938"/>
              <a:gd name="connsiteY169" fmla="*/ 3473354 h 6857992"/>
              <a:gd name="connsiteX170" fmla="*/ 9453741 w 12188938"/>
              <a:gd name="connsiteY170" fmla="*/ 3405834 h 6857992"/>
              <a:gd name="connsiteX171" fmla="*/ 9415502 w 12188938"/>
              <a:gd name="connsiteY171" fmla="*/ 3379348 h 6857992"/>
              <a:gd name="connsiteX172" fmla="*/ 10016080 w 12188938"/>
              <a:gd name="connsiteY172" fmla="*/ 3369986 h 6857992"/>
              <a:gd name="connsiteX173" fmla="*/ 9996671 w 12188938"/>
              <a:gd name="connsiteY173" fmla="*/ 3462920 h 6857992"/>
              <a:gd name="connsiteX174" fmla="*/ 10016080 w 12188938"/>
              <a:gd name="connsiteY174" fmla="*/ 3369986 h 6857992"/>
              <a:gd name="connsiteX175" fmla="*/ 10284650 w 12188938"/>
              <a:gd name="connsiteY175" fmla="*/ 3366124 h 6857992"/>
              <a:gd name="connsiteX176" fmla="*/ 10261360 w 12188938"/>
              <a:gd name="connsiteY176" fmla="*/ 3459057 h 6857992"/>
              <a:gd name="connsiteX177" fmla="*/ 10284650 w 12188938"/>
              <a:gd name="connsiteY177" fmla="*/ 3366124 h 6857992"/>
              <a:gd name="connsiteX178" fmla="*/ 10933029 w 12188938"/>
              <a:gd name="connsiteY178" fmla="*/ 3359362 h 6857992"/>
              <a:gd name="connsiteX179" fmla="*/ 10983552 w 12188938"/>
              <a:gd name="connsiteY179" fmla="*/ 3434478 h 6857992"/>
              <a:gd name="connsiteX180" fmla="*/ 10933029 w 12188938"/>
              <a:gd name="connsiteY180" fmla="*/ 3359362 h 6857992"/>
              <a:gd name="connsiteX181" fmla="*/ 9662987 w 12188938"/>
              <a:gd name="connsiteY181" fmla="*/ 3359089 h 6857992"/>
              <a:gd name="connsiteX182" fmla="*/ 9733014 w 12188938"/>
              <a:gd name="connsiteY182" fmla="*/ 3395005 h 6857992"/>
              <a:gd name="connsiteX183" fmla="*/ 9662987 w 12188938"/>
              <a:gd name="connsiteY183" fmla="*/ 3359089 h 6857992"/>
              <a:gd name="connsiteX184" fmla="*/ 10579447 w 12188938"/>
              <a:gd name="connsiteY184" fmla="*/ 3355210 h 6857992"/>
              <a:gd name="connsiteX185" fmla="*/ 10649317 w 12188938"/>
              <a:gd name="connsiteY185" fmla="*/ 3416018 h 6857992"/>
              <a:gd name="connsiteX186" fmla="*/ 10579447 w 12188938"/>
              <a:gd name="connsiteY186" fmla="*/ 3355210 h 6857992"/>
              <a:gd name="connsiteX187" fmla="*/ 8807023 w 12188938"/>
              <a:gd name="connsiteY187" fmla="*/ 3338629 h 6857992"/>
              <a:gd name="connsiteX188" fmla="*/ 8818677 w 12188938"/>
              <a:gd name="connsiteY188" fmla="*/ 3432334 h 6857992"/>
              <a:gd name="connsiteX189" fmla="*/ 8807023 w 12188938"/>
              <a:gd name="connsiteY189" fmla="*/ 3338629 h 6857992"/>
              <a:gd name="connsiteX190" fmla="*/ 9080770 w 12188938"/>
              <a:gd name="connsiteY190" fmla="*/ 3312824 h 6857992"/>
              <a:gd name="connsiteX191" fmla="*/ 9100193 w 12188938"/>
              <a:gd name="connsiteY191" fmla="*/ 3391616 h 6857992"/>
              <a:gd name="connsiteX192" fmla="*/ 9080770 w 12188938"/>
              <a:gd name="connsiteY192" fmla="*/ 3312824 h 6857992"/>
              <a:gd name="connsiteX193" fmla="*/ 1915689 w 12188938"/>
              <a:gd name="connsiteY193" fmla="*/ 3277771 h 6857992"/>
              <a:gd name="connsiteX194" fmla="*/ 1896321 w 12188938"/>
              <a:gd name="connsiteY194" fmla="*/ 3359884 h 6857992"/>
              <a:gd name="connsiteX195" fmla="*/ 1915689 w 12188938"/>
              <a:gd name="connsiteY195" fmla="*/ 3277771 h 6857992"/>
              <a:gd name="connsiteX196" fmla="*/ 2992275 w 12188938"/>
              <a:gd name="connsiteY196" fmla="*/ 3247211 h 6857992"/>
              <a:gd name="connsiteX197" fmla="*/ 2910445 w 12188938"/>
              <a:gd name="connsiteY197" fmla="*/ 3312024 h 6857992"/>
              <a:gd name="connsiteX198" fmla="*/ 2992275 w 12188938"/>
              <a:gd name="connsiteY198" fmla="*/ 3247211 h 6857992"/>
              <a:gd name="connsiteX199" fmla="*/ 2215024 w 12188938"/>
              <a:gd name="connsiteY199" fmla="*/ 3245892 h 6857992"/>
              <a:gd name="connsiteX200" fmla="*/ 2191735 w 12188938"/>
              <a:gd name="connsiteY200" fmla="*/ 3335483 h 6857992"/>
              <a:gd name="connsiteX201" fmla="*/ 2215024 w 12188938"/>
              <a:gd name="connsiteY201" fmla="*/ 3245892 h 6857992"/>
              <a:gd name="connsiteX202" fmla="*/ 1698041 w 12188938"/>
              <a:gd name="connsiteY202" fmla="*/ 3245892 h 6857992"/>
              <a:gd name="connsiteX203" fmla="*/ 1682547 w 12188938"/>
              <a:gd name="connsiteY203" fmla="*/ 3335065 h 6857992"/>
              <a:gd name="connsiteX204" fmla="*/ 1698041 w 12188938"/>
              <a:gd name="connsiteY204" fmla="*/ 3245892 h 6857992"/>
              <a:gd name="connsiteX205" fmla="*/ 3310361 w 12188938"/>
              <a:gd name="connsiteY205" fmla="*/ 3232696 h 6857992"/>
              <a:gd name="connsiteX206" fmla="*/ 3318131 w 12188938"/>
              <a:gd name="connsiteY206" fmla="*/ 3325725 h 6857992"/>
              <a:gd name="connsiteX207" fmla="*/ 3310361 w 12188938"/>
              <a:gd name="connsiteY207" fmla="*/ 3232696 h 6857992"/>
              <a:gd name="connsiteX208" fmla="*/ 1104067 w 12188938"/>
              <a:gd name="connsiteY208" fmla="*/ 3224638 h 6857992"/>
              <a:gd name="connsiteX209" fmla="*/ 1061284 w 12188938"/>
              <a:gd name="connsiteY209" fmla="*/ 3296199 h 6857992"/>
              <a:gd name="connsiteX210" fmla="*/ 1104067 w 12188938"/>
              <a:gd name="connsiteY210" fmla="*/ 3224638 h 6857992"/>
              <a:gd name="connsiteX211" fmla="*/ 1383806 w 12188938"/>
              <a:gd name="connsiteY211" fmla="*/ 3220776 h 6857992"/>
              <a:gd name="connsiteX212" fmla="*/ 1430332 w 12188938"/>
              <a:gd name="connsiteY212" fmla="*/ 3299346 h 6857992"/>
              <a:gd name="connsiteX213" fmla="*/ 1383806 w 12188938"/>
              <a:gd name="connsiteY213" fmla="*/ 3220776 h 6857992"/>
              <a:gd name="connsiteX214" fmla="*/ 2762478 w 12188938"/>
              <a:gd name="connsiteY214" fmla="*/ 3210148 h 6857992"/>
              <a:gd name="connsiteX215" fmla="*/ 2746876 w 12188938"/>
              <a:gd name="connsiteY215" fmla="*/ 3302887 h 6857992"/>
              <a:gd name="connsiteX216" fmla="*/ 2762478 w 12188938"/>
              <a:gd name="connsiteY216" fmla="*/ 3210148 h 6857992"/>
              <a:gd name="connsiteX217" fmla="*/ 2494053 w 12188938"/>
              <a:gd name="connsiteY217" fmla="*/ 3199521 h 6857992"/>
              <a:gd name="connsiteX218" fmla="*/ 2470696 w 12188938"/>
              <a:gd name="connsiteY218" fmla="*/ 3281635 h 6857992"/>
              <a:gd name="connsiteX219" fmla="*/ 2494053 w 12188938"/>
              <a:gd name="connsiteY219" fmla="*/ 3199521 h 6857992"/>
              <a:gd name="connsiteX220" fmla="*/ 804868 w 12188938"/>
              <a:gd name="connsiteY220" fmla="*/ 3191793 h 6857992"/>
              <a:gd name="connsiteX221" fmla="*/ 785446 w 12188938"/>
              <a:gd name="connsiteY221" fmla="*/ 3277771 h 6857992"/>
              <a:gd name="connsiteX222" fmla="*/ 804868 w 12188938"/>
              <a:gd name="connsiteY222" fmla="*/ 3191793 h 6857992"/>
              <a:gd name="connsiteX223" fmla="*/ 482687 w 12188938"/>
              <a:gd name="connsiteY223" fmla="*/ 3191410 h 6857992"/>
              <a:gd name="connsiteX224" fmla="*/ 455563 w 12188938"/>
              <a:gd name="connsiteY224" fmla="*/ 3195805 h 6857992"/>
              <a:gd name="connsiteX225" fmla="*/ 514013 w 12188938"/>
              <a:gd name="connsiteY225" fmla="*/ 3267146 h 6857992"/>
              <a:gd name="connsiteX226" fmla="*/ 482687 w 12188938"/>
              <a:gd name="connsiteY226" fmla="*/ 3191410 h 6857992"/>
              <a:gd name="connsiteX227" fmla="*/ 218915 w 12188938"/>
              <a:gd name="connsiteY227" fmla="*/ 3177302 h 6857992"/>
              <a:gd name="connsiteX228" fmla="*/ 187741 w 12188938"/>
              <a:gd name="connsiteY228" fmla="*/ 3267244 h 6857992"/>
              <a:gd name="connsiteX229" fmla="*/ 218915 w 12188938"/>
              <a:gd name="connsiteY229" fmla="*/ 3177302 h 6857992"/>
              <a:gd name="connsiteX230" fmla="*/ 3487655 w 12188938"/>
              <a:gd name="connsiteY230" fmla="*/ 2279180 h 6857992"/>
              <a:gd name="connsiteX231" fmla="*/ 3487655 w 12188938"/>
              <a:gd name="connsiteY231" fmla="*/ 4864839 h 6857992"/>
              <a:gd name="connsiteX232" fmla="*/ 8687531 w 12188938"/>
              <a:gd name="connsiteY232" fmla="*/ 4864839 h 6857992"/>
              <a:gd name="connsiteX233" fmla="*/ 8687531 w 12188938"/>
              <a:gd name="connsiteY233" fmla="*/ 2279180 h 6857992"/>
              <a:gd name="connsiteX234" fmla="*/ 0 w 12188938"/>
              <a:gd name="connsiteY234" fmla="*/ 0 h 6857992"/>
              <a:gd name="connsiteX235" fmla="*/ 12188938 w 12188938"/>
              <a:gd name="connsiteY235" fmla="*/ 0 h 6857992"/>
              <a:gd name="connsiteX236" fmla="*/ 12188938 w 12188938"/>
              <a:gd name="connsiteY236" fmla="*/ 6857992 h 6857992"/>
              <a:gd name="connsiteX237" fmla="*/ 0 w 12188938"/>
              <a:gd name="connsiteY237" fmla="*/ 6857992 h 6857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12188938" h="6857992">
                <a:moveTo>
                  <a:pt x="10789622" y="4110765"/>
                </a:moveTo>
                <a:cubicBezTo>
                  <a:pt x="10708277" y="4128616"/>
                  <a:pt x="10735392" y="4189310"/>
                  <a:pt x="10793496" y="4192880"/>
                </a:cubicBezTo>
                <a:cubicBezTo>
                  <a:pt x="10859347" y="4189310"/>
                  <a:pt x="10851600" y="4110765"/>
                  <a:pt x="10789622" y="4110765"/>
                </a:cubicBezTo>
                <a:close/>
                <a:moveTo>
                  <a:pt x="11430043" y="4107476"/>
                </a:moveTo>
                <a:cubicBezTo>
                  <a:pt x="11320742" y="4150369"/>
                  <a:pt x="11414429" y="4207560"/>
                  <a:pt x="11480790" y="4171816"/>
                </a:cubicBezTo>
                <a:cubicBezTo>
                  <a:pt x="11488597" y="4143220"/>
                  <a:pt x="11461272" y="4100327"/>
                  <a:pt x="11430043" y="4107476"/>
                </a:cubicBezTo>
                <a:close/>
                <a:moveTo>
                  <a:pt x="11643184" y="4107090"/>
                </a:moveTo>
                <a:cubicBezTo>
                  <a:pt x="11569378" y="4121493"/>
                  <a:pt x="11592685" y="4171903"/>
                  <a:pt x="11643184" y="4186306"/>
                </a:cubicBezTo>
                <a:cubicBezTo>
                  <a:pt x="11713106" y="4186306"/>
                  <a:pt x="11705337" y="4110691"/>
                  <a:pt x="11643184" y="4107090"/>
                </a:cubicBezTo>
                <a:close/>
                <a:moveTo>
                  <a:pt x="11084439" y="4104189"/>
                </a:moveTo>
                <a:cubicBezTo>
                  <a:pt x="11002864" y="4107756"/>
                  <a:pt x="11014518" y="4196932"/>
                  <a:pt x="11088324" y="4196932"/>
                </a:cubicBezTo>
                <a:cubicBezTo>
                  <a:pt x="11146592" y="4186231"/>
                  <a:pt x="11127169" y="4111323"/>
                  <a:pt x="11084439" y="4104189"/>
                </a:cubicBezTo>
                <a:close/>
                <a:moveTo>
                  <a:pt x="11977268" y="4064583"/>
                </a:moveTo>
                <a:cubicBezTo>
                  <a:pt x="11899635" y="4071712"/>
                  <a:pt x="11884108" y="4132308"/>
                  <a:pt x="11957860" y="4157259"/>
                </a:cubicBezTo>
                <a:cubicBezTo>
                  <a:pt x="12016085" y="4167952"/>
                  <a:pt x="12039375" y="4071712"/>
                  <a:pt x="11977268" y="4064583"/>
                </a:cubicBezTo>
                <a:close/>
                <a:moveTo>
                  <a:pt x="10164195" y="4056856"/>
                </a:moveTo>
                <a:cubicBezTo>
                  <a:pt x="10082803" y="4064064"/>
                  <a:pt x="10086679" y="4143355"/>
                  <a:pt x="10164195" y="4150563"/>
                </a:cubicBezTo>
                <a:cubicBezTo>
                  <a:pt x="10222333" y="4139751"/>
                  <a:pt x="10206830" y="4071273"/>
                  <a:pt x="10164195" y="4056856"/>
                </a:cubicBezTo>
                <a:close/>
                <a:moveTo>
                  <a:pt x="10470889" y="4053956"/>
                </a:moveTo>
                <a:cubicBezTo>
                  <a:pt x="10439900" y="4071875"/>
                  <a:pt x="10381796" y="4075459"/>
                  <a:pt x="10447647" y="4147134"/>
                </a:cubicBezTo>
                <a:cubicBezTo>
                  <a:pt x="10532866" y="4165053"/>
                  <a:pt x="10532866" y="4064707"/>
                  <a:pt x="10470889" y="4053956"/>
                </a:cubicBezTo>
                <a:close/>
                <a:moveTo>
                  <a:pt x="9577411" y="4039202"/>
                </a:moveTo>
                <a:cubicBezTo>
                  <a:pt x="9538694" y="4035601"/>
                  <a:pt x="9480619" y="4057206"/>
                  <a:pt x="9496106" y="4104016"/>
                </a:cubicBezTo>
                <a:cubicBezTo>
                  <a:pt x="9538694" y="4154427"/>
                  <a:pt x="9643230" y="4086012"/>
                  <a:pt x="9577411" y="4039202"/>
                </a:cubicBezTo>
                <a:close/>
                <a:moveTo>
                  <a:pt x="9818337" y="4024973"/>
                </a:moveTo>
                <a:cubicBezTo>
                  <a:pt x="9709324" y="4050145"/>
                  <a:pt x="9806657" y="4154426"/>
                  <a:pt x="9872844" y="4096891"/>
                </a:cubicBezTo>
                <a:cubicBezTo>
                  <a:pt x="9884524" y="4064528"/>
                  <a:pt x="9841697" y="4028569"/>
                  <a:pt x="9818337" y="4024973"/>
                </a:cubicBezTo>
                <a:close/>
                <a:moveTo>
                  <a:pt x="9255412" y="4021111"/>
                </a:moveTo>
                <a:cubicBezTo>
                  <a:pt x="9177979" y="4039132"/>
                  <a:pt x="9147005" y="4114818"/>
                  <a:pt x="9236054" y="4114818"/>
                </a:cubicBezTo>
                <a:cubicBezTo>
                  <a:pt x="9294129" y="4104006"/>
                  <a:pt x="9309616" y="4035528"/>
                  <a:pt x="9255412" y="4021111"/>
                </a:cubicBezTo>
                <a:close/>
                <a:moveTo>
                  <a:pt x="8755009" y="3985365"/>
                </a:moveTo>
                <a:cubicBezTo>
                  <a:pt x="8681203" y="4006969"/>
                  <a:pt x="8708395" y="4050178"/>
                  <a:pt x="8758894" y="4064581"/>
                </a:cubicBezTo>
                <a:cubicBezTo>
                  <a:pt x="8824931" y="4060980"/>
                  <a:pt x="8817162" y="3992567"/>
                  <a:pt x="8755009" y="3985365"/>
                </a:cubicBezTo>
                <a:close/>
                <a:moveTo>
                  <a:pt x="8954716" y="3983984"/>
                </a:moveTo>
                <a:cubicBezTo>
                  <a:pt x="8908335" y="4005371"/>
                  <a:pt x="8923795" y="4055273"/>
                  <a:pt x="8966312" y="4076660"/>
                </a:cubicBezTo>
                <a:cubicBezTo>
                  <a:pt x="9055209" y="4065967"/>
                  <a:pt x="9039749" y="3973291"/>
                  <a:pt x="8954716" y="3983984"/>
                </a:cubicBezTo>
                <a:close/>
                <a:moveTo>
                  <a:pt x="2444354" y="3954971"/>
                </a:moveTo>
                <a:cubicBezTo>
                  <a:pt x="2444354" y="3958514"/>
                  <a:pt x="2444354" y="3958514"/>
                  <a:pt x="2444354" y="3962056"/>
                </a:cubicBezTo>
                <a:cubicBezTo>
                  <a:pt x="2447502" y="3965599"/>
                  <a:pt x="2447502" y="3954971"/>
                  <a:pt x="2444354" y="3954971"/>
                </a:cubicBezTo>
                <a:close/>
                <a:moveTo>
                  <a:pt x="152046" y="3893917"/>
                </a:moveTo>
                <a:cubicBezTo>
                  <a:pt x="93821" y="3890314"/>
                  <a:pt x="66649" y="3962377"/>
                  <a:pt x="124874" y="3973187"/>
                </a:cubicBezTo>
                <a:cubicBezTo>
                  <a:pt x="194744" y="4023631"/>
                  <a:pt x="221916" y="3901124"/>
                  <a:pt x="152046" y="3893917"/>
                </a:cubicBezTo>
                <a:close/>
                <a:moveTo>
                  <a:pt x="638431" y="3886118"/>
                </a:moveTo>
                <a:cubicBezTo>
                  <a:pt x="587970" y="3882520"/>
                  <a:pt x="568561" y="3918497"/>
                  <a:pt x="591851" y="3954475"/>
                </a:cubicBezTo>
                <a:cubicBezTo>
                  <a:pt x="665603" y="3986854"/>
                  <a:pt x="723828" y="3904106"/>
                  <a:pt x="638431" y="3886118"/>
                </a:cubicBezTo>
                <a:close/>
                <a:moveTo>
                  <a:pt x="2020621" y="3879602"/>
                </a:moveTo>
                <a:cubicBezTo>
                  <a:pt x="1993449" y="3915458"/>
                  <a:pt x="1977922" y="3854503"/>
                  <a:pt x="1970159" y="3940557"/>
                </a:cubicBezTo>
                <a:cubicBezTo>
                  <a:pt x="2040029" y="4040953"/>
                  <a:pt x="2125430" y="3897530"/>
                  <a:pt x="2020621" y="3879602"/>
                </a:cubicBezTo>
                <a:close/>
                <a:moveTo>
                  <a:pt x="2665543" y="3875853"/>
                </a:moveTo>
                <a:cubicBezTo>
                  <a:pt x="2560804" y="3918747"/>
                  <a:pt x="2642268" y="3972363"/>
                  <a:pt x="2715973" y="3943768"/>
                </a:cubicBezTo>
                <a:cubicBezTo>
                  <a:pt x="2727611" y="3922321"/>
                  <a:pt x="2696577" y="3865130"/>
                  <a:pt x="2665543" y="3875853"/>
                </a:cubicBezTo>
                <a:close/>
                <a:moveTo>
                  <a:pt x="2354642" y="3875755"/>
                </a:moveTo>
                <a:cubicBezTo>
                  <a:pt x="2307836" y="3886466"/>
                  <a:pt x="2292234" y="3932879"/>
                  <a:pt x="2331239" y="3957870"/>
                </a:cubicBezTo>
                <a:cubicBezTo>
                  <a:pt x="2413150" y="3940019"/>
                  <a:pt x="2444354" y="3904317"/>
                  <a:pt x="2354642" y="3875755"/>
                </a:cubicBezTo>
                <a:close/>
                <a:moveTo>
                  <a:pt x="3277407" y="3871629"/>
                </a:moveTo>
                <a:cubicBezTo>
                  <a:pt x="3238690" y="3868028"/>
                  <a:pt x="3180615" y="3889633"/>
                  <a:pt x="3196102" y="3936443"/>
                </a:cubicBezTo>
                <a:cubicBezTo>
                  <a:pt x="3238690" y="3986854"/>
                  <a:pt x="3343226" y="3918439"/>
                  <a:pt x="3277407" y="3871629"/>
                </a:cubicBezTo>
                <a:close/>
                <a:moveTo>
                  <a:pt x="2934216" y="3870580"/>
                </a:moveTo>
                <a:cubicBezTo>
                  <a:pt x="2871807" y="3881281"/>
                  <a:pt x="2844505" y="3938354"/>
                  <a:pt x="2918615" y="3963323"/>
                </a:cubicBezTo>
                <a:cubicBezTo>
                  <a:pt x="2977122" y="3959756"/>
                  <a:pt x="2996625" y="3881281"/>
                  <a:pt x="2934216" y="3870580"/>
                </a:cubicBezTo>
                <a:close/>
                <a:moveTo>
                  <a:pt x="1438182" y="3868995"/>
                </a:moveTo>
                <a:cubicBezTo>
                  <a:pt x="1356435" y="3890336"/>
                  <a:pt x="1391468" y="3925905"/>
                  <a:pt x="1438182" y="3947246"/>
                </a:cubicBezTo>
                <a:cubicBezTo>
                  <a:pt x="1504359" y="3940132"/>
                  <a:pt x="1500466" y="3876109"/>
                  <a:pt x="1438182" y="3868995"/>
                </a:cubicBezTo>
                <a:close/>
                <a:moveTo>
                  <a:pt x="1765862" y="3862391"/>
                </a:moveTo>
                <a:cubicBezTo>
                  <a:pt x="1730858" y="3876602"/>
                  <a:pt x="1676408" y="3887259"/>
                  <a:pt x="1738637" y="3951206"/>
                </a:cubicBezTo>
                <a:cubicBezTo>
                  <a:pt x="1835871" y="3972522"/>
                  <a:pt x="1831981" y="3873049"/>
                  <a:pt x="1765862" y="3862391"/>
                </a:cubicBezTo>
                <a:close/>
                <a:moveTo>
                  <a:pt x="1154678" y="3861266"/>
                </a:moveTo>
                <a:cubicBezTo>
                  <a:pt x="1077376" y="3879117"/>
                  <a:pt x="1108297" y="3925530"/>
                  <a:pt x="1154678" y="3939811"/>
                </a:cubicBezTo>
                <a:cubicBezTo>
                  <a:pt x="1224250" y="3943381"/>
                  <a:pt x="1220385" y="3871977"/>
                  <a:pt x="1154678" y="3861266"/>
                </a:cubicBezTo>
                <a:close/>
                <a:moveTo>
                  <a:pt x="878722" y="3858367"/>
                </a:moveTo>
                <a:cubicBezTo>
                  <a:pt x="793069" y="3890364"/>
                  <a:pt x="828109" y="3940136"/>
                  <a:pt x="902082" y="3947246"/>
                </a:cubicBezTo>
                <a:cubicBezTo>
                  <a:pt x="968269" y="3933025"/>
                  <a:pt x="917656" y="3861922"/>
                  <a:pt x="878722" y="3858367"/>
                </a:cubicBezTo>
                <a:close/>
                <a:moveTo>
                  <a:pt x="449757" y="3849853"/>
                </a:moveTo>
                <a:cubicBezTo>
                  <a:pt x="411040" y="3846252"/>
                  <a:pt x="352965" y="3867857"/>
                  <a:pt x="368452" y="3914667"/>
                </a:cubicBezTo>
                <a:cubicBezTo>
                  <a:pt x="411040" y="3965078"/>
                  <a:pt x="515576" y="3896663"/>
                  <a:pt x="449757" y="3849853"/>
                </a:cubicBezTo>
                <a:close/>
                <a:moveTo>
                  <a:pt x="11651208" y="3796213"/>
                </a:moveTo>
                <a:cubicBezTo>
                  <a:pt x="11620219" y="3824808"/>
                  <a:pt x="11604725" y="3774766"/>
                  <a:pt x="11600851" y="3856978"/>
                </a:cubicBezTo>
                <a:cubicBezTo>
                  <a:pt x="11662828" y="3953488"/>
                  <a:pt x="11751921" y="3810511"/>
                  <a:pt x="11651208" y="3796213"/>
                </a:cubicBezTo>
                <a:close/>
                <a:moveTo>
                  <a:pt x="11969505" y="3789255"/>
                </a:moveTo>
                <a:cubicBezTo>
                  <a:pt x="11938451" y="3803504"/>
                  <a:pt x="11884108" y="3814191"/>
                  <a:pt x="11946215" y="3878313"/>
                </a:cubicBezTo>
                <a:cubicBezTo>
                  <a:pt x="12039375" y="3903249"/>
                  <a:pt x="12039375" y="3799942"/>
                  <a:pt x="11969505" y="3789255"/>
                </a:cubicBezTo>
                <a:close/>
                <a:moveTo>
                  <a:pt x="9892567" y="3764136"/>
                </a:moveTo>
                <a:cubicBezTo>
                  <a:pt x="9888720" y="3767679"/>
                  <a:pt x="9896413" y="3774764"/>
                  <a:pt x="9900260" y="3767679"/>
                </a:cubicBezTo>
                <a:cubicBezTo>
                  <a:pt x="9896413" y="3767679"/>
                  <a:pt x="9892567" y="3764136"/>
                  <a:pt x="9892567" y="3764136"/>
                </a:cubicBezTo>
                <a:close/>
                <a:moveTo>
                  <a:pt x="11015833" y="3747231"/>
                </a:moveTo>
                <a:cubicBezTo>
                  <a:pt x="10945912" y="3747231"/>
                  <a:pt x="10934258" y="3854375"/>
                  <a:pt x="11008064" y="3829375"/>
                </a:cubicBezTo>
                <a:cubicBezTo>
                  <a:pt x="11046910" y="3865089"/>
                  <a:pt x="11077986" y="3747231"/>
                  <a:pt x="11015833" y="3747231"/>
                </a:cubicBezTo>
                <a:close/>
                <a:moveTo>
                  <a:pt x="9713361" y="3736605"/>
                </a:moveTo>
                <a:cubicBezTo>
                  <a:pt x="9632016" y="3754456"/>
                  <a:pt x="9659131" y="3815150"/>
                  <a:pt x="9717235" y="3818720"/>
                </a:cubicBezTo>
                <a:cubicBezTo>
                  <a:pt x="9783086" y="3815150"/>
                  <a:pt x="9775339" y="3736605"/>
                  <a:pt x="9713361" y="3736605"/>
                </a:cubicBezTo>
                <a:close/>
                <a:moveTo>
                  <a:pt x="10638051" y="3736359"/>
                </a:moveTo>
                <a:cubicBezTo>
                  <a:pt x="10525048" y="3765000"/>
                  <a:pt x="10610775" y="3854503"/>
                  <a:pt x="10680915" y="3804381"/>
                </a:cubicBezTo>
                <a:cubicBezTo>
                  <a:pt x="10688708" y="3775741"/>
                  <a:pt x="10673121" y="3732779"/>
                  <a:pt x="10638051" y="3736359"/>
                </a:cubicBezTo>
                <a:close/>
                <a:moveTo>
                  <a:pt x="10264977" y="3722113"/>
                </a:moveTo>
                <a:cubicBezTo>
                  <a:pt x="10214320" y="3729269"/>
                  <a:pt x="10179250" y="3786518"/>
                  <a:pt x="10233803" y="3811564"/>
                </a:cubicBezTo>
                <a:cubicBezTo>
                  <a:pt x="10288357" y="3818720"/>
                  <a:pt x="10342910" y="3747159"/>
                  <a:pt x="10264977" y="3722113"/>
                </a:cubicBezTo>
                <a:close/>
                <a:moveTo>
                  <a:pt x="11255210" y="3710038"/>
                </a:moveTo>
                <a:cubicBezTo>
                  <a:pt x="11146591" y="3735099"/>
                  <a:pt x="11235813" y="3831762"/>
                  <a:pt x="11305640" y="3785221"/>
                </a:cubicBezTo>
                <a:cubicBezTo>
                  <a:pt x="11313398" y="3749419"/>
                  <a:pt x="11282364" y="3713618"/>
                  <a:pt x="11255210" y="3710038"/>
                </a:cubicBezTo>
                <a:close/>
                <a:moveTo>
                  <a:pt x="8843923" y="3695267"/>
                </a:moveTo>
                <a:cubicBezTo>
                  <a:pt x="8734709" y="3734688"/>
                  <a:pt x="8804918" y="3802780"/>
                  <a:pt x="8886829" y="3766942"/>
                </a:cubicBezTo>
                <a:cubicBezTo>
                  <a:pt x="8882928" y="3734688"/>
                  <a:pt x="8882928" y="3691683"/>
                  <a:pt x="8843923" y="3695267"/>
                </a:cubicBezTo>
                <a:close/>
                <a:moveTo>
                  <a:pt x="9156291" y="3691684"/>
                </a:moveTo>
                <a:cubicBezTo>
                  <a:pt x="9066744" y="3720517"/>
                  <a:pt x="9105677" y="3778183"/>
                  <a:pt x="9183544" y="3785391"/>
                </a:cubicBezTo>
                <a:cubicBezTo>
                  <a:pt x="9241944" y="3767371"/>
                  <a:pt x="9195224" y="3698892"/>
                  <a:pt x="9156291" y="3691684"/>
                </a:cubicBezTo>
                <a:close/>
                <a:moveTo>
                  <a:pt x="9953307" y="3691683"/>
                </a:moveTo>
                <a:cubicBezTo>
                  <a:pt x="9789973" y="3713275"/>
                  <a:pt x="10015530" y="3835627"/>
                  <a:pt x="9996085" y="3752859"/>
                </a:cubicBezTo>
                <a:cubicBezTo>
                  <a:pt x="9984419" y="3724071"/>
                  <a:pt x="9992197" y="3691683"/>
                  <a:pt x="9953307" y="3691683"/>
                </a:cubicBezTo>
                <a:close/>
                <a:moveTo>
                  <a:pt x="9435245" y="3691681"/>
                </a:moveTo>
                <a:cubicBezTo>
                  <a:pt x="9415829" y="3709674"/>
                  <a:pt x="9388646" y="3731266"/>
                  <a:pt x="9415829" y="3698878"/>
                </a:cubicBezTo>
                <a:cubicBezTo>
                  <a:pt x="9295448" y="3781646"/>
                  <a:pt x="9555626" y="3835625"/>
                  <a:pt x="9466311" y="3698878"/>
                </a:cubicBezTo>
                <a:cubicBezTo>
                  <a:pt x="9454661" y="3691681"/>
                  <a:pt x="9446895" y="3702477"/>
                  <a:pt x="9435245" y="3691681"/>
                </a:cubicBezTo>
                <a:close/>
                <a:moveTo>
                  <a:pt x="2587306" y="3639747"/>
                </a:moveTo>
                <a:cubicBezTo>
                  <a:pt x="2552461" y="3636175"/>
                  <a:pt x="2490514" y="3654032"/>
                  <a:pt x="2506000" y="3704033"/>
                </a:cubicBezTo>
                <a:cubicBezTo>
                  <a:pt x="2548589" y="3754033"/>
                  <a:pt x="2653125" y="3686175"/>
                  <a:pt x="2587306" y="3639747"/>
                </a:cubicBezTo>
                <a:close/>
                <a:moveTo>
                  <a:pt x="2292026" y="3617819"/>
                </a:moveTo>
                <a:cubicBezTo>
                  <a:pt x="2222156" y="3632100"/>
                  <a:pt x="2198865" y="3696364"/>
                  <a:pt x="2295907" y="3699934"/>
                </a:cubicBezTo>
                <a:cubicBezTo>
                  <a:pt x="2346369" y="3689223"/>
                  <a:pt x="2354132" y="3617819"/>
                  <a:pt x="2292026" y="3617819"/>
                </a:cubicBezTo>
                <a:close/>
                <a:moveTo>
                  <a:pt x="3100946" y="3612641"/>
                </a:moveTo>
                <a:cubicBezTo>
                  <a:pt x="3054274" y="3616219"/>
                  <a:pt x="3027048" y="3641265"/>
                  <a:pt x="3054274" y="3684202"/>
                </a:cubicBezTo>
                <a:cubicBezTo>
                  <a:pt x="3135950" y="3709248"/>
                  <a:pt x="3186511" y="3644843"/>
                  <a:pt x="3100946" y="3612641"/>
                </a:cubicBezTo>
                <a:close/>
                <a:moveTo>
                  <a:pt x="343061" y="3611056"/>
                </a:moveTo>
                <a:cubicBezTo>
                  <a:pt x="281219" y="3621757"/>
                  <a:pt x="258029" y="3682397"/>
                  <a:pt x="327601" y="3703799"/>
                </a:cubicBezTo>
                <a:cubicBezTo>
                  <a:pt x="385577" y="3700232"/>
                  <a:pt x="404903" y="3621757"/>
                  <a:pt x="343061" y="3611056"/>
                </a:cubicBezTo>
                <a:close/>
                <a:moveTo>
                  <a:pt x="3384110" y="3609455"/>
                </a:moveTo>
                <a:cubicBezTo>
                  <a:pt x="3310304" y="3605877"/>
                  <a:pt x="3314189" y="3702484"/>
                  <a:pt x="3391880" y="3702484"/>
                </a:cubicBezTo>
                <a:cubicBezTo>
                  <a:pt x="3454033" y="3691750"/>
                  <a:pt x="3430726" y="3613033"/>
                  <a:pt x="3384110" y="3609455"/>
                </a:cubicBezTo>
                <a:close/>
                <a:moveTo>
                  <a:pt x="2824429" y="3603329"/>
                </a:moveTo>
                <a:cubicBezTo>
                  <a:pt x="2742518" y="3621241"/>
                  <a:pt x="2769822" y="3682143"/>
                  <a:pt x="2828330" y="3689308"/>
                </a:cubicBezTo>
                <a:cubicBezTo>
                  <a:pt x="2894639" y="3685726"/>
                  <a:pt x="2886837" y="3603329"/>
                  <a:pt x="2824429" y="3603329"/>
                </a:cubicBezTo>
                <a:close/>
                <a:moveTo>
                  <a:pt x="2040279" y="3578335"/>
                </a:moveTo>
                <a:cubicBezTo>
                  <a:pt x="1935539" y="3621341"/>
                  <a:pt x="2017003" y="3678681"/>
                  <a:pt x="2090709" y="3650011"/>
                </a:cubicBezTo>
                <a:cubicBezTo>
                  <a:pt x="2102350" y="3628508"/>
                  <a:pt x="2071313" y="3567584"/>
                  <a:pt x="2040279" y="3578335"/>
                </a:cubicBezTo>
                <a:close/>
                <a:moveTo>
                  <a:pt x="99393" y="3575932"/>
                </a:moveTo>
                <a:cubicBezTo>
                  <a:pt x="-1531" y="3611909"/>
                  <a:pt x="64458" y="3680266"/>
                  <a:pt x="149855" y="3647887"/>
                </a:cubicBezTo>
                <a:cubicBezTo>
                  <a:pt x="153736" y="3611909"/>
                  <a:pt x="130446" y="3575932"/>
                  <a:pt x="99393" y="3575932"/>
                </a:cubicBezTo>
                <a:close/>
                <a:moveTo>
                  <a:pt x="801257" y="3571806"/>
                </a:moveTo>
                <a:cubicBezTo>
                  <a:pt x="692355" y="3600291"/>
                  <a:pt x="777921" y="3689306"/>
                  <a:pt x="847929" y="3639458"/>
                </a:cubicBezTo>
                <a:cubicBezTo>
                  <a:pt x="851818" y="3610973"/>
                  <a:pt x="836261" y="3564685"/>
                  <a:pt x="801257" y="3571806"/>
                </a:cubicBezTo>
                <a:close/>
                <a:moveTo>
                  <a:pt x="1771669" y="3571447"/>
                </a:moveTo>
                <a:cubicBezTo>
                  <a:pt x="1701799" y="3582158"/>
                  <a:pt x="1678509" y="3649992"/>
                  <a:pt x="1775551" y="3653562"/>
                </a:cubicBezTo>
                <a:cubicBezTo>
                  <a:pt x="1826012" y="3642851"/>
                  <a:pt x="1833776" y="3571447"/>
                  <a:pt x="1771669" y="3571447"/>
                </a:cubicBezTo>
                <a:close/>
                <a:moveTo>
                  <a:pt x="1531232" y="3567584"/>
                </a:moveTo>
                <a:cubicBezTo>
                  <a:pt x="1449886" y="3578396"/>
                  <a:pt x="1438265" y="3632458"/>
                  <a:pt x="1515737" y="3661291"/>
                </a:cubicBezTo>
                <a:cubicBezTo>
                  <a:pt x="1577714" y="3661291"/>
                  <a:pt x="1589335" y="3578396"/>
                  <a:pt x="1531232" y="3567584"/>
                </a:cubicBezTo>
                <a:close/>
                <a:moveTo>
                  <a:pt x="576083" y="3560820"/>
                </a:moveTo>
                <a:cubicBezTo>
                  <a:pt x="494078" y="3564398"/>
                  <a:pt x="505793" y="3650271"/>
                  <a:pt x="579988" y="3657427"/>
                </a:cubicBezTo>
                <a:cubicBezTo>
                  <a:pt x="634658" y="3643115"/>
                  <a:pt x="622943" y="3571554"/>
                  <a:pt x="576083" y="3560820"/>
                </a:cubicBezTo>
                <a:close/>
                <a:moveTo>
                  <a:pt x="1243735" y="3554060"/>
                </a:moveTo>
                <a:cubicBezTo>
                  <a:pt x="1169699" y="3571932"/>
                  <a:pt x="1196975" y="3661293"/>
                  <a:pt x="1267115" y="3621974"/>
                </a:cubicBezTo>
                <a:cubicBezTo>
                  <a:pt x="1274908" y="3614825"/>
                  <a:pt x="1286598" y="3596953"/>
                  <a:pt x="1298288" y="3607677"/>
                </a:cubicBezTo>
                <a:cubicBezTo>
                  <a:pt x="1306082" y="3582656"/>
                  <a:pt x="1271012" y="3554060"/>
                  <a:pt x="1243735" y="3554060"/>
                </a:cubicBezTo>
                <a:close/>
                <a:moveTo>
                  <a:pt x="1069080" y="3514450"/>
                </a:moveTo>
                <a:cubicBezTo>
                  <a:pt x="995691" y="3532226"/>
                  <a:pt x="960928" y="3603329"/>
                  <a:pt x="1057493" y="3603329"/>
                </a:cubicBezTo>
                <a:cubicBezTo>
                  <a:pt x="1107706" y="3592664"/>
                  <a:pt x="1130882" y="3521560"/>
                  <a:pt x="1069080" y="3514450"/>
                </a:cubicBezTo>
                <a:close/>
                <a:moveTo>
                  <a:pt x="11577350" y="3430849"/>
                </a:moveTo>
                <a:cubicBezTo>
                  <a:pt x="11526888" y="3430849"/>
                  <a:pt x="11507480" y="3470380"/>
                  <a:pt x="11534652" y="3506317"/>
                </a:cubicBezTo>
                <a:cubicBezTo>
                  <a:pt x="11608404" y="3520692"/>
                  <a:pt x="11662747" y="3463193"/>
                  <a:pt x="11577350" y="3430849"/>
                </a:cubicBezTo>
                <a:close/>
                <a:moveTo>
                  <a:pt x="12105571" y="3430847"/>
                </a:moveTo>
                <a:cubicBezTo>
                  <a:pt x="12000559" y="3466591"/>
                  <a:pt x="12082235" y="3538080"/>
                  <a:pt x="12160022" y="3498761"/>
                </a:cubicBezTo>
                <a:cubicBezTo>
                  <a:pt x="12156133" y="3470166"/>
                  <a:pt x="12136686" y="3430847"/>
                  <a:pt x="12105571" y="3430847"/>
                </a:cubicBezTo>
                <a:close/>
                <a:moveTo>
                  <a:pt x="11825923" y="3416356"/>
                </a:moveTo>
                <a:cubicBezTo>
                  <a:pt x="11744578" y="3419949"/>
                  <a:pt x="11756199" y="3498984"/>
                  <a:pt x="11794935" y="3488207"/>
                </a:cubicBezTo>
                <a:cubicBezTo>
                  <a:pt x="11868533" y="3531317"/>
                  <a:pt x="11895648" y="3423543"/>
                  <a:pt x="11825923" y="3416356"/>
                </a:cubicBezTo>
                <a:close/>
                <a:moveTo>
                  <a:pt x="11297784" y="3380614"/>
                </a:moveTo>
                <a:cubicBezTo>
                  <a:pt x="11255196" y="3384189"/>
                  <a:pt x="11224222" y="3402061"/>
                  <a:pt x="11239709" y="3448527"/>
                </a:cubicBezTo>
                <a:cubicBezTo>
                  <a:pt x="11301656" y="3523589"/>
                  <a:pt x="11386833" y="3416358"/>
                  <a:pt x="11297784" y="3380614"/>
                </a:cubicBezTo>
                <a:close/>
                <a:moveTo>
                  <a:pt x="9415502" y="3379348"/>
                </a:moveTo>
                <a:cubicBezTo>
                  <a:pt x="9409068" y="3378737"/>
                  <a:pt x="9401299" y="3379180"/>
                  <a:pt x="9391588" y="3380958"/>
                </a:cubicBezTo>
                <a:cubicBezTo>
                  <a:pt x="9341089" y="3398725"/>
                  <a:pt x="9356627" y="3448478"/>
                  <a:pt x="9395473" y="3473354"/>
                </a:cubicBezTo>
                <a:cubicBezTo>
                  <a:pt x="9438203" y="3462693"/>
                  <a:pt x="9484817" y="3441370"/>
                  <a:pt x="9453741" y="3405834"/>
                </a:cubicBezTo>
                <a:cubicBezTo>
                  <a:pt x="9442087" y="3392506"/>
                  <a:pt x="9434803" y="3381180"/>
                  <a:pt x="9415502" y="3379348"/>
                </a:cubicBezTo>
                <a:close/>
                <a:moveTo>
                  <a:pt x="10016080" y="3369986"/>
                </a:moveTo>
                <a:cubicBezTo>
                  <a:pt x="9988908" y="3387858"/>
                  <a:pt x="9930683" y="3395007"/>
                  <a:pt x="9996671" y="3462920"/>
                </a:cubicBezTo>
                <a:cubicBezTo>
                  <a:pt x="10085950" y="3477218"/>
                  <a:pt x="10085950" y="3373561"/>
                  <a:pt x="10016080" y="3369986"/>
                </a:cubicBezTo>
                <a:close/>
                <a:moveTo>
                  <a:pt x="10284650" y="3366124"/>
                </a:moveTo>
                <a:cubicBezTo>
                  <a:pt x="10253596" y="3380421"/>
                  <a:pt x="10199253" y="3391144"/>
                  <a:pt x="10261360" y="3459057"/>
                </a:cubicBezTo>
                <a:cubicBezTo>
                  <a:pt x="10354520" y="3473355"/>
                  <a:pt x="10350638" y="3376847"/>
                  <a:pt x="10284650" y="3366124"/>
                </a:cubicBezTo>
                <a:close/>
                <a:moveTo>
                  <a:pt x="10933029" y="3359362"/>
                </a:moveTo>
                <a:cubicBezTo>
                  <a:pt x="10820322" y="3384401"/>
                  <a:pt x="10917483" y="3491711"/>
                  <a:pt x="10983552" y="3434478"/>
                </a:cubicBezTo>
                <a:cubicBezTo>
                  <a:pt x="10991325" y="3402285"/>
                  <a:pt x="10960234" y="3366515"/>
                  <a:pt x="10933029" y="3359362"/>
                </a:cubicBezTo>
                <a:close/>
                <a:moveTo>
                  <a:pt x="9662987" y="3359089"/>
                </a:moveTo>
                <a:cubicBezTo>
                  <a:pt x="9554056" y="3416556"/>
                  <a:pt x="9740795" y="3495574"/>
                  <a:pt x="9733014" y="3395005"/>
                </a:cubicBezTo>
                <a:cubicBezTo>
                  <a:pt x="9721343" y="3373455"/>
                  <a:pt x="9705781" y="3355497"/>
                  <a:pt x="9662987" y="3359089"/>
                </a:cubicBezTo>
                <a:close/>
                <a:moveTo>
                  <a:pt x="10579447" y="3355210"/>
                </a:moveTo>
                <a:cubicBezTo>
                  <a:pt x="10494050" y="3401711"/>
                  <a:pt x="10598855" y="3483982"/>
                  <a:pt x="10649317" y="3416018"/>
                </a:cubicBezTo>
                <a:cubicBezTo>
                  <a:pt x="10649317" y="3380249"/>
                  <a:pt x="10633790" y="3351633"/>
                  <a:pt x="10579447" y="3355210"/>
                </a:cubicBezTo>
                <a:close/>
                <a:moveTo>
                  <a:pt x="8807023" y="3338629"/>
                </a:moveTo>
                <a:cubicBezTo>
                  <a:pt x="8733217" y="3338629"/>
                  <a:pt x="8740986" y="3432334"/>
                  <a:pt x="8818677" y="3432334"/>
                </a:cubicBezTo>
                <a:cubicBezTo>
                  <a:pt x="8876945" y="3421522"/>
                  <a:pt x="8853638" y="3342233"/>
                  <a:pt x="8807023" y="3338629"/>
                </a:cubicBezTo>
                <a:close/>
                <a:moveTo>
                  <a:pt x="9080770" y="3312824"/>
                </a:moveTo>
                <a:cubicBezTo>
                  <a:pt x="8987541" y="3298498"/>
                  <a:pt x="9018617" y="3445337"/>
                  <a:pt x="9100193" y="3391616"/>
                </a:cubicBezTo>
                <a:cubicBezTo>
                  <a:pt x="9096308" y="3362964"/>
                  <a:pt x="9131269" y="3302079"/>
                  <a:pt x="9080770" y="3312824"/>
                </a:cubicBezTo>
                <a:close/>
                <a:moveTo>
                  <a:pt x="1915689" y="3277771"/>
                </a:moveTo>
                <a:cubicBezTo>
                  <a:pt x="1869206" y="3284911"/>
                  <a:pt x="1853712" y="3334893"/>
                  <a:pt x="1896321" y="3359884"/>
                </a:cubicBezTo>
                <a:cubicBezTo>
                  <a:pt x="1973793" y="3338462"/>
                  <a:pt x="2004782" y="3302761"/>
                  <a:pt x="1915689" y="3277771"/>
                </a:cubicBezTo>
                <a:close/>
                <a:moveTo>
                  <a:pt x="2992275" y="3247211"/>
                </a:moveTo>
                <a:cubicBezTo>
                  <a:pt x="2953308" y="3243609"/>
                  <a:pt x="2894859" y="3265214"/>
                  <a:pt x="2910445" y="3312024"/>
                </a:cubicBezTo>
                <a:cubicBezTo>
                  <a:pt x="2953308" y="3362434"/>
                  <a:pt x="3058518" y="3294020"/>
                  <a:pt x="2992275" y="3247211"/>
                </a:cubicBezTo>
                <a:close/>
                <a:moveTo>
                  <a:pt x="2215024" y="3245892"/>
                </a:moveTo>
                <a:cubicBezTo>
                  <a:pt x="2180088" y="3260226"/>
                  <a:pt x="2129628" y="3270977"/>
                  <a:pt x="2191735" y="3335483"/>
                </a:cubicBezTo>
                <a:cubicBezTo>
                  <a:pt x="2284894" y="3356987"/>
                  <a:pt x="2281012" y="3256642"/>
                  <a:pt x="2215024" y="3245892"/>
                </a:cubicBezTo>
                <a:close/>
                <a:moveTo>
                  <a:pt x="1698041" y="3245892"/>
                </a:moveTo>
                <a:cubicBezTo>
                  <a:pt x="1616696" y="3256592"/>
                  <a:pt x="1605075" y="3310097"/>
                  <a:pt x="1682547" y="3335065"/>
                </a:cubicBezTo>
                <a:cubicBezTo>
                  <a:pt x="1744524" y="3338632"/>
                  <a:pt x="1756145" y="3253025"/>
                  <a:pt x="1698041" y="3245892"/>
                </a:cubicBezTo>
                <a:close/>
                <a:moveTo>
                  <a:pt x="3310361" y="3232696"/>
                </a:moveTo>
                <a:cubicBezTo>
                  <a:pt x="3232671" y="3229118"/>
                  <a:pt x="3240440" y="3325725"/>
                  <a:pt x="3318131" y="3325725"/>
                </a:cubicBezTo>
                <a:cubicBezTo>
                  <a:pt x="3376399" y="3314991"/>
                  <a:pt x="3353091" y="3232696"/>
                  <a:pt x="3310361" y="3232696"/>
                </a:cubicBezTo>
                <a:close/>
                <a:moveTo>
                  <a:pt x="1104067" y="3224638"/>
                </a:moveTo>
                <a:cubicBezTo>
                  <a:pt x="1057395" y="3231794"/>
                  <a:pt x="1030170" y="3253263"/>
                  <a:pt x="1061284" y="3296199"/>
                </a:cubicBezTo>
                <a:cubicBezTo>
                  <a:pt x="1139071" y="3321243"/>
                  <a:pt x="1189633" y="3260418"/>
                  <a:pt x="1104067" y="3224638"/>
                </a:cubicBezTo>
                <a:close/>
                <a:moveTo>
                  <a:pt x="1383806" y="3220776"/>
                </a:moveTo>
                <a:cubicBezTo>
                  <a:pt x="1283002" y="3238632"/>
                  <a:pt x="1345035" y="3338631"/>
                  <a:pt x="1430332" y="3299346"/>
                </a:cubicBezTo>
                <a:cubicBezTo>
                  <a:pt x="1461349" y="3277918"/>
                  <a:pt x="1395437" y="3220776"/>
                  <a:pt x="1383806" y="3220776"/>
                </a:cubicBezTo>
                <a:close/>
                <a:moveTo>
                  <a:pt x="2762478" y="3210148"/>
                </a:moveTo>
                <a:cubicBezTo>
                  <a:pt x="2680568" y="3220848"/>
                  <a:pt x="2668866" y="3274352"/>
                  <a:pt x="2746876" y="3302887"/>
                </a:cubicBezTo>
                <a:cubicBezTo>
                  <a:pt x="2809284" y="3302887"/>
                  <a:pt x="2820986" y="3220848"/>
                  <a:pt x="2762478" y="3210148"/>
                </a:cubicBezTo>
                <a:close/>
                <a:moveTo>
                  <a:pt x="2494053" y="3199521"/>
                </a:moveTo>
                <a:cubicBezTo>
                  <a:pt x="2447340" y="3210233"/>
                  <a:pt x="2431769" y="3256645"/>
                  <a:pt x="2470696" y="3281635"/>
                </a:cubicBezTo>
                <a:cubicBezTo>
                  <a:pt x="2552444" y="3263784"/>
                  <a:pt x="2579693" y="3228081"/>
                  <a:pt x="2494053" y="3199521"/>
                </a:cubicBezTo>
                <a:close/>
                <a:moveTo>
                  <a:pt x="804868" y="3191793"/>
                </a:moveTo>
                <a:cubicBezTo>
                  <a:pt x="762138" y="3202540"/>
                  <a:pt x="742716" y="3252696"/>
                  <a:pt x="785446" y="3277771"/>
                </a:cubicBezTo>
                <a:cubicBezTo>
                  <a:pt x="859252" y="3263441"/>
                  <a:pt x="886444" y="3213289"/>
                  <a:pt x="804868" y="3191793"/>
                </a:cubicBezTo>
                <a:close/>
                <a:moveTo>
                  <a:pt x="482687" y="3191410"/>
                </a:moveTo>
                <a:cubicBezTo>
                  <a:pt x="473950" y="3191737"/>
                  <a:pt x="464817" y="3193131"/>
                  <a:pt x="455563" y="3195805"/>
                </a:cubicBezTo>
                <a:cubicBezTo>
                  <a:pt x="432183" y="3231476"/>
                  <a:pt x="467253" y="3267146"/>
                  <a:pt x="514013" y="3267146"/>
                </a:cubicBezTo>
                <a:cubicBezTo>
                  <a:pt x="585614" y="3239056"/>
                  <a:pt x="543846" y="3189119"/>
                  <a:pt x="482687" y="3191410"/>
                </a:cubicBezTo>
                <a:close/>
                <a:moveTo>
                  <a:pt x="218915" y="3177302"/>
                </a:moveTo>
                <a:cubicBezTo>
                  <a:pt x="164362" y="3180900"/>
                  <a:pt x="133188" y="3242060"/>
                  <a:pt x="187741" y="3267244"/>
                </a:cubicBezTo>
                <a:cubicBezTo>
                  <a:pt x="242295" y="3281635"/>
                  <a:pt x="296848" y="3202486"/>
                  <a:pt x="218915" y="3177302"/>
                </a:cubicBezTo>
                <a:close/>
                <a:moveTo>
                  <a:pt x="3487655" y="2279180"/>
                </a:moveTo>
                <a:lnTo>
                  <a:pt x="3487655" y="4864839"/>
                </a:lnTo>
                <a:lnTo>
                  <a:pt x="8687531" y="4864839"/>
                </a:lnTo>
                <a:lnTo>
                  <a:pt x="8687531" y="2279180"/>
                </a:lnTo>
                <a:close/>
                <a:moveTo>
                  <a:pt x="0" y="0"/>
                </a:moveTo>
                <a:lnTo>
                  <a:pt x="12188938" y="0"/>
                </a:lnTo>
                <a:lnTo>
                  <a:pt x="12188938" y="6857992"/>
                </a:lnTo>
                <a:lnTo>
                  <a:pt x="0" y="6857992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no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grpSp>
        <p:nvGrpSpPr>
          <p:cNvPr id="93" name="그룹 92">
            <a:extLst>
              <a:ext uri="{FF2B5EF4-FFF2-40B4-BE49-F238E27FC236}">
                <a16:creationId xmlns:a16="http://schemas.microsoft.com/office/drawing/2014/main" id="{BF14E9B5-B4BD-4834-A5DA-AAD295F2BB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3174405"/>
            <a:ext cx="12161561" cy="1033163"/>
            <a:chOff x="23552" y="3022005"/>
            <a:chExt cx="12161561" cy="1033163"/>
          </a:xfrm>
          <a:solidFill>
            <a:schemeClr val="bg1"/>
          </a:solidFill>
        </p:grpSpPr>
        <p:sp>
          <p:nvSpPr>
            <p:cNvPr id="94" name="자유형(F) 6">
              <a:extLst>
                <a:ext uri="{FF2B5EF4-FFF2-40B4-BE49-F238E27FC236}">
                  <a16:creationId xmlns:a16="http://schemas.microsoft.com/office/drawing/2014/main" id="{5F17D81D-C379-46DF-BD0A-AF729BD5CB23}"/>
                </a:ext>
              </a:extLst>
            </p:cNvPr>
            <p:cNvSpPr>
              <a:spLocks/>
            </p:cNvSpPr>
            <p:nvPr/>
          </p:nvSpPr>
          <p:spPr bwMode="auto">
            <a:xfrm>
              <a:off x="8933426" y="3820899"/>
              <a:ext cx="146874" cy="103369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5" name="자유형(F) 63">
              <a:extLst>
                <a:ext uri="{FF2B5EF4-FFF2-40B4-BE49-F238E27FC236}">
                  <a16:creationId xmlns:a16="http://schemas.microsoft.com/office/drawing/2014/main" id="{37A9669D-6392-4756-86F0-A4F41071E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9012632" y="3146103"/>
              <a:ext cx="143728" cy="146842"/>
            </a:xfrm>
            <a:custGeom>
              <a:avLst/>
              <a:gdLst>
                <a:gd name="T0" fmla="*/ 24 w 37"/>
                <a:gd name="T1" fmla="*/ 4 h 41"/>
                <a:gd name="T2" fmla="*/ 29 w 37"/>
                <a:gd name="T3" fmla="*/ 26 h 41"/>
                <a:gd name="T4" fmla="*/ 24 w 37"/>
                <a:gd name="T5" fmla="*/ 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41">
                  <a:moveTo>
                    <a:pt x="24" y="4"/>
                  </a:moveTo>
                  <a:cubicBezTo>
                    <a:pt x="37" y="1"/>
                    <a:pt x="28" y="18"/>
                    <a:pt x="29" y="26"/>
                  </a:cubicBezTo>
                  <a:cubicBezTo>
                    <a:pt x="8" y="41"/>
                    <a:pt x="0" y="0"/>
                    <a:pt x="24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6" name="자유형(F) 65">
              <a:extLst>
                <a:ext uri="{FF2B5EF4-FFF2-40B4-BE49-F238E27FC236}">
                  <a16:creationId xmlns:a16="http://schemas.microsoft.com/office/drawing/2014/main" id="{7849F2A7-8517-4C07-A204-54372C998AD9}"/>
                </a:ext>
              </a:extLst>
            </p:cNvPr>
            <p:cNvSpPr>
              <a:spLocks/>
            </p:cNvSpPr>
            <p:nvPr/>
          </p:nvSpPr>
          <p:spPr bwMode="auto">
            <a:xfrm>
              <a:off x="8758308" y="3186235"/>
              <a:ext cx="143728" cy="93707"/>
            </a:xfrm>
            <a:custGeom>
              <a:avLst/>
              <a:gdLst>
                <a:gd name="T0" fmla="*/ 19 w 37"/>
                <a:gd name="T1" fmla="*/ 0 h 26"/>
                <a:gd name="T2" fmla="*/ 22 w 37"/>
                <a:gd name="T3" fmla="*/ 26 h 26"/>
                <a:gd name="T4" fmla="*/ 19 w 3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6">
                  <a:moveTo>
                    <a:pt x="19" y="0"/>
                  </a:moveTo>
                  <a:cubicBezTo>
                    <a:pt x="31" y="1"/>
                    <a:pt x="37" y="23"/>
                    <a:pt x="22" y="26"/>
                  </a:cubicBezTo>
                  <a:cubicBezTo>
                    <a:pt x="2" y="26"/>
                    <a:pt x="0" y="0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7" name="자유형(F) 66">
              <a:extLst>
                <a:ext uri="{FF2B5EF4-FFF2-40B4-BE49-F238E27FC236}">
                  <a16:creationId xmlns:a16="http://schemas.microsoft.com/office/drawing/2014/main" id="{31A0747A-0687-4C8D-865E-82C3D1ECB96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9141" y="3199239"/>
              <a:ext cx="155267" cy="132351"/>
            </a:xfrm>
            <a:custGeom>
              <a:avLst/>
              <a:gdLst>
                <a:gd name="T0" fmla="*/ 22 w 40"/>
                <a:gd name="T1" fmla="*/ 1 h 37"/>
                <a:gd name="T2" fmla="*/ 40 w 40"/>
                <a:gd name="T3" fmla="*/ 18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36" y="0"/>
                    <a:pt x="40" y="8"/>
                    <a:pt x="40" y="18"/>
                  </a:cubicBezTo>
                  <a:cubicBezTo>
                    <a:pt x="27" y="37"/>
                    <a:pt x="0" y="14"/>
                    <a:pt x="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9" name="자유형(F) 67">
              <a:extLst>
                <a:ext uri="{FF2B5EF4-FFF2-40B4-BE49-F238E27FC236}">
                  <a16:creationId xmlns:a16="http://schemas.microsoft.com/office/drawing/2014/main" id="{1D44400F-E6A5-4492-AFCA-B3269FCCE4E1}"/>
                </a:ext>
              </a:extLst>
            </p:cNvPr>
            <p:cNvSpPr>
              <a:spLocks/>
            </p:cNvSpPr>
            <p:nvPr/>
          </p:nvSpPr>
          <p:spPr bwMode="auto">
            <a:xfrm>
              <a:off x="9579147" y="3203103"/>
              <a:ext cx="186739" cy="140079"/>
            </a:xfrm>
            <a:custGeom>
              <a:avLst/>
              <a:gdLst>
                <a:gd name="T0" fmla="*/ 28 w 48"/>
                <a:gd name="T1" fmla="*/ 1 h 39"/>
                <a:gd name="T2" fmla="*/ 46 w 48"/>
                <a:gd name="T3" fmla="*/ 11 h 39"/>
                <a:gd name="T4" fmla="*/ 28 w 48"/>
                <a:gd name="T5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39">
                  <a:moveTo>
                    <a:pt x="28" y="1"/>
                  </a:moveTo>
                  <a:cubicBezTo>
                    <a:pt x="39" y="0"/>
                    <a:pt x="43" y="5"/>
                    <a:pt x="46" y="11"/>
                  </a:cubicBezTo>
                  <a:cubicBezTo>
                    <a:pt x="48" y="39"/>
                    <a:pt x="0" y="17"/>
                    <a:pt x="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0" name="자유형(F) 69">
              <a:extLst>
                <a:ext uri="{FF2B5EF4-FFF2-40B4-BE49-F238E27FC236}">
                  <a16:creationId xmlns:a16="http://schemas.microsoft.com/office/drawing/2014/main" id="{04CDB9D1-01FF-42A4-A760-BE77B88896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45413" y="3206968"/>
              <a:ext cx="171003" cy="132351"/>
            </a:xfrm>
            <a:custGeom>
              <a:avLst/>
              <a:gdLst>
                <a:gd name="T0" fmla="*/ 29 w 44"/>
                <a:gd name="T1" fmla="*/ 0 h 37"/>
                <a:gd name="T2" fmla="*/ 42 w 44"/>
                <a:gd name="T3" fmla="*/ 21 h 37"/>
                <a:gd name="T4" fmla="*/ 29 w 44"/>
                <a:gd name="T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7">
                  <a:moveTo>
                    <a:pt x="29" y="0"/>
                  </a:moveTo>
                  <a:cubicBezTo>
                    <a:pt x="36" y="2"/>
                    <a:pt x="44" y="12"/>
                    <a:pt x="42" y="21"/>
                  </a:cubicBezTo>
                  <a:cubicBezTo>
                    <a:pt x="25" y="37"/>
                    <a:pt x="0" y="7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1" name="자유형(F) 70">
              <a:extLst>
                <a:ext uri="{FF2B5EF4-FFF2-40B4-BE49-F238E27FC236}">
                  <a16:creationId xmlns:a16="http://schemas.microsoft.com/office/drawing/2014/main" id="{EE648769-5535-4567-B889-1AA24AB5E95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32571" y="3278457"/>
              <a:ext cx="155267" cy="89843"/>
            </a:xfrm>
            <a:custGeom>
              <a:avLst/>
              <a:gdLst>
                <a:gd name="T0" fmla="*/ 18 w 40"/>
                <a:gd name="T1" fmla="*/ 0 h 25"/>
                <a:gd name="T2" fmla="*/ 7 w 40"/>
                <a:gd name="T3" fmla="*/ 21 h 25"/>
                <a:gd name="T4" fmla="*/ 18 w 40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5">
                  <a:moveTo>
                    <a:pt x="18" y="0"/>
                  </a:moveTo>
                  <a:cubicBezTo>
                    <a:pt x="40" y="9"/>
                    <a:pt x="26" y="25"/>
                    <a:pt x="7" y="21"/>
                  </a:cubicBezTo>
                  <a:cubicBezTo>
                    <a:pt x="0" y="11"/>
                    <a:pt x="5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2" name="자유형(F) 71">
              <a:extLst>
                <a:ext uri="{FF2B5EF4-FFF2-40B4-BE49-F238E27FC236}">
                  <a16:creationId xmlns:a16="http://schemas.microsoft.com/office/drawing/2014/main" id="{CD52D8EF-3D45-40F8-8840-C5F245D3B88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24344" y="3213730"/>
              <a:ext cx="155267" cy="107233"/>
            </a:xfrm>
            <a:custGeom>
              <a:avLst/>
              <a:gdLst>
                <a:gd name="T0" fmla="*/ 22 w 40"/>
                <a:gd name="T1" fmla="*/ 0 h 30"/>
                <a:gd name="T2" fmla="*/ 16 w 40"/>
                <a:gd name="T3" fmla="*/ 26 h 30"/>
                <a:gd name="T4" fmla="*/ 22 w 40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0">
                  <a:moveTo>
                    <a:pt x="22" y="0"/>
                  </a:moveTo>
                  <a:cubicBezTo>
                    <a:pt x="39" y="3"/>
                    <a:pt x="40" y="30"/>
                    <a:pt x="16" y="26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3" name="자유형(F) 72">
              <a:extLst>
                <a:ext uri="{FF2B5EF4-FFF2-40B4-BE49-F238E27FC236}">
                  <a16:creationId xmlns:a16="http://schemas.microsoft.com/office/drawing/2014/main" id="{5517A464-66A4-4F40-89FE-C30DC5B9DEC8}"/>
                </a:ext>
              </a:extLst>
            </p:cNvPr>
            <p:cNvSpPr>
              <a:spLocks/>
            </p:cNvSpPr>
            <p:nvPr/>
          </p:nvSpPr>
          <p:spPr bwMode="auto">
            <a:xfrm>
              <a:off x="9955774" y="3217593"/>
              <a:ext cx="155267" cy="107233"/>
            </a:xfrm>
            <a:custGeom>
              <a:avLst/>
              <a:gdLst>
                <a:gd name="T0" fmla="*/ 22 w 40"/>
                <a:gd name="T1" fmla="*/ 0 h 30"/>
                <a:gd name="T2" fmla="*/ 17 w 40"/>
                <a:gd name="T3" fmla="*/ 26 h 30"/>
                <a:gd name="T4" fmla="*/ 22 w 40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0">
                  <a:moveTo>
                    <a:pt x="22" y="0"/>
                  </a:moveTo>
                  <a:cubicBezTo>
                    <a:pt x="40" y="1"/>
                    <a:pt x="40" y="30"/>
                    <a:pt x="17" y="26"/>
                  </a:cubicBezTo>
                  <a:cubicBezTo>
                    <a:pt x="0" y="7"/>
                    <a:pt x="15" y="5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4" name="자유형(F) 73">
              <a:extLst>
                <a:ext uri="{FF2B5EF4-FFF2-40B4-BE49-F238E27FC236}">
                  <a16:creationId xmlns:a16="http://schemas.microsoft.com/office/drawing/2014/main" id="{00E306BA-6BF7-4B76-B9D7-AAFD1C43716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66180" y="3221457"/>
              <a:ext cx="143728" cy="99505"/>
            </a:xfrm>
            <a:custGeom>
              <a:avLst/>
              <a:gdLst>
                <a:gd name="T0" fmla="*/ 13 w 37"/>
                <a:gd name="T1" fmla="*/ 2 h 28"/>
                <a:gd name="T2" fmla="*/ 29 w 37"/>
                <a:gd name="T3" fmla="*/ 9 h 28"/>
                <a:gd name="T4" fmla="*/ 14 w 37"/>
                <a:gd name="T5" fmla="*/ 28 h 28"/>
                <a:gd name="T6" fmla="*/ 13 w 37"/>
                <a:gd name="T7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28">
                  <a:moveTo>
                    <a:pt x="13" y="2"/>
                  </a:moveTo>
                  <a:cubicBezTo>
                    <a:pt x="23" y="0"/>
                    <a:pt x="25" y="4"/>
                    <a:pt x="29" y="9"/>
                  </a:cubicBezTo>
                  <a:cubicBezTo>
                    <a:pt x="37" y="19"/>
                    <a:pt x="25" y="25"/>
                    <a:pt x="14" y="28"/>
                  </a:cubicBezTo>
                  <a:cubicBezTo>
                    <a:pt x="4" y="21"/>
                    <a:pt x="0" y="7"/>
                    <a:pt x="13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5" name="자유형(F) 74">
              <a:extLst>
                <a:ext uri="{FF2B5EF4-FFF2-40B4-BE49-F238E27FC236}">
                  <a16:creationId xmlns:a16="http://schemas.microsoft.com/office/drawing/2014/main" id="{2F4B1DC1-4F50-4BA0-86F1-AF85CAAE38D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313" y="3228221"/>
              <a:ext cx="162611" cy="142976"/>
            </a:xfrm>
            <a:custGeom>
              <a:avLst/>
              <a:gdLst>
                <a:gd name="T0" fmla="*/ 19 w 42"/>
                <a:gd name="T1" fmla="*/ 0 h 40"/>
                <a:gd name="T2" fmla="*/ 4 w 42"/>
                <a:gd name="T3" fmla="*/ 19 h 40"/>
                <a:gd name="T4" fmla="*/ 19 w 42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40">
                  <a:moveTo>
                    <a:pt x="19" y="0"/>
                  </a:moveTo>
                  <a:cubicBezTo>
                    <a:pt x="42" y="10"/>
                    <a:pt x="20" y="40"/>
                    <a:pt x="4" y="19"/>
                  </a:cubicBezTo>
                  <a:cubicBezTo>
                    <a:pt x="0" y="6"/>
                    <a:pt x="8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6" name="자유형(F) 85">
              <a:extLst>
                <a:ext uri="{FF2B5EF4-FFF2-40B4-BE49-F238E27FC236}">
                  <a16:creationId xmlns:a16="http://schemas.microsoft.com/office/drawing/2014/main" id="{7A5EB254-DC99-4EB9-BF57-5CD8BC17FAE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69669" y="3263964"/>
              <a:ext cx="151070" cy="114961"/>
            </a:xfrm>
            <a:custGeom>
              <a:avLst/>
              <a:gdLst>
                <a:gd name="T0" fmla="*/ 21 w 39"/>
                <a:gd name="T1" fmla="*/ 0 h 32"/>
                <a:gd name="T2" fmla="*/ 13 w 39"/>
                <a:gd name="T3" fmla="*/ 20 h 32"/>
                <a:gd name="T4" fmla="*/ 21 w 39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2">
                  <a:moveTo>
                    <a:pt x="21" y="0"/>
                  </a:moveTo>
                  <a:cubicBezTo>
                    <a:pt x="39" y="2"/>
                    <a:pt x="32" y="32"/>
                    <a:pt x="13" y="20"/>
                  </a:cubicBezTo>
                  <a:cubicBezTo>
                    <a:pt x="3" y="23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7" name="자유형(F) 87">
              <a:extLst>
                <a:ext uri="{FF2B5EF4-FFF2-40B4-BE49-F238E27FC236}">
                  <a16:creationId xmlns:a16="http://schemas.microsoft.com/office/drawing/2014/main" id="{1910D45E-5AD8-4F66-8987-740DF9D0E6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25650" y="3278455"/>
              <a:ext cx="159463" cy="107233"/>
            </a:xfrm>
            <a:custGeom>
              <a:avLst/>
              <a:gdLst>
                <a:gd name="T0" fmla="*/ 27 w 41"/>
                <a:gd name="T1" fmla="*/ 0 h 30"/>
                <a:gd name="T2" fmla="*/ 41 w 41"/>
                <a:gd name="T3" fmla="*/ 19 h 30"/>
                <a:gd name="T4" fmla="*/ 27 w 41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0">
                  <a:moveTo>
                    <a:pt x="27" y="0"/>
                  </a:moveTo>
                  <a:cubicBezTo>
                    <a:pt x="35" y="0"/>
                    <a:pt x="40" y="11"/>
                    <a:pt x="41" y="19"/>
                  </a:cubicBezTo>
                  <a:cubicBezTo>
                    <a:pt x="21" y="30"/>
                    <a:pt x="0" y="10"/>
                    <a:pt x="2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8" name="자유형(F) 88">
              <a:extLst>
                <a:ext uri="{FF2B5EF4-FFF2-40B4-BE49-F238E27FC236}">
                  <a16:creationId xmlns:a16="http://schemas.microsoft.com/office/drawing/2014/main" id="{FCFCD46A-4A0F-4C6C-B6C3-68EC14081D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23043" y="3285217"/>
              <a:ext cx="7345" cy="7727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1" y="1"/>
                    <a:pt x="2" y="2"/>
                  </a:cubicBezTo>
                  <a:cubicBezTo>
                    <a:pt x="1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9" name="자유형(F) 94">
              <a:extLst>
                <a:ext uri="{FF2B5EF4-FFF2-40B4-BE49-F238E27FC236}">
                  <a16:creationId xmlns:a16="http://schemas.microsoft.com/office/drawing/2014/main" id="{CDD931F8-D225-4DD4-A975-C9B8789F36D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50139" y="3580387"/>
              <a:ext cx="163660" cy="121724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0" name="자유형(F) 97">
              <a:extLst>
                <a:ext uri="{FF2B5EF4-FFF2-40B4-BE49-F238E27FC236}">
                  <a16:creationId xmlns:a16="http://schemas.microsoft.com/office/drawing/2014/main" id="{90434889-87E0-4DFE-A5CB-71F48CBBE6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815064" y="3539291"/>
              <a:ext cx="225557" cy="143944"/>
            </a:xfrm>
            <a:custGeom>
              <a:avLst/>
              <a:gdLst>
                <a:gd name="T0" fmla="*/ 42 w 58"/>
                <a:gd name="T1" fmla="*/ 0 h 40"/>
                <a:gd name="T2" fmla="*/ 53 w 58"/>
                <a:gd name="T3" fmla="*/ 17 h 40"/>
                <a:gd name="T4" fmla="*/ 42 w 58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40">
                  <a:moveTo>
                    <a:pt x="42" y="0"/>
                  </a:moveTo>
                  <a:cubicBezTo>
                    <a:pt x="52" y="0"/>
                    <a:pt x="50" y="9"/>
                    <a:pt x="53" y="17"/>
                  </a:cubicBezTo>
                  <a:cubicBezTo>
                    <a:pt x="58" y="40"/>
                    <a:pt x="0" y="6"/>
                    <a:pt x="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1" name="자유형(F) 98">
              <a:extLst>
                <a:ext uri="{FF2B5EF4-FFF2-40B4-BE49-F238E27FC236}">
                  <a16:creationId xmlns:a16="http://schemas.microsoft.com/office/drawing/2014/main" id="{853ED42E-2CB4-4A54-830C-EB1C4D31E790}"/>
                </a:ext>
              </a:extLst>
            </p:cNvPr>
            <p:cNvSpPr>
              <a:spLocks/>
            </p:cNvSpPr>
            <p:nvPr/>
          </p:nvSpPr>
          <p:spPr bwMode="auto">
            <a:xfrm>
              <a:off x="9091835" y="3539292"/>
              <a:ext cx="175200" cy="93707"/>
            </a:xfrm>
            <a:custGeom>
              <a:avLst/>
              <a:gdLst>
                <a:gd name="T0" fmla="*/ 23 w 45"/>
                <a:gd name="T1" fmla="*/ 0 h 26"/>
                <a:gd name="T2" fmla="*/ 30 w 45"/>
                <a:gd name="T3" fmla="*/ 26 h 26"/>
                <a:gd name="T4" fmla="*/ 23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3" y="0"/>
                  </a:moveTo>
                  <a:cubicBezTo>
                    <a:pt x="33" y="2"/>
                    <a:pt x="45" y="21"/>
                    <a:pt x="30" y="26"/>
                  </a:cubicBezTo>
                  <a:cubicBezTo>
                    <a:pt x="10" y="24"/>
                    <a:pt x="0" y="8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2" name="자유형(F) 99">
              <a:extLst>
                <a:ext uri="{FF2B5EF4-FFF2-40B4-BE49-F238E27FC236}">
                  <a16:creationId xmlns:a16="http://schemas.microsoft.com/office/drawing/2014/main" id="{1C4DEDB0-601B-45E4-AB35-39F2FBADE13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20539" y="3539289"/>
              <a:ext cx="260178" cy="143944"/>
            </a:xfrm>
            <a:custGeom>
              <a:avLst/>
              <a:gdLst>
                <a:gd name="T0" fmla="*/ 36 w 67"/>
                <a:gd name="T1" fmla="*/ 0 h 40"/>
                <a:gd name="T2" fmla="*/ 44 w 67"/>
                <a:gd name="T3" fmla="*/ 2 h 40"/>
                <a:gd name="T4" fmla="*/ 31 w 67"/>
                <a:gd name="T5" fmla="*/ 2 h 40"/>
                <a:gd name="T6" fmla="*/ 36 w 67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40">
                  <a:moveTo>
                    <a:pt x="36" y="0"/>
                  </a:moveTo>
                  <a:cubicBezTo>
                    <a:pt x="39" y="3"/>
                    <a:pt x="41" y="0"/>
                    <a:pt x="44" y="2"/>
                  </a:cubicBezTo>
                  <a:cubicBezTo>
                    <a:pt x="67" y="40"/>
                    <a:pt x="0" y="25"/>
                    <a:pt x="31" y="2"/>
                  </a:cubicBezTo>
                  <a:cubicBezTo>
                    <a:pt x="24" y="11"/>
                    <a:pt x="31" y="5"/>
                    <a:pt x="3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3" name="자유형(F) 100">
              <a:extLst>
                <a:ext uri="{FF2B5EF4-FFF2-40B4-BE49-F238E27FC236}">
                  <a16:creationId xmlns:a16="http://schemas.microsoft.com/office/drawing/2014/main" id="{FE8FE8F4-AEB1-4F3E-988A-1BD357BDB294}"/>
                </a:ext>
              </a:extLst>
            </p:cNvPr>
            <p:cNvSpPr>
              <a:spLocks/>
            </p:cNvSpPr>
            <p:nvPr/>
          </p:nvSpPr>
          <p:spPr bwMode="auto">
            <a:xfrm>
              <a:off x="8759800" y="3539291"/>
              <a:ext cx="152120" cy="111097"/>
            </a:xfrm>
            <a:custGeom>
              <a:avLst/>
              <a:gdLst>
                <a:gd name="T0" fmla="*/ 28 w 39"/>
                <a:gd name="T1" fmla="*/ 1 h 31"/>
                <a:gd name="T2" fmla="*/ 39 w 39"/>
                <a:gd name="T3" fmla="*/ 21 h 31"/>
                <a:gd name="T4" fmla="*/ 28 w 39"/>
                <a:gd name="T5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8" y="1"/>
                  </a:moveTo>
                  <a:cubicBezTo>
                    <a:pt x="38" y="0"/>
                    <a:pt x="38" y="12"/>
                    <a:pt x="39" y="21"/>
                  </a:cubicBezTo>
                  <a:cubicBezTo>
                    <a:pt x="18" y="31"/>
                    <a:pt x="0" y="12"/>
                    <a:pt x="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4" name="자유형(F) 101">
              <a:extLst>
                <a:ext uri="{FF2B5EF4-FFF2-40B4-BE49-F238E27FC236}">
                  <a16:creationId xmlns:a16="http://schemas.microsoft.com/office/drawing/2014/main" id="{A765B55B-D9A1-43D3-B45A-B63AED4C69E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04341" y="3569721"/>
              <a:ext cx="163660" cy="96607"/>
            </a:xfrm>
            <a:custGeom>
              <a:avLst/>
              <a:gdLst>
                <a:gd name="T0" fmla="*/ 22 w 42"/>
                <a:gd name="T1" fmla="*/ 0 h 27"/>
                <a:gd name="T2" fmla="*/ 14 w 42"/>
                <a:gd name="T3" fmla="*/ 25 h 27"/>
                <a:gd name="T4" fmla="*/ 22 w 4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7">
                  <a:moveTo>
                    <a:pt x="22" y="0"/>
                  </a:moveTo>
                  <a:cubicBezTo>
                    <a:pt x="42" y="7"/>
                    <a:pt x="28" y="27"/>
                    <a:pt x="14" y="25"/>
                  </a:cubicBezTo>
                  <a:cubicBezTo>
                    <a:pt x="0" y="18"/>
                    <a:pt x="9" y="2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5" name="자유형(F) 102">
              <a:extLst>
                <a:ext uri="{FF2B5EF4-FFF2-40B4-BE49-F238E27FC236}">
                  <a16:creationId xmlns:a16="http://schemas.microsoft.com/office/drawing/2014/main" id="{998DF613-EF6E-423E-A336-0D0593EFE6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59349" y="3594839"/>
              <a:ext cx="143728" cy="117858"/>
            </a:xfrm>
            <a:custGeom>
              <a:avLst/>
              <a:gdLst>
                <a:gd name="T0" fmla="*/ 21 w 37"/>
                <a:gd name="T1" fmla="*/ 0 h 33"/>
                <a:gd name="T2" fmla="*/ 19 w 37"/>
                <a:gd name="T3" fmla="*/ 23 h 33"/>
                <a:gd name="T4" fmla="*/ 21 w 37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3">
                  <a:moveTo>
                    <a:pt x="21" y="0"/>
                  </a:moveTo>
                  <a:cubicBezTo>
                    <a:pt x="37" y="0"/>
                    <a:pt x="29" y="33"/>
                    <a:pt x="19" y="23"/>
                  </a:cubicBezTo>
                  <a:cubicBezTo>
                    <a:pt x="0" y="30"/>
                    <a:pt x="3" y="0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6" name="자유형(F) 103">
              <a:extLst>
                <a:ext uri="{FF2B5EF4-FFF2-40B4-BE49-F238E27FC236}">
                  <a16:creationId xmlns:a16="http://schemas.microsoft.com/office/drawing/2014/main" id="{C0DCDAAA-2F47-4A12-ABDE-5D1A097782C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71682" y="3557646"/>
              <a:ext cx="166807" cy="121724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7" name="자유형(F) 113">
              <a:extLst>
                <a:ext uri="{FF2B5EF4-FFF2-40B4-BE49-F238E27FC236}">
                  <a16:creationId xmlns:a16="http://schemas.microsoft.com/office/drawing/2014/main" id="{2C529822-0C80-48D7-9013-1461D75947F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13811" y="3611744"/>
              <a:ext cx="11540" cy="10628"/>
            </a:xfrm>
            <a:custGeom>
              <a:avLst/>
              <a:gdLst>
                <a:gd name="T0" fmla="*/ 1 w 3"/>
                <a:gd name="T1" fmla="*/ 0 h 3"/>
                <a:gd name="T2" fmla="*/ 3 w 3"/>
                <a:gd name="T3" fmla="*/ 1 h 3"/>
                <a:gd name="T4" fmla="*/ 1 w 3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1" y="0"/>
                    <a:pt x="2" y="1"/>
                    <a:pt x="3" y="1"/>
                  </a:cubicBezTo>
                  <a:cubicBezTo>
                    <a:pt x="2" y="3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8" name="자유형(F) 115">
              <a:extLst>
                <a:ext uri="{FF2B5EF4-FFF2-40B4-BE49-F238E27FC236}">
                  <a16:creationId xmlns:a16="http://schemas.microsoft.com/office/drawing/2014/main" id="{15E3FB5F-EE59-498B-A3D2-101F5AE1DD49}"/>
                </a:ext>
              </a:extLst>
            </p:cNvPr>
            <p:cNvSpPr>
              <a:spLocks/>
            </p:cNvSpPr>
            <p:nvPr/>
          </p:nvSpPr>
          <p:spPr bwMode="auto">
            <a:xfrm>
              <a:off x="9238190" y="3618509"/>
              <a:ext cx="7345" cy="676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9" name="자유형(F) 117">
              <a:extLst>
                <a:ext uri="{FF2B5EF4-FFF2-40B4-BE49-F238E27FC236}">
                  <a16:creationId xmlns:a16="http://schemas.microsoft.com/office/drawing/2014/main" id="{111B6FC1-3CC9-48D4-A0A1-3478AAAB6AF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5118" y="3633000"/>
              <a:ext cx="8392" cy="676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0" name="자유형(F) 118">
              <a:extLst>
                <a:ext uri="{FF2B5EF4-FFF2-40B4-BE49-F238E27FC236}">
                  <a16:creationId xmlns:a16="http://schemas.microsoft.com/office/drawing/2014/main" id="{6ADFD934-D24E-48AE-B9FA-422BD03969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09199" y="3636863"/>
              <a:ext cx="155267" cy="113994"/>
            </a:xfrm>
            <a:custGeom>
              <a:avLst/>
              <a:gdLst>
                <a:gd name="T0" fmla="*/ 22 w 40"/>
                <a:gd name="T1" fmla="*/ 0 h 32"/>
                <a:gd name="T2" fmla="*/ 16 w 40"/>
                <a:gd name="T3" fmla="*/ 25 h 32"/>
                <a:gd name="T4" fmla="*/ 22 w 40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2">
                  <a:moveTo>
                    <a:pt x="22" y="0"/>
                  </a:moveTo>
                  <a:cubicBezTo>
                    <a:pt x="40" y="3"/>
                    <a:pt x="40" y="32"/>
                    <a:pt x="16" y="25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1" name="자유형(F) 119">
              <a:extLst>
                <a:ext uri="{FF2B5EF4-FFF2-40B4-BE49-F238E27FC236}">
                  <a16:creationId xmlns:a16="http://schemas.microsoft.com/office/drawing/2014/main" id="{BAA1AB18-4822-4AE2-ABEE-128289EA44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25942" y="3622374"/>
              <a:ext cx="151070" cy="178722"/>
            </a:xfrm>
            <a:custGeom>
              <a:avLst/>
              <a:gdLst>
                <a:gd name="T0" fmla="*/ 13 w 39"/>
                <a:gd name="T1" fmla="*/ 6 h 50"/>
                <a:gd name="T2" fmla="*/ 0 w 39"/>
                <a:gd name="T3" fmla="*/ 23 h 50"/>
                <a:gd name="T4" fmla="*/ 13 w 39"/>
                <a:gd name="T5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0">
                  <a:moveTo>
                    <a:pt x="13" y="6"/>
                  </a:moveTo>
                  <a:cubicBezTo>
                    <a:pt x="39" y="10"/>
                    <a:pt x="16" y="50"/>
                    <a:pt x="0" y="23"/>
                  </a:cubicBezTo>
                  <a:cubicBezTo>
                    <a:pt x="1" y="0"/>
                    <a:pt x="5" y="14"/>
                    <a:pt x="13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2" name="자유형(F) 120">
              <a:extLst>
                <a:ext uri="{FF2B5EF4-FFF2-40B4-BE49-F238E27FC236}">
                  <a16:creationId xmlns:a16="http://schemas.microsoft.com/office/drawing/2014/main" id="{35B51DF1-A0A4-407F-B103-3FDF087F519C}"/>
                </a:ext>
              </a:extLst>
            </p:cNvPr>
            <p:cNvSpPr>
              <a:spLocks/>
            </p:cNvSpPr>
            <p:nvPr/>
          </p:nvSpPr>
          <p:spPr bwMode="auto">
            <a:xfrm>
              <a:off x="8706294" y="3832973"/>
              <a:ext cx="143728" cy="79216"/>
            </a:xfrm>
            <a:custGeom>
              <a:avLst/>
              <a:gdLst>
                <a:gd name="T0" fmla="*/ 19 w 37"/>
                <a:gd name="T1" fmla="*/ 0 h 22"/>
                <a:gd name="T2" fmla="*/ 20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2"/>
                    <a:pt x="37" y="21"/>
                    <a:pt x="20" y="22"/>
                  </a:cubicBezTo>
                  <a:cubicBezTo>
                    <a:pt x="7" y="18"/>
                    <a:pt x="0" y="6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3" name="자유형(F) 127">
              <a:extLst>
                <a:ext uri="{FF2B5EF4-FFF2-40B4-BE49-F238E27FC236}">
                  <a16:creationId xmlns:a16="http://schemas.microsoft.com/office/drawing/2014/main" id="{F47CDCF1-0A03-41C8-BE91-5D05A7122862}"/>
                </a:ext>
              </a:extLst>
            </p:cNvPr>
            <p:cNvSpPr>
              <a:spLocks/>
            </p:cNvSpPr>
            <p:nvPr/>
          </p:nvSpPr>
          <p:spPr bwMode="auto">
            <a:xfrm>
              <a:off x="9172096" y="3868719"/>
              <a:ext cx="162611" cy="93707"/>
            </a:xfrm>
            <a:custGeom>
              <a:avLst/>
              <a:gdLst>
                <a:gd name="T0" fmla="*/ 28 w 42"/>
                <a:gd name="T1" fmla="*/ 0 h 26"/>
                <a:gd name="T2" fmla="*/ 23 w 42"/>
                <a:gd name="T3" fmla="*/ 26 h 26"/>
                <a:gd name="T4" fmla="*/ 28 w 42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28" y="0"/>
                  </a:moveTo>
                  <a:cubicBezTo>
                    <a:pt x="42" y="4"/>
                    <a:pt x="38" y="23"/>
                    <a:pt x="23" y="26"/>
                  </a:cubicBezTo>
                  <a:cubicBezTo>
                    <a:pt x="0" y="26"/>
                    <a:pt x="8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4" name="자유형(F) 129">
              <a:extLst>
                <a:ext uri="{FF2B5EF4-FFF2-40B4-BE49-F238E27FC236}">
                  <a16:creationId xmlns:a16="http://schemas.microsoft.com/office/drawing/2014/main" id="{30CFBCB0-7A57-402D-8C00-E4F21A3C7D3D}"/>
                </a:ext>
              </a:extLst>
            </p:cNvPr>
            <p:cNvSpPr>
              <a:spLocks/>
            </p:cNvSpPr>
            <p:nvPr/>
          </p:nvSpPr>
          <p:spPr bwMode="auto">
            <a:xfrm>
              <a:off x="9734415" y="3872581"/>
              <a:ext cx="175200" cy="129453"/>
            </a:xfrm>
            <a:custGeom>
              <a:avLst/>
              <a:gdLst>
                <a:gd name="T0" fmla="*/ 28 w 45"/>
                <a:gd name="T1" fmla="*/ 0 h 36"/>
                <a:gd name="T2" fmla="*/ 42 w 45"/>
                <a:gd name="T3" fmla="*/ 20 h 36"/>
                <a:gd name="T4" fmla="*/ 28 w 45"/>
                <a:gd name="T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36">
                  <a:moveTo>
                    <a:pt x="28" y="0"/>
                  </a:moveTo>
                  <a:cubicBezTo>
                    <a:pt x="34" y="1"/>
                    <a:pt x="45" y="11"/>
                    <a:pt x="42" y="20"/>
                  </a:cubicBezTo>
                  <a:cubicBezTo>
                    <a:pt x="25" y="36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5" name="자유형(F) 133">
              <a:extLst>
                <a:ext uri="{FF2B5EF4-FFF2-40B4-BE49-F238E27FC236}">
                  <a16:creationId xmlns:a16="http://schemas.microsoft.com/office/drawing/2014/main" id="{CBC27996-177D-4469-ABF7-6C964B515BD6}"/>
                </a:ext>
              </a:extLst>
            </p:cNvPr>
            <p:cNvSpPr>
              <a:spLocks/>
            </p:cNvSpPr>
            <p:nvPr/>
          </p:nvSpPr>
          <p:spPr bwMode="auto">
            <a:xfrm>
              <a:off x="9505710" y="3883209"/>
              <a:ext cx="162611" cy="118826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6" name="자유형(F) 136">
              <a:extLst>
                <a:ext uri="{FF2B5EF4-FFF2-40B4-BE49-F238E27FC236}">
                  <a16:creationId xmlns:a16="http://schemas.microsoft.com/office/drawing/2014/main" id="{EBE8B724-FF33-4DC6-BBF2-6FEC8A6FC5A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33368" y="3958373"/>
              <a:ext cx="151070" cy="82115"/>
            </a:xfrm>
            <a:custGeom>
              <a:avLst/>
              <a:gdLst>
                <a:gd name="T0" fmla="*/ 21 w 39"/>
                <a:gd name="T1" fmla="*/ 0 h 23"/>
                <a:gd name="T2" fmla="*/ 22 w 39"/>
                <a:gd name="T3" fmla="*/ 23 h 23"/>
                <a:gd name="T4" fmla="*/ 21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1" y="0"/>
                  </a:moveTo>
                  <a:cubicBezTo>
                    <a:pt x="37" y="0"/>
                    <a:pt x="39" y="22"/>
                    <a:pt x="22" y="23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7" name="자유형(F) 137">
              <a:extLst>
                <a:ext uri="{FF2B5EF4-FFF2-40B4-BE49-F238E27FC236}">
                  <a16:creationId xmlns:a16="http://schemas.microsoft.com/office/drawing/2014/main" id="{FC0DF2BD-E240-4BDE-B0BF-C8D82901291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06887" y="3901564"/>
              <a:ext cx="151070" cy="111097"/>
            </a:xfrm>
            <a:custGeom>
              <a:avLst/>
              <a:gdLst>
                <a:gd name="T0" fmla="*/ 23 w 39"/>
                <a:gd name="T1" fmla="*/ 0 h 31"/>
                <a:gd name="T2" fmla="*/ 17 w 39"/>
                <a:gd name="T3" fmla="*/ 26 h 31"/>
                <a:gd name="T4" fmla="*/ 23 w 3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3" y="0"/>
                  </a:moveTo>
                  <a:cubicBezTo>
                    <a:pt x="39" y="3"/>
                    <a:pt x="39" y="31"/>
                    <a:pt x="17" y="26"/>
                  </a:cubicBezTo>
                  <a:cubicBezTo>
                    <a:pt x="0" y="6"/>
                    <a:pt x="15" y="5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8" name="자유형(F) 138">
              <a:extLst>
                <a:ext uri="{FF2B5EF4-FFF2-40B4-BE49-F238E27FC236}">
                  <a16:creationId xmlns:a16="http://schemas.microsoft.com/office/drawing/2014/main" id="{CD2F8BDF-AB20-42D5-9544-D2D07FA30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07894" y="3904464"/>
              <a:ext cx="139530" cy="93707"/>
            </a:xfrm>
            <a:custGeom>
              <a:avLst/>
              <a:gdLst>
                <a:gd name="T0" fmla="*/ 21 w 36"/>
                <a:gd name="T1" fmla="*/ 0 h 26"/>
                <a:gd name="T2" fmla="*/ 21 w 36"/>
                <a:gd name="T3" fmla="*/ 26 h 26"/>
                <a:gd name="T4" fmla="*/ 21 w 36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6">
                  <a:moveTo>
                    <a:pt x="21" y="0"/>
                  </a:moveTo>
                  <a:cubicBezTo>
                    <a:pt x="32" y="4"/>
                    <a:pt x="36" y="23"/>
                    <a:pt x="21" y="26"/>
                  </a:cubicBezTo>
                  <a:cubicBezTo>
                    <a:pt x="1" y="24"/>
                    <a:pt x="0" y="2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9" name="자유형(F) 139">
              <a:extLst>
                <a:ext uri="{FF2B5EF4-FFF2-40B4-BE49-F238E27FC236}">
                  <a16:creationId xmlns:a16="http://schemas.microsoft.com/office/drawing/2014/main" id="{56A71472-6FA4-424A-A6C8-6A49CEC461C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09199" y="3912191"/>
              <a:ext cx="155267" cy="103369"/>
            </a:xfrm>
            <a:custGeom>
              <a:avLst/>
              <a:gdLst>
                <a:gd name="T0" fmla="*/ 24 w 40"/>
                <a:gd name="T1" fmla="*/ 0 h 29"/>
                <a:gd name="T2" fmla="*/ 19 w 40"/>
                <a:gd name="T3" fmla="*/ 26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2"/>
                    <a:pt x="34" y="29"/>
                    <a:pt x="19" y="26"/>
                  </a:cubicBezTo>
                  <a:cubicBezTo>
                    <a:pt x="0" y="19"/>
                    <a:pt x="4" y="2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0" name="자유형(F) 142">
              <a:extLst>
                <a:ext uri="{FF2B5EF4-FFF2-40B4-BE49-F238E27FC236}">
                  <a16:creationId xmlns:a16="http://schemas.microsoft.com/office/drawing/2014/main" id="{A947DC75-9B00-4EB5-8911-4F49429C5587}"/>
                </a:ext>
              </a:extLst>
            </p:cNvPr>
            <p:cNvSpPr>
              <a:spLocks/>
            </p:cNvSpPr>
            <p:nvPr/>
          </p:nvSpPr>
          <p:spPr bwMode="auto">
            <a:xfrm>
              <a:off x="9812046" y="3947935"/>
              <a:ext cx="4197" cy="6762"/>
            </a:xfrm>
            <a:custGeom>
              <a:avLst/>
              <a:gdLst>
                <a:gd name="T0" fmla="*/ 0 w 1"/>
                <a:gd name="T1" fmla="*/ 0 h 2"/>
                <a:gd name="T2" fmla="*/ 1 w 1"/>
                <a:gd name="T3" fmla="*/ 2 h 2"/>
                <a:gd name="T4" fmla="*/ 0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1" y="1"/>
                    <a:pt x="1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1" name="자유형(F) 143">
              <a:extLst>
                <a:ext uri="{FF2B5EF4-FFF2-40B4-BE49-F238E27FC236}">
                  <a16:creationId xmlns:a16="http://schemas.microsoft.com/office/drawing/2014/main" id="{72033C50-8FF6-49BA-81A6-6951765ECE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27955" y="3951797"/>
              <a:ext cx="143728" cy="92743"/>
            </a:xfrm>
            <a:custGeom>
              <a:avLst/>
              <a:gdLst>
                <a:gd name="T0" fmla="*/ 21 w 37"/>
                <a:gd name="T1" fmla="*/ 0 h 26"/>
                <a:gd name="T2" fmla="*/ 22 w 37"/>
                <a:gd name="T3" fmla="*/ 26 h 26"/>
                <a:gd name="T4" fmla="*/ 21 w 3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6">
                  <a:moveTo>
                    <a:pt x="21" y="0"/>
                  </a:moveTo>
                  <a:cubicBezTo>
                    <a:pt x="32" y="2"/>
                    <a:pt x="37" y="23"/>
                    <a:pt x="22" y="26"/>
                  </a:cubicBezTo>
                  <a:cubicBezTo>
                    <a:pt x="3" y="26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2" name="자유형(F) 144">
              <a:extLst>
                <a:ext uri="{FF2B5EF4-FFF2-40B4-BE49-F238E27FC236}">
                  <a16:creationId xmlns:a16="http://schemas.microsoft.com/office/drawing/2014/main" id="{0639039D-90D7-4734-90B8-0DE02B4EECB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45833" y="3947935"/>
              <a:ext cx="167855" cy="107233"/>
            </a:xfrm>
            <a:custGeom>
              <a:avLst/>
              <a:gdLst>
                <a:gd name="T0" fmla="*/ 28 w 43"/>
                <a:gd name="T1" fmla="*/ 2 h 30"/>
                <a:gd name="T2" fmla="*/ 41 w 43"/>
                <a:gd name="T3" fmla="*/ 20 h 30"/>
                <a:gd name="T4" fmla="*/ 28 w 43"/>
                <a:gd name="T5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8" y="2"/>
                  </a:moveTo>
                  <a:cubicBezTo>
                    <a:pt x="36" y="0"/>
                    <a:pt x="43" y="12"/>
                    <a:pt x="41" y="20"/>
                  </a:cubicBezTo>
                  <a:cubicBezTo>
                    <a:pt x="24" y="30"/>
                    <a:pt x="0" y="14"/>
                    <a:pt x="2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3" name="자유형(F) 145">
              <a:extLst>
                <a:ext uri="{FF2B5EF4-FFF2-40B4-BE49-F238E27FC236}">
                  <a16:creationId xmlns:a16="http://schemas.microsoft.com/office/drawing/2014/main" id="{2102A61C-4B1F-4ECC-97B8-9FF892C33A7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94469" y="3954698"/>
              <a:ext cx="143728" cy="79216"/>
            </a:xfrm>
            <a:custGeom>
              <a:avLst/>
              <a:gdLst>
                <a:gd name="T0" fmla="*/ 19 w 37"/>
                <a:gd name="T1" fmla="*/ 0 h 22"/>
                <a:gd name="T2" fmla="*/ 19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1"/>
                    <a:pt x="37" y="22"/>
                    <a:pt x="19" y="22"/>
                  </a:cubicBezTo>
                  <a:cubicBezTo>
                    <a:pt x="6" y="18"/>
                    <a:pt x="0" y="4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4" name="자유형(F) 10">
              <a:extLst>
                <a:ext uri="{FF2B5EF4-FFF2-40B4-BE49-F238E27FC236}">
                  <a16:creationId xmlns:a16="http://schemas.microsoft.com/office/drawing/2014/main" id="{2FE09F24-3EB3-4317-AA5A-F53EAEA66A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264" y="3024903"/>
              <a:ext cx="163660" cy="104334"/>
            </a:xfrm>
            <a:custGeom>
              <a:avLst/>
              <a:gdLst>
                <a:gd name="T0" fmla="*/ 22 w 42"/>
                <a:gd name="T1" fmla="*/ 0 h 29"/>
                <a:gd name="T2" fmla="*/ 14 w 42"/>
                <a:gd name="T3" fmla="*/ 25 h 29"/>
                <a:gd name="T4" fmla="*/ 22 w 42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9">
                  <a:moveTo>
                    <a:pt x="22" y="0"/>
                  </a:moveTo>
                  <a:cubicBezTo>
                    <a:pt x="42" y="7"/>
                    <a:pt x="28" y="29"/>
                    <a:pt x="14" y="25"/>
                  </a:cubicBezTo>
                  <a:cubicBezTo>
                    <a:pt x="0" y="18"/>
                    <a:pt x="8" y="1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5" name="자유형(F) 15">
              <a:extLst>
                <a:ext uri="{FF2B5EF4-FFF2-40B4-BE49-F238E27FC236}">
                  <a16:creationId xmlns:a16="http://schemas.microsoft.com/office/drawing/2014/main" id="{3185B3C6-4AF2-478D-B381-5EA86DF79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767792" y="3039394"/>
              <a:ext cx="143728" cy="85979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6" name="자유형(F) 18">
              <a:extLst>
                <a:ext uri="{FF2B5EF4-FFF2-40B4-BE49-F238E27FC236}">
                  <a16:creationId xmlns:a16="http://schemas.microsoft.com/office/drawing/2014/main" id="{7D65D08C-E96B-4CE4-AD8F-7A8D5045870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259" y="3022005"/>
              <a:ext cx="163660" cy="92743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7" name="자유형(F) 19">
              <a:extLst>
                <a:ext uri="{FF2B5EF4-FFF2-40B4-BE49-F238E27FC236}">
                  <a16:creationId xmlns:a16="http://schemas.microsoft.com/office/drawing/2014/main" id="{934DB53A-37C8-4E5D-8025-F24D4EEE91D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6843" y="3047122"/>
              <a:ext cx="147925" cy="82115"/>
            </a:xfrm>
            <a:custGeom>
              <a:avLst/>
              <a:gdLst>
                <a:gd name="T0" fmla="*/ 16 w 38"/>
                <a:gd name="T1" fmla="*/ 0 h 23"/>
                <a:gd name="T2" fmla="*/ 10 w 38"/>
                <a:gd name="T3" fmla="*/ 23 h 23"/>
                <a:gd name="T4" fmla="*/ 1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16" y="0"/>
                  </a:moveTo>
                  <a:cubicBezTo>
                    <a:pt x="38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8" name="자유형(F) 20">
              <a:extLst>
                <a:ext uri="{FF2B5EF4-FFF2-40B4-BE49-F238E27FC236}">
                  <a16:creationId xmlns:a16="http://schemas.microsoft.com/office/drawing/2014/main" id="{4EBCF0DD-E59A-45F2-A276-9F158E477819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3941" y="3057748"/>
              <a:ext cx="152120" cy="92743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9" name="자유형(F) 22">
              <a:extLst>
                <a:ext uri="{FF2B5EF4-FFF2-40B4-BE49-F238E27FC236}">
                  <a16:creationId xmlns:a16="http://schemas.microsoft.com/office/drawing/2014/main" id="{A0CFC832-E471-471E-AD06-326E8456FDD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8079" y="3068377"/>
              <a:ext cx="178347" cy="117858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0" name="자유형(F) 23">
              <a:extLst>
                <a:ext uri="{FF2B5EF4-FFF2-40B4-BE49-F238E27FC236}">
                  <a16:creationId xmlns:a16="http://schemas.microsoft.com/office/drawing/2014/main" id="{AA287C51-1371-467E-84CA-F876BC7CC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5247" y="3072240"/>
              <a:ext cx="159463" cy="96607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1" name="자유형(F) 26">
              <a:extLst>
                <a:ext uri="{FF2B5EF4-FFF2-40B4-BE49-F238E27FC236}">
                  <a16:creationId xmlns:a16="http://schemas.microsoft.com/office/drawing/2014/main" id="{7A8E06B9-D78E-4D5C-901A-C0F47F06D5E6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0154" y="3093493"/>
              <a:ext cx="151070" cy="92743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5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2"/>
                    <a:pt x="36" y="26"/>
                    <a:pt x="20" y="25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2" name="자유형(F) 27">
              <a:extLst>
                <a:ext uri="{FF2B5EF4-FFF2-40B4-BE49-F238E27FC236}">
                  <a16:creationId xmlns:a16="http://schemas.microsoft.com/office/drawing/2014/main" id="{FE19EA1B-738B-40CD-92CD-A0E2B8BC99E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54702" y="3093493"/>
              <a:ext cx="155267" cy="111097"/>
            </a:xfrm>
            <a:custGeom>
              <a:avLst/>
              <a:gdLst>
                <a:gd name="T0" fmla="*/ 22 w 40"/>
                <a:gd name="T1" fmla="*/ 0 h 31"/>
                <a:gd name="T2" fmla="*/ 16 w 40"/>
                <a:gd name="T3" fmla="*/ 25 h 31"/>
                <a:gd name="T4" fmla="*/ 22 w 40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1">
                  <a:moveTo>
                    <a:pt x="22" y="0"/>
                  </a:moveTo>
                  <a:cubicBezTo>
                    <a:pt x="39" y="3"/>
                    <a:pt x="40" y="31"/>
                    <a:pt x="16" y="25"/>
                  </a:cubicBezTo>
                  <a:cubicBezTo>
                    <a:pt x="0" y="7"/>
                    <a:pt x="13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3" name="자유형(F) 28">
              <a:extLst>
                <a:ext uri="{FF2B5EF4-FFF2-40B4-BE49-F238E27FC236}">
                  <a16:creationId xmlns:a16="http://schemas.microsoft.com/office/drawing/2014/main" id="{C2120481-044E-450F-985C-22FB5F322FF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8791" y="3125373"/>
              <a:ext cx="151070" cy="82115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7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4" name="자유형(F) 30">
              <a:extLst>
                <a:ext uri="{FF2B5EF4-FFF2-40B4-BE49-F238E27FC236}">
                  <a16:creationId xmlns:a16="http://schemas.microsoft.com/office/drawing/2014/main" id="{73B35875-6130-4746-9195-CE716C4EB0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9975" y="3143729"/>
              <a:ext cx="11540" cy="676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5" name="자유형(F) 43">
              <a:extLst>
                <a:ext uri="{FF2B5EF4-FFF2-40B4-BE49-F238E27FC236}">
                  <a16:creationId xmlns:a16="http://schemas.microsoft.com/office/drawing/2014/main" id="{F85390F9-0DF0-432E-B71F-51C0554B18E0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006" y="3362058"/>
              <a:ext cx="169954" cy="88879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6" name="자유형(F) 51">
              <a:extLst>
                <a:ext uri="{FF2B5EF4-FFF2-40B4-BE49-F238E27FC236}">
                  <a16:creationId xmlns:a16="http://schemas.microsoft.com/office/drawing/2014/main" id="{2993E8F7-8E0B-4D6C-A5A2-F7CED35F24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4777" y="3401668"/>
              <a:ext cx="136383" cy="107233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7" name="자유형(F) 52">
              <a:extLst>
                <a:ext uri="{FF2B5EF4-FFF2-40B4-BE49-F238E27FC236}">
                  <a16:creationId xmlns:a16="http://schemas.microsoft.com/office/drawing/2014/main" id="{8B8132C3-2B17-43D5-9D17-6D074E89E72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156" y="3408428"/>
              <a:ext cx="140580" cy="96607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8" name="자유형(F) 53">
              <a:extLst>
                <a:ext uri="{FF2B5EF4-FFF2-40B4-BE49-F238E27FC236}">
                  <a16:creationId xmlns:a16="http://schemas.microsoft.com/office/drawing/2014/main" id="{7494A521-4B4F-4BD0-AA35-B077701F1F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463345" y="3415192"/>
              <a:ext cx="151070" cy="93707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9" name="자유형(F) 54">
              <a:extLst>
                <a:ext uri="{FF2B5EF4-FFF2-40B4-BE49-F238E27FC236}">
                  <a16:creationId xmlns:a16="http://schemas.microsoft.com/office/drawing/2014/main" id="{1864B445-DB2E-4F3A-8ECB-40DEF82CEE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434" y="3412293"/>
              <a:ext cx="159463" cy="124621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0" name="자유형(F) 55">
              <a:extLst>
                <a:ext uri="{FF2B5EF4-FFF2-40B4-BE49-F238E27FC236}">
                  <a16:creationId xmlns:a16="http://schemas.microsoft.com/office/drawing/2014/main" id="{9BAED4DF-F8D5-4B4C-9357-9DC5AE9475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3589" y="3419055"/>
              <a:ext cx="155267" cy="82115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1" name="자유형(F) 56">
              <a:extLst>
                <a:ext uri="{FF2B5EF4-FFF2-40B4-BE49-F238E27FC236}">
                  <a16:creationId xmlns:a16="http://schemas.microsoft.com/office/drawing/2014/main" id="{1B9E9A54-96EC-4F83-ABDD-4421D7D82F2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7596" y="3450937"/>
              <a:ext cx="152120" cy="85979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2" name="자유형(F) 57">
              <a:extLst>
                <a:ext uri="{FF2B5EF4-FFF2-40B4-BE49-F238E27FC236}">
                  <a16:creationId xmlns:a16="http://schemas.microsoft.com/office/drawing/2014/main" id="{A51C7DE7-B101-44C2-8840-5C786545C0FD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0620" y="3415192"/>
              <a:ext cx="166807" cy="111097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3" name="자유형(F) 59">
              <a:extLst>
                <a:ext uri="{FF2B5EF4-FFF2-40B4-BE49-F238E27FC236}">
                  <a16:creationId xmlns:a16="http://schemas.microsoft.com/office/drawing/2014/main" id="{F7035B0D-D230-4EC1-B00B-D6B361476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108" y="3458664"/>
              <a:ext cx="146874" cy="92743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4" name="자유형(F) 60">
              <a:extLst>
                <a:ext uri="{FF2B5EF4-FFF2-40B4-BE49-F238E27FC236}">
                  <a16:creationId xmlns:a16="http://schemas.microsoft.com/office/drawing/2014/main" id="{71318303-ED09-4750-BBF6-DA5128566A06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3943" y="3465427"/>
              <a:ext cx="155267" cy="82115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5" name="자유형(F) 61">
              <a:extLst>
                <a:ext uri="{FF2B5EF4-FFF2-40B4-BE49-F238E27FC236}">
                  <a16:creationId xmlns:a16="http://schemas.microsoft.com/office/drawing/2014/main" id="{DED9DBFC-1ECC-4693-8014-73EC8CBDD7A4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5592" y="3483783"/>
              <a:ext cx="162611" cy="117858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6" name="자유형(F) 78">
              <a:extLst>
                <a:ext uri="{FF2B5EF4-FFF2-40B4-BE49-F238E27FC236}">
                  <a16:creationId xmlns:a16="http://schemas.microsoft.com/office/drawing/2014/main" id="{AEC71255-3CBE-468C-87CA-DE731078050E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149" y="3705975"/>
              <a:ext cx="175200" cy="88879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7" name="자유형(F) 79">
              <a:extLst>
                <a:ext uri="{FF2B5EF4-FFF2-40B4-BE49-F238E27FC236}">
                  <a16:creationId xmlns:a16="http://schemas.microsoft.com/office/drawing/2014/main" id="{B07300FC-04F2-46A2-9625-45FAA0AEC8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2456" y="3708874"/>
              <a:ext cx="146874" cy="82115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8" name="자유형(F) 80">
              <a:extLst>
                <a:ext uri="{FF2B5EF4-FFF2-40B4-BE49-F238E27FC236}">
                  <a16:creationId xmlns:a16="http://schemas.microsoft.com/office/drawing/2014/main" id="{80D7F67A-E12E-42B0-80B7-0D1A021C66BD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1515" y="3716603"/>
              <a:ext cx="147925" cy="78251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9" name="자유형(F) 81">
              <a:extLst>
                <a:ext uri="{FF2B5EF4-FFF2-40B4-BE49-F238E27FC236}">
                  <a16:creationId xmlns:a16="http://schemas.microsoft.com/office/drawing/2014/main" id="{152EEE69-DDAD-473E-A0B2-541A4184B0E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5883" y="3712738"/>
              <a:ext cx="166807" cy="107233"/>
            </a:xfrm>
            <a:custGeom>
              <a:avLst/>
              <a:gdLst>
                <a:gd name="T0" fmla="*/ 27 w 43"/>
                <a:gd name="T1" fmla="*/ 3 h 30"/>
                <a:gd name="T2" fmla="*/ 40 w 43"/>
                <a:gd name="T3" fmla="*/ 22 h 30"/>
                <a:gd name="T4" fmla="*/ 27 w 43"/>
                <a:gd name="T5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7" y="3"/>
                  </a:moveTo>
                  <a:cubicBezTo>
                    <a:pt x="35" y="0"/>
                    <a:pt x="43" y="16"/>
                    <a:pt x="40" y="22"/>
                  </a:cubicBezTo>
                  <a:cubicBezTo>
                    <a:pt x="21" y="30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0" name="자유형(F) 82">
              <a:extLst>
                <a:ext uri="{FF2B5EF4-FFF2-40B4-BE49-F238E27FC236}">
                  <a16:creationId xmlns:a16="http://schemas.microsoft.com/office/drawing/2014/main" id="{27CAE4D5-D1CB-4588-AF4E-F42A7D1023C6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7313" y="3723363"/>
              <a:ext cx="152120" cy="82115"/>
            </a:xfrm>
            <a:custGeom>
              <a:avLst/>
              <a:gdLst>
                <a:gd name="T0" fmla="*/ 16 w 39"/>
                <a:gd name="T1" fmla="*/ 0 h 23"/>
                <a:gd name="T2" fmla="*/ 10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1" name="자유형(F) 83">
              <a:extLst>
                <a:ext uri="{FF2B5EF4-FFF2-40B4-BE49-F238E27FC236}">
                  <a16:creationId xmlns:a16="http://schemas.microsoft.com/office/drawing/2014/main" id="{C81194C8-D573-4E43-8F8E-1027286E265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5241" y="3702111"/>
              <a:ext cx="155267" cy="186450"/>
            </a:xfrm>
            <a:custGeom>
              <a:avLst/>
              <a:gdLst>
                <a:gd name="T0" fmla="*/ 13 w 40"/>
                <a:gd name="T1" fmla="*/ 7 h 52"/>
                <a:gd name="T2" fmla="*/ 0 w 40"/>
                <a:gd name="T3" fmla="*/ 24 h 52"/>
                <a:gd name="T4" fmla="*/ 13 w 40"/>
                <a:gd name="T5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52">
                  <a:moveTo>
                    <a:pt x="13" y="7"/>
                  </a:moveTo>
                  <a:cubicBezTo>
                    <a:pt x="40" y="12"/>
                    <a:pt x="18" y="52"/>
                    <a:pt x="0" y="24"/>
                  </a:cubicBezTo>
                  <a:cubicBezTo>
                    <a:pt x="2" y="0"/>
                    <a:pt x="6" y="17"/>
                    <a:pt x="13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2" name="자유형(F) 84">
              <a:extLst>
                <a:ext uri="{FF2B5EF4-FFF2-40B4-BE49-F238E27FC236}">
                  <a16:creationId xmlns:a16="http://schemas.microsoft.com/office/drawing/2014/main" id="{7EC3886C-0A8C-4E06-97BA-507B0B634789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642" y="3730128"/>
              <a:ext cx="155267" cy="104334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3" name="자유형(F) 86">
              <a:extLst>
                <a:ext uri="{FF2B5EF4-FFF2-40B4-BE49-F238E27FC236}">
                  <a16:creationId xmlns:a16="http://schemas.microsoft.com/office/drawing/2014/main" id="{718B627C-0644-4511-A8EB-E8FED572811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730" y="3737922"/>
              <a:ext cx="155267" cy="133317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4" name="자유형(F) 89">
              <a:extLst>
                <a:ext uri="{FF2B5EF4-FFF2-40B4-BE49-F238E27FC236}">
                  <a16:creationId xmlns:a16="http://schemas.microsoft.com/office/drawing/2014/main" id="{E3589DD4-C2D7-4D02-B271-934D9BFFC11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1490" y="3709999"/>
              <a:ext cx="159463" cy="110131"/>
            </a:xfrm>
            <a:custGeom>
              <a:avLst/>
              <a:gdLst>
                <a:gd name="T0" fmla="*/ 23 w 41"/>
                <a:gd name="T1" fmla="*/ 0 h 31"/>
                <a:gd name="T2" fmla="*/ 16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3"/>
                    <a:pt x="41" y="31"/>
                    <a:pt x="16" y="25"/>
                  </a:cubicBezTo>
                  <a:cubicBezTo>
                    <a:pt x="0" y="7"/>
                    <a:pt x="14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5" name="자유형(F) 90">
              <a:extLst>
                <a:ext uri="{FF2B5EF4-FFF2-40B4-BE49-F238E27FC236}">
                  <a16:creationId xmlns:a16="http://schemas.microsoft.com/office/drawing/2014/main" id="{0AACFAD0-B650-4C4D-8C19-B99B696877CE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9434" y="3802579"/>
              <a:ext cx="3148" cy="10628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2 h 3"/>
                <a:gd name="T4" fmla="*/ 0 w 1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cubicBezTo>
                    <a:pt x="1" y="0"/>
                    <a:pt x="1" y="3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6" name="자유형(F) 5">
              <a:extLst>
                <a:ext uri="{FF2B5EF4-FFF2-40B4-BE49-F238E27FC236}">
                  <a16:creationId xmlns:a16="http://schemas.microsoft.com/office/drawing/2014/main" id="{C6A120DD-23AD-459F-82B7-DC88D3516019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7751" y="3076723"/>
              <a:ext cx="143728" cy="96607"/>
            </a:xfrm>
            <a:custGeom>
              <a:avLst/>
              <a:gdLst>
                <a:gd name="T0" fmla="*/ 20 w 37"/>
                <a:gd name="T1" fmla="*/ 1 h 27"/>
                <a:gd name="T2" fmla="*/ 22 w 37"/>
                <a:gd name="T3" fmla="*/ 27 h 27"/>
                <a:gd name="T4" fmla="*/ 20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20" y="1"/>
                  </a:moveTo>
                  <a:cubicBezTo>
                    <a:pt x="31" y="1"/>
                    <a:pt x="37" y="24"/>
                    <a:pt x="22" y="27"/>
                  </a:cubicBezTo>
                  <a:cubicBezTo>
                    <a:pt x="2" y="27"/>
                    <a:pt x="0" y="0"/>
                    <a:pt x="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7" name="자유형(F) 7">
              <a:extLst>
                <a:ext uri="{FF2B5EF4-FFF2-40B4-BE49-F238E27FC236}">
                  <a16:creationId xmlns:a16="http://schemas.microsoft.com/office/drawing/2014/main" id="{DD05F535-7CDF-4607-83B1-ED83FA916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9939" y="3091214"/>
              <a:ext cx="163660" cy="118826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8" name="자유형(F) 40">
              <a:extLst>
                <a:ext uri="{FF2B5EF4-FFF2-40B4-BE49-F238E27FC236}">
                  <a16:creationId xmlns:a16="http://schemas.microsoft.com/office/drawing/2014/main" id="{782BB6F1-21CD-4CE8-88A0-CD5FB225E83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2129" y="3460249"/>
              <a:ext cx="159463" cy="96607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9" name="자유형(F) 46">
              <a:extLst>
                <a:ext uri="{FF2B5EF4-FFF2-40B4-BE49-F238E27FC236}">
                  <a16:creationId xmlns:a16="http://schemas.microsoft.com/office/drawing/2014/main" id="{9B4F23A2-F9DE-4966-8ED4-FFDCC260E5CD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5385" y="3453485"/>
              <a:ext cx="143728" cy="96607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0" name="자유형(F) 64">
              <a:extLst>
                <a:ext uri="{FF2B5EF4-FFF2-40B4-BE49-F238E27FC236}">
                  <a16:creationId xmlns:a16="http://schemas.microsoft.com/office/drawing/2014/main" id="{672012D8-E174-480C-80FC-10520E0F67A0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5696" y="3715636"/>
              <a:ext cx="162611" cy="118826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1" name="자유형(F) 75">
              <a:extLst>
                <a:ext uri="{FF2B5EF4-FFF2-40B4-BE49-F238E27FC236}">
                  <a16:creationId xmlns:a16="http://schemas.microsoft.com/office/drawing/2014/main" id="{280FA214-DC33-4A8E-9DC2-96F6E650D26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9586" y="3718188"/>
              <a:ext cx="152120" cy="92743"/>
            </a:xfrm>
            <a:custGeom>
              <a:avLst/>
              <a:gdLst>
                <a:gd name="T0" fmla="*/ 23 w 39"/>
                <a:gd name="T1" fmla="*/ 0 h 26"/>
                <a:gd name="T2" fmla="*/ 19 w 39"/>
                <a:gd name="T3" fmla="*/ 26 h 26"/>
                <a:gd name="T4" fmla="*/ 23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3" y="0"/>
                  </a:moveTo>
                  <a:cubicBezTo>
                    <a:pt x="39" y="3"/>
                    <a:pt x="34" y="25"/>
                    <a:pt x="19" y="26"/>
                  </a:cubicBezTo>
                  <a:cubicBezTo>
                    <a:pt x="0" y="19"/>
                    <a:pt x="7" y="3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2" name="자유형(F) 8">
              <a:extLst>
                <a:ext uri="{FF2B5EF4-FFF2-40B4-BE49-F238E27FC236}">
                  <a16:creationId xmlns:a16="http://schemas.microsoft.com/office/drawing/2014/main" id="{BD8B5B1E-98A2-4C45-AF32-5C75F402A4EC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52" y="3423540"/>
              <a:ext cx="155267" cy="104334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3" name="자유형(F) 136">
              <a:extLst>
                <a:ext uri="{FF2B5EF4-FFF2-40B4-BE49-F238E27FC236}">
                  <a16:creationId xmlns:a16="http://schemas.microsoft.com/office/drawing/2014/main" id="{0CB2A20A-84A2-4849-9D9A-0E5CCD1FBCEE}"/>
                </a:ext>
              </a:extLst>
            </p:cNvPr>
            <p:cNvSpPr>
              <a:spLocks/>
            </p:cNvSpPr>
            <p:nvPr/>
          </p:nvSpPr>
          <p:spPr bwMode="auto">
            <a:xfrm>
              <a:off x="9657107" y="3584213"/>
              <a:ext cx="151070" cy="82115"/>
            </a:xfrm>
            <a:custGeom>
              <a:avLst/>
              <a:gdLst>
                <a:gd name="T0" fmla="*/ 21 w 39"/>
                <a:gd name="T1" fmla="*/ 0 h 23"/>
                <a:gd name="T2" fmla="*/ 22 w 39"/>
                <a:gd name="T3" fmla="*/ 23 h 23"/>
                <a:gd name="T4" fmla="*/ 21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1" y="0"/>
                  </a:moveTo>
                  <a:cubicBezTo>
                    <a:pt x="37" y="0"/>
                    <a:pt x="39" y="22"/>
                    <a:pt x="22" y="23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4" name="자유형(F) 64">
              <a:extLst>
                <a:ext uri="{FF2B5EF4-FFF2-40B4-BE49-F238E27FC236}">
                  <a16:creationId xmlns:a16="http://schemas.microsoft.com/office/drawing/2014/main" id="{A7D5C7C6-D97E-4262-980D-50951D1A88A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048" y="3693860"/>
              <a:ext cx="162611" cy="118826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8014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안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076F01BC-0595-47B5-ADD6-4AE4E0ED81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73810" y="894583"/>
            <a:ext cx="11118189" cy="50292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제목 8">
            <a:extLst>
              <a:ext uri="{FF2B5EF4-FFF2-40B4-BE49-F238E27FC236}">
                <a16:creationId xmlns:a16="http://schemas.microsoft.com/office/drawing/2014/main" id="{923E4A07-9903-4225-97C9-FC7A7B84FE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24728" y="1078992"/>
            <a:ext cx="5797296" cy="1225296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77" name="바닥글 개체 틀 76">
            <a:extLst>
              <a:ext uri="{FF2B5EF4-FFF2-40B4-BE49-F238E27FC236}">
                <a16:creationId xmlns:a16="http://schemas.microsoft.com/office/drawing/2014/main" id="{FAA2A33C-F8C3-4B2A-BDAF-9B727FE0ADAA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noProof="0"/>
              <a:t>샘플 바닥글 텍스트</a:t>
            </a:r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76F452E3-8BE2-484F-8117-D526F28868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191332" y="-37765"/>
            <a:ext cx="1829755" cy="6918658"/>
            <a:chOff x="9314164" y="-37765"/>
            <a:chExt cx="1829755" cy="6918658"/>
          </a:xfrm>
        </p:grpSpPr>
        <p:sp>
          <p:nvSpPr>
            <p:cNvPr id="13" name="자유형(F) 78">
              <a:extLst>
                <a:ext uri="{FF2B5EF4-FFF2-40B4-BE49-F238E27FC236}">
                  <a16:creationId xmlns:a16="http://schemas.microsoft.com/office/drawing/2014/main" id="{1025FA2E-870E-4939-A262-9DE8398B921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32387" y="6316529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" name="자유형(F) 79">
              <a:extLst>
                <a:ext uri="{FF2B5EF4-FFF2-40B4-BE49-F238E27FC236}">
                  <a16:creationId xmlns:a16="http://schemas.microsoft.com/office/drawing/2014/main" id="{CCC6C2BB-1F3D-4FF7-9CF7-25285056FE7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44759" y="6547574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" name="자유형(F) 80">
              <a:extLst>
                <a:ext uri="{FF2B5EF4-FFF2-40B4-BE49-F238E27FC236}">
                  <a16:creationId xmlns:a16="http://schemas.microsoft.com/office/drawing/2014/main" id="{6BBC7BE5-38A0-4B82-B671-2DFD97F153B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39418" y="6785369"/>
              <a:ext cx="124951" cy="66098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" name="자유형(F) 84">
              <a:extLst>
                <a:ext uri="{FF2B5EF4-FFF2-40B4-BE49-F238E27FC236}">
                  <a16:creationId xmlns:a16="http://schemas.microsoft.com/office/drawing/2014/main" id="{EE45AF77-2814-4310-A70F-291541F2582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13877" y="6111943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" name="자유형(F) 106">
              <a:extLst>
                <a:ext uri="{FF2B5EF4-FFF2-40B4-BE49-F238E27FC236}">
                  <a16:creationId xmlns:a16="http://schemas.microsoft.com/office/drawing/2014/main" id="{F687E200-BF06-4639-859A-EAF213EEE54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759545" y="6230107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" name="자유형(F) 108">
              <a:extLst>
                <a:ext uri="{FF2B5EF4-FFF2-40B4-BE49-F238E27FC236}">
                  <a16:creationId xmlns:a16="http://schemas.microsoft.com/office/drawing/2014/main" id="{287EFE9A-E16C-422E-896F-4D56598C488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757216" y="6657917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" name="자유형(F) 110">
              <a:extLst>
                <a:ext uri="{FF2B5EF4-FFF2-40B4-BE49-F238E27FC236}">
                  <a16:creationId xmlns:a16="http://schemas.microsoft.com/office/drawing/2014/main" id="{19EC96CF-AF76-4459-A3AD-86F0C3F2507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737269" y="5982273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" name="자유형(F) 112">
              <a:extLst>
                <a:ext uri="{FF2B5EF4-FFF2-40B4-BE49-F238E27FC236}">
                  <a16:creationId xmlns:a16="http://schemas.microsoft.com/office/drawing/2014/main" id="{39A1CE67-8792-445E-854E-DC11BF3132A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747971" y="6491358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" name="자유형(F) 130">
              <a:extLst>
                <a:ext uri="{FF2B5EF4-FFF2-40B4-BE49-F238E27FC236}">
                  <a16:creationId xmlns:a16="http://schemas.microsoft.com/office/drawing/2014/main" id="{014832E9-E086-475D-94C2-29A3A6384A5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03634" y="6045189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" name="자유형(F) 131">
              <a:extLst>
                <a:ext uri="{FF2B5EF4-FFF2-40B4-BE49-F238E27FC236}">
                  <a16:creationId xmlns:a16="http://schemas.microsoft.com/office/drawing/2014/main" id="{DA4A7D0F-B5D4-4F06-BB9F-63B8271BCB8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17308" y="6516876"/>
              <a:ext cx="117860" cy="87315"/>
            </a:xfrm>
            <a:custGeom>
              <a:avLst/>
              <a:gdLst>
                <a:gd name="T0" fmla="*/ 15 w 36"/>
                <a:gd name="T1" fmla="*/ 0 h 29"/>
                <a:gd name="T2" fmla="*/ 25 w 36"/>
                <a:gd name="T3" fmla="*/ 15 h 29"/>
                <a:gd name="T4" fmla="*/ 13 w 36"/>
                <a:gd name="T5" fmla="*/ 21 h 29"/>
                <a:gd name="T6" fmla="*/ 15 w 3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9">
                  <a:moveTo>
                    <a:pt x="15" y="0"/>
                  </a:moveTo>
                  <a:cubicBezTo>
                    <a:pt x="21" y="0"/>
                    <a:pt x="36" y="13"/>
                    <a:pt x="25" y="15"/>
                  </a:cubicBezTo>
                  <a:cubicBezTo>
                    <a:pt x="20" y="19"/>
                    <a:pt x="20" y="22"/>
                    <a:pt x="13" y="21"/>
                  </a:cubicBezTo>
                  <a:cubicBezTo>
                    <a:pt x="0" y="29"/>
                    <a:pt x="0" y="0"/>
                    <a:pt x="1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" name="자유형(F) 135">
              <a:extLst>
                <a:ext uri="{FF2B5EF4-FFF2-40B4-BE49-F238E27FC236}">
                  <a16:creationId xmlns:a16="http://schemas.microsoft.com/office/drawing/2014/main" id="{606F4655-A3D8-443E-A493-B1DEABBCD53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04647" y="6287218"/>
              <a:ext cx="128495" cy="84051"/>
            </a:xfrm>
            <a:custGeom>
              <a:avLst/>
              <a:gdLst>
                <a:gd name="T0" fmla="*/ 21 w 39"/>
                <a:gd name="T1" fmla="*/ 0 h 28"/>
                <a:gd name="T2" fmla="*/ 6 w 39"/>
                <a:gd name="T3" fmla="*/ 20 h 28"/>
                <a:gd name="T4" fmla="*/ 21 w 39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8">
                  <a:moveTo>
                    <a:pt x="21" y="0"/>
                  </a:moveTo>
                  <a:cubicBezTo>
                    <a:pt x="39" y="12"/>
                    <a:pt x="22" y="28"/>
                    <a:pt x="6" y="20"/>
                  </a:cubicBezTo>
                  <a:cubicBezTo>
                    <a:pt x="0" y="7"/>
                    <a:pt x="7" y="0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" name="자유형(F) 141">
              <a:extLst>
                <a:ext uri="{FF2B5EF4-FFF2-40B4-BE49-F238E27FC236}">
                  <a16:creationId xmlns:a16="http://schemas.microsoft.com/office/drawing/2014/main" id="{73857FF4-33A1-4D4E-B09F-E6270C87558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365399" y="6667109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5" name="자유형(F) 15">
              <a:extLst>
                <a:ext uri="{FF2B5EF4-FFF2-40B4-BE49-F238E27FC236}">
                  <a16:creationId xmlns:a16="http://schemas.microsoft.com/office/drawing/2014/main" id="{2264B7D8-E1CC-470A-96D5-036296C80AA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214090" y="6370129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6" name="자유형(F) 18">
              <a:extLst>
                <a:ext uri="{FF2B5EF4-FFF2-40B4-BE49-F238E27FC236}">
                  <a16:creationId xmlns:a16="http://schemas.microsoft.com/office/drawing/2014/main" id="{64E25613-6E14-4D0D-99B1-23A44D0CF46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93683" y="6100955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자유형(F) 22">
              <a:extLst>
                <a:ext uri="{FF2B5EF4-FFF2-40B4-BE49-F238E27FC236}">
                  <a16:creationId xmlns:a16="http://schemas.microsoft.com/office/drawing/2014/main" id="{D4EBBA50-2699-4401-A3EF-64A4C237D8F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877841" y="6035328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8" name="자유형(F) 23">
              <a:extLst>
                <a:ext uri="{FF2B5EF4-FFF2-40B4-BE49-F238E27FC236}">
                  <a16:creationId xmlns:a16="http://schemas.microsoft.com/office/drawing/2014/main" id="{B4E986EE-F948-4737-8053-4FF41838774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75211" y="6615097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9" name="자유형(F) 43">
              <a:extLst>
                <a:ext uri="{FF2B5EF4-FFF2-40B4-BE49-F238E27FC236}">
                  <a16:creationId xmlns:a16="http://schemas.microsoft.com/office/drawing/2014/main" id="{56A7EEA1-2A56-4E36-8CA5-AAB7F438D81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929237" y="6564305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0" name="자유형(F) 51">
              <a:extLst>
                <a:ext uri="{FF2B5EF4-FFF2-40B4-BE49-F238E27FC236}">
                  <a16:creationId xmlns:a16="http://schemas.microsoft.com/office/drawing/2014/main" id="{B3541BD4-9327-4E88-8827-4E0CEE0F899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891075" y="6755110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1" name="자유형(F) 54">
              <a:extLst>
                <a:ext uri="{FF2B5EF4-FFF2-40B4-BE49-F238E27FC236}">
                  <a16:creationId xmlns:a16="http://schemas.microsoft.com/office/drawing/2014/main" id="{1FAAF332-A44A-4490-B3D5-C08328C0E12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873283" y="6365852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2" name="자유형(F) 78">
              <a:extLst>
                <a:ext uri="{FF2B5EF4-FFF2-40B4-BE49-F238E27FC236}">
                  <a16:creationId xmlns:a16="http://schemas.microsoft.com/office/drawing/2014/main" id="{7D29650C-496E-4882-9749-415EC2CCC00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636517" y="6424733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3" name="자유형(F) 79">
              <a:extLst>
                <a:ext uri="{FF2B5EF4-FFF2-40B4-BE49-F238E27FC236}">
                  <a16:creationId xmlns:a16="http://schemas.microsoft.com/office/drawing/2014/main" id="{DDD1A7EA-39FE-47B0-8505-57A0E914691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648889" y="6655778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4" name="자유형(F) 84">
              <a:extLst>
                <a:ext uri="{FF2B5EF4-FFF2-40B4-BE49-F238E27FC236}">
                  <a16:creationId xmlns:a16="http://schemas.microsoft.com/office/drawing/2014/main" id="{EFF0D14F-FF0B-41AF-9080-50F59D56FA6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618007" y="6220147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5" name="자유형(F) 86">
              <a:extLst>
                <a:ext uri="{FF2B5EF4-FFF2-40B4-BE49-F238E27FC236}">
                  <a16:creationId xmlns:a16="http://schemas.microsoft.com/office/drawing/2014/main" id="{396313AB-0B22-418D-B768-7BB90538F12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628155" y="5996330"/>
              <a:ext cx="131153" cy="112612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6" name="자유형(F) 106">
              <a:extLst>
                <a:ext uri="{FF2B5EF4-FFF2-40B4-BE49-F238E27FC236}">
                  <a16:creationId xmlns:a16="http://schemas.microsoft.com/office/drawing/2014/main" id="{29F8BD49-86F1-408C-9D2B-850E8B4B3B3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370443" y="6392035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7" name="자유형(F) 110">
              <a:extLst>
                <a:ext uri="{FF2B5EF4-FFF2-40B4-BE49-F238E27FC236}">
                  <a16:creationId xmlns:a16="http://schemas.microsoft.com/office/drawing/2014/main" id="{E905B7D8-20B6-4194-8DD1-2C987921DC4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313167" y="6169756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8" name="자유형(F) 112">
              <a:extLst>
                <a:ext uri="{FF2B5EF4-FFF2-40B4-BE49-F238E27FC236}">
                  <a16:creationId xmlns:a16="http://schemas.microsoft.com/office/drawing/2014/main" id="{15E264E2-245B-4B2A-AB0A-61537E047E5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347620" y="6739599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9" name="자유형(F) 8">
              <a:extLst>
                <a:ext uri="{FF2B5EF4-FFF2-40B4-BE49-F238E27FC236}">
                  <a16:creationId xmlns:a16="http://schemas.microsoft.com/office/drawing/2014/main" id="{FACB600D-B7F5-42C2-AD7C-DD51482AC4C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314683" y="597571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0" name="자유형(F) 43">
              <a:extLst>
                <a:ext uri="{FF2B5EF4-FFF2-40B4-BE49-F238E27FC236}">
                  <a16:creationId xmlns:a16="http://schemas.microsoft.com/office/drawing/2014/main" id="{A923DF35-0D63-4A5B-9E9D-E85D92A46CA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753019" y="375426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1" name="자유형(F) 51">
              <a:extLst>
                <a:ext uri="{FF2B5EF4-FFF2-40B4-BE49-F238E27FC236}">
                  <a16:creationId xmlns:a16="http://schemas.microsoft.com/office/drawing/2014/main" id="{52B35092-33EE-49D5-9D17-4F190D3E19E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23577" y="234657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2" name="자유형(F) 53">
              <a:extLst>
                <a:ext uri="{FF2B5EF4-FFF2-40B4-BE49-F238E27FC236}">
                  <a16:creationId xmlns:a16="http://schemas.microsoft.com/office/drawing/2014/main" id="{E758838A-5F8A-447B-A253-F9E12B28B49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17474" y="786855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3" name="자유형(F) 54">
              <a:extLst>
                <a:ext uri="{FF2B5EF4-FFF2-40B4-BE49-F238E27FC236}">
                  <a16:creationId xmlns:a16="http://schemas.microsoft.com/office/drawing/2014/main" id="{22C2DAD4-08F9-4FE8-BDF0-9DA32898E59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888672" y="6153093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4" name="자유형(F) 78">
              <a:extLst>
                <a:ext uri="{FF2B5EF4-FFF2-40B4-BE49-F238E27FC236}">
                  <a16:creationId xmlns:a16="http://schemas.microsoft.com/office/drawing/2014/main" id="{56D8B5DC-7BD3-45DE-88D7-316A6832008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32223" y="272776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5" name="자유형(F) 79">
              <a:extLst>
                <a:ext uri="{FF2B5EF4-FFF2-40B4-BE49-F238E27FC236}">
                  <a16:creationId xmlns:a16="http://schemas.microsoft.com/office/drawing/2014/main" id="{FCCE1C23-AD34-45EB-A31E-331548CC696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44595" y="503821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6" name="자유형(F) 80">
              <a:extLst>
                <a:ext uri="{FF2B5EF4-FFF2-40B4-BE49-F238E27FC236}">
                  <a16:creationId xmlns:a16="http://schemas.microsoft.com/office/drawing/2014/main" id="{30EDC959-D7E6-4EA5-BDC2-66EE5BE27A6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39253" y="723718"/>
              <a:ext cx="124951" cy="66098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7" name="자유형(F) 84">
              <a:extLst>
                <a:ext uri="{FF2B5EF4-FFF2-40B4-BE49-F238E27FC236}">
                  <a16:creationId xmlns:a16="http://schemas.microsoft.com/office/drawing/2014/main" id="{D6C84B8C-D654-4F7A-96B5-5038264150F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13713" y="68190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8" name="자유형(F) 106">
              <a:extLst>
                <a:ext uri="{FF2B5EF4-FFF2-40B4-BE49-F238E27FC236}">
                  <a16:creationId xmlns:a16="http://schemas.microsoft.com/office/drawing/2014/main" id="{E828EB60-3C78-40E7-BF81-235AD44AE38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745733" y="216751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9" name="자유형(F) 108">
              <a:extLst>
                <a:ext uri="{FF2B5EF4-FFF2-40B4-BE49-F238E27FC236}">
                  <a16:creationId xmlns:a16="http://schemas.microsoft.com/office/drawing/2014/main" id="{9D033212-301B-4120-98C3-596553C45C0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742450" y="689006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0" name="자유형(F) 110">
              <a:extLst>
                <a:ext uri="{FF2B5EF4-FFF2-40B4-BE49-F238E27FC236}">
                  <a16:creationId xmlns:a16="http://schemas.microsoft.com/office/drawing/2014/main" id="{31E4CC95-B08B-4C02-9E5F-B4F43FDC94D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723457" y="-31083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1" name="자유형(F) 112">
              <a:extLst>
                <a:ext uri="{FF2B5EF4-FFF2-40B4-BE49-F238E27FC236}">
                  <a16:creationId xmlns:a16="http://schemas.microsoft.com/office/drawing/2014/main" id="{4C2C0203-07C8-4EE3-90BB-CD6A1C9CAAA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98029" y="542101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2" name="자유형(F) 130">
              <a:extLst>
                <a:ext uri="{FF2B5EF4-FFF2-40B4-BE49-F238E27FC236}">
                  <a16:creationId xmlns:a16="http://schemas.microsoft.com/office/drawing/2014/main" id="{DFEB4FE3-2B1E-44A3-81FD-9873492928B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389678" y="61440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3" name="자유형(F) 131">
              <a:extLst>
                <a:ext uri="{FF2B5EF4-FFF2-40B4-BE49-F238E27FC236}">
                  <a16:creationId xmlns:a16="http://schemas.microsoft.com/office/drawing/2014/main" id="{F84CC057-39D0-4021-B212-53FA00098D7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03496" y="616427"/>
              <a:ext cx="117860" cy="87315"/>
            </a:xfrm>
            <a:custGeom>
              <a:avLst/>
              <a:gdLst>
                <a:gd name="T0" fmla="*/ 15 w 36"/>
                <a:gd name="T1" fmla="*/ 0 h 29"/>
                <a:gd name="T2" fmla="*/ 25 w 36"/>
                <a:gd name="T3" fmla="*/ 15 h 29"/>
                <a:gd name="T4" fmla="*/ 13 w 36"/>
                <a:gd name="T5" fmla="*/ 21 h 29"/>
                <a:gd name="T6" fmla="*/ 15 w 3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9">
                  <a:moveTo>
                    <a:pt x="15" y="0"/>
                  </a:moveTo>
                  <a:cubicBezTo>
                    <a:pt x="21" y="0"/>
                    <a:pt x="36" y="13"/>
                    <a:pt x="25" y="15"/>
                  </a:cubicBezTo>
                  <a:cubicBezTo>
                    <a:pt x="20" y="19"/>
                    <a:pt x="20" y="22"/>
                    <a:pt x="13" y="21"/>
                  </a:cubicBezTo>
                  <a:cubicBezTo>
                    <a:pt x="0" y="29"/>
                    <a:pt x="0" y="0"/>
                    <a:pt x="1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4" name="자유형(F) 135">
              <a:extLst>
                <a:ext uri="{FF2B5EF4-FFF2-40B4-BE49-F238E27FC236}">
                  <a16:creationId xmlns:a16="http://schemas.microsoft.com/office/drawing/2014/main" id="{1D3D9D9D-5B4E-4FF2-A64B-ABE29CCBC4C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26567" y="400174"/>
              <a:ext cx="128495" cy="84051"/>
            </a:xfrm>
            <a:custGeom>
              <a:avLst/>
              <a:gdLst>
                <a:gd name="T0" fmla="*/ 21 w 39"/>
                <a:gd name="T1" fmla="*/ 0 h 28"/>
                <a:gd name="T2" fmla="*/ 6 w 39"/>
                <a:gd name="T3" fmla="*/ 20 h 28"/>
                <a:gd name="T4" fmla="*/ 21 w 39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8">
                  <a:moveTo>
                    <a:pt x="21" y="0"/>
                  </a:moveTo>
                  <a:cubicBezTo>
                    <a:pt x="39" y="12"/>
                    <a:pt x="22" y="28"/>
                    <a:pt x="6" y="20"/>
                  </a:cubicBezTo>
                  <a:cubicBezTo>
                    <a:pt x="0" y="7"/>
                    <a:pt x="7" y="0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5" name="자유형(F) 10">
              <a:extLst>
                <a:ext uri="{FF2B5EF4-FFF2-40B4-BE49-F238E27FC236}">
                  <a16:creationId xmlns:a16="http://schemas.microsoft.com/office/drawing/2014/main" id="{6FEE2AFE-1B9C-4A14-B35D-0A91ED28F24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76243" y="27673"/>
              <a:ext cx="138242" cy="88130"/>
            </a:xfrm>
            <a:custGeom>
              <a:avLst/>
              <a:gdLst>
                <a:gd name="T0" fmla="*/ 22 w 42"/>
                <a:gd name="T1" fmla="*/ 0 h 29"/>
                <a:gd name="T2" fmla="*/ 14 w 42"/>
                <a:gd name="T3" fmla="*/ 25 h 29"/>
                <a:gd name="T4" fmla="*/ 22 w 42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9">
                  <a:moveTo>
                    <a:pt x="22" y="0"/>
                  </a:moveTo>
                  <a:cubicBezTo>
                    <a:pt x="42" y="7"/>
                    <a:pt x="28" y="29"/>
                    <a:pt x="14" y="25"/>
                  </a:cubicBezTo>
                  <a:cubicBezTo>
                    <a:pt x="0" y="18"/>
                    <a:pt x="8" y="1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6" name="자유형(F) 15">
              <a:extLst>
                <a:ext uri="{FF2B5EF4-FFF2-40B4-BE49-F238E27FC236}">
                  <a16:creationId xmlns:a16="http://schemas.microsoft.com/office/drawing/2014/main" id="{328632DD-1008-4511-9BB8-1C7E2582A65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80173" y="541870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7" name="자유형(F) 18">
              <a:extLst>
                <a:ext uri="{FF2B5EF4-FFF2-40B4-BE49-F238E27FC236}">
                  <a16:creationId xmlns:a16="http://schemas.microsoft.com/office/drawing/2014/main" id="{63D7639A-14A9-4190-AA28-2594F5F26C6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83587" y="285127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8" name="자유형(F) 22">
              <a:extLst>
                <a:ext uri="{FF2B5EF4-FFF2-40B4-BE49-F238E27FC236}">
                  <a16:creationId xmlns:a16="http://schemas.microsoft.com/office/drawing/2014/main" id="{1A0F16E2-B5E7-45FB-A095-AF112D7D442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296325" y="6559732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9" name="자유형(F) 23">
              <a:extLst>
                <a:ext uri="{FF2B5EF4-FFF2-40B4-BE49-F238E27FC236}">
                  <a16:creationId xmlns:a16="http://schemas.microsoft.com/office/drawing/2014/main" id="{571E5330-26B5-45BB-8D00-E4293F8E8CF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41294" y="786838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0" name="자유형(F) 30">
              <a:extLst>
                <a:ext uri="{FF2B5EF4-FFF2-40B4-BE49-F238E27FC236}">
                  <a16:creationId xmlns:a16="http://schemas.microsoft.com/office/drawing/2014/main" id="{4E549E44-82DA-4862-95C8-5BC25725EA7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81328" y="1028157"/>
              <a:ext cx="9748" cy="571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1" name="자유형(F) 43">
              <a:extLst>
                <a:ext uri="{FF2B5EF4-FFF2-40B4-BE49-F238E27FC236}">
                  <a16:creationId xmlns:a16="http://schemas.microsoft.com/office/drawing/2014/main" id="{676FF224-5BE9-4308-A6E1-B1307FA352D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895320" y="736046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2" name="자유형(F) 52">
              <a:extLst>
                <a:ext uri="{FF2B5EF4-FFF2-40B4-BE49-F238E27FC236}">
                  <a16:creationId xmlns:a16="http://schemas.microsoft.com/office/drawing/2014/main" id="{FC390E70-A0F3-4A2C-8F3F-A436BF2DEEF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865294" y="326031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3" name="자유형(F) 54">
              <a:extLst>
                <a:ext uri="{FF2B5EF4-FFF2-40B4-BE49-F238E27FC236}">
                  <a16:creationId xmlns:a16="http://schemas.microsoft.com/office/drawing/2014/main" id="{0FF5E5E1-9E52-421B-AC76-9CA325EBFDF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842222" y="489659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4" name="자유형(F) 59">
              <a:extLst>
                <a:ext uri="{FF2B5EF4-FFF2-40B4-BE49-F238E27FC236}">
                  <a16:creationId xmlns:a16="http://schemas.microsoft.com/office/drawing/2014/main" id="{92AA603D-12DF-493A-9795-39725022EED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846208" y="94600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5" name="자유형(F) 78">
              <a:extLst>
                <a:ext uri="{FF2B5EF4-FFF2-40B4-BE49-F238E27FC236}">
                  <a16:creationId xmlns:a16="http://schemas.microsoft.com/office/drawing/2014/main" id="{B9E7C6D4-CC9F-4A8A-8338-19D50229F92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602600" y="596474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6" name="자유형(F) 79">
              <a:extLst>
                <a:ext uri="{FF2B5EF4-FFF2-40B4-BE49-F238E27FC236}">
                  <a16:creationId xmlns:a16="http://schemas.microsoft.com/office/drawing/2014/main" id="{2D404E98-05BD-47CA-8F6E-7830965F489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614972" y="827519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7" name="자유형(F) 84">
              <a:extLst>
                <a:ext uri="{FF2B5EF4-FFF2-40B4-BE49-F238E27FC236}">
                  <a16:creationId xmlns:a16="http://schemas.microsoft.com/office/drawing/2014/main" id="{EE87CFD3-222E-4934-9567-3DDFFA8B673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584090" y="391888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8" name="자유형(F) 86">
              <a:extLst>
                <a:ext uri="{FF2B5EF4-FFF2-40B4-BE49-F238E27FC236}">
                  <a16:creationId xmlns:a16="http://schemas.microsoft.com/office/drawing/2014/main" id="{B3A655D4-0794-42E6-8E43-8CD55630D07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594059" y="45879"/>
              <a:ext cx="131153" cy="112612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9" name="자유형(F) 106">
              <a:extLst>
                <a:ext uri="{FF2B5EF4-FFF2-40B4-BE49-F238E27FC236}">
                  <a16:creationId xmlns:a16="http://schemas.microsoft.com/office/drawing/2014/main" id="{2BCE7BBA-61E6-4A4D-A13C-7E0D3E661B3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329758" y="464497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0" name="자유형(F) 110">
              <a:extLst>
                <a:ext uri="{FF2B5EF4-FFF2-40B4-BE49-F238E27FC236}">
                  <a16:creationId xmlns:a16="http://schemas.microsoft.com/office/drawing/2014/main" id="{ABFA4471-3C12-4011-A04F-FCDC9B5ACF1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307482" y="216663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1" name="자유형(F) 112">
              <a:extLst>
                <a:ext uri="{FF2B5EF4-FFF2-40B4-BE49-F238E27FC236}">
                  <a16:creationId xmlns:a16="http://schemas.microsoft.com/office/drawing/2014/main" id="{6FE489E8-9C23-4407-8B4C-81F7C667D4A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318184" y="785508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2" name="자유형(F) 8">
              <a:extLst>
                <a:ext uri="{FF2B5EF4-FFF2-40B4-BE49-F238E27FC236}">
                  <a16:creationId xmlns:a16="http://schemas.microsoft.com/office/drawing/2014/main" id="{7D93A557-3338-4C63-A9D1-591FC842F72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319874" y="32511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74" name="그림 개체 틀 73">
            <a:extLst>
              <a:ext uri="{FF2B5EF4-FFF2-40B4-BE49-F238E27FC236}">
                <a16:creationId xmlns:a16="http://schemas.microsoft.com/office/drawing/2014/main" id="{DC1945B8-11F3-460E-8E0F-862E2B9DEC5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69848" y="896112"/>
            <a:ext cx="2176272" cy="2514600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75" name="그림 개체 틀 73">
            <a:extLst>
              <a:ext uri="{FF2B5EF4-FFF2-40B4-BE49-F238E27FC236}">
                <a16:creationId xmlns:a16="http://schemas.microsoft.com/office/drawing/2014/main" id="{D6CF9328-7A58-47E0-8DC4-059E90A5B8A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236976" y="896112"/>
            <a:ext cx="2176272" cy="2514600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73" name="그림 개체 틀 73">
            <a:extLst>
              <a:ext uri="{FF2B5EF4-FFF2-40B4-BE49-F238E27FC236}">
                <a16:creationId xmlns:a16="http://schemas.microsoft.com/office/drawing/2014/main" id="{4F403E87-409F-410C-9D8E-F7577B04175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69848" y="3410712"/>
            <a:ext cx="2176272" cy="2514600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76" name="그림 개체 틀 73">
            <a:extLst>
              <a:ext uri="{FF2B5EF4-FFF2-40B4-BE49-F238E27FC236}">
                <a16:creationId xmlns:a16="http://schemas.microsoft.com/office/drawing/2014/main" id="{FBABADAD-8485-47A0-90E4-10A101B1F8F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236976" y="3410712"/>
            <a:ext cx="2176272" cy="2514600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7424B357-B97B-4266-863F-4414C38DC3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4728" y="2304242"/>
            <a:ext cx="5524499" cy="3253622"/>
          </a:xfrm>
        </p:spPr>
        <p:txBody>
          <a:bodyPr rtlCol="0">
            <a:normAutofit/>
          </a:bodyPr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sp>
        <p:nvSpPr>
          <p:cNvPr id="10" name="날짜 개체 틀 9">
            <a:extLst>
              <a:ext uri="{FF2B5EF4-FFF2-40B4-BE49-F238E27FC236}">
                <a16:creationId xmlns:a16="http://schemas.microsoft.com/office/drawing/2014/main" id="{B1CBAE94-142D-437D-93CC-2DA9963C18CB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78" name="슬라이드 번호 개체 틀 77">
            <a:extLst>
              <a:ext uri="{FF2B5EF4-FFF2-40B4-BE49-F238E27FC236}">
                <a16:creationId xmlns:a16="http://schemas.microsoft.com/office/drawing/2014/main" id="{569D246F-8CDC-40E3-A7F3-6DD1C291500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4C8B8A27-DF03-4546-BA93-21C967D57E5C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1432394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소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직사각형 65">
            <a:extLst>
              <a:ext uri="{FF2B5EF4-FFF2-40B4-BE49-F238E27FC236}">
                <a16:creationId xmlns:a16="http://schemas.microsoft.com/office/drawing/2014/main" id="{5390E594-89AC-4A3E-B14B-E49305494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E6A543B-B33F-473E-B5D2-69AF37FA5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66800" y="869271"/>
            <a:ext cx="8491942" cy="51164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67071AF5-478D-4D19-82EE-0952FB967C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105189" y="-13857"/>
            <a:ext cx="1554888" cy="6859377"/>
            <a:chOff x="10105189" y="-13857"/>
            <a:chExt cx="1554888" cy="6859377"/>
          </a:xfrm>
        </p:grpSpPr>
        <p:sp>
          <p:nvSpPr>
            <p:cNvPr id="10" name="자유형(F) 43">
              <a:extLst>
                <a:ext uri="{FF2B5EF4-FFF2-40B4-BE49-F238E27FC236}">
                  <a16:creationId xmlns:a16="http://schemas.microsoft.com/office/drawing/2014/main" id="{9F8140D4-A29A-47B2-B95B-B57E0DB39B4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4646" y="6343529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" name="자유형(F) 51">
              <a:extLst>
                <a:ext uri="{FF2B5EF4-FFF2-40B4-BE49-F238E27FC236}">
                  <a16:creationId xmlns:a16="http://schemas.microsoft.com/office/drawing/2014/main" id="{07E7A5C9-6145-424E-BA44-89D4BFA4912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57615" y="6497945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" name="자유형(F) 52">
              <a:extLst>
                <a:ext uri="{FF2B5EF4-FFF2-40B4-BE49-F238E27FC236}">
                  <a16:creationId xmlns:a16="http://schemas.microsoft.com/office/drawing/2014/main" id="{F859C823-4B4D-465B-824D-40A05C9AC01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54620" y="5945466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" name="자유형(F) 53">
              <a:extLst>
                <a:ext uri="{FF2B5EF4-FFF2-40B4-BE49-F238E27FC236}">
                  <a16:creationId xmlns:a16="http://schemas.microsoft.com/office/drawing/2014/main" id="{9F9C6ACA-0388-4910-92CB-4BF86AB45F8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56696" y="6704033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" name="자유형(F) 54">
              <a:extLst>
                <a:ext uri="{FF2B5EF4-FFF2-40B4-BE49-F238E27FC236}">
                  <a16:creationId xmlns:a16="http://schemas.microsoft.com/office/drawing/2014/main" id="{13DBF55E-4316-4130-8509-000A7584892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31548" y="6097142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" name="자유형(F) 78">
              <a:extLst>
                <a:ext uri="{FF2B5EF4-FFF2-40B4-BE49-F238E27FC236}">
                  <a16:creationId xmlns:a16="http://schemas.microsoft.com/office/drawing/2014/main" id="{0A049835-3F68-4F0C-B0F2-8073CEA1017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1926" y="6203957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" name="자유형(F) 79">
              <a:extLst>
                <a:ext uri="{FF2B5EF4-FFF2-40B4-BE49-F238E27FC236}">
                  <a16:creationId xmlns:a16="http://schemas.microsoft.com/office/drawing/2014/main" id="{17119157-3B0F-4A1B-8616-A940A142399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4298" y="6435002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" name="자유형(F) 80">
              <a:extLst>
                <a:ext uri="{FF2B5EF4-FFF2-40B4-BE49-F238E27FC236}">
                  <a16:creationId xmlns:a16="http://schemas.microsoft.com/office/drawing/2014/main" id="{B1CF3294-0C09-4E1B-B764-689B4EE6644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8957" y="6672797"/>
              <a:ext cx="124951" cy="66098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" name="자유형(F) 84">
              <a:extLst>
                <a:ext uri="{FF2B5EF4-FFF2-40B4-BE49-F238E27FC236}">
                  <a16:creationId xmlns:a16="http://schemas.microsoft.com/office/drawing/2014/main" id="{AD859E92-38FE-4FFF-8965-BED87599393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73416" y="5999371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" name="자유형(F) 106">
              <a:extLst>
                <a:ext uri="{FF2B5EF4-FFF2-40B4-BE49-F238E27FC236}">
                  <a16:creationId xmlns:a16="http://schemas.microsoft.com/office/drawing/2014/main" id="{DF0403F2-C7FD-44AD-B416-E0BA169BE86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19084" y="6131740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" name="자유형(F) 108">
              <a:extLst>
                <a:ext uri="{FF2B5EF4-FFF2-40B4-BE49-F238E27FC236}">
                  <a16:creationId xmlns:a16="http://schemas.microsoft.com/office/drawing/2014/main" id="{2A626C18-2159-4B04-9895-535E35EC6E5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16755" y="6681825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" name="자유형(F) 112">
              <a:extLst>
                <a:ext uri="{FF2B5EF4-FFF2-40B4-BE49-F238E27FC236}">
                  <a16:creationId xmlns:a16="http://schemas.microsoft.com/office/drawing/2014/main" id="{7296D04E-D909-493D-9199-6CA9ED5B220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07510" y="6392991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" name="자유형(F) 130">
              <a:extLst>
                <a:ext uri="{FF2B5EF4-FFF2-40B4-BE49-F238E27FC236}">
                  <a16:creationId xmlns:a16="http://schemas.microsoft.com/office/drawing/2014/main" id="{394F5747-D8F6-44B2-9AC8-9864187DC08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51885" y="6069097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" name="자유형(F) 131">
              <a:extLst>
                <a:ext uri="{FF2B5EF4-FFF2-40B4-BE49-F238E27FC236}">
                  <a16:creationId xmlns:a16="http://schemas.microsoft.com/office/drawing/2014/main" id="{FE2CCD5C-CFB1-4010-A228-2D859FAC877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65559" y="6540784"/>
              <a:ext cx="117860" cy="87315"/>
            </a:xfrm>
            <a:custGeom>
              <a:avLst/>
              <a:gdLst>
                <a:gd name="T0" fmla="*/ 15 w 36"/>
                <a:gd name="T1" fmla="*/ 0 h 29"/>
                <a:gd name="T2" fmla="*/ 25 w 36"/>
                <a:gd name="T3" fmla="*/ 15 h 29"/>
                <a:gd name="T4" fmla="*/ 13 w 36"/>
                <a:gd name="T5" fmla="*/ 21 h 29"/>
                <a:gd name="T6" fmla="*/ 15 w 3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9">
                  <a:moveTo>
                    <a:pt x="15" y="0"/>
                  </a:moveTo>
                  <a:cubicBezTo>
                    <a:pt x="21" y="0"/>
                    <a:pt x="36" y="13"/>
                    <a:pt x="25" y="15"/>
                  </a:cubicBezTo>
                  <a:cubicBezTo>
                    <a:pt x="20" y="19"/>
                    <a:pt x="20" y="22"/>
                    <a:pt x="13" y="21"/>
                  </a:cubicBezTo>
                  <a:cubicBezTo>
                    <a:pt x="0" y="29"/>
                    <a:pt x="0" y="0"/>
                    <a:pt x="1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" name="자유형(F) 135">
              <a:extLst>
                <a:ext uri="{FF2B5EF4-FFF2-40B4-BE49-F238E27FC236}">
                  <a16:creationId xmlns:a16="http://schemas.microsoft.com/office/drawing/2014/main" id="{BEF9457E-9151-4FA8-ADC4-4AAE6D21C70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52898" y="6311126"/>
              <a:ext cx="128495" cy="84051"/>
            </a:xfrm>
            <a:custGeom>
              <a:avLst/>
              <a:gdLst>
                <a:gd name="T0" fmla="*/ 21 w 39"/>
                <a:gd name="T1" fmla="*/ 0 h 28"/>
                <a:gd name="T2" fmla="*/ 6 w 39"/>
                <a:gd name="T3" fmla="*/ 20 h 28"/>
                <a:gd name="T4" fmla="*/ 21 w 39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8">
                  <a:moveTo>
                    <a:pt x="21" y="0"/>
                  </a:moveTo>
                  <a:cubicBezTo>
                    <a:pt x="39" y="12"/>
                    <a:pt x="22" y="28"/>
                    <a:pt x="6" y="20"/>
                  </a:cubicBezTo>
                  <a:cubicBezTo>
                    <a:pt x="0" y="7"/>
                    <a:pt x="7" y="0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5" name="자유형(F) 141">
              <a:extLst>
                <a:ext uri="{FF2B5EF4-FFF2-40B4-BE49-F238E27FC236}">
                  <a16:creationId xmlns:a16="http://schemas.microsoft.com/office/drawing/2014/main" id="{561C3C12-8E03-4A05-98BD-4C3AD5488F8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26608" y="6667071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6" name="자유형(F) 15">
              <a:extLst>
                <a:ext uri="{FF2B5EF4-FFF2-40B4-BE49-F238E27FC236}">
                  <a16:creationId xmlns:a16="http://schemas.microsoft.com/office/drawing/2014/main" id="{D2D5AFD6-D471-4AC9-99D6-97D0DCF3F63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62341" y="6394037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자유형(F) 18">
              <a:extLst>
                <a:ext uri="{FF2B5EF4-FFF2-40B4-BE49-F238E27FC236}">
                  <a16:creationId xmlns:a16="http://schemas.microsoft.com/office/drawing/2014/main" id="{E6785A63-6A81-4104-BD99-97943831FC2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41934" y="6124863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8" name="자유형(F) 23">
              <a:extLst>
                <a:ext uri="{FF2B5EF4-FFF2-40B4-BE49-F238E27FC236}">
                  <a16:creationId xmlns:a16="http://schemas.microsoft.com/office/drawing/2014/main" id="{E7258CDB-C3A6-43C7-A852-BDD055C7716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23462" y="6639005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9" name="자유형(F) 43">
              <a:extLst>
                <a:ext uri="{FF2B5EF4-FFF2-40B4-BE49-F238E27FC236}">
                  <a16:creationId xmlns:a16="http://schemas.microsoft.com/office/drawing/2014/main" id="{D7DBBC3B-CB15-497C-BE0E-6486992A135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77488" y="6588213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0" name="자유형(F) 51">
              <a:extLst>
                <a:ext uri="{FF2B5EF4-FFF2-40B4-BE49-F238E27FC236}">
                  <a16:creationId xmlns:a16="http://schemas.microsoft.com/office/drawing/2014/main" id="{FF2BF67E-1A36-4EAD-AB19-D01498E26A0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50457" y="6742629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1" name="자유형(F) 52">
              <a:extLst>
                <a:ext uri="{FF2B5EF4-FFF2-40B4-BE49-F238E27FC236}">
                  <a16:creationId xmlns:a16="http://schemas.microsoft.com/office/drawing/2014/main" id="{6E72A3EF-D427-45D1-B3B0-F59B554EA3D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47462" y="6178198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2" name="자유형(F) 54">
              <a:extLst>
                <a:ext uri="{FF2B5EF4-FFF2-40B4-BE49-F238E27FC236}">
                  <a16:creationId xmlns:a16="http://schemas.microsoft.com/office/drawing/2014/main" id="{39D3ED2E-1D96-4E26-B6AF-5AF3CC27B6D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24390" y="6341826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3" name="자유형(F) 59">
              <a:extLst>
                <a:ext uri="{FF2B5EF4-FFF2-40B4-BE49-F238E27FC236}">
                  <a16:creationId xmlns:a16="http://schemas.microsoft.com/office/drawing/2014/main" id="{6F013E1C-5D56-47F7-8C38-D84C78FFF00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75095" y="5993860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4" name="자유형(F) 43">
              <a:extLst>
                <a:ext uri="{FF2B5EF4-FFF2-40B4-BE49-F238E27FC236}">
                  <a16:creationId xmlns:a16="http://schemas.microsoft.com/office/drawing/2014/main" id="{A63B31AB-8A80-4C48-BF41-BBFED58DA08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97414" y="470376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5" name="자유형(F) 51">
              <a:extLst>
                <a:ext uri="{FF2B5EF4-FFF2-40B4-BE49-F238E27FC236}">
                  <a16:creationId xmlns:a16="http://schemas.microsoft.com/office/drawing/2014/main" id="{F2303979-CD15-4C6D-BAFC-9CD8DAB9504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03840" y="667329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6" name="자유형(F) 52">
              <a:extLst>
                <a:ext uri="{FF2B5EF4-FFF2-40B4-BE49-F238E27FC236}">
                  <a16:creationId xmlns:a16="http://schemas.microsoft.com/office/drawing/2014/main" id="{B2B55E86-B889-4D61-9888-DE924D04191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67388" y="60361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7" name="자유형(F) 53">
              <a:extLst>
                <a:ext uri="{FF2B5EF4-FFF2-40B4-BE49-F238E27FC236}">
                  <a16:creationId xmlns:a16="http://schemas.microsoft.com/office/drawing/2014/main" id="{C253DC5C-644E-416C-B057-F196C74F0D9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58469" y="863565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8" name="자유형(F) 54">
              <a:extLst>
                <a:ext uri="{FF2B5EF4-FFF2-40B4-BE49-F238E27FC236}">
                  <a16:creationId xmlns:a16="http://schemas.microsoft.com/office/drawing/2014/main" id="{E4DC6E6B-5667-4918-9478-4E83A4F9C82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44316" y="223989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9" name="자유형(F) 78">
              <a:extLst>
                <a:ext uri="{FF2B5EF4-FFF2-40B4-BE49-F238E27FC236}">
                  <a16:creationId xmlns:a16="http://schemas.microsoft.com/office/drawing/2014/main" id="{06A8BF47-1C87-4FEC-92CA-FEEC55833C9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78114" y="330804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0" name="자유형(F) 79">
              <a:extLst>
                <a:ext uri="{FF2B5EF4-FFF2-40B4-BE49-F238E27FC236}">
                  <a16:creationId xmlns:a16="http://schemas.microsoft.com/office/drawing/2014/main" id="{9874260D-C6F8-40EB-B706-13291A1B30B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0486" y="561849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1" name="자유형(F) 80">
              <a:extLst>
                <a:ext uri="{FF2B5EF4-FFF2-40B4-BE49-F238E27FC236}">
                  <a16:creationId xmlns:a16="http://schemas.microsoft.com/office/drawing/2014/main" id="{550496D6-2C45-4A43-8DF0-0B5E45680D8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5145" y="721953"/>
              <a:ext cx="124951" cy="66098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2" name="자유형(F) 84">
              <a:extLst>
                <a:ext uri="{FF2B5EF4-FFF2-40B4-BE49-F238E27FC236}">
                  <a16:creationId xmlns:a16="http://schemas.microsoft.com/office/drawing/2014/main" id="{EFE36D66-1CEA-45B9-98E5-9F3A1859D08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59604" y="126218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3" name="자유형(F) 106">
              <a:extLst>
                <a:ext uri="{FF2B5EF4-FFF2-40B4-BE49-F238E27FC236}">
                  <a16:creationId xmlns:a16="http://schemas.microsoft.com/office/drawing/2014/main" id="{4A213AD7-05AF-4C95-B9B2-C1AA559ED7E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05272" y="240659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4" name="자유형(F) 108">
              <a:extLst>
                <a:ext uri="{FF2B5EF4-FFF2-40B4-BE49-F238E27FC236}">
                  <a16:creationId xmlns:a16="http://schemas.microsoft.com/office/drawing/2014/main" id="{6C1E728A-3C2B-40E2-91CD-79AF91196AE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02943" y="808672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5" name="자유형(F) 110">
              <a:extLst>
                <a:ext uri="{FF2B5EF4-FFF2-40B4-BE49-F238E27FC236}">
                  <a16:creationId xmlns:a16="http://schemas.microsoft.com/office/drawing/2014/main" id="{22928ABB-57A8-4A66-AD5E-634886342B8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882996" y="-7175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6" name="자유형(F) 112">
              <a:extLst>
                <a:ext uri="{FF2B5EF4-FFF2-40B4-BE49-F238E27FC236}">
                  <a16:creationId xmlns:a16="http://schemas.microsoft.com/office/drawing/2014/main" id="{C966BF91-EDAC-4C69-A029-99AA5448663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893698" y="519838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7" name="자유형(F) 130">
              <a:extLst>
                <a:ext uri="{FF2B5EF4-FFF2-40B4-BE49-F238E27FC236}">
                  <a16:creationId xmlns:a16="http://schemas.microsoft.com/office/drawing/2014/main" id="{23601912-1BF2-4BC0-A252-29528671B56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37929" y="112644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8" name="자유형(F) 131">
              <a:extLst>
                <a:ext uri="{FF2B5EF4-FFF2-40B4-BE49-F238E27FC236}">
                  <a16:creationId xmlns:a16="http://schemas.microsoft.com/office/drawing/2014/main" id="{AAD5EAAE-89BA-4D32-8640-977EF3D10B6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51747" y="667631"/>
              <a:ext cx="117860" cy="87315"/>
            </a:xfrm>
            <a:custGeom>
              <a:avLst/>
              <a:gdLst>
                <a:gd name="T0" fmla="*/ 15 w 36"/>
                <a:gd name="T1" fmla="*/ 0 h 29"/>
                <a:gd name="T2" fmla="*/ 25 w 36"/>
                <a:gd name="T3" fmla="*/ 15 h 29"/>
                <a:gd name="T4" fmla="*/ 13 w 36"/>
                <a:gd name="T5" fmla="*/ 21 h 29"/>
                <a:gd name="T6" fmla="*/ 15 w 3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9">
                  <a:moveTo>
                    <a:pt x="15" y="0"/>
                  </a:moveTo>
                  <a:cubicBezTo>
                    <a:pt x="21" y="0"/>
                    <a:pt x="36" y="13"/>
                    <a:pt x="25" y="15"/>
                  </a:cubicBezTo>
                  <a:cubicBezTo>
                    <a:pt x="20" y="19"/>
                    <a:pt x="20" y="22"/>
                    <a:pt x="13" y="21"/>
                  </a:cubicBezTo>
                  <a:cubicBezTo>
                    <a:pt x="0" y="29"/>
                    <a:pt x="0" y="0"/>
                    <a:pt x="1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9" name="자유형(F) 135">
              <a:extLst>
                <a:ext uri="{FF2B5EF4-FFF2-40B4-BE49-F238E27FC236}">
                  <a16:creationId xmlns:a16="http://schemas.microsoft.com/office/drawing/2014/main" id="{9CDF0FC6-A428-47C5-BDD6-22DF5EBD520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39086" y="437973"/>
              <a:ext cx="128495" cy="84051"/>
            </a:xfrm>
            <a:custGeom>
              <a:avLst/>
              <a:gdLst>
                <a:gd name="T0" fmla="*/ 21 w 39"/>
                <a:gd name="T1" fmla="*/ 0 h 28"/>
                <a:gd name="T2" fmla="*/ 6 w 39"/>
                <a:gd name="T3" fmla="*/ 20 h 28"/>
                <a:gd name="T4" fmla="*/ 21 w 39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8">
                  <a:moveTo>
                    <a:pt x="21" y="0"/>
                  </a:moveTo>
                  <a:cubicBezTo>
                    <a:pt x="39" y="12"/>
                    <a:pt x="22" y="28"/>
                    <a:pt x="6" y="20"/>
                  </a:cubicBezTo>
                  <a:cubicBezTo>
                    <a:pt x="0" y="7"/>
                    <a:pt x="7" y="0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0" name="자유형(F) 141">
              <a:extLst>
                <a:ext uri="{FF2B5EF4-FFF2-40B4-BE49-F238E27FC236}">
                  <a16:creationId xmlns:a16="http://schemas.microsoft.com/office/drawing/2014/main" id="{325BB5CF-624F-44D9-ACD6-72125469B60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587436" y="840570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1" name="자유형(F) 10">
              <a:extLst>
                <a:ext uri="{FF2B5EF4-FFF2-40B4-BE49-F238E27FC236}">
                  <a16:creationId xmlns:a16="http://schemas.microsoft.com/office/drawing/2014/main" id="{C4ABCC3A-26DC-4480-9CEE-2A763AA9D26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24494" y="51581"/>
              <a:ext cx="138242" cy="88130"/>
            </a:xfrm>
            <a:custGeom>
              <a:avLst/>
              <a:gdLst>
                <a:gd name="T0" fmla="*/ 22 w 42"/>
                <a:gd name="T1" fmla="*/ 0 h 29"/>
                <a:gd name="T2" fmla="*/ 14 w 42"/>
                <a:gd name="T3" fmla="*/ 25 h 29"/>
                <a:gd name="T4" fmla="*/ 22 w 42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9">
                  <a:moveTo>
                    <a:pt x="22" y="0"/>
                  </a:moveTo>
                  <a:cubicBezTo>
                    <a:pt x="42" y="7"/>
                    <a:pt x="28" y="29"/>
                    <a:pt x="14" y="25"/>
                  </a:cubicBezTo>
                  <a:cubicBezTo>
                    <a:pt x="0" y="18"/>
                    <a:pt x="8" y="1"/>
                    <a:pt x="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2" name="자유형(F) 15">
              <a:extLst>
                <a:ext uri="{FF2B5EF4-FFF2-40B4-BE49-F238E27FC236}">
                  <a16:creationId xmlns:a16="http://schemas.microsoft.com/office/drawing/2014/main" id="{0352700C-F9FE-4C2D-B23C-096237282FF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28424" y="565778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3" name="자유형(F) 18">
              <a:extLst>
                <a:ext uri="{FF2B5EF4-FFF2-40B4-BE49-F238E27FC236}">
                  <a16:creationId xmlns:a16="http://schemas.microsoft.com/office/drawing/2014/main" id="{2ED504E5-9AF0-4036-B0BB-99FF2326084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31838" y="309035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4" name="자유형(F) 22">
              <a:extLst>
                <a:ext uri="{FF2B5EF4-FFF2-40B4-BE49-F238E27FC236}">
                  <a16:creationId xmlns:a16="http://schemas.microsoft.com/office/drawing/2014/main" id="{986B0724-79F4-4CBA-BC58-EC447C9FBA6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63668" y="855426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5" name="자유형(F) 23">
              <a:extLst>
                <a:ext uri="{FF2B5EF4-FFF2-40B4-BE49-F238E27FC236}">
                  <a16:creationId xmlns:a16="http://schemas.microsoft.com/office/drawing/2014/main" id="{8D5E705F-EB17-4D40-B7DA-0F540950971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389545" y="810746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6" name="자유형(F) 30">
              <a:extLst>
                <a:ext uri="{FF2B5EF4-FFF2-40B4-BE49-F238E27FC236}">
                  <a16:creationId xmlns:a16="http://schemas.microsoft.com/office/drawing/2014/main" id="{FF1444DD-54A9-42B9-8024-D1B7DEA3974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29579" y="1052065"/>
              <a:ext cx="9748" cy="571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7" name="자유형(F) 43">
              <a:extLst>
                <a:ext uri="{FF2B5EF4-FFF2-40B4-BE49-F238E27FC236}">
                  <a16:creationId xmlns:a16="http://schemas.microsoft.com/office/drawing/2014/main" id="{FBD34575-F789-4BA8-915B-32F913ED36E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43571" y="759954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8" name="자유형(F) 51">
              <a:extLst>
                <a:ext uri="{FF2B5EF4-FFF2-40B4-BE49-F238E27FC236}">
                  <a16:creationId xmlns:a16="http://schemas.microsoft.com/office/drawing/2014/main" id="{2CEFBA56-2208-4F00-BF8E-9EF70BE8C7D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16540" y="914370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9" name="자유형(F) 52">
              <a:extLst>
                <a:ext uri="{FF2B5EF4-FFF2-40B4-BE49-F238E27FC236}">
                  <a16:creationId xmlns:a16="http://schemas.microsoft.com/office/drawing/2014/main" id="{67849914-3894-4BA1-85D3-305DE5E2AFB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13545" y="349939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0" name="자유형(F) 54">
              <a:extLst>
                <a:ext uri="{FF2B5EF4-FFF2-40B4-BE49-F238E27FC236}">
                  <a16:creationId xmlns:a16="http://schemas.microsoft.com/office/drawing/2014/main" id="{3DE89564-D336-4D56-A86E-4A2FB2F4FB5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090473" y="513567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1" name="자유형(F) 59">
              <a:extLst>
                <a:ext uri="{FF2B5EF4-FFF2-40B4-BE49-F238E27FC236}">
                  <a16:creationId xmlns:a16="http://schemas.microsoft.com/office/drawing/2014/main" id="{B569DA39-9CEB-41AE-A539-7B18FEE7388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094459" y="118508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5" name="제목 4">
            <a:extLst>
              <a:ext uri="{FF2B5EF4-FFF2-40B4-BE49-F238E27FC236}">
                <a16:creationId xmlns:a16="http://schemas.microsoft.com/office/drawing/2014/main" id="{71F74030-69CF-4EAB-9EC5-82FC12709C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2224" y="1170432"/>
            <a:ext cx="7379208" cy="1033272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65" name="바닥글 개체 틀 64">
            <a:extLst>
              <a:ext uri="{FF2B5EF4-FFF2-40B4-BE49-F238E27FC236}">
                <a16:creationId xmlns:a16="http://schemas.microsoft.com/office/drawing/2014/main" id="{1E4324C4-02DD-45CF-A0CC-6BC85688523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noProof="0"/>
              <a:t>샘플 바닥글 텍스트</a:t>
            </a:r>
          </a:p>
        </p:txBody>
      </p:sp>
      <p:sp>
        <p:nvSpPr>
          <p:cNvPr id="8" name="내용 개체 틀 8">
            <a:extLst>
              <a:ext uri="{FF2B5EF4-FFF2-40B4-BE49-F238E27FC236}">
                <a16:creationId xmlns:a16="http://schemas.microsoft.com/office/drawing/2014/main" id="{234DDF01-7F76-4E40-86D9-0A50259A6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0700" y="2431099"/>
            <a:ext cx="7263653" cy="3055301"/>
          </a:xfrm>
        </p:spPr>
        <p:txBody>
          <a:bodyPr rtlCol="0"/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sp>
        <p:nvSpPr>
          <p:cNvPr id="68" name="그림 개체 틀 67">
            <a:extLst>
              <a:ext uri="{FF2B5EF4-FFF2-40B4-BE49-F238E27FC236}">
                <a16:creationId xmlns:a16="http://schemas.microsoft.com/office/drawing/2014/main" id="{FCDC1764-DEC9-4035-A2C5-0C09508B3DE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546336" y="877824"/>
            <a:ext cx="2651760" cy="1709928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69" name="그림 개체 틀 67">
            <a:extLst>
              <a:ext uri="{FF2B5EF4-FFF2-40B4-BE49-F238E27FC236}">
                <a16:creationId xmlns:a16="http://schemas.microsoft.com/office/drawing/2014/main" id="{A2E558D0-CC16-4BD9-A3FE-1961704A5B2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546336" y="2587752"/>
            <a:ext cx="2651760" cy="1709928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70" name="그림 개체 틀 67">
            <a:extLst>
              <a:ext uri="{FF2B5EF4-FFF2-40B4-BE49-F238E27FC236}">
                <a16:creationId xmlns:a16="http://schemas.microsoft.com/office/drawing/2014/main" id="{E11518C0-04A6-4D92-93DB-92B17FC3AE5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546336" y="4279392"/>
            <a:ext cx="2651760" cy="1709928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64" name="날짜 개체 틀 63">
            <a:extLst>
              <a:ext uri="{FF2B5EF4-FFF2-40B4-BE49-F238E27FC236}">
                <a16:creationId xmlns:a16="http://schemas.microsoft.com/office/drawing/2014/main" id="{F8ECD487-3BB5-4CD7-ACBE-C3B1BC1E3CBE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67" name="슬라이드 번호 개체 틀 66">
            <a:extLst>
              <a:ext uri="{FF2B5EF4-FFF2-40B4-BE49-F238E27FC236}">
                <a16:creationId xmlns:a16="http://schemas.microsoft.com/office/drawing/2014/main" id="{D5F488D4-536C-4055-B918-2653E532AB6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4C8B8A27-DF03-4546-BA93-21C967D57E5C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1312318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구역 나누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243A0422-A670-4040-98AE-4D1B7C96A9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8980" y="4519947"/>
            <a:ext cx="12208582" cy="233565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0" name="제목 109">
            <a:extLst>
              <a:ext uri="{FF2B5EF4-FFF2-40B4-BE49-F238E27FC236}">
                <a16:creationId xmlns:a16="http://schemas.microsoft.com/office/drawing/2014/main" id="{045DFF27-9F42-4923-B93C-EFA3F265CA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6544" y="4937760"/>
            <a:ext cx="8028432" cy="886968"/>
          </a:xfrm>
        </p:spPr>
        <p:txBody>
          <a:bodyPr rtlCol="0"/>
          <a:lstStyle>
            <a:lvl1pPr algn="ctr"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8" name="부제목 7">
            <a:extLst>
              <a:ext uri="{FF2B5EF4-FFF2-40B4-BE49-F238E27FC236}">
                <a16:creationId xmlns:a16="http://schemas.microsoft.com/office/drawing/2014/main" id="{1D000A06-6386-433E-8A60-8E2EFF7CFC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80983" y="5945844"/>
            <a:ext cx="6396471" cy="509627"/>
          </a:xfrm>
        </p:spPr>
        <p:txBody>
          <a:bodyPr rtlCol="0">
            <a:normAutofit/>
          </a:bodyPr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sz="1200" noProof="0"/>
              <a:t>클릭하여 마스터 부제목 스타일 편집</a:t>
            </a:r>
          </a:p>
        </p:txBody>
      </p:sp>
      <p:sp>
        <p:nvSpPr>
          <p:cNvPr id="111" name="그림 개체 틀 110">
            <a:extLst>
              <a:ext uri="{FF2B5EF4-FFF2-40B4-BE49-F238E27FC236}">
                <a16:creationId xmlns:a16="http://schemas.microsoft.com/office/drawing/2014/main" id="{178EE221-77B8-41FB-B374-344A7EA0FD6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4352" y="8"/>
            <a:ext cx="12200723" cy="4502143"/>
          </a:xfrm>
          <a:custGeom>
            <a:avLst/>
            <a:gdLst>
              <a:gd name="connsiteX0" fmla="*/ 8875203 w 12200723"/>
              <a:gd name="connsiteY0" fmla="*/ 4400923 h 4502143"/>
              <a:gd name="connsiteX1" fmla="*/ 8828070 w 12200723"/>
              <a:gd name="connsiteY1" fmla="*/ 4409968 h 4502143"/>
              <a:gd name="connsiteX2" fmla="*/ 8864137 w 12200723"/>
              <a:gd name="connsiteY2" fmla="*/ 4458463 h 4502143"/>
              <a:gd name="connsiteX3" fmla="*/ 8875203 w 12200723"/>
              <a:gd name="connsiteY3" fmla="*/ 4400923 h 4502143"/>
              <a:gd name="connsiteX4" fmla="*/ 11795738 w 12200723"/>
              <a:gd name="connsiteY4" fmla="*/ 4399338 h 4502143"/>
              <a:gd name="connsiteX5" fmla="*/ 11750375 w 12200723"/>
              <a:gd name="connsiteY5" fmla="*/ 4405203 h 4502143"/>
              <a:gd name="connsiteX6" fmla="*/ 11792973 w 12200723"/>
              <a:gd name="connsiteY6" fmla="*/ 4465747 h 4502143"/>
              <a:gd name="connsiteX7" fmla="*/ 11795738 w 12200723"/>
              <a:gd name="connsiteY7" fmla="*/ 4399338 h 4502143"/>
              <a:gd name="connsiteX8" fmla="*/ 8107154 w 12200723"/>
              <a:gd name="connsiteY8" fmla="*/ 4396155 h 4502143"/>
              <a:gd name="connsiteX9" fmla="*/ 8099300 w 12200723"/>
              <a:gd name="connsiteY9" fmla="*/ 4463696 h 4502143"/>
              <a:gd name="connsiteX10" fmla="*/ 8145294 w 12200723"/>
              <a:gd name="connsiteY10" fmla="*/ 4400658 h 4502143"/>
              <a:gd name="connsiteX11" fmla="*/ 8107154 w 12200723"/>
              <a:gd name="connsiteY11" fmla="*/ 4396155 h 4502143"/>
              <a:gd name="connsiteX12" fmla="*/ 9086273 w 12200723"/>
              <a:gd name="connsiteY12" fmla="*/ 4388622 h 4502143"/>
              <a:gd name="connsiteX13" fmla="*/ 9106038 w 12200723"/>
              <a:gd name="connsiteY13" fmla="*/ 4463697 h 4502143"/>
              <a:gd name="connsiteX14" fmla="*/ 9086273 w 12200723"/>
              <a:gd name="connsiteY14" fmla="*/ 4388622 h 4502143"/>
              <a:gd name="connsiteX15" fmla="*/ 12052198 w 12200723"/>
              <a:gd name="connsiteY15" fmla="*/ 4383746 h 4502143"/>
              <a:gd name="connsiteX16" fmla="*/ 12055477 w 12200723"/>
              <a:gd name="connsiteY16" fmla="*/ 4453108 h 4502143"/>
              <a:gd name="connsiteX17" fmla="*/ 12052198 w 12200723"/>
              <a:gd name="connsiteY17" fmla="*/ 4383746 h 4502143"/>
              <a:gd name="connsiteX18" fmla="*/ 8337025 w 12200723"/>
              <a:gd name="connsiteY18" fmla="*/ 4375005 h 4502143"/>
              <a:gd name="connsiteX19" fmla="*/ 8289790 w 12200723"/>
              <a:gd name="connsiteY19" fmla="*/ 4379586 h 4502143"/>
              <a:gd name="connsiteX20" fmla="*/ 8332415 w 12200723"/>
              <a:gd name="connsiteY20" fmla="*/ 4440032 h 4502143"/>
              <a:gd name="connsiteX21" fmla="*/ 8337025 w 12200723"/>
              <a:gd name="connsiteY21" fmla="*/ 4375005 h 4502143"/>
              <a:gd name="connsiteX22" fmla="*/ 10891030 w 12200723"/>
              <a:gd name="connsiteY22" fmla="*/ 4373016 h 4502143"/>
              <a:gd name="connsiteX23" fmla="*/ 10897035 w 12200723"/>
              <a:gd name="connsiteY23" fmla="*/ 4436768 h 4502143"/>
              <a:gd name="connsiteX24" fmla="*/ 10936459 w 12200723"/>
              <a:gd name="connsiteY24" fmla="*/ 4376322 h 4502143"/>
              <a:gd name="connsiteX25" fmla="*/ 10891030 w 12200723"/>
              <a:gd name="connsiteY25" fmla="*/ 4373016 h 4502143"/>
              <a:gd name="connsiteX26" fmla="*/ 7408256 w 12200723"/>
              <a:gd name="connsiteY26" fmla="*/ 4371275 h 4502143"/>
              <a:gd name="connsiteX27" fmla="*/ 7403409 w 12200723"/>
              <a:gd name="connsiteY27" fmla="*/ 4442719 h 4502143"/>
              <a:gd name="connsiteX28" fmla="*/ 7423106 w 12200723"/>
              <a:gd name="connsiteY28" fmla="*/ 4379213 h 4502143"/>
              <a:gd name="connsiteX29" fmla="*/ 7408256 w 12200723"/>
              <a:gd name="connsiteY29" fmla="*/ 4371275 h 4502143"/>
              <a:gd name="connsiteX30" fmla="*/ 10162610 w 12200723"/>
              <a:gd name="connsiteY30" fmla="*/ 4371154 h 4502143"/>
              <a:gd name="connsiteX31" fmla="*/ 10116189 w 12200723"/>
              <a:gd name="connsiteY31" fmla="*/ 4382093 h 4502143"/>
              <a:gd name="connsiteX32" fmla="*/ 10162148 w 12200723"/>
              <a:gd name="connsiteY32" fmla="*/ 4445743 h 4502143"/>
              <a:gd name="connsiteX33" fmla="*/ 10162610 w 12200723"/>
              <a:gd name="connsiteY33" fmla="*/ 4371154 h 4502143"/>
              <a:gd name="connsiteX34" fmla="*/ 8574782 w 12200723"/>
              <a:gd name="connsiteY34" fmla="*/ 4370669 h 4502143"/>
              <a:gd name="connsiteX35" fmla="*/ 8574782 w 12200723"/>
              <a:gd name="connsiteY35" fmla="*/ 4440031 h 4502143"/>
              <a:gd name="connsiteX36" fmla="*/ 8574782 w 12200723"/>
              <a:gd name="connsiteY36" fmla="*/ 4370669 h 4502143"/>
              <a:gd name="connsiteX37" fmla="*/ 10389159 w 12200723"/>
              <a:gd name="connsiteY37" fmla="*/ 4369434 h 4502143"/>
              <a:gd name="connsiteX38" fmla="*/ 10359015 w 12200723"/>
              <a:gd name="connsiteY38" fmla="*/ 4406677 h 4502143"/>
              <a:gd name="connsiteX39" fmla="*/ 10414970 w 12200723"/>
              <a:gd name="connsiteY39" fmla="*/ 4440113 h 4502143"/>
              <a:gd name="connsiteX40" fmla="*/ 10389159 w 12200723"/>
              <a:gd name="connsiteY40" fmla="*/ 4369434 h 4502143"/>
              <a:gd name="connsiteX41" fmla="*/ 9885238 w 12200723"/>
              <a:gd name="connsiteY41" fmla="*/ 4369406 h 4502143"/>
              <a:gd name="connsiteX42" fmla="*/ 9891205 w 12200723"/>
              <a:gd name="connsiteY42" fmla="*/ 4431055 h 4502143"/>
              <a:gd name="connsiteX43" fmla="*/ 9930369 w 12200723"/>
              <a:gd name="connsiteY43" fmla="*/ 4373212 h 4502143"/>
              <a:gd name="connsiteX44" fmla="*/ 9885238 w 12200723"/>
              <a:gd name="connsiteY44" fmla="*/ 4369406 h 4502143"/>
              <a:gd name="connsiteX45" fmla="*/ 7856703 w 12200723"/>
              <a:gd name="connsiteY45" fmla="*/ 4366570 h 4502143"/>
              <a:gd name="connsiteX46" fmla="*/ 7816847 w 12200723"/>
              <a:gd name="connsiteY46" fmla="*/ 4382502 h 4502143"/>
              <a:gd name="connsiteX47" fmla="*/ 7856241 w 12200723"/>
              <a:gd name="connsiteY47" fmla="*/ 4428021 h 4502143"/>
              <a:gd name="connsiteX48" fmla="*/ 7856703 w 12200723"/>
              <a:gd name="connsiteY48" fmla="*/ 4366570 h 4502143"/>
              <a:gd name="connsiteX49" fmla="*/ 11577047 w 12200723"/>
              <a:gd name="connsiteY49" fmla="*/ 4363032 h 4502143"/>
              <a:gd name="connsiteX50" fmla="*/ 11580326 w 12200723"/>
              <a:gd name="connsiteY50" fmla="*/ 4432394 h 4502143"/>
              <a:gd name="connsiteX51" fmla="*/ 11577047 w 12200723"/>
              <a:gd name="connsiteY51" fmla="*/ 4363032 h 4502143"/>
              <a:gd name="connsiteX52" fmla="*/ 9395893 w 12200723"/>
              <a:gd name="connsiteY52" fmla="*/ 4361507 h 4502143"/>
              <a:gd name="connsiteX53" fmla="*/ 9348760 w 12200723"/>
              <a:gd name="connsiteY53" fmla="*/ 4370552 h 4502143"/>
              <a:gd name="connsiteX54" fmla="*/ 9384827 w 12200723"/>
              <a:gd name="connsiteY54" fmla="*/ 4419047 h 4502143"/>
              <a:gd name="connsiteX55" fmla="*/ 9395893 w 12200723"/>
              <a:gd name="connsiteY55" fmla="*/ 4361507 h 4502143"/>
              <a:gd name="connsiteX56" fmla="*/ 10651285 w 12200723"/>
              <a:gd name="connsiteY56" fmla="*/ 4360878 h 4502143"/>
              <a:gd name="connsiteX57" fmla="*/ 10657847 w 12200723"/>
              <a:gd name="connsiteY57" fmla="*/ 4439459 h 4502143"/>
              <a:gd name="connsiteX58" fmla="*/ 10651285 w 12200723"/>
              <a:gd name="connsiteY58" fmla="*/ 4360878 h 4502143"/>
              <a:gd name="connsiteX59" fmla="*/ 5778469 w 12200723"/>
              <a:gd name="connsiteY59" fmla="*/ 4360810 h 4502143"/>
              <a:gd name="connsiteX60" fmla="*/ 5758045 w 12200723"/>
              <a:gd name="connsiteY60" fmla="*/ 4368500 h 4502143"/>
              <a:gd name="connsiteX61" fmla="*/ 5731713 w 12200723"/>
              <a:gd name="connsiteY61" fmla="*/ 4380577 h 4502143"/>
              <a:gd name="connsiteX62" fmla="*/ 5777793 w 12200723"/>
              <a:gd name="connsiteY62" fmla="*/ 4425866 h 4502143"/>
              <a:gd name="connsiteX63" fmla="*/ 5778469 w 12200723"/>
              <a:gd name="connsiteY63" fmla="*/ 4360810 h 4502143"/>
              <a:gd name="connsiteX64" fmla="*/ 7200055 w 12200723"/>
              <a:gd name="connsiteY64" fmla="*/ 4355164 h 4502143"/>
              <a:gd name="connsiteX65" fmla="*/ 7190207 w 12200723"/>
              <a:gd name="connsiteY65" fmla="*/ 4433503 h 4502143"/>
              <a:gd name="connsiteX66" fmla="*/ 7200055 w 12200723"/>
              <a:gd name="connsiteY66" fmla="*/ 4355164 h 4502143"/>
              <a:gd name="connsiteX67" fmla="*/ 6553311 w 12200723"/>
              <a:gd name="connsiteY67" fmla="*/ 4351901 h 4502143"/>
              <a:gd name="connsiteX68" fmla="*/ 6540251 w 12200723"/>
              <a:gd name="connsiteY68" fmla="*/ 4430240 h 4502143"/>
              <a:gd name="connsiteX69" fmla="*/ 6553311 w 12200723"/>
              <a:gd name="connsiteY69" fmla="*/ 4351901 h 4502143"/>
              <a:gd name="connsiteX70" fmla="*/ 11151199 w 12200723"/>
              <a:gd name="connsiteY70" fmla="*/ 4345800 h 4502143"/>
              <a:gd name="connsiteX71" fmla="*/ 11154493 w 12200723"/>
              <a:gd name="connsiteY71" fmla="*/ 4418426 h 4502143"/>
              <a:gd name="connsiteX72" fmla="*/ 11151199 w 12200723"/>
              <a:gd name="connsiteY72" fmla="*/ 4345800 h 4502143"/>
              <a:gd name="connsiteX73" fmla="*/ 11365856 w 12200723"/>
              <a:gd name="connsiteY73" fmla="*/ 4344722 h 4502143"/>
              <a:gd name="connsiteX74" fmla="*/ 11330904 w 12200723"/>
              <a:gd name="connsiteY74" fmla="*/ 4413872 h 4502143"/>
              <a:gd name="connsiteX75" fmla="*/ 11399582 w 12200723"/>
              <a:gd name="connsiteY75" fmla="*/ 4359570 h 4502143"/>
              <a:gd name="connsiteX76" fmla="*/ 11365856 w 12200723"/>
              <a:gd name="connsiteY76" fmla="*/ 4344722 h 4502143"/>
              <a:gd name="connsiteX77" fmla="*/ 7620818 w 12200723"/>
              <a:gd name="connsiteY77" fmla="*/ 4344532 h 4502143"/>
              <a:gd name="connsiteX78" fmla="*/ 7577320 w 12200723"/>
              <a:gd name="connsiteY78" fmla="*/ 4358093 h 4502143"/>
              <a:gd name="connsiteX79" fmla="*/ 7613431 w 12200723"/>
              <a:gd name="connsiteY79" fmla="*/ 4415550 h 4502143"/>
              <a:gd name="connsiteX80" fmla="*/ 7620818 w 12200723"/>
              <a:gd name="connsiteY80" fmla="*/ 4344532 h 4502143"/>
              <a:gd name="connsiteX81" fmla="*/ 5978927 w 12200723"/>
              <a:gd name="connsiteY81" fmla="*/ 4343352 h 4502143"/>
              <a:gd name="connsiteX82" fmla="*/ 5969140 w 12200723"/>
              <a:gd name="connsiteY82" fmla="*/ 4418427 h 4502143"/>
              <a:gd name="connsiteX83" fmla="*/ 5978927 w 12200723"/>
              <a:gd name="connsiteY83" fmla="*/ 4343352 h 4502143"/>
              <a:gd name="connsiteX84" fmla="*/ 5328577 w 12200723"/>
              <a:gd name="connsiteY84" fmla="*/ 4341817 h 4502143"/>
              <a:gd name="connsiteX85" fmla="*/ 5331855 w 12200723"/>
              <a:gd name="connsiteY85" fmla="*/ 4411179 h 4502143"/>
              <a:gd name="connsiteX86" fmla="*/ 5328577 w 12200723"/>
              <a:gd name="connsiteY86" fmla="*/ 4341817 h 4502143"/>
              <a:gd name="connsiteX87" fmla="*/ 6156166 w 12200723"/>
              <a:gd name="connsiteY87" fmla="*/ 4341512 h 4502143"/>
              <a:gd name="connsiteX88" fmla="*/ 6112123 w 12200723"/>
              <a:gd name="connsiteY88" fmla="*/ 4353731 h 4502143"/>
              <a:gd name="connsiteX89" fmla="*/ 6151546 w 12200723"/>
              <a:gd name="connsiteY89" fmla="*/ 4410875 h 4502143"/>
              <a:gd name="connsiteX90" fmla="*/ 6156166 w 12200723"/>
              <a:gd name="connsiteY90" fmla="*/ 4341512 h 4502143"/>
              <a:gd name="connsiteX91" fmla="*/ 6727816 w 12200723"/>
              <a:gd name="connsiteY91" fmla="*/ 4340123 h 4502143"/>
              <a:gd name="connsiteX92" fmla="*/ 6701777 w 12200723"/>
              <a:gd name="connsiteY92" fmla="*/ 4346611 h 4502143"/>
              <a:gd name="connsiteX93" fmla="*/ 6744402 w 12200723"/>
              <a:gd name="connsiteY93" fmla="*/ 4407390 h 4502143"/>
              <a:gd name="connsiteX94" fmla="*/ 6727816 w 12200723"/>
              <a:gd name="connsiteY94" fmla="*/ 4340123 h 4502143"/>
              <a:gd name="connsiteX95" fmla="*/ 5107729 w 12200723"/>
              <a:gd name="connsiteY95" fmla="*/ 4338953 h 4502143"/>
              <a:gd name="connsiteX96" fmla="*/ 5062368 w 12200723"/>
              <a:gd name="connsiteY96" fmla="*/ 4344818 h 4502143"/>
              <a:gd name="connsiteX97" fmla="*/ 5104964 w 12200723"/>
              <a:gd name="connsiteY97" fmla="*/ 4405362 h 4502143"/>
              <a:gd name="connsiteX98" fmla="*/ 5107729 w 12200723"/>
              <a:gd name="connsiteY98" fmla="*/ 4338953 h 4502143"/>
              <a:gd name="connsiteX99" fmla="*/ 6338452 w 12200723"/>
              <a:gd name="connsiteY99" fmla="*/ 4338553 h 4502143"/>
              <a:gd name="connsiteX100" fmla="*/ 6341750 w 12200723"/>
              <a:gd name="connsiteY100" fmla="*/ 4420156 h 4502143"/>
              <a:gd name="connsiteX101" fmla="*/ 6338452 w 12200723"/>
              <a:gd name="connsiteY101" fmla="*/ 4338553 h 4502143"/>
              <a:gd name="connsiteX102" fmla="*/ 2193022 w 12200723"/>
              <a:gd name="connsiteY102" fmla="*/ 4337027 h 4502143"/>
              <a:gd name="connsiteX103" fmla="*/ 2145888 w 12200723"/>
              <a:gd name="connsiteY103" fmla="*/ 4346072 h 4502143"/>
              <a:gd name="connsiteX104" fmla="*/ 2181956 w 12200723"/>
              <a:gd name="connsiteY104" fmla="*/ 4394567 h 4502143"/>
              <a:gd name="connsiteX105" fmla="*/ 2193022 w 12200723"/>
              <a:gd name="connsiteY105" fmla="*/ 4337027 h 4502143"/>
              <a:gd name="connsiteX106" fmla="*/ 1419143 w 12200723"/>
              <a:gd name="connsiteY106" fmla="*/ 4335770 h 4502143"/>
              <a:gd name="connsiteX107" fmla="*/ 1411289 w 12200723"/>
              <a:gd name="connsiteY107" fmla="*/ 4403311 h 4502143"/>
              <a:gd name="connsiteX108" fmla="*/ 1457283 w 12200723"/>
              <a:gd name="connsiteY108" fmla="*/ 4340273 h 4502143"/>
              <a:gd name="connsiteX109" fmla="*/ 1419143 w 12200723"/>
              <a:gd name="connsiteY109" fmla="*/ 4335770 h 4502143"/>
              <a:gd name="connsiteX110" fmla="*/ 5548037 w 12200723"/>
              <a:gd name="connsiteY110" fmla="*/ 4335289 h 4502143"/>
              <a:gd name="connsiteX111" fmla="*/ 5534950 w 12200723"/>
              <a:gd name="connsiteY111" fmla="*/ 4414443 h 4502143"/>
              <a:gd name="connsiteX112" fmla="*/ 5548037 w 12200723"/>
              <a:gd name="connsiteY112" fmla="*/ 4335289 h 4502143"/>
              <a:gd name="connsiteX113" fmla="*/ 9624081 w 12200723"/>
              <a:gd name="connsiteY113" fmla="*/ 4333947 h 4502143"/>
              <a:gd name="connsiteX114" fmla="*/ 9643813 w 12200723"/>
              <a:gd name="connsiteY114" fmla="*/ 4412286 h 4502143"/>
              <a:gd name="connsiteX115" fmla="*/ 9624081 w 12200723"/>
              <a:gd name="connsiteY115" fmla="*/ 4333947 h 4502143"/>
              <a:gd name="connsiteX116" fmla="*/ 2398265 w 12200723"/>
              <a:gd name="connsiteY116" fmla="*/ 4328237 h 4502143"/>
              <a:gd name="connsiteX117" fmla="*/ 2418031 w 12200723"/>
              <a:gd name="connsiteY117" fmla="*/ 4403312 h 4502143"/>
              <a:gd name="connsiteX118" fmla="*/ 2398265 w 12200723"/>
              <a:gd name="connsiteY118" fmla="*/ 4328237 h 4502143"/>
              <a:gd name="connsiteX119" fmla="*/ 6961071 w 12200723"/>
              <a:gd name="connsiteY119" fmla="*/ 4325062 h 4502143"/>
              <a:gd name="connsiteX120" fmla="*/ 6977431 w 12200723"/>
              <a:gd name="connsiteY120" fmla="*/ 4391554 h 4502143"/>
              <a:gd name="connsiteX121" fmla="*/ 6961071 w 12200723"/>
              <a:gd name="connsiteY121" fmla="*/ 4325062 h 4502143"/>
              <a:gd name="connsiteX122" fmla="*/ 1649014 w 12200723"/>
              <a:gd name="connsiteY122" fmla="*/ 4314620 h 4502143"/>
              <a:gd name="connsiteX123" fmla="*/ 1601778 w 12200723"/>
              <a:gd name="connsiteY123" fmla="*/ 4319201 h 4502143"/>
              <a:gd name="connsiteX124" fmla="*/ 1644403 w 12200723"/>
              <a:gd name="connsiteY124" fmla="*/ 4379647 h 4502143"/>
              <a:gd name="connsiteX125" fmla="*/ 1649014 w 12200723"/>
              <a:gd name="connsiteY125" fmla="*/ 4314620 h 4502143"/>
              <a:gd name="connsiteX126" fmla="*/ 4203013 w 12200723"/>
              <a:gd name="connsiteY126" fmla="*/ 4312631 h 4502143"/>
              <a:gd name="connsiteX127" fmla="*/ 4209019 w 12200723"/>
              <a:gd name="connsiteY127" fmla="*/ 4376383 h 4502143"/>
              <a:gd name="connsiteX128" fmla="*/ 4248442 w 12200723"/>
              <a:gd name="connsiteY128" fmla="*/ 4315937 h 4502143"/>
              <a:gd name="connsiteX129" fmla="*/ 4203013 w 12200723"/>
              <a:gd name="connsiteY129" fmla="*/ 4312631 h 4502143"/>
              <a:gd name="connsiteX130" fmla="*/ 720246 w 12200723"/>
              <a:gd name="connsiteY130" fmla="*/ 4310890 h 4502143"/>
              <a:gd name="connsiteX131" fmla="*/ 715399 w 12200723"/>
              <a:gd name="connsiteY131" fmla="*/ 4382334 h 4502143"/>
              <a:gd name="connsiteX132" fmla="*/ 735096 w 12200723"/>
              <a:gd name="connsiteY132" fmla="*/ 4318828 h 4502143"/>
              <a:gd name="connsiteX133" fmla="*/ 720246 w 12200723"/>
              <a:gd name="connsiteY133" fmla="*/ 4310890 h 4502143"/>
              <a:gd name="connsiteX134" fmla="*/ 3474603 w 12200723"/>
              <a:gd name="connsiteY134" fmla="*/ 4310769 h 4502143"/>
              <a:gd name="connsiteX135" fmla="*/ 3428181 w 12200723"/>
              <a:gd name="connsiteY135" fmla="*/ 4321708 h 4502143"/>
              <a:gd name="connsiteX136" fmla="*/ 3474142 w 12200723"/>
              <a:gd name="connsiteY136" fmla="*/ 4385358 h 4502143"/>
              <a:gd name="connsiteX137" fmla="*/ 3474603 w 12200723"/>
              <a:gd name="connsiteY137" fmla="*/ 4310769 h 4502143"/>
              <a:gd name="connsiteX138" fmla="*/ 1886771 w 12200723"/>
              <a:gd name="connsiteY138" fmla="*/ 4310284 h 4502143"/>
              <a:gd name="connsiteX139" fmla="*/ 1886771 w 12200723"/>
              <a:gd name="connsiteY139" fmla="*/ 4379646 h 4502143"/>
              <a:gd name="connsiteX140" fmla="*/ 1886771 w 12200723"/>
              <a:gd name="connsiteY140" fmla="*/ 4310284 h 4502143"/>
              <a:gd name="connsiteX141" fmla="*/ 3196116 w 12200723"/>
              <a:gd name="connsiteY141" fmla="*/ 4310083 h 4502143"/>
              <a:gd name="connsiteX142" fmla="*/ 3202082 w 12200723"/>
              <a:gd name="connsiteY142" fmla="*/ 4371732 h 4502143"/>
              <a:gd name="connsiteX143" fmla="*/ 3241247 w 12200723"/>
              <a:gd name="connsiteY143" fmla="*/ 4313889 h 4502143"/>
              <a:gd name="connsiteX144" fmla="*/ 3196116 w 12200723"/>
              <a:gd name="connsiteY144" fmla="*/ 4310083 h 4502143"/>
              <a:gd name="connsiteX145" fmla="*/ 3701149 w 12200723"/>
              <a:gd name="connsiteY145" fmla="*/ 4309049 h 4502143"/>
              <a:gd name="connsiteX146" fmla="*/ 3671005 w 12200723"/>
              <a:gd name="connsiteY146" fmla="*/ 4346292 h 4502143"/>
              <a:gd name="connsiteX147" fmla="*/ 3726959 w 12200723"/>
              <a:gd name="connsiteY147" fmla="*/ 4379728 h 4502143"/>
              <a:gd name="connsiteX148" fmla="*/ 3701149 w 12200723"/>
              <a:gd name="connsiteY148" fmla="*/ 4309049 h 4502143"/>
              <a:gd name="connsiteX149" fmla="*/ 1168691 w 12200723"/>
              <a:gd name="connsiteY149" fmla="*/ 4306185 h 4502143"/>
              <a:gd name="connsiteX150" fmla="*/ 1128835 w 12200723"/>
              <a:gd name="connsiteY150" fmla="*/ 4322117 h 4502143"/>
              <a:gd name="connsiteX151" fmla="*/ 1168229 w 12200723"/>
              <a:gd name="connsiteY151" fmla="*/ 4367636 h 4502143"/>
              <a:gd name="connsiteX152" fmla="*/ 1168691 w 12200723"/>
              <a:gd name="connsiteY152" fmla="*/ 4306185 h 4502143"/>
              <a:gd name="connsiteX153" fmla="*/ 4889028 w 12200723"/>
              <a:gd name="connsiteY153" fmla="*/ 4302647 h 4502143"/>
              <a:gd name="connsiteX154" fmla="*/ 4892307 w 12200723"/>
              <a:gd name="connsiteY154" fmla="*/ 4372009 h 4502143"/>
              <a:gd name="connsiteX155" fmla="*/ 4889028 w 12200723"/>
              <a:gd name="connsiteY155" fmla="*/ 4302647 h 4502143"/>
              <a:gd name="connsiteX156" fmla="*/ 2707882 w 12200723"/>
              <a:gd name="connsiteY156" fmla="*/ 4301122 h 4502143"/>
              <a:gd name="connsiteX157" fmla="*/ 2660749 w 12200723"/>
              <a:gd name="connsiteY157" fmla="*/ 4310167 h 4502143"/>
              <a:gd name="connsiteX158" fmla="*/ 2696816 w 12200723"/>
              <a:gd name="connsiteY158" fmla="*/ 4358662 h 4502143"/>
              <a:gd name="connsiteX159" fmla="*/ 2707882 w 12200723"/>
              <a:gd name="connsiteY159" fmla="*/ 4301122 h 4502143"/>
              <a:gd name="connsiteX160" fmla="*/ 3963274 w 12200723"/>
              <a:gd name="connsiteY160" fmla="*/ 4300493 h 4502143"/>
              <a:gd name="connsiteX161" fmla="*/ 3969836 w 12200723"/>
              <a:gd name="connsiteY161" fmla="*/ 4379074 h 4502143"/>
              <a:gd name="connsiteX162" fmla="*/ 3963274 w 12200723"/>
              <a:gd name="connsiteY162" fmla="*/ 4300493 h 4502143"/>
              <a:gd name="connsiteX163" fmla="*/ 512044 w 12200723"/>
              <a:gd name="connsiteY163" fmla="*/ 4294779 h 4502143"/>
              <a:gd name="connsiteX164" fmla="*/ 502196 w 12200723"/>
              <a:gd name="connsiteY164" fmla="*/ 4373118 h 4502143"/>
              <a:gd name="connsiteX165" fmla="*/ 512044 w 12200723"/>
              <a:gd name="connsiteY165" fmla="*/ 4294779 h 4502143"/>
              <a:gd name="connsiteX166" fmla="*/ 4463186 w 12200723"/>
              <a:gd name="connsiteY166" fmla="*/ 4285415 h 4502143"/>
              <a:gd name="connsiteX167" fmla="*/ 4466481 w 12200723"/>
              <a:gd name="connsiteY167" fmla="*/ 4358041 h 4502143"/>
              <a:gd name="connsiteX168" fmla="*/ 4463186 w 12200723"/>
              <a:gd name="connsiteY168" fmla="*/ 4285415 h 4502143"/>
              <a:gd name="connsiteX169" fmla="*/ 4677843 w 12200723"/>
              <a:gd name="connsiteY169" fmla="*/ 4284337 h 4502143"/>
              <a:gd name="connsiteX170" fmla="*/ 4642891 w 12200723"/>
              <a:gd name="connsiteY170" fmla="*/ 4353487 h 4502143"/>
              <a:gd name="connsiteX171" fmla="*/ 4711568 w 12200723"/>
              <a:gd name="connsiteY171" fmla="*/ 4299185 h 4502143"/>
              <a:gd name="connsiteX172" fmla="*/ 4677843 w 12200723"/>
              <a:gd name="connsiteY172" fmla="*/ 4284337 h 4502143"/>
              <a:gd name="connsiteX173" fmla="*/ 932806 w 12200723"/>
              <a:gd name="connsiteY173" fmla="*/ 4284147 h 4502143"/>
              <a:gd name="connsiteX174" fmla="*/ 889308 w 12200723"/>
              <a:gd name="connsiteY174" fmla="*/ 4297708 h 4502143"/>
              <a:gd name="connsiteX175" fmla="*/ 925419 w 12200723"/>
              <a:gd name="connsiteY175" fmla="*/ 4355165 h 4502143"/>
              <a:gd name="connsiteX176" fmla="*/ 932806 w 12200723"/>
              <a:gd name="connsiteY176" fmla="*/ 4284147 h 4502143"/>
              <a:gd name="connsiteX177" fmla="*/ 63118 w 12200723"/>
              <a:gd name="connsiteY177" fmla="*/ 4277291 h 4502143"/>
              <a:gd name="connsiteX178" fmla="*/ 37080 w 12200723"/>
              <a:gd name="connsiteY178" fmla="*/ 4283779 h 4502143"/>
              <a:gd name="connsiteX179" fmla="*/ 79705 w 12200723"/>
              <a:gd name="connsiteY179" fmla="*/ 4344558 h 4502143"/>
              <a:gd name="connsiteX180" fmla="*/ 63118 w 12200723"/>
              <a:gd name="connsiteY180" fmla="*/ 4277291 h 4502143"/>
              <a:gd name="connsiteX181" fmla="*/ 2936070 w 12200723"/>
              <a:gd name="connsiteY181" fmla="*/ 4273562 h 4502143"/>
              <a:gd name="connsiteX182" fmla="*/ 2955802 w 12200723"/>
              <a:gd name="connsiteY182" fmla="*/ 4351901 h 4502143"/>
              <a:gd name="connsiteX183" fmla="*/ 2936070 w 12200723"/>
              <a:gd name="connsiteY183" fmla="*/ 4273562 h 4502143"/>
              <a:gd name="connsiteX184" fmla="*/ 273059 w 12200723"/>
              <a:gd name="connsiteY184" fmla="*/ 4264677 h 4502143"/>
              <a:gd name="connsiteX185" fmla="*/ 289419 w 12200723"/>
              <a:gd name="connsiteY185" fmla="*/ 4331169 h 4502143"/>
              <a:gd name="connsiteX186" fmla="*/ 273059 w 12200723"/>
              <a:gd name="connsiteY186" fmla="*/ 4264677 h 4502143"/>
              <a:gd name="connsiteX187" fmla="*/ 0 w 12200723"/>
              <a:gd name="connsiteY187" fmla="*/ 0 h 4502143"/>
              <a:gd name="connsiteX188" fmla="*/ 12200723 w 12200723"/>
              <a:gd name="connsiteY188" fmla="*/ 0 h 4502143"/>
              <a:gd name="connsiteX189" fmla="*/ 12200723 w 12200723"/>
              <a:gd name="connsiteY189" fmla="*/ 4502143 h 4502143"/>
              <a:gd name="connsiteX190" fmla="*/ 0 w 12200723"/>
              <a:gd name="connsiteY190" fmla="*/ 4502143 h 4502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</a:cxnLst>
            <a:rect l="l" t="t" r="r" b="b"/>
            <a:pathLst>
              <a:path w="12200723" h="4502143">
                <a:moveTo>
                  <a:pt x="8875203" y="4400923"/>
                </a:moveTo>
                <a:cubicBezTo>
                  <a:pt x="8861678" y="4399360"/>
                  <a:pt x="8845284" y="4401633"/>
                  <a:pt x="8828070" y="4409968"/>
                </a:cubicBezTo>
                <a:cubicBezTo>
                  <a:pt x="8821512" y="4431185"/>
                  <a:pt x="8837906" y="4461494"/>
                  <a:pt x="8864137" y="4458463"/>
                </a:cubicBezTo>
                <a:cubicBezTo>
                  <a:pt x="8930533" y="4444824"/>
                  <a:pt x="8915778" y="4405611"/>
                  <a:pt x="8875203" y="4400923"/>
                </a:cubicBezTo>
                <a:close/>
                <a:moveTo>
                  <a:pt x="11795738" y="4399338"/>
                </a:moveTo>
                <a:cubicBezTo>
                  <a:pt x="11781914" y="4397635"/>
                  <a:pt x="11765940" y="4399148"/>
                  <a:pt x="11750375" y="4405203"/>
                </a:cubicBezTo>
                <a:cubicBezTo>
                  <a:pt x="11740545" y="4423366"/>
                  <a:pt x="11766759" y="4474828"/>
                  <a:pt x="11792973" y="4465747"/>
                </a:cubicBezTo>
                <a:cubicBezTo>
                  <a:pt x="11859328" y="4438502"/>
                  <a:pt x="11837210" y="4404446"/>
                  <a:pt x="11795738" y="4399338"/>
                </a:cubicBezTo>
                <a:close/>
                <a:moveTo>
                  <a:pt x="8107154" y="4396155"/>
                </a:moveTo>
                <a:cubicBezTo>
                  <a:pt x="8072196" y="4401784"/>
                  <a:pt x="8052484" y="4434429"/>
                  <a:pt x="8099300" y="4463696"/>
                </a:cubicBezTo>
                <a:cubicBezTo>
                  <a:pt x="8145294" y="4463696"/>
                  <a:pt x="8171576" y="4439682"/>
                  <a:pt x="8145294" y="4400658"/>
                </a:cubicBezTo>
                <a:cubicBezTo>
                  <a:pt x="8132153" y="4395405"/>
                  <a:pt x="8118806" y="4394279"/>
                  <a:pt x="8107154" y="4396155"/>
                </a:cubicBezTo>
                <a:close/>
                <a:moveTo>
                  <a:pt x="9086273" y="4388622"/>
                </a:moveTo>
                <a:cubicBezTo>
                  <a:pt x="9030271" y="4400634"/>
                  <a:pt x="9076390" y="4460694"/>
                  <a:pt x="9106038" y="4463697"/>
                </a:cubicBezTo>
                <a:cubicBezTo>
                  <a:pt x="9181806" y="4436670"/>
                  <a:pt x="9148864" y="4394628"/>
                  <a:pt x="9086273" y="4388622"/>
                </a:cubicBezTo>
                <a:close/>
                <a:moveTo>
                  <a:pt x="12052198" y="4383746"/>
                </a:moveTo>
                <a:cubicBezTo>
                  <a:pt x="12009574" y="4392793"/>
                  <a:pt x="12003016" y="4453108"/>
                  <a:pt x="12055477" y="4453108"/>
                </a:cubicBezTo>
                <a:cubicBezTo>
                  <a:pt x="12114496" y="4444061"/>
                  <a:pt x="12134169" y="4386762"/>
                  <a:pt x="12052198" y="4383746"/>
                </a:cubicBezTo>
                <a:close/>
                <a:moveTo>
                  <a:pt x="8337025" y="4375005"/>
                </a:moveTo>
                <a:cubicBezTo>
                  <a:pt x="8323398" y="4373163"/>
                  <a:pt x="8307004" y="4374297"/>
                  <a:pt x="8289790" y="4379586"/>
                </a:cubicBezTo>
                <a:cubicBezTo>
                  <a:pt x="8283232" y="4406787"/>
                  <a:pt x="8302905" y="4440032"/>
                  <a:pt x="8332415" y="4440032"/>
                </a:cubicBezTo>
                <a:cubicBezTo>
                  <a:pt x="8393892" y="4412831"/>
                  <a:pt x="8377908" y="4380530"/>
                  <a:pt x="8337025" y="4375005"/>
                </a:cubicBezTo>
                <a:close/>
                <a:moveTo>
                  <a:pt x="10891030" y="4373016"/>
                </a:moveTo>
                <a:cubicBezTo>
                  <a:pt x="10853300" y="4380666"/>
                  <a:pt x="10842828" y="4416368"/>
                  <a:pt x="10897035" y="4436768"/>
                </a:cubicBezTo>
                <a:cubicBezTo>
                  <a:pt x="10936459" y="4433746"/>
                  <a:pt x="10959456" y="4412590"/>
                  <a:pt x="10936459" y="4376322"/>
                </a:cubicBezTo>
                <a:cubicBezTo>
                  <a:pt x="10919211" y="4371033"/>
                  <a:pt x="10903606" y="4370466"/>
                  <a:pt x="10891030" y="4373016"/>
                </a:cubicBezTo>
                <a:close/>
                <a:moveTo>
                  <a:pt x="7408256" y="4371275"/>
                </a:moveTo>
                <a:cubicBezTo>
                  <a:pt x="7376480" y="4364991"/>
                  <a:pt x="7366067" y="4437427"/>
                  <a:pt x="7403409" y="4442719"/>
                </a:cubicBezTo>
                <a:cubicBezTo>
                  <a:pt x="7459217" y="4445743"/>
                  <a:pt x="7505177" y="4361069"/>
                  <a:pt x="7423106" y="4379213"/>
                </a:cubicBezTo>
                <a:cubicBezTo>
                  <a:pt x="7417772" y="4374677"/>
                  <a:pt x="7412796" y="4372173"/>
                  <a:pt x="7408256" y="4371275"/>
                </a:cubicBezTo>
                <a:close/>
                <a:moveTo>
                  <a:pt x="10162610" y="4371154"/>
                </a:moveTo>
                <a:cubicBezTo>
                  <a:pt x="10148197" y="4368833"/>
                  <a:pt x="10131783" y="4371485"/>
                  <a:pt x="10116189" y="4382093"/>
                </a:cubicBezTo>
                <a:cubicBezTo>
                  <a:pt x="10109623" y="4409372"/>
                  <a:pt x="10135886" y="4442712"/>
                  <a:pt x="10162148" y="4445743"/>
                </a:cubicBezTo>
                <a:cubicBezTo>
                  <a:pt x="10231088" y="4429831"/>
                  <a:pt x="10205851" y="4378115"/>
                  <a:pt x="10162610" y="4371154"/>
                </a:cubicBezTo>
                <a:close/>
                <a:moveTo>
                  <a:pt x="8574782" y="4370669"/>
                </a:moveTo>
                <a:cubicBezTo>
                  <a:pt x="8535518" y="4376701"/>
                  <a:pt x="8532246" y="4437016"/>
                  <a:pt x="8574782" y="4440031"/>
                </a:cubicBezTo>
                <a:cubicBezTo>
                  <a:pt x="8643494" y="4434000"/>
                  <a:pt x="8659854" y="4370669"/>
                  <a:pt x="8574782" y="4370669"/>
                </a:cubicBezTo>
                <a:close/>
                <a:moveTo>
                  <a:pt x="10389159" y="4369434"/>
                </a:moveTo>
                <a:cubicBezTo>
                  <a:pt x="10372746" y="4368063"/>
                  <a:pt x="10357781" y="4378180"/>
                  <a:pt x="10359015" y="4406677"/>
                </a:cubicBezTo>
                <a:cubicBezTo>
                  <a:pt x="10362306" y="4452272"/>
                  <a:pt x="10352432" y="4440113"/>
                  <a:pt x="10414970" y="4440113"/>
                </a:cubicBezTo>
                <a:cubicBezTo>
                  <a:pt x="10447885" y="4405917"/>
                  <a:pt x="10416513" y="4371720"/>
                  <a:pt x="10389159" y="4369434"/>
                </a:cubicBezTo>
                <a:close/>
                <a:moveTo>
                  <a:pt x="9885238" y="4369406"/>
                </a:moveTo>
                <a:cubicBezTo>
                  <a:pt x="9847756" y="4376256"/>
                  <a:pt x="9837354" y="4410506"/>
                  <a:pt x="9891205" y="4431055"/>
                </a:cubicBezTo>
                <a:cubicBezTo>
                  <a:pt x="9930369" y="4428011"/>
                  <a:pt x="9953215" y="4406700"/>
                  <a:pt x="9930369" y="4373212"/>
                </a:cubicBezTo>
                <a:cubicBezTo>
                  <a:pt x="9913234" y="4367884"/>
                  <a:pt x="9897732" y="4367123"/>
                  <a:pt x="9885238" y="4369406"/>
                </a:cubicBezTo>
                <a:close/>
                <a:moveTo>
                  <a:pt x="7856703" y="4366570"/>
                </a:moveTo>
                <a:cubicBezTo>
                  <a:pt x="7842905" y="4366001"/>
                  <a:pt x="7828337" y="4370363"/>
                  <a:pt x="7816847" y="4382502"/>
                </a:cubicBezTo>
                <a:cubicBezTo>
                  <a:pt x="7813564" y="4406778"/>
                  <a:pt x="7826696" y="4431055"/>
                  <a:pt x="7856241" y="4428021"/>
                </a:cubicBezTo>
                <a:cubicBezTo>
                  <a:pt x="7932567" y="4414365"/>
                  <a:pt x="7898097" y="4368277"/>
                  <a:pt x="7856703" y="4366570"/>
                </a:cubicBezTo>
                <a:close/>
                <a:moveTo>
                  <a:pt x="11577047" y="4363032"/>
                </a:moveTo>
                <a:cubicBezTo>
                  <a:pt x="11534423" y="4372079"/>
                  <a:pt x="11527865" y="4432394"/>
                  <a:pt x="11580326" y="4432394"/>
                </a:cubicBezTo>
                <a:cubicBezTo>
                  <a:pt x="11639345" y="4420331"/>
                  <a:pt x="11659018" y="4366048"/>
                  <a:pt x="11577047" y="4363032"/>
                </a:cubicBezTo>
                <a:close/>
                <a:moveTo>
                  <a:pt x="9395893" y="4361507"/>
                </a:moveTo>
                <a:cubicBezTo>
                  <a:pt x="9382368" y="4359944"/>
                  <a:pt x="9365974" y="4362217"/>
                  <a:pt x="9348760" y="4370552"/>
                </a:cubicBezTo>
                <a:cubicBezTo>
                  <a:pt x="9342202" y="4391769"/>
                  <a:pt x="9358596" y="4422078"/>
                  <a:pt x="9384827" y="4419047"/>
                </a:cubicBezTo>
                <a:cubicBezTo>
                  <a:pt x="9451223" y="4405408"/>
                  <a:pt x="9436468" y="4366196"/>
                  <a:pt x="9395893" y="4361507"/>
                </a:cubicBezTo>
                <a:close/>
                <a:moveTo>
                  <a:pt x="10651285" y="4360878"/>
                </a:moveTo>
                <a:cubicBezTo>
                  <a:pt x="10598785" y="4369945"/>
                  <a:pt x="10618472" y="4436437"/>
                  <a:pt x="10657847" y="4439459"/>
                </a:cubicBezTo>
                <a:cubicBezTo>
                  <a:pt x="10720191" y="4442481"/>
                  <a:pt x="10716910" y="4360878"/>
                  <a:pt x="10651285" y="4360878"/>
                </a:cubicBezTo>
                <a:close/>
                <a:moveTo>
                  <a:pt x="5778469" y="4360810"/>
                </a:moveTo>
                <a:cubicBezTo>
                  <a:pt x="5772291" y="4361895"/>
                  <a:pt x="5765451" y="4364348"/>
                  <a:pt x="5758045" y="4368500"/>
                </a:cubicBezTo>
                <a:cubicBezTo>
                  <a:pt x="5751462" y="4374538"/>
                  <a:pt x="5741587" y="4389635"/>
                  <a:pt x="5731713" y="4380577"/>
                </a:cubicBezTo>
                <a:cubicBezTo>
                  <a:pt x="5725130" y="4401712"/>
                  <a:pt x="5754754" y="4425866"/>
                  <a:pt x="5777793" y="4425866"/>
                </a:cubicBezTo>
                <a:cubicBezTo>
                  <a:pt x="5832514" y="4412657"/>
                  <a:pt x="5821713" y="4353214"/>
                  <a:pt x="5778469" y="4360810"/>
                </a:cubicBezTo>
                <a:close/>
                <a:moveTo>
                  <a:pt x="7200055" y="4355164"/>
                </a:moveTo>
                <a:cubicBezTo>
                  <a:pt x="7154096" y="4367216"/>
                  <a:pt x="7140964" y="4424464"/>
                  <a:pt x="7190207" y="4433503"/>
                </a:cubicBezTo>
                <a:cubicBezTo>
                  <a:pt x="7249298" y="4415425"/>
                  <a:pt x="7285409" y="4358177"/>
                  <a:pt x="7200055" y="4355164"/>
                </a:cubicBezTo>
                <a:close/>
                <a:moveTo>
                  <a:pt x="6553311" y="4351901"/>
                </a:moveTo>
                <a:cubicBezTo>
                  <a:pt x="6504338" y="4354914"/>
                  <a:pt x="6488014" y="4421201"/>
                  <a:pt x="6540251" y="4430240"/>
                </a:cubicBezTo>
                <a:cubicBezTo>
                  <a:pt x="6592488" y="4421201"/>
                  <a:pt x="6612077" y="4369979"/>
                  <a:pt x="6553311" y="4351901"/>
                </a:cubicBezTo>
                <a:close/>
                <a:moveTo>
                  <a:pt x="11151199" y="4345800"/>
                </a:moveTo>
                <a:cubicBezTo>
                  <a:pt x="11095188" y="4348826"/>
                  <a:pt x="11101777" y="4418426"/>
                  <a:pt x="11154493" y="4418426"/>
                </a:cubicBezTo>
                <a:cubicBezTo>
                  <a:pt x="11223683" y="4403296"/>
                  <a:pt x="11200620" y="4351852"/>
                  <a:pt x="11151199" y="4345800"/>
                </a:cubicBezTo>
                <a:close/>
                <a:moveTo>
                  <a:pt x="11365856" y="4344722"/>
                </a:moveTo>
                <a:cubicBezTo>
                  <a:pt x="11328451" y="4344863"/>
                  <a:pt x="11289207" y="4384459"/>
                  <a:pt x="11330904" y="4413872"/>
                </a:cubicBezTo>
                <a:cubicBezTo>
                  <a:pt x="11360338" y="4416889"/>
                  <a:pt x="11412664" y="4401805"/>
                  <a:pt x="11399582" y="4359570"/>
                </a:cubicBezTo>
                <a:cubicBezTo>
                  <a:pt x="11390589" y="4349012"/>
                  <a:pt x="11378325" y="4344675"/>
                  <a:pt x="11365856" y="4344722"/>
                </a:cubicBezTo>
                <a:close/>
                <a:moveTo>
                  <a:pt x="7620818" y="4344532"/>
                </a:moveTo>
                <a:cubicBezTo>
                  <a:pt x="7606865" y="4343161"/>
                  <a:pt x="7591272" y="4346752"/>
                  <a:pt x="7577320" y="4358093"/>
                </a:cubicBezTo>
                <a:cubicBezTo>
                  <a:pt x="7570754" y="4379261"/>
                  <a:pt x="7587168" y="4415550"/>
                  <a:pt x="7613431" y="4415550"/>
                </a:cubicBezTo>
                <a:cubicBezTo>
                  <a:pt x="7689757" y="4397406"/>
                  <a:pt x="7662674" y="4348642"/>
                  <a:pt x="7620818" y="4344532"/>
                </a:cubicBezTo>
                <a:close/>
                <a:moveTo>
                  <a:pt x="5978927" y="4343352"/>
                </a:moveTo>
                <a:cubicBezTo>
                  <a:pt x="5936512" y="4352361"/>
                  <a:pt x="5916937" y="4412421"/>
                  <a:pt x="5969140" y="4418427"/>
                </a:cubicBezTo>
                <a:cubicBezTo>
                  <a:pt x="6031129" y="4403412"/>
                  <a:pt x="6060494" y="4343352"/>
                  <a:pt x="5978927" y="4343352"/>
                </a:cubicBezTo>
                <a:close/>
                <a:moveTo>
                  <a:pt x="5328577" y="4341817"/>
                </a:moveTo>
                <a:cubicBezTo>
                  <a:pt x="5285950" y="4350864"/>
                  <a:pt x="5279393" y="4411179"/>
                  <a:pt x="5331855" y="4411179"/>
                </a:cubicBezTo>
                <a:cubicBezTo>
                  <a:pt x="5390873" y="4402132"/>
                  <a:pt x="5410546" y="4344833"/>
                  <a:pt x="5328577" y="4341817"/>
                </a:cubicBezTo>
                <a:close/>
                <a:moveTo>
                  <a:pt x="6156166" y="4341512"/>
                </a:moveTo>
                <a:cubicBezTo>
                  <a:pt x="6142512" y="4340009"/>
                  <a:pt x="6126907" y="4343204"/>
                  <a:pt x="6112123" y="4353731"/>
                </a:cubicBezTo>
                <a:cubicBezTo>
                  <a:pt x="6108837" y="4377791"/>
                  <a:pt x="6121978" y="4416890"/>
                  <a:pt x="6151546" y="4410875"/>
                </a:cubicBezTo>
                <a:cubicBezTo>
                  <a:pt x="6220537" y="4392829"/>
                  <a:pt x="6197130" y="4346024"/>
                  <a:pt x="6156166" y="4341512"/>
                </a:cubicBezTo>
                <a:close/>
                <a:moveTo>
                  <a:pt x="6727816" y="4340123"/>
                </a:moveTo>
                <a:cubicBezTo>
                  <a:pt x="6719555" y="4341103"/>
                  <a:pt x="6710794" y="4343192"/>
                  <a:pt x="6701777" y="4346611"/>
                </a:cubicBezTo>
                <a:cubicBezTo>
                  <a:pt x="6698498" y="4377001"/>
                  <a:pt x="6718171" y="4407390"/>
                  <a:pt x="6744402" y="4407390"/>
                </a:cubicBezTo>
                <a:cubicBezTo>
                  <a:pt x="6818995" y="4380799"/>
                  <a:pt x="6785643" y="4333268"/>
                  <a:pt x="6727816" y="4340123"/>
                </a:cubicBezTo>
                <a:close/>
                <a:moveTo>
                  <a:pt x="5107729" y="4338953"/>
                </a:moveTo>
                <a:cubicBezTo>
                  <a:pt x="5093908" y="4337250"/>
                  <a:pt x="5077934" y="4338763"/>
                  <a:pt x="5062368" y="4344818"/>
                </a:cubicBezTo>
                <a:cubicBezTo>
                  <a:pt x="5052536" y="4362981"/>
                  <a:pt x="5078751" y="4414443"/>
                  <a:pt x="5104964" y="4405362"/>
                </a:cubicBezTo>
                <a:cubicBezTo>
                  <a:pt x="5171315" y="4378117"/>
                  <a:pt x="5149199" y="4344061"/>
                  <a:pt x="5107729" y="4338953"/>
                </a:cubicBezTo>
                <a:close/>
                <a:moveTo>
                  <a:pt x="6338452" y="4338553"/>
                </a:moveTo>
                <a:cubicBezTo>
                  <a:pt x="6292272" y="4350643"/>
                  <a:pt x="6302168" y="4411089"/>
                  <a:pt x="6341750" y="4420156"/>
                </a:cubicBezTo>
                <a:cubicBezTo>
                  <a:pt x="6411019" y="4417134"/>
                  <a:pt x="6401124" y="4344598"/>
                  <a:pt x="6338452" y="4338553"/>
                </a:cubicBezTo>
                <a:close/>
                <a:moveTo>
                  <a:pt x="2193022" y="4337027"/>
                </a:moveTo>
                <a:cubicBezTo>
                  <a:pt x="2179497" y="4335464"/>
                  <a:pt x="2163103" y="4337737"/>
                  <a:pt x="2145888" y="4346072"/>
                </a:cubicBezTo>
                <a:cubicBezTo>
                  <a:pt x="2139332" y="4367289"/>
                  <a:pt x="2155725" y="4397598"/>
                  <a:pt x="2181956" y="4394567"/>
                </a:cubicBezTo>
                <a:cubicBezTo>
                  <a:pt x="2248352" y="4380928"/>
                  <a:pt x="2233598" y="4341716"/>
                  <a:pt x="2193022" y="4337027"/>
                </a:cubicBezTo>
                <a:close/>
                <a:moveTo>
                  <a:pt x="1419143" y="4335770"/>
                </a:moveTo>
                <a:cubicBezTo>
                  <a:pt x="1384186" y="4341399"/>
                  <a:pt x="1364474" y="4374044"/>
                  <a:pt x="1411289" y="4403311"/>
                </a:cubicBezTo>
                <a:cubicBezTo>
                  <a:pt x="1457283" y="4403311"/>
                  <a:pt x="1483565" y="4379297"/>
                  <a:pt x="1457283" y="4340273"/>
                </a:cubicBezTo>
                <a:cubicBezTo>
                  <a:pt x="1444142" y="4335020"/>
                  <a:pt x="1430796" y="4333894"/>
                  <a:pt x="1419143" y="4335770"/>
                </a:cubicBezTo>
                <a:close/>
                <a:moveTo>
                  <a:pt x="5548037" y="4335289"/>
                </a:moveTo>
                <a:cubicBezTo>
                  <a:pt x="5495686" y="4335289"/>
                  <a:pt x="5485870" y="4405310"/>
                  <a:pt x="5534950" y="4414443"/>
                </a:cubicBezTo>
                <a:cubicBezTo>
                  <a:pt x="5603661" y="4405310"/>
                  <a:pt x="5613477" y="4359644"/>
                  <a:pt x="5548037" y="4335289"/>
                </a:cubicBezTo>
                <a:close/>
                <a:moveTo>
                  <a:pt x="9624081" y="4333947"/>
                </a:moveTo>
                <a:cubicBezTo>
                  <a:pt x="9568174" y="4345999"/>
                  <a:pt x="9610927" y="4406260"/>
                  <a:pt x="9643813" y="4412286"/>
                </a:cubicBezTo>
                <a:cubicBezTo>
                  <a:pt x="9716164" y="4385169"/>
                  <a:pt x="9683277" y="4339973"/>
                  <a:pt x="9624081" y="4333947"/>
                </a:cubicBezTo>
                <a:close/>
                <a:moveTo>
                  <a:pt x="2398265" y="4328237"/>
                </a:moveTo>
                <a:cubicBezTo>
                  <a:pt x="2342263" y="4340249"/>
                  <a:pt x="2388383" y="4400309"/>
                  <a:pt x="2418031" y="4403312"/>
                </a:cubicBezTo>
                <a:cubicBezTo>
                  <a:pt x="2493798" y="4376285"/>
                  <a:pt x="2460856" y="4334243"/>
                  <a:pt x="2398265" y="4328237"/>
                </a:cubicBezTo>
                <a:close/>
                <a:moveTo>
                  <a:pt x="6961071" y="4325062"/>
                </a:moveTo>
                <a:cubicBezTo>
                  <a:pt x="6918535" y="4346219"/>
                  <a:pt x="6928351" y="4397598"/>
                  <a:pt x="6977431" y="4391554"/>
                </a:cubicBezTo>
                <a:cubicBezTo>
                  <a:pt x="7046143" y="4370397"/>
                  <a:pt x="7019967" y="4315995"/>
                  <a:pt x="6961071" y="4325062"/>
                </a:cubicBezTo>
                <a:close/>
                <a:moveTo>
                  <a:pt x="1649014" y="4314620"/>
                </a:moveTo>
                <a:cubicBezTo>
                  <a:pt x="1635386" y="4312778"/>
                  <a:pt x="1618992" y="4313912"/>
                  <a:pt x="1601778" y="4319201"/>
                </a:cubicBezTo>
                <a:cubicBezTo>
                  <a:pt x="1595221" y="4346402"/>
                  <a:pt x="1614894" y="4379647"/>
                  <a:pt x="1644403" y="4379647"/>
                </a:cubicBezTo>
                <a:cubicBezTo>
                  <a:pt x="1705881" y="4352446"/>
                  <a:pt x="1689897" y="4320145"/>
                  <a:pt x="1649014" y="4314620"/>
                </a:cubicBezTo>
                <a:close/>
                <a:moveTo>
                  <a:pt x="4203013" y="4312631"/>
                </a:moveTo>
                <a:cubicBezTo>
                  <a:pt x="4165290" y="4320281"/>
                  <a:pt x="4154818" y="4355982"/>
                  <a:pt x="4209019" y="4376383"/>
                </a:cubicBezTo>
                <a:cubicBezTo>
                  <a:pt x="4248442" y="4373361"/>
                  <a:pt x="4271441" y="4352205"/>
                  <a:pt x="4248442" y="4315937"/>
                </a:cubicBezTo>
                <a:cubicBezTo>
                  <a:pt x="4231194" y="4310648"/>
                  <a:pt x="4215588" y="4310081"/>
                  <a:pt x="4203013" y="4312631"/>
                </a:cubicBezTo>
                <a:close/>
                <a:moveTo>
                  <a:pt x="720246" y="4310890"/>
                </a:moveTo>
                <a:cubicBezTo>
                  <a:pt x="688469" y="4304606"/>
                  <a:pt x="678057" y="4377042"/>
                  <a:pt x="715399" y="4382334"/>
                </a:cubicBezTo>
                <a:cubicBezTo>
                  <a:pt x="771207" y="4385358"/>
                  <a:pt x="817167" y="4300684"/>
                  <a:pt x="735096" y="4318828"/>
                </a:cubicBezTo>
                <a:cubicBezTo>
                  <a:pt x="729761" y="4314292"/>
                  <a:pt x="724786" y="4311788"/>
                  <a:pt x="720246" y="4310890"/>
                </a:cubicBezTo>
                <a:close/>
                <a:moveTo>
                  <a:pt x="3474603" y="4310769"/>
                </a:moveTo>
                <a:cubicBezTo>
                  <a:pt x="3460190" y="4308448"/>
                  <a:pt x="3443775" y="4311100"/>
                  <a:pt x="3428181" y="4321708"/>
                </a:cubicBezTo>
                <a:cubicBezTo>
                  <a:pt x="3421616" y="4348987"/>
                  <a:pt x="3447879" y="4382327"/>
                  <a:pt x="3474142" y="4385358"/>
                </a:cubicBezTo>
                <a:cubicBezTo>
                  <a:pt x="3543082" y="4369446"/>
                  <a:pt x="3517845" y="4317730"/>
                  <a:pt x="3474603" y="4310769"/>
                </a:cubicBezTo>
                <a:close/>
                <a:moveTo>
                  <a:pt x="1886771" y="4310284"/>
                </a:moveTo>
                <a:cubicBezTo>
                  <a:pt x="1847507" y="4316316"/>
                  <a:pt x="1844235" y="4376631"/>
                  <a:pt x="1886771" y="4379646"/>
                </a:cubicBezTo>
                <a:cubicBezTo>
                  <a:pt x="1955483" y="4373615"/>
                  <a:pt x="1971842" y="4310284"/>
                  <a:pt x="1886771" y="4310284"/>
                </a:cubicBezTo>
                <a:close/>
                <a:moveTo>
                  <a:pt x="3196116" y="4310083"/>
                </a:moveTo>
                <a:cubicBezTo>
                  <a:pt x="3158634" y="4316933"/>
                  <a:pt x="3148231" y="4351183"/>
                  <a:pt x="3202082" y="4371732"/>
                </a:cubicBezTo>
                <a:cubicBezTo>
                  <a:pt x="3241247" y="4368688"/>
                  <a:pt x="3264093" y="4347377"/>
                  <a:pt x="3241247" y="4313889"/>
                </a:cubicBezTo>
                <a:cubicBezTo>
                  <a:pt x="3224113" y="4308561"/>
                  <a:pt x="3208610" y="4307800"/>
                  <a:pt x="3196116" y="4310083"/>
                </a:cubicBezTo>
                <a:close/>
                <a:moveTo>
                  <a:pt x="3701149" y="4309049"/>
                </a:moveTo>
                <a:cubicBezTo>
                  <a:pt x="3684736" y="4307678"/>
                  <a:pt x="3669772" y="4317795"/>
                  <a:pt x="3671005" y="4346292"/>
                </a:cubicBezTo>
                <a:cubicBezTo>
                  <a:pt x="3674298" y="4391887"/>
                  <a:pt x="3664423" y="4379728"/>
                  <a:pt x="3726959" y="4379728"/>
                </a:cubicBezTo>
                <a:cubicBezTo>
                  <a:pt x="3759874" y="4345532"/>
                  <a:pt x="3728503" y="4311335"/>
                  <a:pt x="3701149" y="4309049"/>
                </a:cubicBezTo>
                <a:close/>
                <a:moveTo>
                  <a:pt x="1168691" y="4306185"/>
                </a:moveTo>
                <a:cubicBezTo>
                  <a:pt x="1154893" y="4305616"/>
                  <a:pt x="1140325" y="4309978"/>
                  <a:pt x="1128835" y="4322117"/>
                </a:cubicBezTo>
                <a:cubicBezTo>
                  <a:pt x="1125552" y="4346393"/>
                  <a:pt x="1138684" y="4370670"/>
                  <a:pt x="1168229" y="4367636"/>
                </a:cubicBezTo>
                <a:cubicBezTo>
                  <a:pt x="1244555" y="4353980"/>
                  <a:pt x="1210086" y="4307892"/>
                  <a:pt x="1168691" y="4306185"/>
                </a:cubicBezTo>
                <a:close/>
                <a:moveTo>
                  <a:pt x="4889028" y="4302647"/>
                </a:moveTo>
                <a:cubicBezTo>
                  <a:pt x="4846405" y="4311694"/>
                  <a:pt x="4839849" y="4372009"/>
                  <a:pt x="4892307" y="4372009"/>
                </a:cubicBezTo>
                <a:cubicBezTo>
                  <a:pt x="4951329" y="4359946"/>
                  <a:pt x="4971004" y="4305663"/>
                  <a:pt x="4889028" y="4302647"/>
                </a:cubicBezTo>
                <a:close/>
                <a:moveTo>
                  <a:pt x="2707882" y="4301122"/>
                </a:moveTo>
                <a:cubicBezTo>
                  <a:pt x="2694357" y="4299559"/>
                  <a:pt x="2677963" y="4301832"/>
                  <a:pt x="2660749" y="4310167"/>
                </a:cubicBezTo>
                <a:cubicBezTo>
                  <a:pt x="2654192" y="4331384"/>
                  <a:pt x="2670586" y="4361693"/>
                  <a:pt x="2696816" y="4358662"/>
                </a:cubicBezTo>
                <a:cubicBezTo>
                  <a:pt x="2763213" y="4345023"/>
                  <a:pt x="2748459" y="4305810"/>
                  <a:pt x="2707882" y="4301122"/>
                </a:cubicBezTo>
                <a:close/>
                <a:moveTo>
                  <a:pt x="3963274" y="4300493"/>
                </a:moveTo>
                <a:cubicBezTo>
                  <a:pt x="3910773" y="4309560"/>
                  <a:pt x="3930461" y="4376052"/>
                  <a:pt x="3969836" y="4379074"/>
                </a:cubicBezTo>
                <a:cubicBezTo>
                  <a:pt x="4032179" y="4382096"/>
                  <a:pt x="4028898" y="4300493"/>
                  <a:pt x="3963274" y="4300493"/>
                </a:cubicBezTo>
                <a:close/>
                <a:moveTo>
                  <a:pt x="512044" y="4294779"/>
                </a:moveTo>
                <a:cubicBezTo>
                  <a:pt x="466085" y="4306831"/>
                  <a:pt x="452953" y="4364079"/>
                  <a:pt x="502196" y="4373118"/>
                </a:cubicBezTo>
                <a:cubicBezTo>
                  <a:pt x="561287" y="4355040"/>
                  <a:pt x="597398" y="4297792"/>
                  <a:pt x="512044" y="4294779"/>
                </a:cubicBezTo>
                <a:close/>
                <a:moveTo>
                  <a:pt x="4463186" y="4285415"/>
                </a:moveTo>
                <a:cubicBezTo>
                  <a:pt x="4407173" y="4288441"/>
                  <a:pt x="4413763" y="4358041"/>
                  <a:pt x="4466481" y="4358041"/>
                </a:cubicBezTo>
                <a:cubicBezTo>
                  <a:pt x="4535669" y="4342911"/>
                  <a:pt x="4512606" y="4291467"/>
                  <a:pt x="4463186" y="4285415"/>
                </a:cubicBezTo>
                <a:close/>
                <a:moveTo>
                  <a:pt x="4677843" y="4284337"/>
                </a:moveTo>
                <a:cubicBezTo>
                  <a:pt x="4640438" y="4284478"/>
                  <a:pt x="4601194" y="4324074"/>
                  <a:pt x="4642891" y="4353487"/>
                </a:cubicBezTo>
                <a:cubicBezTo>
                  <a:pt x="4672325" y="4356504"/>
                  <a:pt x="4724648" y="4341420"/>
                  <a:pt x="4711568" y="4299185"/>
                </a:cubicBezTo>
                <a:cubicBezTo>
                  <a:pt x="4702575" y="4288626"/>
                  <a:pt x="4690311" y="4284290"/>
                  <a:pt x="4677843" y="4284337"/>
                </a:cubicBezTo>
                <a:close/>
                <a:moveTo>
                  <a:pt x="932806" y="4284147"/>
                </a:moveTo>
                <a:cubicBezTo>
                  <a:pt x="918854" y="4282776"/>
                  <a:pt x="903260" y="4286367"/>
                  <a:pt x="889308" y="4297708"/>
                </a:cubicBezTo>
                <a:cubicBezTo>
                  <a:pt x="882742" y="4318876"/>
                  <a:pt x="899157" y="4355165"/>
                  <a:pt x="925419" y="4355165"/>
                </a:cubicBezTo>
                <a:cubicBezTo>
                  <a:pt x="1001745" y="4337021"/>
                  <a:pt x="974662" y="4288257"/>
                  <a:pt x="932806" y="4284147"/>
                </a:cubicBezTo>
                <a:close/>
                <a:moveTo>
                  <a:pt x="63118" y="4277291"/>
                </a:moveTo>
                <a:cubicBezTo>
                  <a:pt x="54857" y="4278271"/>
                  <a:pt x="46097" y="4280360"/>
                  <a:pt x="37080" y="4283779"/>
                </a:cubicBezTo>
                <a:cubicBezTo>
                  <a:pt x="33801" y="4314169"/>
                  <a:pt x="53474" y="4344558"/>
                  <a:pt x="79705" y="4344558"/>
                </a:cubicBezTo>
                <a:cubicBezTo>
                  <a:pt x="154298" y="4317967"/>
                  <a:pt x="120946" y="4270436"/>
                  <a:pt x="63118" y="4277291"/>
                </a:cubicBezTo>
                <a:close/>
                <a:moveTo>
                  <a:pt x="2936070" y="4273562"/>
                </a:moveTo>
                <a:cubicBezTo>
                  <a:pt x="2880163" y="4285614"/>
                  <a:pt x="2922917" y="4345875"/>
                  <a:pt x="2955802" y="4351901"/>
                </a:cubicBezTo>
                <a:cubicBezTo>
                  <a:pt x="3028154" y="4324784"/>
                  <a:pt x="2995266" y="4279588"/>
                  <a:pt x="2936070" y="4273562"/>
                </a:cubicBezTo>
                <a:close/>
                <a:moveTo>
                  <a:pt x="273059" y="4264677"/>
                </a:moveTo>
                <a:cubicBezTo>
                  <a:pt x="230523" y="4285834"/>
                  <a:pt x="240339" y="4337213"/>
                  <a:pt x="289419" y="4331169"/>
                </a:cubicBezTo>
                <a:cubicBezTo>
                  <a:pt x="358131" y="4310012"/>
                  <a:pt x="331955" y="4255610"/>
                  <a:pt x="273059" y="4264677"/>
                </a:cubicBezTo>
                <a:close/>
                <a:moveTo>
                  <a:pt x="0" y="0"/>
                </a:moveTo>
                <a:lnTo>
                  <a:pt x="12200723" y="0"/>
                </a:lnTo>
                <a:lnTo>
                  <a:pt x="12200723" y="4502143"/>
                </a:lnTo>
                <a:lnTo>
                  <a:pt x="0" y="4502143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no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grpSp>
        <p:nvGrpSpPr>
          <p:cNvPr id="112" name="그룹 111">
            <a:extLst>
              <a:ext uri="{FF2B5EF4-FFF2-40B4-BE49-F238E27FC236}">
                <a16:creationId xmlns:a16="http://schemas.microsoft.com/office/drawing/2014/main" id="{CC217D98-725D-4CBC-B1E4-D18A1ECC8A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9432" y="4252353"/>
            <a:ext cx="12157773" cy="494218"/>
            <a:chOff x="18956" y="5952517"/>
            <a:chExt cx="12157773" cy="494218"/>
          </a:xfrm>
          <a:solidFill>
            <a:schemeClr val="bg1"/>
          </a:solidFill>
        </p:grpSpPr>
        <p:sp>
          <p:nvSpPr>
            <p:cNvPr id="113" name="자유형(F) 10">
              <a:extLst>
                <a:ext uri="{FF2B5EF4-FFF2-40B4-BE49-F238E27FC236}">
                  <a16:creationId xmlns:a16="http://schemas.microsoft.com/office/drawing/2014/main" id="{6526A712-60A0-449C-86C7-46AA9C71BE7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637219" y="6356157"/>
              <a:ext cx="138242" cy="88130"/>
            </a:xfrm>
            <a:custGeom>
              <a:avLst/>
              <a:gdLst>
                <a:gd name="T0" fmla="*/ 22 w 42"/>
                <a:gd name="T1" fmla="*/ 0 h 29"/>
                <a:gd name="T2" fmla="*/ 14 w 42"/>
                <a:gd name="T3" fmla="*/ 25 h 29"/>
                <a:gd name="T4" fmla="*/ 22 w 42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9">
                  <a:moveTo>
                    <a:pt x="22" y="0"/>
                  </a:moveTo>
                  <a:cubicBezTo>
                    <a:pt x="42" y="7"/>
                    <a:pt x="28" y="29"/>
                    <a:pt x="14" y="25"/>
                  </a:cubicBezTo>
                  <a:cubicBezTo>
                    <a:pt x="0" y="18"/>
                    <a:pt x="8" y="1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5" name="자유형(F) 15">
              <a:extLst>
                <a:ext uri="{FF2B5EF4-FFF2-40B4-BE49-F238E27FC236}">
                  <a16:creationId xmlns:a16="http://schemas.microsoft.com/office/drawing/2014/main" id="{00EBA9DC-ED31-47D6-ADC8-2A49CE23F838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139192" y="6359421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6" name="자유형(F) 18">
              <a:extLst>
                <a:ext uri="{FF2B5EF4-FFF2-40B4-BE49-F238E27FC236}">
                  <a16:creationId xmlns:a16="http://schemas.microsoft.com/office/drawing/2014/main" id="{AC67DC52-9488-4593-8BEF-0778F336CD25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384660" y="6368396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7" name="자유형(F) 22">
              <a:extLst>
                <a:ext uri="{FF2B5EF4-FFF2-40B4-BE49-F238E27FC236}">
                  <a16:creationId xmlns:a16="http://schemas.microsoft.com/office/drawing/2014/main" id="{188798A2-271D-49FE-8009-8D93FA748DA6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653573" y="6308012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8" name="자유형(F) 8">
              <a:extLst>
                <a:ext uri="{FF2B5EF4-FFF2-40B4-BE49-F238E27FC236}">
                  <a16:creationId xmlns:a16="http://schemas.microsoft.com/office/drawing/2014/main" id="{CC9A85DF-EEC5-4030-B41B-4B940584C68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8956" y="5956599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9" name="자유형(F) 19">
              <a:extLst>
                <a:ext uri="{FF2B5EF4-FFF2-40B4-BE49-F238E27FC236}">
                  <a16:creationId xmlns:a16="http://schemas.microsoft.com/office/drawing/2014/main" id="{78E44024-44CC-431A-B5F6-B5241C1AC2F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709370" y="6291575"/>
              <a:ext cx="124951" cy="69362"/>
            </a:xfrm>
            <a:custGeom>
              <a:avLst/>
              <a:gdLst>
                <a:gd name="T0" fmla="*/ 16 w 38"/>
                <a:gd name="T1" fmla="*/ 0 h 23"/>
                <a:gd name="T2" fmla="*/ 10 w 38"/>
                <a:gd name="T3" fmla="*/ 23 h 23"/>
                <a:gd name="T4" fmla="*/ 1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16" y="0"/>
                  </a:moveTo>
                  <a:cubicBezTo>
                    <a:pt x="38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0" name="자유형(F) 20">
              <a:extLst>
                <a:ext uri="{FF2B5EF4-FFF2-40B4-BE49-F238E27FC236}">
                  <a16:creationId xmlns:a16="http://schemas.microsoft.com/office/drawing/2014/main" id="{348353DE-7310-4BA5-9DF5-78BEF3F1ABD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452381" y="6295774"/>
              <a:ext cx="128495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1" name="자유형(F) 23">
              <a:extLst>
                <a:ext uri="{FF2B5EF4-FFF2-40B4-BE49-F238E27FC236}">
                  <a16:creationId xmlns:a16="http://schemas.microsoft.com/office/drawing/2014/main" id="{05F5E6C9-7C7E-4F4E-A618-2A706DF12EBA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883090" y="6322699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2" name="자유형(F) 26">
              <a:extLst>
                <a:ext uri="{FF2B5EF4-FFF2-40B4-BE49-F238E27FC236}">
                  <a16:creationId xmlns:a16="http://schemas.microsoft.com/office/drawing/2014/main" id="{9630D54B-846E-4E69-A9B6-C3BB78A3192A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404559" y="6308010"/>
              <a:ext cx="127608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5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2"/>
                    <a:pt x="36" y="26"/>
                    <a:pt x="20" y="25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3" name="자유형(F) 27">
              <a:extLst>
                <a:ext uri="{FF2B5EF4-FFF2-40B4-BE49-F238E27FC236}">
                  <a16:creationId xmlns:a16="http://schemas.microsoft.com/office/drawing/2014/main" id="{F60C217C-C77A-40F1-8675-0EBBD7D5D8EA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937280" y="6282192"/>
              <a:ext cx="131153" cy="93843"/>
            </a:xfrm>
            <a:custGeom>
              <a:avLst/>
              <a:gdLst>
                <a:gd name="T0" fmla="*/ 22 w 40"/>
                <a:gd name="T1" fmla="*/ 0 h 31"/>
                <a:gd name="T2" fmla="*/ 16 w 40"/>
                <a:gd name="T3" fmla="*/ 25 h 31"/>
                <a:gd name="T4" fmla="*/ 22 w 40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1">
                  <a:moveTo>
                    <a:pt x="22" y="0"/>
                  </a:moveTo>
                  <a:cubicBezTo>
                    <a:pt x="39" y="3"/>
                    <a:pt x="40" y="31"/>
                    <a:pt x="16" y="25"/>
                  </a:cubicBezTo>
                  <a:cubicBezTo>
                    <a:pt x="0" y="7"/>
                    <a:pt x="13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4" name="자유형(F) 28">
              <a:extLst>
                <a:ext uri="{FF2B5EF4-FFF2-40B4-BE49-F238E27FC236}">
                  <a16:creationId xmlns:a16="http://schemas.microsoft.com/office/drawing/2014/main" id="{F6E88CE1-5B21-42A6-969A-3602D70373A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194538" y="6290059"/>
              <a:ext cx="127608" cy="69362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7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5" name="자유형(F) 30">
              <a:extLst>
                <a:ext uri="{FF2B5EF4-FFF2-40B4-BE49-F238E27FC236}">
                  <a16:creationId xmlns:a16="http://schemas.microsoft.com/office/drawing/2014/main" id="{5D153BA7-7716-478A-A2DF-72224AFE223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742191" y="6338204"/>
              <a:ext cx="9748" cy="571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6" name="자유형(F) 43">
              <a:extLst>
                <a:ext uri="{FF2B5EF4-FFF2-40B4-BE49-F238E27FC236}">
                  <a16:creationId xmlns:a16="http://schemas.microsoft.com/office/drawing/2014/main" id="{84417BE7-151A-43F1-962C-17C3B9CE425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902106" y="6043523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7" name="자유형(F) 51">
              <a:extLst>
                <a:ext uri="{FF2B5EF4-FFF2-40B4-BE49-F238E27FC236}">
                  <a16:creationId xmlns:a16="http://schemas.microsoft.com/office/drawing/2014/main" id="{2FB1624A-5999-4CF6-9F9D-F78AB06C280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710297" y="6035458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8" name="자유형(F) 52">
              <a:extLst>
                <a:ext uri="{FF2B5EF4-FFF2-40B4-BE49-F238E27FC236}">
                  <a16:creationId xmlns:a16="http://schemas.microsoft.com/office/drawing/2014/main" id="{C50984BC-5819-44A5-BEBC-9C522FCEC4A2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277444" y="6038724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9" name="자유형(F) 53">
              <a:extLst>
                <a:ext uri="{FF2B5EF4-FFF2-40B4-BE49-F238E27FC236}">
                  <a16:creationId xmlns:a16="http://schemas.microsoft.com/office/drawing/2014/main" id="{80F18F5A-2728-4284-A27C-B2671DAC19A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471034" y="6035460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0" name="자유형(F) 54">
              <a:extLst>
                <a:ext uri="{FF2B5EF4-FFF2-40B4-BE49-F238E27FC236}">
                  <a16:creationId xmlns:a16="http://schemas.microsoft.com/office/drawing/2014/main" id="{45F49B04-A52B-47E2-AEF8-D0F78255968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094009" y="6011795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1" name="자유형(F) 55">
              <a:extLst>
                <a:ext uri="{FF2B5EF4-FFF2-40B4-BE49-F238E27FC236}">
                  <a16:creationId xmlns:a16="http://schemas.microsoft.com/office/drawing/2014/main" id="{4D5B48FA-DED0-411C-BE17-D3D9C70DAA9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264556" y="6041988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2" name="자유형(F) 56">
              <a:extLst>
                <a:ext uri="{FF2B5EF4-FFF2-40B4-BE49-F238E27FC236}">
                  <a16:creationId xmlns:a16="http://schemas.microsoft.com/office/drawing/2014/main" id="{B3F10D70-DC49-43C8-94F5-2EBB357EB54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392340" y="5985586"/>
              <a:ext cx="128495" cy="72626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3" name="자유형(F) 57">
              <a:extLst>
                <a:ext uri="{FF2B5EF4-FFF2-40B4-BE49-F238E27FC236}">
                  <a16:creationId xmlns:a16="http://schemas.microsoft.com/office/drawing/2014/main" id="{DB59C771-D4D8-43EB-9035-CDBF8E006C5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037697" y="6020771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4" name="자유형(F) 59">
              <a:extLst>
                <a:ext uri="{FF2B5EF4-FFF2-40B4-BE49-F238E27FC236}">
                  <a16:creationId xmlns:a16="http://schemas.microsoft.com/office/drawing/2014/main" id="{1AF26B00-C8A2-477F-8912-211432A19B2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473186" y="6052072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5" name="자유형(F) 60">
              <a:extLst>
                <a:ext uri="{FF2B5EF4-FFF2-40B4-BE49-F238E27FC236}">
                  <a16:creationId xmlns:a16="http://schemas.microsoft.com/office/drawing/2014/main" id="{5965D5D6-D3FB-439D-A145-2CA0E726A598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825017" y="6002818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6" name="자유형(F) 61">
              <a:extLst>
                <a:ext uri="{FF2B5EF4-FFF2-40B4-BE49-F238E27FC236}">
                  <a16:creationId xmlns:a16="http://schemas.microsoft.com/office/drawing/2014/main" id="{AB7E4F31-E6D2-4FBD-BFAB-973DCADC232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572460" y="5957121"/>
              <a:ext cx="137356" cy="99554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7" name="자유형(F) 5">
              <a:extLst>
                <a:ext uri="{FF2B5EF4-FFF2-40B4-BE49-F238E27FC236}">
                  <a16:creationId xmlns:a16="http://schemas.microsoft.com/office/drawing/2014/main" id="{BE203384-5421-41DF-90F9-4D89F6E10C1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908414" y="6286792"/>
              <a:ext cx="121406" cy="81603"/>
            </a:xfrm>
            <a:custGeom>
              <a:avLst/>
              <a:gdLst>
                <a:gd name="T0" fmla="*/ 20 w 37"/>
                <a:gd name="T1" fmla="*/ 1 h 27"/>
                <a:gd name="T2" fmla="*/ 22 w 37"/>
                <a:gd name="T3" fmla="*/ 27 h 27"/>
                <a:gd name="T4" fmla="*/ 20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20" y="1"/>
                  </a:moveTo>
                  <a:cubicBezTo>
                    <a:pt x="31" y="1"/>
                    <a:pt x="37" y="24"/>
                    <a:pt x="22" y="27"/>
                  </a:cubicBezTo>
                  <a:cubicBezTo>
                    <a:pt x="2" y="27"/>
                    <a:pt x="0" y="0"/>
                    <a:pt x="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8" name="자유형(F) 6">
              <a:extLst>
                <a:ext uri="{FF2B5EF4-FFF2-40B4-BE49-F238E27FC236}">
                  <a16:creationId xmlns:a16="http://schemas.microsoft.com/office/drawing/2014/main" id="{2DB3748B-3558-4ADA-9359-3ECC6A17B54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634353" y="6266141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9" name="자유형(F) 7">
              <a:extLst>
                <a:ext uri="{FF2B5EF4-FFF2-40B4-BE49-F238E27FC236}">
                  <a16:creationId xmlns:a16="http://schemas.microsoft.com/office/drawing/2014/main" id="{B5874FEA-A000-4DCE-A69B-5B7EDA4AC016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177783" y="6246129"/>
              <a:ext cx="138242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0" name="자유형(F) 8">
              <a:extLst>
                <a:ext uri="{FF2B5EF4-FFF2-40B4-BE49-F238E27FC236}">
                  <a16:creationId xmlns:a16="http://schemas.microsoft.com/office/drawing/2014/main" id="{5DB61A45-35BD-46D0-B904-560894A813B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982245" y="6242949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1" name="자유형(F) 9">
              <a:extLst>
                <a:ext uri="{FF2B5EF4-FFF2-40B4-BE49-F238E27FC236}">
                  <a16:creationId xmlns:a16="http://schemas.microsoft.com/office/drawing/2014/main" id="{359E6A79-43CB-40B6-9C4A-6B7479F62B9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268040" y="6282192"/>
              <a:ext cx="121406" cy="88130"/>
            </a:xfrm>
            <a:custGeom>
              <a:avLst/>
              <a:gdLst>
                <a:gd name="T0" fmla="*/ 18 w 37"/>
                <a:gd name="T1" fmla="*/ 4 h 29"/>
                <a:gd name="T2" fmla="*/ 22 w 37"/>
                <a:gd name="T3" fmla="*/ 29 h 29"/>
                <a:gd name="T4" fmla="*/ 18 w 37"/>
                <a:gd name="T5" fmla="*/ 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9">
                  <a:moveTo>
                    <a:pt x="18" y="4"/>
                  </a:moveTo>
                  <a:cubicBezTo>
                    <a:pt x="35" y="0"/>
                    <a:pt x="37" y="28"/>
                    <a:pt x="22" y="29"/>
                  </a:cubicBezTo>
                  <a:cubicBezTo>
                    <a:pt x="7" y="28"/>
                    <a:pt x="0" y="1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2" name="자유형(F) 11">
              <a:extLst>
                <a:ext uri="{FF2B5EF4-FFF2-40B4-BE49-F238E27FC236}">
                  <a16:creationId xmlns:a16="http://schemas.microsoft.com/office/drawing/2014/main" id="{847A1092-5983-4BAA-BE8E-06A9120E42E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510851" y="6246285"/>
              <a:ext cx="143559" cy="102819"/>
            </a:xfrm>
            <a:custGeom>
              <a:avLst/>
              <a:gdLst>
                <a:gd name="T0" fmla="*/ 31 w 44"/>
                <a:gd name="T1" fmla="*/ 1 h 34"/>
                <a:gd name="T2" fmla="*/ 42 w 44"/>
                <a:gd name="T3" fmla="*/ 19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3" name="자유형(F) 12">
              <a:extLst>
                <a:ext uri="{FF2B5EF4-FFF2-40B4-BE49-F238E27FC236}">
                  <a16:creationId xmlns:a16="http://schemas.microsoft.com/office/drawing/2014/main" id="{9FBC0D6D-85EC-42E9-A457-1246090F97B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028371" y="6264238"/>
              <a:ext cx="134697" cy="81603"/>
            </a:xfrm>
            <a:custGeom>
              <a:avLst/>
              <a:gdLst>
                <a:gd name="T0" fmla="*/ 22 w 41"/>
                <a:gd name="T1" fmla="*/ 0 h 27"/>
                <a:gd name="T2" fmla="*/ 8 w 41"/>
                <a:gd name="T3" fmla="*/ 20 h 27"/>
                <a:gd name="T4" fmla="*/ 22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22" y="0"/>
                  </a:moveTo>
                  <a:cubicBezTo>
                    <a:pt x="41" y="12"/>
                    <a:pt x="24" y="27"/>
                    <a:pt x="8" y="20"/>
                  </a:cubicBezTo>
                  <a:cubicBezTo>
                    <a:pt x="0" y="7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4" name="자유형(F) 13">
              <a:extLst>
                <a:ext uri="{FF2B5EF4-FFF2-40B4-BE49-F238E27FC236}">
                  <a16:creationId xmlns:a16="http://schemas.microsoft.com/office/drawing/2014/main" id="{F30F0B4E-EF8C-49A8-A887-002DC016101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656011" y="6301648"/>
              <a:ext cx="124951" cy="69362"/>
            </a:xfrm>
            <a:custGeom>
              <a:avLst/>
              <a:gdLst>
                <a:gd name="T0" fmla="*/ 26 w 38"/>
                <a:gd name="T1" fmla="*/ 0 h 23"/>
                <a:gd name="T2" fmla="*/ 25 w 38"/>
                <a:gd name="T3" fmla="*/ 23 h 23"/>
                <a:gd name="T4" fmla="*/ 2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6" y="0"/>
                  </a:moveTo>
                  <a:cubicBezTo>
                    <a:pt x="38" y="0"/>
                    <a:pt x="37" y="20"/>
                    <a:pt x="25" y="23"/>
                  </a:cubicBezTo>
                  <a:cubicBezTo>
                    <a:pt x="0" y="23"/>
                    <a:pt x="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5" name="자유형(F) 14">
              <a:extLst>
                <a:ext uri="{FF2B5EF4-FFF2-40B4-BE49-F238E27FC236}">
                  <a16:creationId xmlns:a16="http://schemas.microsoft.com/office/drawing/2014/main" id="{2E371800-7BB4-4FF7-BD22-A558A1B6F2E3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333279" y="6267101"/>
              <a:ext cx="134697" cy="84866"/>
            </a:xfrm>
            <a:custGeom>
              <a:avLst/>
              <a:gdLst>
                <a:gd name="T0" fmla="*/ 26 w 41"/>
                <a:gd name="T1" fmla="*/ 1 h 28"/>
                <a:gd name="T2" fmla="*/ 39 w 41"/>
                <a:gd name="T3" fmla="*/ 20 h 28"/>
                <a:gd name="T4" fmla="*/ 26 w 41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1"/>
                  </a:moveTo>
                  <a:cubicBezTo>
                    <a:pt x="34" y="0"/>
                    <a:pt x="41" y="12"/>
                    <a:pt x="39" y="20"/>
                  </a:cubicBezTo>
                  <a:cubicBezTo>
                    <a:pt x="17" y="28"/>
                    <a:pt x="0" y="12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6" name="자유형(F) 16">
              <a:extLst>
                <a:ext uri="{FF2B5EF4-FFF2-40B4-BE49-F238E27FC236}">
                  <a16:creationId xmlns:a16="http://schemas.microsoft.com/office/drawing/2014/main" id="{DE5F7FA6-FF74-4A3F-8C41-E3110A89A0E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773156" y="6239757"/>
              <a:ext cx="143559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5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5"/>
                  </a:cubicBezTo>
                  <a:cubicBezTo>
                    <a:pt x="29" y="32"/>
                    <a:pt x="0" y="6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7" name="자유형(F) 17">
              <a:extLst>
                <a:ext uri="{FF2B5EF4-FFF2-40B4-BE49-F238E27FC236}">
                  <a16:creationId xmlns:a16="http://schemas.microsoft.com/office/drawing/2014/main" id="{40E68A84-1D41-4DDA-9AAE-55AF0DD7051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398709" y="6264239"/>
              <a:ext cx="94821" cy="69362"/>
            </a:xfrm>
            <a:custGeom>
              <a:avLst/>
              <a:gdLst>
                <a:gd name="T0" fmla="*/ 13 w 29"/>
                <a:gd name="T1" fmla="*/ 0 h 23"/>
                <a:gd name="T2" fmla="*/ 13 w 29"/>
                <a:gd name="T3" fmla="*/ 23 h 23"/>
                <a:gd name="T4" fmla="*/ 13 w 2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23">
                  <a:moveTo>
                    <a:pt x="13" y="0"/>
                  </a:moveTo>
                  <a:cubicBezTo>
                    <a:pt x="27" y="0"/>
                    <a:pt x="29" y="22"/>
                    <a:pt x="13" y="23"/>
                  </a:cubicBezTo>
                  <a:cubicBezTo>
                    <a:pt x="2" y="22"/>
                    <a:pt x="0" y="2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8" name="자유형(F) 21">
              <a:extLst>
                <a:ext uri="{FF2B5EF4-FFF2-40B4-BE49-F238E27FC236}">
                  <a16:creationId xmlns:a16="http://schemas.microsoft.com/office/drawing/2014/main" id="{DB7AF383-4E65-48D1-8426-B8738A071E23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47787" y="6218542"/>
              <a:ext cx="140901" cy="102819"/>
            </a:xfrm>
            <a:custGeom>
              <a:avLst/>
              <a:gdLst>
                <a:gd name="T0" fmla="*/ 24 w 43"/>
                <a:gd name="T1" fmla="*/ 0 h 34"/>
                <a:gd name="T2" fmla="*/ 14 w 43"/>
                <a:gd name="T3" fmla="*/ 23 h 34"/>
                <a:gd name="T4" fmla="*/ 24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4" y="0"/>
                  </a:moveTo>
                  <a:cubicBezTo>
                    <a:pt x="43" y="3"/>
                    <a:pt x="28" y="34"/>
                    <a:pt x="14" y="23"/>
                  </a:cubicBezTo>
                  <a:cubicBezTo>
                    <a:pt x="0" y="28"/>
                    <a:pt x="4" y="5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9" name="자유형(F) 25">
              <a:extLst>
                <a:ext uri="{FF2B5EF4-FFF2-40B4-BE49-F238E27FC236}">
                  <a16:creationId xmlns:a16="http://schemas.microsoft.com/office/drawing/2014/main" id="{2619FCD6-58F3-4D4B-A2D1-5FBF989B0398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90115" y="6200589"/>
              <a:ext cx="134697" cy="93843"/>
            </a:xfrm>
            <a:custGeom>
              <a:avLst/>
              <a:gdLst>
                <a:gd name="T0" fmla="*/ 23 w 41"/>
                <a:gd name="T1" fmla="*/ 0 h 31"/>
                <a:gd name="T2" fmla="*/ 17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1"/>
                    <a:pt x="41" y="31"/>
                    <a:pt x="17" y="25"/>
                  </a:cubicBezTo>
                  <a:cubicBezTo>
                    <a:pt x="0" y="7"/>
                    <a:pt x="1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0" name="자유형(F) 29">
              <a:extLst>
                <a:ext uri="{FF2B5EF4-FFF2-40B4-BE49-F238E27FC236}">
                  <a16:creationId xmlns:a16="http://schemas.microsoft.com/office/drawing/2014/main" id="{B4AEC7C9-3197-4F6D-8A7F-8056ABB9A95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11181" y="6179372"/>
              <a:ext cx="118747" cy="120771"/>
            </a:xfrm>
            <a:custGeom>
              <a:avLst/>
              <a:gdLst>
                <a:gd name="T0" fmla="*/ 16 w 36"/>
                <a:gd name="T1" fmla="*/ 4 h 40"/>
                <a:gd name="T2" fmla="*/ 34 w 36"/>
                <a:gd name="T3" fmla="*/ 15 h 40"/>
                <a:gd name="T4" fmla="*/ 16 w 36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40">
                  <a:moveTo>
                    <a:pt x="16" y="4"/>
                  </a:moveTo>
                  <a:cubicBezTo>
                    <a:pt x="36" y="5"/>
                    <a:pt x="33" y="0"/>
                    <a:pt x="34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1" name="자유형(F) 31">
              <a:extLst>
                <a:ext uri="{FF2B5EF4-FFF2-40B4-BE49-F238E27FC236}">
                  <a16:creationId xmlns:a16="http://schemas.microsoft.com/office/drawing/2014/main" id="{1E07637E-23AF-4E53-82CB-13DBF2EE9585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43201" y="6241343"/>
              <a:ext cx="131153" cy="72626"/>
            </a:xfrm>
            <a:custGeom>
              <a:avLst/>
              <a:gdLst>
                <a:gd name="T0" fmla="*/ 24 w 40"/>
                <a:gd name="T1" fmla="*/ 0 h 24"/>
                <a:gd name="T2" fmla="*/ 25 w 40"/>
                <a:gd name="T3" fmla="*/ 24 h 24"/>
                <a:gd name="T4" fmla="*/ 24 w 40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4">
                  <a:moveTo>
                    <a:pt x="24" y="0"/>
                  </a:moveTo>
                  <a:cubicBezTo>
                    <a:pt x="40" y="0"/>
                    <a:pt x="38" y="20"/>
                    <a:pt x="25" y="24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2" name="자유형(F) 32">
              <a:extLst>
                <a:ext uri="{FF2B5EF4-FFF2-40B4-BE49-F238E27FC236}">
                  <a16:creationId xmlns:a16="http://schemas.microsoft.com/office/drawing/2014/main" id="{7D553EB3-91AE-4531-A30E-6A799E37C3D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406775" y="5979446"/>
              <a:ext cx="144445" cy="106083"/>
            </a:xfrm>
            <a:custGeom>
              <a:avLst/>
              <a:gdLst>
                <a:gd name="T0" fmla="*/ 28 w 44"/>
                <a:gd name="T1" fmla="*/ 0 h 35"/>
                <a:gd name="T2" fmla="*/ 42 w 44"/>
                <a:gd name="T3" fmla="*/ 21 h 35"/>
                <a:gd name="T4" fmla="*/ 28 w 44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5">
                  <a:moveTo>
                    <a:pt x="28" y="0"/>
                  </a:moveTo>
                  <a:cubicBezTo>
                    <a:pt x="36" y="1"/>
                    <a:pt x="44" y="12"/>
                    <a:pt x="42" y="21"/>
                  </a:cubicBezTo>
                  <a:cubicBezTo>
                    <a:pt x="23" y="35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3" name="자유형(F) 33">
              <a:extLst>
                <a:ext uri="{FF2B5EF4-FFF2-40B4-BE49-F238E27FC236}">
                  <a16:creationId xmlns:a16="http://schemas.microsoft.com/office/drawing/2014/main" id="{C15E8055-032A-4E6A-A4C5-5546F57BB965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327423" y="6028408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4" name="자유형(F) 34">
              <a:extLst>
                <a:ext uri="{FF2B5EF4-FFF2-40B4-BE49-F238E27FC236}">
                  <a16:creationId xmlns:a16="http://schemas.microsoft.com/office/drawing/2014/main" id="{A7161868-5045-4D96-8625-6DB6238DF608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334031" y="6019431"/>
              <a:ext cx="134697" cy="84051"/>
            </a:xfrm>
            <a:custGeom>
              <a:avLst/>
              <a:gdLst>
                <a:gd name="T0" fmla="*/ 22 w 41"/>
                <a:gd name="T1" fmla="*/ 0 h 28"/>
                <a:gd name="T2" fmla="*/ 8 w 41"/>
                <a:gd name="T3" fmla="*/ 21 h 28"/>
                <a:gd name="T4" fmla="*/ 22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2" y="0"/>
                  </a:moveTo>
                  <a:cubicBezTo>
                    <a:pt x="41" y="13"/>
                    <a:pt x="24" y="28"/>
                    <a:pt x="8" y="21"/>
                  </a:cubicBezTo>
                  <a:cubicBezTo>
                    <a:pt x="0" y="8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5" name="자유형(F) 35">
              <a:extLst>
                <a:ext uri="{FF2B5EF4-FFF2-40B4-BE49-F238E27FC236}">
                  <a16:creationId xmlns:a16="http://schemas.microsoft.com/office/drawing/2014/main" id="{1B631BC5-2421-46C0-A846-B2BA6BCB188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124491" y="6012903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6" name="자유형(F) 36">
              <a:extLst>
                <a:ext uri="{FF2B5EF4-FFF2-40B4-BE49-F238E27FC236}">
                  <a16:creationId xmlns:a16="http://schemas.microsoft.com/office/drawing/2014/main" id="{C3B8AA6A-6EB6-4DD2-A166-B8610913F76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57884" y="5982710"/>
              <a:ext cx="144445" cy="102819"/>
            </a:xfrm>
            <a:custGeom>
              <a:avLst/>
              <a:gdLst>
                <a:gd name="T0" fmla="*/ 31 w 44"/>
                <a:gd name="T1" fmla="*/ 1 h 34"/>
                <a:gd name="T2" fmla="*/ 25 w 44"/>
                <a:gd name="T3" fmla="*/ 22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44" y="3"/>
                    <a:pt x="38" y="34"/>
                    <a:pt x="25" y="22"/>
                  </a:cubicBezTo>
                  <a:cubicBezTo>
                    <a:pt x="0" y="28"/>
                    <a:pt x="14" y="0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7" name="자유형(F) 37">
              <a:extLst>
                <a:ext uri="{FF2B5EF4-FFF2-40B4-BE49-F238E27FC236}">
                  <a16:creationId xmlns:a16="http://schemas.microsoft.com/office/drawing/2014/main" id="{7A2F6908-4FBD-49DD-BBEE-7F1AC8892696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649584" y="5970470"/>
              <a:ext cx="115202" cy="121588"/>
            </a:xfrm>
            <a:custGeom>
              <a:avLst/>
              <a:gdLst>
                <a:gd name="T0" fmla="*/ 16 w 35"/>
                <a:gd name="T1" fmla="*/ 4 h 40"/>
                <a:gd name="T2" fmla="*/ 33 w 35"/>
                <a:gd name="T3" fmla="*/ 15 h 40"/>
                <a:gd name="T4" fmla="*/ 16 w 35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0">
                  <a:moveTo>
                    <a:pt x="16" y="4"/>
                  </a:moveTo>
                  <a:cubicBezTo>
                    <a:pt x="35" y="4"/>
                    <a:pt x="32" y="0"/>
                    <a:pt x="33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8" name="자유형(F) 38">
              <a:extLst>
                <a:ext uri="{FF2B5EF4-FFF2-40B4-BE49-F238E27FC236}">
                  <a16:creationId xmlns:a16="http://schemas.microsoft.com/office/drawing/2014/main" id="{568457CE-826B-4E95-B047-06FDA4639743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829398" y="6010455"/>
              <a:ext cx="127608" cy="69362"/>
            </a:xfrm>
            <a:custGeom>
              <a:avLst/>
              <a:gdLst>
                <a:gd name="T0" fmla="*/ 26 w 39"/>
                <a:gd name="T1" fmla="*/ 0 h 23"/>
                <a:gd name="T2" fmla="*/ 26 w 39"/>
                <a:gd name="T3" fmla="*/ 23 h 23"/>
                <a:gd name="T4" fmla="*/ 2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6" y="0"/>
                  </a:moveTo>
                  <a:cubicBezTo>
                    <a:pt x="39" y="1"/>
                    <a:pt x="38" y="21"/>
                    <a:pt x="26" y="23"/>
                  </a:cubicBezTo>
                  <a:cubicBezTo>
                    <a:pt x="0" y="23"/>
                    <a:pt x="5" y="2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9" name="자유형(F) 39">
              <a:extLst>
                <a:ext uri="{FF2B5EF4-FFF2-40B4-BE49-F238E27FC236}">
                  <a16:creationId xmlns:a16="http://schemas.microsoft.com/office/drawing/2014/main" id="{ACEC3D35-82FF-4FA0-89AE-172504B0565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580384" y="5998215"/>
              <a:ext cx="131153" cy="81603"/>
            </a:xfrm>
            <a:custGeom>
              <a:avLst/>
              <a:gdLst>
                <a:gd name="T0" fmla="*/ 25 w 40"/>
                <a:gd name="T1" fmla="*/ 0 h 27"/>
                <a:gd name="T2" fmla="*/ 38 w 40"/>
                <a:gd name="T3" fmla="*/ 20 h 27"/>
                <a:gd name="T4" fmla="*/ 25 w 40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7">
                  <a:moveTo>
                    <a:pt x="25" y="0"/>
                  </a:moveTo>
                  <a:cubicBezTo>
                    <a:pt x="34" y="0"/>
                    <a:pt x="40" y="11"/>
                    <a:pt x="38" y="20"/>
                  </a:cubicBezTo>
                  <a:cubicBezTo>
                    <a:pt x="17" y="27"/>
                    <a:pt x="0" y="12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0" name="자유형(F) 40">
              <a:extLst>
                <a:ext uri="{FF2B5EF4-FFF2-40B4-BE49-F238E27FC236}">
                  <a16:creationId xmlns:a16="http://schemas.microsoft.com/office/drawing/2014/main" id="{8BF5A990-8CEF-41D5-81B8-43F342A7083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121911" y="5994951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1" name="자유형(F) 41">
              <a:extLst>
                <a:ext uri="{FF2B5EF4-FFF2-40B4-BE49-F238E27FC236}">
                  <a16:creationId xmlns:a16="http://schemas.microsoft.com/office/drawing/2014/main" id="{1FB204F6-8FEB-4768-87FF-81E75EC89C2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38116" y="5994950"/>
              <a:ext cx="144445" cy="78339"/>
            </a:xfrm>
            <a:custGeom>
              <a:avLst/>
              <a:gdLst>
                <a:gd name="T0" fmla="*/ 29 w 44"/>
                <a:gd name="T1" fmla="*/ 0 h 26"/>
                <a:gd name="T2" fmla="*/ 26 w 44"/>
                <a:gd name="T3" fmla="*/ 26 h 26"/>
                <a:gd name="T4" fmla="*/ 29 w 44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6">
                  <a:moveTo>
                    <a:pt x="29" y="0"/>
                  </a:moveTo>
                  <a:cubicBezTo>
                    <a:pt x="44" y="3"/>
                    <a:pt x="40" y="22"/>
                    <a:pt x="26" y="26"/>
                  </a:cubicBezTo>
                  <a:cubicBezTo>
                    <a:pt x="0" y="25"/>
                    <a:pt x="11" y="6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2" name="자유형(F) 42">
              <a:extLst>
                <a:ext uri="{FF2B5EF4-FFF2-40B4-BE49-F238E27FC236}">
                  <a16:creationId xmlns:a16="http://schemas.microsoft.com/office/drawing/2014/main" id="{68AC5291-2CEF-47C8-9369-F1A76E129762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10716" y="5973734"/>
              <a:ext cx="144445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6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6"/>
                  </a:cubicBezTo>
                  <a:cubicBezTo>
                    <a:pt x="29" y="32"/>
                    <a:pt x="0" y="7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3" name="자유형(F) 44">
              <a:extLst>
                <a:ext uri="{FF2B5EF4-FFF2-40B4-BE49-F238E27FC236}">
                  <a16:creationId xmlns:a16="http://schemas.microsoft.com/office/drawing/2014/main" id="{91972824-820D-4876-8DF1-C06A8693C0F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639354" y="5976998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4" name="자유형(F) 45">
              <a:extLst>
                <a:ext uri="{FF2B5EF4-FFF2-40B4-BE49-F238E27FC236}">
                  <a16:creationId xmlns:a16="http://schemas.microsoft.com/office/drawing/2014/main" id="{D8EE2B9A-F433-4754-A539-E994D08A536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67906" y="5952517"/>
              <a:ext cx="144445" cy="102819"/>
            </a:xfrm>
            <a:custGeom>
              <a:avLst/>
              <a:gdLst>
                <a:gd name="T0" fmla="*/ 31 w 44"/>
                <a:gd name="T1" fmla="*/ 0 h 34"/>
                <a:gd name="T2" fmla="*/ 42 w 44"/>
                <a:gd name="T3" fmla="*/ 19 h 34"/>
                <a:gd name="T4" fmla="*/ 31 w 44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0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5" name="자유형(F) 46">
              <a:extLst>
                <a:ext uri="{FF2B5EF4-FFF2-40B4-BE49-F238E27FC236}">
                  <a16:creationId xmlns:a16="http://schemas.microsoft.com/office/drawing/2014/main" id="{D006F373-A25F-4697-8170-CC7ED0BAE22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895937" y="6000664"/>
              <a:ext cx="121406" cy="81603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6" name="자유형(F) 47">
              <a:extLst>
                <a:ext uri="{FF2B5EF4-FFF2-40B4-BE49-F238E27FC236}">
                  <a16:creationId xmlns:a16="http://schemas.microsoft.com/office/drawing/2014/main" id="{DC6B5739-481D-4BCB-BCE5-324B566AF34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865326" y="5973733"/>
              <a:ext cx="147990" cy="78339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10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7" name="자유형(F) 48">
              <a:extLst>
                <a:ext uri="{FF2B5EF4-FFF2-40B4-BE49-F238E27FC236}">
                  <a16:creationId xmlns:a16="http://schemas.microsoft.com/office/drawing/2014/main" id="{BA93202C-DF72-455D-B5CA-B943F3D9672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115444" y="5992749"/>
              <a:ext cx="133812" cy="79154"/>
            </a:xfrm>
            <a:custGeom>
              <a:avLst/>
              <a:gdLst>
                <a:gd name="T0" fmla="*/ 19 w 41"/>
                <a:gd name="T1" fmla="*/ 0 h 26"/>
                <a:gd name="T2" fmla="*/ 7 w 41"/>
                <a:gd name="T3" fmla="*/ 19 h 26"/>
                <a:gd name="T4" fmla="*/ 19 w 41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6">
                  <a:moveTo>
                    <a:pt x="19" y="0"/>
                  </a:moveTo>
                  <a:cubicBezTo>
                    <a:pt x="41" y="9"/>
                    <a:pt x="28" y="26"/>
                    <a:pt x="7" y="19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8" name="자유형(F) 49">
              <a:extLst>
                <a:ext uri="{FF2B5EF4-FFF2-40B4-BE49-F238E27FC236}">
                  <a16:creationId xmlns:a16="http://schemas.microsoft.com/office/drawing/2014/main" id="{FEF53A23-B77A-42DC-ACF1-79CADDE3FDF3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15687" y="5955781"/>
              <a:ext cx="127608" cy="81603"/>
            </a:xfrm>
            <a:custGeom>
              <a:avLst/>
              <a:gdLst>
                <a:gd name="T0" fmla="*/ 21 w 39"/>
                <a:gd name="T1" fmla="*/ 2 h 27"/>
                <a:gd name="T2" fmla="*/ 26 w 39"/>
                <a:gd name="T3" fmla="*/ 24 h 27"/>
                <a:gd name="T4" fmla="*/ 21 w 39"/>
                <a:gd name="T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1" y="2"/>
                  </a:moveTo>
                  <a:cubicBezTo>
                    <a:pt x="36" y="0"/>
                    <a:pt x="39" y="17"/>
                    <a:pt x="26" y="24"/>
                  </a:cubicBezTo>
                  <a:cubicBezTo>
                    <a:pt x="8" y="27"/>
                    <a:pt x="0" y="9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9" name="자유형(F) 8">
              <a:extLst>
                <a:ext uri="{FF2B5EF4-FFF2-40B4-BE49-F238E27FC236}">
                  <a16:creationId xmlns:a16="http://schemas.microsoft.com/office/drawing/2014/main" id="{7915B476-1DA8-476C-BEE8-11AB0AED70D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683670" y="6019431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0" name="자유형(F) 106">
              <a:extLst>
                <a:ext uri="{FF2B5EF4-FFF2-40B4-BE49-F238E27FC236}">
                  <a16:creationId xmlns:a16="http://schemas.microsoft.com/office/drawing/2014/main" id="{025A766D-D43A-42B3-B5DA-215D243861E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9451" y="6204541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1" name="자유형(F) 19">
              <a:extLst>
                <a:ext uri="{FF2B5EF4-FFF2-40B4-BE49-F238E27FC236}">
                  <a16:creationId xmlns:a16="http://schemas.microsoft.com/office/drawing/2014/main" id="{8D4B2FBB-3378-4F14-A222-8BAC49FBE31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397390" y="6351960"/>
              <a:ext cx="124951" cy="69362"/>
            </a:xfrm>
            <a:custGeom>
              <a:avLst/>
              <a:gdLst>
                <a:gd name="T0" fmla="*/ 16 w 38"/>
                <a:gd name="T1" fmla="*/ 0 h 23"/>
                <a:gd name="T2" fmla="*/ 10 w 38"/>
                <a:gd name="T3" fmla="*/ 23 h 23"/>
                <a:gd name="T4" fmla="*/ 1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16" y="0"/>
                  </a:moveTo>
                  <a:cubicBezTo>
                    <a:pt x="38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2" name="자유형(F) 20">
              <a:extLst>
                <a:ext uri="{FF2B5EF4-FFF2-40B4-BE49-F238E27FC236}">
                  <a16:creationId xmlns:a16="http://schemas.microsoft.com/office/drawing/2014/main" id="{F5BDAB4C-1BA1-4835-8287-D189321BFDF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140401" y="6356159"/>
              <a:ext cx="128495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3" name="자유형(F) 26">
              <a:extLst>
                <a:ext uri="{FF2B5EF4-FFF2-40B4-BE49-F238E27FC236}">
                  <a16:creationId xmlns:a16="http://schemas.microsoft.com/office/drawing/2014/main" id="{302E352E-F03B-4D76-984E-2F09259C18B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2049121" y="6351959"/>
              <a:ext cx="127608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5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2"/>
                    <a:pt x="36" y="26"/>
                    <a:pt x="20" y="25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4" name="자유형(F) 27">
              <a:extLst>
                <a:ext uri="{FF2B5EF4-FFF2-40B4-BE49-F238E27FC236}">
                  <a16:creationId xmlns:a16="http://schemas.microsoft.com/office/drawing/2014/main" id="{1369E573-3850-49D1-A371-2842174999F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625300" y="6342577"/>
              <a:ext cx="131153" cy="93843"/>
            </a:xfrm>
            <a:custGeom>
              <a:avLst/>
              <a:gdLst>
                <a:gd name="T0" fmla="*/ 22 w 40"/>
                <a:gd name="T1" fmla="*/ 0 h 31"/>
                <a:gd name="T2" fmla="*/ 16 w 40"/>
                <a:gd name="T3" fmla="*/ 25 h 31"/>
                <a:gd name="T4" fmla="*/ 22 w 40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1">
                  <a:moveTo>
                    <a:pt x="22" y="0"/>
                  </a:moveTo>
                  <a:cubicBezTo>
                    <a:pt x="39" y="3"/>
                    <a:pt x="40" y="31"/>
                    <a:pt x="16" y="25"/>
                  </a:cubicBezTo>
                  <a:cubicBezTo>
                    <a:pt x="0" y="7"/>
                    <a:pt x="13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5" name="자유형(F) 28">
              <a:extLst>
                <a:ext uri="{FF2B5EF4-FFF2-40B4-BE49-F238E27FC236}">
                  <a16:creationId xmlns:a16="http://schemas.microsoft.com/office/drawing/2014/main" id="{748DE837-6B07-441C-8343-38620F22901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851300" y="6351959"/>
              <a:ext cx="127608" cy="69362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7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6" name="자유형(F) 55">
              <a:extLst>
                <a:ext uri="{FF2B5EF4-FFF2-40B4-BE49-F238E27FC236}">
                  <a16:creationId xmlns:a16="http://schemas.microsoft.com/office/drawing/2014/main" id="{E3B1E743-D662-4550-B03F-1B368B359A16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988188" y="6083917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7" name="자유형(F) 56">
              <a:extLst>
                <a:ext uri="{FF2B5EF4-FFF2-40B4-BE49-F238E27FC236}">
                  <a16:creationId xmlns:a16="http://schemas.microsoft.com/office/drawing/2014/main" id="{4F72E381-A6E5-4CDF-A66D-860BE49BD71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080360" y="6045971"/>
              <a:ext cx="128495" cy="72626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8" name="자유형(F) 57">
              <a:extLst>
                <a:ext uri="{FF2B5EF4-FFF2-40B4-BE49-F238E27FC236}">
                  <a16:creationId xmlns:a16="http://schemas.microsoft.com/office/drawing/2014/main" id="{158BDEC2-279C-459A-8ACB-0E7CB872050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725717" y="6081156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9" name="자유형(F) 60">
              <a:extLst>
                <a:ext uri="{FF2B5EF4-FFF2-40B4-BE49-F238E27FC236}">
                  <a16:creationId xmlns:a16="http://schemas.microsoft.com/office/drawing/2014/main" id="{63A14A95-FC1F-4CC0-B04F-C66933E488A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513037" y="6063203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0" name="자유형(F) 61">
              <a:extLst>
                <a:ext uri="{FF2B5EF4-FFF2-40B4-BE49-F238E27FC236}">
                  <a16:creationId xmlns:a16="http://schemas.microsoft.com/office/drawing/2014/main" id="{24362F45-5722-4458-AF8A-DB7318FC479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260480" y="6017506"/>
              <a:ext cx="137356" cy="99554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1" name="자유형(F) 5">
              <a:extLst>
                <a:ext uri="{FF2B5EF4-FFF2-40B4-BE49-F238E27FC236}">
                  <a16:creationId xmlns:a16="http://schemas.microsoft.com/office/drawing/2014/main" id="{9C673485-D52B-4AC8-8B90-8E4319F0F02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596434" y="6347177"/>
              <a:ext cx="121406" cy="81603"/>
            </a:xfrm>
            <a:custGeom>
              <a:avLst/>
              <a:gdLst>
                <a:gd name="T0" fmla="*/ 20 w 37"/>
                <a:gd name="T1" fmla="*/ 1 h 27"/>
                <a:gd name="T2" fmla="*/ 22 w 37"/>
                <a:gd name="T3" fmla="*/ 27 h 27"/>
                <a:gd name="T4" fmla="*/ 20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20" y="1"/>
                  </a:moveTo>
                  <a:cubicBezTo>
                    <a:pt x="31" y="1"/>
                    <a:pt x="37" y="24"/>
                    <a:pt x="22" y="27"/>
                  </a:cubicBezTo>
                  <a:cubicBezTo>
                    <a:pt x="2" y="27"/>
                    <a:pt x="0" y="0"/>
                    <a:pt x="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2" name="자유형(F) 6">
              <a:extLst>
                <a:ext uri="{FF2B5EF4-FFF2-40B4-BE49-F238E27FC236}">
                  <a16:creationId xmlns:a16="http://schemas.microsoft.com/office/drawing/2014/main" id="{64D9C233-B61D-4F94-9811-F64BC570425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310592" y="6345841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3" name="자유형(F) 7">
              <a:extLst>
                <a:ext uri="{FF2B5EF4-FFF2-40B4-BE49-F238E27FC236}">
                  <a16:creationId xmlns:a16="http://schemas.microsoft.com/office/drawing/2014/main" id="{2B22A568-26C9-4255-86DA-8A283C9A90AA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865803" y="6306514"/>
              <a:ext cx="138242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4" name="자유형(F) 8">
              <a:extLst>
                <a:ext uri="{FF2B5EF4-FFF2-40B4-BE49-F238E27FC236}">
                  <a16:creationId xmlns:a16="http://schemas.microsoft.com/office/drawing/2014/main" id="{B1E0BDE0-6C33-41CC-9FBB-D3AFA309B7D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670714" y="6339312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5" name="자유형(F) 9">
              <a:extLst>
                <a:ext uri="{FF2B5EF4-FFF2-40B4-BE49-F238E27FC236}">
                  <a16:creationId xmlns:a16="http://schemas.microsoft.com/office/drawing/2014/main" id="{AEB4A522-C89F-4BD4-AFB5-592BC512971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956060" y="6342577"/>
              <a:ext cx="121406" cy="88130"/>
            </a:xfrm>
            <a:custGeom>
              <a:avLst/>
              <a:gdLst>
                <a:gd name="T0" fmla="*/ 18 w 37"/>
                <a:gd name="T1" fmla="*/ 4 h 29"/>
                <a:gd name="T2" fmla="*/ 22 w 37"/>
                <a:gd name="T3" fmla="*/ 29 h 29"/>
                <a:gd name="T4" fmla="*/ 18 w 37"/>
                <a:gd name="T5" fmla="*/ 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9">
                  <a:moveTo>
                    <a:pt x="18" y="4"/>
                  </a:moveTo>
                  <a:cubicBezTo>
                    <a:pt x="35" y="0"/>
                    <a:pt x="37" y="28"/>
                    <a:pt x="22" y="29"/>
                  </a:cubicBezTo>
                  <a:cubicBezTo>
                    <a:pt x="7" y="28"/>
                    <a:pt x="0" y="1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6" name="자유형(F) 11">
              <a:extLst>
                <a:ext uri="{FF2B5EF4-FFF2-40B4-BE49-F238E27FC236}">
                  <a16:creationId xmlns:a16="http://schemas.microsoft.com/office/drawing/2014/main" id="{07B7B25B-7F99-43DF-A3D7-DD530FEF7535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9198871" y="6306670"/>
              <a:ext cx="143559" cy="102819"/>
            </a:xfrm>
            <a:custGeom>
              <a:avLst/>
              <a:gdLst>
                <a:gd name="T0" fmla="*/ 31 w 44"/>
                <a:gd name="T1" fmla="*/ 1 h 34"/>
                <a:gd name="T2" fmla="*/ 42 w 44"/>
                <a:gd name="T3" fmla="*/ 19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7" name="자유형(F) 12">
              <a:extLst>
                <a:ext uri="{FF2B5EF4-FFF2-40B4-BE49-F238E27FC236}">
                  <a16:creationId xmlns:a16="http://schemas.microsoft.com/office/drawing/2014/main" id="{A579CBBB-44DF-4067-B2CC-309A0EDD368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9716391" y="6324623"/>
              <a:ext cx="134697" cy="81603"/>
            </a:xfrm>
            <a:custGeom>
              <a:avLst/>
              <a:gdLst>
                <a:gd name="T0" fmla="*/ 22 w 41"/>
                <a:gd name="T1" fmla="*/ 0 h 27"/>
                <a:gd name="T2" fmla="*/ 8 w 41"/>
                <a:gd name="T3" fmla="*/ 20 h 27"/>
                <a:gd name="T4" fmla="*/ 22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22" y="0"/>
                  </a:moveTo>
                  <a:cubicBezTo>
                    <a:pt x="41" y="12"/>
                    <a:pt x="24" y="27"/>
                    <a:pt x="8" y="20"/>
                  </a:cubicBezTo>
                  <a:cubicBezTo>
                    <a:pt x="0" y="7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8" name="자유형(F) 13">
              <a:extLst>
                <a:ext uri="{FF2B5EF4-FFF2-40B4-BE49-F238E27FC236}">
                  <a16:creationId xmlns:a16="http://schemas.microsoft.com/office/drawing/2014/main" id="{2BECA972-B850-4AA7-885D-DE8F4C33B2A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344031" y="6362033"/>
              <a:ext cx="124951" cy="69362"/>
            </a:xfrm>
            <a:custGeom>
              <a:avLst/>
              <a:gdLst>
                <a:gd name="T0" fmla="*/ 26 w 38"/>
                <a:gd name="T1" fmla="*/ 0 h 23"/>
                <a:gd name="T2" fmla="*/ 25 w 38"/>
                <a:gd name="T3" fmla="*/ 23 h 23"/>
                <a:gd name="T4" fmla="*/ 2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6" y="0"/>
                  </a:moveTo>
                  <a:cubicBezTo>
                    <a:pt x="38" y="0"/>
                    <a:pt x="37" y="20"/>
                    <a:pt x="25" y="23"/>
                  </a:cubicBezTo>
                  <a:cubicBezTo>
                    <a:pt x="0" y="23"/>
                    <a:pt x="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9" name="자유형(F) 14">
              <a:extLst>
                <a:ext uri="{FF2B5EF4-FFF2-40B4-BE49-F238E27FC236}">
                  <a16:creationId xmlns:a16="http://schemas.microsoft.com/office/drawing/2014/main" id="{D826CA11-004E-474C-A94A-E6134091C22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070859" y="6318096"/>
              <a:ext cx="134697" cy="84866"/>
            </a:xfrm>
            <a:custGeom>
              <a:avLst/>
              <a:gdLst>
                <a:gd name="T0" fmla="*/ 26 w 41"/>
                <a:gd name="T1" fmla="*/ 1 h 28"/>
                <a:gd name="T2" fmla="*/ 39 w 41"/>
                <a:gd name="T3" fmla="*/ 20 h 28"/>
                <a:gd name="T4" fmla="*/ 26 w 41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1"/>
                  </a:moveTo>
                  <a:cubicBezTo>
                    <a:pt x="34" y="0"/>
                    <a:pt x="41" y="12"/>
                    <a:pt x="39" y="20"/>
                  </a:cubicBezTo>
                  <a:cubicBezTo>
                    <a:pt x="17" y="28"/>
                    <a:pt x="0" y="12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0" name="자유형(F) 16">
              <a:extLst>
                <a:ext uri="{FF2B5EF4-FFF2-40B4-BE49-F238E27FC236}">
                  <a16:creationId xmlns:a16="http://schemas.microsoft.com/office/drawing/2014/main" id="{65195272-867B-4BAA-8A6C-CB002141DE9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9461176" y="6300142"/>
              <a:ext cx="143559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5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5"/>
                  </a:cubicBezTo>
                  <a:cubicBezTo>
                    <a:pt x="29" y="32"/>
                    <a:pt x="0" y="6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1" name="자유형(F) 17">
              <a:extLst>
                <a:ext uri="{FF2B5EF4-FFF2-40B4-BE49-F238E27FC236}">
                  <a16:creationId xmlns:a16="http://schemas.microsoft.com/office/drawing/2014/main" id="{CA351C6E-0B5A-42FB-AFDB-43F006AE234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039205" y="6341355"/>
              <a:ext cx="94821" cy="69362"/>
            </a:xfrm>
            <a:custGeom>
              <a:avLst/>
              <a:gdLst>
                <a:gd name="T0" fmla="*/ 13 w 29"/>
                <a:gd name="T1" fmla="*/ 0 h 23"/>
                <a:gd name="T2" fmla="*/ 13 w 29"/>
                <a:gd name="T3" fmla="*/ 23 h 23"/>
                <a:gd name="T4" fmla="*/ 13 w 2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23">
                  <a:moveTo>
                    <a:pt x="13" y="0"/>
                  </a:moveTo>
                  <a:cubicBezTo>
                    <a:pt x="27" y="0"/>
                    <a:pt x="29" y="22"/>
                    <a:pt x="13" y="23"/>
                  </a:cubicBezTo>
                  <a:cubicBezTo>
                    <a:pt x="2" y="22"/>
                    <a:pt x="0" y="2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2" name="자유형(F) 21">
              <a:extLst>
                <a:ext uri="{FF2B5EF4-FFF2-40B4-BE49-F238E27FC236}">
                  <a16:creationId xmlns:a16="http://schemas.microsoft.com/office/drawing/2014/main" id="{36576590-9CBC-4AAE-AC50-DD53DFFE06C3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730057" y="6318096"/>
              <a:ext cx="140901" cy="102819"/>
            </a:xfrm>
            <a:custGeom>
              <a:avLst/>
              <a:gdLst>
                <a:gd name="T0" fmla="*/ 24 w 43"/>
                <a:gd name="T1" fmla="*/ 0 h 34"/>
                <a:gd name="T2" fmla="*/ 14 w 43"/>
                <a:gd name="T3" fmla="*/ 23 h 34"/>
                <a:gd name="T4" fmla="*/ 24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4" y="0"/>
                  </a:moveTo>
                  <a:cubicBezTo>
                    <a:pt x="43" y="3"/>
                    <a:pt x="28" y="34"/>
                    <a:pt x="14" y="23"/>
                  </a:cubicBezTo>
                  <a:cubicBezTo>
                    <a:pt x="0" y="28"/>
                    <a:pt x="4" y="5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3" name="자유형(F) 25">
              <a:extLst>
                <a:ext uri="{FF2B5EF4-FFF2-40B4-BE49-F238E27FC236}">
                  <a16:creationId xmlns:a16="http://schemas.microsoft.com/office/drawing/2014/main" id="{7E1FDDA8-5204-4B99-8D2F-728C49A9D41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930591" y="6309120"/>
              <a:ext cx="134697" cy="93843"/>
            </a:xfrm>
            <a:custGeom>
              <a:avLst/>
              <a:gdLst>
                <a:gd name="T0" fmla="*/ 23 w 41"/>
                <a:gd name="T1" fmla="*/ 0 h 31"/>
                <a:gd name="T2" fmla="*/ 17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1"/>
                    <a:pt x="41" y="31"/>
                    <a:pt x="17" y="25"/>
                  </a:cubicBezTo>
                  <a:cubicBezTo>
                    <a:pt x="0" y="7"/>
                    <a:pt x="1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4" name="자유형(F) 29">
              <a:extLst>
                <a:ext uri="{FF2B5EF4-FFF2-40B4-BE49-F238E27FC236}">
                  <a16:creationId xmlns:a16="http://schemas.microsoft.com/office/drawing/2014/main" id="{7EF07A91-EABC-4FF8-8F0F-40480584D1E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497041" y="6299934"/>
              <a:ext cx="118747" cy="120771"/>
            </a:xfrm>
            <a:custGeom>
              <a:avLst/>
              <a:gdLst>
                <a:gd name="T0" fmla="*/ 16 w 36"/>
                <a:gd name="T1" fmla="*/ 4 h 40"/>
                <a:gd name="T2" fmla="*/ 34 w 36"/>
                <a:gd name="T3" fmla="*/ 15 h 40"/>
                <a:gd name="T4" fmla="*/ 16 w 36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40">
                  <a:moveTo>
                    <a:pt x="16" y="4"/>
                  </a:moveTo>
                  <a:cubicBezTo>
                    <a:pt x="36" y="5"/>
                    <a:pt x="33" y="0"/>
                    <a:pt x="34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5" name="자유형(F) 31">
              <a:extLst>
                <a:ext uri="{FF2B5EF4-FFF2-40B4-BE49-F238E27FC236}">
                  <a16:creationId xmlns:a16="http://schemas.microsoft.com/office/drawing/2014/main" id="{DE45CEB0-C31A-41E1-81DB-5E9A9ABF5B35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207517" y="6336989"/>
              <a:ext cx="131153" cy="72626"/>
            </a:xfrm>
            <a:custGeom>
              <a:avLst/>
              <a:gdLst>
                <a:gd name="T0" fmla="*/ 24 w 40"/>
                <a:gd name="T1" fmla="*/ 0 h 24"/>
                <a:gd name="T2" fmla="*/ 25 w 40"/>
                <a:gd name="T3" fmla="*/ 24 h 24"/>
                <a:gd name="T4" fmla="*/ 24 w 40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4">
                  <a:moveTo>
                    <a:pt x="24" y="0"/>
                  </a:moveTo>
                  <a:cubicBezTo>
                    <a:pt x="40" y="0"/>
                    <a:pt x="38" y="20"/>
                    <a:pt x="25" y="24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6" name="자유형(F) 32">
              <a:extLst>
                <a:ext uri="{FF2B5EF4-FFF2-40B4-BE49-F238E27FC236}">
                  <a16:creationId xmlns:a16="http://schemas.microsoft.com/office/drawing/2014/main" id="{ED7EBFF3-1C05-4B4A-AB37-CCB845B8609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094795" y="6039831"/>
              <a:ext cx="144445" cy="106083"/>
            </a:xfrm>
            <a:custGeom>
              <a:avLst/>
              <a:gdLst>
                <a:gd name="T0" fmla="*/ 28 w 44"/>
                <a:gd name="T1" fmla="*/ 0 h 35"/>
                <a:gd name="T2" fmla="*/ 42 w 44"/>
                <a:gd name="T3" fmla="*/ 21 h 35"/>
                <a:gd name="T4" fmla="*/ 28 w 44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5">
                  <a:moveTo>
                    <a:pt x="28" y="0"/>
                  </a:moveTo>
                  <a:cubicBezTo>
                    <a:pt x="36" y="1"/>
                    <a:pt x="44" y="12"/>
                    <a:pt x="42" y="21"/>
                  </a:cubicBezTo>
                  <a:cubicBezTo>
                    <a:pt x="23" y="35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7" name="자유형(F) 33">
              <a:extLst>
                <a:ext uri="{FF2B5EF4-FFF2-40B4-BE49-F238E27FC236}">
                  <a16:creationId xmlns:a16="http://schemas.microsoft.com/office/drawing/2014/main" id="{1E027175-8EC7-43C3-A1A1-A2D6DEFAE6A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9015443" y="6088793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8" name="자유형(F) 34">
              <a:extLst>
                <a:ext uri="{FF2B5EF4-FFF2-40B4-BE49-F238E27FC236}">
                  <a16:creationId xmlns:a16="http://schemas.microsoft.com/office/drawing/2014/main" id="{CF1622A3-D5A7-43AA-A020-3B954DD511C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022051" y="6079816"/>
              <a:ext cx="134697" cy="84051"/>
            </a:xfrm>
            <a:custGeom>
              <a:avLst/>
              <a:gdLst>
                <a:gd name="T0" fmla="*/ 22 w 41"/>
                <a:gd name="T1" fmla="*/ 0 h 28"/>
                <a:gd name="T2" fmla="*/ 8 w 41"/>
                <a:gd name="T3" fmla="*/ 21 h 28"/>
                <a:gd name="T4" fmla="*/ 22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2" y="0"/>
                  </a:moveTo>
                  <a:cubicBezTo>
                    <a:pt x="41" y="13"/>
                    <a:pt x="24" y="28"/>
                    <a:pt x="8" y="21"/>
                  </a:cubicBezTo>
                  <a:cubicBezTo>
                    <a:pt x="0" y="8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9" name="자유형(F) 35">
              <a:extLst>
                <a:ext uri="{FF2B5EF4-FFF2-40B4-BE49-F238E27FC236}">
                  <a16:creationId xmlns:a16="http://schemas.microsoft.com/office/drawing/2014/main" id="{6D355E78-6894-492C-8CF4-507CEB90EB42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806684" y="6076799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0" name="자유형(F) 36">
              <a:extLst>
                <a:ext uri="{FF2B5EF4-FFF2-40B4-BE49-F238E27FC236}">
                  <a16:creationId xmlns:a16="http://schemas.microsoft.com/office/drawing/2014/main" id="{58149EAB-6DEE-437B-8A43-82BB7F92626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345904" y="6043095"/>
              <a:ext cx="144445" cy="102819"/>
            </a:xfrm>
            <a:custGeom>
              <a:avLst/>
              <a:gdLst>
                <a:gd name="T0" fmla="*/ 31 w 44"/>
                <a:gd name="T1" fmla="*/ 1 h 34"/>
                <a:gd name="T2" fmla="*/ 25 w 44"/>
                <a:gd name="T3" fmla="*/ 22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44" y="3"/>
                    <a:pt x="38" y="34"/>
                    <a:pt x="25" y="22"/>
                  </a:cubicBezTo>
                  <a:cubicBezTo>
                    <a:pt x="0" y="28"/>
                    <a:pt x="14" y="0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1" name="자유형(F) 37">
              <a:extLst>
                <a:ext uri="{FF2B5EF4-FFF2-40B4-BE49-F238E27FC236}">
                  <a16:creationId xmlns:a16="http://schemas.microsoft.com/office/drawing/2014/main" id="{B36CDD6C-BC93-4003-9B94-17430188A4B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337604" y="6030855"/>
              <a:ext cx="115202" cy="121588"/>
            </a:xfrm>
            <a:custGeom>
              <a:avLst/>
              <a:gdLst>
                <a:gd name="T0" fmla="*/ 16 w 35"/>
                <a:gd name="T1" fmla="*/ 4 h 40"/>
                <a:gd name="T2" fmla="*/ 33 w 35"/>
                <a:gd name="T3" fmla="*/ 15 h 40"/>
                <a:gd name="T4" fmla="*/ 16 w 35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0">
                  <a:moveTo>
                    <a:pt x="16" y="4"/>
                  </a:moveTo>
                  <a:cubicBezTo>
                    <a:pt x="35" y="4"/>
                    <a:pt x="32" y="0"/>
                    <a:pt x="33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2" name="자유형(F) 38">
              <a:extLst>
                <a:ext uri="{FF2B5EF4-FFF2-40B4-BE49-F238E27FC236}">
                  <a16:creationId xmlns:a16="http://schemas.microsoft.com/office/drawing/2014/main" id="{5EDC6969-F0AA-4AD6-B2A7-6CB70C64ED76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517418" y="6070840"/>
              <a:ext cx="127608" cy="69362"/>
            </a:xfrm>
            <a:custGeom>
              <a:avLst/>
              <a:gdLst>
                <a:gd name="T0" fmla="*/ 26 w 39"/>
                <a:gd name="T1" fmla="*/ 0 h 23"/>
                <a:gd name="T2" fmla="*/ 26 w 39"/>
                <a:gd name="T3" fmla="*/ 23 h 23"/>
                <a:gd name="T4" fmla="*/ 2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6" y="0"/>
                  </a:moveTo>
                  <a:cubicBezTo>
                    <a:pt x="39" y="1"/>
                    <a:pt x="38" y="21"/>
                    <a:pt x="26" y="23"/>
                  </a:cubicBezTo>
                  <a:cubicBezTo>
                    <a:pt x="0" y="23"/>
                    <a:pt x="5" y="2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3" name="자유형(F) 39">
              <a:extLst>
                <a:ext uri="{FF2B5EF4-FFF2-40B4-BE49-F238E27FC236}">
                  <a16:creationId xmlns:a16="http://schemas.microsoft.com/office/drawing/2014/main" id="{47BEA7A3-A5F6-4C64-A57D-FA92D284877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268404" y="6058600"/>
              <a:ext cx="131153" cy="81603"/>
            </a:xfrm>
            <a:custGeom>
              <a:avLst/>
              <a:gdLst>
                <a:gd name="T0" fmla="*/ 25 w 40"/>
                <a:gd name="T1" fmla="*/ 0 h 27"/>
                <a:gd name="T2" fmla="*/ 38 w 40"/>
                <a:gd name="T3" fmla="*/ 20 h 27"/>
                <a:gd name="T4" fmla="*/ 25 w 40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7">
                  <a:moveTo>
                    <a:pt x="25" y="0"/>
                  </a:moveTo>
                  <a:cubicBezTo>
                    <a:pt x="34" y="0"/>
                    <a:pt x="40" y="11"/>
                    <a:pt x="38" y="20"/>
                  </a:cubicBezTo>
                  <a:cubicBezTo>
                    <a:pt x="17" y="27"/>
                    <a:pt x="0" y="12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4" name="자유형(F) 40">
              <a:extLst>
                <a:ext uri="{FF2B5EF4-FFF2-40B4-BE49-F238E27FC236}">
                  <a16:creationId xmlns:a16="http://schemas.microsoft.com/office/drawing/2014/main" id="{BA178CA2-E42C-4F45-8FE5-F75604F3403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809931" y="6055336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5" name="자유형(F) 41">
              <a:extLst>
                <a:ext uri="{FF2B5EF4-FFF2-40B4-BE49-F238E27FC236}">
                  <a16:creationId xmlns:a16="http://schemas.microsoft.com/office/drawing/2014/main" id="{67D0DC5A-63B3-4352-8A83-7E61CCEBFE7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126136" y="6055335"/>
              <a:ext cx="144445" cy="78339"/>
            </a:xfrm>
            <a:custGeom>
              <a:avLst/>
              <a:gdLst>
                <a:gd name="T0" fmla="*/ 29 w 44"/>
                <a:gd name="T1" fmla="*/ 0 h 26"/>
                <a:gd name="T2" fmla="*/ 26 w 44"/>
                <a:gd name="T3" fmla="*/ 26 h 26"/>
                <a:gd name="T4" fmla="*/ 29 w 44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6">
                  <a:moveTo>
                    <a:pt x="29" y="0"/>
                  </a:moveTo>
                  <a:cubicBezTo>
                    <a:pt x="44" y="3"/>
                    <a:pt x="40" y="22"/>
                    <a:pt x="26" y="26"/>
                  </a:cubicBezTo>
                  <a:cubicBezTo>
                    <a:pt x="0" y="25"/>
                    <a:pt x="11" y="6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6" name="자유형(F) 42">
              <a:extLst>
                <a:ext uri="{FF2B5EF4-FFF2-40B4-BE49-F238E27FC236}">
                  <a16:creationId xmlns:a16="http://schemas.microsoft.com/office/drawing/2014/main" id="{2E35E42F-40F2-494C-806F-6F2912DAA3E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798736" y="6034119"/>
              <a:ext cx="144445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6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6"/>
                  </a:cubicBezTo>
                  <a:cubicBezTo>
                    <a:pt x="29" y="32"/>
                    <a:pt x="0" y="7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7" name="자유형(F) 44">
              <a:extLst>
                <a:ext uri="{FF2B5EF4-FFF2-40B4-BE49-F238E27FC236}">
                  <a16:creationId xmlns:a16="http://schemas.microsoft.com/office/drawing/2014/main" id="{CC1FE1B2-B304-4EF4-8A46-FE9920DA5C2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9327374" y="6037383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8" name="자유형(F) 45">
              <a:extLst>
                <a:ext uri="{FF2B5EF4-FFF2-40B4-BE49-F238E27FC236}">
                  <a16:creationId xmlns:a16="http://schemas.microsoft.com/office/drawing/2014/main" id="{00470C16-CBF3-406D-B17F-1F9577A74782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555926" y="6012902"/>
              <a:ext cx="144445" cy="102819"/>
            </a:xfrm>
            <a:custGeom>
              <a:avLst/>
              <a:gdLst>
                <a:gd name="T0" fmla="*/ 31 w 44"/>
                <a:gd name="T1" fmla="*/ 0 h 34"/>
                <a:gd name="T2" fmla="*/ 42 w 44"/>
                <a:gd name="T3" fmla="*/ 19 h 34"/>
                <a:gd name="T4" fmla="*/ 31 w 44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0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9" name="자유형(F) 46">
              <a:extLst>
                <a:ext uri="{FF2B5EF4-FFF2-40B4-BE49-F238E27FC236}">
                  <a16:creationId xmlns:a16="http://schemas.microsoft.com/office/drawing/2014/main" id="{D0F414E6-F825-4B87-AE53-3365C0BE987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583957" y="6061049"/>
              <a:ext cx="121406" cy="81603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0" name="자유형(F) 47">
              <a:extLst>
                <a:ext uri="{FF2B5EF4-FFF2-40B4-BE49-F238E27FC236}">
                  <a16:creationId xmlns:a16="http://schemas.microsoft.com/office/drawing/2014/main" id="{1846954C-E048-4F2D-BCF9-03F3CAD5037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9553346" y="6034118"/>
              <a:ext cx="147990" cy="78339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10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1" name="자유형(F) 48">
              <a:extLst>
                <a:ext uri="{FF2B5EF4-FFF2-40B4-BE49-F238E27FC236}">
                  <a16:creationId xmlns:a16="http://schemas.microsoft.com/office/drawing/2014/main" id="{882C5FC7-483B-4C1F-8EC6-198AA547B8B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9804575" y="6052072"/>
              <a:ext cx="133812" cy="79154"/>
            </a:xfrm>
            <a:custGeom>
              <a:avLst/>
              <a:gdLst>
                <a:gd name="T0" fmla="*/ 19 w 41"/>
                <a:gd name="T1" fmla="*/ 0 h 26"/>
                <a:gd name="T2" fmla="*/ 7 w 41"/>
                <a:gd name="T3" fmla="*/ 19 h 26"/>
                <a:gd name="T4" fmla="*/ 19 w 41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6">
                  <a:moveTo>
                    <a:pt x="19" y="0"/>
                  </a:moveTo>
                  <a:cubicBezTo>
                    <a:pt x="41" y="9"/>
                    <a:pt x="28" y="26"/>
                    <a:pt x="7" y="19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2" name="자유형(F) 49">
              <a:extLst>
                <a:ext uri="{FF2B5EF4-FFF2-40B4-BE49-F238E27FC236}">
                  <a16:creationId xmlns:a16="http://schemas.microsoft.com/office/drawing/2014/main" id="{6514D204-E641-4D5F-A745-B1EBE8AEF89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903707" y="6016166"/>
              <a:ext cx="127608" cy="81603"/>
            </a:xfrm>
            <a:custGeom>
              <a:avLst/>
              <a:gdLst>
                <a:gd name="T0" fmla="*/ 21 w 39"/>
                <a:gd name="T1" fmla="*/ 2 h 27"/>
                <a:gd name="T2" fmla="*/ 26 w 39"/>
                <a:gd name="T3" fmla="*/ 24 h 27"/>
                <a:gd name="T4" fmla="*/ 21 w 39"/>
                <a:gd name="T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1" y="2"/>
                  </a:moveTo>
                  <a:cubicBezTo>
                    <a:pt x="36" y="0"/>
                    <a:pt x="39" y="17"/>
                    <a:pt x="26" y="24"/>
                  </a:cubicBezTo>
                  <a:cubicBezTo>
                    <a:pt x="8" y="27"/>
                    <a:pt x="0" y="9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24618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테이블 차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06219532-144E-4984-AA0F-53AA4049B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E94444B-9FC3-414D-8EA0-15AB806D5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AD52871-79D5-420E-8207-BEF7BE44A9B6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96D32D3-8223-4851-BB8E-CB489B975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3736" y="6382512"/>
            <a:ext cx="2845901" cy="365125"/>
          </a:xfrm>
        </p:spPr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BBC448B-FCF6-40C5-8BB6-15B70E889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C8B8A27-DF03-4546-BA93-21C967D57E5C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899091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직사각형 4">
            <a:extLst>
              <a:ext uri="{FF2B5EF4-FFF2-40B4-BE49-F238E27FC236}">
                <a16:creationId xmlns:a16="http://schemas.microsoft.com/office/drawing/2014/main" id="{472B68CB-F8FD-4B97-8520-E4568B526C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6037D043-CD1E-4787-A2BD-44A352393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969445" y="41005"/>
            <a:ext cx="952998" cy="6797768"/>
            <a:chOff x="11084465" y="29503"/>
            <a:chExt cx="952998" cy="6797768"/>
          </a:xfrm>
          <a:solidFill>
            <a:schemeClr val="bg2">
              <a:lumMod val="90000"/>
            </a:schemeClr>
          </a:solidFill>
        </p:grpSpPr>
        <p:sp>
          <p:nvSpPr>
            <p:cNvPr id="8" name="자유형(F) 6">
              <a:extLst>
                <a:ext uri="{FF2B5EF4-FFF2-40B4-BE49-F238E27FC236}">
                  <a16:creationId xmlns:a16="http://schemas.microsoft.com/office/drawing/2014/main" id="{869ED385-18F1-42FE-AFA9-54EC3471E4F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22617" y="445336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" name="자유형(F) 8">
              <a:extLst>
                <a:ext uri="{FF2B5EF4-FFF2-40B4-BE49-F238E27FC236}">
                  <a16:creationId xmlns:a16="http://schemas.microsoft.com/office/drawing/2014/main" id="{2F28A8B0-2F4D-4486-AD9B-ECF44A1CF2A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43845" y="65544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" name="자유형(F) 22">
              <a:extLst>
                <a:ext uri="{FF2B5EF4-FFF2-40B4-BE49-F238E27FC236}">
                  <a16:creationId xmlns:a16="http://schemas.microsoft.com/office/drawing/2014/main" id="{E5DADFDB-E8AC-42CA-9773-A157F8DB3FB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79248" y="171177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" name="자유형(F) 27">
              <a:extLst>
                <a:ext uri="{FF2B5EF4-FFF2-40B4-BE49-F238E27FC236}">
                  <a16:creationId xmlns:a16="http://schemas.microsoft.com/office/drawing/2014/main" id="{6AADE751-C1A2-413C-B440-A52583ECA1F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907653" y="353284"/>
              <a:ext cx="131153" cy="93843"/>
            </a:xfrm>
            <a:custGeom>
              <a:avLst/>
              <a:gdLst>
                <a:gd name="T0" fmla="*/ 22 w 40"/>
                <a:gd name="T1" fmla="*/ 0 h 31"/>
                <a:gd name="T2" fmla="*/ 16 w 40"/>
                <a:gd name="T3" fmla="*/ 25 h 31"/>
                <a:gd name="T4" fmla="*/ 22 w 40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1">
                  <a:moveTo>
                    <a:pt x="22" y="0"/>
                  </a:moveTo>
                  <a:cubicBezTo>
                    <a:pt x="39" y="3"/>
                    <a:pt x="40" y="31"/>
                    <a:pt x="16" y="25"/>
                  </a:cubicBezTo>
                  <a:cubicBezTo>
                    <a:pt x="0" y="7"/>
                    <a:pt x="13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" name="자유형(F) 30">
              <a:extLst>
                <a:ext uri="{FF2B5EF4-FFF2-40B4-BE49-F238E27FC236}">
                  <a16:creationId xmlns:a16="http://schemas.microsoft.com/office/drawing/2014/main" id="{7DD75106-0F40-44E2-84E8-5C40A329AEF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082447" y="6380463"/>
              <a:ext cx="9748" cy="571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" name="자유형(F) 43">
              <a:extLst>
                <a:ext uri="{FF2B5EF4-FFF2-40B4-BE49-F238E27FC236}">
                  <a16:creationId xmlns:a16="http://schemas.microsoft.com/office/drawing/2014/main" id="{BFAEC116-FC80-4C29-8A28-8FD00F030F3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00148" y="6717954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" name="자유형(F) 51">
              <a:extLst>
                <a:ext uri="{FF2B5EF4-FFF2-40B4-BE49-F238E27FC236}">
                  <a16:creationId xmlns:a16="http://schemas.microsoft.com/office/drawing/2014/main" id="{44DBC9E5-E135-46D9-A964-A2DE4A013EA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18707" y="6470571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" name="자유형(F) 53">
              <a:extLst>
                <a:ext uri="{FF2B5EF4-FFF2-40B4-BE49-F238E27FC236}">
                  <a16:creationId xmlns:a16="http://schemas.microsoft.com/office/drawing/2014/main" id="{A1512CEE-5BA9-4818-BDCD-382A9D408E5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289540" y="6205943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" name="자유형(F) 55">
              <a:extLst>
                <a:ext uri="{FF2B5EF4-FFF2-40B4-BE49-F238E27FC236}">
                  <a16:creationId xmlns:a16="http://schemas.microsoft.com/office/drawing/2014/main" id="{9CBED547-5420-4D68-9AE4-6D4A415798D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286135" y="6006134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" name="자유형(F) 56">
              <a:extLst>
                <a:ext uri="{FF2B5EF4-FFF2-40B4-BE49-F238E27FC236}">
                  <a16:creationId xmlns:a16="http://schemas.microsoft.com/office/drawing/2014/main" id="{D7838037-86D1-49DC-9CB5-6E9D7008E02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28119" y="5106401"/>
              <a:ext cx="128495" cy="72626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" name="자유형(F) 57">
              <a:extLst>
                <a:ext uri="{FF2B5EF4-FFF2-40B4-BE49-F238E27FC236}">
                  <a16:creationId xmlns:a16="http://schemas.microsoft.com/office/drawing/2014/main" id="{A6BE671D-C63E-41BB-A81B-BAA5F808717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290238" y="5771908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" name="자유형(F) 60">
              <a:extLst>
                <a:ext uri="{FF2B5EF4-FFF2-40B4-BE49-F238E27FC236}">
                  <a16:creationId xmlns:a16="http://schemas.microsoft.com/office/drawing/2014/main" id="{2D0E7EE7-CD45-4B32-9992-04FB6B2070A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25305" y="5566595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" name="자유형(F) 61">
              <a:extLst>
                <a:ext uri="{FF2B5EF4-FFF2-40B4-BE49-F238E27FC236}">
                  <a16:creationId xmlns:a16="http://schemas.microsoft.com/office/drawing/2014/main" id="{C4DD152F-A45D-4704-A267-2D1B30BA644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52805" y="5302043"/>
              <a:ext cx="137356" cy="99554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" name="자유형(F) 79">
              <a:extLst>
                <a:ext uri="{FF2B5EF4-FFF2-40B4-BE49-F238E27FC236}">
                  <a16:creationId xmlns:a16="http://schemas.microsoft.com/office/drawing/2014/main" id="{9FC125B1-090A-4CBD-95BD-DCDC26A6E5A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18872" y="6649029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" name="자유형(F) 80">
              <a:extLst>
                <a:ext uri="{FF2B5EF4-FFF2-40B4-BE49-F238E27FC236}">
                  <a16:creationId xmlns:a16="http://schemas.microsoft.com/office/drawing/2014/main" id="{EE6DFE33-704F-41F4-ACF6-5816598C563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49356" y="6356531"/>
              <a:ext cx="124951" cy="66098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" name="자유형(F) 81">
              <a:extLst>
                <a:ext uri="{FF2B5EF4-FFF2-40B4-BE49-F238E27FC236}">
                  <a16:creationId xmlns:a16="http://schemas.microsoft.com/office/drawing/2014/main" id="{0798586A-7A0A-4296-9CF4-169DB846766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39941" y="5245385"/>
              <a:ext cx="140901" cy="90579"/>
            </a:xfrm>
            <a:custGeom>
              <a:avLst/>
              <a:gdLst>
                <a:gd name="T0" fmla="*/ 27 w 43"/>
                <a:gd name="T1" fmla="*/ 3 h 30"/>
                <a:gd name="T2" fmla="*/ 40 w 43"/>
                <a:gd name="T3" fmla="*/ 22 h 30"/>
                <a:gd name="T4" fmla="*/ 27 w 43"/>
                <a:gd name="T5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7" y="3"/>
                  </a:moveTo>
                  <a:cubicBezTo>
                    <a:pt x="35" y="0"/>
                    <a:pt x="43" y="16"/>
                    <a:pt x="40" y="22"/>
                  </a:cubicBezTo>
                  <a:cubicBezTo>
                    <a:pt x="21" y="30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" name="자유형(F) 82">
              <a:extLst>
                <a:ext uri="{FF2B5EF4-FFF2-40B4-BE49-F238E27FC236}">
                  <a16:creationId xmlns:a16="http://schemas.microsoft.com/office/drawing/2014/main" id="{66BEABE1-9EA1-466A-9394-E543169760F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44511" y="5489055"/>
              <a:ext cx="128495" cy="69362"/>
            </a:xfrm>
            <a:custGeom>
              <a:avLst/>
              <a:gdLst>
                <a:gd name="T0" fmla="*/ 16 w 39"/>
                <a:gd name="T1" fmla="*/ 0 h 23"/>
                <a:gd name="T2" fmla="*/ 10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5" name="자유형(F) 83">
              <a:extLst>
                <a:ext uri="{FF2B5EF4-FFF2-40B4-BE49-F238E27FC236}">
                  <a16:creationId xmlns:a16="http://schemas.microsoft.com/office/drawing/2014/main" id="{F53BEE33-ADD3-414A-8D8B-EECE9B2A2B0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69296" y="5715712"/>
              <a:ext cx="131153" cy="157493"/>
            </a:xfrm>
            <a:custGeom>
              <a:avLst/>
              <a:gdLst>
                <a:gd name="T0" fmla="*/ 13 w 40"/>
                <a:gd name="T1" fmla="*/ 7 h 52"/>
                <a:gd name="T2" fmla="*/ 0 w 40"/>
                <a:gd name="T3" fmla="*/ 24 h 52"/>
                <a:gd name="T4" fmla="*/ 13 w 40"/>
                <a:gd name="T5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52">
                  <a:moveTo>
                    <a:pt x="13" y="7"/>
                  </a:moveTo>
                  <a:cubicBezTo>
                    <a:pt x="40" y="12"/>
                    <a:pt x="18" y="52"/>
                    <a:pt x="0" y="24"/>
                  </a:cubicBezTo>
                  <a:cubicBezTo>
                    <a:pt x="2" y="0"/>
                    <a:pt x="6" y="17"/>
                    <a:pt x="13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6" name="자유형(F) 89">
              <a:extLst>
                <a:ext uri="{FF2B5EF4-FFF2-40B4-BE49-F238E27FC236}">
                  <a16:creationId xmlns:a16="http://schemas.microsoft.com/office/drawing/2014/main" id="{4AF58548-3985-4BA7-B19E-B71663FE5D6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52595" y="6058911"/>
              <a:ext cx="134697" cy="93027"/>
            </a:xfrm>
            <a:custGeom>
              <a:avLst/>
              <a:gdLst>
                <a:gd name="T0" fmla="*/ 23 w 41"/>
                <a:gd name="T1" fmla="*/ 0 h 31"/>
                <a:gd name="T2" fmla="*/ 16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3"/>
                    <a:pt x="41" y="31"/>
                    <a:pt x="16" y="25"/>
                  </a:cubicBezTo>
                  <a:cubicBezTo>
                    <a:pt x="0" y="7"/>
                    <a:pt x="14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자유형(F) 90">
              <a:extLst>
                <a:ext uri="{FF2B5EF4-FFF2-40B4-BE49-F238E27FC236}">
                  <a16:creationId xmlns:a16="http://schemas.microsoft.com/office/drawing/2014/main" id="{6621E62E-6CA0-4000-9F63-837FED7B23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44150" y="5453670"/>
              <a:ext cx="2659" cy="8977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2 h 3"/>
                <a:gd name="T4" fmla="*/ 0 w 1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cubicBezTo>
                    <a:pt x="1" y="0"/>
                    <a:pt x="1" y="3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8" name="자유형(F) 105">
              <a:extLst>
                <a:ext uri="{FF2B5EF4-FFF2-40B4-BE49-F238E27FC236}">
                  <a16:creationId xmlns:a16="http://schemas.microsoft.com/office/drawing/2014/main" id="{C192FB55-836E-4FAA-821E-A69485CD7D7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792501" y="5511559"/>
              <a:ext cx="140901" cy="93027"/>
            </a:xfrm>
            <a:custGeom>
              <a:avLst/>
              <a:gdLst>
                <a:gd name="T0" fmla="*/ 26 w 43"/>
                <a:gd name="T1" fmla="*/ 3 h 31"/>
                <a:gd name="T2" fmla="*/ 39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4" y="0"/>
                    <a:pt x="43" y="17"/>
                    <a:pt x="39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9" name="자유형(F) 107">
              <a:extLst>
                <a:ext uri="{FF2B5EF4-FFF2-40B4-BE49-F238E27FC236}">
                  <a16:creationId xmlns:a16="http://schemas.microsoft.com/office/drawing/2014/main" id="{9A576495-E896-42DD-A8D0-0602BBBD62D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03807" y="5235913"/>
              <a:ext cx="154193" cy="81603"/>
            </a:xfrm>
            <a:custGeom>
              <a:avLst/>
              <a:gdLst>
                <a:gd name="T0" fmla="*/ 31 w 47"/>
                <a:gd name="T1" fmla="*/ 0 h 27"/>
                <a:gd name="T2" fmla="*/ 17 w 47"/>
                <a:gd name="T3" fmla="*/ 23 h 27"/>
                <a:gd name="T4" fmla="*/ 31 w 47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7">
                  <a:moveTo>
                    <a:pt x="31" y="0"/>
                  </a:moveTo>
                  <a:cubicBezTo>
                    <a:pt x="47" y="10"/>
                    <a:pt x="32" y="27"/>
                    <a:pt x="17" y="23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0" name="자유형(F) 108">
              <a:extLst>
                <a:ext uri="{FF2B5EF4-FFF2-40B4-BE49-F238E27FC236}">
                  <a16:creationId xmlns:a16="http://schemas.microsoft.com/office/drawing/2014/main" id="{2D5C97F5-A2BD-4B02-8F88-577233C8FF6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24688" y="6316093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1" name="자유형(F) 109">
              <a:extLst>
                <a:ext uri="{FF2B5EF4-FFF2-40B4-BE49-F238E27FC236}">
                  <a16:creationId xmlns:a16="http://schemas.microsoft.com/office/drawing/2014/main" id="{EFB27982-4C26-43BC-87C7-4233EB00215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08704" y="5801429"/>
              <a:ext cx="154193" cy="84866"/>
            </a:xfrm>
            <a:custGeom>
              <a:avLst/>
              <a:gdLst>
                <a:gd name="T0" fmla="*/ 26 w 47"/>
                <a:gd name="T1" fmla="*/ 0 h 28"/>
                <a:gd name="T2" fmla="*/ 10 w 47"/>
                <a:gd name="T3" fmla="*/ 26 h 28"/>
                <a:gd name="T4" fmla="*/ 26 w 47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8">
                  <a:moveTo>
                    <a:pt x="26" y="0"/>
                  </a:moveTo>
                  <a:cubicBezTo>
                    <a:pt x="47" y="13"/>
                    <a:pt x="28" y="28"/>
                    <a:pt x="10" y="26"/>
                  </a:cubicBezTo>
                  <a:cubicBezTo>
                    <a:pt x="0" y="13"/>
                    <a:pt x="15" y="4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2" name="자유형(F) 111">
              <a:extLst>
                <a:ext uri="{FF2B5EF4-FFF2-40B4-BE49-F238E27FC236}">
                  <a16:creationId xmlns:a16="http://schemas.microsoft.com/office/drawing/2014/main" id="{D96FCFEC-D9EF-4DC3-88EA-06C350922FD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33689" y="6070485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20 w 40"/>
                <a:gd name="T3" fmla="*/ 25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1"/>
                    <a:pt x="35" y="29"/>
                    <a:pt x="20" y="25"/>
                  </a:cubicBezTo>
                  <a:cubicBezTo>
                    <a:pt x="0" y="19"/>
                    <a:pt x="5" y="2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3" name="자유형(F) 112">
              <a:extLst>
                <a:ext uri="{FF2B5EF4-FFF2-40B4-BE49-F238E27FC236}">
                  <a16:creationId xmlns:a16="http://schemas.microsoft.com/office/drawing/2014/main" id="{B0A1C12C-1427-42E9-99E2-0BDAEF79A0B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42486" y="6597613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4" name="자유형(F) 122">
              <a:extLst>
                <a:ext uri="{FF2B5EF4-FFF2-40B4-BE49-F238E27FC236}">
                  <a16:creationId xmlns:a16="http://schemas.microsoft.com/office/drawing/2014/main" id="{5ABB282C-0B91-4FA5-8CA0-70BBA38BF96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932857" y="615519"/>
              <a:ext cx="127608" cy="81603"/>
            </a:xfrm>
            <a:custGeom>
              <a:avLst/>
              <a:gdLst>
                <a:gd name="T0" fmla="*/ 24 w 39"/>
                <a:gd name="T1" fmla="*/ 0 h 27"/>
                <a:gd name="T2" fmla="*/ 20 w 39"/>
                <a:gd name="T3" fmla="*/ 26 h 27"/>
                <a:gd name="T4" fmla="*/ 24 w 39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4" y="0"/>
                  </a:moveTo>
                  <a:cubicBezTo>
                    <a:pt x="39" y="3"/>
                    <a:pt x="36" y="27"/>
                    <a:pt x="20" y="26"/>
                  </a:cubicBezTo>
                  <a:cubicBezTo>
                    <a:pt x="0" y="19"/>
                    <a:pt x="4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5" name="자유형(F) 32">
              <a:extLst>
                <a:ext uri="{FF2B5EF4-FFF2-40B4-BE49-F238E27FC236}">
                  <a16:creationId xmlns:a16="http://schemas.microsoft.com/office/drawing/2014/main" id="{76634A64-FD61-433D-8C3C-350B9D7D1E1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23671" y="4136638"/>
              <a:ext cx="144445" cy="106083"/>
            </a:xfrm>
            <a:custGeom>
              <a:avLst/>
              <a:gdLst>
                <a:gd name="T0" fmla="*/ 28 w 44"/>
                <a:gd name="T1" fmla="*/ 0 h 35"/>
                <a:gd name="T2" fmla="*/ 42 w 44"/>
                <a:gd name="T3" fmla="*/ 21 h 35"/>
                <a:gd name="T4" fmla="*/ 28 w 44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5">
                  <a:moveTo>
                    <a:pt x="28" y="0"/>
                  </a:moveTo>
                  <a:cubicBezTo>
                    <a:pt x="36" y="1"/>
                    <a:pt x="44" y="12"/>
                    <a:pt x="42" y="21"/>
                  </a:cubicBezTo>
                  <a:cubicBezTo>
                    <a:pt x="23" y="35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6" name="자유형(F) 33">
              <a:extLst>
                <a:ext uri="{FF2B5EF4-FFF2-40B4-BE49-F238E27FC236}">
                  <a16:creationId xmlns:a16="http://schemas.microsoft.com/office/drawing/2014/main" id="{84641632-A645-44F0-9C65-5F5F208BEC5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286668" y="3076335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7" name="자유형(F) 34">
              <a:extLst>
                <a:ext uri="{FF2B5EF4-FFF2-40B4-BE49-F238E27FC236}">
                  <a16:creationId xmlns:a16="http://schemas.microsoft.com/office/drawing/2014/main" id="{76A2B880-596C-4B04-8433-D1E75399244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299576" y="2070036"/>
              <a:ext cx="134697" cy="84051"/>
            </a:xfrm>
            <a:custGeom>
              <a:avLst/>
              <a:gdLst>
                <a:gd name="T0" fmla="*/ 22 w 41"/>
                <a:gd name="T1" fmla="*/ 0 h 28"/>
                <a:gd name="T2" fmla="*/ 8 w 41"/>
                <a:gd name="T3" fmla="*/ 21 h 28"/>
                <a:gd name="T4" fmla="*/ 22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2" y="0"/>
                  </a:moveTo>
                  <a:cubicBezTo>
                    <a:pt x="41" y="13"/>
                    <a:pt x="24" y="28"/>
                    <a:pt x="8" y="21"/>
                  </a:cubicBezTo>
                  <a:cubicBezTo>
                    <a:pt x="0" y="8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8" name="자유형(F) 35">
              <a:extLst>
                <a:ext uri="{FF2B5EF4-FFF2-40B4-BE49-F238E27FC236}">
                  <a16:creationId xmlns:a16="http://schemas.microsoft.com/office/drawing/2014/main" id="{8BAD6B9C-6A09-48C5-952A-6C28541C227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07468" y="2858317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9" name="자유형(F) 36">
              <a:extLst>
                <a:ext uri="{FF2B5EF4-FFF2-40B4-BE49-F238E27FC236}">
                  <a16:creationId xmlns:a16="http://schemas.microsoft.com/office/drawing/2014/main" id="{64261F9F-4F5C-4C95-B243-FAE85EBA78B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22039" y="1389379"/>
              <a:ext cx="144445" cy="102819"/>
            </a:xfrm>
            <a:custGeom>
              <a:avLst/>
              <a:gdLst>
                <a:gd name="T0" fmla="*/ 31 w 44"/>
                <a:gd name="T1" fmla="*/ 1 h 34"/>
                <a:gd name="T2" fmla="*/ 25 w 44"/>
                <a:gd name="T3" fmla="*/ 22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44" y="3"/>
                    <a:pt x="38" y="34"/>
                    <a:pt x="25" y="22"/>
                  </a:cubicBezTo>
                  <a:cubicBezTo>
                    <a:pt x="0" y="28"/>
                    <a:pt x="14" y="0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0" name="자유형(F) 37">
              <a:extLst>
                <a:ext uri="{FF2B5EF4-FFF2-40B4-BE49-F238E27FC236}">
                  <a16:creationId xmlns:a16="http://schemas.microsoft.com/office/drawing/2014/main" id="{A2442340-E852-4D39-8911-9D981F12BF4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39516" y="4357073"/>
              <a:ext cx="115202" cy="121588"/>
            </a:xfrm>
            <a:custGeom>
              <a:avLst/>
              <a:gdLst>
                <a:gd name="T0" fmla="*/ 16 w 35"/>
                <a:gd name="T1" fmla="*/ 4 h 40"/>
                <a:gd name="T2" fmla="*/ 33 w 35"/>
                <a:gd name="T3" fmla="*/ 15 h 40"/>
                <a:gd name="T4" fmla="*/ 16 w 35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0">
                  <a:moveTo>
                    <a:pt x="16" y="4"/>
                  </a:moveTo>
                  <a:cubicBezTo>
                    <a:pt x="35" y="4"/>
                    <a:pt x="32" y="0"/>
                    <a:pt x="33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1" name="자유형(F) 38">
              <a:extLst>
                <a:ext uri="{FF2B5EF4-FFF2-40B4-BE49-F238E27FC236}">
                  <a16:creationId xmlns:a16="http://schemas.microsoft.com/office/drawing/2014/main" id="{999BE747-1760-4290-9554-2DB09B8FC26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19441" y="2569203"/>
              <a:ext cx="127608" cy="69362"/>
            </a:xfrm>
            <a:custGeom>
              <a:avLst/>
              <a:gdLst>
                <a:gd name="T0" fmla="*/ 26 w 39"/>
                <a:gd name="T1" fmla="*/ 0 h 23"/>
                <a:gd name="T2" fmla="*/ 26 w 39"/>
                <a:gd name="T3" fmla="*/ 23 h 23"/>
                <a:gd name="T4" fmla="*/ 2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6" y="0"/>
                  </a:moveTo>
                  <a:cubicBezTo>
                    <a:pt x="39" y="1"/>
                    <a:pt x="38" y="21"/>
                    <a:pt x="26" y="23"/>
                  </a:cubicBezTo>
                  <a:cubicBezTo>
                    <a:pt x="0" y="23"/>
                    <a:pt x="5" y="2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2" name="자유형(F) 39">
              <a:extLst>
                <a:ext uri="{FF2B5EF4-FFF2-40B4-BE49-F238E27FC236}">
                  <a16:creationId xmlns:a16="http://schemas.microsoft.com/office/drawing/2014/main" id="{503557D6-43E9-4DAA-8B72-26F1D04D614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23788" y="2315841"/>
              <a:ext cx="131153" cy="81603"/>
            </a:xfrm>
            <a:custGeom>
              <a:avLst/>
              <a:gdLst>
                <a:gd name="T0" fmla="*/ 25 w 40"/>
                <a:gd name="T1" fmla="*/ 0 h 27"/>
                <a:gd name="T2" fmla="*/ 38 w 40"/>
                <a:gd name="T3" fmla="*/ 20 h 27"/>
                <a:gd name="T4" fmla="*/ 25 w 40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7">
                  <a:moveTo>
                    <a:pt x="25" y="0"/>
                  </a:moveTo>
                  <a:cubicBezTo>
                    <a:pt x="34" y="0"/>
                    <a:pt x="40" y="11"/>
                    <a:pt x="38" y="20"/>
                  </a:cubicBezTo>
                  <a:cubicBezTo>
                    <a:pt x="17" y="27"/>
                    <a:pt x="0" y="12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3" name="자유형(F) 40">
              <a:extLst>
                <a:ext uri="{FF2B5EF4-FFF2-40B4-BE49-F238E27FC236}">
                  <a16:creationId xmlns:a16="http://schemas.microsoft.com/office/drawing/2014/main" id="{26EA8B39-FD1C-43EA-9FC3-088FBC5D3F8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25280" y="4859140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4" name="자유형(F) 41">
              <a:extLst>
                <a:ext uri="{FF2B5EF4-FFF2-40B4-BE49-F238E27FC236}">
                  <a16:creationId xmlns:a16="http://schemas.microsoft.com/office/drawing/2014/main" id="{BDAD28D5-C39E-45C0-B963-E43053C2350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22039" y="1181851"/>
              <a:ext cx="144445" cy="78339"/>
            </a:xfrm>
            <a:custGeom>
              <a:avLst/>
              <a:gdLst>
                <a:gd name="T0" fmla="*/ 29 w 44"/>
                <a:gd name="T1" fmla="*/ 0 h 26"/>
                <a:gd name="T2" fmla="*/ 26 w 44"/>
                <a:gd name="T3" fmla="*/ 26 h 26"/>
                <a:gd name="T4" fmla="*/ 29 w 44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6">
                  <a:moveTo>
                    <a:pt x="29" y="0"/>
                  </a:moveTo>
                  <a:cubicBezTo>
                    <a:pt x="44" y="3"/>
                    <a:pt x="40" y="22"/>
                    <a:pt x="26" y="26"/>
                  </a:cubicBezTo>
                  <a:cubicBezTo>
                    <a:pt x="0" y="25"/>
                    <a:pt x="11" y="6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5" name="자유형(F) 42">
              <a:extLst>
                <a:ext uri="{FF2B5EF4-FFF2-40B4-BE49-F238E27FC236}">
                  <a16:creationId xmlns:a16="http://schemas.microsoft.com/office/drawing/2014/main" id="{45F46FED-0A7A-412D-945E-5E6A0A04383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33871" y="1845067"/>
              <a:ext cx="144445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6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6"/>
                  </a:cubicBezTo>
                  <a:cubicBezTo>
                    <a:pt x="29" y="32"/>
                    <a:pt x="0" y="7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6" name="자유형(F) 44">
              <a:extLst>
                <a:ext uri="{FF2B5EF4-FFF2-40B4-BE49-F238E27FC236}">
                  <a16:creationId xmlns:a16="http://schemas.microsoft.com/office/drawing/2014/main" id="{9D8B6E58-70EA-4795-9105-6D4CC24EFB1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43373" y="3373180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7" name="자유형(F) 45">
              <a:extLst>
                <a:ext uri="{FF2B5EF4-FFF2-40B4-BE49-F238E27FC236}">
                  <a16:creationId xmlns:a16="http://schemas.microsoft.com/office/drawing/2014/main" id="{85EBD4CD-C825-4CBA-8EF9-93AFAB44CA4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52232" y="1599401"/>
              <a:ext cx="144445" cy="102819"/>
            </a:xfrm>
            <a:custGeom>
              <a:avLst/>
              <a:gdLst>
                <a:gd name="T0" fmla="*/ 31 w 44"/>
                <a:gd name="T1" fmla="*/ 0 h 34"/>
                <a:gd name="T2" fmla="*/ 42 w 44"/>
                <a:gd name="T3" fmla="*/ 19 h 34"/>
                <a:gd name="T4" fmla="*/ 31 w 44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0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8" name="자유형(F) 46">
              <a:extLst>
                <a:ext uri="{FF2B5EF4-FFF2-40B4-BE49-F238E27FC236}">
                  <a16:creationId xmlns:a16="http://schemas.microsoft.com/office/drawing/2014/main" id="{4AF08BAC-FA3B-4584-AEB1-57F9F11B5EA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26212" y="4626521"/>
              <a:ext cx="121406" cy="81603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9" name="자유형(F) 47">
              <a:extLst>
                <a:ext uri="{FF2B5EF4-FFF2-40B4-BE49-F238E27FC236}">
                  <a16:creationId xmlns:a16="http://schemas.microsoft.com/office/drawing/2014/main" id="{7589A4F4-D0D0-424F-8EE2-7FBC5254459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41483" y="3610834"/>
              <a:ext cx="147990" cy="78339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10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0" name="자유형(F) 48">
              <a:extLst>
                <a:ext uri="{FF2B5EF4-FFF2-40B4-BE49-F238E27FC236}">
                  <a16:creationId xmlns:a16="http://schemas.microsoft.com/office/drawing/2014/main" id="{73DA695D-C4CA-4BE2-B891-934812AEA32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60404" y="3843489"/>
              <a:ext cx="133812" cy="79154"/>
            </a:xfrm>
            <a:custGeom>
              <a:avLst/>
              <a:gdLst>
                <a:gd name="T0" fmla="*/ 19 w 41"/>
                <a:gd name="T1" fmla="*/ 0 h 26"/>
                <a:gd name="T2" fmla="*/ 7 w 41"/>
                <a:gd name="T3" fmla="*/ 19 h 26"/>
                <a:gd name="T4" fmla="*/ 19 w 41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6">
                  <a:moveTo>
                    <a:pt x="19" y="0"/>
                  </a:moveTo>
                  <a:cubicBezTo>
                    <a:pt x="41" y="9"/>
                    <a:pt x="28" y="26"/>
                    <a:pt x="7" y="19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1" name="자유형(F) 49">
              <a:extLst>
                <a:ext uri="{FF2B5EF4-FFF2-40B4-BE49-F238E27FC236}">
                  <a16:creationId xmlns:a16="http://schemas.microsoft.com/office/drawing/2014/main" id="{5609509E-6B74-4BB3-8A95-B071E6DEF32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48882" y="920437"/>
              <a:ext cx="127608" cy="81603"/>
            </a:xfrm>
            <a:custGeom>
              <a:avLst/>
              <a:gdLst>
                <a:gd name="T0" fmla="*/ 21 w 39"/>
                <a:gd name="T1" fmla="*/ 2 h 27"/>
                <a:gd name="T2" fmla="*/ 26 w 39"/>
                <a:gd name="T3" fmla="*/ 24 h 27"/>
                <a:gd name="T4" fmla="*/ 21 w 39"/>
                <a:gd name="T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1" y="2"/>
                  </a:moveTo>
                  <a:cubicBezTo>
                    <a:pt x="36" y="0"/>
                    <a:pt x="39" y="17"/>
                    <a:pt x="26" y="24"/>
                  </a:cubicBezTo>
                  <a:cubicBezTo>
                    <a:pt x="8" y="27"/>
                    <a:pt x="0" y="9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2" name="자유형(F) 62">
              <a:extLst>
                <a:ext uri="{FF2B5EF4-FFF2-40B4-BE49-F238E27FC236}">
                  <a16:creationId xmlns:a16="http://schemas.microsoft.com/office/drawing/2014/main" id="{D86712FB-DE71-4BEF-AFA8-95798DDA610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53136" y="4513254"/>
              <a:ext cx="150648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4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3" name="자유형(F) 63">
              <a:extLst>
                <a:ext uri="{FF2B5EF4-FFF2-40B4-BE49-F238E27FC236}">
                  <a16:creationId xmlns:a16="http://schemas.microsoft.com/office/drawing/2014/main" id="{A34BC163-A82B-4C2D-9CA4-15AE1DF350C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13887" y="3292339"/>
              <a:ext cx="121406" cy="124036"/>
            </a:xfrm>
            <a:custGeom>
              <a:avLst/>
              <a:gdLst>
                <a:gd name="T0" fmla="*/ 24 w 37"/>
                <a:gd name="T1" fmla="*/ 4 h 41"/>
                <a:gd name="T2" fmla="*/ 29 w 37"/>
                <a:gd name="T3" fmla="*/ 26 h 41"/>
                <a:gd name="T4" fmla="*/ 24 w 37"/>
                <a:gd name="T5" fmla="*/ 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41">
                  <a:moveTo>
                    <a:pt x="24" y="4"/>
                  </a:moveTo>
                  <a:cubicBezTo>
                    <a:pt x="37" y="1"/>
                    <a:pt x="28" y="18"/>
                    <a:pt x="29" y="26"/>
                  </a:cubicBezTo>
                  <a:cubicBezTo>
                    <a:pt x="8" y="41"/>
                    <a:pt x="0" y="0"/>
                    <a:pt x="24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4" name="자유형(F) 64">
              <a:extLst>
                <a:ext uri="{FF2B5EF4-FFF2-40B4-BE49-F238E27FC236}">
                  <a16:creationId xmlns:a16="http://schemas.microsoft.com/office/drawing/2014/main" id="{57647322-5A51-49E6-BE10-81FC4231EAE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87119" y="4756266"/>
              <a:ext cx="137356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5" name="자유형(F) 65">
              <a:extLst>
                <a:ext uri="{FF2B5EF4-FFF2-40B4-BE49-F238E27FC236}">
                  <a16:creationId xmlns:a16="http://schemas.microsoft.com/office/drawing/2014/main" id="{D9C30F97-C7F8-4E52-BE39-8741E66A59F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02438" y="3633468"/>
              <a:ext cx="121406" cy="79154"/>
            </a:xfrm>
            <a:custGeom>
              <a:avLst/>
              <a:gdLst>
                <a:gd name="T0" fmla="*/ 19 w 37"/>
                <a:gd name="T1" fmla="*/ 0 h 26"/>
                <a:gd name="T2" fmla="*/ 22 w 37"/>
                <a:gd name="T3" fmla="*/ 26 h 26"/>
                <a:gd name="T4" fmla="*/ 19 w 3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6">
                  <a:moveTo>
                    <a:pt x="19" y="0"/>
                  </a:moveTo>
                  <a:cubicBezTo>
                    <a:pt x="31" y="1"/>
                    <a:pt x="37" y="23"/>
                    <a:pt x="22" y="26"/>
                  </a:cubicBezTo>
                  <a:cubicBezTo>
                    <a:pt x="2" y="26"/>
                    <a:pt x="0" y="0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6" name="자유형(F) 66">
              <a:extLst>
                <a:ext uri="{FF2B5EF4-FFF2-40B4-BE49-F238E27FC236}">
                  <a16:creationId xmlns:a16="http://schemas.microsoft.com/office/drawing/2014/main" id="{978C2F76-B858-491A-B6CC-0D1A7693946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04909" y="2054390"/>
              <a:ext cx="131153" cy="111796"/>
            </a:xfrm>
            <a:custGeom>
              <a:avLst/>
              <a:gdLst>
                <a:gd name="T0" fmla="*/ 22 w 40"/>
                <a:gd name="T1" fmla="*/ 1 h 37"/>
                <a:gd name="T2" fmla="*/ 40 w 40"/>
                <a:gd name="T3" fmla="*/ 18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36" y="0"/>
                    <a:pt x="40" y="8"/>
                    <a:pt x="40" y="18"/>
                  </a:cubicBezTo>
                  <a:cubicBezTo>
                    <a:pt x="27" y="37"/>
                    <a:pt x="0" y="14"/>
                    <a:pt x="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7" name="자유형(F) 67">
              <a:extLst>
                <a:ext uri="{FF2B5EF4-FFF2-40B4-BE49-F238E27FC236}">
                  <a16:creationId xmlns:a16="http://schemas.microsoft.com/office/drawing/2014/main" id="{D535770A-E3CC-44E0-A8F8-554B90FFEAB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98145" y="2831840"/>
              <a:ext cx="157737" cy="118324"/>
            </a:xfrm>
            <a:custGeom>
              <a:avLst/>
              <a:gdLst>
                <a:gd name="T0" fmla="*/ 28 w 48"/>
                <a:gd name="T1" fmla="*/ 1 h 39"/>
                <a:gd name="T2" fmla="*/ 46 w 48"/>
                <a:gd name="T3" fmla="*/ 11 h 39"/>
                <a:gd name="T4" fmla="*/ 28 w 48"/>
                <a:gd name="T5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39">
                  <a:moveTo>
                    <a:pt x="28" y="1"/>
                  </a:moveTo>
                  <a:cubicBezTo>
                    <a:pt x="39" y="0"/>
                    <a:pt x="43" y="5"/>
                    <a:pt x="46" y="11"/>
                  </a:cubicBezTo>
                  <a:cubicBezTo>
                    <a:pt x="48" y="39"/>
                    <a:pt x="0" y="17"/>
                    <a:pt x="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8" name="자유형(F) 68">
              <a:extLst>
                <a:ext uri="{FF2B5EF4-FFF2-40B4-BE49-F238E27FC236}">
                  <a16:creationId xmlns:a16="http://schemas.microsoft.com/office/drawing/2014/main" id="{FD126D69-1EB2-4DCB-A264-762F634E2CA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13292" y="4168868"/>
              <a:ext cx="115202" cy="124036"/>
            </a:xfrm>
            <a:custGeom>
              <a:avLst/>
              <a:gdLst>
                <a:gd name="T0" fmla="*/ 16 w 35"/>
                <a:gd name="T1" fmla="*/ 4 h 41"/>
                <a:gd name="T2" fmla="*/ 33 w 35"/>
                <a:gd name="T3" fmla="*/ 15 h 41"/>
                <a:gd name="T4" fmla="*/ 16 w 35"/>
                <a:gd name="T5" fmla="*/ 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1">
                  <a:moveTo>
                    <a:pt x="16" y="4"/>
                  </a:moveTo>
                  <a:cubicBezTo>
                    <a:pt x="35" y="5"/>
                    <a:pt x="32" y="0"/>
                    <a:pt x="33" y="15"/>
                  </a:cubicBezTo>
                  <a:cubicBezTo>
                    <a:pt x="34" y="41"/>
                    <a:pt x="0" y="23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9" name="자유형(F) 69">
              <a:extLst>
                <a:ext uri="{FF2B5EF4-FFF2-40B4-BE49-F238E27FC236}">
                  <a16:creationId xmlns:a16="http://schemas.microsoft.com/office/drawing/2014/main" id="{22488CD0-20F4-40B4-9BDA-3B4871453FE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04792" y="1772145"/>
              <a:ext cx="144445" cy="111796"/>
            </a:xfrm>
            <a:custGeom>
              <a:avLst/>
              <a:gdLst>
                <a:gd name="T0" fmla="*/ 29 w 44"/>
                <a:gd name="T1" fmla="*/ 0 h 37"/>
                <a:gd name="T2" fmla="*/ 42 w 44"/>
                <a:gd name="T3" fmla="*/ 21 h 37"/>
                <a:gd name="T4" fmla="*/ 29 w 44"/>
                <a:gd name="T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7">
                  <a:moveTo>
                    <a:pt x="29" y="0"/>
                  </a:moveTo>
                  <a:cubicBezTo>
                    <a:pt x="36" y="2"/>
                    <a:pt x="44" y="12"/>
                    <a:pt x="42" y="21"/>
                  </a:cubicBezTo>
                  <a:cubicBezTo>
                    <a:pt x="25" y="37"/>
                    <a:pt x="0" y="7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0" name="자유형(F) 70">
              <a:extLst>
                <a:ext uri="{FF2B5EF4-FFF2-40B4-BE49-F238E27FC236}">
                  <a16:creationId xmlns:a16="http://schemas.microsoft.com/office/drawing/2014/main" id="{D3DC5F05-0B96-468C-ABB0-0FA075BED7B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53871" y="1216307"/>
              <a:ext cx="131153" cy="75890"/>
            </a:xfrm>
            <a:custGeom>
              <a:avLst/>
              <a:gdLst>
                <a:gd name="T0" fmla="*/ 18 w 40"/>
                <a:gd name="T1" fmla="*/ 0 h 25"/>
                <a:gd name="T2" fmla="*/ 7 w 40"/>
                <a:gd name="T3" fmla="*/ 21 h 25"/>
                <a:gd name="T4" fmla="*/ 18 w 40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5">
                  <a:moveTo>
                    <a:pt x="18" y="0"/>
                  </a:moveTo>
                  <a:cubicBezTo>
                    <a:pt x="40" y="9"/>
                    <a:pt x="26" y="25"/>
                    <a:pt x="7" y="21"/>
                  </a:cubicBezTo>
                  <a:cubicBezTo>
                    <a:pt x="0" y="11"/>
                    <a:pt x="5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1" name="자유형(F) 71">
              <a:extLst>
                <a:ext uri="{FF2B5EF4-FFF2-40B4-BE49-F238E27FC236}">
                  <a16:creationId xmlns:a16="http://schemas.microsoft.com/office/drawing/2014/main" id="{0FDB21DE-5211-4DA0-8D86-4C9D5553E7E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06541" y="2314012"/>
              <a:ext cx="131153" cy="90579"/>
            </a:xfrm>
            <a:custGeom>
              <a:avLst/>
              <a:gdLst>
                <a:gd name="T0" fmla="*/ 22 w 40"/>
                <a:gd name="T1" fmla="*/ 0 h 30"/>
                <a:gd name="T2" fmla="*/ 16 w 40"/>
                <a:gd name="T3" fmla="*/ 26 h 30"/>
                <a:gd name="T4" fmla="*/ 22 w 40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0">
                  <a:moveTo>
                    <a:pt x="22" y="0"/>
                  </a:moveTo>
                  <a:cubicBezTo>
                    <a:pt x="39" y="3"/>
                    <a:pt x="40" y="30"/>
                    <a:pt x="16" y="26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2" name="자유형(F) 72">
              <a:extLst>
                <a:ext uri="{FF2B5EF4-FFF2-40B4-BE49-F238E27FC236}">
                  <a16:creationId xmlns:a16="http://schemas.microsoft.com/office/drawing/2014/main" id="{06E5F41D-CA10-44FA-A981-36142953F28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09804" y="2540871"/>
              <a:ext cx="131153" cy="90579"/>
            </a:xfrm>
            <a:custGeom>
              <a:avLst/>
              <a:gdLst>
                <a:gd name="T0" fmla="*/ 22 w 40"/>
                <a:gd name="T1" fmla="*/ 0 h 30"/>
                <a:gd name="T2" fmla="*/ 17 w 40"/>
                <a:gd name="T3" fmla="*/ 26 h 30"/>
                <a:gd name="T4" fmla="*/ 22 w 40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0">
                  <a:moveTo>
                    <a:pt x="22" y="0"/>
                  </a:moveTo>
                  <a:cubicBezTo>
                    <a:pt x="40" y="1"/>
                    <a:pt x="40" y="30"/>
                    <a:pt x="17" y="26"/>
                  </a:cubicBezTo>
                  <a:cubicBezTo>
                    <a:pt x="0" y="7"/>
                    <a:pt x="15" y="5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3" name="자유형(F) 73">
              <a:extLst>
                <a:ext uri="{FF2B5EF4-FFF2-40B4-BE49-F238E27FC236}">
                  <a16:creationId xmlns:a16="http://schemas.microsoft.com/office/drawing/2014/main" id="{781ACB29-7958-4FB6-A3C1-ABA50A5CA5E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14678" y="3047034"/>
              <a:ext cx="121406" cy="84051"/>
            </a:xfrm>
            <a:custGeom>
              <a:avLst/>
              <a:gdLst>
                <a:gd name="T0" fmla="*/ 13 w 37"/>
                <a:gd name="T1" fmla="*/ 2 h 28"/>
                <a:gd name="T2" fmla="*/ 29 w 37"/>
                <a:gd name="T3" fmla="*/ 9 h 28"/>
                <a:gd name="T4" fmla="*/ 14 w 37"/>
                <a:gd name="T5" fmla="*/ 28 h 28"/>
                <a:gd name="T6" fmla="*/ 13 w 37"/>
                <a:gd name="T7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28">
                  <a:moveTo>
                    <a:pt x="13" y="2"/>
                  </a:moveTo>
                  <a:cubicBezTo>
                    <a:pt x="23" y="0"/>
                    <a:pt x="25" y="4"/>
                    <a:pt x="29" y="9"/>
                  </a:cubicBezTo>
                  <a:cubicBezTo>
                    <a:pt x="37" y="19"/>
                    <a:pt x="25" y="25"/>
                    <a:pt x="14" y="28"/>
                  </a:cubicBezTo>
                  <a:cubicBezTo>
                    <a:pt x="4" y="21"/>
                    <a:pt x="0" y="7"/>
                    <a:pt x="13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4" name="자유형(F) 74">
              <a:extLst>
                <a:ext uri="{FF2B5EF4-FFF2-40B4-BE49-F238E27FC236}">
                  <a16:creationId xmlns:a16="http://schemas.microsoft.com/office/drawing/2014/main" id="{EAE376CE-F382-4FE2-9FAE-6F88B1B5A71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30776" y="1430030"/>
              <a:ext cx="137356" cy="120771"/>
            </a:xfrm>
            <a:custGeom>
              <a:avLst/>
              <a:gdLst>
                <a:gd name="T0" fmla="*/ 19 w 42"/>
                <a:gd name="T1" fmla="*/ 0 h 40"/>
                <a:gd name="T2" fmla="*/ 4 w 42"/>
                <a:gd name="T3" fmla="*/ 19 h 40"/>
                <a:gd name="T4" fmla="*/ 19 w 42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40">
                  <a:moveTo>
                    <a:pt x="19" y="0"/>
                  </a:moveTo>
                  <a:cubicBezTo>
                    <a:pt x="42" y="10"/>
                    <a:pt x="20" y="40"/>
                    <a:pt x="4" y="19"/>
                  </a:cubicBezTo>
                  <a:cubicBezTo>
                    <a:pt x="0" y="6"/>
                    <a:pt x="8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5" name="자유형(F) 75">
              <a:extLst>
                <a:ext uri="{FF2B5EF4-FFF2-40B4-BE49-F238E27FC236}">
                  <a16:creationId xmlns:a16="http://schemas.microsoft.com/office/drawing/2014/main" id="{DCFA6CA1-29A7-476B-9BE1-EEB5581A1D2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44628" y="5018066"/>
              <a:ext cx="128495" cy="78339"/>
            </a:xfrm>
            <a:custGeom>
              <a:avLst/>
              <a:gdLst>
                <a:gd name="T0" fmla="*/ 23 w 39"/>
                <a:gd name="T1" fmla="*/ 0 h 26"/>
                <a:gd name="T2" fmla="*/ 19 w 39"/>
                <a:gd name="T3" fmla="*/ 26 h 26"/>
                <a:gd name="T4" fmla="*/ 23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3" y="0"/>
                  </a:moveTo>
                  <a:cubicBezTo>
                    <a:pt x="39" y="3"/>
                    <a:pt x="34" y="25"/>
                    <a:pt x="19" y="26"/>
                  </a:cubicBezTo>
                  <a:cubicBezTo>
                    <a:pt x="0" y="19"/>
                    <a:pt x="7" y="3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6" name="자유형(F) 77">
              <a:extLst>
                <a:ext uri="{FF2B5EF4-FFF2-40B4-BE49-F238E27FC236}">
                  <a16:creationId xmlns:a16="http://schemas.microsoft.com/office/drawing/2014/main" id="{9F8A417E-86ED-41C8-90E5-43AAE5E4449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16342" y="3857047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3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7" name="자유형(F) 85">
              <a:extLst>
                <a:ext uri="{FF2B5EF4-FFF2-40B4-BE49-F238E27FC236}">
                  <a16:creationId xmlns:a16="http://schemas.microsoft.com/office/drawing/2014/main" id="{5A0BE459-853D-4C4F-900A-A1B1CDB39B9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54010" y="1007196"/>
              <a:ext cx="127608" cy="97107"/>
            </a:xfrm>
            <a:custGeom>
              <a:avLst/>
              <a:gdLst>
                <a:gd name="T0" fmla="*/ 21 w 39"/>
                <a:gd name="T1" fmla="*/ 0 h 32"/>
                <a:gd name="T2" fmla="*/ 13 w 39"/>
                <a:gd name="T3" fmla="*/ 20 h 32"/>
                <a:gd name="T4" fmla="*/ 21 w 39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2">
                  <a:moveTo>
                    <a:pt x="21" y="0"/>
                  </a:moveTo>
                  <a:cubicBezTo>
                    <a:pt x="39" y="2"/>
                    <a:pt x="32" y="32"/>
                    <a:pt x="13" y="20"/>
                  </a:cubicBezTo>
                  <a:cubicBezTo>
                    <a:pt x="3" y="23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8" name="자유형(F) 87">
              <a:extLst>
                <a:ext uri="{FF2B5EF4-FFF2-40B4-BE49-F238E27FC236}">
                  <a16:creationId xmlns:a16="http://schemas.microsoft.com/office/drawing/2014/main" id="{A985AB4F-9BF9-4E80-9168-5A1639FAC0D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59442" y="790690"/>
              <a:ext cx="134697" cy="90579"/>
            </a:xfrm>
            <a:custGeom>
              <a:avLst/>
              <a:gdLst>
                <a:gd name="T0" fmla="*/ 27 w 41"/>
                <a:gd name="T1" fmla="*/ 0 h 30"/>
                <a:gd name="T2" fmla="*/ 41 w 41"/>
                <a:gd name="T3" fmla="*/ 19 h 30"/>
                <a:gd name="T4" fmla="*/ 27 w 41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0">
                  <a:moveTo>
                    <a:pt x="27" y="0"/>
                  </a:moveTo>
                  <a:cubicBezTo>
                    <a:pt x="35" y="0"/>
                    <a:pt x="40" y="11"/>
                    <a:pt x="41" y="19"/>
                  </a:cubicBezTo>
                  <a:cubicBezTo>
                    <a:pt x="21" y="30"/>
                    <a:pt x="0" y="10"/>
                    <a:pt x="2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9" name="자유형(F) 88">
              <a:extLst>
                <a:ext uri="{FF2B5EF4-FFF2-40B4-BE49-F238E27FC236}">
                  <a16:creationId xmlns:a16="http://schemas.microsoft.com/office/drawing/2014/main" id="{93C923D1-3B9F-4810-8E5D-C94F6FF62B3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87374" y="1828326"/>
              <a:ext cx="6204" cy="6527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1" y="1"/>
                    <a:pt x="2" y="2"/>
                  </a:cubicBezTo>
                  <a:cubicBezTo>
                    <a:pt x="1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0" name="자유형(F) 91">
              <a:extLst>
                <a:ext uri="{FF2B5EF4-FFF2-40B4-BE49-F238E27FC236}">
                  <a16:creationId xmlns:a16="http://schemas.microsoft.com/office/drawing/2014/main" id="{354D28C5-BD2A-41C3-BFC6-43644A0D5E3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35835" y="4740844"/>
              <a:ext cx="118747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0" y="1"/>
                    <a:pt x="36" y="24"/>
                    <a:pt x="21" y="27"/>
                  </a:cubicBezTo>
                  <a:cubicBezTo>
                    <a:pt x="1" y="26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1" name="자유형(F) 92">
              <a:extLst>
                <a:ext uri="{FF2B5EF4-FFF2-40B4-BE49-F238E27FC236}">
                  <a16:creationId xmlns:a16="http://schemas.microsoft.com/office/drawing/2014/main" id="{104272CE-1E5C-453C-83B6-B68FB2A2B14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43618" y="5014918"/>
              <a:ext cx="140901" cy="102819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2" name="자유형(F) 93">
              <a:extLst>
                <a:ext uri="{FF2B5EF4-FFF2-40B4-BE49-F238E27FC236}">
                  <a16:creationId xmlns:a16="http://schemas.microsoft.com/office/drawing/2014/main" id="{55D10D88-9546-400C-A74F-6E3F4CF5990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38432" y="4222102"/>
              <a:ext cx="127608" cy="79154"/>
            </a:xfrm>
            <a:custGeom>
              <a:avLst/>
              <a:gdLst>
                <a:gd name="T0" fmla="*/ 23 w 39"/>
                <a:gd name="T1" fmla="*/ 0 h 26"/>
                <a:gd name="T2" fmla="*/ 19 w 39"/>
                <a:gd name="T3" fmla="*/ 26 h 26"/>
                <a:gd name="T4" fmla="*/ 23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3" y="0"/>
                  </a:moveTo>
                  <a:cubicBezTo>
                    <a:pt x="39" y="4"/>
                    <a:pt x="34" y="25"/>
                    <a:pt x="19" y="26"/>
                  </a:cubicBezTo>
                  <a:cubicBezTo>
                    <a:pt x="0" y="20"/>
                    <a:pt x="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3" name="자유형(F) 94">
              <a:extLst>
                <a:ext uri="{FF2B5EF4-FFF2-40B4-BE49-F238E27FC236}">
                  <a16:creationId xmlns:a16="http://schemas.microsoft.com/office/drawing/2014/main" id="{55E335CC-D34F-4DEE-8A0A-9E01C78884E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72692" y="2116258"/>
              <a:ext cx="138242" cy="102819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4" name="자유형(F) 95">
              <a:extLst>
                <a:ext uri="{FF2B5EF4-FFF2-40B4-BE49-F238E27FC236}">
                  <a16:creationId xmlns:a16="http://schemas.microsoft.com/office/drawing/2014/main" id="{C1E4C21E-40FD-4FA8-BEE9-05A68374F12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67378" y="4487357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2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5" name="자유형(F) 96">
              <a:extLst>
                <a:ext uri="{FF2B5EF4-FFF2-40B4-BE49-F238E27FC236}">
                  <a16:creationId xmlns:a16="http://schemas.microsoft.com/office/drawing/2014/main" id="{ED0184B0-95A7-46BA-9F96-4C82BB22EE9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80093" y="3902573"/>
              <a:ext cx="147104" cy="108531"/>
            </a:xfrm>
            <a:custGeom>
              <a:avLst/>
              <a:gdLst>
                <a:gd name="T0" fmla="*/ 28 w 45"/>
                <a:gd name="T1" fmla="*/ 0 h 36"/>
                <a:gd name="T2" fmla="*/ 41 w 45"/>
                <a:gd name="T3" fmla="*/ 20 h 36"/>
                <a:gd name="T4" fmla="*/ 28 w 45"/>
                <a:gd name="T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36">
                  <a:moveTo>
                    <a:pt x="28" y="0"/>
                  </a:moveTo>
                  <a:cubicBezTo>
                    <a:pt x="32" y="0"/>
                    <a:pt x="45" y="13"/>
                    <a:pt x="41" y="20"/>
                  </a:cubicBezTo>
                  <a:cubicBezTo>
                    <a:pt x="24" y="36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6" name="자유형(F) 97">
              <a:extLst>
                <a:ext uri="{FF2B5EF4-FFF2-40B4-BE49-F238E27FC236}">
                  <a16:creationId xmlns:a16="http://schemas.microsoft.com/office/drawing/2014/main" id="{B059191B-997F-460D-8D4F-76E28A96FFD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67359" y="2680665"/>
              <a:ext cx="190526" cy="121588"/>
            </a:xfrm>
            <a:custGeom>
              <a:avLst/>
              <a:gdLst>
                <a:gd name="T0" fmla="*/ 42 w 58"/>
                <a:gd name="T1" fmla="*/ 0 h 40"/>
                <a:gd name="T2" fmla="*/ 53 w 58"/>
                <a:gd name="T3" fmla="*/ 17 h 40"/>
                <a:gd name="T4" fmla="*/ 42 w 58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40">
                  <a:moveTo>
                    <a:pt x="42" y="0"/>
                  </a:moveTo>
                  <a:cubicBezTo>
                    <a:pt x="52" y="0"/>
                    <a:pt x="50" y="9"/>
                    <a:pt x="53" y="17"/>
                  </a:cubicBezTo>
                  <a:cubicBezTo>
                    <a:pt x="58" y="40"/>
                    <a:pt x="0" y="6"/>
                    <a:pt x="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7" name="자유형(F) 98">
              <a:extLst>
                <a:ext uri="{FF2B5EF4-FFF2-40B4-BE49-F238E27FC236}">
                  <a16:creationId xmlns:a16="http://schemas.microsoft.com/office/drawing/2014/main" id="{30807E6B-1F4F-4780-9CE0-8C43F0C1925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67410" y="3241558"/>
              <a:ext cx="147990" cy="79154"/>
            </a:xfrm>
            <a:custGeom>
              <a:avLst/>
              <a:gdLst>
                <a:gd name="T0" fmla="*/ 23 w 45"/>
                <a:gd name="T1" fmla="*/ 0 h 26"/>
                <a:gd name="T2" fmla="*/ 30 w 45"/>
                <a:gd name="T3" fmla="*/ 26 h 26"/>
                <a:gd name="T4" fmla="*/ 23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3" y="0"/>
                  </a:moveTo>
                  <a:cubicBezTo>
                    <a:pt x="33" y="2"/>
                    <a:pt x="45" y="21"/>
                    <a:pt x="30" y="26"/>
                  </a:cubicBezTo>
                  <a:cubicBezTo>
                    <a:pt x="10" y="24"/>
                    <a:pt x="0" y="8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8" name="자유형(F) 99">
              <a:extLst>
                <a:ext uri="{FF2B5EF4-FFF2-40B4-BE49-F238E27FC236}">
                  <a16:creationId xmlns:a16="http://schemas.microsoft.com/office/drawing/2014/main" id="{352F9236-81D0-479E-81C9-BA5B8639FE2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51512" y="2915059"/>
              <a:ext cx="219770" cy="121588"/>
            </a:xfrm>
            <a:custGeom>
              <a:avLst/>
              <a:gdLst>
                <a:gd name="T0" fmla="*/ 36 w 67"/>
                <a:gd name="T1" fmla="*/ 0 h 40"/>
                <a:gd name="T2" fmla="*/ 44 w 67"/>
                <a:gd name="T3" fmla="*/ 2 h 40"/>
                <a:gd name="T4" fmla="*/ 31 w 67"/>
                <a:gd name="T5" fmla="*/ 2 h 40"/>
                <a:gd name="T6" fmla="*/ 36 w 67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40">
                  <a:moveTo>
                    <a:pt x="36" y="0"/>
                  </a:moveTo>
                  <a:cubicBezTo>
                    <a:pt x="39" y="3"/>
                    <a:pt x="41" y="0"/>
                    <a:pt x="44" y="2"/>
                  </a:cubicBezTo>
                  <a:cubicBezTo>
                    <a:pt x="67" y="40"/>
                    <a:pt x="0" y="25"/>
                    <a:pt x="31" y="2"/>
                  </a:cubicBezTo>
                  <a:cubicBezTo>
                    <a:pt x="24" y="11"/>
                    <a:pt x="31" y="5"/>
                    <a:pt x="3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9" name="자유형(F) 100">
              <a:extLst>
                <a:ext uri="{FF2B5EF4-FFF2-40B4-BE49-F238E27FC236}">
                  <a16:creationId xmlns:a16="http://schemas.microsoft.com/office/drawing/2014/main" id="{228F62FF-0CDF-4400-8503-1FF89045D62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84501" y="3598428"/>
              <a:ext cx="128495" cy="93843"/>
            </a:xfrm>
            <a:custGeom>
              <a:avLst/>
              <a:gdLst>
                <a:gd name="T0" fmla="*/ 28 w 39"/>
                <a:gd name="T1" fmla="*/ 1 h 31"/>
                <a:gd name="T2" fmla="*/ 39 w 39"/>
                <a:gd name="T3" fmla="*/ 21 h 31"/>
                <a:gd name="T4" fmla="*/ 28 w 39"/>
                <a:gd name="T5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8" y="1"/>
                  </a:moveTo>
                  <a:cubicBezTo>
                    <a:pt x="38" y="0"/>
                    <a:pt x="38" y="12"/>
                    <a:pt x="39" y="21"/>
                  </a:cubicBezTo>
                  <a:cubicBezTo>
                    <a:pt x="18" y="31"/>
                    <a:pt x="0" y="12"/>
                    <a:pt x="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0" name="자유형(F) 101">
              <a:extLst>
                <a:ext uri="{FF2B5EF4-FFF2-40B4-BE49-F238E27FC236}">
                  <a16:creationId xmlns:a16="http://schemas.microsoft.com/office/drawing/2014/main" id="{65D83649-C985-428C-8237-D84AB553446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80037" y="2402462"/>
              <a:ext cx="138242" cy="81603"/>
            </a:xfrm>
            <a:custGeom>
              <a:avLst/>
              <a:gdLst>
                <a:gd name="T0" fmla="*/ 22 w 42"/>
                <a:gd name="T1" fmla="*/ 0 h 27"/>
                <a:gd name="T2" fmla="*/ 14 w 42"/>
                <a:gd name="T3" fmla="*/ 25 h 27"/>
                <a:gd name="T4" fmla="*/ 22 w 4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7">
                  <a:moveTo>
                    <a:pt x="22" y="0"/>
                  </a:moveTo>
                  <a:cubicBezTo>
                    <a:pt x="42" y="7"/>
                    <a:pt x="28" y="27"/>
                    <a:pt x="14" y="25"/>
                  </a:cubicBezTo>
                  <a:cubicBezTo>
                    <a:pt x="0" y="18"/>
                    <a:pt x="9" y="2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1" name="자유형(F) 102">
              <a:extLst>
                <a:ext uri="{FF2B5EF4-FFF2-40B4-BE49-F238E27FC236}">
                  <a16:creationId xmlns:a16="http://schemas.microsoft.com/office/drawing/2014/main" id="{36B9BD6C-57EB-437C-B02D-C1FA39F7E52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900694" y="1824126"/>
              <a:ext cx="121406" cy="99554"/>
            </a:xfrm>
            <a:custGeom>
              <a:avLst/>
              <a:gdLst>
                <a:gd name="T0" fmla="*/ 21 w 37"/>
                <a:gd name="T1" fmla="*/ 0 h 33"/>
                <a:gd name="T2" fmla="*/ 19 w 37"/>
                <a:gd name="T3" fmla="*/ 23 h 33"/>
                <a:gd name="T4" fmla="*/ 21 w 37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3">
                  <a:moveTo>
                    <a:pt x="21" y="0"/>
                  </a:moveTo>
                  <a:cubicBezTo>
                    <a:pt x="37" y="0"/>
                    <a:pt x="29" y="33"/>
                    <a:pt x="19" y="23"/>
                  </a:cubicBezTo>
                  <a:cubicBezTo>
                    <a:pt x="0" y="30"/>
                    <a:pt x="3" y="0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2" name="자유형(F) 103">
              <a:extLst>
                <a:ext uri="{FF2B5EF4-FFF2-40B4-BE49-F238E27FC236}">
                  <a16:creationId xmlns:a16="http://schemas.microsoft.com/office/drawing/2014/main" id="{A35D6B53-869E-45B0-AC2C-9506E3AD81A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98291" y="1550439"/>
              <a:ext cx="140901" cy="102819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3" name="자유형(F) 104">
              <a:extLst>
                <a:ext uri="{FF2B5EF4-FFF2-40B4-BE49-F238E27FC236}">
                  <a16:creationId xmlns:a16="http://schemas.microsoft.com/office/drawing/2014/main" id="{8619CBCD-ED81-405B-A622-3933C149C83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916643" y="5116633"/>
              <a:ext cx="7089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4" name="자유형(F) 113">
              <a:extLst>
                <a:ext uri="{FF2B5EF4-FFF2-40B4-BE49-F238E27FC236}">
                  <a16:creationId xmlns:a16="http://schemas.microsoft.com/office/drawing/2014/main" id="{71E64CCC-EF55-487E-ADBA-D2ABDF6CA31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962643" y="2725450"/>
              <a:ext cx="9748" cy="8977"/>
            </a:xfrm>
            <a:custGeom>
              <a:avLst/>
              <a:gdLst>
                <a:gd name="T0" fmla="*/ 1 w 3"/>
                <a:gd name="T1" fmla="*/ 0 h 3"/>
                <a:gd name="T2" fmla="*/ 3 w 3"/>
                <a:gd name="T3" fmla="*/ 1 h 3"/>
                <a:gd name="T4" fmla="*/ 1 w 3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1" y="0"/>
                    <a:pt x="2" y="1"/>
                    <a:pt x="3" y="1"/>
                  </a:cubicBezTo>
                  <a:cubicBezTo>
                    <a:pt x="2" y="3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5" name="자유형(F) 114">
              <a:extLst>
                <a:ext uri="{FF2B5EF4-FFF2-40B4-BE49-F238E27FC236}">
                  <a16:creationId xmlns:a16="http://schemas.microsoft.com/office/drawing/2014/main" id="{1A8DBD4A-D494-4B15-BE34-4072A8D05F1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962783" y="3962400"/>
              <a:ext cx="6204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2" y="2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6" name="자유형(F) 115">
              <a:extLst>
                <a:ext uri="{FF2B5EF4-FFF2-40B4-BE49-F238E27FC236}">
                  <a16:creationId xmlns:a16="http://schemas.microsoft.com/office/drawing/2014/main" id="{E2C0B363-C273-4882-99C3-AE45D699563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968496" y="3299546"/>
              <a:ext cx="6204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7" name="자유형(F) 117">
              <a:extLst>
                <a:ext uri="{FF2B5EF4-FFF2-40B4-BE49-F238E27FC236}">
                  <a16:creationId xmlns:a16="http://schemas.microsoft.com/office/drawing/2014/main" id="{95FFDB61-AA93-4636-A837-AEC981E6C3F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980294" y="1603867"/>
              <a:ext cx="7089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8" name="자유형(F) 118">
              <a:extLst>
                <a:ext uri="{FF2B5EF4-FFF2-40B4-BE49-F238E27FC236}">
                  <a16:creationId xmlns:a16="http://schemas.microsoft.com/office/drawing/2014/main" id="{3E309233-7E8B-4BD8-8FF7-0E4938CB39C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99900" y="906357"/>
              <a:ext cx="131153" cy="96290"/>
            </a:xfrm>
            <a:custGeom>
              <a:avLst/>
              <a:gdLst>
                <a:gd name="T0" fmla="*/ 22 w 40"/>
                <a:gd name="T1" fmla="*/ 0 h 32"/>
                <a:gd name="T2" fmla="*/ 16 w 40"/>
                <a:gd name="T3" fmla="*/ 25 h 32"/>
                <a:gd name="T4" fmla="*/ 22 w 40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2">
                  <a:moveTo>
                    <a:pt x="22" y="0"/>
                  </a:moveTo>
                  <a:cubicBezTo>
                    <a:pt x="40" y="3"/>
                    <a:pt x="40" y="32"/>
                    <a:pt x="16" y="25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9" name="자유형(F) 119">
              <a:extLst>
                <a:ext uri="{FF2B5EF4-FFF2-40B4-BE49-F238E27FC236}">
                  <a16:creationId xmlns:a16="http://schemas.microsoft.com/office/drawing/2014/main" id="{82BB5FCB-8AB4-482B-8226-F16D20BF5AE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98177" y="1175595"/>
              <a:ext cx="127608" cy="150965"/>
            </a:xfrm>
            <a:custGeom>
              <a:avLst/>
              <a:gdLst>
                <a:gd name="T0" fmla="*/ 13 w 39"/>
                <a:gd name="T1" fmla="*/ 6 h 50"/>
                <a:gd name="T2" fmla="*/ 0 w 39"/>
                <a:gd name="T3" fmla="*/ 23 h 50"/>
                <a:gd name="T4" fmla="*/ 13 w 39"/>
                <a:gd name="T5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0">
                  <a:moveTo>
                    <a:pt x="13" y="6"/>
                  </a:moveTo>
                  <a:cubicBezTo>
                    <a:pt x="39" y="10"/>
                    <a:pt x="16" y="50"/>
                    <a:pt x="0" y="23"/>
                  </a:cubicBezTo>
                  <a:cubicBezTo>
                    <a:pt x="1" y="0"/>
                    <a:pt x="5" y="14"/>
                    <a:pt x="13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0" name="자유형(F) 120">
              <a:extLst>
                <a:ext uri="{FF2B5EF4-FFF2-40B4-BE49-F238E27FC236}">
                  <a16:creationId xmlns:a16="http://schemas.microsoft.com/office/drawing/2014/main" id="{B7C4FC57-1449-4847-92A1-BDE30A4E6C0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21828" y="388053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20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2"/>
                    <a:pt x="37" y="21"/>
                    <a:pt x="20" y="22"/>
                  </a:cubicBezTo>
                  <a:cubicBezTo>
                    <a:pt x="7" y="18"/>
                    <a:pt x="0" y="6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1" name="자유형(F) 121">
              <a:extLst>
                <a:ext uri="{FF2B5EF4-FFF2-40B4-BE49-F238E27FC236}">
                  <a16:creationId xmlns:a16="http://schemas.microsoft.com/office/drawing/2014/main" id="{C3695450-3172-4C97-8683-6E56BDFEAE4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18379" y="120129"/>
              <a:ext cx="133812" cy="84866"/>
            </a:xfrm>
            <a:custGeom>
              <a:avLst/>
              <a:gdLst>
                <a:gd name="T0" fmla="*/ 26 w 41"/>
                <a:gd name="T1" fmla="*/ 0 h 28"/>
                <a:gd name="T2" fmla="*/ 38 w 41"/>
                <a:gd name="T3" fmla="*/ 19 h 28"/>
                <a:gd name="T4" fmla="*/ 26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0"/>
                  </a:moveTo>
                  <a:cubicBezTo>
                    <a:pt x="33" y="0"/>
                    <a:pt x="41" y="10"/>
                    <a:pt x="38" y="19"/>
                  </a:cubicBezTo>
                  <a:cubicBezTo>
                    <a:pt x="16" y="28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2" name="자유형(F) 100">
              <a:extLst>
                <a:ext uri="{FF2B5EF4-FFF2-40B4-BE49-F238E27FC236}">
                  <a16:creationId xmlns:a16="http://schemas.microsoft.com/office/drawing/2014/main" id="{E458CE95-DB9D-49C0-BD4C-D88C6D1DE56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84500" y="46829"/>
              <a:ext cx="128495" cy="93843"/>
            </a:xfrm>
            <a:custGeom>
              <a:avLst/>
              <a:gdLst>
                <a:gd name="T0" fmla="*/ 28 w 39"/>
                <a:gd name="T1" fmla="*/ 1 h 31"/>
                <a:gd name="T2" fmla="*/ 39 w 39"/>
                <a:gd name="T3" fmla="*/ 21 h 31"/>
                <a:gd name="T4" fmla="*/ 28 w 39"/>
                <a:gd name="T5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8" y="1"/>
                  </a:moveTo>
                  <a:cubicBezTo>
                    <a:pt x="38" y="0"/>
                    <a:pt x="38" y="12"/>
                    <a:pt x="39" y="21"/>
                  </a:cubicBezTo>
                  <a:cubicBezTo>
                    <a:pt x="18" y="31"/>
                    <a:pt x="0" y="12"/>
                    <a:pt x="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94" name="그림 개체 틀 93">
            <a:extLst>
              <a:ext uri="{FF2B5EF4-FFF2-40B4-BE49-F238E27FC236}">
                <a16:creationId xmlns:a16="http://schemas.microsoft.com/office/drawing/2014/main" id="{ECAACE1F-A90B-4F9B-ABAB-9DEC39D120B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7374" y="694944"/>
            <a:ext cx="10213848" cy="5705856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6" name="제목 5">
            <a:extLst>
              <a:ext uri="{FF2B5EF4-FFF2-40B4-BE49-F238E27FC236}">
                <a16:creationId xmlns:a16="http://schemas.microsoft.com/office/drawing/2014/main" id="{564AD5C0-4182-41E1-92DD-041CB574CD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3816" y="4032504"/>
            <a:ext cx="4453128" cy="1737360"/>
          </a:xfrm>
        </p:spPr>
        <p:txBody>
          <a:bodyPr rtlCol="0"/>
          <a:lstStyle>
            <a:lvl1pPr>
              <a:defRPr sz="3200">
                <a:effectLst/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 dirty="0"/>
              <a:t>제목을 추가하려면 클릭하세요</a:t>
            </a:r>
            <a:r>
              <a:rPr lang="en-US" altLang="ko-KR" noProof="0" dirty="0"/>
              <a:t>.</a:t>
            </a:r>
          </a:p>
        </p:txBody>
      </p:sp>
      <p:sp>
        <p:nvSpPr>
          <p:cNvPr id="96" name="부제목 2">
            <a:extLst>
              <a:ext uri="{FF2B5EF4-FFF2-40B4-BE49-F238E27FC236}">
                <a16:creationId xmlns:a16="http://schemas.microsoft.com/office/drawing/2014/main" id="{7534A69E-6090-4226-86ED-8F487C9A04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7618" y="5678424"/>
            <a:ext cx="4453128" cy="557784"/>
          </a:xfrm>
        </p:spPr>
        <p:txBody>
          <a:bodyPr rtlCol="0" anchor="t" anchorCtr="0"/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클릭하여 마스터 부제목 스타일 편집</a:t>
            </a:r>
            <a:endParaRPr lang="ko-KR" altLang="en-US" noProof="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A8127F04-7E7E-485C-8B30-6B89E5A69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noProof="0" dirty="0"/>
              <a:t>샘플 바닥글 텍스트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3C75B2FC-801A-44A4-96BF-26A9E8B2A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 dirty="0"/>
              <a:t>20XX</a:t>
            </a:r>
            <a:r>
              <a:rPr lang="ko-KR" altLang="en-US" noProof="0" dirty="0"/>
              <a:t>년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0933C81-AA74-4BCE-AA9E-56E5791D0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4C8B8A27-DF03-4546-BA93-21C967D57E5C}" type="slidenum">
              <a:rPr lang="en-US" altLang="ko-KR" noProof="0" smtClean="0"/>
              <a:pPr/>
              <a:t>‹#›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423786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팀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1CB818-E8D0-497B-9A7E-4F281D0DB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9" name="바닥글 개체 틀 4">
            <a:extLst>
              <a:ext uri="{FF2B5EF4-FFF2-40B4-BE49-F238E27FC236}">
                <a16:creationId xmlns:a16="http://schemas.microsoft.com/office/drawing/2014/main" id="{A3388C3A-3E39-45DC-804E-A1D0E983EAE4}"/>
              </a:ext>
            </a:extLst>
          </p:cNvPr>
          <p:cNvSpPr txBox="1">
            <a:spLocks/>
          </p:cNvSpPr>
          <p:nvPr userDrawn="1"/>
        </p:nvSpPr>
        <p:spPr>
          <a:xfrm rot="5400000">
            <a:off x="-1754871" y="2095832"/>
            <a:ext cx="4157472" cy="4160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rPr>
              <a:t>샘플 바닥글 텍스트</a:t>
            </a:r>
          </a:p>
        </p:txBody>
      </p:sp>
      <p:sp>
        <p:nvSpPr>
          <p:cNvPr id="128" name="그림 개체 틀 127">
            <a:extLst>
              <a:ext uri="{FF2B5EF4-FFF2-40B4-BE49-F238E27FC236}">
                <a16:creationId xmlns:a16="http://schemas.microsoft.com/office/drawing/2014/main" id="{0C1CE073-B528-4526-A8DF-C3C30D0678C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24712" y="1830324"/>
            <a:ext cx="2240280" cy="3063240"/>
          </a:xfrm>
          <a:custGeom>
            <a:avLst/>
            <a:gdLst>
              <a:gd name="connsiteX0" fmla="*/ 1328872 w 2240280"/>
              <a:gd name="connsiteY0" fmla="*/ 2923500 h 3063240"/>
              <a:gd name="connsiteX1" fmla="*/ 1332402 w 2240280"/>
              <a:gd name="connsiteY1" fmla="*/ 2929212 h 3063240"/>
              <a:gd name="connsiteX2" fmla="*/ 1328872 w 2240280"/>
              <a:gd name="connsiteY2" fmla="*/ 2923500 h 3063240"/>
              <a:gd name="connsiteX3" fmla="*/ 1625596 w 2240280"/>
              <a:gd name="connsiteY3" fmla="*/ 2912512 h 3063240"/>
              <a:gd name="connsiteX4" fmla="*/ 1632166 w 2240280"/>
              <a:gd name="connsiteY4" fmla="*/ 2991092 h 3063240"/>
              <a:gd name="connsiteX5" fmla="*/ 1625596 w 2240280"/>
              <a:gd name="connsiteY5" fmla="*/ 2912512 h 3063240"/>
              <a:gd name="connsiteX6" fmla="*/ 1165908 w 2240280"/>
              <a:gd name="connsiteY6" fmla="*/ 2910733 h 3063240"/>
              <a:gd name="connsiteX7" fmla="*/ 1120171 w 2240280"/>
              <a:gd name="connsiteY7" fmla="*/ 2980247 h 3063240"/>
              <a:gd name="connsiteX8" fmla="*/ 1165908 w 2240280"/>
              <a:gd name="connsiteY8" fmla="*/ 2910733 h 3063240"/>
              <a:gd name="connsiteX9" fmla="*/ 1962643 w 2240280"/>
              <a:gd name="connsiteY9" fmla="*/ 2902043 h 3063240"/>
              <a:gd name="connsiteX10" fmla="*/ 1969164 w 2240280"/>
              <a:gd name="connsiteY10" fmla="*/ 2980623 h 3063240"/>
              <a:gd name="connsiteX11" fmla="*/ 1962643 w 2240280"/>
              <a:gd name="connsiteY11" fmla="*/ 2902043 h 3063240"/>
              <a:gd name="connsiteX12" fmla="*/ 354980 w 2240280"/>
              <a:gd name="connsiteY12" fmla="*/ 2861776 h 3063240"/>
              <a:gd name="connsiteX13" fmla="*/ 341920 w 2240280"/>
              <a:gd name="connsiteY13" fmla="*/ 2937048 h 3063240"/>
              <a:gd name="connsiteX14" fmla="*/ 354980 w 2240280"/>
              <a:gd name="connsiteY14" fmla="*/ 2861776 h 3063240"/>
              <a:gd name="connsiteX15" fmla="*/ 619235 w 2240280"/>
              <a:gd name="connsiteY15" fmla="*/ 2849536 h 3063240"/>
              <a:gd name="connsiteX16" fmla="*/ 566964 w 2240280"/>
              <a:gd name="connsiteY16" fmla="*/ 2928340 h 3063240"/>
              <a:gd name="connsiteX17" fmla="*/ 619235 w 2240280"/>
              <a:gd name="connsiteY17" fmla="*/ 2849536 h 3063240"/>
              <a:gd name="connsiteX18" fmla="*/ 139196 w 2240280"/>
              <a:gd name="connsiteY18" fmla="*/ 2849290 h 3063240"/>
              <a:gd name="connsiteX19" fmla="*/ 168603 w 2240280"/>
              <a:gd name="connsiteY19" fmla="*/ 2909676 h 3063240"/>
              <a:gd name="connsiteX20" fmla="*/ 139196 w 2240280"/>
              <a:gd name="connsiteY20" fmla="*/ 2849290 h 3063240"/>
              <a:gd name="connsiteX21" fmla="*/ 1399746 w 2240280"/>
              <a:gd name="connsiteY21" fmla="*/ 2846269 h 3063240"/>
              <a:gd name="connsiteX22" fmla="*/ 1442165 w 2240280"/>
              <a:gd name="connsiteY22" fmla="*/ 2909775 h 3063240"/>
              <a:gd name="connsiteX23" fmla="*/ 1399746 w 2240280"/>
              <a:gd name="connsiteY23" fmla="*/ 2846269 h 3063240"/>
              <a:gd name="connsiteX24" fmla="*/ 910341 w 2240280"/>
              <a:gd name="connsiteY24" fmla="*/ 2831609 h 3063240"/>
              <a:gd name="connsiteX25" fmla="*/ 952760 w 2240280"/>
              <a:gd name="connsiteY25" fmla="*/ 2891626 h 3063240"/>
              <a:gd name="connsiteX26" fmla="*/ 910341 w 2240280"/>
              <a:gd name="connsiteY26" fmla="*/ 2831609 h 3063240"/>
              <a:gd name="connsiteX27" fmla="*/ 0 w 2240280"/>
              <a:gd name="connsiteY27" fmla="*/ 0 h 3063240"/>
              <a:gd name="connsiteX28" fmla="*/ 2240280 w 2240280"/>
              <a:gd name="connsiteY28" fmla="*/ 0 h 3063240"/>
              <a:gd name="connsiteX29" fmla="*/ 2240280 w 2240280"/>
              <a:gd name="connsiteY29" fmla="*/ 2878446 h 3063240"/>
              <a:gd name="connsiteX30" fmla="*/ 2228626 w 2240280"/>
              <a:gd name="connsiteY30" fmla="*/ 2883764 h 3063240"/>
              <a:gd name="connsiteX31" fmla="*/ 2228976 w 2240280"/>
              <a:gd name="connsiteY31" fmla="*/ 2939835 h 3063240"/>
              <a:gd name="connsiteX32" fmla="*/ 2240280 w 2240280"/>
              <a:gd name="connsiteY32" fmla="*/ 2944593 h 3063240"/>
              <a:gd name="connsiteX33" fmla="*/ 2240280 w 2240280"/>
              <a:gd name="connsiteY33" fmla="*/ 3063240 h 3063240"/>
              <a:gd name="connsiteX34" fmla="*/ 0 w 2240280"/>
              <a:gd name="connsiteY34" fmla="*/ 3063240 h 3063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2240280" h="3063240">
                <a:moveTo>
                  <a:pt x="1328872" y="2923500"/>
                </a:moveTo>
                <a:cubicBezTo>
                  <a:pt x="1328872" y="2926356"/>
                  <a:pt x="1328872" y="2929212"/>
                  <a:pt x="1332402" y="2929212"/>
                </a:cubicBezTo>
                <a:cubicBezTo>
                  <a:pt x="1335931" y="2926356"/>
                  <a:pt x="1332402" y="2923500"/>
                  <a:pt x="1328872" y="2923500"/>
                </a:cubicBezTo>
                <a:close/>
                <a:moveTo>
                  <a:pt x="1625596" y="2912512"/>
                </a:moveTo>
                <a:cubicBezTo>
                  <a:pt x="1563187" y="2909489"/>
                  <a:pt x="1566472" y="2988070"/>
                  <a:pt x="1632166" y="2991092"/>
                </a:cubicBezTo>
                <a:cubicBezTo>
                  <a:pt x="1681436" y="2982025"/>
                  <a:pt x="1661728" y="2912512"/>
                  <a:pt x="1625596" y="2912512"/>
                </a:cubicBezTo>
                <a:close/>
                <a:moveTo>
                  <a:pt x="1165908" y="2910733"/>
                </a:moveTo>
                <a:cubicBezTo>
                  <a:pt x="1123438" y="2910733"/>
                  <a:pt x="1064633" y="2953046"/>
                  <a:pt x="1120171" y="2980247"/>
                </a:cubicBezTo>
                <a:cubicBezTo>
                  <a:pt x="1169175" y="2992336"/>
                  <a:pt x="1218179" y="2940957"/>
                  <a:pt x="1165908" y="2910733"/>
                </a:cubicBezTo>
                <a:close/>
                <a:moveTo>
                  <a:pt x="1962643" y="2902043"/>
                </a:moveTo>
                <a:cubicBezTo>
                  <a:pt x="1900700" y="2899020"/>
                  <a:pt x="1903960" y="2980623"/>
                  <a:pt x="1969164" y="2980623"/>
                </a:cubicBezTo>
                <a:cubicBezTo>
                  <a:pt x="2018066" y="2971556"/>
                  <a:pt x="2001765" y="2905065"/>
                  <a:pt x="1962643" y="2902043"/>
                </a:cubicBezTo>
                <a:close/>
                <a:moveTo>
                  <a:pt x="354980" y="2861776"/>
                </a:moveTo>
                <a:cubicBezTo>
                  <a:pt x="292943" y="2867798"/>
                  <a:pt x="276618" y="2918983"/>
                  <a:pt x="341920" y="2937048"/>
                </a:cubicBezTo>
                <a:cubicBezTo>
                  <a:pt x="390896" y="2949091"/>
                  <a:pt x="407221" y="2864787"/>
                  <a:pt x="354980" y="2861776"/>
                </a:cubicBezTo>
                <a:close/>
                <a:moveTo>
                  <a:pt x="619235" y="2849536"/>
                </a:moveTo>
                <a:cubicBezTo>
                  <a:pt x="583298" y="2861660"/>
                  <a:pt x="534294" y="2888938"/>
                  <a:pt x="566964" y="2928340"/>
                </a:cubicBezTo>
                <a:cubicBezTo>
                  <a:pt x="625768" y="2934402"/>
                  <a:pt x="687840" y="2888938"/>
                  <a:pt x="619235" y="2849536"/>
                </a:cubicBezTo>
                <a:close/>
                <a:moveTo>
                  <a:pt x="139196" y="2849290"/>
                </a:moveTo>
                <a:cubicBezTo>
                  <a:pt x="54241" y="2870425"/>
                  <a:pt x="99986" y="2936849"/>
                  <a:pt x="168603" y="2909676"/>
                </a:cubicBezTo>
                <a:cubicBezTo>
                  <a:pt x="175138" y="2885521"/>
                  <a:pt x="168603" y="2846270"/>
                  <a:pt x="139196" y="2849290"/>
                </a:cubicBezTo>
                <a:close/>
                <a:moveTo>
                  <a:pt x="1399746" y="2846269"/>
                </a:moveTo>
                <a:cubicBezTo>
                  <a:pt x="1308381" y="2867438"/>
                  <a:pt x="1383431" y="2949088"/>
                  <a:pt x="1442165" y="2909775"/>
                </a:cubicBezTo>
                <a:cubicBezTo>
                  <a:pt x="1448691" y="2879534"/>
                  <a:pt x="1422587" y="2849293"/>
                  <a:pt x="1399746" y="2846269"/>
                </a:cubicBezTo>
                <a:close/>
                <a:moveTo>
                  <a:pt x="910341" y="2831609"/>
                </a:moveTo>
                <a:cubicBezTo>
                  <a:pt x="825502" y="2867619"/>
                  <a:pt x="890763" y="2915633"/>
                  <a:pt x="952760" y="2891626"/>
                </a:cubicBezTo>
                <a:cubicBezTo>
                  <a:pt x="965812" y="2873621"/>
                  <a:pt x="936445" y="2822606"/>
                  <a:pt x="910341" y="2831609"/>
                </a:cubicBezTo>
                <a:close/>
                <a:moveTo>
                  <a:pt x="0" y="0"/>
                </a:moveTo>
                <a:lnTo>
                  <a:pt x="2240280" y="0"/>
                </a:lnTo>
                <a:lnTo>
                  <a:pt x="2240280" y="2878446"/>
                </a:lnTo>
                <a:lnTo>
                  <a:pt x="2228626" y="2883764"/>
                </a:lnTo>
                <a:cubicBezTo>
                  <a:pt x="2207371" y="2900175"/>
                  <a:pt x="2202980" y="2924316"/>
                  <a:pt x="2228976" y="2939835"/>
                </a:cubicBezTo>
                <a:lnTo>
                  <a:pt x="2240280" y="2944593"/>
                </a:lnTo>
                <a:lnTo>
                  <a:pt x="2240280" y="3063240"/>
                </a:lnTo>
                <a:lnTo>
                  <a:pt x="0" y="306324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no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29" name="그림 개체 틀 128">
            <a:extLst>
              <a:ext uri="{FF2B5EF4-FFF2-40B4-BE49-F238E27FC236}">
                <a16:creationId xmlns:a16="http://schemas.microsoft.com/office/drawing/2014/main" id="{7B1482AC-FFFC-46D1-8CFB-A50941E4078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685032" y="1830324"/>
            <a:ext cx="2240280" cy="3063240"/>
          </a:xfrm>
          <a:custGeom>
            <a:avLst/>
            <a:gdLst>
              <a:gd name="connsiteX0" fmla="*/ 578459 w 2240280"/>
              <a:gd name="connsiteY0" fmla="*/ 2974910 h 3063240"/>
              <a:gd name="connsiteX1" fmla="*/ 581548 w 2240280"/>
              <a:gd name="connsiteY1" fmla="*/ 2980622 h 3063240"/>
              <a:gd name="connsiteX2" fmla="*/ 578459 w 2240280"/>
              <a:gd name="connsiteY2" fmla="*/ 2974910 h 3063240"/>
              <a:gd name="connsiteX3" fmla="*/ 1149993 w 2240280"/>
              <a:gd name="connsiteY3" fmla="*/ 2969197 h 3063240"/>
              <a:gd name="connsiteX4" fmla="*/ 1156464 w 2240280"/>
              <a:gd name="connsiteY4" fmla="*/ 2972190 h 3063240"/>
              <a:gd name="connsiteX5" fmla="*/ 1149993 w 2240280"/>
              <a:gd name="connsiteY5" fmla="*/ 2969197 h 3063240"/>
              <a:gd name="connsiteX6" fmla="*/ 1643763 w 2240280"/>
              <a:gd name="connsiteY6" fmla="*/ 2957941 h 3063240"/>
              <a:gd name="connsiteX7" fmla="*/ 1679817 w 2240280"/>
              <a:gd name="connsiteY7" fmla="*/ 3015399 h 3063240"/>
              <a:gd name="connsiteX8" fmla="*/ 1643763 w 2240280"/>
              <a:gd name="connsiteY8" fmla="*/ 2957941 h 3063240"/>
              <a:gd name="connsiteX9" fmla="*/ 1823293 w 2240280"/>
              <a:gd name="connsiteY9" fmla="*/ 2947574 h 3063240"/>
              <a:gd name="connsiteX10" fmla="*/ 1803743 w 2240280"/>
              <a:gd name="connsiteY10" fmla="*/ 3026281 h 3063240"/>
              <a:gd name="connsiteX11" fmla="*/ 1823293 w 2240280"/>
              <a:gd name="connsiteY11" fmla="*/ 2947574 h 3063240"/>
              <a:gd name="connsiteX12" fmla="*/ 2094293 w 2240280"/>
              <a:gd name="connsiteY12" fmla="*/ 2917837 h 3063240"/>
              <a:gd name="connsiteX13" fmla="*/ 2087758 w 2240280"/>
              <a:gd name="connsiteY13" fmla="*/ 2987223 h 3063240"/>
              <a:gd name="connsiteX14" fmla="*/ 2094293 w 2240280"/>
              <a:gd name="connsiteY14" fmla="*/ 2917837 h 3063240"/>
              <a:gd name="connsiteX15" fmla="*/ 1440362 w 2240280"/>
              <a:gd name="connsiteY15" fmla="*/ 2914525 h 3063240"/>
              <a:gd name="connsiteX16" fmla="*/ 1414141 w 2240280"/>
              <a:gd name="connsiteY16" fmla="*/ 2990084 h 3063240"/>
              <a:gd name="connsiteX17" fmla="*/ 1440362 w 2240280"/>
              <a:gd name="connsiteY17" fmla="*/ 2914525 h 3063240"/>
              <a:gd name="connsiteX18" fmla="*/ 267927 w 2240280"/>
              <a:gd name="connsiteY18" fmla="*/ 2911022 h 3063240"/>
              <a:gd name="connsiteX19" fmla="*/ 304017 w 2240280"/>
              <a:gd name="connsiteY19" fmla="*/ 2971566 h 3063240"/>
              <a:gd name="connsiteX20" fmla="*/ 267927 w 2240280"/>
              <a:gd name="connsiteY20" fmla="*/ 2911022 h 3063240"/>
              <a:gd name="connsiteX21" fmla="*/ 1182664 w 2240280"/>
              <a:gd name="connsiteY21" fmla="*/ 2907996 h 3063240"/>
              <a:gd name="connsiteX22" fmla="*/ 1218646 w 2240280"/>
              <a:gd name="connsiteY22" fmla="*/ 2959671 h 3063240"/>
              <a:gd name="connsiteX23" fmla="*/ 1182664 w 2240280"/>
              <a:gd name="connsiteY23" fmla="*/ 2907996 h 3063240"/>
              <a:gd name="connsiteX24" fmla="*/ 604363 w 2240280"/>
              <a:gd name="connsiteY24" fmla="*/ 2907996 h 3063240"/>
              <a:gd name="connsiteX25" fmla="*/ 627287 w 2240280"/>
              <a:gd name="connsiteY25" fmla="*/ 2987150 h 3063240"/>
              <a:gd name="connsiteX26" fmla="*/ 604363 w 2240280"/>
              <a:gd name="connsiteY26" fmla="*/ 2907996 h 3063240"/>
              <a:gd name="connsiteX27" fmla="*/ 839006 w 2240280"/>
              <a:gd name="connsiteY27" fmla="*/ 2907994 h 3063240"/>
              <a:gd name="connsiteX28" fmla="*/ 822674 w 2240280"/>
              <a:gd name="connsiteY28" fmla="*/ 2914074 h 3063240"/>
              <a:gd name="connsiteX29" fmla="*/ 865137 w 2240280"/>
              <a:gd name="connsiteY29" fmla="*/ 2914074 h 3063240"/>
              <a:gd name="connsiteX30" fmla="*/ 839006 w 2240280"/>
              <a:gd name="connsiteY30" fmla="*/ 2907994 h 3063240"/>
              <a:gd name="connsiteX31" fmla="*/ 0 w 2240280"/>
              <a:gd name="connsiteY31" fmla="*/ 0 h 3063240"/>
              <a:gd name="connsiteX32" fmla="*/ 2240280 w 2240280"/>
              <a:gd name="connsiteY32" fmla="*/ 0 h 3063240"/>
              <a:gd name="connsiteX33" fmla="*/ 2240280 w 2240280"/>
              <a:gd name="connsiteY33" fmla="*/ 3063240 h 3063240"/>
              <a:gd name="connsiteX34" fmla="*/ 0 w 2240280"/>
              <a:gd name="connsiteY34" fmla="*/ 3063240 h 3063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2240280" h="3063240">
                <a:moveTo>
                  <a:pt x="578459" y="2974910"/>
                </a:moveTo>
                <a:cubicBezTo>
                  <a:pt x="578459" y="2977766"/>
                  <a:pt x="578459" y="2980622"/>
                  <a:pt x="581548" y="2980622"/>
                </a:cubicBezTo>
                <a:cubicBezTo>
                  <a:pt x="584637" y="2977766"/>
                  <a:pt x="581548" y="2974910"/>
                  <a:pt x="578459" y="2974910"/>
                </a:cubicBezTo>
                <a:close/>
                <a:moveTo>
                  <a:pt x="1149993" y="2969197"/>
                </a:moveTo>
                <a:cubicBezTo>
                  <a:pt x="1146757" y="2972190"/>
                  <a:pt x="1153229" y="2978174"/>
                  <a:pt x="1156464" y="2972190"/>
                </a:cubicBezTo>
                <a:cubicBezTo>
                  <a:pt x="1153229" y="2972190"/>
                  <a:pt x="1149993" y="2969197"/>
                  <a:pt x="1149993" y="2969197"/>
                </a:cubicBezTo>
                <a:close/>
                <a:moveTo>
                  <a:pt x="1643763" y="2957941"/>
                </a:moveTo>
                <a:cubicBezTo>
                  <a:pt x="1548710" y="2982134"/>
                  <a:pt x="1620819" y="3057736"/>
                  <a:pt x="1679817" y="3015399"/>
                </a:cubicBezTo>
                <a:cubicBezTo>
                  <a:pt x="1686372" y="2991206"/>
                  <a:pt x="1673262" y="2954917"/>
                  <a:pt x="1643763" y="2957941"/>
                </a:cubicBezTo>
                <a:close/>
                <a:moveTo>
                  <a:pt x="1823293" y="2947574"/>
                </a:moveTo>
                <a:cubicBezTo>
                  <a:pt x="1797226" y="2962710"/>
                  <a:pt x="1748352" y="2965737"/>
                  <a:pt x="1803743" y="3026281"/>
                </a:cubicBezTo>
                <a:cubicBezTo>
                  <a:pt x="1875425" y="3041417"/>
                  <a:pt x="1875425" y="2956656"/>
                  <a:pt x="1823293" y="2947574"/>
                </a:cubicBezTo>
                <a:close/>
                <a:moveTo>
                  <a:pt x="2094293" y="2917837"/>
                </a:moveTo>
                <a:cubicBezTo>
                  <a:pt x="2035479" y="2917837"/>
                  <a:pt x="2025676" y="3008341"/>
                  <a:pt x="2087758" y="2987223"/>
                </a:cubicBezTo>
                <a:cubicBezTo>
                  <a:pt x="2120433" y="3017391"/>
                  <a:pt x="2146573" y="2917837"/>
                  <a:pt x="2094293" y="2917837"/>
                </a:cubicBezTo>
                <a:close/>
                <a:moveTo>
                  <a:pt x="1440362" y="2914525"/>
                </a:moveTo>
                <a:cubicBezTo>
                  <a:pt x="1397752" y="2920570"/>
                  <a:pt x="1368253" y="2968927"/>
                  <a:pt x="1414141" y="2990084"/>
                </a:cubicBezTo>
                <a:cubicBezTo>
                  <a:pt x="1460028" y="2996128"/>
                  <a:pt x="1505915" y="2935682"/>
                  <a:pt x="1440362" y="2914525"/>
                </a:cubicBezTo>
                <a:close/>
                <a:moveTo>
                  <a:pt x="267927" y="2911022"/>
                </a:moveTo>
                <a:cubicBezTo>
                  <a:pt x="176061" y="2944322"/>
                  <a:pt x="235118" y="3001838"/>
                  <a:pt x="304017" y="2971566"/>
                </a:cubicBezTo>
                <a:cubicBezTo>
                  <a:pt x="300736" y="2944322"/>
                  <a:pt x="300736" y="2907995"/>
                  <a:pt x="267927" y="2911022"/>
                </a:cubicBezTo>
                <a:close/>
                <a:moveTo>
                  <a:pt x="1182664" y="2907996"/>
                </a:moveTo>
                <a:cubicBezTo>
                  <a:pt x="1045275" y="2926234"/>
                  <a:pt x="1235002" y="3029584"/>
                  <a:pt x="1218646" y="2959671"/>
                </a:cubicBezTo>
                <a:cubicBezTo>
                  <a:pt x="1208833" y="2935354"/>
                  <a:pt x="1215375" y="2907996"/>
                  <a:pt x="1182664" y="2907996"/>
                </a:cubicBezTo>
                <a:close/>
                <a:moveTo>
                  <a:pt x="604363" y="2907996"/>
                </a:moveTo>
                <a:cubicBezTo>
                  <a:pt x="529041" y="2932351"/>
                  <a:pt x="561790" y="2981061"/>
                  <a:pt x="627287" y="2987150"/>
                </a:cubicBezTo>
                <a:cubicBezTo>
                  <a:pt x="676410" y="2971928"/>
                  <a:pt x="637112" y="2914085"/>
                  <a:pt x="604363" y="2907996"/>
                </a:cubicBezTo>
                <a:close/>
                <a:moveTo>
                  <a:pt x="839006" y="2907994"/>
                </a:moveTo>
                <a:cubicBezTo>
                  <a:pt x="822674" y="2923193"/>
                  <a:pt x="799810" y="2941431"/>
                  <a:pt x="822674" y="2914074"/>
                </a:cubicBezTo>
                <a:cubicBezTo>
                  <a:pt x="721416" y="2983987"/>
                  <a:pt x="940264" y="3029582"/>
                  <a:pt x="865137" y="2914074"/>
                </a:cubicBezTo>
                <a:cubicBezTo>
                  <a:pt x="855338" y="2907994"/>
                  <a:pt x="848805" y="2917113"/>
                  <a:pt x="839006" y="2907994"/>
                </a:cubicBezTo>
                <a:close/>
                <a:moveTo>
                  <a:pt x="0" y="0"/>
                </a:moveTo>
                <a:lnTo>
                  <a:pt x="2240280" y="0"/>
                </a:lnTo>
                <a:lnTo>
                  <a:pt x="2240280" y="3063240"/>
                </a:lnTo>
                <a:lnTo>
                  <a:pt x="0" y="306324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no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30" name="그림 개체 틀 129">
            <a:extLst>
              <a:ext uri="{FF2B5EF4-FFF2-40B4-BE49-F238E27FC236}">
                <a16:creationId xmlns:a16="http://schemas.microsoft.com/office/drawing/2014/main" id="{A52E2E35-84B2-4BD3-A493-4A289160D2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45352" y="1830324"/>
            <a:ext cx="2240280" cy="3063240"/>
          </a:xfrm>
          <a:custGeom>
            <a:avLst/>
            <a:gdLst>
              <a:gd name="connsiteX0" fmla="*/ 2139539 w 2240280"/>
              <a:gd name="connsiteY0" fmla="*/ 2979730 h 3063240"/>
              <a:gd name="connsiteX1" fmla="*/ 2087268 w 2240280"/>
              <a:gd name="connsiteY1" fmla="*/ 3058534 h 3063240"/>
              <a:gd name="connsiteX2" fmla="*/ 2139539 w 2240280"/>
              <a:gd name="connsiteY2" fmla="*/ 2979730 h 3063240"/>
              <a:gd name="connsiteX3" fmla="*/ 1865884 w 2240280"/>
              <a:gd name="connsiteY3" fmla="*/ 2962590 h 3063240"/>
              <a:gd name="connsiteX4" fmla="*/ 1852824 w 2240280"/>
              <a:gd name="connsiteY4" fmla="*/ 3037862 h 3063240"/>
              <a:gd name="connsiteX5" fmla="*/ 1865884 w 2240280"/>
              <a:gd name="connsiteY5" fmla="*/ 2962590 h 3063240"/>
              <a:gd name="connsiteX6" fmla="*/ 745492 w 2240280"/>
              <a:gd name="connsiteY6" fmla="*/ 2955105 h 3063240"/>
              <a:gd name="connsiteX7" fmla="*/ 804141 w 2240280"/>
              <a:gd name="connsiteY7" fmla="*/ 3006213 h 3063240"/>
              <a:gd name="connsiteX8" fmla="*/ 745492 w 2240280"/>
              <a:gd name="connsiteY8" fmla="*/ 2955105 h 3063240"/>
              <a:gd name="connsiteX9" fmla="*/ 1336795 w 2240280"/>
              <a:gd name="connsiteY9" fmla="*/ 2953372 h 3063240"/>
              <a:gd name="connsiteX10" fmla="*/ 1343316 w 2240280"/>
              <a:gd name="connsiteY10" fmla="*/ 3031952 h 3063240"/>
              <a:gd name="connsiteX11" fmla="*/ 1336795 w 2240280"/>
              <a:gd name="connsiteY11" fmla="*/ 2953372 h 3063240"/>
              <a:gd name="connsiteX12" fmla="*/ 1650099 w 2240280"/>
              <a:gd name="connsiteY12" fmla="*/ 2950104 h 3063240"/>
              <a:gd name="connsiteX13" fmla="*/ 1679506 w 2240280"/>
              <a:gd name="connsiteY13" fmla="*/ 3010490 h 3063240"/>
              <a:gd name="connsiteX14" fmla="*/ 1650099 w 2240280"/>
              <a:gd name="connsiteY14" fmla="*/ 2950104 h 3063240"/>
              <a:gd name="connsiteX15" fmla="*/ 124550 w 2240280"/>
              <a:gd name="connsiteY15" fmla="*/ 2949255 h 3063240"/>
              <a:gd name="connsiteX16" fmla="*/ 82192 w 2240280"/>
              <a:gd name="connsiteY16" fmla="*/ 3000583 h 3063240"/>
              <a:gd name="connsiteX17" fmla="*/ 124550 w 2240280"/>
              <a:gd name="connsiteY17" fmla="*/ 2949255 h 3063240"/>
              <a:gd name="connsiteX18" fmla="*/ 507956 w 2240280"/>
              <a:gd name="connsiteY18" fmla="*/ 2935740 h 3063240"/>
              <a:gd name="connsiteX19" fmla="*/ 511224 w 2240280"/>
              <a:gd name="connsiteY19" fmla="*/ 3002653 h 3063240"/>
              <a:gd name="connsiteX20" fmla="*/ 507956 w 2240280"/>
              <a:gd name="connsiteY20" fmla="*/ 2935740 h 3063240"/>
              <a:gd name="connsiteX21" fmla="*/ 1036277 w 2240280"/>
              <a:gd name="connsiteY21" fmla="*/ 2934845 h 3063240"/>
              <a:gd name="connsiteX22" fmla="*/ 967575 w 2240280"/>
              <a:gd name="connsiteY22" fmla="*/ 2989468 h 3063240"/>
              <a:gd name="connsiteX23" fmla="*/ 1036277 w 2240280"/>
              <a:gd name="connsiteY23" fmla="*/ 2934845 h 3063240"/>
              <a:gd name="connsiteX24" fmla="*/ 0 w 2240280"/>
              <a:gd name="connsiteY24" fmla="*/ 0 h 3063240"/>
              <a:gd name="connsiteX25" fmla="*/ 2240280 w 2240280"/>
              <a:gd name="connsiteY25" fmla="*/ 0 h 3063240"/>
              <a:gd name="connsiteX26" fmla="*/ 2240280 w 2240280"/>
              <a:gd name="connsiteY26" fmla="*/ 3063240 h 3063240"/>
              <a:gd name="connsiteX27" fmla="*/ 362030 w 2240280"/>
              <a:gd name="connsiteY27" fmla="*/ 3063240 h 3063240"/>
              <a:gd name="connsiteX28" fmla="*/ 378320 w 2240280"/>
              <a:gd name="connsiteY28" fmla="*/ 3039311 h 3063240"/>
              <a:gd name="connsiteX29" fmla="*/ 336690 w 2240280"/>
              <a:gd name="connsiteY29" fmla="*/ 2990414 h 3063240"/>
              <a:gd name="connsiteX30" fmla="*/ 301871 w 2240280"/>
              <a:gd name="connsiteY30" fmla="*/ 3047351 h 3063240"/>
              <a:gd name="connsiteX31" fmla="*/ 315101 w 2240280"/>
              <a:gd name="connsiteY31" fmla="*/ 3063240 h 3063240"/>
              <a:gd name="connsiteX32" fmla="*/ 0 w 2240280"/>
              <a:gd name="connsiteY32" fmla="*/ 3063240 h 3063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2240280" h="3063240">
                <a:moveTo>
                  <a:pt x="2139539" y="2979730"/>
                </a:moveTo>
                <a:cubicBezTo>
                  <a:pt x="2103602" y="2991854"/>
                  <a:pt x="2054598" y="3019132"/>
                  <a:pt x="2087268" y="3058534"/>
                </a:cubicBezTo>
                <a:cubicBezTo>
                  <a:pt x="2146072" y="3064596"/>
                  <a:pt x="2208144" y="3019132"/>
                  <a:pt x="2139539" y="2979730"/>
                </a:cubicBezTo>
                <a:close/>
                <a:moveTo>
                  <a:pt x="1865884" y="2962590"/>
                </a:moveTo>
                <a:cubicBezTo>
                  <a:pt x="1803848" y="2968612"/>
                  <a:pt x="1787522" y="3019797"/>
                  <a:pt x="1852824" y="3037862"/>
                </a:cubicBezTo>
                <a:cubicBezTo>
                  <a:pt x="1901800" y="3049905"/>
                  <a:pt x="1918125" y="2965601"/>
                  <a:pt x="1865884" y="2962590"/>
                </a:cubicBezTo>
                <a:close/>
                <a:moveTo>
                  <a:pt x="745492" y="2955105"/>
                </a:moveTo>
                <a:cubicBezTo>
                  <a:pt x="677068" y="2991181"/>
                  <a:pt x="758525" y="3066341"/>
                  <a:pt x="804141" y="3006213"/>
                </a:cubicBezTo>
                <a:cubicBezTo>
                  <a:pt x="800883" y="2976149"/>
                  <a:pt x="791108" y="2952098"/>
                  <a:pt x="745492" y="2955105"/>
                </a:cubicBezTo>
                <a:close/>
                <a:moveTo>
                  <a:pt x="1336795" y="2953372"/>
                </a:moveTo>
                <a:cubicBezTo>
                  <a:pt x="1274852" y="2950349"/>
                  <a:pt x="1278112" y="3031952"/>
                  <a:pt x="1343316" y="3031952"/>
                </a:cubicBezTo>
                <a:cubicBezTo>
                  <a:pt x="1392218" y="3022885"/>
                  <a:pt x="1375917" y="2953372"/>
                  <a:pt x="1336795" y="2953372"/>
                </a:cubicBezTo>
                <a:close/>
                <a:moveTo>
                  <a:pt x="1650099" y="2950104"/>
                </a:moveTo>
                <a:cubicBezTo>
                  <a:pt x="1565144" y="2971239"/>
                  <a:pt x="1610889" y="3037663"/>
                  <a:pt x="1679506" y="3010490"/>
                </a:cubicBezTo>
                <a:cubicBezTo>
                  <a:pt x="1686041" y="2986335"/>
                  <a:pt x="1679506" y="2947084"/>
                  <a:pt x="1650099" y="2950104"/>
                </a:cubicBezTo>
                <a:close/>
                <a:moveTo>
                  <a:pt x="124550" y="2949255"/>
                </a:moveTo>
                <a:cubicBezTo>
                  <a:pt x="98484" y="2973409"/>
                  <a:pt x="85451" y="2931139"/>
                  <a:pt x="82192" y="3000583"/>
                </a:cubicBezTo>
                <a:cubicBezTo>
                  <a:pt x="134325" y="3082104"/>
                  <a:pt x="209265" y="2961332"/>
                  <a:pt x="124550" y="2949255"/>
                </a:cubicBezTo>
                <a:close/>
                <a:moveTo>
                  <a:pt x="507956" y="2935740"/>
                </a:moveTo>
                <a:cubicBezTo>
                  <a:pt x="445874" y="2953989"/>
                  <a:pt x="468747" y="2990487"/>
                  <a:pt x="511224" y="3002653"/>
                </a:cubicBezTo>
                <a:cubicBezTo>
                  <a:pt x="566771" y="2999612"/>
                  <a:pt x="560236" y="2941823"/>
                  <a:pt x="507956" y="2935740"/>
                </a:cubicBezTo>
                <a:close/>
                <a:moveTo>
                  <a:pt x="1036277" y="2934845"/>
                </a:moveTo>
                <a:cubicBezTo>
                  <a:pt x="1003562" y="2934845"/>
                  <a:pt x="954489" y="2950018"/>
                  <a:pt x="967575" y="2989468"/>
                </a:cubicBezTo>
                <a:cubicBezTo>
                  <a:pt x="1003562" y="3031952"/>
                  <a:pt x="1088621" y="2974295"/>
                  <a:pt x="1036277" y="2934845"/>
                </a:cubicBezTo>
                <a:close/>
                <a:moveTo>
                  <a:pt x="0" y="0"/>
                </a:moveTo>
                <a:lnTo>
                  <a:pt x="2240280" y="0"/>
                </a:lnTo>
                <a:lnTo>
                  <a:pt x="2240280" y="3063240"/>
                </a:lnTo>
                <a:lnTo>
                  <a:pt x="362030" y="3063240"/>
                </a:lnTo>
                <a:lnTo>
                  <a:pt x="378320" y="3039311"/>
                </a:lnTo>
                <a:cubicBezTo>
                  <a:pt x="380768" y="3019000"/>
                  <a:pt x="366076" y="2994928"/>
                  <a:pt x="336690" y="2990414"/>
                </a:cubicBezTo>
                <a:cubicBezTo>
                  <a:pt x="313834" y="3000946"/>
                  <a:pt x="275980" y="3009174"/>
                  <a:pt x="301871" y="3047351"/>
                </a:cubicBezTo>
                <a:lnTo>
                  <a:pt x="315101" y="3063240"/>
                </a:lnTo>
                <a:lnTo>
                  <a:pt x="0" y="306324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no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31" name="그림 개체 틀 130">
            <a:extLst>
              <a:ext uri="{FF2B5EF4-FFF2-40B4-BE49-F238E27FC236}">
                <a16:creationId xmlns:a16="http://schemas.microsoft.com/office/drawing/2014/main" id="{E137ED6F-A2E4-44C8-8300-E16AA0C3F24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805672" y="1830324"/>
            <a:ext cx="2240280" cy="3063240"/>
          </a:xfrm>
          <a:custGeom>
            <a:avLst/>
            <a:gdLst>
              <a:gd name="connsiteX0" fmla="*/ 2089362 w 2240280"/>
              <a:gd name="connsiteY0" fmla="*/ 3027914 h 3063240"/>
              <a:gd name="connsiteX1" fmla="*/ 2092451 w 2240280"/>
              <a:gd name="connsiteY1" fmla="*/ 3033626 h 3063240"/>
              <a:gd name="connsiteX2" fmla="*/ 2089362 w 2240280"/>
              <a:gd name="connsiteY2" fmla="*/ 3027914 h 3063240"/>
              <a:gd name="connsiteX3" fmla="*/ 279456 w 2240280"/>
              <a:gd name="connsiteY3" fmla="*/ 3024314 h 3063240"/>
              <a:gd name="connsiteX4" fmla="*/ 282986 w 2240280"/>
              <a:gd name="connsiteY4" fmla="*/ 3030026 h 3063240"/>
              <a:gd name="connsiteX5" fmla="*/ 279456 w 2240280"/>
              <a:gd name="connsiteY5" fmla="*/ 3024314 h 3063240"/>
              <a:gd name="connsiteX6" fmla="*/ 1429288 w 2240280"/>
              <a:gd name="connsiteY6" fmla="*/ 3022201 h 3063240"/>
              <a:gd name="connsiteX7" fmla="*/ 1432377 w 2240280"/>
              <a:gd name="connsiteY7" fmla="*/ 3027913 h 3063240"/>
              <a:gd name="connsiteX8" fmla="*/ 1429288 w 2240280"/>
              <a:gd name="connsiteY8" fmla="*/ 3022201 h 3063240"/>
              <a:gd name="connsiteX9" fmla="*/ 1156080 w 2240280"/>
              <a:gd name="connsiteY9" fmla="*/ 2969493 h 3063240"/>
              <a:gd name="connsiteX10" fmla="*/ 1143047 w 2240280"/>
              <a:gd name="connsiteY10" fmla="*/ 3048647 h 3063240"/>
              <a:gd name="connsiteX11" fmla="*/ 1156080 w 2240280"/>
              <a:gd name="connsiteY11" fmla="*/ 2969493 h 3063240"/>
              <a:gd name="connsiteX12" fmla="*/ 1778830 w 2240280"/>
              <a:gd name="connsiteY12" fmla="*/ 2964026 h 3063240"/>
              <a:gd name="connsiteX13" fmla="*/ 1814920 w 2240280"/>
              <a:gd name="connsiteY13" fmla="*/ 3024570 h 3063240"/>
              <a:gd name="connsiteX14" fmla="*/ 1778830 w 2240280"/>
              <a:gd name="connsiteY14" fmla="*/ 2964026 h 3063240"/>
              <a:gd name="connsiteX15" fmla="*/ 2115266 w 2240280"/>
              <a:gd name="connsiteY15" fmla="*/ 2961000 h 3063240"/>
              <a:gd name="connsiteX16" fmla="*/ 2138190 w 2240280"/>
              <a:gd name="connsiteY16" fmla="*/ 3040154 h 3063240"/>
              <a:gd name="connsiteX17" fmla="*/ 2115266 w 2240280"/>
              <a:gd name="connsiteY17" fmla="*/ 2961000 h 3063240"/>
              <a:gd name="connsiteX18" fmla="*/ 1458663 w 2240280"/>
              <a:gd name="connsiteY18" fmla="*/ 2958552 h 3063240"/>
              <a:gd name="connsiteX19" fmla="*/ 1500982 w 2240280"/>
              <a:gd name="connsiteY19" fmla="*/ 3018847 h 3063240"/>
              <a:gd name="connsiteX20" fmla="*/ 1458663 w 2240280"/>
              <a:gd name="connsiteY20" fmla="*/ 2958552 h 3063240"/>
              <a:gd name="connsiteX21" fmla="*/ 913227 w 2240280"/>
              <a:gd name="connsiteY21" fmla="*/ 2955047 h 3063240"/>
              <a:gd name="connsiteX22" fmla="*/ 919748 w 2240280"/>
              <a:gd name="connsiteY22" fmla="*/ 3033627 h 3063240"/>
              <a:gd name="connsiteX23" fmla="*/ 913227 w 2240280"/>
              <a:gd name="connsiteY23" fmla="*/ 2955047 h 3063240"/>
              <a:gd name="connsiteX24" fmla="*/ 350329 w 2240280"/>
              <a:gd name="connsiteY24" fmla="*/ 2947083 h 3063240"/>
              <a:gd name="connsiteX25" fmla="*/ 392748 w 2240280"/>
              <a:gd name="connsiteY25" fmla="*/ 3010589 h 3063240"/>
              <a:gd name="connsiteX26" fmla="*/ 350329 w 2240280"/>
              <a:gd name="connsiteY26" fmla="*/ 2947083 h 3063240"/>
              <a:gd name="connsiteX27" fmla="*/ 0 w 2240280"/>
              <a:gd name="connsiteY27" fmla="*/ 0 h 3063240"/>
              <a:gd name="connsiteX28" fmla="*/ 2240280 w 2240280"/>
              <a:gd name="connsiteY28" fmla="*/ 0 h 3063240"/>
              <a:gd name="connsiteX29" fmla="*/ 2240280 w 2240280"/>
              <a:gd name="connsiteY29" fmla="*/ 3063240 h 3063240"/>
              <a:gd name="connsiteX30" fmla="*/ 609432 w 2240280"/>
              <a:gd name="connsiteY30" fmla="*/ 3063240 h 3063240"/>
              <a:gd name="connsiteX31" fmla="*/ 611490 w 2240280"/>
              <a:gd name="connsiteY31" fmla="*/ 3049216 h 3063240"/>
              <a:gd name="connsiteX32" fmla="*/ 576179 w 2240280"/>
              <a:gd name="connsiteY32" fmla="*/ 3013326 h 3063240"/>
              <a:gd name="connsiteX33" fmla="*/ 531425 w 2240280"/>
              <a:gd name="connsiteY33" fmla="*/ 3050349 h 3063240"/>
              <a:gd name="connsiteX34" fmla="*/ 537879 w 2240280"/>
              <a:gd name="connsiteY34" fmla="*/ 3063240 h 3063240"/>
              <a:gd name="connsiteX35" fmla="*/ 130022 w 2240280"/>
              <a:gd name="connsiteY35" fmla="*/ 3063240 h 3063240"/>
              <a:gd name="connsiteX36" fmla="*/ 131602 w 2240280"/>
              <a:gd name="connsiteY36" fmla="*/ 3062171 h 3063240"/>
              <a:gd name="connsiteX37" fmla="*/ 116492 w 2240280"/>
              <a:gd name="connsiteY37" fmla="*/ 3011547 h 3063240"/>
              <a:gd name="connsiteX38" fmla="*/ 48499 w 2240280"/>
              <a:gd name="connsiteY38" fmla="*/ 3058724 h 3063240"/>
              <a:gd name="connsiteX39" fmla="*/ 51056 w 2240280"/>
              <a:gd name="connsiteY39" fmla="*/ 3063240 h 3063240"/>
              <a:gd name="connsiteX40" fmla="*/ 0 w 2240280"/>
              <a:gd name="connsiteY40" fmla="*/ 3063240 h 3063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240280" h="3063240">
                <a:moveTo>
                  <a:pt x="2089362" y="3027914"/>
                </a:moveTo>
                <a:cubicBezTo>
                  <a:pt x="2089362" y="3030770"/>
                  <a:pt x="2089362" y="3033626"/>
                  <a:pt x="2092451" y="3033626"/>
                </a:cubicBezTo>
                <a:cubicBezTo>
                  <a:pt x="2095540" y="3030770"/>
                  <a:pt x="2092451" y="3027914"/>
                  <a:pt x="2089362" y="3027914"/>
                </a:cubicBezTo>
                <a:close/>
                <a:moveTo>
                  <a:pt x="279456" y="3024314"/>
                </a:moveTo>
                <a:cubicBezTo>
                  <a:pt x="279456" y="3027170"/>
                  <a:pt x="279456" y="3030026"/>
                  <a:pt x="282986" y="3030026"/>
                </a:cubicBezTo>
                <a:cubicBezTo>
                  <a:pt x="286515" y="3027170"/>
                  <a:pt x="282986" y="3024314"/>
                  <a:pt x="279456" y="3024314"/>
                </a:cubicBezTo>
                <a:close/>
                <a:moveTo>
                  <a:pt x="1429288" y="3022201"/>
                </a:moveTo>
                <a:cubicBezTo>
                  <a:pt x="1429288" y="3025057"/>
                  <a:pt x="1429288" y="3027913"/>
                  <a:pt x="1432377" y="3027913"/>
                </a:cubicBezTo>
                <a:cubicBezTo>
                  <a:pt x="1435466" y="3027913"/>
                  <a:pt x="1432377" y="3025057"/>
                  <a:pt x="1429288" y="3022201"/>
                </a:cubicBezTo>
                <a:close/>
                <a:moveTo>
                  <a:pt x="1156080" y="2969493"/>
                </a:moveTo>
                <a:cubicBezTo>
                  <a:pt x="1103948" y="2981671"/>
                  <a:pt x="1081140" y="3030381"/>
                  <a:pt x="1143047" y="3048647"/>
                </a:cubicBezTo>
                <a:cubicBezTo>
                  <a:pt x="1191922" y="3045603"/>
                  <a:pt x="1208213" y="2981671"/>
                  <a:pt x="1156080" y="2969493"/>
                </a:cubicBezTo>
                <a:close/>
                <a:moveTo>
                  <a:pt x="1778830" y="2964026"/>
                </a:moveTo>
                <a:cubicBezTo>
                  <a:pt x="1686964" y="2997326"/>
                  <a:pt x="1746021" y="3054842"/>
                  <a:pt x="1814920" y="3024570"/>
                </a:cubicBezTo>
                <a:cubicBezTo>
                  <a:pt x="1811639" y="2997326"/>
                  <a:pt x="1811639" y="2960999"/>
                  <a:pt x="1778830" y="2964026"/>
                </a:cubicBezTo>
                <a:close/>
                <a:moveTo>
                  <a:pt x="2115266" y="2961000"/>
                </a:moveTo>
                <a:cubicBezTo>
                  <a:pt x="2039944" y="2985355"/>
                  <a:pt x="2072693" y="3034065"/>
                  <a:pt x="2138190" y="3040154"/>
                </a:cubicBezTo>
                <a:cubicBezTo>
                  <a:pt x="2187313" y="3024932"/>
                  <a:pt x="2148015" y="2967089"/>
                  <a:pt x="2115266" y="2961000"/>
                </a:cubicBezTo>
                <a:close/>
                <a:moveTo>
                  <a:pt x="1458663" y="2958552"/>
                </a:moveTo>
                <a:cubicBezTo>
                  <a:pt x="1367516" y="2979655"/>
                  <a:pt x="1445642" y="3067083"/>
                  <a:pt x="1500982" y="3018847"/>
                </a:cubicBezTo>
                <a:cubicBezTo>
                  <a:pt x="1514003" y="2997744"/>
                  <a:pt x="1471685" y="2958552"/>
                  <a:pt x="1458663" y="2958552"/>
                </a:cubicBezTo>
                <a:close/>
                <a:moveTo>
                  <a:pt x="913227" y="2955047"/>
                </a:moveTo>
                <a:cubicBezTo>
                  <a:pt x="851284" y="2952024"/>
                  <a:pt x="854544" y="3033627"/>
                  <a:pt x="919748" y="3033627"/>
                </a:cubicBezTo>
                <a:cubicBezTo>
                  <a:pt x="968650" y="3024560"/>
                  <a:pt x="952349" y="2958069"/>
                  <a:pt x="913227" y="2955047"/>
                </a:cubicBezTo>
                <a:close/>
                <a:moveTo>
                  <a:pt x="350329" y="2947083"/>
                </a:moveTo>
                <a:cubicBezTo>
                  <a:pt x="258964" y="2968252"/>
                  <a:pt x="334014" y="3049902"/>
                  <a:pt x="392748" y="3010589"/>
                </a:cubicBezTo>
                <a:cubicBezTo>
                  <a:pt x="399274" y="2980348"/>
                  <a:pt x="373170" y="2950107"/>
                  <a:pt x="350329" y="2947083"/>
                </a:cubicBezTo>
                <a:close/>
                <a:moveTo>
                  <a:pt x="0" y="0"/>
                </a:moveTo>
                <a:lnTo>
                  <a:pt x="2240280" y="0"/>
                </a:lnTo>
                <a:lnTo>
                  <a:pt x="2240280" y="3063240"/>
                </a:lnTo>
                <a:lnTo>
                  <a:pt x="609432" y="3063240"/>
                </a:lnTo>
                <a:lnTo>
                  <a:pt x="611490" y="3049216"/>
                </a:lnTo>
                <a:cubicBezTo>
                  <a:pt x="608205" y="3030704"/>
                  <a:pt x="594245" y="3013326"/>
                  <a:pt x="576179" y="3013326"/>
                </a:cubicBezTo>
                <a:cubicBezTo>
                  <a:pt x="544975" y="3011814"/>
                  <a:pt x="530194" y="3030704"/>
                  <a:pt x="531425" y="3050349"/>
                </a:cubicBezTo>
                <a:lnTo>
                  <a:pt x="537879" y="3063240"/>
                </a:lnTo>
                <a:lnTo>
                  <a:pt x="130022" y="3063240"/>
                </a:lnTo>
                <a:lnTo>
                  <a:pt x="131602" y="3062171"/>
                </a:lnTo>
                <a:cubicBezTo>
                  <a:pt x="143444" y="3047060"/>
                  <a:pt x="142628" y="3026659"/>
                  <a:pt x="116492" y="3011547"/>
                </a:cubicBezTo>
                <a:cubicBezTo>
                  <a:pt x="84640" y="3011547"/>
                  <a:pt x="43599" y="3035348"/>
                  <a:pt x="48499" y="3058724"/>
                </a:cubicBezTo>
                <a:lnTo>
                  <a:pt x="51056" y="3063240"/>
                </a:lnTo>
                <a:lnTo>
                  <a:pt x="0" y="306324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no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32" name="텍스트 개체 틀 30">
            <a:extLst>
              <a:ext uri="{FF2B5EF4-FFF2-40B4-BE49-F238E27FC236}">
                <a16:creationId xmlns:a16="http://schemas.microsoft.com/office/drawing/2014/main" id="{706B6829-F021-4AB0-BF76-13E9FE431819}"/>
              </a:ext>
            </a:extLst>
          </p:cNvPr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1130449" y="4943265"/>
            <a:ext cx="2148840" cy="610994"/>
          </a:xfrm>
        </p:spPr>
        <p:txBody>
          <a:bodyPr rtlCol="0" anchor="b" anchorCtr="0"/>
          <a:lstStyle>
            <a:lvl1pPr>
              <a:buNone/>
              <a:defRPr sz="2000" b="1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이름</a:t>
            </a:r>
          </a:p>
        </p:txBody>
      </p:sp>
      <p:sp>
        <p:nvSpPr>
          <p:cNvPr id="125" name="텍스트 개체 틀 2">
            <a:extLst>
              <a:ext uri="{FF2B5EF4-FFF2-40B4-BE49-F238E27FC236}">
                <a16:creationId xmlns:a16="http://schemas.microsoft.com/office/drawing/2014/main" id="{61BA726B-EE92-4A14-8097-88087E862A98}"/>
              </a:ext>
            </a:extLst>
          </p:cNvPr>
          <p:cNvSpPr>
            <a:spLocks noGrp="1"/>
          </p:cNvSpPr>
          <p:nvPr userDrawn="1">
            <p:ph type="body" idx="17" hasCustomPrompt="1"/>
          </p:nvPr>
        </p:nvSpPr>
        <p:spPr>
          <a:xfrm>
            <a:off x="1133835" y="5674259"/>
            <a:ext cx="2148840" cy="560443"/>
          </a:xfrm>
        </p:spPr>
        <p:txBody>
          <a:bodyPr rtlCol="0">
            <a:noAutofit/>
          </a:bodyPr>
          <a:lstStyle>
            <a:lvl1pPr marL="0" indent="0">
              <a:buNone/>
              <a:defRPr sz="18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 noProof="0"/>
              <a:t>제목</a:t>
            </a:r>
          </a:p>
        </p:txBody>
      </p:sp>
      <p:sp>
        <p:nvSpPr>
          <p:cNvPr id="134" name="텍스트 개체 틀 30">
            <a:extLst>
              <a:ext uri="{FF2B5EF4-FFF2-40B4-BE49-F238E27FC236}">
                <a16:creationId xmlns:a16="http://schemas.microsoft.com/office/drawing/2014/main" id="{3C4A52B3-08A4-416E-9FE7-66BADF4197C4}"/>
              </a:ext>
            </a:extLst>
          </p:cNvPr>
          <p:cNvSpPr>
            <a:spLocks noGrp="1"/>
          </p:cNvSpPr>
          <p:nvPr userDrawn="1">
            <p:ph type="body" sz="quarter" idx="26" hasCustomPrompt="1"/>
          </p:nvPr>
        </p:nvSpPr>
        <p:spPr>
          <a:xfrm>
            <a:off x="3674186" y="4941973"/>
            <a:ext cx="2148840" cy="610994"/>
          </a:xfrm>
        </p:spPr>
        <p:txBody>
          <a:bodyPr rtlCol="0" anchor="b" anchorCtr="0"/>
          <a:lstStyle>
            <a:lvl1pPr>
              <a:buNone/>
              <a:defRPr sz="2000" b="1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이름</a:t>
            </a:r>
          </a:p>
        </p:txBody>
      </p:sp>
      <p:sp>
        <p:nvSpPr>
          <p:cNvPr id="133" name="텍스트 개체 틀 2">
            <a:extLst>
              <a:ext uri="{FF2B5EF4-FFF2-40B4-BE49-F238E27FC236}">
                <a16:creationId xmlns:a16="http://schemas.microsoft.com/office/drawing/2014/main" id="{C718FB8C-0070-4707-B6D1-54C2A9BCBC69}"/>
              </a:ext>
            </a:extLst>
          </p:cNvPr>
          <p:cNvSpPr>
            <a:spLocks noGrp="1"/>
          </p:cNvSpPr>
          <p:nvPr userDrawn="1">
            <p:ph type="body" idx="25" hasCustomPrompt="1"/>
          </p:nvPr>
        </p:nvSpPr>
        <p:spPr>
          <a:xfrm>
            <a:off x="3677572" y="5672967"/>
            <a:ext cx="2148840" cy="560443"/>
          </a:xfrm>
        </p:spPr>
        <p:txBody>
          <a:bodyPr rtlCol="0">
            <a:noAutofit/>
          </a:bodyPr>
          <a:lstStyle>
            <a:lvl1pPr marL="0" indent="0">
              <a:buNone/>
              <a:defRPr sz="18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 noProof="0"/>
              <a:t>제목</a:t>
            </a:r>
          </a:p>
        </p:txBody>
      </p:sp>
      <p:sp>
        <p:nvSpPr>
          <p:cNvPr id="136" name="텍스트 개체 틀 30">
            <a:extLst>
              <a:ext uri="{FF2B5EF4-FFF2-40B4-BE49-F238E27FC236}">
                <a16:creationId xmlns:a16="http://schemas.microsoft.com/office/drawing/2014/main" id="{74F2616B-721C-41D3-B645-BCB30B3B0CF2}"/>
              </a:ext>
            </a:extLst>
          </p:cNvPr>
          <p:cNvSpPr>
            <a:spLocks noGrp="1"/>
          </p:cNvSpPr>
          <p:nvPr userDrawn="1">
            <p:ph type="body" sz="quarter" idx="28" hasCustomPrompt="1"/>
          </p:nvPr>
        </p:nvSpPr>
        <p:spPr>
          <a:xfrm>
            <a:off x="6254585" y="4948577"/>
            <a:ext cx="2148840" cy="610994"/>
          </a:xfrm>
        </p:spPr>
        <p:txBody>
          <a:bodyPr rtlCol="0" anchor="b" anchorCtr="0"/>
          <a:lstStyle>
            <a:lvl1pPr>
              <a:buNone/>
              <a:defRPr sz="2000" b="1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이름</a:t>
            </a:r>
          </a:p>
        </p:txBody>
      </p:sp>
      <p:sp>
        <p:nvSpPr>
          <p:cNvPr id="135" name="텍스트 개체 틀 2">
            <a:extLst>
              <a:ext uri="{FF2B5EF4-FFF2-40B4-BE49-F238E27FC236}">
                <a16:creationId xmlns:a16="http://schemas.microsoft.com/office/drawing/2014/main" id="{99B5DE96-C95A-4927-8372-2A908809F1DE}"/>
              </a:ext>
            </a:extLst>
          </p:cNvPr>
          <p:cNvSpPr>
            <a:spLocks noGrp="1"/>
          </p:cNvSpPr>
          <p:nvPr userDrawn="1">
            <p:ph type="body" idx="27" hasCustomPrompt="1"/>
          </p:nvPr>
        </p:nvSpPr>
        <p:spPr>
          <a:xfrm>
            <a:off x="6257971" y="5679571"/>
            <a:ext cx="2148840" cy="560443"/>
          </a:xfrm>
        </p:spPr>
        <p:txBody>
          <a:bodyPr rtlCol="0">
            <a:noAutofit/>
          </a:bodyPr>
          <a:lstStyle>
            <a:lvl1pPr marL="0" indent="0">
              <a:buNone/>
              <a:defRPr sz="18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 noProof="0"/>
              <a:t>제목</a:t>
            </a:r>
          </a:p>
        </p:txBody>
      </p:sp>
      <p:sp>
        <p:nvSpPr>
          <p:cNvPr id="138" name="텍스트 개체 틀 30">
            <a:extLst>
              <a:ext uri="{FF2B5EF4-FFF2-40B4-BE49-F238E27FC236}">
                <a16:creationId xmlns:a16="http://schemas.microsoft.com/office/drawing/2014/main" id="{063CF178-0D4D-4710-A666-B42332D7E2AD}"/>
              </a:ext>
            </a:extLst>
          </p:cNvPr>
          <p:cNvSpPr>
            <a:spLocks noGrp="1"/>
          </p:cNvSpPr>
          <p:nvPr userDrawn="1">
            <p:ph type="body" sz="quarter" idx="30" hasCustomPrompt="1"/>
          </p:nvPr>
        </p:nvSpPr>
        <p:spPr>
          <a:xfrm>
            <a:off x="8805599" y="4948577"/>
            <a:ext cx="2148840" cy="610994"/>
          </a:xfrm>
        </p:spPr>
        <p:txBody>
          <a:bodyPr rtlCol="0" anchor="b" anchorCtr="0"/>
          <a:lstStyle>
            <a:lvl1pPr>
              <a:buNone/>
              <a:defRPr sz="2000" b="1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이름</a:t>
            </a:r>
          </a:p>
        </p:txBody>
      </p:sp>
      <p:sp>
        <p:nvSpPr>
          <p:cNvPr id="137" name="텍스트 개체 틀 2">
            <a:extLst>
              <a:ext uri="{FF2B5EF4-FFF2-40B4-BE49-F238E27FC236}">
                <a16:creationId xmlns:a16="http://schemas.microsoft.com/office/drawing/2014/main" id="{DE963572-CB89-45B4-AF3D-1CA1EC4F009B}"/>
              </a:ext>
            </a:extLst>
          </p:cNvPr>
          <p:cNvSpPr>
            <a:spLocks noGrp="1"/>
          </p:cNvSpPr>
          <p:nvPr userDrawn="1">
            <p:ph type="body" idx="29" hasCustomPrompt="1"/>
          </p:nvPr>
        </p:nvSpPr>
        <p:spPr>
          <a:xfrm>
            <a:off x="8808985" y="5679571"/>
            <a:ext cx="2148840" cy="560443"/>
          </a:xfrm>
        </p:spPr>
        <p:txBody>
          <a:bodyPr rtlCol="0">
            <a:noAutofit/>
          </a:bodyPr>
          <a:lstStyle>
            <a:lvl1pPr marL="0" indent="0">
              <a:buNone/>
              <a:defRPr sz="18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 noProof="0"/>
              <a:t>제목</a:t>
            </a:r>
          </a:p>
        </p:txBody>
      </p:sp>
      <p:sp>
        <p:nvSpPr>
          <p:cNvPr id="127" name="날짜 개체 틀 2">
            <a:extLst>
              <a:ext uri="{FF2B5EF4-FFF2-40B4-BE49-F238E27FC236}">
                <a16:creationId xmlns:a16="http://schemas.microsoft.com/office/drawing/2014/main" id="{0761F20E-A37F-44D6-BA03-5ABED9D356F2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>
          <a:xfrm>
            <a:off x="173736" y="6382512"/>
            <a:ext cx="2845901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7C02B832-C4FE-4F88-85EA-DDC16A82B9A9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4C8B8A27-DF03-4546-BA93-21C967D57E5C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  <p:grpSp>
        <p:nvGrpSpPr>
          <p:cNvPr id="139" name="그룹 138">
            <a:extLst>
              <a:ext uri="{FF2B5EF4-FFF2-40B4-BE49-F238E27FC236}">
                <a16:creationId xmlns:a16="http://schemas.microsoft.com/office/drawing/2014/main" id="{92F3F035-3689-4AA0-9215-24A19A6ADF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4647741"/>
            <a:ext cx="12192000" cy="599027"/>
            <a:chOff x="5599" y="4035487"/>
            <a:chExt cx="12243348" cy="599027"/>
          </a:xfrm>
          <a:solidFill>
            <a:schemeClr val="bg1"/>
          </a:solidFill>
        </p:grpSpPr>
        <p:sp>
          <p:nvSpPr>
            <p:cNvPr id="140" name="자유형(F) 6">
              <a:extLst>
                <a:ext uri="{FF2B5EF4-FFF2-40B4-BE49-F238E27FC236}">
                  <a16:creationId xmlns:a16="http://schemas.microsoft.com/office/drawing/2014/main" id="{99740A81-5221-4E12-8995-02185F171F62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8465" y="4468860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1" name="자유형(F) 105">
              <a:extLst>
                <a:ext uri="{FF2B5EF4-FFF2-40B4-BE49-F238E27FC236}">
                  <a16:creationId xmlns:a16="http://schemas.microsoft.com/office/drawing/2014/main" id="{25CC5B8D-2B4F-4292-8B46-E470AB7A7C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4027" y="4040676"/>
              <a:ext cx="140901" cy="93027"/>
            </a:xfrm>
            <a:custGeom>
              <a:avLst/>
              <a:gdLst>
                <a:gd name="T0" fmla="*/ 26 w 43"/>
                <a:gd name="T1" fmla="*/ 3 h 31"/>
                <a:gd name="T2" fmla="*/ 39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4" y="0"/>
                    <a:pt x="43" y="17"/>
                    <a:pt x="39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2" name="자유형(F) 106">
              <a:extLst>
                <a:ext uri="{FF2B5EF4-FFF2-40B4-BE49-F238E27FC236}">
                  <a16:creationId xmlns:a16="http://schemas.microsoft.com/office/drawing/2014/main" id="{2B4B5D4E-4EF1-4FF9-8BC0-284E5ADA751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290" y="4052101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3" name="자유형(F) 107">
              <a:extLst>
                <a:ext uri="{FF2B5EF4-FFF2-40B4-BE49-F238E27FC236}">
                  <a16:creationId xmlns:a16="http://schemas.microsoft.com/office/drawing/2014/main" id="{CA50D5C0-804A-47A9-B122-35F4027E6ADF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4165" y="4128803"/>
              <a:ext cx="154193" cy="81603"/>
            </a:xfrm>
            <a:custGeom>
              <a:avLst/>
              <a:gdLst>
                <a:gd name="T0" fmla="*/ 31 w 47"/>
                <a:gd name="T1" fmla="*/ 0 h 27"/>
                <a:gd name="T2" fmla="*/ 17 w 47"/>
                <a:gd name="T3" fmla="*/ 23 h 27"/>
                <a:gd name="T4" fmla="*/ 31 w 47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7">
                  <a:moveTo>
                    <a:pt x="31" y="0"/>
                  </a:moveTo>
                  <a:cubicBezTo>
                    <a:pt x="47" y="10"/>
                    <a:pt x="32" y="27"/>
                    <a:pt x="17" y="23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4" name="자유형(F) 108">
              <a:extLst>
                <a:ext uri="{FF2B5EF4-FFF2-40B4-BE49-F238E27FC236}">
                  <a16:creationId xmlns:a16="http://schemas.microsoft.com/office/drawing/2014/main" id="{5F06E433-821E-4A7C-81F5-0E8E427EA7C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9517" y="4064340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5" name="자유형(F) 109">
              <a:extLst>
                <a:ext uri="{FF2B5EF4-FFF2-40B4-BE49-F238E27FC236}">
                  <a16:creationId xmlns:a16="http://schemas.microsoft.com/office/drawing/2014/main" id="{E3FA971B-AA64-42ED-BCDC-905897AEB3B6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1592" y="4067606"/>
              <a:ext cx="154193" cy="84866"/>
            </a:xfrm>
            <a:custGeom>
              <a:avLst/>
              <a:gdLst>
                <a:gd name="T0" fmla="*/ 26 w 47"/>
                <a:gd name="T1" fmla="*/ 0 h 28"/>
                <a:gd name="T2" fmla="*/ 10 w 47"/>
                <a:gd name="T3" fmla="*/ 26 h 28"/>
                <a:gd name="T4" fmla="*/ 26 w 47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8">
                  <a:moveTo>
                    <a:pt x="26" y="0"/>
                  </a:moveTo>
                  <a:cubicBezTo>
                    <a:pt x="47" y="13"/>
                    <a:pt x="28" y="28"/>
                    <a:pt x="10" y="26"/>
                  </a:cubicBezTo>
                  <a:cubicBezTo>
                    <a:pt x="0" y="13"/>
                    <a:pt x="15" y="4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6" name="자유형(F) 110">
              <a:extLst>
                <a:ext uri="{FF2B5EF4-FFF2-40B4-BE49-F238E27FC236}">
                  <a16:creationId xmlns:a16="http://schemas.microsoft.com/office/drawing/2014/main" id="{D3CCD5C7-AE8D-4044-8DC1-194AE71ECC0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568" y="4069354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7" name="자유형(F) 111">
              <a:extLst>
                <a:ext uri="{FF2B5EF4-FFF2-40B4-BE49-F238E27FC236}">
                  <a16:creationId xmlns:a16="http://schemas.microsoft.com/office/drawing/2014/main" id="{0AB715A9-313B-490F-9D58-A98E0AD60F63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2831" y="4079846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20 w 40"/>
                <a:gd name="T3" fmla="*/ 25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1"/>
                    <a:pt x="35" y="29"/>
                    <a:pt x="20" y="25"/>
                  </a:cubicBezTo>
                  <a:cubicBezTo>
                    <a:pt x="0" y="19"/>
                    <a:pt x="5" y="2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8" name="자유형(F) 112">
              <a:extLst>
                <a:ext uri="{FF2B5EF4-FFF2-40B4-BE49-F238E27FC236}">
                  <a16:creationId xmlns:a16="http://schemas.microsoft.com/office/drawing/2014/main" id="{2A230FE5-1901-49BA-9E4E-5A8F5F59172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0890" y="4035487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9" name="자유형(F) 122">
              <a:extLst>
                <a:ext uri="{FF2B5EF4-FFF2-40B4-BE49-F238E27FC236}">
                  <a16:creationId xmlns:a16="http://schemas.microsoft.com/office/drawing/2014/main" id="{84C86281-8142-4E23-AC54-A54839030E25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7982" y="4369565"/>
              <a:ext cx="127608" cy="81603"/>
            </a:xfrm>
            <a:custGeom>
              <a:avLst/>
              <a:gdLst>
                <a:gd name="T0" fmla="*/ 24 w 39"/>
                <a:gd name="T1" fmla="*/ 0 h 27"/>
                <a:gd name="T2" fmla="*/ 20 w 39"/>
                <a:gd name="T3" fmla="*/ 26 h 27"/>
                <a:gd name="T4" fmla="*/ 24 w 39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4" y="0"/>
                  </a:moveTo>
                  <a:cubicBezTo>
                    <a:pt x="39" y="3"/>
                    <a:pt x="36" y="27"/>
                    <a:pt x="20" y="26"/>
                  </a:cubicBezTo>
                  <a:cubicBezTo>
                    <a:pt x="0" y="19"/>
                    <a:pt x="4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0" name="자유형(F) 123">
              <a:extLst>
                <a:ext uri="{FF2B5EF4-FFF2-40B4-BE49-F238E27FC236}">
                  <a16:creationId xmlns:a16="http://schemas.microsoft.com/office/drawing/2014/main" id="{40DC0C74-ABAA-46CA-A9C7-948089E93C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124" y="4338963"/>
              <a:ext cx="140901" cy="93843"/>
            </a:xfrm>
            <a:custGeom>
              <a:avLst/>
              <a:gdLst>
                <a:gd name="T0" fmla="*/ 26 w 43"/>
                <a:gd name="T1" fmla="*/ 3 h 31"/>
                <a:gd name="T2" fmla="*/ 40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1" name="자유형(F) 130">
              <a:extLst>
                <a:ext uri="{FF2B5EF4-FFF2-40B4-BE49-F238E27FC236}">
                  <a16:creationId xmlns:a16="http://schemas.microsoft.com/office/drawing/2014/main" id="{13E86B1C-7B49-4F4B-9FA9-AA34F2D2713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475" y="4335806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2" name="자유형(F) 131">
              <a:extLst>
                <a:ext uri="{FF2B5EF4-FFF2-40B4-BE49-F238E27FC236}">
                  <a16:creationId xmlns:a16="http://schemas.microsoft.com/office/drawing/2014/main" id="{901154C6-E940-4B36-AB93-5412ECCB94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8617" y="4366709"/>
              <a:ext cx="117860" cy="87315"/>
            </a:xfrm>
            <a:custGeom>
              <a:avLst/>
              <a:gdLst>
                <a:gd name="T0" fmla="*/ 15 w 36"/>
                <a:gd name="T1" fmla="*/ 0 h 29"/>
                <a:gd name="T2" fmla="*/ 25 w 36"/>
                <a:gd name="T3" fmla="*/ 15 h 29"/>
                <a:gd name="T4" fmla="*/ 13 w 36"/>
                <a:gd name="T5" fmla="*/ 21 h 29"/>
                <a:gd name="T6" fmla="*/ 15 w 3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9">
                  <a:moveTo>
                    <a:pt x="15" y="0"/>
                  </a:moveTo>
                  <a:cubicBezTo>
                    <a:pt x="21" y="0"/>
                    <a:pt x="36" y="13"/>
                    <a:pt x="25" y="15"/>
                  </a:cubicBezTo>
                  <a:cubicBezTo>
                    <a:pt x="20" y="19"/>
                    <a:pt x="20" y="22"/>
                    <a:pt x="13" y="21"/>
                  </a:cubicBezTo>
                  <a:cubicBezTo>
                    <a:pt x="0" y="29"/>
                    <a:pt x="0" y="0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3" name="자유형(F) 132">
              <a:extLst>
                <a:ext uri="{FF2B5EF4-FFF2-40B4-BE49-F238E27FC236}">
                  <a16:creationId xmlns:a16="http://schemas.microsoft.com/office/drawing/2014/main" id="{D6BBBC8F-214B-43C1-BB2F-91A4B4B407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6093" y="4408127"/>
              <a:ext cx="127608" cy="69362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8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4" name="자유형(F) 134">
              <a:extLst>
                <a:ext uri="{FF2B5EF4-FFF2-40B4-BE49-F238E27FC236}">
                  <a16:creationId xmlns:a16="http://schemas.microsoft.com/office/drawing/2014/main" id="{7E4093A0-4955-4047-BF86-839B31F8E598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2390" y="4414096"/>
              <a:ext cx="124063" cy="117507"/>
            </a:xfrm>
            <a:custGeom>
              <a:avLst/>
              <a:gdLst>
                <a:gd name="T0" fmla="*/ 20 w 38"/>
                <a:gd name="T1" fmla="*/ 2 h 39"/>
                <a:gd name="T2" fmla="*/ 38 w 38"/>
                <a:gd name="T3" fmla="*/ 19 h 39"/>
                <a:gd name="T4" fmla="*/ 20 w 38"/>
                <a:gd name="T5" fmla="*/ 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39">
                  <a:moveTo>
                    <a:pt x="20" y="2"/>
                  </a:moveTo>
                  <a:cubicBezTo>
                    <a:pt x="34" y="0"/>
                    <a:pt x="38" y="8"/>
                    <a:pt x="38" y="19"/>
                  </a:cubicBezTo>
                  <a:cubicBezTo>
                    <a:pt x="24" y="39"/>
                    <a:pt x="0" y="13"/>
                    <a:pt x="2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5" name="자유형(F) 135">
              <a:extLst>
                <a:ext uri="{FF2B5EF4-FFF2-40B4-BE49-F238E27FC236}">
                  <a16:creationId xmlns:a16="http://schemas.microsoft.com/office/drawing/2014/main" id="{5B3945C1-8189-4FAF-B049-E627BBF3B251}"/>
                </a:ext>
              </a:extLst>
            </p:cNvPr>
            <p:cNvSpPr>
              <a:spLocks/>
            </p:cNvSpPr>
            <p:nvPr/>
          </p:nvSpPr>
          <p:spPr bwMode="auto">
            <a:xfrm>
              <a:off x="754430" y="4320194"/>
              <a:ext cx="128495" cy="84051"/>
            </a:xfrm>
            <a:custGeom>
              <a:avLst/>
              <a:gdLst>
                <a:gd name="T0" fmla="*/ 21 w 39"/>
                <a:gd name="T1" fmla="*/ 0 h 28"/>
                <a:gd name="T2" fmla="*/ 6 w 39"/>
                <a:gd name="T3" fmla="*/ 20 h 28"/>
                <a:gd name="T4" fmla="*/ 21 w 39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8">
                  <a:moveTo>
                    <a:pt x="21" y="0"/>
                  </a:moveTo>
                  <a:cubicBezTo>
                    <a:pt x="39" y="12"/>
                    <a:pt x="22" y="28"/>
                    <a:pt x="6" y="20"/>
                  </a:cubicBezTo>
                  <a:cubicBezTo>
                    <a:pt x="0" y="7"/>
                    <a:pt x="7" y="0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6" name="자유형(F) 141">
              <a:extLst>
                <a:ext uri="{FF2B5EF4-FFF2-40B4-BE49-F238E27FC236}">
                  <a16:creationId xmlns:a16="http://schemas.microsoft.com/office/drawing/2014/main" id="{0E5587C1-906C-4BD9-982B-16F398834A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3320" y="4394603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7" name="자유형(F) 91">
              <a:extLst>
                <a:ext uri="{FF2B5EF4-FFF2-40B4-BE49-F238E27FC236}">
                  <a16:creationId xmlns:a16="http://schemas.microsoft.com/office/drawing/2014/main" id="{2EDD7529-9C5D-454E-91C1-65E9F6DE6562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4818" y="4127559"/>
              <a:ext cx="118747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0" y="1"/>
                    <a:pt x="36" y="24"/>
                    <a:pt x="21" y="27"/>
                  </a:cubicBezTo>
                  <a:cubicBezTo>
                    <a:pt x="1" y="26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8" name="자유형(F) 92">
              <a:extLst>
                <a:ext uri="{FF2B5EF4-FFF2-40B4-BE49-F238E27FC236}">
                  <a16:creationId xmlns:a16="http://schemas.microsoft.com/office/drawing/2014/main" id="{26605D43-19F9-4E6E-B65F-BBFE36663803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8939" y="4064339"/>
              <a:ext cx="140901" cy="102819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9" name="자유형(F) 93">
              <a:extLst>
                <a:ext uri="{FF2B5EF4-FFF2-40B4-BE49-F238E27FC236}">
                  <a16:creationId xmlns:a16="http://schemas.microsoft.com/office/drawing/2014/main" id="{462BAC51-967C-4C43-803D-7697829BF10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0677" y="4086897"/>
              <a:ext cx="127608" cy="79154"/>
            </a:xfrm>
            <a:custGeom>
              <a:avLst/>
              <a:gdLst>
                <a:gd name="T0" fmla="*/ 23 w 39"/>
                <a:gd name="T1" fmla="*/ 0 h 26"/>
                <a:gd name="T2" fmla="*/ 19 w 39"/>
                <a:gd name="T3" fmla="*/ 26 h 26"/>
                <a:gd name="T4" fmla="*/ 23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3" y="0"/>
                  </a:moveTo>
                  <a:cubicBezTo>
                    <a:pt x="39" y="4"/>
                    <a:pt x="34" y="25"/>
                    <a:pt x="19" y="26"/>
                  </a:cubicBezTo>
                  <a:cubicBezTo>
                    <a:pt x="0" y="20"/>
                    <a:pt x="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0" name="자유형(F) 94">
              <a:extLst>
                <a:ext uri="{FF2B5EF4-FFF2-40B4-BE49-F238E27FC236}">
                  <a16:creationId xmlns:a16="http://schemas.microsoft.com/office/drawing/2014/main" id="{608BA166-D58A-4310-9555-FCC28B6D73F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1384" y="4172987"/>
              <a:ext cx="138242" cy="102819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1" name="자유형(F) 95">
              <a:extLst>
                <a:ext uri="{FF2B5EF4-FFF2-40B4-BE49-F238E27FC236}">
                  <a16:creationId xmlns:a16="http://schemas.microsoft.com/office/drawing/2014/main" id="{EBCE5FFF-4A92-4607-B857-45738461D587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3753" y="4117090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2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2" name="자유형(F) 96">
              <a:extLst>
                <a:ext uri="{FF2B5EF4-FFF2-40B4-BE49-F238E27FC236}">
                  <a16:creationId xmlns:a16="http://schemas.microsoft.com/office/drawing/2014/main" id="{AA66584B-7387-4E89-9D56-EA271062B86C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2160" y="4123618"/>
              <a:ext cx="147104" cy="108531"/>
            </a:xfrm>
            <a:custGeom>
              <a:avLst/>
              <a:gdLst>
                <a:gd name="T0" fmla="*/ 28 w 45"/>
                <a:gd name="T1" fmla="*/ 0 h 36"/>
                <a:gd name="T2" fmla="*/ 41 w 45"/>
                <a:gd name="T3" fmla="*/ 20 h 36"/>
                <a:gd name="T4" fmla="*/ 28 w 45"/>
                <a:gd name="T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36">
                  <a:moveTo>
                    <a:pt x="28" y="0"/>
                  </a:moveTo>
                  <a:cubicBezTo>
                    <a:pt x="32" y="0"/>
                    <a:pt x="45" y="13"/>
                    <a:pt x="41" y="20"/>
                  </a:cubicBezTo>
                  <a:cubicBezTo>
                    <a:pt x="24" y="36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3" name="자유형(F) 97">
              <a:extLst>
                <a:ext uri="{FF2B5EF4-FFF2-40B4-BE49-F238E27FC236}">
                  <a16:creationId xmlns:a16="http://schemas.microsoft.com/office/drawing/2014/main" id="{3F3C1C84-C8D4-4027-B985-2ADA06300526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5828" y="4126066"/>
              <a:ext cx="190526" cy="121588"/>
            </a:xfrm>
            <a:custGeom>
              <a:avLst/>
              <a:gdLst>
                <a:gd name="T0" fmla="*/ 42 w 58"/>
                <a:gd name="T1" fmla="*/ 0 h 40"/>
                <a:gd name="T2" fmla="*/ 53 w 58"/>
                <a:gd name="T3" fmla="*/ 17 h 40"/>
                <a:gd name="T4" fmla="*/ 42 w 58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40">
                  <a:moveTo>
                    <a:pt x="42" y="0"/>
                  </a:moveTo>
                  <a:cubicBezTo>
                    <a:pt x="52" y="0"/>
                    <a:pt x="50" y="9"/>
                    <a:pt x="53" y="17"/>
                  </a:cubicBezTo>
                  <a:cubicBezTo>
                    <a:pt x="58" y="40"/>
                    <a:pt x="0" y="6"/>
                    <a:pt x="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4" name="자유형(F) 98">
              <a:extLst>
                <a:ext uri="{FF2B5EF4-FFF2-40B4-BE49-F238E27FC236}">
                  <a16:creationId xmlns:a16="http://schemas.microsoft.com/office/drawing/2014/main" id="{459FA48B-B518-48C0-9D6C-350862CDACD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7420" y="4126066"/>
              <a:ext cx="147990" cy="79154"/>
            </a:xfrm>
            <a:custGeom>
              <a:avLst/>
              <a:gdLst>
                <a:gd name="T0" fmla="*/ 23 w 45"/>
                <a:gd name="T1" fmla="*/ 0 h 26"/>
                <a:gd name="T2" fmla="*/ 30 w 45"/>
                <a:gd name="T3" fmla="*/ 26 h 26"/>
                <a:gd name="T4" fmla="*/ 23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3" y="0"/>
                  </a:moveTo>
                  <a:cubicBezTo>
                    <a:pt x="33" y="2"/>
                    <a:pt x="45" y="21"/>
                    <a:pt x="30" y="26"/>
                  </a:cubicBezTo>
                  <a:cubicBezTo>
                    <a:pt x="10" y="24"/>
                    <a:pt x="0" y="8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5" name="자유형(F) 99">
              <a:extLst>
                <a:ext uri="{FF2B5EF4-FFF2-40B4-BE49-F238E27FC236}">
                  <a16:creationId xmlns:a16="http://schemas.microsoft.com/office/drawing/2014/main" id="{388CCC4E-7716-4872-8B04-C4A87BE79B3F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0605" y="4126064"/>
              <a:ext cx="219770" cy="121588"/>
            </a:xfrm>
            <a:custGeom>
              <a:avLst/>
              <a:gdLst>
                <a:gd name="T0" fmla="*/ 36 w 67"/>
                <a:gd name="T1" fmla="*/ 0 h 40"/>
                <a:gd name="T2" fmla="*/ 44 w 67"/>
                <a:gd name="T3" fmla="*/ 2 h 40"/>
                <a:gd name="T4" fmla="*/ 31 w 67"/>
                <a:gd name="T5" fmla="*/ 2 h 40"/>
                <a:gd name="T6" fmla="*/ 36 w 67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40">
                  <a:moveTo>
                    <a:pt x="36" y="0"/>
                  </a:moveTo>
                  <a:cubicBezTo>
                    <a:pt x="39" y="3"/>
                    <a:pt x="41" y="0"/>
                    <a:pt x="44" y="2"/>
                  </a:cubicBezTo>
                  <a:cubicBezTo>
                    <a:pt x="67" y="40"/>
                    <a:pt x="0" y="25"/>
                    <a:pt x="31" y="2"/>
                  </a:cubicBezTo>
                  <a:cubicBezTo>
                    <a:pt x="24" y="11"/>
                    <a:pt x="31" y="5"/>
                    <a:pt x="3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6" name="자유형(F) 100">
              <a:extLst>
                <a:ext uri="{FF2B5EF4-FFF2-40B4-BE49-F238E27FC236}">
                  <a16:creationId xmlns:a16="http://schemas.microsoft.com/office/drawing/2014/main" id="{3C6F2E8C-956B-482B-B1B7-365D0A3A307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2953" y="4126065"/>
              <a:ext cx="128495" cy="93843"/>
            </a:xfrm>
            <a:custGeom>
              <a:avLst/>
              <a:gdLst>
                <a:gd name="T0" fmla="*/ 28 w 39"/>
                <a:gd name="T1" fmla="*/ 1 h 31"/>
                <a:gd name="T2" fmla="*/ 39 w 39"/>
                <a:gd name="T3" fmla="*/ 21 h 31"/>
                <a:gd name="T4" fmla="*/ 28 w 39"/>
                <a:gd name="T5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8" y="1"/>
                  </a:moveTo>
                  <a:cubicBezTo>
                    <a:pt x="38" y="0"/>
                    <a:pt x="38" y="12"/>
                    <a:pt x="39" y="21"/>
                  </a:cubicBezTo>
                  <a:cubicBezTo>
                    <a:pt x="18" y="31"/>
                    <a:pt x="0" y="12"/>
                    <a:pt x="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7" name="자유형(F) 101">
              <a:extLst>
                <a:ext uri="{FF2B5EF4-FFF2-40B4-BE49-F238E27FC236}">
                  <a16:creationId xmlns:a16="http://schemas.microsoft.com/office/drawing/2014/main" id="{FA29827B-FF1A-4BF6-8B04-B436455C2EA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0166" y="4132595"/>
              <a:ext cx="138242" cy="81603"/>
            </a:xfrm>
            <a:custGeom>
              <a:avLst/>
              <a:gdLst>
                <a:gd name="T0" fmla="*/ 22 w 42"/>
                <a:gd name="T1" fmla="*/ 0 h 27"/>
                <a:gd name="T2" fmla="*/ 14 w 42"/>
                <a:gd name="T3" fmla="*/ 25 h 27"/>
                <a:gd name="T4" fmla="*/ 22 w 4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7">
                  <a:moveTo>
                    <a:pt x="22" y="0"/>
                  </a:moveTo>
                  <a:cubicBezTo>
                    <a:pt x="42" y="7"/>
                    <a:pt x="28" y="27"/>
                    <a:pt x="14" y="25"/>
                  </a:cubicBezTo>
                  <a:cubicBezTo>
                    <a:pt x="0" y="18"/>
                    <a:pt x="9" y="2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8" name="자유형(F) 102">
              <a:extLst>
                <a:ext uri="{FF2B5EF4-FFF2-40B4-BE49-F238E27FC236}">
                  <a16:creationId xmlns:a16="http://schemas.microsoft.com/office/drawing/2014/main" id="{13D7F7A9-80A9-47CD-A28B-BF5CF1C2DA8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0358" y="4135907"/>
              <a:ext cx="121406" cy="99554"/>
            </a:xfrm>
            <a:custGeom>
              <a:avLst/>
              <a:gdLst>
                <a:gd name="T0" fmla="*/ 21 w 37"/>
                <a:gd name="T1" fmla="*/ 0 h 33"/>
                <a:gd name="T2" fmla="*/ 19 w 37"/>
                <a:gd name="T3" fmla="*/ 23 h 33"/>
                <a:gd name="T4" fmla="*/ 21 w 37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3">
                  <a:moveTo>
                    <a:pt x="21" y="0"/>
                  </a:moveTo>
                  <a:cubicBezTo>
                    <a:pt x="37" y="0"/>
                    <a:pt x="29" y="33"/>
                    <a:pt x="19" y="23"/>
                  </a:cubicBezTo>
                  <a:cubicBezTo>
                    <a:pt x="0" y="30"/>
                    <a:pt x="3" y="0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9" name="자유형(F) 103">
              <a:extLst>
                <a:ext uri="{FF2B5EF4-FFF2-40B4-BE49-F238E27FC236}">
                  <a16:creationId xmlns:a16="http://schemas.microsoft.com/office/drawing/2014/main" id="{28DBB321-5CFC-4A68-8BC4-5E4733126B97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0251" y="4141570"/>
              <a:ext cx="140901" cy="102819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0" name="자유형(F) 104">
              <a:extLst>
                <a:ext uri="{FF2B5EF4-FFF2-40B4-BE49-F238E27FC236}">
                  <a16:creationId xmlns:a16="http://schemas.microsoft.com/office/drawing/2014/main" id="{EF7FC1A2-6FF6-4A37-A203-4C85AAE425A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9517" y="4141570"/>
              <a:ext cx="7089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1" name="자유형(F) 113">
              <a:extLst>
                <a:ext uri="{FF2B5EF4-FFF2-40B4-BE49-F238E27FC236}">
                  <a16:creationId xmlns:a16="http://schemas.microsoft.com/office/drawing/2014/main" id="{C8BE97DD-832F-48C8-8E94-1A8D46CCBDA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7738" y="4187267"/>
              <a:ext cx="9748" cy="8977"/>
            </a:xfrm>
            <a:custGeom>
              <a:avLst/>
              <a:gdLst>
                <a:gd name="T0" fmla="*/ 1 w 3"/>
                <a:gd name="T1" fmla="*/ 0 h 3"/>
                <a:gd name="T2" fmla="*/ 3 w 3"/>
                <a:gd name="T3" fmla="*/ 1 h 3"/>
                <a:gd name="T4" fmla="*/ 1 w 3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1" y="0"/>
                    <a:pt x="2" y="1"/>
                    <a:pt x="3" y="1"/>
                  </a:cubicBezTo>
                  <a:cubicBezTo>
                    <a:pt x="2" y="3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2" name="자유형(F) 114">
              <a:extLst>
                <a:ext uri="{FF2B5EF4-FFF2-40B4-BE49-F238E27FC236}">
                  <a16:creationId xmlns:a16="http://schemas.microsoft.com/office/drawing/2014/main" id="{47940738-2CE0-4693-9CFA-9A98C5591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4192" y="4187267"/>
              <a:ext cx="6204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2" y="2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3" name="자유형(F) 115">
              <a:extLst>
                <a:ext uri="{FF2B5EF4-FFF2-40B4-BE49-F238E27FC236}">
                  <a16:creationId xmlns:a16="http://schemas.microsoft.com/office/drawing/2014/main" id="{E6DE99E4-8F2B-4271-B173-DA8A2B994C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7046" y="4192980"/>
              <a:ext cx="6204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4" name="자유형(F) 117">
              <a:extLst>
                <a:ext uri="{FF2B5EF4-FFF2-40B4-BE49-F238E27FC236}">
                  <a16:creationId xmlns:a16="http://schemas.microsoft.com/office/drawing/2014/main" id="{CCD1D750-349B-4A6E-94BD-5E2451746B1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2283" y="4205221"/>
              <a:ext cx="7089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5" name="자유형(F) 118">
              <a:extLst>
                <a:ext uri="{FF2B5EF4-FFF2-40B4-BE49-F238E27FC236}">
                  <a16:creationId xmlns:a16="http://schemas.microsoft.com/office/drawing/2014/main" id="{7A128DE6-AB3A-47FD-8BBB-D1AABDB0FA3D}"/>
                </a:ext>
              </a:extLst>
            </p:cNvPr>
            <p:cNvSpPr>
              <a:spLocks/>
            </p:cNvSpPr>
            <p:nvPr/>
          </p:nvSpPr>
          <p:spPr bwMode="auto">
            <a:xfrm>
              <a:off x="6543227" y="4208484"/>
              <a:ext cx="131153" cy="96290"/>
            </a:xfrm>
            <a:custGeom>
              <a:avLst/>
              <a:gdLst>
                <a:gd name="T0" fmla="*/ 22 w 40"/>
                <a:gd name="T1" fmla="*/ 0 h 32"/>
                <a:gd name="T2" fmla="*/ 16 w 40"/>
                <a:gd name="T3" fmla="*/ 25 h 32"/>
                <a:gd name="T4" fmla="*/ 22 w 40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2">
                  <a:moveTo>
                    <a:pt x="22" y="0"/>
                  </a:moveTo>
                  <a:cubicBezTo>
                    <a:pt x="40" y="3"/>
                    <a:pt x="40" y="32"/>
                    <a:pt x="16" y="25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6" name="자유형(F) 119">
              <a:extLst>
                <a:ext uri="{FF2B5EF4-FFF2-40B4-BE49-F238E27FC236}">
                  <a16:creationId xmlns:a16="http://schemas.microsoft.com/office/drawing/2014/main" id="{E33B2B28-24CE-4EB2-B55F-4DBB083C924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9792" y="4149209"/>
              <a:ext cx="127608" cy="150965"/>
            </a:xfrm>
            <a:custGeom>
              <a:avLst/>
              <a:gdLst>
                <a:gd name="T0" fmla="*/ 13 w 39"/>
                <a:gd name="T1" fmla="*/ 6 h 50"/>
                <a:gd name="T2" fmla="*/ 0 w 39"/>
                <a:gd name="T3" fmla="*/ 23 h 50"/>
                <a:gd name="T4" fmla="*/ 13 w 39"/>
                <a:gd name="T5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0">
                  <a:moveTo>
                    <a:pt x="13" y="6"/>
                  </a:moveTo>
                  <a:cubicBezTo>
                    <a:pt x="39" y="10"/>
                    <a:pt x="16" y="50"/>
                    <a:pt x="0" y="23"/>
                  </a:cubicBezTo>
                  <a:cubicBezTo>
                    <a:pt x="1" y="0"/>
                    <a:pt x="5" y="14"/>
                    <a:pt x="13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7" name="자유형(F) 120">
              <a:extLst>
                <a:ext uri="{FF2B5EF4-FFF2-40B4-BE49-F238E27FC236}">
                  <a16:creationId xmlns:a16="http://schemas.microsoft.com/office/drawing/2014/main" id="{98E7CEF9-6063-4BE2-B8FA-AA4C70E39B1C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8456" y="4451168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20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2"/>
                    <a:pt x="37" y="21"/>
                    <a:pt x="20" y="22"/>
                  </a:cubicBezTo>
                  <a:cubicBezTo>
                    <a:pt x="7" y="18"/>
                    <a:pt x="0" y="6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8" name="자유형(F) 121">
              <a:extLst>
                <a:ext uri="{FF2B5EF4-FFF2-40B4-BE49-F238E27FC236}">
                  <a16:creationId xmlns:a16="http://schemas.microsoft.com/office/drawing/2014/main" id="{CB7BE427-D41C-4A40-99EF-918EEC0385FF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2666" y="4462159"/>
              <a:ext cx="133812" cy="84866"/>
            </a:xfrm>
            <a:custGeom>
              <a:avLst/>
              <a:gdLst>
                <a:gd name="T0" fmla="*/ 26 w 41"/>
                <a:gd name="T1" fmla="*/ 0 h 28"/>
                <a:gd name="T2" fmla="*/ 38 w 41"/>
                <a:gd name="T3" fmla="*/ 19 h 28"/>
                <a:gd name="T4" fmla="*/ 26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0"/>
                  </a:moveTo>
                  <a:cubicBezTo>
                    <a:pt x="33" y="0"/>
                    <a:pt x="41" y="10"/>
                    <a:pt x="38" y="19"/>
                  </a:cubicBezTo>
                  <a:cubicBezTo>
                    <a:pt x="16" y="28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9" name="자유형(F) 125">
              <a:extLst>
                <a:ext uri="{FF2B5EF4-FFF2-40B4-BE49-F238E27FC236}">
                  <a16:creationId xmlns:a16="http://schemas.microsoft.com/office/drawing/2014/main" id="{4E924328-6784-433C-AF11-3110F44A46B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9621" y="4440265"/>
              <a:ext cx="147990" cy="79154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9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0" name="자유형(F) 126">
              <a:extLst>
                <a:ext uri="{FF2B5EF4-FFF2-40B4-BE49-F238E27FC236}">
                  <a16:creationId xmlns:a16="http://schemas.microsoft.com/office/drawing/2014/main" id="{2DA6AE14-C99F-4602-A37E-57780CCC1307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6433" y="4452099"/>
              <a:ext cx="151535" cy="79154"/>
            </a:xfrm>
            <a:custGeom>
              <a:avLst/>
              <a:gdLst>
                <a:gd name="T0" fmla="*/ 23 w 46"/>
                <a:gd name="T1" fmla="*/ 0 h 26"/>
                <a:gd name="T2" fmla="*/ 29 w 46"/>
                <a:gd name="T3" fmla="*/ 26 h 26"/>
                <a:gd name="T4" fmla="*/ 23 w 46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6">
                  <a:moveTo>
                    <a:pt x="23" y="0"/>
                  </a:moveTo>
                  <a:cubicBezTo>
                    <a:pt x="32" y="2"/>
                    <a:pt x="46" y="22"/>
                    <a:pt x="29" y="26"/>
                  </a:cubicBezTo>
                  <a:cubicBezTo>
                    <a:pt x="10" y="24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1" name="자유형(F) 127">
              <a:extLst>
                <a:ext uri="{FF2B5EF4-FFF2-40B4-BE49-F238E27FC236}">
                  <a16:creationId xmlns:a16="http://schemas.microsoft.com/office/drawing/2014/main" id="{D32CD763-6399-4CFB-AA6E-B79F4E6E4CF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1217" y="4452098"/>
              <a:ext cx="137356" cy="79154"/>
            </a:xfrm>
            <a:custGeom>
              <a:avLst/>
              <a:gdLst>
                <a:gd name="T0" fmla="*/ 28 w 42"/>
                <a:gd name="T1" fmla="*/ 0 h 26"/>
                <a:gd name="T2" fmla="*/ 23 w 42"/>
                <a:gd name="T3" fmla="*/ 26 h 26"/>
                <a:gd name="T4" fmla="*/ 28 w 42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28" y="0"/>
                  </a:moveTo>
                  <a:cubicBezTo>
                    <a:pt x="42" y="4"/>
                    <a:pt x="38" y="23"/>
                    <a:pt x="23" y="26"/>
                  </a:cubicBezTo>
                  <a:cubicBezTo>
                    <a:pt x="0" y="26"/>
                    <a:pt x="8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2" name="자유형(F) 128">
              <a:extLst>
                <a:ext uri="{FF2B5EF4-FFF2-40B4-BE49-F238E27FC236}">
                  <a16:creationId xmlns:a16="http://schemas.microsoft.com/office/drawing/2014/main" id="{3D914E7C-256C-46D6-827E-EA6CA5AF8F6D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8407" y="4455361"/>
              <a:ext cx="131153" cy="78339"/>
            </a:xfrm>
            <a:custGeom>
              <a:avLst/>
              <a:gdLst>
                <a:gd name="T0" fmla="*/ 18 w 40"/>
                <a:gd name="T1" fmla="*/ 0 h 26"/>
                <a:gd name="T2" fmla="*/ 7 w 40"/>
                <a:gd name="T3" fmla="*/ 20 h 26"/>
                <a:gd name="T4" fmla="*/ 18 w 40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6">
                  <a:moveTo>
                    <a:pt x="18" y="0"/>
                  </a:moveTo>
                  <a:cubicBezTo>
                    <a:pt x="40" y="9"/>
                    <a:pt x="28" y="26"/>
                    <a:pt x="7" y="20"/>
                  </a:cubicBezTo>
                  <a:cubicBezTo>
                    <a:pt x="0" y="8"/>
                    <a:pt x="6" y="1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3" name="자유형(F) 129">
              <a:extLst>
                <a:ext uri="{FF2B5EF4-FFF2-40B4-BE49-F238E27FC236}">
                  <a16:creationId xmlns:a16="http://schemas.microsoft.com/office/drawing/2014/main" id="{A6E1C7B8-4A4A-46BE-A5F4-2D7874D90327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6203" y="4455361"/>
              <a:ext cx="147990" cy="109348"/>
            </a:xfrm>
            <a:custGeom>
              <a:avLst/>
              <a:gdLst>
                <a:gd name="T0" fmla="*/ 28 w 45"/>
                <a:gd name="T1" fmla="*/ 0 h 36"/>
                <a:gd name="T2" fmla="*/ 42 w 45"/>
                <a:gd name="T3" fmla="*/ 20 h 36"/>
                <a:gd name="T4" fmla="*/ 28 w 45"/>
                <a:gd name="T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36">
                  <a:moveTo>
                    <a:pt x="28" y="0"/>
                  </a:moveTo>
                  <a:cubicBezTo>
                    <a:pt x="34" y="1"/>
                    <a:pt x="45" y="11"/>
                    <a:pt x="42" y="20"/>
                  </a:cubicBezTo>
                  <a:cubicBezTo>
                    <a:pt x="25" y="36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4" name="자유형(F) 133">
              <a:extLst>
                <a:ext uri="{FF2B5EF4-FFF2-40B4-BE49-F238E27FC236}">
                  <a16:creationId xmlns:a16="http://schemas.microsoft.com/office/drawing/2014/main" id="{EADAF222-A457-47FD-A48D-66DDB8A21B1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3019" y="4464339"/>
              <a:ext cx="137356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5" name="자유형(F) 136">
              <a:extLst>
                <a:ext uri="{FF2B5EF4-FFF2-40B4-BE49-F238E27FC236}">
                  <a16:creationId xmlns:a16="http://schemas.microsoft.com/office/drawing/2014/main" id="{306BBD6A-B057-4570-852D-E0651C40F8F6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4116" y="4476205"/>
              <a:ext cx="127608" cy="69362"/>
            </a:xfrm>
            <a:custGeom>
              <a:avLst/>
              <a:gdLst>
                <a:gd name="T0" fmla="*/ 21 w 39"/>
                <a:gd name="T1" fmla="*/ 0 h 23"/>
                <a:gd name="T2" fmla="*/ 22 w 39"/>
                <a:gd name="T3" fmla="*/ 23 h 23"/>
                <a:gd name="T4" fmla="*/ 21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1" y="0"/>
                  </a:moveTo>
                  <a:cubicBezTo>
                    <a:pt x="37" y="0"/>
                    <a:pt x="39" y="22"/>
                    <a:pt x="22" y="23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6" name="자유형(F) 137">
              <a:extLst>
                <a:ext uri="{FF2B5EF4-FFF2-40B4-BE49-F238E27FC236}">
                  <a16:creationId xmlns:a16="http://schemas.microsoft.com/office/drawing/2014/main" id="{230FA988-A8A7-424A-8721-115C179C324F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4235" y="4479843"/>
              <a:ext cx="127608" cy="93843"/>
            </a:xfrm>
            <a:custGeom>
              <a:avLst/>
              <a:gdLst>
                <a:gd name="T0" fmla="*/ 23 w 39"/>
                <a:gd name="T1" fmla="*/ 0 h 31"/>
                <a:gd name="T2" fmla="*/ 17 w 39"/>
                <a:gd name="T3" fmla="*/ 26 h 31"/>
                <a:gd name="T4" fmla="*/ 23 w 3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3" y="0"/>
                  </a:moveTo>
                  <a:cubicBezTo>
                    <a:pt x="39" y="3"/>
                    <a:pt x="39" y="31"/>
                    <a:pt x="17" y="26"/>
                  </a:cubicBezTo>
                  <a:cubicBezTo>
                    <a:pt x="0" y="6"/>
                    <a:pt x="15" y="5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7" name="자유형(F) 138">
              <a:extLst>
                <a:ext uri="{FF2B5EF4-FFF2-40B4-BE49-F238E27FC236}">
                  <a16:creationId xmlns:a16="http://schemas.microsoft.com/office/drawing/2014/main" id="{EA614D08-E69B-4334-A276-4E0F2CB6F1A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1678" y="4482292"/>
              <a:ext cx="117860" cy="79154"/>
            </a:xfrm>
            <a:custGeom>
              <a:avLst/>
              <a:gdLst>
                <a:gd name="T0" fmla="*/ 21 w 36"/>
                <a:gd name="T1" fmla="*/ 0 h 26"/>
                <a:gd name="T2" fmla="*/ 21 w 36"/>
                <a:gd name="T3" fmla="*/ 26 h 26"/>
                <a:gd name="T4" fmla="*/ 21 w 36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6">
                  <a:moveTo>
                    <a:pt x="21" y="0"/>
                  </a:moveTo>
                  <a:cubicBezTo>
                    <a:pt x="32" y="4"/>
                    <a:pt x="36" y="23"/>
                    <a:pt x="21" y="26"/>
                  </a:cubicBezTo>
                  <a:cubicBezTo>
                    <a:pt x="1" y="24"/>
                    <a:pt x="0" y="2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8" name="자유형(F) 139">
              <a:extLst>
                <a:ext uri="{FF2B5EF4-FFF2-40B4-BE49-F238E27FC236}">
                  <a16:creationId xmlns:a16="http://schemas.microsoft.com/office/drawing/2014/main" id="{F390B3DF-3AFC-4F8B-BE3D-1DDDF4951B3D}"/>
                </a:ext>
              </a:extLst>
            </p:cNvPr>
            <p:cNvSpPr>
              <a:spLocks/>
            </p:cNvSpPr>
            <p:nvPr/>
          </p:nvSpPr>
          <p:spPr bwMode="auto">
            <a:xfrm>
              <a:off x="6543226" y="4488819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19 w 40"/>
                <a:gd name="T3" fmla="*/ 26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2"/>
                    <a:pt x="34" y="29"/>
                    <a:pt x="19" y="26"/>
                  </a:cubicBezTo>
                  <a:cubicBezTo>
                    <a:pt x="0" y="19"/>
                    <a:pt x="4" y="2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9" name="자유형(F) 140">
              <a:extLst>
                <a:ext uri="{FF2B5EF4-FFF2-40B4-BE49-F238E27FC236}">
                  <a16:creationId xmlns:a16="http://schemas.microsoft.com/office/drawing/2014/main" id="{E20F6892-0019-4E22-BD4A-EA967C416D9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1217" y="4492083"/>
              <a:ext cx="137356" cy="96290"/>
            </a:xfrm>
            <a:custGeom>
              <a:avLst/>
              <a:gdLst>
                <a:gd name="T0" fmla="*/ 25 w 42"/>
                <a:gd name="T1" fmla="*/ 0 h 32"/>
                <a:gd name="T2" fmla="*/ 4 w 42"/>
                <a:gd name="T3" fmla="*/ 18 h 32"/>
                <a:gd name="T4" fmla="*/ 25 w 42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2">
                  <a:moveTo>
                    <a:pt x="25" y="0"/>
                  </a:moveTo>
                  <a:cubicBezTo>
                    <a:pt x="42" y="13"/>
                    <a:pt x="15" y="32"/>
                    <a:pt x="4" y="18"/>
                  </a:cubicBezTo>
                  <a:cubicBezTo>
                    <a:pt x="0" y="5"/>
                    <a:pt x="16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0" name="자유형(F) 142">
              <a:extLst>
                <a:ext uri="{FF2B5EF4-FFF2-40B4-BE49-F238E27FC236}">
                  <a16:creationId xmlns:a16="http://schemas.microsoft.com/office/drawing/2014/main" id="{693BAB0E-82D3-4A17-9925-21139AB3374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1778" y="4519012"/>
              <a:ext cx="3545" cy="5712"/>
            </a:xfrm>
            <a:custGeom>
              <a:avLst/>
              <a:gdLst>
                <a:gd name="T0" fmla="*/ 0 w 1"/>
                <a:gd name="T1" fmla="*/ 0 h 2"/>
                <a:gd name="T2" fmla="*/ 1 w 1"/>
                <a:gd name="T3" fmla="*/ 2 h 2"/>
                <a:gd name="T4" fmla="*/ 0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1" y="1"/>
                    <a:pt x="1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1" name="자유형(F) 143">
              <a:extLst>
                <a:ext uri="{FF2B5EF4-FFF2-40B4-BE49-F238E27FC236}">
                  <a16:creationId xmlns:a16="http://schemas.microsoft.com/office/drawing/2014/main" id="{FB2B2BA3-A2B6-40A6-BF52-BF239B92D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8847" y="4522275"/>
              <a:ext cx="121406" cy="78339"/>
            </a:xfrm>
            <a:custGeom>
              <a:avLst/>
              <a:gdLst>
                <a:gd name="T0" fmla="*/ 21 w 37"/>
                <a:gd name="T1" fmla="*/ 0 h 26"/>
                <a:gd name="T2" fmla="*/ 22 w 37"/>
                <a:gd name="T3" fmla="*/ 26 h 26"/>
                <a:gd name="T4" fmla="*/ 21 w 3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6">
                  <a:moveTo>
                    <a:pt x="21" y="0"/>
                  </a:moveTo>
                  <a:cubicBezTo>
                    <a:pt x="32" y="2"/>
                    <a:pt x="37" y="23"/>
                    <a:pt x="22" y="26"/>
                  </a:cubicBezTo>
                  <a:cubicBezTo>
                    <a:pt x="3" y="26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2" name="자유형(F) 144">
              <a:extLst>
                <a:ext uri="{FF2B5EF4-FFF2-40B4-BE49-F238E27FC236}">
                  <a16:creationId xmlns:a16="http://schemas.microsoft.com/office/drawing/2014/main" id="{79967593-A854-42F4-9593-7B3BF8AB0622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7356" y="4519012"/>
              <a:ext cx="141786" cy="90579"/>
            </a:xfrm>
            <a:custGeom>
              <a:avLst/>
              <a:gdLst>
                <a:gd name="T0" fmla="*/ 28 w 43"/>
                <a:gd name="T1" fmla="*/ 2 h 30"/>
                <a:gd name="T2" fmla="*/ 41 w 43"/>
                <a:gd name="T3" fmla="*/ 20 h 30"/>
                <a:gd name="T4" fmla="*/ 28 w 43"/>
                <a:gd name="T5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8" y="2"/>
                  </a:moveTo>
                  <a:cubicBezTo>
                    <a:pt x="36" y="0"/>
                    <a:pt x="43" y="12"/>
                    <a:pt x="41" y="20"/>
                  </a:cubicBezTo>
                  <a:cubicBezTo>
                    <a:pt x="24" y="30"/>
                    <a:pt x="0" y="14"/>
                    <a:pt x="2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3" name="자유형(F) 145">
              <a:extLst>
                <a:ext uri="{FF2B5EF4-FFF2-40B4-BE49-F238E27FC236}">
                  <a16:creationId xmlns:a16="http://schemas.microsoft.com/office/drawing/2014/main" id="{BE9B9DE0-56A4-405A-BDB4-0DF634EC1331}"/>
                </a:ext>
              </a:extLst>
            </p:cNvPr>
            <p:cNvSpPr>
              <a:spLocks/>
            </p:cNvSpPr>
            <p:nvPr/>
          </p:nvSpPr>
          <p:spPr bwMode="auto">
            <a:xfrm>
              <a:off x="6277377" y="4524725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19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1"/>
                    <a:pt x="37" y="22"/>
                    <a:pt x="19" y="22"/>
                  </a:cubicBezTo>
                  <a:cubicBezTo>
                    <a:pt x="6" y="18"/>
                    <a:pt x="0" y="4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4" name="자유형(F) 8">
              <a:extLst>
                <a:ext uri="{FF2B5EF4-FFF2-40B4-BE49-F238E27FC236}">
                  <a16:creationId xmlns:a16="http://schemas.microsoft.com/office/drawing/2014/main" id="{1D9BDF90-B4AC-41E9-B6D5-591A035FDAB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32868" y="4482700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5" name="자유형(F) 8">
              <a:extLst>
                <a:ext uri="{FF2B5EF4-FFF2-40B4-BE49-F238E27FC236}">
                  <a16:creationId xmlns:a16="http://schemas.microsoft.com/office/drawing/2014/main" id="{8BEB95FE-8EB4-4A09-89FD-46DBD2D6BA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7" y="4044881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6" name="자유형(F) 106">
              <a:extLst>
                <a:ext uri="{FF2B5EF4-FFF2-40B4-BE49-F238E27FC236}">
                  <a16:creationId xmlns:a16="http://schemas.microsoft.com/office/drawing/2014/main" id="{0DE09F64-D125-4416-91E1-C40636D04D25}"/>
                </a:ext>
              </a:extLst>
            </p:cNvPr>
            <p:cNvSpPr>
              <a:spLocks/>
            </p:cNvSpPr>
            <p:nvPr/>
          </p:nvSpPr>
          <p:spPr bwMode="auto">
            <a:xfrm>
              <a:off x="5599" y="4259370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7" name="자유형(F) 120">
              <a:extLst>
                <a:ext uri="{FF2B5EF4-FFF2-40B4-BE49-F238E27FC236}">
                  <a16:creationId xmlns:a16="http://schemas.microsoft.com/office/drawing/2014/main" id="{CF304B6B-0C9C-46DA-A929-EBBBF97F6791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3123" y="4145024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20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2"/>
                    <a:pt x="37" y="21"/>
                    <a:pt x="20" y="22"/>
                  </a:cubicBezTo>
                  <a:cubicBezTo>
                    <a:pt x="7" y="18"/>
                    <a:pt x="0" y="6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8" name="자유형(F) 120">
              <a:extLst>
                <a:ext uri="{FF2B5EF4-FFF2-40B4-BE49-F238E27FC236}">
                  <a16:creationId xmlns:a16="http://schemas.microsoft.com/office/drawing/2014/main" id="{D6D03778-AAAF-4165-97E5-2721789C75F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5006" y="4153810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20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2"/>
                    <a:pt x="37" y="21"/>
                    <a:pt x="20" y="22"/>
                  </a:cubicBezTo>
                  <a:cubicBezTo>
                    <a:pt x="7" y="18"/>
                    <a:pt x="0" y="6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9" name="자유형(F) 125">
              <a:extLst>
                <a:ext uri="{FF2B5EF4-FFF2-40B4-BE49-F238E27FC236}">
                  <a16:creationId xmlns:a16="http://schemas.microsoft.com/office/drawing/2014/main" id="{82C4E8D7-26EB-4770-A64A-6BBA2659781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4269" y="4433273"/>
              <a:ext cx="147990" cy="79154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9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0" name="자유형(F) 137">
              <a:extLst>
                <a:ext uri="{FF2B5EF4-FFF2-40B4-BE49-F238E27FC236}">
                  <a16:creationId xmlns:a16="http://schemas.microsoft.com/office/drawing/2014/main" id="{8700AEB4-C15F-422F-BE5D-52E733B79F2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1866" y="4165644"/>
              <a:ext cx="127608" cy="93843"/>
            </a:xfrm>
            <a:custGeom>
              <a:avLst/>
              <a:gdLst>
                <a:gd name="T0" fmla="*/ 23 w 39"/>
                <a:gd name="T1" fmla="*/ 0 h 31"/>
                <a:gd name="T2" fmla="*/ 17 w 39"/>
                <a:gd name="T3" fmla="*/ 26 h 31"/>
                <a:gd name="T4" fmla="*/ 23 w 3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3" y="0"/>
                  </a:moveTo>
                  <a:cubicBezTo>
                    <a:pt x="39" y="3"/>
                    <a:pt x="39" y="31"/>
                    <a:pt x="17" y="26"/>
                  </a:cubicBezTo>
                  <a:cubicBezTo>
                    <a:pt x="0" y="6"/>
                    <a:pt x="15" y="5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1" name="자유형(F) 6">
              <a:extLst>
                <a:ext uri="{FF2B5EF4-FFF2-40B4-BE49-F238E27FC236}">
                  <a16:creationId xmlns:a16="http://schemas.microsoft.com/office/drawing/2014/main" id="{7F6E36F5-1E93-4F98-86FC-45E02CE5175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89087" y="4392994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2" name="자유형(F) 105">
              <a:extLst>
                <a:ext uri="{FF2B5EF4-FFF2-40B4-BE49-F238E27FC236}">
                  <a16:creationId xmlns:a16="http://schemas.microsoft.com/office/drawing/2014/main" id="{B195FE90-251B-4CD9-8FB7-6AEBB727E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4237" y="4198327"/>
              <a:ext cx="140901" cy="93027"/>
            </a:xfrm>
            <a:custGeom>
              <a:avLst/>
              <a:gdLst>
                <a:gd name="T0" fmla="*/ 26 w 43"/>
                <a:gd name="T1" fmla="*/ 3 h 31"/>
                <a:gd name="T2" fmla="*/ 39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4" y="0"/>
                    <a:pt x="43" y="17"/>
                    <a:pt x="39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3" name="자유형(F) 106">
              <a:extLst>
                <a:ext uri="{FF2B5EF4-FFF2-40B4-BE49-F238E27FC236}">
                  <a16:creationId xmlns:a16="http://schemas.microsoft.com/office/drawing/2014/main" id="{4C61FDFB-87A7-42F7-987B-6490660B10E0}"/>
                </a:ext>
              </a:extLst>
            </p:cNvPr>
            <p:cNvSpPr>
              <a:spLocks/>
            </p:cNvSpPr>
            <p:nvPr/>
          </p:nvSpPr>
          <p:spPr bwMode="auto">
            <a:xfrm>
              <a:off x="7235763" y="4152915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4" name="자유형(F) 107">
              <a:extLst>
                <a:ext uri="{FF2B5EF4-FFF2-40B4-BE49-F238E27FC236}">
                  <a16:creationId xmlns:a16="http://schemas.microsoft.com/office/drawing/2014/main" id="{1726F49C-76B2-465B-80AC-9B21486AEF2B}"/>
                </a:ext>
              </a:extLst>
            </p:cNvPr>
            <p:cNvSpPr>
              <a:spLocks/>
            </p:cNvSpPr>
            <p:nvPr/>
          </p:nvSpPr>
          <p:spPr bwMode="auto">
            <a:xfrm>
              <a:off x="8863638" y="4229617"/>
              <a:ext cx="154193" cy="81603"/>
            </a:xfrm>
            <a:custGeom>
              <a:avLst/>
              <a:gdLst>
                <a:gd name="T0" fmla="*/ 31 w 47"/>
                <a:gd name="T1" fmla="*/ 0 h 27"/>
                <a:gd name="T2" fmla="*/ 17 w 47"/>
                <a:gd name="T3" fmla="*/ 23 h 27"/>
                <a:gd name="T4" fmla="*/ 31 w 47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7">
                  <a:moveTo>
                    <a:pt x="31" y="0"/>
                  </a:moveTo>
                  <a:cubicBezTo>
                    <a:pt x="47" y="10"/>
                    <a:pt x="32" y="27"/>
                    <a:pt x="17" y="23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5" name="자유형(F) 108">
              <a:extLst>
                <a:ext uri="{FF2B5EF4-FFF2-40B4-BE49-F238E27FC236}">
                  <a16:creationId xmlns:a16="http://schemas.microsoft.com/office/drawing/2014/main" id="{683B4369-207D-4F9D-965F-BB635AFA56A0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8990" y="4165154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6" name="자유형(F) 109">
              <a:extLst>
                <a:ext uri="{FF2B5EF4-FFF2-40B4-BE49-F238E27FC236}">
                  <a16:creationId xmlns:a16="http://schemas.microsoft.com/office/drawing/2014/main" id="{DE86E126-8990-4057-955E-D03DE96E163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40505" y="4197800"/>
              <a:ext cx="154193" cy="84866"/>
            </a:xfrm>
            <a:custGeom>
              <a:avLst/>
              <a:gdLst>
                <a:gd name="T0" fmla="*/ 26 w 47"/>
                <a:gd name="T1" fmla="*/ 0 h 28"/>
                <a:gd name="T2" fmla="*/ 10 w 47"/>
                <a:gd name="T3" fmla="*/ 26 h 28"/>
                <a:gd name="T4" fmla="*/ 26 w 47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8">
                  <a:moveTo>
                    <a:pt x="26" y="0"/>
                  </a:moveTo>
                  <a:cubicBezTo>
                    <a:pt x="47" y="13"/>
                    <a:pt x="28" y="28"/>
                    <a:pt x="10" y="26"/>
                  </a:cubicBezTo>
                  <a:cubicBezTo>
                    <a:pt x="0" y="13"/>
                    <a:pt x="15" y="4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7" name="자유형(F) 110">
              <a:extLst>
                <a:ext uri="{FF2B5EF4-FFF2-40B4-BE49-F238E27FC236}">
                  <a16:creationId xmlns:a16="http://schemas.microsoft.com/office/drawing/2014/main" id="{6EBFB23D-5359-41D2-A7FB-A99CD307D7E6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7174" y="4170168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8" name="자유형(F) 111">
              <a:extLst>
                <a:ext uri="{FF2B5EF4-FFF2-40B4-BE49-F238E27FC236}">
                  <a16:creationId xmlns:a16="http://schemas.microsoft.com/office/drawing/2014/main" id="{89F3068A-2BEE-4596-B5AD-EC223AE15CB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72304" y="4180660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20 w 40"/>
                <a:gd name="T3" fmla="*/ 25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1"/>
                    <a:pt x="35" y="29"/>
                    <a:pt x="20" y="25"/>
                  </a:cubicBezTo>
                  <a:cubicBezTo>
                    <a:pt x="0" y="19"/>
                    <a:pt x="5" y="2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9" name="자유형(F) 112">
              <a:extLst>
                <a:ext uri="{FF2B5EF4-FFF2-40B4-BE49-F238E27FC236}">
                  <a16:creationId xmlns:a16="http://schemas.microsoft.com/office/drawing/2014/main" id="{139FFB14-254D-4143-8C68-96B1D7640824}"/>
                </a:ext>
              </a:extLst>
            </p:cNvPr>
            <p:cNvSpPr>
              <a:spLocks/>
            </p:cNvSpPr>
            <p:nvPr/>
          </p:nvSpPr>
          <p:spPr bwMode="auto">
            <a:xfrm>
              <a:off x="7557475" y="4168419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0" name="자유형(F) 122">
              <a:extLst>
                <a:ext uri="{FF2B5EF4-FFF2-40B4-BE49-F238E27FC236}">
                  <a16:creationId xmlns:a16="http://schemas.microsoft.com/office/drawing/2014/main" id="{C257722A-CFB9-40DC-9980-9916CB28DF5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17460" y="4482700"/>
              <a:ext cx="127608" cy="81603"/>
            </a:xfrm>
            <a:custGeom>
              <a:avLst/>
              <a:gdLst>
                <a:gd name="T0" fmla="*/ 24 w 39"/>
                <a:gd name="T1" fmla="*/ 0 h 27"/>
                <a:gd name="T2" fmla="*/ 20 w 39"/>
                <a:gd name="T3" fmla="*/ 26 h 27"/>
                <a:gd name="T4" fmla="*/ 24 w 39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4" y="0"/>
                  </a:moveTo>
                  <a:cubicBezTo>
                    <a:pt x="39" y="3"/>
                    <a:pt x="36" y="27"/>
                    <a:pt x="20" y="26"/>
                  </a:cubicBezTo>
                  <a:cubicBezTo>
                    <a:pt x="0" y="19"/>
                    <a:pt x="4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1" name="자유형(F) 130">
              <a:extLst>
                <a:ext uri="{FF2B5EF4-FFF2-40B4-BE49-F238E27FC236}">
                  <a16:creationId xmlns:a16="http://schemas.microsoft.com/office/drawing/2014/main" id="{EA6FC9DE-A11B-43FA-9F2D-D62CC1359FC2}"/>
                </a:ext>
              </a:extLst>
            </p:cNvPr>
            <p:cNvSpPr>
              <a:spLocks/>
            </p:cNvSpPr>
            <p:nvPr/>
          </p:nvSpPr>
          <p:spPr bwMode="auto">
            <a:xfrm>
              <a:off x="7055652" y="4485962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2" name="자유형(F) 131">
              <a:extLst>
                <a:ext uri="{FF2B5EF4-FFF2-40B4-BE49-F238E27FC236}">
                  <a16:creationId xmlns:a16="http://schemas.microsoft.com/office/drawing/2014/main" id="{0DA010D8-C8C2-4ECF-A60B-42770CC9B6A1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9079" y="4469234"/>
              <a:ext cx="117860" cy="87315"/>
            </a:xfrm>
            <a:custGeom>
              <a:avLst/>
              <a:gdLst>
                <a:gd name="T0" fmla="*/ 15 w 36"/>
                <a:gd name="T1" fmla="*/ 0 h 29"/>
                <a:gd name="T2" fmla="*/ 25 w 36"/>
                <a:gd name="T3" fmla="*/ 15 h 29"/>
                <a:gd name="T4" fmla="*/ 13 w 36"/>
                <a:gd name="T5" fmla="*/ 21 h 29"/>
                <a:gd name="T6" fmla="*/ 15 w 3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9">
                  <a:moveTo>
                    <a:pt x="15" y="0"/>
                  </a:moveTo>
                  <a:cubicBezTo>
                    <a:pt x="21" y="0"/>
                    <a:pt x="36" y="13"/>
                    <a:pt x="25" y="15"/>
                  </a:cubicBezTo>
                  <a:cubicBezTo>
                    <a:pt x="20" y="19"/>
                    <a:pt x="20" y="22"/>
                    <a:pt x="13" y="21"/>
                  </a:cubicBezTo>
                  <a:cubicBezTo>
                    <a:pt x="0" y="29"/>
                    <a:pt x="0" y="0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3" name="자유형(F) 132">
              <a:extLst>
                <a:ext uri="{FF2B5EF4-FFF2-40B4-BE49-F238E27FC236}">
                  <a16:creationId xmlns:a16="http://schemas.microsoft.com/office/drawing/2014/main" id="{3E9D7386-D9CC-4737-84B7-B40D7B40BEB5}"/>
                </a:ext>
              </a:extLst>
            </p:cNvPr>
            <p:cNvSpPr>
              <a:spLocks/>
            </p:cNvSpPr>
            <p:nvPr/>
          </p:nvSpPr>
          <p:spPr bwMode="auto">
            <a:xfrm>
              <a:off x="8545566" y="4508941"/>
              <a:ext cx="127608" cy="69362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8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4" name="자유형(F) 134">
              <a:extLst>
                <a:ext uri="{FF2B5EF4-FFF2-40B4-BE49-F238E27FC236}">
                  <a16:creationId xmlns:a16="http://schemas.microsoft.com/office/drawing/2014/main" id="{A97A5472-CDD2-4556-8715-F51CE47ACCF9}"/>
                </a:ext>
              </a:extLst>
            </p:cNvPr>
            <p:cNvSpPr>
              <a:spLocks/>
            </p:cNvSpPr>
            <p:nvPr/>
          </p:nvSpPr>
          <p:spPr bwMode="auto">
            <a:xfrm>
              <a:off x="8741863" y="4514910"/>
              <a:ext cx="124063" cy="117507"/>
            </a:xfrm>
            <a:custGeom>
              <a:avLst/>
              <a:gdLst>
                <a:gd name="T0" fmla="*/ 20 w 38"/>
                <a:gd name="T1" fmla="*/ 2 h 39"/>
                <a:gd name="T2" fmla="*/ 38 w 38"/>
                <a:gd name="T3" fmla="*/ 19 h 39"/>
                <a:gd name="T4" fmla="*/ 20 w 38"/>
                <a:gd name="T5" fmla="*/ 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39">
                  <a:moveTo>
                    <a:pt x="20" y="2"/>
                  </a:moveTo>
                  <a:cubicBezTo>
                    <a:pt x="34" y="0"/>
                    <a:pt x="38" y="8"/>
                    <a:pt x="38" y="19"/>
                  </a:cubicBezTo>
                  <a:cubicBezTo>
                    <a:pt x="24" y="39"/>
                    <a:pt x="0" y="13"/>
                    <a:pt x="2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5" name="자유형(F) 135">
              <a:extLst>
                <a:ext uri="{FF2B5EF4-FFF2-40B4-BE49-F238E27FC236}">
                  <a16:creationId xmlns:a16="http://schemas.microsoft.com/office/drawing/2014/main" id="{A4BECAD8-1A1E-4A70-86F1-1A547EDB4E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403010" y="4487588"/>
              <a:ext cx="128495" cy="84051"/>
            </a:xfrm>
            <a:custGeom>
              <a:avLst/>
              <a:gdLst>
                <a:gd name="T0" fmla="*/ 21 w 39"/>
                <a:gd name="T1" fmla="*/ 0 h 28"/>
                <a:gd name="T2" fmla="*/ 6 w 39"/>
                <a:gd name="T3" fmla="*/ 20 h 28"/>
                <a:gd name="T4" fmla="*/ 21 w 39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8">
                  <a:moveTo>
                    <a:pt x="21" y="0"/>
                  </a:moveTo>
                  <a:cubicBezTo>
                    <a:pt x="39" y="12"/>
                    <a:pt x="22" y="28"/>
                    <a:pt x="6" y="20"/>
                  </a:cubicBezTo>
                  <a:cubicBezTo>
                    <a:pt x="0" y="7"/>
                    <a:pt x="7" y="0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6" name="자유형(F) 141">
              <a:extLst>
                <a:ext uri="{FF2B5EF4-FFF2-40B4-BE49-F238E27FC236}">
                  <a16:creationId xmlns:a16="http://schemas.microsoft.com/office/drawing/2014/main" id="{F5016102-D6B2-484A-954E-7F5C5997611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0370" y="4471309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7" name="자유형(F) 91">
              <a:extLst>
                <a:ext uri="{FF2B5EF4-FFF2-40B4-BE49-F238E27FC236}">
                  <a16:creationId xmlns:a16="http://schemas.microsoft.com/office/drawing/2014/main" id="{4C557542-CAA4-4E5D-8F61-DA0747A38AF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64291" y="4228373"/>
              <a:ext cx="118747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0" y="1"/>
                    <a:pt x="36" y="24"/>
                    <a:pt x="21" y="27"/>
                  </a:cubicBezTo>
                  <a:cubicBezTo>
                    <a:pt x="1" y="26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8" name="자유형(F) 92">
              <a:extLst>
                <a:ext uri="{FF2B5EF4-FFF2-40B4-BE49-F238E27FC236}">
                  <a16:creationId xmlns:a16="http://schemas.microsoft.com/office/drawing/2014/main" id="{6EA33457-BBDB-466F-8D6C-12539EF0043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08412" y="4165153"/>
              <a:ext cx="140901" cy="102819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9" name="자유형(F) 93">
              <a:extLst>
                <a:ext uri="{FF2B5EF4-FFF2-40B4-BE49-F238E27FC236}">
                  <a16:creationId xmlns:a16="http://schemas.microsoft.com/office/drawing/2014/main" id="{BFE7FCC7-0BA1-4F9E-892C-F7D1D2FA8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934050" y="4187563"/>
              <a:ext cx="127608" cy="79154"/>
            </a:xfrm>
            <a:custGeom>
              <a:avLst/>
              <a:gdLst>
                <a:gd name="T0" fmla="*/ 23 w 39"/>
                <a:gd name="T1" fmla="*/ 0 h 26"/>
                <a:gd name="T2" fmla="*/ 19 w 39"/>
                <a:gd name="T3" fmla="*/ 26 h 26"/>
                <a:gd name="T4" fmla="*/ 23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3" y="0"/>
                  </a:moveTo>
                  <a:cubicBezTo>
                    <a:pt x="39" y="4"/>
                    <a:pt x="34" y="25"/>
                    <a:pt x="19" y="26"/>
                  </a:cubicBezTo>
                  <a:cubicBezTo>
                    <a:pt x="0" y="20"/>
                    <a:pt x="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0" name="자유형(F) 94">
              <a:extLst>
                <a:ext uri="{FF2B5EF4-FFF2-40B4-BE49-F238E27FC236}">
                  <a16:creationId xmlns:a16="http://schemas.microsoft.com/office/drawing/2014/main" id="{484BD59A-663E-4B0A-AF93-2DD323C3E8D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20857" y="4225991"/>
              <a:ext cx="138242" cy="102819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1" name="자유형(F) 95">
              <a:extLst>
                <a:ext uri="{FF2B5EF4-FFF2-40B4-BE49-F238E27FC236}">
                  <a16:creationId xmlns:a16="http://schemas.microsoft.com/office/drawing/2014/main" id="{A082594B-CD63-48E0-B02A-FED5D4E73CF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3226" y="4170094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2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2" name="자유형(F) 96">
              <a:extLst>
                <a:ext uri="{FF2B5EF4-FFF2-40B4-BE49-F238E27FC236}">
                  <a16:creationId xmlns:a16="http://schemas.microsoft.com/office/drawing/2014/main" id="{3E5F3874-DF71-4F8D-A3DA-395CEAB88D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21633" y="4176622"/>
              <a:ext cx="147104" cy="108531"/>
            </a:xfrm>
            <a:custGeom>
              <a:avLst/>
              <a:gdLst>
                <a:gd name="T0" fmla="*/ 28 w 45"/>
                <a:gd name="T1" fmla="*/ 0 h 36"/>
                <a:gd name="T2" fmla="*/ 41 w 45"/>
                <a:gd name="T3" fmla="*/ 20 h 36"/>
                <a:gd name="T4" fmla="*/ 28 w 45"/>
                <a:gd name="T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36">
                  <a:moveTo>
                    <a:pt x="28" y="0"/>
                  </a:moveTo>
                  <a:cubicBezTo>
                    <a:pt x="32" y="0"/>
                    <a:pt x="45" y="13"/>
                    <a:pt x="41" y="20"/>
                  </a:cubicBezTo>
                  <a:cubicBezTo>
                    <a:pt x="24" y="36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3" name="자유형(F) 97">
              <a:extLst>
                <a:ext uri="{FF2B5EF4-FFF2-40B4-BE49-F238E27FC236}">
                  <a16:creationId xmlns:a16="http://schemas.microsoft.com/office/drawing/2014/main" id="{E91C4750-FE61-4011-88FE-C1F6AE72007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5301" y="4179070"/>
              <a:ext cx="190526" cy="121588"/>
            </a:xfrm>
            <a:custGeom>
              <a:avLst/>
              <a:gdLst>
                <a:gd name="T0" fmla="*/ 42 w 58"/>
                <a:gd name="T1" fmla="*/ 0 h 40"/>
                <a:gd name="T2" fmla="*/ 53 w 58"/>
                <a:gd name="T3" fmla="*/ 17 h 40"/>
                <a:gd name="T4" fmla="*/ 42 w 58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40">
                  <a:moveTo>
                    <a:pt x="42" y="0"/>
                  </a:moveTo>
                  <a:cubicBezTo>
                    <a:pt x="52" y="0"/>
                    <a:pt x="50" y="9"/>
                    <a:pt x="53" y="17"/>
                  </a:cubicBezTo>
                  <a:cubicBezTo>
                    <a:pt x="58" y="40"/>
                    <a:pt x="0" y="6"/>
                    <a:pt x="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4" name="자유형(F) 98">
              <a:extLst>
                <a:ext uri="{FF2B5EF4-FFF2-40B4-BE49-F238E27FC236}">
                  <a16:creationId xmlns:a16="http://schemas.microsoft.com/office/drawing/2014/main" id="{8B2BA328-EDF3-41B1-A4D7-FCCF138157B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96893" y="4179070"/>
              <a:ext cx="147990" cy="79154"/>
            </a:xfrm>
            <a:custGeom>
              <a:avLst/>
              <a:gdLst>
                <a:gd name="T0" fmla="*/ 23 w 45"/>
                <a:gd name="T1" fmla="*/ 0 h 26"/>
                <a:gd name="T2" fmla="*/ 30 w 45"/>
                <a:gd name="T3" fmla="*/ 26 h 26"/>
                <a:gd name="T4" fmla="*/ 23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3" y="0"/>
                  </a:moveTo>
                  <a:cubicBezTo>
                    <a:pt x="33" y="2"/>
                    <a:pt x="45" y="21"/>
                    <a:pt x="30" y="26"/>
                  </a:cubicBezTo>
                  <a:cubicBezTo>
                    <a:pt x="10" y="24"/>
                    <a:pt x="0" y="8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5" name="자유형(F) 99">
              <a:extLst>
                <a:ext uri="{FF2B5EF4-FFF2-40B4-BE49-F238E27FC236}">
                  <a16:creationId xmlns:a16="http://schemas.microsoft.com/office/drawing/2014/main" id="{148C7F81-950B-4B9C-A60D-D4225F4C8C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90078" y="4179068"/>
              <a:ext cx="219770" cy="121588"/>
            </a:xfrm>
            <a:custGeom>
              <a:avLst/>
              <a:gdLst>
                <a:gd name="T0" fmla="*/ 36 w 67"/>
                <a:gd name="T1" fmla="*/ 0 h 40"/>
                <a:gd name="T2" fmla="*/ 44 w 67"/>
                <a:gd name="T3" fmla="*/ 2 h 40"/>
                <a:gd name="T4" fmla="*/ 31 w 67"/>
                <a:gd name="T5" fmla="*/ 2 h 40"/>
                <a:gd name="T6" fmla="*/ 36 w 67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40">
                  <a:moveTo>
                    <a:pt x="36" y="0"/>
                  </a:moveTo>
                  <a:cubicBezTo>
                    <a:pt x="39" y="3"/>
                    <a:pt x="41" y="0"/>
                    <a:pt x="44" y="2"/>
                  </a:cubicBezTo>
                  <a:cubicBezTo>
                    <a:pt x="67" y="40"/>
                    <a:pt x="0" y="25"/>
                    <a:pt x="31" y="2"/>
                  </a:cubicBezTo>
                  <a:cubicBezTo>
                    <a:pt x="24" y="11"/>
                    <a:pt x="31" y="5"/>
                    <a:pt x="3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6" name="자유형(F) 100">
              <a:extLst>
                <a:ext uri="{FF2B5EF4-FFF2-40B4-BE49-F238E27FC236}">
                  <a16:creationId xmlns:a16="http://schemas.microsoft.com/office/drawing/2014/main" id="{E37768EC-6B42-4618-A1AE-10586D23A13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42426" y="4179069"/>
              <a:ext cx="128495" cy="93843"/>
            </a:xfrm>
            <a:custGeom>
              <a:avLst/>
              <a:gdLst>
                <a:gd name="T0" fmla="*/ 28 w 39"/>
                <a:gd name="T1" fmla="*/ 1 h 31"/>
                <a:gd name="T2" fmla="*/ 39 w 39"/>
                <a:gd name="T3" fmla="*/ 21 h 31"/>
                <a:gd name="T4" fmla="*/ 28 w 39"/>
                <a:gd name="T5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8" y="1"/>
                  </a:moveTo>
                  <a:cubicBezTo>
                    <a:pt x="38" y="0"/>
                    <a:pt x="38" y="12"/>
                    <a:pt x="39" y="21"/>
                  </a:cubicBezTo>
                  <a:cubicBezTo>
                    <a:pt x="18" y="31"/>
                    <a:pt x="0" y="12"/>
                    <a:pt x="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7" name="자유형(F) 101">
              <a:extLst>
                <a:ext uri="{FF2B5EF4-FFF2-40B4-BE49-F238E27FC236}">
                  <a16:creationId xmlns:a16="http://schemas.microsoft.com/office/drawing/2014/main" id="{1B32FF0C-81A8-4A89-9F43-2D0E2DB633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9639" y="4185599"/>
              <a:ext cx="138242" cy="81603"/>
            </a:xfrm>
            <a:custGeom>
              <a:avLst/>
              <a:gdLst>
                <a:gd name="T0" fmla="*/ 22 w 42"/>
                <a:gd name="T1" fmla="*/ 0 h 27"/>
                <a:gd name="T2" fmla="*/ 14 w 42"/>
                <a:gd name="T3" fmla="*/ 25 h 27"/>
                <a:gd name="T4" fmla="*/ 22 w 4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7">
                  <a:moveTo>
                    <a:pt x="22" y="0"/>
                  </a:moveTo>
                  <a:cubicBezTo>
                    <a:pt x="42" y="7"/>
                    <a:pt x="28" y="27"/>
                    <a:pt x="14" y="25"/>
                  </a:cubicBezTo>
                  <a:cubicBezTo>
                    <a:pt x="0" y="18"/>
                    <a:pt x="9" y="2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8" name="자유형(F) 104">
              <a:extLst>
                <a:ext uri="{FF2B5EF4-FFF2-40B4-BE49-F238E27FC236}">
                  <a16:creationId xmlns:a16="http://schemas.microsoft.com/office/drawing/2014/main" id="{7C9FCEBB-8D41-4EC8-84B2-E737029CA058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8990" y="4242384"/>
              <a:ext cx="7089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9" name="자유형(F) 113">
              <a:extLst>
                <a:ext uri="{FF2B5EF4-FFF2-40B4-BE49-F238E27FC236}">
                  <a16:creationId xmlns:a16="http://schemas.microsoft.com/office/drawing/2014/main" id="{F919FE54-4CAB-480C-814D-51B1FE19F11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17211" y="4240271"/>
              <a:ext cx="9748" cy="8977"/>
            </a:xfrm>
            <a:custGeom>
              <a:avLst/>
              <a:gdLst>
                <a:gd name="T0" fmla="*/ 1 w 3"/>
                <a:gd name="T1" fmla="*/ 0 h 3"/>
                <a:gd name="T2" fmla="*/ 3 w 3"/>
                <a:gd name="T3" fmla="*/ 1 h 3"/>
                <a:gd name="T4" fmla="*/ 1 w 3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1" y="0"/>
                    <a:pt x="2" y="1"/>
                    <a:pt x="3" y="1"/>
                  </a:cubicBezTo>
                  <a:cubicBezTo>
                    <a:pt x="2" y="3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0" name="자유형(F) 114">
              <a:extLst>
                <a:ext uri="{FF2B5EF4-FFF2-40B4-BE49-F238E27FC236}">
                  <a16:creationId xmlns:a16="http://schemas.microsoft.com/office/drawing/2014/main" id="{A91A2E0D-4CBE-4BE7-B091-D444FE0DF88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83665" y="4240271"/>
              <a:ext cx="6204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2" y="2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1" name="자유형(F) 115">
              <a:extLst>
                <a:ext uri="{FF2B5EF4-FFF2-40B4-BE49-F238E27FC236}">
                  <a16:creationId xmlns:a16="http://schemas.microsoft.com/office/drawing/2014/main" id="{8F3EFFD2-B1A4-48E0-B8B5-38EA98B65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46519" y="4245984"/>
              <a:ext cx="6204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2" name="자유형(F) 120">
              <a:extLst>
                <a:ext uri="{FF2B5EF4-FFF2-40B4-BE49-F238E27FC236}">
                  <a16:creationId xmlns:a16="http://schemas.microsoft.com/office/drawing/2014/main" id="{44C07687-5032-4DF9-9920-F2C79C60B17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97231" y="4403194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20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2"/>
                    <a:pt x="37" y="21"/>
                    <a:pt x="20" y="22"/>
                  </a:cubicBezTo>
                  <a:cubicBezTo>
                    <a:pt x="7" y="18"/>
                    <a:pt x="0" y="6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3" name="자유형(F) 121">
              <a:extLst>
                <a:ext uri="{FF2B5EF4-FFF2-40B4-BE49-F238E27FC236}">
                  <a16:creationId xmlns:a16="http://schemas.microsoft.com/office/drawing/2014/main" id="{3A4D0A12-0FFF-4C12-BA32-FCAEABE92DF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93080" y="4426415"/>
              <a:ext cx="133812" cy="84866"/>
            </a:xfrm>
            <a:custGeom>
              <a:avLst/>
              <a:gdLst>
                <a:gd name="T0" fmla="*/ 26 w 41"/>
                <a:gd name="T1" fmla="*/ 0 h 28"/>
                <a:gd name="T2" fmla="*/ 38 w 41"/>
                <a:gd name="T3" fmla="*/ 19 h 28"/>
                <a:gd name="T4" fmla="*/ 26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0"/>
                  </a:moveTo>
                  <a:cubicBezTo>
                    <a:pt x="33" y="0"/>
                    <a:pt x="41" y="10"/>
                    <a:pt x="38" y="19"/>
                  </a:cubicBezTo>
                  <a:cubicBezTo>
                    <a:pt x="16" y="28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4" name="자유형(F) 125">
              <a:extLst>
                <a:ext uri="{FF2B5EF4-FFF2-40B4-BE49-F238E27FC236}">
                  <a16:creationId xmlns:a16="http://schemas.microsoft.com/office/drawing/2014/main" id="{C3E12973-FC62-41C9-8E9A-DC1B8F13FC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979094" y="4541079"/>
              <a:ext cx="147990" cy="79154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9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5" name="자유형(F) 126">
              <a:extLst>
                <a:ext uri="{FF2B5EF4-FFF2-40B4-BE49-F238E27FC236}">
                  <a16:creationId xmlns:a16="http://schemas.microsoft.com/office/drawing/2014/main" id="{31E9B4C7-9273-4A3C-BE35-ADC52C012C45}"/>
                </a:ext>
              </a:extLst>
            </p:cNvPr>
            <p:cNvSpPr>
              <a:spLocks/>
            </p:cNvSpPr>
            <p:nvPr/>
          </p:nvSpPr>
          <p:spPr bwMode="auto">
            <a:xfrm>
              <a:off x="9915906" y="4433388"/>
              <a:ext cx="151535" cy="79154"/>
            </a:xfrm>
            <a:custGeom>
              <a:avLst/>
              <a:gdLst>
                <a:gd name="T0" fmla="*/ 23 w 46"/>
                <a:gd name="T1" fmla="*/ 0 h 26"/>
                <a:gd name="T2" fmla="*/ 29 w 46"/>
                <a:gd name="T3" fmla="*/ 26 h 26"/>
                <a:gd name="T4" fmla="*/ 23 w 46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6">
                  <a:moveTo>
                    <a:pt x="23" y="0"/>
                  </a:moveTo>
                  <a:cubicBezTo>
                    <a:pt x="32" y="2"/>
                    <a:pt x="46" y="22"/>
                    <a:pt x="29" y="26"/>
                  </a:cubicBezTo>
                  <a:cubicBezTo>
                    <a:pt x="10" y="24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6" name="자유형(F) 127">
              <a:extLst>
                <a:ext uri="{FF2B5EF4-FFF2-40B4-BE49-F238E27FC236}">
                  <a16:creationId xmlns:a16="http://schemas.microsoft.com/office/drawing/2014/main" id="{391FA811-6CCD-4B2F-B087-21D2FE7540F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90690" y="4433387"/>
              <a:ext cx="137356" cy="79154"/>
            </a:xfrm>
            <a:custGeom>
              <a:avLst/>
              <a:gdLst>
                <a:gd name="T0" fmla="*/ 28 w 42"/>
                <a:gd name="T1" fmla="*/ 0 h 26"/>
                <a:gd name="T2" fmla="*/ 23 w 42"/>
                <a:gd name="T3" fmla="*/ 26 h 26"/>
                <a:gd name="T4" fmla="*/ 28 w 42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28" y="0"/>
                  </a:moveTo>
                  <a:cubicBezTo>
                    <a:pt x="42" y="4"/>
                    <a:pt x="38" y="23"/>
                    <a:pt x="23" y="26"/>
                  </a:cubicBezTo>
                  <a:cubicBezTo>
                    <a:pt x="0" y="26"/>
                    <a:pt x="8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7" name="자유형(F) 128">
              <a:extLst>
                <a:ext uri="{FF2B5EF4-FFF2-40B4-BE49-F238E27FC236}">
                  <a16:creationId xmlns:a16="http://schemas.microsoft.com/office/drawing/2014/main" id="{2C2300E6-82D6-4955-84BD-A84D0E626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7880" y="4532271"/>
              <a:ext cx="131153" cy="78339"/>
            </a:xfrm>
            <a:custGeom>
              <a:avLst/>
              <a:gdLst>
                <a:gd name="T0" fmla="*/ 18 w 40"/>
                <a:gd name="T1" fmla="*/ 0 h 26"/>
                <a:gd name="T2" fmla="*/ 7 w 40"/>
                <a:gd name="T3" fmla="*/ 20 h 26"/>
                <a:gd name="T4" fmla="*/ 18 w 40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6">
                  <a:moveTo>
                    <a:pt x="18" y="0"/>
                  </a:moveTo>
                  <a:cubicBezTo>
                    <a:pt x="40" y="9"/>
                    <a:pt x="28" y="26"/>
                    <a:pt x="7" y="20"/>
                  </a:cubicBezTo>
                  <a:cubicBezTo>
                    <a:pt x="0" y="8"/>
                    <a:pt x="6" y="1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8" name="자유형(F) 129">
              <a:extLst>
                <a:ext uri="{FF2B5EF4-FFF2-40B4-BE49-F238E27FC236}">
                  <a16:creationId xmlns:a16="http://schemas.microsoft.com/office/drawing/2014/main" id="{A6DC0359-B40D-4F1B-BA5A-30D09D8180A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65676" y="4436650"/>
              <a:ext cx="147990" cy="109348"/>
            </a:xfrm>
            <a:custGeom>
              <a:avLst/>
              <a:gdLst>
                <a:gd name="T0" fmla="*/ 28 w 45"/>
                <a:gd name="T1" fmla="*/ 0 h 36"/>
                <a:gd name="T2" fmla="*/ 42 w 45"/>
                <a:gd name="T3" fmla="*/ 20 h 36"/>
                <a:gd name="T4" fmla="*/ 28 w 45"/>
                <a:gd name="T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36">
                  <a:moveTo>
                    <a:pt x="28" y="0"/>
                  </a:moveTo>
                  <a:cubicBezTo>
                    <a:pt x="34" y="1"/>
                    <a:pt x="45" y="11"/>
                    <a:pt x="42" y="20"/>
                  </a:cubicBezTo>
                  <a:cubicBezTo>
                    <a:pt x="25" y="36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9" name="자유형(F) 133">
              <a:extLst>
                <a:ext uri="{FF2B5EF4-FFF2-40B4-BE49-F238E27FC236}">
                  <a16:creationId xmlns:a16="http://schemas.microsoft.com/office/drawing/2014/main" id="{61F1994B-477A-4FC7-A6A7-25CA62B459F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72492" y="4445628"/>
              <a:ext cx="137356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0" name="자유형(F) 136">
              <a:extLst>
                <a:ext uri="{FF2B5EF4-FFF2-40B4-BE49-F238E27FC236}">
                  <a16:creationId xmlns:a16="http://schemas.microsoft.com/office/drawing/2014/main" id="{BB5E2D1F-C8F2-49B1-BB6F-2205DEF3EC3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4498" y="4494939"/>
              <a:ext cx="127608" cy="69362"/>
            </a:xfrm>
            <a:custGeom>
              <a:avLst/>
              <a:gdLst>
                <a:gd name="T0" fmla="*/ 21 w 39"/>
                <a:gd name="T1" fmla="*/ 0 h 23"/>
                <a:gd name="T2" fmla="*/ 22 w 39"/>
                <a:gd name="T3" fmla="*/ 23 h 23"/>
                <a:gd name="T4" fmla="*/ 21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1" y="0"/>
                  </a:moveTo>
                  <a:cubicBezTo>
                    <a:pt x="37" y="0"/>
                    <a:pt x="39" y="22"/>
                    <a:pt x="22" y="23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1" name="자유형(F) 137">
              <a:extLst>
                <a:ext uri="{FF2B5EF4-FFF2-40B4-BE49-F238E27FC236}">
                  <a16:creationId xmlns:a16="http://schemas.microsoft.com/office/drawing/2014/main" id="{1913FC04-A93C-4927-A7D6-B1A669A109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33708" y="4461132"/>
              <a:ext cx="127608" cy="93843"/>
            </a:xfrm>
            <a:custGeom>
              <a:avLst/>
              <a:gdLst>
                <a:gd name="T0" fmla="*/ 23 w 39"/>
                <a:gd name="T1" fmla="*/ 0 h 31"/>
                <a:gd name="T2" fmla="*/ 17 w 39"/>
                <a:gd name="T3" fmla="*/ 26 h 31"/>
                <a:gd name="T4" fmla="*/ 23 w 3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3" y="0"/>
                  </a:moveTo>
                  <a:cubicBezTo>
                    <a:pt x="39" y="3"/>
                    <a:pt x="39" y="31"/>
                    <a:pt x="17" y="26"/>
                  </a:cubicBezTo>
                  <a:cubicBezTo>
                    <a:pt x="0" y="6"/>
                    <a:pt x="15" y="5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2" name="자유형(F) 138">
              <a:extLst>
                <a:ext uri="{FF2B5EF4-FFF2-40B4-BE49-F238E27FC236}">
                  <a16:creationId xmlns:a16="http://schemas.microsoft.com/office/drawing/2014/main" id="{EBC5842B-78C5-4DF1-A99E-74D007DBA93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81151" y="4463581"/>
              <a:ext cx="117860" cy="79154"/>
            </a:xfrm>
            <a:custGeom>
              <a:avLst/>
              <a:gdLst>
                <a:gd name="T0" fmla="*/ 21 w 36"/>
                <a:gd name="T1" fmla="*/ 0 h 26"/>
                <a:gd name="T2" fmla="*/ 21 w 36"/>
                <a:gd name="T3" fmla="*/ 26 h 26"/>
                <a:gd name="T4" fmla="*/ 21 w 36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6">
                  <a:moveTo>
                    <a:pt x="21" y="0"/>
                  </a:moveTo>
                  <a:cubicBezTo>
                    <a:pt x="32" y="4"/>
                    <a:pt x="36" y="23"/>
                    <a:pt x="21" y="26"/>
                  </a:cubicBezTo>
                  <a:cubicBezTo>
                    <a:pt x="1" y="24"/>
                    <a:pt x="0" y="2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3" name="자유형(F) 140">
              <a:extLst>
                <a:ext uri="{FF2B5EF4-FFF2-40B4-BE49-F238E27FC236}">
                  <a16:creationId xmlns:a16="http://schemas.microsoft.com/office/drawing/2014/main" id="{4005845B-2D55-4BF2-966F-1917825A927B}"/>
                </a:ext>
              </a:extLst>
            </p:cNvPr>
            <p:cNvSpPr>
              <a:spLocks/>
            </p:cNvSpPr>
            <p:nvPr/>
          </p:nvSpPr>
          <p:spPr bwMode="auto">
            <a:xfrm>
              <a:off x="9660690" y="4473372"/>
              <a:ext cx="137356" cy="96290"/>
            </a:xfrm>
            <a:custGeom>
              <a:avLst/>
              <a:gdLst>
                <a:gd name="T0" fmla="*/ 25 w 42"/>
                <a:gd name="T1" fmla="*/ 0 h 32"/>
                <a:gd name="T2" fmla="*/ 4 w 42"/>
                <a:gd name="T3" fmla="*/ 18 h 32"/>
                <a:gd name="T4" fmla="*/ 25 w 42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2">
                  <a:moveTo>
                    <a:pt x="25" y="0"/>
                  </a:moveTo>
                  <a:cubicBezTo>
                    <a:pt x="42" y="13"/>
                    <a:pt x="15" y="32"/>
                    <a:pt x="4" y="18"/>
                  </a:cubicBezTo>
                  <a:cubicBezTo>
                    <a:pt x="0" y="5"/>
                    <a:pt x="16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4" name="자유형(F) 142">
              <a:extLst>
                <a:ext uri="{FF2B5EF4-FFF2-40B4-BE49-F238E27FC236}">
                  <a16:creationId xmlns:a16="http://schemas.microsoft.com/office/drawing/2014/main" id="{EB211B49-DC08-4336-A8EE-5C55AE31236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31251" y="4500301"/>
              <a:ext cx="3545" cy="5712"/>
            </a:xfrm>
            <a:custGeom>
              <a:avLst/>
              <a:gdLst>
                <a:gd name="T0" fmla="*/ 0 w 1"/>
                <a:gd name="T1" fmla="*/ 0 h 2"/>
                <a:gd name="T2" fmla="*/ 1 w 1"/>
                <a:gd name="T3" fmla="*/ 2 h 2"/>
                <a:gd name="T4" fmla="*/ 0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1" y="1"/>
                    <a:pt x="1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5" name="자유형(F) 125">
              <a:extLst>
                <a:ext uri="{FF2B5EF4-FFF2-40B4-BE49-F238E27FC236}">
                  <a16:creationId xmlns:a16="http://schemas.microsoft.com/office/drawing/2014/main" id="{5E80A879-6579-477F-9DB2-3633F3494F2A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3742" y="4534087"/>
              <a:ext cx="147990" cy="79154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9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6" name="자유형(F) 137">
              <a:extLst>
                <a:ext uri="{FF2B5EF4-FFF2-40B4-BE49-F238E27FC236}">
                  <a16:creationId xmlns:a16="http://schemas.microsoft.com/office/drawing/2014/main" id="{841E920F-A008-4C06-AC7B-A53CB3254CD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21339" y="4218648"/>
              <a:ext cx="127608" cy="93843"/>
            </a:xfrm>
            <a:custGeom>
              <a:avLst/>
              <a:gdLst>
                <a:gd name="T0" fmla="*/ 23 w 39"/>
                <a:gd name="T1" fmla="*/ 0 h 31"/>
                <a:gd name="T2" fmla="*/ 17 w 39"/>
                <a:gd name="T3" fmla="*/ 26 h 31"/>
                <a:gd name="T4" fmla="*/ 23 w 3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3" y="0"/>
                  </a:moveTo>
                  <a:cubicBezTo>
                    <a:pt x="39" y="3"/>
                    <a:pt x="39" y="31"/>
                    <a:pt x="17" y="26"/>
                  </a:cubicBezTo>
                  <a:cubicBezTo>
                    <a:pt x="0" y="6"/>
                    <a:pt x="15" y="5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245412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시간 표시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>
            <a:extLst>
              <a:ext uri="{FF2B5EF4-FFF2-40B4-BE49-F238E27FC236}">
                <a16:creationId xmlns:a16="http://schemas.microsoft.com/office/drawing/2014/main" id="{4C3494DB-594F-4ED0-BB97-02210D5E2C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ko-KR" altLang="en-US" noProof="0"/>
              <a:t>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BADE60CD-D6F3-40A7-BB8B-FEC8E3156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8" name="내용 개체 틀 7" descr="내용 개체 틀 시간 표시 막대">
            <a:extLst>
              <a:ext uri="{FF2B5EF4-FFF2-40B4-BE49-F238E27FC236}">
                <a16:creationId xmlns:a16="http://schemas.microsoft.com/office/drawing/2014/main" id="{25C75F2E-0C6C-4210-B94C-420773FE456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38200" y="1825625"/>
            <a:ext cx="10515599" cy="4351338"/>
          </a:xfrm>
        </p:spPr>
        <p:txBody>
          <a:bodyPr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CFE82B9D-CD58-4C05-8A78-CB6E0E9D4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7C02B832-C4FE-4F88-85EA-DDC16A82B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C8B8A27-DF03-4546-BA93-21C967D57E5C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281496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콘텐츠 2열(비교 슬라이드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9">
            <a:extLst>
              <a:ext uri="{FF2B5EF4-FFF2-40B4-BE49-F238E27FC236}">
                <a16:creationId xmlns:a16="http://schemas.microsoft.com/office/drawing/2014/main" id="{B46E42BB-B57B-4777-8843-87E607595C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1248" y="502920"/>
            <a:ext cx="9902952" cy="1325563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ko-KR" altLang="en-US" noProof="0"/>
              <a:t>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97522DA4-5EE1-440C-ADDE-D7B4F77B4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18F1C53-3F27-42E6-BE80-1DF57985741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9" y="1681163"/>
            <a:ext cx="4872132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sz="1600" b="1" cap="all" spc="3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38CC6CB-F028-4322-B54F-571203106F2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7" y="2510632"/>
            <a:ext cx="4872133" cy="3684588"/>
          </a:xfrm>
        </p:spPr>
        <p:txBody>
          <a:bodyPr rtlCol="0">
            <a:normAutofit/>
          </a:bodyPr>
          <a:lstStyle>
            <a:lvl1pPr>
              <a:defRPr sz="1700"/>
            </a:lvl1pPr>
            <a:lvl2pPr>
              <a:defRPr sz="1700" b="1"/>
            </a:lvl2pPr>
            <a:lvl3pPr>
              <a:defRPr sz="1700" b="0"/>
            </a:lvl3pPr>
            <a:lvl4pPr>
              <a:defRPr sz="1700"/>
            </a:lvl4pPr>
            <a:lvl5pPr>
              <a:defRPr sz="17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82AD2CD7-554E-4EAA-BAF6-86ABB7E81D25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5889809" y="1681163"/>
            <a:ext cx="4849909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sz="1600" b="1" cap="all" spc="3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1982A2D6-379C-4D26-90AC-9F2F46DCE7F3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5889810" y="2505075"/>
            <a:ext cx="4872134" cy="3684588"/>
          </a:xfrm>
        </p:spPr>
        <p:txBody>
          <a:bodyPr rtlCol="0">
            <a:normAutofit/>
          </a:bodyPr>
          <a:lstStyle>
            <a:lvl1pPr>
              <a:defRPr sz="1700"/>
            </a:lvl1pPr>
            <a:lvl2pPr>
              <a:defRPr sz="1700" b="1"/>
            </a:lvl2pPr>
            <a:lvl3pPr>
              <a:defRPr sz="1700" b="0"/>
            </a:lvl3pPr>
            <a:lvl4pPr>
              <a:defRPr sz="1700"/>
            </a:lvl4pPr>
            <a:lvl5pPr>
              <a:defRPr sz="17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DEA0E4F3-8A65-4788-AE96-1FB2060F4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6BC291E-B8EF-4ED7-A04A-23426C220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C8B8A27-DF03-4546-BA93-21C967D57E5C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90827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832E5C-0B2D-4DB5-95F6-3C2C825DF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02920"/>
            <a:ext cx="9899930" cy="1325563"/>
          </a:xfrm>
        </p:spPr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97522DA4-5EE1-440C-ADDE-D7B4F77B4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18F1C53-3F27-42E6-BE80-1DF57985741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9" y="1681163"/>
            <a:ext cx="3200400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sz="1600" b="1" cap="all" spc="3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38CC6CB-F028-4322-B54F-571203106F2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7" y="2510632"/>
            <a:ext cx="3200400" cy="3684588"/>
          </a:xfrm>
        </p:spPr>
        <p:txBody>
          <a:bodyPr rtlCol="0">
            <a:normAutofit/>
          </a:bodyPr>
          <a:lstStyle>
            <a:lvl1pPr>
              <a:defRPr sz="1400"/>
            </a:lvl1pPr>
            <a:lvl2pPr>
              <a:defRPr sz="1400" b="1"/>
            </a:lvl2pPr>
            <a:lvl3pPr>
              <a:defRPr sz="1400" b="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82AD2CD7-554E-4EAA-BAF6-86ABB7E81D25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189550" y="1678169"/>
            <a:ext cx="3200400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sz="1600" b="1" cap="all" spc="3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1982A2D6-379C-4D26-90AC-9F2F46DCE7F3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189551" y="2502081"/>
            <a:ext cx="3200400" cy="3684588"/>
          </a:xfrm>
        </p:spPr>
        <p:txBody>
          <a:bodyPr rtlCol="0">
            <a:normAutofit/>
          </a:bodyPr>
          <a:lstStyle>
            <a:lvl1pPr>
              <a:defRPr sz="1400"/>
            </a:lvl1pPr>
            <a:lvl2pPr>
              <a:defRPr sz="1400" b="1"/>
            </a:lvl2pPr>
            <a:lvl3pPr>
              <a:defRPr sz="1400" b="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10" name="텍스트 개체 틀 4">
            <a:extLst>
              <a:ext uri="{FF2B5EF4-FFF2-40B4-BE49-F238E27FC236}">
                <a16:creationId xmlns:a16="http://schemas.microsoft.com/office/drawing/2014/main" id="{C6B28BCD-4695-49B4-861A-4EBAAB5FA2B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39317" y="1681163"/>
            <a:ext cx="3200400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sz="1600" b="1" cap="all" spc="3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1" name="내용 개체 틀 5">
            <a:extLst>
              <a:ext uri="{FF2B5EF4-FFF2-40B4-BE49-F238E27FC236}">
                <a16:creationId xmlns:a16="http://schemas.microsoft.com/office/drawing/2014/main" id="{FE24FFCF-8240-4047-B040-925E963392D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539318" y="2505075"/>
            <a:ext cx="3200400" cy="3684588"/>
          </a:xfrm>
        </p:spPr>
        <p:txBody>
          <a:bodyPr rtlCol="0">
            <a:normAutofit/>
          </a:bodyPr>
          <a:lstStyle>
            <a:lvl1pPr>
              <a:defRPr sz="1400"/>
            </a:lvl1pPr>
            <a:lvl2pPr>
              <a:defRPr sz="1400" b="1"/>
            </a:lvl2pPr>
            <a:lvl3pPr>
              <a:defRPr sz="1400" b="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DEA0E4F3-8A65-4788-AE96-1FB2060F4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6BC291E-B8EF-4ED7-A04A-23426C220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C8B8A27-DF03-4546-BA93-21C967D57E5C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920864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요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직사각형 4">
            <a:extLst>
              <a:ext uri="{FF2B5EF4-FFF2-40B4-BE49-F238E27FC236}">
                <a16:creationId xmlns:a16="http://schemas.microsoft.com/office/drawing/2014/main" id="{A506FCE5-3E35-49DD-A583-D6C2702FEF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93213165-521F-4723-9555-AD2B921FEF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5267"/>
            <a:ext cx="6095998" cy="6847466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제목 8">
            <a:extLst>
              <a:ext uri="{FF2B5EF4-FFF2-40B4-BE49-F238E27FC236}">
                <a16:creationId xmlns:a16="http://schemas.microsoft.com/office/drawing/2014/main" id="{7505E6A2-DFDA-42CA-9609-1EDCD008EF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31152" y="576072"/>
            <a:ext cx="4389120" cy="134416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 dirty="0"/>
              <a:t>제목을 추가하려면 클릭하세요</a:t>
            </a:r>
            <a:r>
              <a:rPr lang="en-US" altLang="ko-KR" noProof="0" dirty="0"/>
              <a:t>.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A8127F04-7E7E-485C-8B30-6B89E5A69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noProof="0" dirty="0"/>
              <a:t>샘플 바닥글 텍스트</a:t>
            </a: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6A2C89A5-B32F-4401-A14F-03356EEE9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835246" y="5267"/>
            <a:ext cx="510538" cy="6804779"/>
            <a:chOff x="5835246" y="5267"/>
            <a:chExt cx="510538" cy="6804779"/>
          </a:xfrm>
        </p:grpSpPr>
        <p:sp>
          <p:nvSpPr>
            <p:cNvPr id="12" name="자유형(F) 8">
              <a:extLst>
                <a:ext uri="{FF2B5EF4-FFF2-40B4-BE49-F238E27FC236}">
                  <a16:creationId xmlns:a16="http://schemas.microsoft.com/office/drawing/2014/main" id="{20B8F440-B4B3-401E-B3CB-355486A7A18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37309" y="6700405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" name="자유형(F) 43">
              <a:extLst>
                <a:ext uri="{FF2B5EF4-FFF2-40B4-BE49-F238E27FC236}">
                  <a16:creationId xmlns:a16="http://schemas.microsoft.com/office/drawing/2014/main" id="{EA7FED42-6959-4457-81EA-24DD2CD7AD7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58422" y="779148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" name="자유형(F) 51">
              <a:extLst>
                <a:ext uri="{FF2B5EF4-FFF2-40B4-BE49-F238E27FC236}">
                  <a16:creationId xmlns:a16="http://schemas.microsoft.com/office/drawing/2014/main" id="{2EB8F5DB-E978-4632-8B94-6A35AC1D64A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96380" y="996859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" name="자유형(F) 53">
              <a:extLst>
                <a:ext uri="{FF2B5EF4-FFF2-40B4-BE49-F238E27FC236}">
                  <a16:creationId xmlns:a16="http://schemas.microsoft.com/office/drawing/2014/main" id="{29926419-08A8-4897-84C0-7DA191A4AD8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84466" y="1235632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" name="자유형(F) 54">
              <a:extLst>
                <a:ext uri="{FF2B5EF4-FFF2-40B4-BE49-F238E27FC236}">
                  <a16:creationId xmlns:a16="http://schemas.microsoft.com/office/drawing/2014/main" id="{343A7DAF-7788-4155-A6FF-4D1872C5A14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38348" y="484400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" name="자유형(F) 55">
              <a:extLst>
                <a:ext uri="{FF2B5EF4-FFF2-40B4-BE49-F238E27FC236}">
                  <a16:creationId xmlns:a16="http://schemas.microsoft.com/office/drawing/2014/main" id="{6D1063CA-6C05-441D-ADDB-3545EEE1B3D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84326" y="1445233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" name="자유형(F) 56">
              <a:extLst>
                <a:ext uri="{FF2B5EF4-FFF2-40B4-BE49-F238E27FC236}">
                  <a16:creationId xmlns:a16="http://schemas.microsoft.com/office/drawing/2014/main" id="{9FDD3549-94F5-4C29-8DB2-12454A04067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84022" y="2275269"/>
              <a:ext cx="128495" cy="72626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" name="자유형(F) 57">
              <a:extLst>
                <a:ext uri="{FF2B5EF4-FFF2-40B4-BE49-F238E27FC236}">
                  <a16:creationId xmlns:a16="http://schemas.microsoft.com/office/drawing/2014/main" id="{7639F03A-602E-487D-BC54-F8A8B3C3275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70475" y="1654978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" name="자유형(F) 59">
              <a:extLst>
                <a:ext uri="{FF2B5EF4-FFF2-40B4-BE49-F238E27FC236}">
                  <a16:creationId xmlns:a16="http://schemas.microsoft.com/office/drawing/2014/main" id="{A534B3B5-E87E-4B7B-AF5A-8C25D597BE4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49925" y="237331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" name="자유형(F) 60">
              <a:extLst>
                <a:ext uri="{FF2B5EF4-FFF2-40B4-BE49-F238E27FC236}">
                  <a16:creationId xmlns:a16="http://schemas.microsoft.com/office/drawing/2014/main" id="{E05D2E63-F2F9-4DF4-A2AF-97E215E40B2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45156" y="1884772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" name="자유형(F) 61">
              <a:extLst>
                <a:ext uri="{FF2B5EF4-FFF2-40B4-BE49-F238E27FC236}">
                  <a16:creationId xmlns:a16="http://schemas.microsoft.com/office/drawing/2014/main" id="{CB30D897-4D0A-4E93-9C6F-B4EDA9379A8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23855" y="24168"/>
              <a:ext cx="137356" cy="99554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" name="자유형(F) 78">
              <a:extLst>
                <a:ext uri="{FF2B5EF4-FFF2-40B4-BE49-F238E27FC236}">
                  <a16:creationId xmlns:a16="http://schemas.microsoft.com/office/drawing/2014/main" id="{AAF56E82-F744-48CA-922B-B1A6B8888F0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30691" y="702871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" name="자유형(F) 79">
              <a:extLst>
                <a:ext uri="{FF2B5EF4-FFF2-40B4-BE49-F238E27FC236}">
                  <a16:creationId xmlns:a16="http://schemas.microsoft.com/office/drawing/2014/main" id="{50D4C3A2-F50E-4850-978E-5F9B0FC8F6D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43063" y="933916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5" name="자유형(F) 80">
              <a:extLst>
                <a:ext uri="{FF2B5EF4-FFF2-40B4-BE49-F238E27FC236}">
                  <a16:creationId xmlns:a16="http://schemas.microsoft.com/office/drawing/2014/main" id="{4944979C-88A0-43E2-98F1-F75559558E8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37722" y="1171711"/>
              <a:ext cx="124951" cy="66098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6" name="자유형(F) 81">
              <a:extLst>
                <a:ext uri="{FF2B5EF4-FFF2-40B4-BE49-F238E27FC236}">
                  <a16:creationId xmlns:a16="http://schemas.microsoft.com/office/drawing/2014/main" id="{FF4DD96F-37D4-46BE-B0EE-CBF0E1C64DB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20772" y="2184765"/>
              <a:ext cx="140901" cy="90579"/>
            </a:xfrm>
            <a:custGeom>
              <a:avLst/>
              <a:gdLst>
                <a:gd name="T0" fmla="*/ 27 w 43"/>
                <a:gd name="T1" fmla="*/ 3 h 30"/>
                <a:gd name="T2" fmla="*/ 40 w 43"/>
                <a:gd name="T3" fmla="*/ 22 h 30"/>
                <a:gd name="T4" fmla="*/ 27 w 43"/>
                <a:gd name="T5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7" y="3"/>
                  </a:moveTo>
                  <a:cubicBezTo>
                    <a:pt x="35" y="0"/>
                    <a:pt x="43" y="16"/>
                    <a:pt x="40" y="22"/>
                  </a:cubicBezTo>
                  <a:cubicBezTo>
                    <a:pt x="21" y="30"/>
                    <a:pt x="0" y="15"/>
                    <a:pt x="2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자유형(F) 82">
              <a:extLst>
                <a:ext uri="{FF2B5EF4-FFF2-40B4-BE49-F238E27FC236}">
                  <a16:creationId xmlns:a16="http://schemas.microsoft.com/office/drawing/2014/main" id="{C5D59561-CA56-49A9-B614-37A63DE9F06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28608" y="1962312"/>
              <a:ext cx="128495" cy="69362"/>
            </a:xfrm>
            <a:custGeom>
              <a:avLst/>
              <a:gdLst>
                <a:gd name="T0" fmla="*/ 16 w 39"/>
                <a:gd name="T1" fmla="*/ 0 h 23"/>
                <a:gd name="T2" fmla="*/ 10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8" name="자유형(F) 83">
              <a:extLst>
                <a:ext uri="{FF2B5EF4-FFF2-40B4-BE49-F238E27FC236}">
                  <a16:creationId xmlns:a16="http://schemas.microsoft.com/office/drawing/2014/main" id="{3789ACB2-AB98-4195-8B9A-841091616F3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01165" y="1647524"/>
              <a:ext cx="131153" cy="157493"/>
            </a:xfrm>
            <a:custGeom>
              <a:avLst/>
              <a:gdLst>
                <a:gd name="T0" fmla="*/ 13 w 40"/>
                <a:gd name="T1" fmla="*/ 7 h 52"/>
                <a:gd name="T2" fmla="*/ 0 w 40"/>
                <a:gd name="T3" fmla="*/ 24 h 52"/>
                <a:gd name="T4" fmla="*/ 13 w 40"/>
                <a:gd name="T5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52">
                  <a:moveTo>
                    <a:pt x="13" y="7"/>
                  </a:moveTo>
                  <a:cubicBezTo>
                    <a:pt x="40" y="12"/>
                    <a:pt x="18" y="52"/>
                    <a:pt x="0" y="24"/>
                  </a:cubicBezTo>
                  <a:cubicBezTo>
                    <a:pt x="2" y="0"/>
                    <a:pt x="6" y="17"/>
                    <a:pt x="13" y="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9" name="자유형(F) 84">
              <a:extLst>
                <a:ext uri="{FF2B5EF4-FFF2-40B4-BE49-F238E27FC236}">
                  <a16:creationId xmlns:a16="http://schemas.microsoft.com/office/drawing/2014/main" id="{A94C3B04-04CF-4F15-B82F-6D8E368474A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12181" y="498285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0" name="자유형(F) 86">
              <a:extLst>
                <a:ext uri="{FF2B5EF4-FFF2-40B4-BE49-F238E27FC236}">
                  <a16:creationId xmlns:a16="http://schemas.microsoft.com/office/drawing/2014/main" id="{874C3F09-3D9D-49FD-9825-86C789BDCFA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06577" y="76343"/>
              <a:ext cx="131153" cy="112612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1" name="자유형(F) 89">
              <a:extLst>
                <a:ext uri="{FF2B5EF4-FFF2-40B4-BE49-F238E27FC236}">
                  <a16:creationId xmlns:a16="http://schemas.microsoft.com/office/drawing/2014/main" id="{419B2B61-2B32-4FA7-85D7-1606F2C0F62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76953" y="1435173"/>
              <a:ext cx="134697" cy="93027"/>
            </a:xfrm>
            <a:custGeom>
              <a:avLst/>
              <a:gdLst>
                <a:gd name="T0" fmla="*/ 23 w 41"/>
                <a:gd name="T1" fmla="*/ 0 h 31"/>
                <a:gd name="T2" fmla="*/ 16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3"/>
                    <a:pt x="41" y="31"/>
                    <a:pt x="16" y="25"/>
                  </a:cubicBezTo>
                  <a:cubicBezTo>
                    <a:pt x="0" y="7"/>
                    <a:pt x="14" y="4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2" name="자유형(F) 90">
              <a:extLst>
                <a:ext uri="{FF2B5EF4-FFF2-40B4-BE49-F238E27FC236}">
                  <a16:creationId xmlns:a16="http://schemas.microsoft.com/office/drawing/2014/main" id="{DECB4F4E-241D-4F4A-96F5-F6C02A80C57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54805" y="2058082"/>
              <a:ext cx="2659" cy="8977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2 h 3"/>
                <a:gd name="T4" fmla="*/ 0 w 1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cubicBezTo>
                    <a:pt x="1" y="0"/>
                    <a:pt x="1" y="3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3" name="자유형(F) 105">
              <a:extLst>
                <a:ext uri="{FF2B5EF4-FFF2-40B4-BE49-F238E27FC236}">
                  <a16:creationId xmlns:a16="http://schemas.microsoft.com/office/drawing/2014/main" id="{94BBD352-F9E3-49BC-93B3-FC3C20E4837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228820" y="2060552"/>
              <a:ext cx="140901" cy="93027"/>
            </a:xfrm>
            <a:custGeom>
              <a:avLst/>
              <a:gdLst>
                <a:gd name="T0" fmla="*/ 26 w 43"/>
                <a:gd name="T1" fmla="*/ 3 h 31"/>
                <a:gd name="T2" fmla="*/ 39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4" y="0"/>
                    <a:pt x="43" y="17"/>
                    <a:pt x="39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4" name="자유형(F) 106">
              <a:extLst>
                <a:ext uri="{FF2B5EF4-FFF2-40B4-BE49-F238E27FC236}">
                  <a16:creationId xmlns:a16="http://schemas.microsoft.com/office/drawing/2014/main" id="{A5D13CA4-DFD7-4D05-93A7-733723050E6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43517" y="298283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5" name="자유형(F) 32">
              <a:extLst>
                <a:ext uri="{FF2B5EF4-FFF2-40B4-BE49-F238E27FC236}">
                  <a16:creationId xmlns:a16="http://schemas.microsoft.com/office/drawing/2014/main" id="{95C9AAFB-4C1B-4C36-BFBF-E81A063B685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33498" y="3278008"/>
              <a:ext cx="144445" cy="106083"/>
            </a:xfrm>
            <a:custGeom>
              <a:avLst/>
              <a:gdLst>
                <a:gd name="T0" fmla="*/ 28 w 44"/>
                <a:gd name="T1" fmla="*/ 0 h 35"/>
                <a:gd name="T2" fmla="*/ 42 w 44"/>
                <a:gd name="T3" fmla="*/ 21 h 35"/>
                <a:gd name="T4" fmla="*/ 28 w 44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5">
                  <a:moveTo>
                    <a:pt x="28" y="0"/>
                  </a:moveTo>
                  <a:cubicBezTo>
                    <a:pt x="36" y="1"/>
                    <a:pt x="44" y="12"/>
                    <a:pt x="42" y="21"/>
                  </a:cubicBezTo>
                  <a:cubicBezTo>
                    <a:pt x="23" y="35"/>
                    <a:pt x="0" y="7"/>
                    <a:pt x="2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6" name="자유형(F) 33">
              <a:extLst>
                <a:ext uri="{FF2B5EF4-FFF2-40B4-BE49-F238E27FC236}">
                  <a16:creationId xmlns:a16="http://schemas.microsoft.com/office/drawing/2014/main" id="{0E03A16E-F402-42CB-9215-D8FE7F8ADA1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63411" y="4369319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7" name="자유형(F) 34">
              <a:extLst>
                <a:ext uri="{FF2B5EF4-FFF2-40B4-BE49-F238E27FC236}">
                  <a16:creationId xmlns:a16="http://schemas.microsoft.com/office/drawing/2014/main" id="{010D7C8D-93E7-4FE4-AD1D-B274C2E3168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67341" y="5366642"/>
              <a:ext cx="134697" cy="84051"/>
            </a:xfrm>
            <a:custGeom>
              <a:avLst/>
              <a:gdLst>
                <a:gd name="T0" fmla="*/ 22 w 41"/>
                <a:gd name="T1" fmla="*/ 0 h 28"/>
                <a:gd name="T2" fmla="*/ 8 w 41"/>
                <a:gd name="T3" fmla="*/ 21 h 28"/>
                <a:gd name="T4" fmla="*/ 22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2" y="0"/>
                  </a:moveTo>
                  <a:cubicBezTo>
                    <a:pt x="41" y="13"/>
                    <a:pt x="24" y="28"/>
                    <a:pt x="8" y="21"/>
                  </a:cubicBezTo>
                  <a:cubicBezTo>
                    <a:pt x="0" y="8"/>
                    <a:pt x="8" y="0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8" name="자유형(F) 35">
              <a:extLst>
                <a:ext uri="{FF2B5EF4-FFF2-40B4-BE49-F238E27FC236}">
                  <a16:creationId xmlns:a16="http://schemas.microsoft.com/office/drawing/2014/main" id="{5BB6B504-8E57-45D5-9092-2D01D5CB9B0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62993" y="4577546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9" name="자유형(F) 36">
              <a:extLst>
                <a:ext uri="{FF2B5EF4-FFF2-40B4-BE49-F238E27FC236}">
                  <a16:creationId xmlns:a16="http://schemas.microsoft.com/office/drawing/2014/main" id="{79FBC75A-CC29-4DC2-9187-B0CF0DD2B8F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35130" y="6028531"/>
              <a:ext cx="144445" cy="102819"/>
            </a:xfrm>
            <a:custGeom>
              <a:avLst/>
              <a:gdLst>
                <a:gd name="T0" fmla="*/ 31 w 44"/>
                <a:gd name="T1" fmla="*/ 1 h 34"/>
                <a:gd name="T2" fmla="*/ 25 w 44"/>
                <a:gd name="T3" fmla="*/ 22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44" y="3"/>
                    <a:pt x="38" y="34"/>
                    <a:pt x="25" y="22"/>
                  </a:cubicBezTo>
                  <a:cubicBezTo>
                    <a:pt x="0" y="28"/>
                    <a:pt x="14" y="0"/>
                    <a:pt x="3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0" name="자유형(F) 37">
              <a:extLst>
                <a:ext uri="{FF2B5EF4-FFF2-40B4-BE49-F238E27FC236}">
                  <a16:creationId xmlns:a16="http://schemas.microsoft.com/office/drawing/2014/main" id="{DBD874FF-8F0D-460C-A9A2-9C8A6F93F82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46896" y="3042068"/>
              <a:ext cx="115202" cy="121588"/>
            </a:xfrm>
            <a:custGeom>
              <a:avLst/>
              <a:gdLst>
                <a:gd name="T0" fmla="*/ 16 w 35"/>
                <a:gd name="T1" fmla="*/ 4 h 40"/>
                <a:gd name="T2" fmla="*/ 33 w 35"/>
                <a:gd name="T3" fmla="*/ 15 h 40"/>
                <a:gd name="T4" fmla="*/ 16 w 35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0">
                  <a:moveTo>
                    <a:pt x="16" y="4"/>
                  </a:moveTo>
                  <a:cubicBezTo>
                    <a:pt x="35" y="4"/>
                    <a:pt x="32" y="0"/>
                    <a:pt x="33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1" name="자유형(F) 38">
              <a:extLst>
                <a:ext uri="{FF2B5EF4-FFF2-40B4-BE49-F238E27FC236}">
                  <a16:creationId xmlns:a16="http://schemas.microsoft.com/office/drawing/2014/main" id="{FFC66C5B-FA0F-44E5-B782-211CABA0C2B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54565" y="4882164"/>
              <a:ext cx="127608" cy="69362"/>
            </a:xfrm>
            <a:custGeom>
              <a:avLst/>
              <a:gdLst>
                <a:gd name="T0" fmla="*/ 26 w 39"/>
                <a:gd name="T1" fmla="*/ 0 h 23"/>
                <a:gd name="T2" fmla="*/ 26 w 39"/>
                <a:gd name="T3" fmla="*/ 23 h 23"/>
                <a:gd name="T4" fmla="*/ 2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6" y="0"/>
                  </a:moveTo>
                  <a:cubicBezTo>
                    <a:pt x="39" y="1"/>
                    <a:pt x="38" y="21"/>
                    <a:pt x="26" y="23"/>
                  </a:cubicBezTo>
                  <a:cubicBezTo>
                    <a:pt x="0" y="23"/>
                    <a:pt x="5" y="2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2" name="자유형(F) 39">
              <a:extLst>
                <a:ext uri="{FF2B5EF4-FFF2-40B4-BE49-F238E27FC236}">
                  <a16:creationId xmlns:a16="http://schemas.microsoft.com/office/drawing/2014/main" id="{0933718E-9896-47CD-B65B-B333DBB6716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46673" y="5123285"/>
              <a:ext cx="131153" cy="81603"/>
            </a:xfrm>
            <a:custGeom>
              <a:avLst/>
              <a:gdLst>
                <a:gd name="T0" fmla="*/ 25 w 40"/>
                <a:gd name="T1" fmla="*/ 0 h 27"/>
                <a:gd name="T2" fmla="*/ 38 w 40"/>
                <a:gd name="T3" fmla="*/ 20 h 27"/>
                <a:gd name="T4" fmla="*/ 25 w 40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7">
                  <a:moveTo>
                    <a:pt x="25" y="0"/>
                  </a:moveTo>
                  <a:cubicBezTo>
                    <a:pt x="34" y="0"/>
                    <a:pt x="40" y="11"/>
                    <a:pt x="38" y="20"/>
                  </a:cubicBezTo>
                  <a:cubicBezTo>
                    <a:pt x="17" y="27"/>
                    <a:pt x="0" y="12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3" name="자유형(F) 40">
              <a:extLst>
                <a:ext uri="{FF2B5EF4-FFF2-40B4-BE49-F238E27FC236}">
                  <a16:creationId xmlns:a16="http://schemas.microsoft.com/office/drawing/2014/main" id="{4E59DA7A-69C0-4C4F-9229-35FFE906F92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41637" y="2579986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4" name="자유형(F) 41">
              <a:extLst>
                <a:ext uri="{FF2B5EF4-FFF2-40B4-BE49-F238E27FC236}">
                  <a16:creationId xmlns:a16="http://schemas.microsoft.com/office/drawing/2014/main" id="{647CABB1-618C-4C2C-9ED3-02E2260AD75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35130" y="6260539"/>
              <a:ext cx="144445" cy="78339"/>
            </a:xfrm>
            <a:custGeom>
              <a:avLst/>
              <a:gdLst>
                <a:gd name="T0" fmla="*/ 29 w 44"/>
                <a:gd name="T1" fmla="*/ 0 h 26"/>
                <a:gd name="T2" fmla="*/ 26 w 44"/>
                <a:gd name="T3" fmla="*/ 26 h 26"/>
                <a:gd name="T4" fmla="*/ 29 w 44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6">
                  <a:moveTo>
                    <a:pt x="29" y="0"/>
                  </a:moveTo>
                  <a:cubicBezTo>
                    <a:pt x="44" y="3"/>
                    <a:pt x="40" y="22"/>
                    <a:pt x="26" y="26"/>
                  </a:cubicBezTo>
                  <a:cubicBezTo>
                    <a:pt x="0" y="25"/>
                    <a:pt x="11" y="6"/>
                    <a:pt x="2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5" name="자유형(F) 42">
              <a:extLst>
                <a:ext uri="{FF2B5EF4-FFF2-40B4-BE49-F238E27FC236}">
                  <a16:creationId xmlns:a16="http://schemas.microsoft.com/office/drawing/2014/main" id="{DF0448FA-8F5B-42F0-962F-881B98BA22E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23298" y="5578555"/>
              <a:ext cx="144445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6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6"/>
                  </a:cubicBezTo>
                  <a:cubicBezTo>
                    <a:pt x="29" y="32"/>
                    <a:pt x="0" y="7"/>
                    <a:pt x="3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6" name="자유형(F) 44">
              <a:extLst>
                <a:ext uri="{FF2B5EF4-FFF2-40B4-BE49-F238E27FC236}">
                  <a16:creationId xmlns:a16="http://schemas.microsoft.com/office/drawing/2014/main" id="{7BEADFB4-6894-4DA9-BBEE-CA8B7183495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27088" y="4062683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7" name="자유형(F) 45">
              <a:extLst>
                <a:ext uri="{FF2B5EF4-FFF2-40B4-BE49-F238E27FC236}">
                  <a16:creationId xmlns:a16="http://schemas.microsoft.com/office/drawing/2014/main" id="{46A8D02B-D283-4CF6-9DAF-334D983EC76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04937" y="5818509"/>
              <a:ext cx="144445" cy="102819"/>
            </a:xfrm>
            <a:custGeom>
              <a:avLst/>
              <a:gdLst>
                <a:gd name="T0" fmla="*/ 31 w 44"/>
                <a:gd name="T1" fmla="*/ 0 h 34"/>
                <a:gd name="T2" fmla="*/ 42 w 44"/>
                <a:gd name="T3" fmla="*/ 19 h 34"/>
                <a:gd name="T4" fmla="*/ 31 w 44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0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8" name="자유형(F) 46">
              <a:extLst>
                <a:ext uri="{FF2B5EF4-FFF2-40B4-BE49-F238E27FC236}">
                  <a16:creationId xmlns:a16="http://schemas.microsoft.com/office/drawing/2014/main" id="{11A5A88C-5AEA-4046-ADD9-3AAB2F1E98E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53996" y="2812605"/>
              <a:ext cx="121406" cy="81603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9" name="자유형(F) 47">
              <a:extLst>
                <a:ext uri="{FF2B5EF4-FFF2-40B4-BE49-F238E27FC236}">
                  <a16:creationId xmlns:a16="http://schemas.microsoft.com/office/drawing/2014/main" id="{49B2863A-D905-4652-B23B-4375F98352B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12141" y="3831556"/>
              <a:ext cx="147990" cy="78339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10" y="24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0" name="자유형(F) 48">
              <a:extLst>
                <a:ext uri="{FF2B5EF4-FFF2-40B4-BE49-F238E27FC236}">
                  <a16:creationId xmlns:a16="http://schemas.microsoft.com/office/drawing/2014/main" id="{D1127C06-A40D-4B52-B55E-F58876AB272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07398" y="3598086"/>
              <a:ext cx="133812" cy="79154"/>
            </a:xfrm>
            <a:custGeom>
              <a:avLst/>
              <a:gdLst>
                <a:gd name="T0" fmla="*/ 19 w 41"/>
                <a:gd name="T1" fmla="*/ 0 h 26"/>
                <a:gd name="T2" fmla="*/ 7 w 41"/>
                <a:gd name="T3" fmla="*/ 19 h 26"/>
                <a:gd name="T4" fmla="*/ 19 w 41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6">
                  <a:moveTo>
                    <a:pt x="19" y="0"/>
                  </a:moveTo>
                  <a:cubicBezTo>
                    <a:pt x="41" y="9"/>
                    <a:pt x="28" y="26"/>
                    <a:pt x="7" y="19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1" name="자유형(F) 62">
              <a:extLst>
                <a:ext uri="{FF2B5EF4-FFF2-40B4-BE49-F238E27FC236}">
                  <a16:creationId xmlns:a16="http://schemas.microsoft.com/office/drawing/2014/main" id="{5E50EA0E-90F8-4672-9956-4EA4B506580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97830" y="2932400"/>
              <a:ext cx="150648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4"/>
                    <a:pt x="0" y="9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2" name="자유형(F) 63">
              <a:extLst>
                <a:ext uri="{FF2B5EF4-FFF2-40B4-BE49-F238E27FC236}">
                  <a16:creationId xmlns:a16="http://schemas.microsoft.com/office/drawing/2014/main" id="{EA8F655C-52FB-48ED-BEA9-7015AEDE4CA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09188" y="4071013"/>
              <a:ext cx="121406" cy="124036"/>
            </a:xfrm>
            <a:custGeom>
              <a:avLst/>
              <a:gdLst>
                <a:gd name="T0" fmla="*/ 24 w 37"/>
                <a:gd name="T1" fmla="*/ 4 h 41"/>
                <a:gd name="T2" fmla="*/ 29 w 37"/>
                <a:gd name="T3" fmla="*/ 26 h 41"/>
                <a:gd name="T4" fmla="*/ 24 w 37"/>
                <a:gd name="T5" fmla="*/ 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41">
                  <a:moveTo>
                    <a:pt x="24" y="4"/>
                  </a:moveTo>
                  <a:cubicBezTo>
                    <a:pt x="37" y="1"/>
                    <a:pt x="28" y="18"/>
                    <a:pt x="29" y="26"/>
                  </a:cubicBezTo>
                  <a:cubicBezTo>
                    <a:pt x="8" y="41"/>
                    <a:pt x="0" y="0"/>
                    <a:pt x="24" y="4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3" name="자유형(F) 64">
              <a:extLst>
                <a:ext uri="{FF2B5EF4-FFF2-40B4-BE49-F238E27FC236}">
                  <a16:creationId xmlns:a16="http://schemas.microsoft.com/office/drawing/2014/main" id="{C844FF06-6BAC-471A-A97A-6DF232BEE32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77139" y="2664092"/>
              <a:ext cx="137356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4" name="자유형(F) 65">
              <a:extLst>
                <a:ext uri="{FF2B5EF4-FFF2-40B4-BE49-F238E27FC236}">
                  <a16:creationId xmlns:a16="http://schemas.microsoft.com/office/drawing/2014/main" id="{160199FA-81AE-41F9-96D1-1613CE9FBF6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77770" y="3808107"/>
              <a:ext cx="121406" cy="79154"/>
            </a:xfrm>
            <a:custGeom>
              <a:avLst/>
              <a:gdLst>
                <a:gd name="T0" fmla="*/ 19 w 37"/>
                <a:gd name="T1" fmla="*/ 0 h 26"/>
                <a:gd name="T2" fmla="*/ 22 w 37"/>
                <a:gd name="T3" fmla="*/ 26 h 26"/>
                <a:gd name="T4" fmla="*/ 19 w 3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6">
                  <a:moveTo>
                    <a:pt x="19" y="0"/>
                  </a:moveTo>
                  <a:cubicBezTo>
                    <a:pt x="31" y="1"/>
                    <a:pt x="37" y="23"/>
                    <a:pt x="22" y="26"/>
                  </a:cubicBezTo>
                  <a:cubicBezTo>
                    <a:pt x="2" y="26"/>
                    <a:pt x="0" y="0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5" name="자유형(F) 66">
              <a:extLst>
                <a:ext uri="{FF2B5EF4-FFF2-40B4-BE49-F238E27FC236}">
                  <a16:creationId xmlns:a16="http://schemas.microsoft.com/office/drawing/2014/main" id="{441CAB18-2634-4F96-87E1-438279CF077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65552" y="5354543"/>
              <a:ext cx="131153" cy="111796"/>
            </a:xfrm>
            <a:custGeom>
              <a:avLst/>
              <a:gdLst>
                <a:gd name="T0" fmla="*/ 22 w 40"/>
                <a:gd name="T1" fmla="*/ 1 h 37"/>
                <a:gd name="T2" fmla="*/ 40 w 40"/>
                <a:gd name="T3" fmla="*/ 18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36" y="0"/>
                    <a:pt x="40" y="8"/>
                    <a:pt x="40" y="18"/>
                  </a:cubicBezTo>
                  <a:cubicBezTo>
                    <a:pt x="27" y="37"/>
                    <a:pt x="0" y="14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6" name="자유형(F) 67">
              <a:extLst>
                <a:ext uri="{FF2B5EF4-FFF2-40B4-BE49-F238E27FC236}">
                  <a16:creationId xmlns:a16="http://schemas.microsoft.com/office/drawing/2014/main" id="{6D424949-8EC7-41FF-8F25-8CEA7D8D95C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45732" y="4570565"/>
              <a:ext cx="157737" cy="118324"/>
            </a:xfrm>
            <a:custGeom>
              <a:avLst/>
              <a:gdLst>
                <a:gd name="T0" fmla="*/ 28 w 48"/>
                <a:gd name="T1" fmla="*/ 1 h 39"/>
                <a:gd name="T2" fmla="*/ 46 w 48"/>
                <a:gd name="T3" fmla="*/ 11 h 39"/>
                <a:gd name="T4" fmla="*/ 28 w 48"/>
                <a:gd name="T5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39">
                  <a:moveTo>
                    <a:pt x="28" y="1"/>
                  </a:moveTo>
                  <a:cubicBezTo>
                    <a:pt x="39" y="0"/>
                    <a:pt x="43" y="5"/>
                    <a:pt x="46" y="11"/>
                  </a:cubicBezTo>
                  <a:cubicBezTo>
                    <a:pt x="48" y="39"/>
                    <a:pt x="0" y="17"/>
                    <a:pt x="2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7" name="자유형(F) 68">
              <a:extLst>
                <a:ext uri="{FF2B5EF4-FFF2-40B4-BE49-F238E27FC236}">
                  <a16:creationId xmlns:a16="http://schemas.microsoft.com/office/drawing/2014/main" id="{38C73AB4-704C-4391-93B5-4642BE82747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73120" y="3227825"/>
              <a:ext cx="115202" cy="124036"/>
            </a:xfrm>
            <a:custGeom>
              <a:avLst/>
              <a:gdLst>
                <a:gd name="T0" fmla="*/ 16 w 35"/>
                <a:gd name="T1" fmla="*/ 4 h 41"/>
                <a:gd name="T2" fmla="*/ 33 w 35"/>
                <a:gd name="T3" fmla="*/ 15 h 41"/>
                <a:gd name="T4" fmla="*/ 16 w 35"/>
                <a:gd name="T5" fmla="*/ 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1">
                  <a:moveTo>
                    <a:pt x="16" y="4"/>
                  </a:moveTo>
                  <a:cubicBezTo>
                    <a:pt x="35" y="5"/>
                    <a:pt x="32" y="0"/>
                    <a:pt x="33" y="15"/>
                  </a:cubicBezTo>
                  <a:cubicBezTo>
                    <a:pt x="34" y="41"/>
                    <a:pt x="0" y="23"/>
                    <a:pt x="16" y="4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8" name="자유형(F) 69">
              <a:extLst>
                <a:ext uri="{FF2B5EF4-FFF2-40B4-BE49-F238E27FC236}">
                  <a16:creationId xmlns:a16="http://schemas.microsoft.com/office/drawing/2014/main" id="{508A216E-0641-4DDB-A54E-D8172B2EC75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52377" y="5636788"/>
              <a:ext cx="144445" cy="111796"/>
            </a:xfrm>
            <a:custGeom>
              <a:avLst/>
              <a:gdLst>
                <a:gd name="T0" fmla="*/ 29 w 44"/>
                <a:gd name="T1" fmla="*/ 0 h 37"/>
                <a:gd name="T2" fmla="*/ 42 w 44"/>
                <a:gd name="T3" fmla="*/ 21 h 37"/>
                <a:gd name="T4" fmla="*/ 29 w 44"/>
                <a:gd name="T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7">
                  <a:moveTo>
                    <a:pt x="29" y="0"/>
                  </a:moveTo>
                  <a:cubicBezTo>
                    <a:pt x="36" y="2"/>
                    <a:pt x="44" y="12"/>
                    <a:pt x="42" y="21"/>
                  </a:cubicBezTo>
                  <a:cubicBezTo>
                    <a:pt x="25" y="37"/>
                    <a:pt x="0" y="7"/>
                    <a:pt x="2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9" name="자유형(F) 70">
              <a:extLst>
                <a:ext uri="{FF2B5EF4-FFF2-40B4-BE49-F238E27FC236}">
                  <a16:creationId xmlns:a16="http://schemas.microsoft.com/office/drawing/2014/main" id="{3DE05998-DC03-4EE0-8480-2794CECFBAD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16590" y="6228532"/>
              <a:ext cx="131153" cy="75890"/>
            </a:xfrm>
            <a:custGeom>
              <a:avLst/>
              <a:gdLst>
                <a:gd name="T0" fmla="*/ 18 w 40"/>
                <a:gd name="T1" fmla="*/ 0 h 25"/>
                <a:gd name="T2" fmla="*/ 7 w 40"/>
                <a:gd name="T3" fmla="*/ 21 h 25"/>
                <a:gd name="T4" fmla="*/ 18 w 40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5">
                  <a:moveTo>
                    <a:pt x="18" y="0"/>
                  </a:moveTo>
                  <a:cubicBezTo>
                    <a:pt x="40" y="9"/>
                    <a:pt x="26" y="25"/>
                    <a:pt x="7" y="21"/>
                  </a:cubicBezTo>
                  <a:cubicBezTo>
                    <a:pt x="0" y="11"/>
                    <a:pt x="5" y="0"/>
                    <a:pt x="1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0" name="자유형(F) 71">
              <a:extLst>
                <a:ext uri="{FF2B5EF4-FFF2-40B4-BE49-F238E27FC236}">
                  <a16:creationId xmlns:a16="http://schemas.microsoft.com/office/drawing/2014/main" id="{AE46BDE8-8B08-4CF3-AD4B-BF25C581206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63920" y="5116138"/>
              <a:ext cx="131153" cy="90579"/>
            </a:xfrm>
            <a:custGeom>
              <a:avLst/>
              <a:gdLst>
                <a:gd name="T0" fmla="*/ 22 w 40"/>
                <a:gd name="T1" fmla="*/ 0 h 30"/>
                <a:gd name="T2" fmla="*/ 16 w 40"/>
                <a:gd name="T3" fmla="*/ 26 h 30"/>
                <a:gd name="T4" fmla="*/ 22 w 40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0">
                  <a:moveTo>
                    <a:pt x="22" y="0"/>
                  </a:moveTo>
                  <a:cubicBezTo>
                    <a:pt x="39" y="3"/>
                    <a:pt x="40" y="30"/>
                    <a:pt x="16" y="26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1" name="자유형(F) 72">
              <a:extLst>
                <a:ext uri="{FF2B5EF4-FFF2-40B4-BE49-F238E27FC236}">
                  <a16:creationId xmlns:a16="http://schemas.microsoft.com/office/drawing/2014/main" id="{DC466398-5E3D-49FD-BBC8-BF9FA7EEB45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60657" y="4889279"/>
              <a:ext cx="131153" cy="90579"/>
            </a:xfrm>
            <a:custGeom>
              <a:avLst/>
              <a:gdLst>
                <a:gd name="T0" fmla="*/ 22 w 40"/>
                <a:gd name="T1" fmla="*/ 0 h 30"/>
                <a:gd name="T2" fmla="*/ 17 w 40"/>
                <a:gd name="T3" fmla="*/ 26 h 30"/>
                <a:gd name="T4" fmla="*/ 22 w 40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0">
                  <a:moveTo>
                    <a:pt x="22" y="0"/>
                  </a:moveTo>
                  <a:cubicBezTo>
                    <a:pt x="40" y="1"/>
                    <a:pt x="40" y="30"/>
                    <a:pt x="17" y="26"/>
                  </a:cubicBezTo>
                  <a:cubicBezTo>
                    <a:pt x="0" y="7"/>
                    <a:pt x="15" y="5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2" name="자유형(F) 73">
              <a:extLst>
                <a:ext uri="{FF2B5EF4-FFF2-40B4-BE49-F238E27FC236}">
                  <a16:creationId xmlns:a16="http://schemas.microsoft.com/office/drawing/2014/main" id="{3CE178A5-F5DC-4971-83BC-446354F1ED9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65530" y="4389644"/>
              <a:ext cx="121406" cy="84051"/>
            </a:xfrm>
            <a:custGeom>
              <a:avLst/>
              <a:gdLst>
                <a:gd name="T0" fmla="*/ 13 w 37"/>
                <a:gd name="T1" fmla="*/ 2 h 28"/>
                <a:gd name="T2" fmla="*/ 29 w 37"/>
                <a:gd name="T3" fmla="*/ 9 h 28"/>
                <a:gd name="T4" fmla="*/ 14 w 37"/>
                <a:gd name="T5" fmla="*/ 28 h 28"/>
                <a:gd name="T6" fmla="*/ 13 w 37"/>
                <a:gd name="T7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28">
                  <a:moveTo>
                    <a:pt x="13" y="2"/>
                  </a:moveTo>
                  <a:cubicBezTo>
                    <a:pt x="23" y="0"/>
                    <a:pt x="25" y="4"/>
                    <a:pt x="29" y="9"/>
                  </a:cubicBezTo>
                  <a:cubicBezTo>
                    <a:pt x="37" y="19"/>
                    <a:pt x="25" y="25"/>
                    <a:pt x="14" y="28"/>
                  </a:cubicBezTo>
                  <a:cubicBezTo>
                    <a:pt x="4" y="21"/>
                    <a:pt x="0" y="7"/>
                    <a:pt x="13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3" name="자유형(F) 74">
              <a:extLst>
                <a:ext uri="{FF2B5EF4-FFF2-40B4-BE49-F238E27FC236}">
                  <a16:creationId xmlns:a16="http://schemas.microsoft.com/office/drawing/2014/main" id="{8FFE7A1F-E718-47E9-A025-68D10C6E0FC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33482" y="5969928"/>
              <a:ext cx="137356" cy="120771"/>
            </a:xfrm>
            <a:custGeom>
              <a:avLst/>
              <a:gdLst>
                <a:gd name="T0" fmla="*/ 19 w 42"/>
                <a:gd name="T1" fmla="*/ 0 h 40"/>
                <a:gd name="T2" fmla="*/ 4 w 42"/>
                <a:gd name="T3" fmla="*/ 19 h 40"/>
                <a:gd name="T4" fmla="*/ 19 w 42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40">
                  <a:moveTo>
                    <a:pt x="19" y="0"/>
                  </a:moveTo>
                  <a:cubicBezTo>
                    <a:pt x="42" y="10"/>
                    <a:pt x="20" y="40"/>
                    <a:pt x="4" y="19"/>
                  </a:cubicBezTo>
                  <a:cubicBezTo>
                    <a:pt x="0" y="6"/>
                    <a:pt x="8" y="1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4" name="자유형(F) 75">
              <a:extLst>
                <a:ext uri="{FF2B5EF4-FFF2-40B4-BE49-F238E27FC236}">
                  <a16:creationId xmlns:a16="http://schemas.microsoft.com/office/drawing/2014/main" id="{31600AC6-6BDF-4F5E-9DC2-03FA6F139E9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28491" y="2424324"/>
              <a:ext cx="128495" cy="78339"/>
            </a:xfrm>
            <a:custGeom>
              <a:avLst/>
              <a:gdLst>
                <a:gd name="T0" fmla="*/ 23 w 39"/>
                <a:gd name="T1" fmla="*/ 0 h 26"/>
                <a:gd name="T2" fmla="*/ 19 w 39"/>
                <a:gd name="T3" fmla="*/ 26 h 26"/>
                <a:gd name="T4" fmla="*/ 23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3" y="0"/>
                  </a:moveTo>
                  <a:cubicBezTo>
                    <a:pt x="39" y="3"/>
                    <a:pt x="34" y="25"/>
                    <a:pt x="19" y="26"/>
                  </a:cubicBezTo>
                  <a:cubicBezTo>
                    <a:pt x="0" y="19"/>
                    <a:pt x="7" y="3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5" name="자유형(F) 77">
              <a:extLst>
                <a:ext uri="{FF2B5EF4-FFF2-40B4-BE49-F238E27FC236}">
                  <a16:creationId xmlns:a16="http://schemas.microsoft.com/office/drawing/2014/main" id="{65FF49CC-27AE-49FA-8832-404E44C68ED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33737" y="3588607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3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6" name="자유형(F) 85">
              <a:extLst>
                <a:ext uri="{FF2B5EF4-FFF2-40B4-BE49-F238E27FC236}">
                  <a16:creationId xmlns:a16="http://schemas.microsoft.com/office/drawing/2014/main" id="{80128C7E-AA69-41EB-8EAA-AC2CD217914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19996" y="6416426"/>
              <a:ext cx="127608" cy="97107"/>
            </a:xfrm>
            <a:custGeom>
              <a:avLst/>
              <a:gdLst>
                <a:gd name="T0" fmla="*/ 21 w 39"/>
                <a:gd name="T1" fmla="*/ 0 h 32"/>
                <a:gd name="T2" fmla="*/ 13 w 39"/>
                <a:gd name="T3" fmla="*/ 20 h 32"/>
                <a:gd name="T4" fmla="*/ 21 w 39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2">
                  <a:moveTo>
                    <a:pt x="21" y="0"/>
                  </a:moveTo>
                  <a:cubicBezTo>
                    <a:pt x="39" y="2"/>
                    <a:pt x="32" y="32"/>
                    <a:pt x="13" y="20"/>
                  </a:cubicBezTo>
                  <a:cubicBezTo>
                    <a:pt x="3" y="23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7" name="자유형(F) 87">
              <a:extLst>
                <a:ext uri="{FF2B5EF4-FFF2-40B4-BE49-F238E27FC236}">
                  <a16:creationId xmlns:a16="http://schemas.microsoft.com/office/drawing/2014/main" id="{1B2F5A32-5C57-4123-AABB-402BC816026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44487" y="6670661"/>
              <a:ext cx="134697" cy="90579"/>
            </a:xfrm>
            <a:custGeom>
              <a:avLst/>
              <a:gdLst>
                <a:gd name="T0" fmla="*/ 27 w 41"/>
                <a:gd name="T1" fmla="*/ 0 h 30"/>
                <a:gd name="T2" fmla="*/ 41 w 41"/>
                <a:gd name="T3" fmla="*/ 19 h 30"/>
                <a:gd name="T4" fmla="*/ 27 w 41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0">
                  <a:moveTo>
                    <a:pt x="27" y="0"/>
                  </a:moveTo>
                  <a:cubicBezTo>
                    <a:pt x="35" y="0"/>
                    <a:pt x="40" y="11"/>
                    <a:pt x="41" y="19"/>
                  </a:cubicBezTo>
                  <a:cubicBezTo>
                    <a:pt x="21" y="30"/>
                    <a:pt x="0" y="10"/>
                    <a:pt x="27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8" name="자유형(F) 88">
              <a:extLst>
                <a:ext uri="{FF2B5EF4-FFF2-40B4-BE49-F238E27FC236}">
                  <a16:creationId xmlns:a16="http://schemas.microsoft.com/office/drawing/2014/main" id="{CACF07FE-3BEC-4CD3-8AAB-B2F59351F88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08036" y="5685876"/>
              <a:ext cx="6204" cy="6527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1" y="1"/>
                    <a:pt x="2" y="2"/>
                  </a:cubicBezTo>
                  <a:cubicBezTo>
                    <a:pt x="1" y="2"/>
                    <a:pt x="0" y="1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9" name="자유형(F) 70">
              <a:extLst>
                <a:ext uri="{FF2B5EF4-FFF2-40B4-BE49-F238E27FC236}">
                  <a16:creationId xmlns:a16="http://schemas.microsoft.com/office/drawing/2014/main" id="{62A4E5C0-44A6-47C5-AC01-41EB5257CB8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06260" y="6529498"/>
              <a:ext cx="131153" cy="75890"/>
            </a:xfrm>
            <a:custGeom>
              <a:avLst/>
              <a:gdLst>
                <a:gd name="T0" fmla="*/ 18 w 40"/>
                <a:gd name="T1" fmla="*/ 0 h 25"/>
                <a:gd name="T2" fmla="*/ 7 w 40"/>
                <a:gd name="T3" fmla="*/ 21 h 25"/>
                <a:gd name="T4" fmla="*/ 18 w 40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5">
                  <a:moveTo>
                    <a:pt x="18" y="0"/>
                  </a:moveTo>
                  <a:cubicBezTo>
                    <a:pt x="40" y="9"/>
                    <a:pt x="26" y="25"/>
                    <a:pt x="7" y="21"/>
                  </a:cubicBezTo>
                  <a:cubicBezTo>
                    <a:pt x="0" y="11"/>
                    <a:pt x="5" y="0"/>
                    <a:pt x="1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74" name="그림 개체 틀 73">
            <a:extLst>
              <a:ext uri="{FF2B5EF4-FFF2-40B4-BE49-F238E27FC236}">
                <a16:creationId xmlns:a16="http://schemas.microsoft.com/office/drawing/2014/main" id="{AB77B488-C729-4C3B-9588-9B11C0A2CB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73352" y="1572768"/>
            <a:ext cx="2743200" cy="1719072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75" name="그림 개체 틀 73">
            <a:extLst>
              <a:ext uri="{FF2B5EF4-FFF2-40B4-BE49-F238E27FC236}">
                <a16:creationId xmlns:a16="http://schemas.microsoft.com/office/drawing/2014/main" id="{DF12587B-2BF6-46CB-B653-49B74B682ED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673352" y="3575304"/>
            <a:ext cx="2743200" cy="1719072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70" name="내용 개체 틀 2">
            <a:extLst>
              <a:ext uri="{FF2B5EF4-FFF2-40B4-BE49-F238E27FC236}">
                <a16:creationId xmlns:a16="http://schemas.microsoft.com/office/drawing/2014/main" id="{CB35A8A1-C44E-47D0-A362-C6A8A1A04D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5160" y="2177516"/>
            <a:ext cx="4340539" cy="3999448"/>
          </a:xfrm>
        </p:spPr>
        <p:txBody>
          <a:bodyPr rtlCol="0">
            <a:normAutofit/>
          </a:bodyPr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3C75B2FC-801A-44A4-96BF-26A9E8B2A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 dirty="0"/>
              <a:t>20XX</a:t>
            </a:r>
            <a:r>
              <a:rPr lang="ko-KR" altLang="en-US" noProof="0" dirty="0"/>
              <a:t>년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0933C81-AA74-4BCE-AA9E-56E5791D0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4C8B8A27-DF03-4546-BA93-21C967D57E5C}" type="slidenum">
              <a:rPr lang="en-US" altLang="ko-KR" noProof="0" smtClean="0"/>
              <a:pPr/>
              <a:t>‹#›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8730280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마무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직사각형 4">
            <a:extLst>
              <a:ext uri="{FF2B5EF4-FFF2-40B4-BE49-F238E27FC236}">
                <a16:creationId xmlns:a16="http://schemas.microsoft.com/office/drawing/2014/main" id="{1B790A3A-BB22-4913-82C1-244AB60D4F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FCB442BF-22B6-4E92-9705-3D98F33A7E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90" y="1874829"/>
            <a:ext cx="12175432" cy="4114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D3BC034B-2980-4E5D-8E27-59D647D3E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357372" y="-18787"/>
            <a:ext cx="1238945" cy="1919798"/>
            <a:chOff x="10357372" y="-18787"/>
            <a:chExt cx="1238945" cy="1919798"/>
          </a:xfrm>
        </p:grpSpPr>
        <p:sp>
          <p:nvSpPr>
            <p:cNvPr id="10" name="자유형(F) 57">
              <a:extLst>
                <a:ext uri="{FF2B5EF4-FFF2-40B4-BE49-F238E27FC236}">
                  <a16:creationId xmlns:a16="http://schemas.microsoft.com/office/drawing/2014/main" id="{B13826CC-0B1F-4325-A610-3C370548EA1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15372" y="1406369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" name="자유형(F) 78">
              <a:extLst>
                <a:ext uri="{FF2B5EF4-FFF2-40B4-BE49-F238E27FC236}">
                  <a16:creationId xmlns:a16="http://schemas.microsoft.com/office/drawing/2014/main" id="{A757EEA6-D9C5-44B9-822F-8E1C28ED0FB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1520" y="755028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" name="자유형(F) 79">
              <a:extLst>
                <a:ext uri="{FF2B5EF4-FFF2-40B4-BE49-F238E27FC236}">
                  <a16:creationId xmlns:a16="http://schemas.microsoft.com/office/drawing/2014/main" id="{705A1774-E9E4-4CAF-8C17-BC19181B539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93892" y="986073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" name="자유형(F) 80">
              <a:extLst>
                <a:ext uri="{FF2B5EF4-FFF2-40B4-BE49-F238E27FC236}">
                  <a16:creationId xmlns:a16="http://schemas.microsoft.com/office/drawing/2014/main" id="{D6DAEF1F-DBD9-4C65-B24D-BB5B681FF59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8551" y="1223868"/>
              <a:ext cx="124951" cy="66098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" name="자유형(F) 83">
              <a:extLst>
                <a:ext uri="{FF2B5EF4-FFF2-40B4-BE49-F238E27FC236}">
                  <a16:creationId xmlns:a16="http://schemas.microsoft.com/office/drawing/2014/main" id="{6B0A76DC-93FF-4C37-A6AE-395E3A511EB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51994" y="1699681"/>
              <a:ext cx="131153" cy="157493"/>
            </a:xfrm>
            <a:custGeom>
              <a:avLst/>
              <a:gdLst>
                <a:gd name="T0" fmla="*/ 13 w 40"/>
                <a:gd name="T1" fmla="*/ 7 h 52"/>
                <a:gd name="T2" fmla="*/ 0 w 40"/>
                <a:gd name="T3" fmla="*/ 24 h 52"/>
                <a:gd name="T4" fmla="*/ 13 w 40"/>
                <a:gd name="T5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52">
                  <a:moveTo>
                    <a:pt x="13" y="7"/>
                  </a:moveTo>
                  <a:cubicBezTo>
                    <a:pt x="40" y="12"/>
                    <a:pt x="18" y="52"/>
                    <a:pt x="0" y="24"/>
                  </a:cubicBezTo>
                  <a:cubicBezTo>
                    <a:pt x="2" y="0"/>
                    <a:pt x="6" y="17"/>
                    <a:pt x="13" y="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" name="자유형(F) 84">
              <a:extLst>
                <a:ext uri="{FF2B5EF4-FFF2-40B4-BE49-F238E27FC236}">
                  <a16:creationId xmlns:a16="http://schemas.microsoft.com/office/drawing/2014/main" id="{FEAF8485-C1C7-4627-A57F-D5F97228883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63010" y="550442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" name="자유형(F) 86">
              <a:extLst>
                <a:ext uri="{FF2B5EF4-FFF2-40B4-BE49-F238E27FC236}">
                  <a16:creationId xmlns:a16="http://schemas.microsoft.com/office/drawing/2014/main" id="{E1613688-6F45-4E1F-976D-BA11A0D34E3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2979" y="204433"/>
              <a:ext cx="131153" cy="112612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" name="자유형(F) 89">
              <a:extLst>
                <a:ext uri="{FF2B5EF4-FFF2-40B4-BE49-F238E27FC236}">
                  <a16:creationId xmlns:a16="http://schemas.microsoft.com/office/drawing/2014/main" id="{DF47AA7A-3CC0-4C18-8A07-9CA97728762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27782" y="1487330"/>
              <a:ext cx="134697" cy="93027"/>
            </a:xfrm>
            <a:custGeom>
              <a:avLst/>
              <a:gdLst>
                <a:gd name="T0" fmla="*/ 23 w 41"/>
                <a:gd name="T1" fmla="*/ 0 h 31"/>
                <a:gd name="T2" fmla="*/ 16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3"/>
                    <a:pt x="41" y="31"/>
                    <a:pt x="16" y="25"/>
                  </a:cubicBezTo>
                  <a:cubicBezTo>
                    <a:pt x="0" y="7"/>
                    <a:pt x="14" y="4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" name="자유형(F) 106">
              <a:extLst>
                <a:ext uri="{FF2B5EF4-FFF2-40B4-BE49-F238E27FC236}">
                  <a16:creationId xmlns:a16="http://schemas.microsoft.com/office/drawing/2014/main" id="{D5DA27B8-E66A-441C-825A-F058D68F30F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8678" y="599147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" name="자유형(F) 107">
              <a:extLst>
                <a:ext uri="{FF2B5EF4-FFF2-40B4-BE49-F238E27FC236}">
                  <a16:creationId xmlns:a16="http://schemas.microsoft.com/office/drawing/2014/main" id="{88D72A2A-70F0-4C13-9A24-89E1C7C3DD5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20666" y="1240267"/>
              <a:ext cx="154193" cy="81603"/>
            </a:xfrm>
            <a:custGeom>
              <a:avLst/>
              <a:gdLst>
                <a:gd name="T0" fmla="*/ 31 w 47"/>
                <a:gd name="T1" fmla="*/ 0 h 27"/>
                <a:gd name="T2" fmla="*/ 17 w 47"/>
                <a:gd name="T3" fmla="*/ 23 h 27"/>
                <a:gd name="T4" fmla="*/ 31 w 47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7">
                  <a:moveTo>
                    <a:pt x="31" y="0"/>
                  </a:moveTo>
                  <a:cubicBezTo>
                    <a:pt x="47" y="10"/>
                    <a:pt x="32" y="27"/>
                    <a:pt x="17" y="23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" name="자유형(F) 108">
              <a:extLst>
                <a:ext uri="{FF2B5EF4-FFF2-40B4-BE49-F238E27FC236}">
                  <a16:creationId xmlns:a16="http://schemas.microsoft.com/office/drawing/2014/main" id="{97E5AAD5-3BD9-4232-9436-B9003FDCED7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6349" y="1208992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" name="자유형(F) 109">
              <a:extLst>
                <a:ext uri="{FF2B5EF4-FFF2-40B4-BE49-F238E27FC236}">
                  <a16:creationId xmlns:a16="http://schemas.microsoft.com/office/drawing/2014/main" id="{083C346B-4791-41FC-BF27-575B8D55DFE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9546" y="1710317"/>
              <a:ext cx="154193" cy="84866"/>
            </a:xfrm>
            <a:custGeom>
              <a:avLst/>
              <a:gdLst>
                <a:gd name="T0" fmla="*/ 26 w 47"/>
                <a:gd name="T1" fmla="*/ 0 h 28"/>
                <a:gd name="T2" fmla="*/ 10 w 47"/>
                <a:gd name="T3" fmla="*/ 26 h 28"/>
                <a:gd name="T4" fmla="*/ 26 w 47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8">
                  <a:moveTo>
                    <a:pt x="26" y="0"/>
                  </a:moveTo>
                  <a:cubicBezTo>
                    <a:pt x="47" y="13"/>
                    <a:pt x="28" y="28"/>
                    <a:pt x="10" y="26"/>
                  </a:cubicBezTo>
                  <a:cubicBezTo>
                    <a:pt x="0" y="13"/>
                    <a:pt x="15" y="4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" name="자유형(F) 110">
              <a:extLst>
                <a:ext uri="{FF2B5EF4-FFF2-40B4-BE49-F238E27FC236}">
                  <a16:creationId xmlns:a16="http://schemas.microsoft.com/office/drawing/2014/main" id="{1D767D20-E06A-4615-8633-D6CB606B54D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6402" y="351312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" name="자유형(F) 111">
              <a:extLst>
                <a:ext uri="{FF2B5EF4-FFF2-40B4-BE49-F238E27FC236}">
                  <a16:creationId xmlns:a16="http://schemas.microsoft.com/office/drawing/2014/main" id="{BB27F7C0-E336-47E0-BDE4-E79F270D1D5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7601" y="1438812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20 w 40"/>
                <a:gd name="T3" fmla="*/ 25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1"/>
                    <a:pt x="35" y="29"/>
                    <a:pt x="20" y="25"/>
                  </a:cubicBezTo>
                  <a:cubicBezTo>
                    <a:pt x="0" y="19"/>
                    <a:pt x="5" y="2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" name="자유형(F) 112">
              <a:extLst>
                <a:ext uri="{FF2B5EF4-FFF2-40B4-BE49-F238E27FC236}">
                  <a16:creationId xmlns:a16="http://schemas.microsoft.com/office/drawing/2014/main" id="{7417EA03-FFD8-492C-9CFC-829C56B55E6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7104" y="920158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5" name="자유형(F) 122">
              <a:extLst>
                <a:ext uri="{FF2B5EF4-FFF2-40B4-BE49-F238E27FC236}">
                  <a16:creationId xmlns:a16="http://schemas.microsoft.com/office/drawing/2014/main" id="{F39B8E01-BE49-4895-A47D-BBFAC42C7E3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52607" y="1741989"/>
              <a:ext cx="127608" cy="81603"/>
            </a:xfrm>
            <a:custGeom>
              <a:avLst/>
              <a:gdLst>
                <a:gd name="T0" fmla="*/ 24 w 39"/>
                <a:gd name="T1" fmla="*/ 0 h 27"/>
                <a:gd name="T2" fmla="*/ 20 w 39"/>
                <a:gd name="T3" fmla="*/ 26 h 27"/>
                <a:gd name="T4" fmla="*/ 24 w 39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4" y="0"/>
                  </a:moveTo>
                  <a:cubicBezTo>
                    <a:pt x="39" y="3"/>
                    <a:pt x="36" y="27"/>
                    <a:pt x="20" y="26"/>
                  </a:cubicBezTo>
                  <a:cubicBezTo>
                    <a:pt x="0" y="19"/>
                    <a:pt x="4" y="3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6" name="자유형(F) 123">
              <a:extLst>
                <a:ext uri="{FF2B5EF4-FFF2-40B4-BE49-F238E27FC236}">
                  <a16:creationId xmlns:a16="http://schemas.microsoft.com/office/drawing/2014/main" id="{3AC42E13-CD03-4AC0-BDA0-D25A164E6EA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68114" y="205787"/>
              <a:ext cx="140901" cy="93843"/>
            </a:xfrm>
            <a:custGeom>
              <a:avLst/>
              <a:gdLst>
                <a:gd name="T0" fmla="*/ 26 w 43"/>
                <a:gd name="T1" fmla="*/ 3 h 31"/>
                <a:gd name="T2" fmla="*/ 40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자유형(F) 130">
              <a:extLst>
                <a:ext uri="{FF2B5EF4-FFF2-40B4-BE49-F238E27FC236}">
                  <a16:creationId xmlns:a16="http://schemas.microsoft.com/office/drawing/2014/main" id="{9CA66680-5F88-4840-8E43-7DB643D4A56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41335" y="495036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8" name="자유형(F) 131">
              <a:extLst>
                <a:ext uri="{FF2B5EF4-FFF2-40B4-BE49-F238E27FC236}">
                  <a16:creationId xmlns:a16="http://schemas.microsoft.com/office/drawing/2014/main" id="{5AB1501F-8B2F-4BEB-9852-DE3FC889EAF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55153" y="1050023"/>
              <a:ext cx="117860" cy="87315"/>
            </a:xfrm>
            <a:custGeom>
              <a:avLst/>
              <a:gdLst>
                <a:gd name="T0" fmla="*/ 15 w 36"/>
                <a:gd name="T1" fmla="*/ 0 h 29"/>
                <a:gd name="T2" fmla="*/ 25 w 36"/>
                <a:gd name="T3" fmla="*/ 15 h 29"/>
                <a:gd name="T4" fmla="*/ 13 w 36"/>
                <a:gd name="T5" fmla="*/ 21 h 29"/>
                <a:gd name="T6" fmla="*/ 15 w 3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9">
                  <a:moveTo>
                    <a:pt x="15" y="0"/>
                  </a:moveTo>
                  <a:cubicBezTo>
                    <a:pt x="21" y="0"/>
                    <a:pt x="36" y="13"/>
                    <a:pt x="25" y="15"/>
                  </a:cubicBezTo>
                  <a:cubicBezTo>
                    <a:pt x="20" y="19"/>
                    <a:pt x="20" y="22"/>
                    <a:pt x="13" y="21"/>
                  </a:cubicBezTo>
                  <a:cubicBezTo>
                    <a:pt x="0" y="29"/>
                    <a:pt x="0" y="0"/>
                    <a:pt x="1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9" name="자유형(F) 135">
              <a:extLst>
                <a:ext uri="{FF2B5EF4-FFF2-40B4-BE49-F238E27FC236}">
                  <a16:creationId xmlns:a16="http://schemas.microsoft.com/office/drawing/2014/main" id="{2D18FB4E-ED06-4964-9018-A5BDA363854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42492" y="820365"/>
              <a:ext cx="128495" cy="84051"/>
            </a:xfrm>
            <a:custGeom>
              <a:avLst/>
              <a:gdLst>
                <a:gd name="T0" fmla="*/ 21 w 39"/>
                <a:gd name="T1" fmla="*/ 0 h 28"/>
                <a:gd name="T2" fmla="*/ 6 w 39"/>
                <a:gd name="T3" fmla="*/ 20 h 28"/>
                <a:gd name="T4" fmla="*/ 21 w 39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8">
                  <a:moveTo>
                    <a:pt x="21" y="0"/>
                  </a:moveTo>
                  <a:cubicBezTo>
                    <a:pt x="39" y="12"/>
                    <a:pt x="22" y="28"/>
                    <a:pt x="6" y="20"/>
                  </a:cubicBezTo>
                  <a:cubicBezTo>
                    <a:pt x="0" y="7"/>
                    <a:pt x="7" y="0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0" name="자유형(F) 141">
              <a:extLst>
                <a:ext uri="{FF2B5EF4-FFF2-40B4-BE49-F238E27FC236}">
                  <a16:creationId xmlns:a16="http://schemas.microsoft.com/office/drawing/2014/main" id="{4BD95177-532C-411F-BCC7-097F2C66BB4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881044" y="1422049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1" name="자유형(F) 77">
              <a:extLst>
                <a:ext uri="{FF2B5EF4-FFF2-40B4-BE49-F238E27FC236}">
                  <a16:creationId xmlns:a16="http://schemas.microsoft.com/office/drawing/2014/main" id="{83EE8058-8858-4A9E-97C2-60289778AD1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9747" y="19557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3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2" name="자유형(F) 121">
              <a:extLst>
                <a:ext uri="{FF2B5EF4-FFF2-40B4-BE49-F238E27FC236}">
                  <a16:creationId xmlns:a16="http://schemas.microsoft.com/office/drawing/2014/main" id="{B448B448-216D-48AC-8BE5-9C6828781AE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60727" y="5686"/>
              <a:ext cx="133812" cy="84866"/>
            </a:xfrm>
            <a:custGeom>
              <a:avLst/>
              <a:gdLst>
                <a:gd name="T0" fmla="*/ 26 w 41"/>
                <a:gd name="T1" fmla="*/ 0 h 28"/>
                <a:gd name="T2" fmla="*/ 38 w 41"/>
                <a:gd name="T3" fmla="*/ 19 h 28"/>
                <a:gd name="T4" fmla="*/ 26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0"/>
                  </a:moveTo>
                  <a:cubicBezTo>
                    <a:pt x="33" y="0"/>
                    <a:pt x="41" y="10"/>
                    <a:pt x="38" y="19"/>
                  </a:cubicBezTo>
                  <a:cubicBezTo>
                    <a:pt x="16" y="28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3" name="자유형(F) 8">
              <a:extLst>
                <a:ext uri="{FF2B5EF4-FFF2-40B4-BE49-F238E27FC236}">
                  <a16:creationId xmlns:a16="http://schemas.microsoft.com/office/drawing/2014/main" id="{3C316618-509A-464F-B084-13C41225622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22159" y="107190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4" name="자유형(F) 87">
              <a:extLst>
                <a:ext uri="{FF2B5EF4-FFF2-40B4-BE49-F238E27FC236}">
                  <a16:creationId xmlns:a16="http://schemas.microsoft.com/office/drawing/2014/main" id="{45BCD625-5D45-4836-A40E-E4649F4AFED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86315" y="67225"/>
              <a:ext cx="134697" cy="90579"/>
            </a:xfrm>
            <a:custGeom>
              <a:avLst/>
              <a:gdLst>
                <a:gd name="T0" fmla="*/ 27 w 41"/>
                <a:gd name="T1" fmla="*/ 0 h 30"/>
                <a:gd name="T2" fmla="*/ 41 w 41"/>
                <a:gd name="T3" fmla="*/ 19 h 30"/>
                <a:gd name="T4" fmla="*/ 27 w 41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0">
                  <a:moveTo>
                    <a:pt x="27" y="0"/>
                  </a:moveTo>
                  <a:cubicBezTo>
                    <a:pt x="35" y="0"/>
                    <a:pt x="40" y="11"/>
                    <a:pt x="41" y="19"/>
                  </a:cubicBezTo>
                  <a:cubicBezTo>
                    <a:pt x="21" y="30"/>
                    <a:pt x="0" y="10"/>
                    <a:pt x="27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5" name="자유형(F) 94">
              <a:extLst>
                <a:ext uri="{FF2B5EF4-FFF2-40B4-BE49-F238E27FC236}">
                  <a16:creationId xmlns:a16="http://schemas.microsoft.com/office/drawing/2014/main" id="{2889E9E9-F166-47B1-8263-829F16956CA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39661" y="1306068"/>
              <a:ext cx="138242" cy="102819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6" name="자유형(F) 97">
              <a:extLst>
                <a:ext uri="{FF2B5EF4-FFF2-40B4-BE49-F238E27FC236}">
                  <a16:creationId xmlns:a16="http://schemas.microsoft.com/office/drawing/2014/main" id="{CDE9D6D7-0A2C-4930-9BD0-8F8840C49EA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8751" y="1744954"/>
              <a:ext cx="190526" cy="121588"/>
            </a:xfrm>
            <a:custGeom>
              <a:avLst/>
              <a:gdLst>
                <a:gd name="T0" fmla="*/ 42 w 58"/>
                <a:gd name="T1" fmla="*/ 0 h 40"/>
                <a:gd name="T2" fmla="*/ 53 w 58"/>
                <a:gd name="T3" fmla="*/ 17 h 40"/>
                <a:gd name="T4" fmla="*/ 42 w 58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40">
                  <a:moveTo>
                    <a:pt x="42" y="0"/>
                  </a:moveTo>
                  <a:cubicBezTo>
                    <a:pt x="52" y="0"/>
                    <a:pt x="50" y="9"/>
                    <a:pt x="53" y="17"/>
                  </a:cubicBezTo>
                  <a:cubicBezTo>
                    <a:pt x="58" y="40"/>
                    <a:pt x="0" y="6"/>
                    <a:pt x="4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7" name="자유형(F) 101">
              <a:extLst>
                <a:ext uri="{FF2B5EF4-FFF2-40B4-BE49-F238E27FC236}">
                  <a16:creationId xmlns:a16="http://schemas.microsoft.com/office/drawing/2014/main" id="{2BCDC3F9-E20C-4EF3-8BCA-6D2483B6BC8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47006" y="1478722"/>
              <a:ext cx="138242" cy="81603"/>
            </a:xfrm>
            <a:custGeom>
              <a:avLst/>
              <a:gdLst>
                <a:gd name="T0" fmla="*/ 22 w 42"/>
                <a:gd name="T1" fmla="*/ 0 h 27"/>
                <a:gd name="T2" fmla="*/ 14 w 42"/>
                <a:gd name="T3" fmla="*/ 25 h 27"/>
                <a:gd name="T4" fmla="*/ 22 w 4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7">
                  <a:moveTo>
                    <a:pt x="22" y="0"/>
                  </a:moveTo>
                  <a:cubicBezTo>
                    <a:pt x="42" y="7"/>
                    <a:pt x="28" y="27"/>
                    <a:pt x="14" y="25"/>
                  </a:cubicBezTo>
                  <a:cubicBezTo>
                    <a:pt x="0" y="18"/>
                    <a:pt x="9" y="2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8" name="자유형(F) 102">
              <a:extLst>
                <a:ext uri="{FF2B5EF4-FFF2-40B4-BE49-F238E27FC236}">
                  <a16:creationId xmlns:a16="http://schemas.microsoft.com/office/drawing/2014/main" id="{71C342EF-BB4D-4558-8D9D-4280D204B3C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7663" y="1109557"/>
              <a:ext cx="121406" cy="99554"/>
            </a:xfrm>
            <a:custGeom>
              <a:avLst/>
              <a:gdLst>
                <a:gd name="T0" fmla="*/ 21 w 37"/>
                <a:gd name="T1" fmla="*/ 0 h 33"/>
                <a:gd name="T2" fmla="*/ 19 w 37"/>
                <a:gd name="T3" fmla="*/ 23 h 33"/>
                <a:gd name="T4" fmla="*/ 21 w 37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3">
                  <a:moveTo>
                    <a:pt x="21" y="0"/>
                  </a:moveTo>
                  <a:cubicBezTo>
                    <a:pt x="37" y="0"/>
                    <a:pt x="29" y="33"/>
                    <a:pt x="19" y="23"/>
                  </a:cubicBezTo>
                  <a:cubicBezTo>
                    <a:pt x="0" y="30"/>
                    <a:pt x="3" y="0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9" name="자유형(F) 103">
              <a:extLst>
                <a:ext uri="{FF2B5EF4-FFF2-40B4-BE49-F238E27FC236}">
                  <a16:creationId xmlns:a16="http://schemas.microsoft.com/office/drawing/2014/main" id="{50E3CD78-38A2-4EB5-B527-7B880B03C99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5260" y="835870"/>
              <a:ext cx="140901" cy="102819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0" name="자유형(F) 117">
              <a:extLst>
                <a:ext uri="{FF2B5EF4-FFF2-40B4-BE49-F238E27FC236}">
                  <a16:creationId xmlns:a16="http://schemas.microsoft.com/office/drawing/2014/main" id="{47262569-9918-4A95-B541-26835BF1643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447263" y="889298"/>
              <a:ext cx="7089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1" name="자유형(F) 118">
              <a:extLst>
                <a:ext uri="{FF2B5EF4-FFF2-40B4-BE49-F238E27FC236}">
                  <a16:creationId xmlns:a16="http://schemas.microsoft.com/office/drawing/2014/main" id="{AD130C9C-C602-4C89-9E0C-D779566A6FE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433783" y="221033"/>
              <a:ext cx="131153" cy="96290"/>
            </a:xfrm>
            <a:custGeom>
              <a:avLst/>
              <a:gdLst>
                <a:gd name="T0" fmla="*/ 22 w 40"/>
                <a:gd name="T1" fmla="*/ 0 h 32"/>
                <a:gd name="T2" fmla="*/ 16 w 40"/>
                <a:gd name="T3" fmla="*/ 25 h 32"/>
                <a:gd name="T4" fmla="*/ 22 w 40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2">
                  <a:moveTo>
                    <a:pt x="22" y="0"/>
                  </a:moveTo>
                  <a:cubicBezTo>
                    <a:pt x="40" y="3"/>
                    <a:pt x="40" y="32"/>
                    <a:pt x="16" y="25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2" name="자유형(F) 119">
              <a:extLst>
                <a:ext uri="{FF2B5EF4-FFF2-40B4-BE49-F238E27FC236}">
                  <a16:creationId xmlns:a16="http://schemas.microsoft.com/office/drawing/2014/main" id="{712DE876-3B57-4F83-8281-9DCD82F4AE8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414899" y="458514"/>
              <a:ext cx="127608" cy="150965"/>
            </a:xfrm>
            <a:custGeom>
              <a:avLst/>
              <a:gdLst>
                <a:gd name="T0" fmla="*/ 13 w 39"/>
                <a:gd name="T1" fmla="*/ 6 h 50"/>
                <a:gd name="T2" fmla="*/ 0 w 39"/>
                <a:gd name="T3" fmla="*/ 23 h 50"/>
                <a:gd name="T4" fmla="*/ 13 w 39"/>
                <a:gd name="T5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0">
                  <a:moveTo>
                    <a:pt x="13" y="6"/>
                  </a:moveTo>
                  <a:cubicBezTo>
                    <a:pt x="39" y="10"/>
                    <a:pt x="16" y="50"/>
                    <a:pt x="0" y="23"/>
                  </a:cubicBezTo>
                  <a:cubicBezTo>
                    <a:pt x="1" y="0"/>
                    <a:pt x="5" y="14"/>
                    <a:pt x="13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3" name="자유형(F) 136">
              <a:extLst>
                <a:ext uri="{FF2B5EF4-FFF2-40B4-BE49-F238E27FC236}">
                  <a16:creationId xmlns:a16="http://schemas.microsoft.com/office/drawing/2014/main" id="{EBB31173-73F3-4CB9-A3AF-66AE99C2989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42418" y="1263253"/>
              <a:ext cx="127608" cy="69362"/>
            </a:xfrm>
            <a:custGeom>
              <a:avLst/>
              <a:gdLst>
                <a:gd name="T0" fmla="*/ 21 w 39"/>
                <a:gd name="T1" fmla="*/ 0 h 23"/>
                <a:gd name="T2" fmla="*/ 22 w 39"/>
                <a:gd name="T3" fmla="*/ 23 h 23"/>
                <a:gd name="T4" fmla="*/ 21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1" y="0"/>
                  </a:moveTo>
                  <a:cubicBezTo>
                    <a:pt x="37" y="0"/>
                    <a:pt x="39" y="22"/>
                    <a:pt x="22" y="23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4" name="자유형(F) 137">
              <a:extLst>
                <a:ext uri="{FF2B5EF4-FFF2-40B4-BE49-F238E27FC236}">
                  <a16:creationId xmlns:a16="http://schemas.microsoft.com/office/drawing/2014/main" id="{F3C9A209-644F-4C27-AA0F-E1241B0071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57923" y="1656413"/>
              <a:ext cx="127608" cy="93843"/>
            </a:xfrm>
            <a:custGeom>
              <a:avLst/>
              <a:gdLst>
                <a:gd name="T0" fmla="*/ 23 w 39"/>
                <a:gd name="T1" fmla="*/ 0 h 31"/>
                <a:gd name="T2" fmla="*/ 17 w 39"/>
                <a:gd name="T3" fmla="*/ 26 h 31"/>
                <a:gd name="T4" fmla="*/ 23 w 3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3" y="0"/>
                  </a:moveTo>
                  <a:cubicBezTo>
                    <a:pt x="39" y="3"/>
                    <a:pt x="39" y="31"/>
                    <a:pt x="17" y="26"/>
                  </a:cubicBezTo>
                  <a:cubicBezTo>
                    <a:pt x="0" y="6"/>
                    <a:pt x="15" y="5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5" name="자유형(F) 139">
              <a:extLst>
                <a:ext uri="{FF2B5EF4-FFF2-40B4-BE49-F238E27FC236}">
                  <a16:creationId xmlns:a16="http://schemas.microsoft.com/office/drawing/2014/main" id="{DF6A4E0E-5D22-4664-9673-5002705FCA7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61863" y="321142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19 w 40"/>
                <a:gd name="T3" fmla="*/ 26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2"/>
                    <a:pt x="34" y="29"/>
                    <a:pt x="19" y="26"/>
                  </a:cubicBezTo>
                  <a:cubicBezTo>
                    <a:pt x="0" y="19"/>
                    <a:pt x="4" y="2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6" name="자유형(F) 143">
              <a:extLst>
                <a:ext uri="{FF2B5EF4-FFF2-40B4-BE49-F238E27FC236}">
                  <a16:creationId xmlns:a16="http://schemas.microsoft.com/office/drawing/2014/main" id="{820AE3A4-06FC-4164-99A5-4C09071007E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72041" y="1015660"/>
              <a:ext cx="121406" cy="78339"/>
            </a:xfrm>
            <a:custGeom>
              <a:avLst/>
              <a:gdLst>
                <a:gd name="T0" fmla="*/ 21 w 37"/>
                <a:gd name="T1" fmla="*/ 0 h 26"/>
                <a:gd name="T2" fmla="*/ 22 w 37"/>
                <a:gd name="T3" fmla="*/ 26 h 26"/>
                <a:gd name="T4" fmla="*/ 21 w 3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6">
                  <a:moveTo>
                    <a:pt x="21" y="0"/>
                  </a:moveTo>
                  <a:cubicBezTo>
                    <a:pt x="32" y="2"/>
                    <a:pt x="37" y="23"/>
                    <a:pt x="22" y="26"/>
                  </a:cubicBezTo>
                  <a:cubicBezTo>
                    <a:pt x="3" y="26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7" name="자유형(F) 144">
              <a:extLst>
                <a:ext uri="{FF2B5EF4-FFF2-40B4-BE49-F238E27FC236}">
                  <a16:creationId xmlns:a16="http://schemas.microsoft.com/office/drawing/2014/main" id="{7A2B2DE9-323F-45D3-AB52-B9AAB76948E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88371" y="790064"/>
              <a:ext cx="141786" cy="90579"/>
            </a:xfrm>
            <a:custGeom>
              <a:avLst/>
              <a:gdLst>
                <a:gd name="T0" fmla="*/ 28 w 43"/>
                <a:gd name="T1" fmla="*/ 2 h 30"/>
                <a:gd name="T2" fmla="*/ 41 w 43"/>
                <a:gd name="T3" fmla="*/ 20 h 30"/>
                <a:gd name="T4" fmla="*/ 28 w 43"/>
                <a:gd name="T5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8" y="2"/>
                  </a:moveTo>
                  <a:cubicBezTo>
                    <a:pt x="36" y="0"/>
                    <a:pt x="43" y="12"/>
                    <a:pt x="41" y="20"/>
                  </a:cubicBezTo>
                  <a:cubicBezTo>
                    <a:pt x="24" y="30"/>
                    <a:pt x="0" y="14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8" name="자유형(F) 145">
              <a:extLst>
                <a:ext uri="{FF2B5EF4-FFF2-40B4-BE49-F238E27FC236}">
                  <a16:creationId xmlns:a16="http://schemas.microsoft.com/office/drawing/2014/main" id="{FF8AF84B-0A49-4339-8306-84C8E9C4C9C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92441" y="602066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19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1"/>
                    <a:pt x="37" y="22"/>
                    <a:pt x="19" y="22"/>
                  </a:cubicBezTo>
                  <a:cubicBezTo>
                    <a:pt x="6" y="18"/>
                    <a:pt x="0" y="4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9" name="자유형(F) 8">
              <a:extLst>
                <a:ext uri="{FF2B5EF4-FFF2-40B4-BE49-F238E27FC236}">
                  <a16:creationId xmlns:a16="http://schemas.microsoft.com/office/drawing/2014/main" id="{EE4B8904-6199-4996-8AB1-E413F1F30ED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56151" y="131093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50" name="자유형(F) 113">
            <a:extLst>
              <a:ext uri="{FF2B5EF4-FFF2-40B4-BE49-F238E27FC236}">
                <a16:creationId xmlns:a16="http://schemas.microsoft.com/office/drawing/2014/main" id="{B9A4215B-568D-42A7-B578-FA0E3137E4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 rot="16200000">
            <a:off x="10429612" y="2010881"/>
            <a:ext cx="9748" cy="8977"/>
          </a:xfrm>
          <a:custGeom>
            <a:avLst/>
            <a:gdLst>
              <a:gd name="T0" fmla="*/ 1 w 3"/>
              <a:gd name="T1" fmla="*/ 0 h 3"/>
              <a:gd name="T2" fmla="*/ 3 w 3"/>
              <a:gd name="T3" fmla="*/ 1 h 3"/>
              <a:gd name="T4" fmla="*/ 1 w 3"/>
              <a:gd name="T5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" h="3">
                <a:moveTo>
                  <a:pt x="1" y="0"/>
                </a:moveTo>
                <a:cubicBezTo>
                  <a:pt x="1" y="0"/>
                  <a:pt x="2" y="1"/>
                  <a:pt x="3" y="1"/>
                </a:cubicBezTo>
                <a:cubicBezTo>
                  <a:pt x="2" y="3"/>
                  <a:pt x="0" y="1"/>
                  <a:pt x="1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7" name="제목 76">
            <a:extLst>
              <a:ext uri="{FF2B5EF4-FFF2-40B4-BE49-F238E27FC236}">
                <a16:creationId xmlns:a16="http://schemas.microsoft.com/office/drawing/2014/main" id="{564C578C-DA56-4A62-8C03-7365360026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9848" y="694944"/>
            <a:ext cx="8677656" cy="97840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 dirty="0"/>
              <a:t>제목을 추가하려면 클릭하세요</a:t>
            </a:r>
            <a:r>
              <a:rPr lang="en-US" altLang="ko-KR" noProof="0" dirty="0"/>
              <a:t>.</a:t>
            </a:r>
          </a:p>
        </p:txBody>
      </p:sp>
      <p:sp>
        <p:nvSpPr>
          <p:cNvPr id="80" name="바닥글 개체 틀 79">
            <a:extLst>
              <a:ext uri="{FF2B5EF4-FFF2-40B4-BE49-F238E27FC236}">
                <a16:creationId xmlns:a16="http://schemas.microsoft.com/office/drawing/2014/main" id="{D8C09EEF-C84A-4EA6-965F-1C9B4C6855F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noProof="0" dirty="0"/>
              <a:t>샘플 바닥글 텍스트</a:t>
            </a:r>
          </a:p>
        </p:txBody>
      </p:sp>
      <p:sp>
        <p:nvSpPr>
          <p:cNvPr id="51" name="내용 개체 틀 2">
            <a:extLst>
              <a:ext uri="{FF2B5EF4-FFF2-40B4-BE49-F238E27FC236}">
                <a16:creationId xmlns:a16="http://schemas.microsoft.com/office/drawing/2014/main" id="{05B3F33F-3AD6-4313-9CA7-E996A89B50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6357" y="2342775"/>
            <a:ext cx="5009643" cy="3197413"/>
          </a:xfrm>
        </p:spPr>
        <p:txBody>
          <a:bodyPr rtlCol="0">
            <a:normAutofit/>
          </a:bodyPr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grpSp>
        <p:nvGrpSpPr>
          <p:cNvPr id="54" name="그룹 53">
            <a:extLst>
              <a:ext uri="{FF2B5EF4-FFF2-40B4-BE49-F238E27FC236}">
                <a16:creationId xmlns:a16="http://schemas.microsoft.com/office/drawing/2014/main" id="{1BB45679-7051-4D32-9587-EAB4228317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372524" y="5987703"/>
            <a:ext cx="1274531" cy="932361"/>
            <a:chOff x="10372524" y="5987703"/>
            <a:chExt cx="1274531" cy="932361"/>
          </a:xfrm>
        </p:grpSpPr>
        <p:sp>
          <p:nvSpPr>
            <p:cNvPr id="55" name="자유형(F) 82">
              <a:extLst>
                <a:ext uri="{FF2B5EF4-FFF2-40B4-BE49-F238E27FC236}">
                  <a16:creationId xmlns:a16="http://schemas.microsoft.com/office/drawing/2014/main" id="{63FA0962-A041-493D-872A-AA0EDD75DF8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4161" y="6018941"/>
              <a:ext cx="128495" cy="69362"/>
            </a:xfrm>
            <a:custGeom>
              <a:avLst/>
              <a:gdLst>
                <a:gd name="T0" fmla="*/ 16 w 39"/>
                <a:gd name="T1" fmla="*/ 0 h 23"/>
                <a:gd name="T2" fmla="*/ 10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6" name="자유형(F) 70">
              <a:extLst>
                <a:ext uri="{FF2B5EF4-FFF2-40B4-BE49-F238E27FC236}">
                  <a16:creationId xmlns:a16="http://schemas.microsoft.com/office/drawing/2014/main" id="{4B27E9BC-65A4-4974-9550-8244328541D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43533" y="6280908"/>
              <a:ext cx="131153" cy="75890"/>
            </a:xfrm>
            <a:custGeom>
              <a:avLst/>
              <a:gdLst>
                <a:gd name="T0" fmla="*/ 18 w 40"/>
                <a:gd name="T1" fmla="*/ 0 h 25"/>
                <a:gd name="T2" fmla="*/ 7 w 40"/>
                <a:gd name="T3" fmla="*/ 21 h 25"/>
                <a:gd name="T4" fmla="*/ 18 w 40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5">
                  <a:moveTo>
                    <a:pt x="18" y="0"/>
                  </a:moveTo>
                  <a:cubicBezTo>
                    <a:pt x="40" y="9"/>
                    <a:pt x="26" y="25"/>
                    <a:pt x="7" y="21"/>
                  </a:cubicBezTo>
                  <a:cubicBezTo>
                    <a:pt x="0" y="11"/>
                    <a:pt x="5" y="0"/>
                    <a:pt x="1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7" name="자유형(F) 85">
              <a:extLst>
                <a:ext uri="{FF2B5EF4-FFF2-40B4-BE49-F238E27FC236}">
                  <a16:creationId xmlns:a16="http://schemas.microsoft.com/office/drawing/2014/main" id="{57E44524-8458-4E78-8887-4F9C72D6DD7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20975" y="6503581"/>
              <a:ext cx="127608" cy="97107"/>
            </a:xfrm>
            <a:custGeom>
              <a:avLst/>
              <a:gdLst>
                <a:gd name="T0" fmla="*/ 21 w 39"/>
                <a:gd name="T1" fmla="*/ 0 h 32"/>
                <a:gd name="T2" fmla="*/ 13 w 39"/>
                <a:gd name="T3" fmla="*/ 20 h 32"/>
                <a:gd name="T4" fmla="*/ 21 w 39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2">
                  <a:moveTo>
                    <a:pt x="21" y="0"/>
                  </a:moveTo>
                  <a:cubicBezTo>
                    <a:pt x="39" y="2"/>
                    <a:pt x="32" y="32"/>
                    <a:pt x="13" y="20"/>
                  </a:cubicBezTo>
                  <a:cubicBezTo>
                    <a:pt x="3" y="23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8" name="자유형(F) 87">
              <a:extLst>
                <a:ext uri="{FF2B5EF4-FFF2-40B4-BE49-F238E27FC236}">
                  <a16:creationId xmlns:a16="http://schemas.microsoft.com/office/drawing/2014/main" id="{8212FB21-2BD8-48FA-B541-1D3EFD21B7F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22215" y="6733978"/>
              <a:ext cx="134697" cy="90579"/>
            </a:xfrm>
            <a:custGeom>
              <a:avLst/>
              <a:gdLst>
                <a:gd name="T0" fmla="*/ 27 w 41"/>
                <a:gd name="T1" fmla="*/ 0 h 30"/>
                <a:gd name="T2" fmla="*/ 41 w 41"/>
                <a:gd name="T3" fmla="*/ 19 h 30"/>
                <a:gd name="T4" fmla="*/ 27 w 41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0">
                  <a:moveTo>
                    <a:pt x="27" y="0"/>
                  </a:moveTo>
                  <a:cubicBezTo>
                    <a:pt x="35" y="0"/>
                    <a:pt x="40" y="11"/>
                    <a:pt x="41" y="19"/>
                  </a:cubicBezTo>
                  <a:cubicBezTo>
                    <a:pt x="21" y="30"/>
                    <a:pt x="0" y="10"/>
                    <a:pt x="27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9" name="자유형(F) 94">
              <a:extLst>
                <a:ext uri="{FF2B5EF4-FFF2-40B4-BE49-F238E27FC236}">
                  <a16:creationId xmlns:a16="http://schemas.microsoft.com/office/drawing/2014/main" id="{C93B1D9C-4D72-436B-876D-E8CD257DB33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06680" y="6716732"/>
              <a:ext cx="138242" cy="102819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0" name="자유형(F) 118">
              <a:extLst>
                <a:ext uri="{FF2B5EF4-FFF2-40B4-BE49-F238E27FC236}">
                  <a16:creationId xmlns:a16="http://schemas.microsoft.com/office/drawing/2014/main" id="{DB8C16CB-3D96-4854-AE8A-28572877EC8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3570" y="6600503"/>
              <a:ext cx="131153" cy="96290"/>
            </a:xfrm>
            <a:custGeom>
              <a:avLst/>
              <a:gdLst>
                <a:gd name="T0" fmla="*/ 22 w 40"/>
                <a:gd name="T1" fmla="*/ 0 h 32"/>
                <a:gd name="T2" fmla="*/ 16 w 40"/>
                <a:gd name="T3" fmla="*/ 25 h 32"/>
                <a:gd name="T4" fmla="*/ 22 w 40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2">
                  <a:moveTo>
                    <a:pt x="22" y="0"/>
                  </a:moveTo>
                  <a:cubicBezTo>
                    <a:pt x="40" y="3"/>
                    <a:pt x="40" y="32"/>
                    <a:pt x="16" y="25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1" name="자유형(F) 119">
              <a:extLst>
                <a:ext uri="{FF2B5EF4-FFF2-40B4-BE49-F238E27FC236}">
                  <a16:creationId xmlns:a16="http://schemas.microsoft.com/office/drawing/2014/main" id="{25C46F14-5908-4A57-A896-570860F8193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9260" y="6415578"/>
              <a:ext cx="127608" cy="150965"/>
            </a:xfrm>
            <a:custGeom>
              <a:avLst/>
              <a:gdLst>
                <a:gd name="T0" fmla="*/ 13 w 39"/>
                <a:gd name="T1" fmla="*/ 6 h 50"/>
                <a:gd name="T2" fmla="*/ 0 w 39"/>
                <a:gd name="T3" fmla="*/ 23 h 50"/>
                <a:gd name="T4" fmla="*/ 13 w 39"/>
                <a:gd name="T5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0">
                  <a:moveTo>
                    <a:pt x="13" y="6"/>
                  </a:moveTo>
                  <a:cubicBezTo>
                    <a:pt x="39" y="10"/>
                    <a:pt x="16" y="50"/>
                    <a:pt x="0" y="23"/>
                  </a:cubicBezTo>
                  <a:cubicBezTo>
                    <a:pt x="1" y="0"/>
                    <a:pt x="5" y="14"/>
                    <a:pt x="13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2" name="자유형(F) 139">
              <a:extLst>
                <a:ext uri="{FF2B5EF4-FFF2-40B4-BE49-F238E27FC236}">
                  <a16:creationId xmlns:a16="http://schemas.microsoft.com/office/drawing/2014/main" id="{15519F9D-4BE0-4888-BED4-6B184E2FD46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04088" y="6551279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19 w 40"/>
                <a:gd name="T3" fmla="*/ 26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2"/>
                    <a:pt x="34" y="29"/>
                    <a:pt x="19" y="26"/>
                  </a:cubicBezTo>
                  <a:cubicBezTo>
                    <a:pt x="0" y="19"/>
                    <a:pt x="4" y="2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3" name="자유형(F) 144">
              <a:extLst>
                <a:ext uri="{FF2B5EF4-FFF2-40B4-BE49-F238E27FC236}">
                  <a16:creationId xmlns:a16="http://schemas.microsoft.com/office/drawing/2014/main" id="{C531764F-C5F2-47E0-99BD-C6E7DC3AC9C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41775" y="6182738"/>
              <a:ext cx="141786" cy="90579"/>
            </a:xfrm>
            <a:custGeom>
              <a:avLst/>
              <a:gdLst>
                <a:gd name="T0" fmla="*/ 28 w 43"/>
                <a:gd name="T1" fmla="*/ 2 h 30"/>
                <a:gd name="T2" fmla="*/ 41 w 43"/>
                <a:gd name="T3" fmla="*/ 20 h 30"/>
                <a:gd name="T4" fmla="*/ 28 w 43"/>
                <a:gd name="T5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8" y="2"/>
                  </a:moveTo>
                  <a:cubicBezTo>
                    <a:pt x="36" y="0"/>
                    <a:pt x="43" y="12"/>
                    <a:pt x="41" y="20"/>
                  </a:cubicBezTo>
                  <a:cubicBezTo>
                    <a:pt x="24" y="30"/>
                    <a:pt x="0" y="14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4" name="자유형(F) 145">
              <a:extLst>
                <a:ext uri="{FF2B5EF4-FFF2-40B4-BE49-F238E27FC236}">
                  <a16:creationId xmlns:a16="http://schemas.microsoft.com/office/drawing/2014/main" id="{1392E6DF-8EA1-4FF0-8412-66D9473F799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883257" y="6290757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19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1"/>
                    <a:pt x="37" y="22"/>
                    <a:pt x="19" y="22"/>
                  </a:cubicBezTo>
                  <a:cubicBezTo>
                    <a:pt x="6" y="18"/>
                    <a:pt x="0" y="4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5" name="자유형(F) 8">
              <a:extLst>
                <a:ext uri="{FF2B5EF4-FFF2-40B4-BE49-F238E27FC236}">
                  <a16:creationId xmlns:a16="http://schemas.microsoft.com/office/drawing/2014/main" id="{B05CA170-8119-4069-A0D0-39CC9D6AD5B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09800" y="6752465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6" name="자유형(F) 51">
              <a:extLst>
                <a:ext uri="{FF2B5EF4-FFF2-40B4-BE49-F238E27FC236}">
                  <a16:creationId xmlns:a16="http://schemas.microsoft.com/office/drawing/2014/main" id="{728D021B-7B62-482C-9AA4-EB9DB90BB2B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219682" y="6196029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7" name="자유형(F) 78">
              <a:extLst>
                <a:ext uri="{FF2B5EF4-FFF2-40B4-BE49-F238E27FC236}">
                  <a16:creationId xmlns:a16="http://schemas.microsoft.com/office/drawing/2014/main" id="{05D9BA55-3B11-4FA1-8A5F-7B5EF952F80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53319" y="6028606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8" name="자유형(F) 84">
              <a:extLst>
                <a:ext uri="{FF2B5EF4-FFF2-40B4-BE49-F238E27FC236}">
                  <a16:creationId xmlns:a16="http://schemas.microsoft.com/office/drawing/2014/main" id="{E468EB5B-F485-4132-94EA-4C1DD50D93C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487085" y="6029984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9" name="자유형(F) 86">
              <a:extLst>
                <a:ext uri="{FF2B5EF4-FFF2-40B4-BE49-F238E27FC236}">
                  <a16:creationId xmlns:a16="http://schemas.microsoft.com/office/drawing/2014/main" id="{A152A24C-8147-442C-B1F7-863E1014F70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918273" y="6040831"/>
              <a:ext cx="131153" cy="112612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0" name="자유형(F) 106">
              <a:extLst>
                <a:ext uri="{FF2B5EF4-FFF2-40B4-BE49-F238E27FC236}">
                  <a16:creationId xmlns:a16="http://schemas.microsoft.com/office/drawing/2014/main" id="{75084CBF-9239-45DC-950B-5EB13F82F52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53729" y="6281410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1" name="자유형(F) 110">
              <a:extLst>
                <a:ext uri="{FF2B5EF4-FFF2-40B4-BE49-F238E27FC236}">
                  <a16:creationId xmlns:a16="http://schemas.microsoft.com/office/drawing/2014/main" id="{63D01BE8-9F6B-4095-AA07-6160EACE7EA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83094" y="6512109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2" name="자유형(F) 123">
              <a:extLst>
                <a:ext uri="{FF2B5EF4-FFF2-40B4-BE49-F238E27FC236}">
                  <a16:creationId xmlns:a16="http://schemas.microsoft.com/office/drawing/2014/main" id="{62F157AD-BA3C-4813-B769-1FD28801095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11803" y="6599947"/>
              <a:ext cx="140901" cy="93843"/>
            </a:xfrm>
            <a:custGeom>
              <a:avLst/>
              <a:gdLst>
                <a:gd name="T0" fmla="*/ 26 w 43"/>
                <a:gd name="T1" fmla="*/ 3 h 31"/>
                <a:gd name="T2" fmla="*/ 40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3" name="자유형(F) 130">
              <a:extLst>
                <a:ext uri="{FF2B5EF4-FFF2-40B4-BE49-F238E27FC236}">
                  <a16:creationId xmlns:a16="http://schemas.microsoft.com/office/drawing/2014/main" id="{A8F5B334-5B64-4C42-846C-596DDE94B09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598032" y="6383097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4" name="자유형(F) 141">
              <a:extLst>
                <a:ext uri="{FF2B5EF4-FFF2-40B4-BE49-F238E27FC236}">
                  <a16:creationId xmlns:a16="http://schemas.microsoft.com/office/drawing/2014/main" id="{7BF29887-0595-4B44-B474-2ECDE2E66AE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56888" y="6756491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5" name="자유형(F) 99">
              <a:extLst>
                <a:ext uri="{FF2B5EF4-FFF2-40B4-BE49-F238E27FC236}">
                  <a16:creationId xmlns:a16="http://schemas.microsoft.com/office/drawing/2014/main" id="{FF425D4C-5E51-4B6D-A4D2-F6551F6F9D4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19290" y="6036794"/>
              <a:ext cx="219770" cy="121588"/>
            </a:xfrm>
            <a:custGeom>
              <a:avLst/>
              <a:gdLst>
                <a:gd name="T0" fmla="*/ 36 w 67"/>
                <a:gd name="T1" fmla="*/ 0 h 40"/>
                <a:gd name="T2" fmla="*/ 44 w 67"/>
                <a:gd name="T3" fmla="*/ 2 h 40"/>
                <a:gd name="T4" fmla="*/ 31 w 67"/>
                <a:gd name="T5" fmla="*/ 2 h 40"/>
                <a:gd name="T6" fmla="*/ 36 w 67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40">
                  <a:moveTo>
                    <a:pt x="36" y="0"/>
                  </a:moveTo>
                  <a:cubicBezTo>
                    <a:pt x="39" y="3"/>
                    <a:pt x="41" y="0"/>
                    <a:pt x="44" y="2"/>
                  </a:cubicBezTo>
                  <a:cubicBezTo>
                    <a:pt x="67" y="40"/>
                    <a:pt x="0" y="25"/>
                    <a:pt x="31" y="2"/>
                  </a:cubicBezTo>
                  <a:cubicBezTo>
                    <a:pt x="24" y="11"/>
                    <a:pt x="31" y="5"/>
                    <a:pt x="3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6" name="자유형(F) 8">
              <a:extLst>
                <a:ext uri="{FF2B5EF4-FFF2-40B4-BE49-F238E27FC236}">
                  <a16:creationId xmlns:a16="http://schemas.microsoft.com/office/drawing/2014/main" id="{8E09BF7D-7E2E-4793-B236-3258917E77E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8502" y="6759290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79" name="그림 개체 틀 78">
            <a:extLst>
              <a:ext uri="{FF2B5EF4-FFF2-40B4-BE49-F238E27FC236}">
                <a16:creationId xmlns:a16="http://schemas.microsoft.com/office/drawing/2014/main" id="{8EB3CE2D-5374-4EEA-9CB1-4A9F970BA19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83680" y="1883664"/>
            <a:ext cx="5614416" cy="4114800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78" name="날짜 개체 틀 77">
            <a:extLst>
              <a:ext uri="{FF2B5EF4-FFF2-40B4-BE49-F238E27FC236}">
                <a16:creationId xmlns:a16="http://schemas.microsoft.com/office/drawing/2014/main" id="{95A5B930-F903-41AC-A3CB-51E62027740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 dirty="0"/>
              <a:t>20XX</a:t>
            </a:r>
            <a:r>
              <a:rPr lang="ko-KR" altLang="en-US" noProof="0" dirty="0"/>
              <a:t>년</a:t>
            </a:r>
          </a:p>
        </p:txBody>
      </p:sp>
      <p:sp>
        <p:nvSpPr>
          <p:cNvPr id="81" name="슬라이드 번호 개체 틀 80">
            <a:extLst>
              <a:ext uri="{FF2B5EF4-FFF2-40B4-BE49-F238E27FC236}">
                <a16:creationId xmlns:a16="http://schemas.microsoft.com/office/drawing/2014/main" id="{76B46ED5-BFFF-421C-80FC-2988A6DBF7B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4C8B8A27-DF03-4546-BA93-21C967D57E5C}" type="slidenum">
              <a:rPr lang="en-US" altLang="ko-KR" noProof="0" smtClean="0"/>
              <a:pPr/>
              <a:t>‹#›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7743600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4" y="457203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799"/>
              <a:t>마스터 제목 스타일 편집</a:t>
            </a:r>
            <a:endParaRPr lang="ko-KR" altLang="en-US" sz="2799" dirty="0"/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9" y="2530477"/>
            <a:ext cx="3023806" cy="3427413"/>
          </a:xfrm>
        </p:spPr>
        <p:txBody>
          <a:bodyPr rtlCol="0"/>
          <a:lstStyle>
            <a:lvl1pPr>
              <a:buNone/>
              <a:defRPr sz="1999"/>
            </a:lvl1pPr>
            <a:lvl2pPr>
              <a:buNone/>
              <a:defRPr sz="1999"/>
            </a:lvl2pPr>
            <a:lvl3pPr>
              <a:buNone/>
              <a:defRPr sz="1999"/>
            </a:lvl3pPr>
            <a:lvl4pPr>
              <a:buNone/>
              <a:defRPr sz="1999"/>
            </a:lvl4pPr>
            <a:lvl5pPr>
              <a:buNone/>
              <a:defRPr sz="19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4990319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9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  <a:endParaRPr lang="ko-KR" altLang="en-US" noProof="0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rtlCol="0"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  <a:p>
            <a:pPr lvl="1" rtl="0"/>
            <a:r>
              <a:rPr lang="ko-KR" altLang="en-US" noProof="0"/>
              <a:t>두 번째 수준</a:t>
            </a:r>
          </a:p>
          <a:p>
            <a:pPr lvl="2" rtl="0"/>
            <a:r>
              <a:rPr lang="ko-KR" altLang="en-US" noProof="0"/>
              <a:t>세 번째 수준</a:t>
            </a:r>
          </a:p>
          <a:p>
            <a:pPr lvl="3" rtl="0"/>
            <a:r>
              <a:rPr lang="ko-KR" altLang="en-US" noProof="0"/>
              <a:t>네 번째 수준</a:t>
            </a:r>
          </a:p>
          <a:p>
            <a:pPr lvl="4" rtl="0"/>
            <a:r>
              <a:rPr lang="ko-KR" altLang="en-US" noProof="0"/>
              <a:t>다섯 번째 수준</a:t>
            </a:r>
            <a:endParaRPr lang="ko-KR" altLang="en-US" noProof="0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rtlCol="0"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  <a:p>
            <a:pPr lvl="1" rtl="0"/>
            <a:r>
              <a:rPr lang="ko-KR" altLang="en-US" noProof="0"/>
              <a:t>두 번째 수준</a:t>
            </a:r>
          </a:p>
          <a:p>
            <a:pPr lvl="2" rtl="0"/>
            <a:r>
              <a:rPr lang="ko-KR" altLang="en-US" noProof="0"/>
              <a:t>세 번째 수준</a:t>
            </a:r>
          </a:p>
          <a:p>
            <a:pPr lvl="3" rtl="0"/>
            <a:r>
              <a:rPr lang="ko-KR" altLang="en-US" noProof="0"/>
              <a:t>네 번째 수준</a:t>
            </a:r>
          </a:p>
          <a:p>
            <a:pPr lvl="4" rtl="0"/>
            <a:r>
              <a:rPr lang="ko-KR" altLang="en-US" noProof="0"/>
              <a:t>다섯 번째 수준</a:t>
            </a:r>
            <a:endParaRPr lang="ko-KR" altLang="en-US" noProof="0" dirty="0"/>
          </a:p>
        </p:txBody>
      </p:sp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6A3ECD8E-21EB-43AD-A460-D0639A4914F7}" type="datetime1">
              <a:rPr lang="ko-KR" altLang="en-US" smtClean="0"/>
              <a:pPr/>
              <a:t>2023-06-29</a:t>
            </a:fld>
            <a:endParaRPr lang="ko-KR" altLang="en-US" dirty="0"/>
          </a:p>
        </p:txBody>
      </p:sp>
      <p:sp>
        <p:nvSpPr>
          <p:cNvPr id="11" name="바닥글 개체 틀 10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ko-KR" altLang="en-US" noProof="0" dirty="0"/>
          </a:p>
        </p:txBody>
      </p:sp>
      <p:sp>
        <p:nvSpPr>
          <p:cNvPr id="12" name="슬라이드 번호 개체 틀 11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n-US" altLang="ko-KR" noProof="0" smtClean="0"/>
              <a:pPr/>
              <a:t>‹#›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8913420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시간 표시줄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직사각형 25">
            <a:extLst>
              <a:ext uri="{FF2B5EF4-FFF2-40B4-BE49-F238E27FC236}">
                <a16:creationId xmlns:a16="http://schemas.microsoft.com/office/drawing/2014/main" id="{98EB1B99-4A44-424D-960B-E39E95E47F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563122"/>
            <a:ext cx="12188952" cy="2294878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1C4B9F2D-4BC8-49AA-AF37-3F0C8E5A2D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632326"/>
            <a:ext cx="12188952" cy="2225674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8" name="제목 1">
            <a:extLst>
              <a:ext uri="{FF2B5EF4-FFF2-40B4-BE49-F238E27FC236}">
                <a16:creationId xmlns:a16="http://schemas.microsoft.com/office/drawing/2014/main" id="{59607F4D-1EB7-4A8D-BDBE-3FBD59A56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81785"/>
            <a:ext cx="10348147" cy="1572606"/>
          </a:xfrm>
        </p:spPr>
        <p:txBody>
          <a:bodyPr rtlCol="0">
            <a:norm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solidFill>
                  <a:schemeClr val="bg1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29" name="날짜 개체 틀 5">
            <a:extLst>
              <a:ext uri="{FF2B5EF4-FFF2-40B4-BE49-F238E27FC236}">
                <a16:creationId xmlns:a16="http://schemas.microsoft.com/office/drawing/2014/main" id="{D059A74B-DC70-4E6A-8B79-92049E91B1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0"/>
            <a:ext cx="27432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en-US" altLang="ko-KR">
                <a:solidFill>
                  <a:prstClr val="white">
                    <a:alpha val="60000"/>
                  </a:prstClr>
                </a:solidFill>
              </a:rPr>
              <a:t>20XX</a:t>
            </a: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년</a:t>
            </a:r>
          </a:p>
        </p:txBody>
      </p:sp>
      <p:sp>
        <p:nvSpPr>
          <p:cNvPr id="30" name="바닥글 개체 틀 6">
            <a:extLst>
              <a:ext uri="{FF2B5EF4-FFF2-40B4-BE49-F238E27FC236}">
                <a16:creationId xmlns:a16="http://schemas.microsoft.com/office/drawing/2014/main" id="{60A3B447-230B-4641-9E61-C6AFA8ADA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0"/>
            <a:ext cx="41148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프레젠테이션 제목</a:t>
            </a:r>
          </a:p>
        </p:txBody>
      </p:sp>
      <p:sp>
        <p:nvSpPr>
          <p:cNvPr id="31" name="슬라이드 번호 개체 틀 7">
            <a:extLst>
              <a:ext uri="{FF2B5EF4-FFF2-40B4-BE49-F238E27FC236}">
                <a16:creationId xmlns:a16="http://schemas.microsoft.com/office/drawing/2014/main" id="{D891FDCC-CEC5-46EA-83E5-AF2316413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27432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73B850FF-6169-4056-8077-06FFA93A5366}" type="slidenum">
              <a:rPr lang="en-US" altLang="ko-KR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7112BDF-BBAF-4198-8203-F269CA203EB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89025" y="209550"/>
            <a:ext cx="10013950" cy="4143375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내용을 추가하려면 클릭하세요</a:t>
            </a:r>
          </a:p>
        </p:txBody>
      </p:sp>
    </p:spTree>
    <p:extLst>
      <p:ext uri="{BB962C8B-B14F-4D97-AF65-F5344CB8AC3E}">
        <p14:creationId xmlns:p14="http://schemas.microsoft.com/office/powerpoint/2010/main" val="34072737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내용 2열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4DFDE745-8E05-475F-BC08-E9B8B01E6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44200" y="0"/>
            <a:ext cx="1447800" cy="1535750"/>
          </a:xfrm>
          <a:prstGeom prst="rect">
            <a:avLst/>
          </a:prstGeom>
        </p:spPr>
      </p:pic>
      <p:sp>
        <p:nvSpPr>
          <p:cNvPr id="10" name="제목 1">
            <a:extLst>
              <a:ext uri="{FF2B5EF4-FFF2-40B4-BE49-F238E27FC236}">
                <a16:creationId xmlns:a16="http://schemas.microsoft.com/office/drawing/2014/main" id="{D4AB668B-5364-48F5-8E6A-67B8A330D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559814"/>
            <a:ext cx="10348146" cy="753172"/>
          </a:xfrm>
        </p:spPr>
        <p:txBody>
          <a:bodyPr rtlCol="0" anchor="t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BDCD62CE-FD0C-47C1-94CE-C2F8B5AA8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-1" y="2719661"/>
            <a:ext cx="830249" cy="2548349"/>
          </a:xfrm>
          <a:prstGeom prst="rect">
            <a:avLst/>
          </a:prstGeom>
        </p:spPr>
      </p:pic>
      <p:sp>
        <p:nvSpPr>
          <p:cNvPr id="16" name="텍스트 개체 틀 15">
            <a:extLst>
              <a:ext uri="{FF2B5EF4-FFF2-40B4-BE49-F238E27FC236}">
                <a16:creationId xmlns:a16="http://schemas.microsoft.com/office/drawing/2014/main" id="{400F5829-71BC-4CC0-A88E-2D9B5D18E8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12288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24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9" name="텍스트 개체 틀 18">
            <a:extLst>
              <a:ext uri="{FF2B5EF4-FFF2-40B4-BE49-F238E27FC236}">
                <a16:creationId xmlns:a16="http://schemas.microsoft.com/office/drawing/2014/main" id="{FD2F63FE-D5D7-44B0-B72C-D45AA6EE12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12900" y="2332649"/>
            <a:ext cx="4306888" cy="3529013"/>
          </a:xfrm>
        </p:spPr>
        <p:txBody>
          <a:bodyPr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7" name="텍스트 개체 틀 15">
            <a:extLst>
              <a:ext uri="{FF2B5EF4-FFF2-40B4-BE49-F238E27FC236}">
                <a16:creationId xmlns:a16="http://schemas.microsoft.com/office/drawing/2014/main" id="{E0314D87-B4EE-460E-B18F-73BD13911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66350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24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20" name="텍스트 개체 틀 18">
            <a:extLst>
              <a:ext uri="{FF2B5EF4-FFF2-40B4-BE49-F238E27FC236}">
                <a16:creationId xmlns:a16="http://schemas.microsoft.com/office/drawing/2014/main" id="{C6020A13-A1EE-4B0D-9E98-DEC8824C596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66838" y="2332649"/>
            <a:ext cx="4306888" cy="3529013"/>
          </a:xfrm>
        </p:spPr>
        <p:txBody>
          <a:bodyPr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2" name="날짜 개체 틀 5">
            <a:extLst>
              <a:ext uri="{FF2B5EF4-FFF2-40B4-BE49-F238E27FC236}">
                <a16:creationId xmlns:a16="http://schemas.microsoft.com/office/drawing/2014/main" id="{DB65338A-C6F0-4F28-B7EA-064B872F62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0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13" name="바닥글 개체 틀 6">
            <a:extLst>
              <a:ext uri="{FF2B5EF4-FFF2-40B4-BE49-F238E27FC236}">
                <a16:creationId xmlns:a16="http://schemas.microsoft.com/office/drawing/2014/main" id="{5743896B-BFE2-4F6B-B431-CF4B29CD3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0"/>
            <a:ext cx="41148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/>
            <a:r>
              <a:rPr lang="ko-KR" altLang="en-US" noProof="0"/>
              <a:t>프레젠테이션 제목</a:t>
            </a:r>
          </a:p>
        </p:txBody>
      </p:sp>
      <p:sp>
        <p:nvSpPr>
          <p:cNvPr id="14" name="슬라이드 번호 개체 틀 7">
            <a:extLst>
              <a:ext uri="{FF2B5EF4-FFF2-40B4-BE49-F238E27FC236}">
                <a16:creationId xmlns:a16="http://schemas.microsoft.com/office/drawing/2014/main" id="{1F6558AB-F8E9-4605-A5ED-FE3F46A11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fld id="{73B850FF-6169-4056-8077-06FFA93A5366}" type="slidenum">
              <a:rPr lang="en-US" altLang="ko-KR" noProof="0" smtClean="0"/>
              <a:pPr>
                <a:defRPr/>
              </a:pPr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4256063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rtlCol="0" anchor="b">
            <a:normAutofit/>
          </a:bodyPr>
          <a:lstStyle>
            <a:lvl1pPr>
              <a:defRPr sz="3200" b="0" baseline="0"/>
            </a:lvl1pPr>
          </a:lstStyle>
          <a:p>
            <a:pPr rtl="0"/>
            <a:r>
              <a:rPr lang="ko-KR" altLang="en-US" noProof="0"/>
              <a:t>마스터 제목 스타일 편집</a:t>
            </a:r>
            <a:endParaRPr lang="ko-KR" altLang="en-US" noProof="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  <a:p>
            <a:pPr lvl="1" rtl="0"/>
            <a:r>
              <a:rPr lang="ko-KR" altLang="en-US" noProof="0"/>
              <a:t>두 번째 수준</a:t>
            </a:r>
          </a:p>
          <a:p>
            <a:pPr lvl="2" rtl="0"/>
            <a:r>
              <a:rPr lang="ko-KR" altLang="en-US" noProof="0"/>
              <a:t>세 번째 수준</a:t>
            </a:r>
          </a:p>
          <a:p>
            <a:pPr lvl="3" rtl="0"/>
            <a:r>
              <a:rPr lang="ko-KR" altLang="en-US" noProof="0"/>
              <a:t>네 번째 수준</a:t>
            </a:r>
          </a:p>
          <a:p>
            <a:pPr lvl="4" rtl="0"/>
            <a:r>
              <a:rPr lang="ko-KR" altLang="en-US" noProof="0"/>
              <a:t>다섯 번째 수준</a:t>
            </a:r>
            <a:endParaRPr lang="ko-KR" altLang="en-US" noProof="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rtlCol="0"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sp>
        <p:nvSpPr>
          <p:cNvPr id="8" name="날짜 개체 틀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0A8A315-64D6-4620-89B7-7E0CCBABE8FD}" type="datetime1">
              <a:rPr lang="ko-KR" altLang="en-US" smtClean="0"/>
              <a:pPr/>
              <a:t>2023-06-29</a:t>
            </a:fld>
            <a:endParaRPr lang="ko-KR" altLang="en-US" dirty="0"/>
          </a:p>
        </p:txBody>
      </p:sp>
      <p:sp>
        <p:nvSpPr>
          <p:cNvPr id="9" name="바닥글 개체 틀 8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ko-KR" altLang="en-US" noProof="0" dirty="0"/>
          </a:p>
        </p:txBody>
      </p:sp>
      <p:sp>
        <p:nvSpPr>
          <p:cNvPr id="10" name="슬라이드 번호 개체 틀 9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n-US" altLang="ko-KR" noProof="0" smtClean="0"/>
              <a:pPr/>
              <a:t>‹#›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5557093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099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099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0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0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0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0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4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4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4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1723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71AFD227-869A-489C-A9B5-3F0498DF3C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1096450" y="13394"/>
            <a:ext cx="494218" cy="6814823"/>
            <a:chOff x="11096450" y="13394"/>
            <a:chExt cx="494218" cy="6814823"/>
          </a:xfrm>
          <a:solidFill>
            <a:schemeClr val="bg2">
              <a:lumMod val="90000"/>
            </a:schemeClr>
          </a:solidFill>
        </p:grpSpPr>
        <p:sp>
          <p:nvSpPr>
            <p:cNvPr id="8" name="자유형(F) 8">
              <a:extLst>
                <a:ext uri="{FF2B5EF4-FFF2-40B4-BE49-F238E27FC236}">
                  <a16:creationId xmlns:a16="http://schemas.microsoft.com/office/drawing/2014/main" id="{62704B34-199B-4964-9C78-3AB9735915A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8009" y="671857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" name="자유형(F) 10">
              <a:extLst>
                <a:ext uri="{FF2B5EF4-FFF2-40B4-BE49-F238E27FC236}">
                  <a16:creationId xmlns:a16="http://schemas.microsoft.com/office/drawing/2014/main" id="{8B1E8DB8-017D-454E-849F-EE5742849FD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5034" y="77813"/>
              <a:ext cx="138242" cy="88130"/>
            </a:xfrm>
            <a:custGeom>
              <a:avLst/>
              <a:gdLst>
                <a:gd name="T0" fmla="*/ 22 w 42"/>
                <a:gd name="T1" fmla="*/ 0 h 29"/>
                <a:gd name="T2" fmla="*/ 14 w 42"/>
                <a:gd name="T3" fmla="*/ 25 h 29"/>
                <a:gd name="T4" fmla="*/ 22 w 42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9">
                  <a:moveTo>
                    <a:pt x="22" y="0"/>
                  </a:moveTo>
                  <a:cubicBezTo>
                    <a:pt x="42" y="7"/>
                    <a:pt x="28" y="29"/>
                    <a:pt x="14" y="25"/>
                  </a:cubicBezTo>
                  <a:cubicBezTo>
                    <a:pt x="0" y="18"/>
                    <a:pt x="8" y="1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" name="자유형(F) 15">
              <a:extLst>
                <a:ext uri="{FF2B5EF4-FFF2-40B4-BE49-F238E27FC236}">
                  <a16:creationId xmlns:a16="http://schemas.microsoft.com/office/drawing/2014/main" id="{16D80E5D-5099-41C4-A80A-1B1538C382F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8964" y="592010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" name="자유형(F) 18">
              <a:extLst>
                <a:ext uri="{FF2B5EF4-FFF2-40B4-BE49-F238E27FC236}">
                  <a16:creationId xmlns:a16="http://schemas.microsoft.com/office/drawing/2014/main" id="{947751E1-E2F4-467E-B547-3BD4BAB7F56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2378" y="335267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" name="자유형(F) 19">
              <a:extLst>
                <a:ext uri="{FF2B5EF4-FFF2-40B4-BE49-F238E27FC236}">
                  <a16:creationId xmlns:a16="http://schemas.microsoft.com/office/drawing/2014/main" id="{55D8869B-B701-4268-9856-876345C8AE3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7714" y="2021691"/>
              <a:ext cx="124951" cy="69362"/>
            </a:xfrm>
            <a:custGeom>
              <a:avLst/>
              <a:gdLst>
                <a:gd name="T0" fmla="*/ 16 w 38"/>
                <a:gd name="T1" fmla="*/ 0 h 23"/>
                <a:gd name="T2" fmla="*/ 10 w 38"/>
                <a:gd name="T3" fmla="*/ 23 h 23"/>
                <a:gd name="T4" fmla="*/ 1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16" y="0"/>
                  </a:moveTo>
                  <a:cubicBezTo>
                    <a:pt x="38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" name="자유형(F) 20">
              <a:extLst>
                <a:ext uri="{FF2B5EF4-FFF2-40B4-BE49-F238E27FC236}">
                  <a16:creationId xmlns:a16="http://schemas.microsoft.com/office/drawing/2014/main" id="{A25CA59C-849F-4CE4-A9B0-293F98DE2C7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14629" y="2272420"/>
              <a:ext cx="128495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" name="자유형(F) 22">
              <a:extLst>
                <a:ext uri="{FF2B5EF4-FFF2-40B4-BE49-F238E27FC236}">
                  <a16:creationId xmlns:a16="http://schemas.microsoft.com/office/drawing/2014/main" id="{FE000DB1-AAA1-4BFF-8F14-53624C2F9E0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26398" y="1049544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" name="자유형(F) 23">
              <a:extLst>
                <a:ext uri="{FF2B5EF4-FFF2-40B4-BE49-F238E27FC236}">
                  <a16:creationId xmlns:a16="http://schemas.microsoft.com/office/drawing/2014/main" id="{5EEFBC14-7E5B-47B2-B5E3-E90991F8919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40085" y="836978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" name="자유형(F) 26">
              <a:extLst>
                <a:ext uri="{FF2B5EF4-FFF2-40B4-BE49-F238E27FC236}">
                  <a16:creationId xmlns:a16="http://schemas.microsoft.com/office/drawing/2014/main" id="{00AFF6E4-A34A-4FD3-8C57-BB96114822D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27309" y="1320685"/>
              <a:ext cx="127608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5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2"/>
                    <a:pt x="36" y="26"/>
                    <a:pt x="20" y="25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" name="자유형(F) 27">
              <a:extLst>
                <a:ext uri="{FF2B5EF4-FFF2-40B4-BE49-F238E27FC236}">
                  <a16:creationId xmlns:a16="http://schemas.microsoft.com/office/drawing/2014/main" id="{C63A8474-C075-4441-A0B3-52286EA5009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7470" y="1778440"/>
              <a:ext cx="131153" cy="93843"/>
            </a:xfrm>
            <a:custGeom>
              <a:avLst/>
              <a:gdLst>
                <a:gd name="T0" fmla="*/ 22 w 40"/>
                <a:gd name="T1" fmla="*/ 0 h 31"/>
                <a:gd name="T2" fmla="*/ 16 w 40"/>
                <a:gd name="T3" fmla="*/ 25 h 31"/>
                <a:gd name="T4" fmla="*/ 22 w 40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1">
                  <a:moveTo>
                    <a:pt x="22" y="0"/>
                  </a:moveTo>
                  <a:cubicBezTo>
                    <a:pt x="39" y="3"/>
                    <a:pt x="40" y="31"/>
                    <a:pt x="16" y="25"/>
                  </a:cubicBezTo>
                  <a:cubicBezTo>
                    <a:pt x="0" y="7"/>
                    <a:pt x="13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" name="자유형(F) 28">
              <a:extLst>
                <a:ext uri="{FF2B5EF4-FFF2-40B4-BE49-F238E27FC236}">
                  <a16:creationId xmlns:a16="http://schemas.microsoft.com/office/drawing/2014/main" id="{35DA4698-A2ED-4512-8887-F12D3F14372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4869" y="1535195"/>
              <a:ext cx="127608" cy="69362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7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" name="자유형(F) 30">
              <a:extLst>
                <a:ext uri="{FF2B5EF4-FFF2-40B4-BE49-F238E27FC236}">
                  <a16:creationId xmlns:a16="http://schemas.microsoft.com/office/drawing/2014/main" id="{3358E118-D590-4E50-B21C-6CDAA1CCAFC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0119" y="1078297"/>
              <a:ext cx="9748" cy="571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" name="자유형(F) 43">
              <a:extLst>
                <a:ext uri="{FF2B5EF4-FFF2-40B4-BE49-F238E27FC236}">
                  <a16:creationId xmlns:a16="http://schemas.microsoft.com/office/drawing/2014/main" id="{F1EE889E-60FF-423F-ADCB-6CBEE853A04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4111" y="860614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" name="자유형(F) 51">
              <a:extLst>
                <a:ext uri="{FF2B5EF4-FFF2-40B4-BE49-F238E27FC236}">
                  <a16:creationId xmlns:a16="http://schemas.microsoft.com/office/drawing/2014/main" id="{A4AA0634-0A7C-4A35-8EB7-775200F129F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67080" y="1015030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" name="자유형(F) 52">
              <a:extLst>
                <a:ext uri="{FF2B5EF4-FFF2-40B4-BE49-F238E27FC236}">
                  <a16:creationId xmlns:a16="http://schemas.microsoft.com/office/drawing/2014/main" id="{EBA21558-CAC3-445C-8882-5D4A0C6D2A0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64085" y="450599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" name="자유형(F) 53">
              <a:extLst>
                <a:ext uri="{FF2B5EF4-FFF2-40B4-BE49-F238E27FC236}">
                  <a16:creationId xmlns:a16="http://schemas.microsoft.com/office/drawing/2014/main" id="{2E9415F1-5D31-4C25-9E26-203EEF50087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55166" y="1253803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" name="자유형(F) 54">
              <a:extLst>
                <a:ext uri="{FF2B5EF4-FFF2-40B4-BE49-F238E27FC236}">
                  <a16:creationId xmlns:a16="http://schemas.microsoft.com/office/drawing/2014/main" id="{622FC1F6-879A-45BA-8752-08020C39CE2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41013" y="614227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5" name="자유형(F) 55">
              <a:extLst>
                <a:ext uri="{FF2B5EF4-FFF2-40B4-BE49-F238E27FC236}">
                  <a16:creationId xmlns:a16="http://schemas.microsoft.com/office/drawing/2014/main" id="{BA09826C-58E2-48C5-9666-333326C2CA4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55026" y="1463404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6" name="자유형(F) 56">
              <a:extLst>
                <a:ext uri="{FF2B5EF4-FFF2-40B4-BE49-F238E27FC236}">
                  <a16:creationId xmlns:a16="http://schemas.microsoft.com/office/drawing/2014/main" id="{A6D3555F-4EA1-4EA7-9D08-2D75CE51927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1585" y="2335317"/>
              <a:ext cx="128495" cy="72626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자유형(F) 57">
              <a:extLst>
                <a:ext uri="{FF2B5EF4-FFF2-40B4-BE49-F238E27FC236}">
                  <a16:creationId xmlns:a16="http://schemas.microsoft.com/office/drawing/2014/main" id="{60FA20E8-EDAA-4310-B870-97807901AC1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41175" y="1673149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8" name="자유형(F) 59">
              <a:extLst>
                <a:ext uri="{FF2B5EF4-FFF2-40B4-BE49-F238E27FC236}">
                  <a16:creationId xmlns:a16="http://schemas.microsoft.com/office/drawing/2014/main" id="{F5552AA2-C2AB-4D59-B6EF-E8E5EE110E5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20625" y="255502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9" name="자유형(F) 60">
              <a:extLst>
                <a:ext uri="{FF2B5EF4-FFF2-40B4-BE49-F238E27FC236}">
                  <a16:creationId xmlns:a16="http://schemas.microsoft.com/office/drawing/2014/main" id="{0BA267D0-8F6B-4803-B948-70E29B4587E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15856" y="1902943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0" name="자유형(F) 61">
              <a:extLst>
                <a:ext uri="{FF2B5EF4-FFF2-40B4-BE49-F238E27FC236}">
                  <a16:creationId xmlns:a16="http://schemas.microsoft.com/office/drawing/2014/main" id="{86E372A3-B9F4-4FEE-8B96-D9AD879E214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82153" y="2137303"/>
              <a:ext cx="137356" cy="99554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1" name="자유형(F) 5">
              <a:extLst>
                <a:ext uri="{FF2B5EF4-FFF2-40B4-BE49-F238E27FC236}">
                  <a16:creationId xmlns:a16="http://schemas.microsoft.com/office/drawing/2014/main" id="{FF0C4564-5DA6-4224-A8B7-85CE1323DE8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10824" y="2818299"/>
              <a:ext cx="121406" cy="81603"/>
            </a:xfrm>
            <a:custGeom>
              <a:avLst/>
              <a:gdLst>
                <a:gd name="T0" fmla="*/ 20 w 37"/>
                <a:gd name="T1" fmla="*/ 1 h 27"/>
                <a:gd name="T2" fmla="*/ 22 w 37"/>
                <a:gd name="T3" fmla="*/ 27 h 27"/>
                <a:gd name="T4" fmla="*/ 20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20" y="1"/>
                  </a:moveTo>
                  <a:cubicBezTo>
                    <a:pt x="31" y="1"/>
                    <a:pt x="37" y="24"/>
                    <a:pt x="22" y="27"/>
                  </a:cubicBezTo>
                  <a:cubicBezTo>
                    <a:pt x="2" y="27"/>
                    <a:pt x="0" y="0"/>
                    <a:pt x="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2" name="자유형(F) 6">
              <a:extLst>
                <a:ext uri="{FF2B5EF4-FFF2-40B4-BE49-F238E27FC236}">
                  <a16:creationId xmlns:a16="http://schemas.microsoft.com/office/drawing/2014/main" id="{19F31D0D-C43D-4BB0-A13C-9524B84117D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91700" y="5088176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3" name="자유형(F) 7">
              <a:extLst>
                <a:ext uri="{FF2B5EF4-FFF2-40B4-BE49-F238E27FC236}">
                  <a16:creationId xmlns:a16="http://schemas.microsoft.com/office/drawing/2014/main" id="{6B32FB03-B0FE-4731-BE41-C59AFB49FBF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71127" y="2531128"/>
              <a:ext cx="138242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4" name="자유형(F) 8">
              <a:extLst>
                <a:ext uri="{FF2B5EF4-FFF2-40B4-BE49-F238E27FC236}">
                  <a16:creationId xmlns:a16="http://schemas.microsoft.com/office/drawing/2014/main" id="{BDD5B6F0-1E17-4DCD-AE5F-ED8C48892FE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1349" y="4735882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5" name="자유형(F) 9">
              <a:extLst>
                <a:ext uri="{FF2B5EF4-FFF2-40B4-BE49-F238E27FC236}">
                  <a16:creationId xmlns:a16="http://schemas.microsoft.com/office/drawing/2014/main" id="{0290BE17-E89B-4AF9-B3F6-AF4884D5246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9487" y="4455410"/>
              <a:ext cx="121406" cy="88130"/>
            </a:xfrm>
            <a:custGeom>
              <a:avLst/>
              <a:gdLst>
                <a:gd name="T0" fmla="*/ 18 w 37"/>
                <a:gd name="T1" fmla="*/ 4 h 29"/>
                <a:gd name="T2" fmla="*/ 22 w 37"/>
                <a:gd name="T3" fmla="*/ 29 h 29"/>
                <a:gd name="T4" fmla="*/ 18 w 37"/>
                <a:gd name="T5" fmla="*/ 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9">
                  <a:moveTo>
                    <a:pt x="18" y="4"/>
                  </a:moveTo>
                  <a:cubicBezTo>
                    <a:pt x="35" y="0"/>
                    <a:pt x="37" y="28"/>
                    <a:pt x="22" y="29"/>
                  </a:cubicBezTo>
                  <a:cubicBezTo>
                    <a:pt x="7" y="28"/>
                    <a:pt x="0" y="1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6" name="자유형(F) 11">
              <a:extLst>
                <a:ext uri="{FF2B5EF4-FFF2-40B4-BE49-F238E27FC236}">
                  <a16:creationId xmlns:a16="http://schemas.microsoft.com/office/drawing/2014/main" id="{85F63089-F77F-4F02-8417-AAC1847FBCA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69848" y="4194178"/>
              <a:ext cx="143559" cy="102819"/>
            </a:xfrm>
            <a:custGeom>
              <a:avLst/>
              <a:gdLst>
                <a:gd name="T0" fmla="*/ 31 w 44"/>
                <a:gd name="T1" fmla="*/ 1 h 34"/>
                <a:gd name="T2" fmla="*/ 42 w 44"/>
                <a:gd name="T3" fmla="*/ 19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7" name="자유형(F) 12">
              <a:extLst>
                <a:ext uri="{FF2B5EF4-FFF2-40B4-BE49-F238E27FC236}">
                  <a16:creationId xmlns:a16="http://schemas.microsoft.com/office/drawing/2014/main" id="{7B01CD5E-570F-4CBF-9904-94F30D928C5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81624" y="3691697"/>
              <a:ext cx="134697" cy="81603"/>
            </a:xfrm>
            <a:custGeom>
              <a:avLst/>
              <a:gdLst>
                <a:gd name="T0" fmla="*/ 22 w 41"/>
                <a:gd name="T1" fmla="*/ 0 h 27"/>
                <a:gd name="T2" fmla="*/ 8 w 41"/>
                <a:gd name="T3" fmla="*/ 20 h 27"/>
                <a:gd name="T4" fmla="*/ 22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22" y="0"/>
                  </a:moveTo>
                  <a:cubicBezTo>
                    <a:pt x="41" y="12"/>
                    <a:pt x="24" y="27"/>
                    <a:pt x="8" y="20"/>
                  </a:cubicBezTo>
                  <a:cubicBezTo>
                    <a:pt x="0" y="7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8" name="자유형(F) 13">
              <a:extLst>
                <a:ext uri="{FF2B5EF4-FFF2-40B4-BE49-F238E27FC236}">
                  <a16:creationId xmlns:a16="http://schemas.microsoft.com/office/drawing/2014/main" id="{7EE6A672-2915-4B03-99A9-9364D5F1521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17787" y="3075050"/>
              <a:ext cx="124951" cy="69362"/>
            </a:xfrm>
            <a:custGeom>
              <a:avLst/>
              <a:gdLst>
                <a:gd name="T0" fmla="*/ 26 w 38"/>
                <a:gd name="T1" fmla="*/ 0 h 23"/>
                <a:gd name="T2" fmla="*/ 25 w 38"/>
                <a:gd name="T3" fmla="*/ 23 h 23"/>
                <a:gd name="T4" fmla="*/ 2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6" y="0"/>
                  </a:moveTo>
                  <a:cubicBezTo>
                    <a:pt x="38" y="0"/>
                    <a:pt x="37" y="20"/>
                    <a:pt x="25" y="23"/>
                  </a:cubicBezTo>
                  <a:cubicBezTo>
                    <a:pt x="0" y="23"/>
                    <a:pt x="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9" name="자유형(F) 14">
              <a:extLst>
                <a:ext uri="{FF2B5EF4-FFF2-40B4-BE49-F238E27FC236}">
                  <a16:creationId xmlns:a16="http://schemas.microsoft.com/office/drawing/2014/main" id="{2136B643-14E1-443A-BC1C-06ADAE65C30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76729" y="3335597"/>
              <a:ext cx="134697" cy="84866"/>
            </a:xfrm>
            <a:custGeom>
              <a:avLst/>
              <a:gdLst>
                <a:gd name="T0" fmla="*/ 26 w 41"/>
                <a:gd name="T1" fmla="*/ 1 h 28"/>
                <a:gd name="T2" fmla="*/ 39 w 41"/>
                <a:gd name="T3" fmla="*/ 20 h 28"/>
                <a:gd name="T4" fmla="*/ 26 w 41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1"/>
                  </a:moveTo>
                  <a:cubicBezTo>
                    <a:pt x="34" y="0"/>
                    <a:pt x="41" y="12"/>
                    <a:pt x="39" y="20"/>
                  </a:cubicBezTo>
                  <a:cubicBezTo>
                    <a:pt x="17" y="28"/>
                    <a:pt x="0" y="12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0" name="자유형(F) 16">
              <a:extLst>
                <a:ext uri="{FF2B5EF4-FFF2-40B4-BE49-F238E27FC236}">
                  <a16:creationId xmlns:a16="http://schemas.microsoft.com/office/drawing/2014/main" id="{867FA393-4F37-4E1A-870B-F96775FAB7E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60464" y="3934729"/>
              <a:ext cx="143559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5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5"/>
                  </a:cubicBezTo>
                  <a:cubicBezTo>
                    <a:pt x="29" y="32"/>
                    <a:pt x="0" y="6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1" name="자유형(F) 17">
              <a:extLst>
                <a:ext uri="{FF2B5EF4-FFF2-40B4-BE49-F238E27FC236}">
                  <a16:creationId xmlns:a16="http://schemas.microsoft.com/office/drawing/2014/main" id="{E225A1BE-FAD2-4764-A7E4-A6DA07D0573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95443" y="5347417"/>
              <a:ext cx="94821" cy="69362"/>
            </a:xfrm>
            <a:custGeom>
              <a:avLst/>
              <a:gdLst>
                <a:gd name="T0" fmla="*/ 13 w 29"/>
                <a:gd name="T1" fmla="*/ 0 h 23"/>
                <a:gd name="T2" fmla="*/ 13 w 29"/>
                <a:gd name="T3" fmla="*/ 23 h 23"/>
                <a:gd name="T4" fmla="*/ 13 w 2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23">
                  <a:moveTo>
                    <a:pt x="13" y="0"/>
                  </a:moveTo>
                  <a:cubicBezTo>
                    <a:pt x="27" y="0"/>
                    <a:pt x="29" y="22"/>
                    <a:pt x="13" y="23"/>
                  </a:cubicBezTo>
                  <a:cubicBezTo>
                    <a:pt x="2" y="22"/>
                    <a:pt x="0" y="2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2" name="자유형(F) 21">
              <a:extLst>
                <a:ext uri="{FF2B5EF4-FFF2-40B4-BE49-F238E27FC236}">
                  <a16:creationId xmlns:a16="http://schemas.microsoft.com/office/drawing/2014/main" id="{25D65388-C7E0-4C07-822A-03C5009C6D1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43434" y="5658571"/>
              <a:ext cx="140901" cy="102819"/>
            </a:xfrm>
            <a:custGeom>
              <a:avLst/>
              <a:gdLst>
                <a:gd name="T0" fmla="*/ 24 w 43"/>
                <a:gd name="T1" fmla="*/ 0 h 34"/>
                <a:gd name="T2" fmla="*/ 14 w 43"/>
                <a:gd name="T3" fmla="*/ 23 h 34"/>
                <a:gd name="T4" fmla="*/ 24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4" y="0"/>
                  </a:moveTo>
                  <a:cubicBezTo>
                    <a:pt x="43" y="3"/>
                    <a:pt x="28" y="34"/>
                    <a:pt x="14" y="23"/>
                  </a:cubicBezTo>
                  <a:cubicBezTo>
                    <a:pt x="0" y="28"/>
                    <a:pt x="4" y="5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3" name="자유형(F) 25">
              <a:extLst>
                <a:ext uri="{FF2B5EF4-FFF2-40B4-BE49-F238E27FC236}">
                  <a16:creationId xmlns:a16="http://schemas.microsoft.com/office/drawing/2014/main" id="{E1D79822-C494-449C-B439-F437DAD4F21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24095" y="6423833"/>
              <a:ext cx="134697" cy="93843"/>
            </a:xfrm>
            <a:custGeom>
              <a:avLst/>
              <a:gdLst>
                <a:gd name="T0" fmla="*/ 23 w 41"/>
                <a:gd name="T1" fmla="*/ 0 h 31"/>
                <a:gd name="T2" fmla="*/ 17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1"/>
                    <a:pt x="41" y="31"/>
                    <a:pt x="17" y="25"/>
                  </a:cubicBezTo>
                  <a:cubicBezTo>
                    <a:pt x="0" y="7"/>
                    <a:pt x="1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4" name="자유형(F) 29">
              <a:extLst>
                <a:ext uri="{FF2B5EF4-FFF2-40B4-BE49-F238E27FC236}">
                  <a16:creationId xmlns:a16="http://schemas.microsoft.com/office/drawing/2014/main" id="{CDB324E5-E8D9-40E3-BAB4-1F87E67E4F4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24317" y="5897278"/>
              <a:ext cx="118747" cy="120771"/>
            </a:xfrm>
            <a:custGeom>
              <a:avLst/>
              <a:gdLst>
                <a:gd name="T0" fmla="*/ 16 w 36"/>
                <a:gd name="T1" fmla="*/ 4 h 40"/>
                <a:gd name="T2" fmla="*/ 34 w 36"/>
                <a:gd name="T3" fmla="*/ 15 h 40"/>
                <a:gd name="T4" fmla="*/ 16 w 36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40">
                  <a:moveTo>
                    <a:pt x="16" y="4"/>
                  </a:moveTo>
                  <a:cubicBezTo>
                    <a:pt x="36" y="5"/>
                    <a:pt x="33" y="0"/>
                    <a:pt x="34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5" name="자유형(F) 31">
              <a:extLst>
                <a:ext uri="{FF2B5EF4-FFF2-40B4-BE49-F238E27FC236}">
                  <a16:creationId xmlns:a16="http://schemas.microsoft.com/office/drawing/2014/main" id="{15404AB3-12EB-462E-85A2-AF4A7E91D72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56013" y="6183127"/>
              <a:ext cx="131153" cy="72626"/>
            </a:xfrm>
            <a:custGeom>
              <a:avLst/>
              <a:gdLst>
                <a:gd name="T0" fmla="*/ 24 w 40"/>
                <a:gd name="T1" fmla="*/ 0 h 24"/>
                <a:gd name="T2" fmla="*/ 25 w 40"/>
                <a:gd name="T3" fmla="*/ 24 h 24"/>
                <a:gd name="T4" fmla="*/ 24 w 40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4">
                  <a:moveTo>
                    <a:pt x="24" y="0"/>
                  </a:moveTo>
                  <a:cubicBezTo>
                    <a:pt x="40" y="0"/>
                    <a:pt x="38" y="20"/>
                    <a:pt x="25" y="24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6" name="자유형(F) 32">
              <a:extLst>
                <a:ext uri="{FF2B5EF4-FFF2-40B4-BE49-F238E27FC236}">
                  <a16:creationId xmlns:a16="http://schemas.microsoft.com/office/drawing/2014/main" id="{228021CB-53B3-4BCC-A14C-0B6951FC971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4198" y="3296179"/>
              <a:ext cx="144445" cy="106083"/>
            </a:xfrm>
            <a:custGeom>
              <a:avLst/>
              <a:gdLst>
                <a:gd name="T0" fmla="*/ 28 w 44"/>
                <a:gd name="T1" fmla="*/ 0 h 35"/>
                <a:gd name="T2" fmla="*/ 42 w 44"/>
                <a:gd name="T3" fmla="*/ 21 h 35"/>
                <a:gd name="T4" fmla="*/ 28 w 44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5">
                  <a:moveTo>
                    <a:pt x="28" y="0"/>
                  </a:moveTo>
                  <a:cubicBezTo>
                    <a:pt x="36" y="1"/>
                    <a:pt x="44" y="12"/>
                    <a:pt x="42" y="21"/>
                  </a:cubicBezTo>
                  <a:cubicBezTo>
                    <a:pt x="23" y="35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7" name="자유형(F) 33">
              <a:extLst>
                <a:ext uri="{FF2B5EF4-FFF2-40B4-BE49-F238E27FC236}">
                  <a16:creationId xmlns:a16="http://schemas.microsoft.com/office/drawing/2014/main" id="{B353D0BC-00A6-4EA4-9311-9FCB88CC202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34111" y="4387490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8" name="자유형(F) 34">
              <a:extLst>
                <a:ext uri="{FF2B5EF4-FFF2-40B4-BE49-F238E27FC236}">
                  <a16:creationId xmlns:a16="http://schemas.microsoft.com/office/drawing/2014/main" id="{0E001FD3-6EDD-47A3-9916-826E1595DAB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38041" y="5384813"/>
              <a:ext cx="134697" cy="84051"/>
            </a:xfrm>
            <a:custGeom>
              <a:avLst/>
              <a:gdLst>
                <a:gd name="T0" fmla="*/ 22 w 41"/>
                <a:gd name="T1" fmla="*/ 0 h 28"/>
                <a:gd name="T2" fmla="*/ 8 w 41"/>
                <a:gd name="T3" fmla="*/ 21 h 28"/>
                <a:gd name="T4" fmla="*/ 22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2" y="0"/>
                  </a:moveTo>
                  <a:cubicBezTo>
                    <a:pt x="41" y="13"/>
                    <a:pt x="24" y="28"/>
                    <a:pt x="8" y="21"/>
                  </a:cubicBezTo>
                  <a:cubicBezTo>
                    <a:pt x="0" y="8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9" name="자유형(F) 35">
              <a:extLst>
                <a:ext uri="{FF2B5EF4-FFF2-40B4-BE49-F238E27FC236}">
                  <a16:creationId xmlns:a16="http://schemas.microsoft.com/office/drawing/2014/main" id="{FE214D5B-D151-4E09-A01E-BEAAF9C679E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33693" y="4595717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0" name="자유형(F) 36">
              <a:extLst>
                <a:ext uri="{FF2B5EF4-FFF2-40B4-BE49-F238E27FC236}">
                  <a16:creationId xmlns:a16="http://schemas.microsoft.com/office/drawing/2014/main" id="{3024EF13-0A45-49DD-B0F4-FA3A5169EFF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5830" y="6046702"/>
              <a:ext cx="144445" cy="102819"/>
            </a:xfrm>
            <a:custGeom>
              <a:avLst/>
              <a:gdLst>
                <a:gd name="T0" fmla="*/ 31 w 44"/>
                <a:gd name="T1" fmla="*/ 1 h 34"/>
                <a:gd name="T2" fmla="*/ 25 w 44"/>
                <a:gd name="T3" fmla="*/ 22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44" y="3"/>
                    <a:pt x="38" y="34"/>
                    <a:pt x="25" y="22"/>
                  </a:cubicBezTo>
                  <a:cubicBezTo>
                    <a:pt x="0" y="28"/>
                    <a:pt x="14" y="0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1" name="자유형(F) 37">
              <a:extLst>
                <a:ext uri="{FF2B5EF4-FFF2-40B4-BE49-F238E27FC236}">
                  <a16:creationId xmlns:a16="http://schemas.microsoft.com/office/drawing/2014/main" id="{95E0BDAE-48A7-4752-A150-74DA4BAE5E4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17596" y="3060239"/>
              <a:ext cx="115202" cy="121588"/>
            </a:xfrm>
            <a:custGeom>
              <a:avLst/>
              <a:gdLst>
                <a:gd name="T0" fmla="*/ 16 w 35"/>
                <a:gd name="T1" fmla="*/ 4 h 40"/>
                <a:gd name="T2" fmla="*/ 33 w 35"/>
                <a:gd name="T3" fmla="*/ 15 h 40"/>
                <a:gd name="T4" fmla="*/ 16 w 35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0">
                  <a:moveTo>
                    <a:pt x="16" y="4"/>
                  </a:moveTo>
                  <a:cubicBezTo>
                    <a:pt x="35" y="4"/>
                    <a:pt x="32" y="0"/>
                    <a:pt x="33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2" name="자유형(F) 38">
              <a:extLst>
                <a:ext uri="{FF2B5EF4-FFF2-40B4-BE49-F238E27FC236}">
                  <a16:creationId xmlns:a16="http://schemas.microsoft.com/office/drawing/2014/main" id="{DE128EDB-3179-4F47-8B37-BEDE3B82FFC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25265" y="4900335"/>
              <a:ext cx="127608" cy="69362"/>
            </a:xfrm>
            <a:custGeom>
              <a:avLst/>
              <a:gdLst>
                <a:gd name="T0" fmla="*/ 26 w 39"/>
                <a:gd name="T1" fmla="*/ 0 h 23"/>
                <a:gd name="T2" fmla="*/ 26 w 39"/>
                <a:gd name="T3" fmla="*/ 23 h 23"/>
                <a:gd name="T4" fmla="*/ 2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6" y="0"/>
                  </a:moveTo>
                  <a:cubicBezTo>
                    <a:pt x="39" y="1"/>
                    <a:pt x="38" y="21"/>
                    <a:pt x="26" y="23"/>
                  </a:cubicBezTo>
                  <a:cubicBezTo>
                    <a:pt x="0" y="23"/>
                    <a:pt x="5" y="2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3" name="자유형(F) 39">
              <a:extLst>
                <a:ext uri="{FF2B5EF4-FFF2-40B4-BE49-F238E27FC236}">
                  <a16:creationId xmlns:a16="http://schemas.microsoft.com/office/drawing/2014/main" id="{E09CDD49-7B7B-42C0-A09E-6CFB3CDFF6A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17373" y="5141456"/>
              <a:ext cx="131153" cy="81603"/>
            </a:xfrm>
            <a:custGeom>
              <a:avLst/>
              <a:gdLst>
                <a:gd name="T0" fmla="*/ 25 w 40"/>
                <a:gd name="T1" fmla="*/ 0 h 27"/>
                <a:gd name="T2" fmla="*/ 38 w 40"/>
                <a:gd name="T3" fmla="*/ 20 h 27"/>
                <a:gd name="T4" fmla="*/ 25 w 40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7">
                  <a:moveTo>
                    <a:pt x="25" y="0"/>
                  </a:moveTo>
                  <a:cubicBezTo>
                    <a:pt x="34" y="0"/>
                    <a:pt x="40" y="11"/>
                    <a:pt x="38" y="20"/>
                  </a:cubicBezTo>
                  <a:cubicBezTo>
                    <a:pt x="17" y="27"/>
                    <a:pt x="0" y="12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4" name="자유형(F) 40">
              <a:extLst>
                <a:ext uri="{FF2B5EF4-FFF2-40B4-BE49-F238E27FC236}">
                  <a16:creationId xmlns:a16="http://schemas.microsoft.com/office/drawing/2014/main" id="{93C5D839-4CD5-4165-9091-7D9B92CDC1D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12337" y="2598157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5" name="자유형(F) 41">
              <a:extLst>
                <a:ext uri="{FF2B5EF4-FFF2-40B4-BE49-F238E27FC236}">
                  <a16:creationId xmlns:a16="http://schemas.microsoft.com/office/drawing/2014/main" id="{3C7F638A-BB6D-4B24-A7F9-03BF8087459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5830" y="6278710"/>
              <a:ext cx="144445" cy="78339"/>
            </a:xfrm>
            <a:custGeom>
              <a:avLst/>
              <a:gdLst>
                <a:gd name="T0" fmla="*/ 29 w 44"/>
                <a:gd name="T1" fmla="*/ 0 h 26"/>
                <a:gd name="T2" fmla="*/ 26 w 44"/>
                <a:gd name="T3" fmla="*/ 26 h 26"/>
                <a:gd name="T4" fmla="*/ 29 w 44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6">
                  <a:moveTo>
                    <a:pt x="29" y="0"/>
                  </a:moveTo>
                  <a:cubicBezTo>
                    <a:pt x="44" y="3"/>
                    <a:pt x="40" y="22"/>
                    <a:pt x="26" y="26"/>
                  </a:cubicBezTo>
                  <a:cubicBezTo>
                    <a:pt x="0" y="25"/>
                    <a:pt x="11" y="6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6" name="자유형(F) 42">
              <a:extLst>
                <a:ext uri="{FF2B5EF4-FFF2-40B4-BE49-F238E27FC236}">
                  <a16:creationId xmlns:a16="http://schemas.microsoft.com/office/drawing/2014/main" id="{5B59DB64-329B-45EA-8A67-4213A886B5B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93998" y="5596726"/>
              <a:ext cx="144445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6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6"/>
                  </a:cubicBezTo>
                  <a:cubicBezTo>
                    <a:pt x="29" y="32"/>
                    <a:pt x="0" y="7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7" name="자유형(F) 44">
              <a:extLst>
                <a:ext uri="{FF2B5EF4-FFF2-40B4-BE49-F238E27FC236}">
                  <a16:creationId xmlns:a16="http://schemas.microsoft.com/office/drawing/2014/main" id="{D8DAB003-6484-4D1D-85AE-93FA09BC5EF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97788" y="4080854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8" name="자유형(F) 45">
              <a:extLst>
                <a:ext uri="{FF2B5EF4-FFF2-40B4-BE49-F238E27FC236}">
                  <a16:creationId xmlns:a16="http://schemas.microsoft.com/office/drawing/2014/main" id="{D49280A1-ACA8-4CD6-9012-AF12660F07E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75637" y="5836680"/>
              <a:ext cx="144445" cy="102819"/>
            </a:xfrm>
            <a:custGeom>
              <a:avLst/>
              <a:gdLst>
                <a:gd name="T0" fmla="*/ 31 w 44"/>
                <a:gd name="T1" fmla="*/ 0 h 34"/>
                <a:gd name="T2" fmla="*/ 42 w 44"/>
                <a:gd name="T3" fmla="*/ 19 h 34"/>
                <a:gd name="T4" fmla="*/ 31 w 44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0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9" name="자유형(F) 46">
              <a:extLst>
                <a:ext uri="{FF2B5EF4-FFF2-40B4-BE49-F238E27FC236}">
                  <a16:creationId xmlns:a16="http://schemas.microsoft.com/office/drawing/2014/main" id="{C03EAE8C-6089-40E5-9361-2E266A1EEBA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24696" y="2830776"/>
              <a:ext cx="121406" cy="81603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0" name="자유형(F) 47">
              <a:extLst>
                <a:ext uri="{FF2B5EF4-FFF2-40B4-BE49-F238E27FC236}">
                  <a16:creationId xmlns:a16="http://schemas.microsoft.com/office/drawing/2014/main" id="{02E3A077-F087-4E14-A13E-4E9D4369B1F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82841" y="3849727"/>
              <a:ext cx="147990" cy="78339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10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1" name="자유형(F) 48">
              <a:extLst>
                <a:ext uri="{FF2B5EF4-FFF2-40B4-BE49-F238E27FC236}">
                  <a16:creationId xmlns:a16="http://schemas.microsoft.com/office/drawing/2014/main" id="{7CE4FAAA-45E7-4C86-B59A-F284B79EFD2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78098" y="3616257"/>
              <a:ext cx="133812" cy="79154"/>
            </a:xfrm>
            <a:custGeom>
              <a:avLst/>
              <a:gdLst>
                <a:gd name="T0" fmla="*/ 19 w 41"/>
                <a:gd name="T1" fmla="*/ 0 h 26"/>
                <a:gd name="T2" fmla="*/ 7 w 41"/>
                <a:gd name="T3" fmla="*/ 19 h 26"/>
                <a:gd name="T4" fmla="*/ 19 w 41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6">
                  <a:moveTo>
                    <a:pt x="19" y="0"/>
                  </a:moveTo>
                  <a:cubicBezTo>
                    <a:pt x="41" y="9"/>
                    <a:pt x="28" y="26"/>
                    <a:pt x="7" y="19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2" name="자유형(F) 49">
              <a:extLst>
                <a:ext uri="{FF2B5EF4-FFF2-40B4-BE49-F238E27FC236}">
                  <a16:creationId xmlns:a16="http://schemas.microsoft.com/office/drawing/2014/main" id="{E2689B62-CCA1-4EE5-B622-FBA51686891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76712" y="6507925"/>
              <a:ext cx="127608" cy="81603"/>
            </a:xfrm>
            <a:custGeom>
              <a:avLst/>
              <a:gdLst>
                <a:gd name="T0" fmla="*/ 21 w 39"/>
                <a:gd name="T1" fmla="*/ 2 h 27"/>
                <a:gd name="T2" fmla="*/ 26 w 39"/>
                <a:gd name="T3" fmla="*/ 24 h 27"/>
                <a:gd name="T4" fmla="*/ 21 w 39"/>
                <a:gd name="T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1" y="2"/>
                  </a:moveTo>
                  <a:cubicBezTo>
                    <a:pt x="36" y="0"/>
                    <a:pt x="39" y="17"/>
                    <a:pt x="26" y="24"/>
                  </a:cubicBezTo>
                  <a:cubicBezTo>
                    <a:pt x="8" y="27"/>
                    <a:pt x="0" y="9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3" name="자유형(F) 8">
              <a:extLst>
                <a:ext uri="{FF2B5EF4-FFF2-40B4-BE49-F238E27FC236}">
                  <a16:creationId xmlns:a16="http://schemas.microsoft.com/office/drawing/2014/main" id="{113638EE-3BCF-4315-A329-3C6766A3890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41853" y="3490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4" name="자유형(F) 106">
              <a:extLst>
                <a:ext uri="{FF2B5EF4-FFF2-40B4-BE49-F238E27FC236}">
                  <a16:creationId xmlns:a16="http://schemas.microsoft.com/office/drawing/2014/main" id="{4FB36B8F-335B-40F2-83BB-C2B2689DC2E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01184" y="6639670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7A05E913-A9D9-4639-B104-1F07A4AF6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502920"/>
            <a:ext cx="963401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9940CEB-B6D7-46E6-9843-5153421401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9848" y="1874520"/>
            <a:ext cx="963401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A9E2D5D-B616-4048-9CB8-4D316BBDB1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754871" y="2093199"/>
            <a:ext cx="4157472" cy="4160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noProof="0"/>
              <a:t>샘플 바닥글 텍스트</a:t>
            </a:r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5BAC8B5-8DFB-4920-8580-54824C831A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73736" y="6382512"/>
            <a:ext cx="28459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/>
              <a:t>20XX</a:t>
            </a:r>
            <a:r>
              <a:rPr lang="ko-KR" altLang="en-US" noProof="0"/>
              <a:t>년</a:t>
            </a:r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3F322F0-8F3D-4AC5-9873-24666D0E0D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7919" y="6382512"/>
            <a:ext cx="5009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4C8B8A27-DF03-4546-BA93-21C967D57E5C}" type="slidenum">
              <a:rPr lang="en-US" altLang="ko-KR" noProof="0" smtClean="0"/>
              <a:pPr/>
              <a:t>‹#›</a:t>
            </a:fld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45107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5" r:id="rId2"/>
    <p:sldLayoutId id="2147483662" r:id="rId3"/>
    <p:sldLayoutId id="2147483664" r:id="rId4"/>
    <p:sldLayoutId id="2147483650" r:id="rId5"/>
    <p:sldLayoutId id="2147483663" r:id="rId6"/>
    <p:sldLayoutId id="2147483654" r:id="rId7"/>
    <p:sldLayoutId id="2147483671" r:id="rId8"/>
    <p:sldLayoutId id="2147483653" r:id="rId9"/>
    <p:sldLayoutId id="2147483668" r:id="rId10"/>
    <p:sldLayoutId id="2147483666" r:id="rId11"/>
    <p:sldLayoutId id="2147483669" r:id="rId12"/>
    <p:sldLayoutId id="2147483672" r:id="rId13"/>
    <p:sldLayoutId id="2147483673" r:id="rId14"/>
    <p:sldLayoutId id="2147483674" r:id="rId15"/>
    <p:sldLayoutId id="2147483675" r:id="rId16"/>
    <p:sldLayoutId id="2147483676" r:id="rId17"/>
    <p:sldLayoutId id="2147483677" r:id="rId18"/>
  </p:sldLayoutIdLst>
  <p:hf hdr="0"/>
  <p:txStyles>
    <p:titleStyle>
      <a:lvl1pPr algn="l" defTabSz="914400" rtl="0" eaLnBrk="1" latinLnBrk="1" hangingPunct="1">
        <a:lnSpc>
          <a:spcPct val="100000"/>
        </a:lnSpc>
        <a:spcBef>
          <a:spcPct val="0"/>
        </a:spcBef>
        <a:buNone/>
        <a:defRPr sz="4000" kern="1200">
          <a:solidFill>
            <a:schemeClr val="tx2"/>
          </a:solidFill>
          <a:latin typeface="맑은 고딕" panose="020B0503020000020004" pitchFamily="50" charset="-127"/>
          <a:ea typeface="맑은 고딕" panose="020B0503020000020004" pitchFamily="50" charset="-127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150000"/>
        </a:lnSpc>
        <a:spcBef>
          <a:spcPts val="1000"/>
        </a:spcBef>
        <a:buClr>
          <a:schemeClr val="bg2">
            <a:lumMod val="75000"/>
          </a:schemeClr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1pPr>
      <a:lvl2pPr marL="228600" indent="0" algn="l" defTabSz="914400" rtl="0" eaLnBrk="1" latinLnBrk="1" hangingPunct="1">
        <a:lnSpc>
          <a:spcPct val="150000"/>
        </a:lnSpc>
        <a:spcBef>
          <a:spcPts val="500"/>
        </a:spcBef>
        <a:buClr>
          <a:schemeClr val="bg2">
            <a:lumMod val="75000"/>
          </a:schemeClr>
        </a:buClr>
        <a:buFontTx/>
        <a:buNone/>
        <a:defRPr sz="1800" kern="1200">
          <a:solidFill>
            <a:schemeClr val="tx2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2pPr>
      <a:lvl3pPr marL="548640" indent="-285750" algn="l" defTabSz="914400" rtl="0" eaLnBrk="1" latinLnBrk="1" hangingPunct="1">
        <a:lnSpc>
          <a:spcPct val="150000"/>
        </a:lnSpc>
        <a:spcBef>
          <a:spcPts val="500"/>
        </a:spcBef>
        <a:buClr>
          <a:schemeClr val="bg2">
            <a:lumMod val="75000"/>
          </a:schemeClr>
        </a:buClr>
        <a:buFont typeface="Arial" panose="020B0604020202020204" pitchFamily="34" charset="0"/>
        <a:buChar char="•"/>
        <a:defRPr sz="1600" b="1" kern="1200">
          <a:solidFill>
            <a:schemeClr val="tx2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3pPr>
      <a:lvl4pPr marL="548640" indent="0" algn="l" defTabSz="914400" rtl="0" eaLnBrk="1" latinLnBrk="1" hangingPunct="1">
        <a:lnSpc>
          <a:spcPct val="150000"/>
        </a:lnSpc>
        <a:spcBef>
          <a:spcPts val="500"/>
        </a:spcBef>
        <a:buClr>
          <a:schemeClr val="bg2">
            <a:lumMod val="75000"/>
          </a:schemeClr>
        </a:buClr>
        <a:buFontTx/>
        <a:buNone/>
        <a:defRPr sz="1400" kern="1200">
          <a:solidFill>
            <a:schemeClr val="tx2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4pPr>
      <a:lvl5pPr marL="834390" indent="-285750" algn="l" defTabSz="914400" rtl="0" eaLnBrk="1" latinLnBrk="1" hangingPunct="1">
        <a:lnSpc>
          <a:spcPct val="150000"/>
        </a:lnSpc>
        <a:spcBef>
          <a:spcPts val="500"/>
        </a:spcBef>
        <a:buClr>
          <a:schemeClr val="bg2">
            <a:lumMod val="75000"/>
          </a:schemeClr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hyperlink" Target="https://www.youtube.com/watch?v=A-6jFEHZAZw&amp;t=13s" TargetMode="External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hopelast.org/" TargetMode="External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6.JPG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odsk@opendoors.or.kr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8.jpeg"/><Relationship Id="rId4" Type="http://schemas.openxmlformats.org/officeDocument/2006/relationships/hyperlink" Target="https://pf.kakao.com/_xhYVKb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5A25A76F-8510-42C8-9448-9AA67E1E55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85812" y="2522070"/>
            <a:ext cx="4606621" cy="1533098"/>
          </a:xfrm>
        </p:spPr>
        <p:txBody>
          <a:bodyPr rtlCol="0">
            <a:noAutofit/>
          </a:bodyPr>
          <a:lstStyle/>
          <a:p>
            <a:pPr rtl="0"/>
            <a:r>
              <a:rPr lang="en-US" altLang="ko-KR" sz="2400" b="1" dirty="0">
                <a:solidFill>
                  <a:schemeClr val="tx1"/>
                </a:solidFill>
              </a:rPr>
              <a:t>Prayer</a:t>
            </a:r>
            <a:r>
              <a:rPr lang="ko-KR" altLang="en-US" sz="2400" b="1" dirty="0">
                <a:solidFill>
                  <a:schemeClr val="tx1"/>
                </a:solidFill>
              </a:rPr>
              <a:t> </a:t>
            </a:r>
            <a:r>
              <a:rPr lang="en-US" altLang="ko-KR" sz="2400" b="1" dirty="0">
                <a:solidFill>
                  <a:schemeClr val="tx1"/>
                </a:solidFill>
              </a:rPr>
              <a:t>Meeting </a:t>
            </a:r>
            <a:br>
              <a:rPr lang="en-US" altLang="ko-KR" sz="2400" b="1" dirty="0">
                <a:solidFill>
                  <a:schemeClr val="tx1"/>
                </a:solidFill>
              </a:rPr>
            </a:br>
            <a:r>
              <a:rPr lang="en-US" altLang="ko-KR" sz="2400" b="1" dirty="0">
                <a:solidFill>
                  <a:schemeClr val="tx1"/>
                </a:solidFill>
              </a:rPr>
              <a:t>for Persecuted Church Worldwide</a:t>
            </a:r>
            <a:br>
              <a:rPr lang="en-US" altLang="ko-KR" sz="2400" b="1" dirty="0">
                <a:solidFill>
                  <a:schemeClr val="tx1"/>
                </a:solidFill>
              </a:rPr>
            </a:br>
            <a:r>
              <a:rPr lang="ko-KR" altLang="en-US" sz="1600" dirty="0">
                <a:solidFill>
                  <a:schemeClr val="tx1"/>
                </a:solidFill>
              </a:rPr>
              <a:t>전세계 박해 받는 교회를 위한 </a:t>
            </a:r>
            <a:br>
              <a:rPr lang="en-US" altLang="ko-KR" sz="1600" dirty="0">
                <a:solidFill>
                  <a:schemeClr val="tx1"/>
                </a:solidFill>
              </a:rPr>
            </a:br>
            <a:r>
              <a:rPr lang="ko-KR" altLang="en-US" sz="1600" dirty="0">
                <a:solidFill>
                  <a:schemeClr val="tx1"/>
                </a:solidFill>
              </a:rPr>
              <a:t>오픈도어 기도회</a:t>
            </a:r>
            <a:endParaRPr lang="ko-KR" altLang="en-US" sz="2400" dirty="0"/>
          </a:p>
        </p:txBody>
      </p:sp>
      <p:sp>
        <p:nvSpPr>
          <p:cNvPr id="4" name="부제목 3">
            <a:extLst>
              <a:ext uri="{FF2B5EF4-FFF2-40B4-BE49-F238E27FC236}">
                <a16:creationId xmlns:a16="http://schemas.microsoft.com/office/drawing/2014/main" id="{698C8D7F-7438-4D26-913F-386C46308A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48670" y="4155083"/>
            <a:ext cx="4490112" cy="553395"/>
          </a:xfrm>
        </p:spPr>
        <p:txBody>
          <a:bodyPr rtlCol="0">
            <a:noAutofit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1200" dirty="0">
                <a:solidFill>
                  <a:schemeClr val="tx1"/>
                </a:solidFill>
              </a:rPr>
              <a:t>2023</a:t>
            </a:r>
            <a:r>
              <a:rPr lang="ko-KR" altLang="en-US" sz="1200" dirty="0">
                <a:solidFill>
                  <a:schemeClr val="tx1"/>
                </a:solidFill>
              </a:rPr>
              <a:t>년 </a:t>
            </a:r>
            <a:r>
              <a:rPr lang="en-US" altLang="ko-KR" sz="1200" dirty="0">
                <a:solidFill>
                  <a:schemeClr val="tx1"/>
                </a:solidFill>
              </a:rPr>
              <a:t>6</a:t>
            </a:r>
            <a:r>
              <a:rPr lang="ko-KR" altLang="en-US" sz="1200" dirty="0">
                <a:solidFill>
                  <a:schemeClr val="tx1"/>
                </a:solidFill>
              </a:rPr>
              <a:t>월 </a:t>
            </a:r>
            <a:r>
              <a:rPr lang="en-US" altLang="ko-KR" sz="1200" dirty="0">
                <a:solidFill>
                  <a:schemeClr val="tx1"/>
                </a:solidFill>
              </a:rPr>
              <a:t>27</a:t>
            </a:r>
            <a:r>
              <a:rPr lang="ko-KR" altLang="en-US" sz="1200" dirty="0">
                <a:solidFill>
                  <a:schemeClr val="tx1"/>
                </a:solidFill>
              </a:rPr>
              <a:t>일</a:t>
            </a:r>
            <a:r>
              <a:rPr lang="en-US" altLang="ko-KR" sz="1200" dirty="0">
                <a:solidFill>
                  <a:schemeClr val="tx1"/>
                </a:solidFill>
              </a:rPr>
              <a:t>(</a:t>
            </a:r>
            <a:r>
              <a:rPr lang="ko-KR" altLang="en-US" sz="1200" dirty="0">
                <a:solidFill>
                  <a:schemeClr val="tx1"/>
                </a:solidFill>
              </a:rPr>
              <a:t>화</a:t>
            </a:r>
            <a:r>
              <a:rPr lang="en-US" altLang="ko-KR" sz="1200" dirty="0">
                <a:solidFill>
                  <a:schemeClr val="tx1"/>
                </a:solidFill>
              </a:rPr>
              <a:t>) pm7:30-8:30/Zoom 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tx1"/>
                </a:solidFill>
              </a:rPr>
              <a:t>회의 </a:t>
            </a:r>
            <a:r>
              <a:rPr lang="en-US" altLang="ko-KR" sz="1200" dirty="0">
                <a:solidFill>
                  <a:schemeClr val="tx1"/>
                </a:solidFill>
              </a:rPr>
              <a:t>ID 4286956103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pic>
        <p:nvPicPr>
          <p:cNvPr id="100" name="그림 개체 틀 99" descr="배경에 패들보더가 있는 해변 사진&#10;">
            <a:extLst>
              <a:ext uri="{FF2B5EF4-FFF2-40B4-BE49-F238E27FC236}">
                <a16:creationId xmlns:a16="http://schemas.microsoft.com/office/drawing/2014/main" id="{BEFE2176-37D6-418A-AD49-4B0D396F24C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t="7802" b="7802"/>
          <a:stretch/>
        </p:blipFill>
        <p:spPr>
          <a:xfrm>
            <a:off x="1539" y="8"/>
            <a:ext cx="12188938" cy="6857992"/>
          </a:xfrm>
        </p:spPr>
      </p:pic>
    </p:spTree>
    <p:extLst>
      <p:ext uri="{BB962C8B-B14F-4D97-AF65-F5344CB8AC3E}">
        <p14:creationId xmlns:p14="http://schemas.microsoft.com/office/powerpoint/2010/main" val="2735627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E1D6B15-8FD9-4DBA-937D-A035F2A31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4728" y="1078992"/>
            <a:ext cx="5797296" cy="1225296"/>
          </a:xfrm>
        </p:spPr>
        <p:txBody>
          <a:bodyPr rtlCol="0"/>
          <a:lstStyle/>
          <a:p>
            <a:pPr rtl="0"/>
            <a:r>
              <a:rPr lang="ko-KR" altLang="en-US" dirty="0"/>
              <a:t>순서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9" name="그림 개체 틀 8" descr="거북이 옆에서 수용하는 다이버 사진">
            <a:extLst>
              <a:ext uri="{FF2B5EF4-FFF2-40B4-BE49-F238E27FC236}">
                <a16:creationId xmlns:a16="http://schemas.microsoft.com/office/drawing/2014/main" id="{8D74DD2C-F3C3-47CA-BA67-6081ADAFF40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9848" y="896112"/>
            <a:ext cx="2176272" cy="2514600"/>
          </a:xfrm>
        </p:spPr>
      </p:pic>
      <p:pic>
        <p:nvPicPr>
          <p:cNvPr id="11" name="그림 개체 틀 10" descr="해변에서 서핑보드를 들고 있는 사람 사진&#10;">
            <a:extLst>
              <a:ext uri="{FF2B5EF4-FFF2-40B4-BE49-F238E27FC236}">
                <a16:creationId xmlns:a16="http://schemas.microsoft.com/office/drawing/2014/main" id="{C906B932-B0C9-4994-83C3-74581542630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36976" y="896112"/>
            <a:ext cx="2176272" cy="2514600"/>
          </a:xfrm>
        </p:spPr>
      </p:pic>
      <p:pic>
        <p:nvPicPr>
          <p:cNvPr id="14" name="그림 개체 틀 13" descr="파도 사진">
            <a:extLst>
              <a:ext uri="{FF2B5EF4-FFF2-40B4-BE49-F238E27FC236}">
                <a16:creationId xmlns:a16="http://schemas.microsoft.com/office/drawing/2014/main" id="{77ACA1AC-D365-42BD-8398-A0F69FC32521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5"/>
          <a:srcRect l="21149" r="21149"/>
          <a:stretch/>
        </p:blipFill>
        <p:spPr>
          <a:xfrm>
            <a:off x="1069848" y="3410712"/>
            <a:ext cx="2176272" cy="2514600"/>
          </a:xfrm>
        </p:spPr>
      </p:pic>
      <p:pic>
        <p:nvPicPr>
          <p:cNvPr id="13" name="그림 개체 틀 12" descr="파도를 타는 서퍼 사진">
            <a:extLst>
              <a:ext uri="{FF2B5EF4-FFF2-40B4-BE49-F238E27FC236}">
                <a16:creationId xmlns:a16="http://schemas.microsoft.com/office/drawing/2014/main" id="{1420ADBB-5A27-484C-B18D-F2C1CF8BF158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36976" y="3410712"/>
            <a:ext cx="2176272" cy="2514600"/>
          </a:xfrm>
        </p:spPr>
      </p:pic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2AB768D-85F6-4B7C-BD45-CE6CDE8164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4728" y="2304242"/>
            <a:ext cx="5524499" cy="3253622"/>
          </a:xfrm>
        </p:spPr>
        <p:txBody>
          <a:bodyPr rtlCol="0"/>
          <a:lstStyle/>
          <a:p>
            <a:r>
              <a:rPr lang="ko-KR" altLang="ko-KR" sz="2000" dirty="0">
                <a:solidFill>
                  <a:schemeClr val="tx1"/>
                </a:solidFill>
              </a:rPr>
              <a:t>찬양 </a:t>
            </a:r>
            <a:r>
              <a:rPr lang="en-US" altLang="ko-KR" sz="2000" dirty="0">
                <a:solidFill>
                  <a:schemeClr val="tx1"/>
                </a:solidFill>
              </a:rPr>
              <a:t>5’</a:t>
            </a:r>
            <a:r>
              <a:rPr lang="ko-KR" altLang="ko-KR" sz="2000" dirty="0">
                <a:solidFill>
                  <a:schemeClr val="tx1"/>
                </a:solidFill>
              </a:rPr>
              <a:t> </a:t>
            </a:r>
            <a:endParaRPr lang="en-US" altLang="ko-KR" sz="2000" dirty="0">
              <a:solidFill>
                <a:schemeClr val="tx1"/>
              </a:solidFill>
            </a:endParaRPr>
          </a:p>
          <a:p>
            <a:r>
              <a:rPr lang="ko-KR" altLang="en-US" dirty="0">
                <a:solidFill>
                  <a:schemeClr val="tx1"/>
                </a:solidFill>
              </a:rPr>
              <a:t>영상</a:t>
            </a:r>
            <a:r>
              <a:rPr lang="en-US" altLang="ko-KR" dirty="0">
                <a:solidFill>
                  <a:schemeClr val="tx1"/>
                </a:solidFill>
              </a:rPr>
              <a:t>(3‘)</a:t>
            </a:r>
            <a:br>
              <a:rPr lang="en-US" altLang="ko-KR" sz="2000" dirty="0">
                <a:solidFill>
                  <a:schemeClr val="tx1"/>
                </a:solidFill>
              </a:rPr>
            </a:br>
            <a:r>
              <a:rPr lang="en-US" altLang="ko-KR" sz="2000" dirty="0">
                <a:solidFill>
                  <a:schemeClr val="tx1"/>
                </a:solidFill>
              </a:rPr>
              <a:t>OPENDOORS CORE VALUE(5’)</a:t>
            </a:r>
            <a:br>
              <a:rPr lang="en-US" altLang="ko-KR" sz="2000" dirty="0">
                <a:solidFill>
                  <a:schemeClr val="tx1"/>
                </a:solidFill>
              </a:rPr>
            </a:br>
            <a:r>
              <a:rPr lang="ko-KR" altLang="en-US" sz="2000" dirty="0">
                <a:solidFill>
                  <a:schemeClr val="tx1"/>
                </a:solidFill>
              </a:rPr>
              <a:t>소그룹 </a:t>
            </a:r>
            <a:r>
              <a:rPr lang="ko-KR" altLang="ko-KR" sz="2000" dirty="0">
                <a:solidFill>
                  <a:schemeClr val="tx1"/>
                </a:solidFill>
              </a:rPr>
              <a:t>나눔 </a:t>
            </a:r>
            <a:r>
              <a:rPr lang="en-US" altLang="ko-KR" sz="2000" dirty="0">
                <a:solidFill>
                  <a:schemeClr val="tx1"/>
                </a:solidFill>
              </a:rPr>
              <a:t>15’</a:t>
            </a:r>
            <a:br>
              <a:rPr lang="en-US" altLang="ko-KR" sz="2000" dirty="0">
                <a:solidFill>
                  <a:schemeClr val="tx1"/>
                </a:solidFill>
              </a:rPr>
            </a:br>
            <a:r>
              <a:rPr lang="ko-KR" altLang="en-US" sz="2000" dirty="0">
                <a:solidFill>
                  <a:schemeClr val="tx1"/>
                </a:solidFill>
              </a:rPr>
              <a:t>박해 받는 교</a:t>
            </a:r>
            <a:r>
              <a:rPr lang="ko-KR" altLang="ko-KR" sz="2000" dirty="0">
                <a:solidFill>
                  <a:schemeClr val="tx1"/>
                </a:solidFill>
              </a:rPr>
              <a:t>회를 위한 기도</a:t>
            </a:r>
            <a:r>
              <a:rPr lang="en-US" altLang="ko-KR" sz="2000" dirty="0">
                <a:solidFill>
                  <a:schemeClr val="tx1"/>
                </a:solidFill>
              </a:rPr>
              <a:t>(30’)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슬라이드 번호 개체 틀 16">
            <a:extLst>
              <a:ext uri="{FF2B5EF4-FFF2-40B4-BE49-F238E27FC236}">
                <a16:creationId xmlns:a16="http://schemas.microsoft.com/office/drawing/2014/main" id="{C451C227-806A-4DE3-9B09-36809B587388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1457919" y="6382512"/>
            <a:ext cx="500997" cy="365125"/>
          </a:xfrm>
        </p:spPr>
        <p:txBody>
          <a:bodyPr rtlCol="0"/>
          <a:lstStyle/>
          <a:p>
            <a:pPr rtl="0"/>
            <a:fld id="{4C8B8A27-DF03-4546-BA93-21C967D57E5C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/>
              <a:t>2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4CDBA34-DDFE-4712-B837-B0D277131263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 rtlCol="0"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월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27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일 오픈도어 </a:t>
            </a:r>
            <a:r>
              <a:rPr lang="ko-KR" altLang="en-US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화요기도회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BF05D1D-8C9F-492C-B8A4-73A49CC5A68F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 rtlCol="0"/>
          <a:lstStyle/>
          <a:p>
            <a:pPr rtl="0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샘플 바닥글 텍스트</a:t>
            </a:r>
          </a:p>
        </p:txBody>
      </p:sp>
    </p:spTree>
    <p:extLst>
      <p:ext uri="{BB962C8B-B14F-4D97-AF65-F5344CB8AC3E}">
        <p14:creationId xmlns:p14="http://schemas.microsoft.com/office/powerpoint/2010/main" val="613521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0412" y="457975"/>
            <a:ext cx="4002921" cy="817204"/>
          </a:xfrm>
        </p:spPr>
        <p:txBody>
          <a:bodyPr vert="horz" lIns="91392" tIns="45696" rIns="91392" bIns="45696" rtlCol="0" anchor="b" anchorCtr="0">
            <a:normAutofit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1999" dirty="0">
                <a:latin typeface="Aharoni" panose="02010803020104030203" pitchFamily="2" charset="-79"/>
                <a:cs typeface="Aharoni" panose="02010803020104030203" pitchFamily="2" charset="-79"/>
              </a:rPr>
              <a:t>OPEN DOORS CORE VALUE/</a:t>
            </a:r>
            <a:r>
              <a:rPr lang="ko-KR" altLang="en-US" sz="1999" dirty="0">
                <a:latin typeface="Aharoni" panose="02010803020104030203" pitchFamily="2" charset="-79"/>
                <a:cs typeface="Aharoni" panose="02010803020104030203" pitchFamily="2" charset="-79"/>
              </a:rPr>
              <a:t>핵심가치</a:t>
            </a:r>
            <a:r>
              <a:rPr lang="en-US" altLang="ko-KR" sz="1999" dirty="0">
                <a:latin typeface="Aharoni" panose="02010803020104030203" pitchFamily="2" charset="-79"/>
                <a:cs typeface="Aharoni" panose="02010803020104030203" pitchFamily="2" charset="-79"/>
              </a:rPr>
              <a:t> (3’)</a:t>
            </a: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tretch/>
        </p:blipFill>
        <p:spPr>
          <a:xfrm>
            <a:off x="1312920" y="894"/>
            <a:ext cx="5495095" cy="6408275"/>
          </a:xfrm>
          <a:prstGeom prst="rect">
            <a:avLst/>
          </a:prstGeom>
          <a:noFill/>
        </p:spPr>
      </p:pic>
      <p:sp>
        <p:nvSpPr>
          <p:cNvPr id="32" name="Footer Placeholder 5">
            <a:extLst>
              <a:ext uri="{FF2B5EF4-FFF2-40B4-BE49-F238E27FC236}">
                <a16:creationId xmlns:a16="http://schemas.microsoft.com/office/drawing/2014/main" id="{89D3F019-984C-AE66-5596-F3E5A9544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826736" y="1911492"/>
            <a:ext cx="4113728" cy="45708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ko-KR"/>
              <a:t>샘플 바닥글 텍스트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62264" y="1570668"/>
            <a:ext cx="4004030" cy="4386563"/>
          </a:xfrm>
        </p:spPr>
        <p:txBody>
          <a:bodyPr vert="horz" lIns="91392" tIns="45696" rIns="91392" bIns="45696" rtlCol="0">
            <a:normAutofit fontScale="85000" lnSpcReduction="10000"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400" b="1" dirty="0"/>
              <a:t>1. </a:t>
            </a:r>
            <a:r>
              <a:rPr lang="ko-KR" altLang="en-US" sz="1400" b="1" dirty="0"/>
              <a:t>우리는 그리스도의 몸의 지체이다</a:t>
            </a:r>
            <a:r>
              <a:rPr lang="en-US" altLang="ko-KR" sz="1400" b="1" dirty="0"/>
              <a:t>. 	</a:t>
            </a:r>
            <a:br>
              <a:rPr lang="en-US" altLang="ko-KR" sz="1400" b="1" dirty="0"/>
            </a:br>
            <a:r>
              <a:rPr lang="en-US" altLang="ko-KR" sz="1400" b="1" dirty="0"/>
              <a:t>    We are part of the Body of Christ.</a:t>
            </a:r>
            <a:br>
              <a:rPr lang="en-US" altLang="ko-KR" sz="1400" b="1" dirty="0"/>
            </a:br>
            <a:r>
              <a:rPr lang="en-US" altLang="ko-KR" sz="1400" b="1" dirty="0"/>
              <a:t>2. </a:t>
            </a:r>
            <a:r>
              <a:rPr lang="ko-KR" altLang="en-US" sz="1400" b="1" dirty="0"/>
              <a:t>우리는 박해 받는 교회를 섬긴다</a:t>
            </a:r>
            <a:r>
              <a:rPr lang="en-US" altLang="ko-KR" sz="1400" b="1" dirty="0"/>
              <a:t>. 	</a:t>
            </a:r>
            <a:br>
              <a:rPr lang="en-US" altLang="ko-KR" sz="1400" b="1" dirty="0"/>
            </a:br>
            <a:r>
              <a:rPr lang="en-US" altLang="ko-KR" sz="1400" b="1" dirty="0"/>
              <a:t>    We are Persecuted Church driven.</a:t>
            </a:r>
            <a:br>
              <a:rPr lang="en-US" altLang="ko-KR" sz="1400" b="1" dirty="0"/>
            </a:br>
            <a:r>
              <a:rPr lang="en-US" altLang="ko-KR" sz="1400" b="1" dirty="0"/>
              <a:t>3. </a:t>
            </a:r>
            <a:r>
              <a:rPr lang="ko-KR" altLang="en-US" sz="1400" b="1" dirty="0"/>
              <a:t>우리는 성경의 사람이다</a:t>
            </a:r>
            <a:r>
              <a:rPr lang="en-US" altLang="ko-KR" sz="1400" b="1" dirty="0"/>
              <a:t>. 		</a:t>
            </a:r>
            <a:br>
              <a:rPr lang="en-US" altLang="ko-KR" sz="1400" b="1" dirty="0"/>
            </a:br>
            <a:r>
              <a:rPr lang="en-US" altLang="ko-KR" sz="1400" b="1" dirty="0"/>
              <a:t>    We are people of the Bible. </a:t>
            </a:r>
            <a:br>
              <a:rPr lang="en-US" altLang="ko-KR" sz="1400" b="1" dirty="0"/>
            </a:br>
            <a:r>
              <a:rPr lang="en-US" altLang="ko-KR" sz="1400" b="1" dirty="0"/>
              <a:t>4. </a:t>
            </a:r>
            <a:r>
              <a:rPr lang="ko-KR" altLang="en-US" sz="1400" b="1" dirty="0"/>
              <a:t>우리는 기도의 사람이다</a:t>
            </a:r>
            <a:r>
              <a:rPr lang="en-US" altLang="ko-KR" sz="1400" b="1" dirty="0"/>
              <a:t>. 		</a:t>
            </a:r>
            <a:br>
              <a:rPr lang="en-US" altLang="ko-KR" sz="1400" b="1" dirty="0"/>
            </a:br>
            <a:r>
              <a:rPr lang="en-US" altLang="ko-KR" sz="1400" b="1" dirty="0"/>
              <a:t>    We are people of prayer.</a:t>
            </a:r>
            <a:br>
              <a:rPr lang="en-US" altLang="ko-KR" sz="1400" b="1" dirty="0"/>
            </a:br>
            <a:r>
              <a:rPr lang="en-US" altLang="ko-KR" sz="1400" b="1" dirty="0"/>
              <a:t>5. </a:t>
            </a:r>
            <a:r>
              <a:rPr lang="ko-KR" altLang="en-US" sz="1400" b="1" dirty="0"/>
              <a:t>우리는 믿음으로 살며 사역한다</a:t>
            </a:r>
            <a:r>
              <a:rPr lang="en-US" altLang="ko-KR" sz="1400" b="1" dirty="0"/>
              <a:t>.	</a:t>
            </a:r>
            <a:br>
              <a:rPr lang="en-US" altLang="ko-KR" sz="1400" b="1" dirty="0"/>
            </a:br>
            <a:r>
              <a:rPr lang="en-US" altLang="ko-KR" sz="1400" b="1" dirty="0"/>
              <a:t>    We live and work by faith.</a:t>
            </a:r>
            <a:br>
              <a:rPr lang="en-US" altLang="ko-KR" sz="1400" b="1" dirty="0"/>
            </a:br>
            <a:r>
              <a:rPr lang="en-US" altLang="ko-KR" sz="1400" b="1" dirty="0"/>
              <a:t>6. </a:t>
            </a:r>
            <a:r>
              <a:rPr lang="ko-KR" altLang="en-US" sz="1400" b="1" dirty="0"/>
              <a:t>우리는 예수 그리스도와 그의 지상명령에 헌신한다</a:t>
            </a:r>
            <a:r>
              <a:rPr lang="en-US" altLang="ko-KR" sz="1400" b="1" dirty="0"/>
              <a:t>.</a:t>
            </a:r>
            <a:br>
              <a:rPr lang="en-US" altLang="ko-KR" sz="1400" b="1" dirty="0"/>
            </a:br>
            <a:r>
              <a:rPr lang="en-US" altLang="ko-KR" sz="1400" b="1" dirty="0"/>
              <a:t>    We are devoted to Jesus Christ and His commission.</a:t>
            </a:r>
            <a:br>
              <a:rPr lang="en-US" altLang="ko-KR" sz="1400" b="1" dirty="0"/>
            </a:br>
            <a:r>
              <a:rPr lang="en-US" altLang="ko-KR" sz="1400" b="1" dirty="0"/>
              <a:t>7. </a:t>
            </a:r>
            <a:r>
              <a:rPr lang="ko-KR" altLang="en-US" sz="1400" b="1" dirty="0"/>
              <a:t>우리는 오직 하나님의 영광을 위해 사역한다</a:t>
            </a:r>
            <a:r>
              <a:rPr lang="en-US" altLang="ko-KR" sz="1400" b="1" dirty="0"/>
              <a:t>.</a:t>
            </a:r>
            <a:br>
              <a:rPr lang="en-US" altLang="ko-KR" sz="1400" b="1" dirty="0"/>
            </a:br>
            <a:r>
              <a:rPr lang="en-US" altLang="ko-KR" sz="1400" b="1" dirty="0"/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6293" y="6409169"/>
            <a:ext cx="438798" cy="447939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01389E6-C847-4AD0-B56D-D205B2EAB1EE}" type="slidenum">
              <a:rPr lang="en-US" altLang="ko-KR" smtClean="0"/>
              <a:pPr>
                <a:spcAft>
                  <a:spcPts val="600"/>
                </a:spcAft>
              </a:pPr>
              <a:t>3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02E04E8F-2D23-4DA1-95F8-B758F6D3C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4" y="457203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en-US" altLang="ko-KR" sz="2799" dirty="0">
                <a:latin typeface="Aharoni" panose="02010803020104030203" pitchFamily="2" charset="-79"/>
                <a:cs typeface="Aharoni" panose="02010803020104030203" pitchFamily="2" charset="-79"/>
              </a:rPr>
              <a:t>OPEN DOORS </a:t>
            </a:r>
            <a:br>
              <a:rPr lang="en-US" altLang="ko-KR" sz="2799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altLang="ko-KR" sz="2799" dirty="0">
                <a:latin typeface="Aharoni" panose="02010803020104030203" pitchFamily="2" charset="-79"/>
                <a:cs typeface="Aharoni" panose="02010803020104030203" pitchFamily="2" charset="-79"/>
              </a:rPr>
              <a:t>CORE VALUE </a:t>
            </a:r>
          </a:p>
        </p:txBody>
      </p:sp>
      <p:pic>
        <p:nvPicPr>
          <p:cNvPr id="7" name="그림 개체 틀 6">
            <a:extLst>
              <a:ext uri="{FF2B5EF4-FFF2-40B4-BE49-F238E27FC236}">
                <a16:creationId xmlns:a16="http://schemas.microsoft.com/office/drawing/2014/main" id="{64A76F6C-9A3B-492F-AA50-1D92693A1CD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6" r="7706"/>
          <a:stretch/>
        </p:blipFill>
        <p:spPr>
          <a:xfrm>
            <a:off x="20" y="403696"/>
            <a:ext cx="7608478" cy="6006248"/>
          </a:xfrm>
          <a:noFill/>
        </p:spPr>
      </p:pic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2C70B1A7-AD87-7140-2E7E-B83DD7109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0"/>
            <a:ext cx="4114800" cy="36512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9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900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FA7D6E7D-019F-4C81-AB67-977ED710707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643939" y="2530477"/>
            <a:ext cx="3023806" cy="3427413"/>
          </a:xfrm>
        </p:spPr>
        <p:txBody>
          <a:bodyPr rtlCol="0">
            <a:normAutofit/>
          </a:bodyPr>
          <a:lstStyle/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ko-KR" altLang="en-US" dirty="0"/>
              <a:t>당신이 생각하는 오픈도어의 </a:t>
            </a:r>
            <a:r>
              <a:rPr lang="en-US" altLang="ko-KR" dirty="0"/>
              <a:t>DNA</a:t>
            </a:r>
            <a:r>
              <a:rPr lang="ko-KR" altLang="en-US" dirty="0"/>
              <a:t>는 무엇일까요</a:t>
            </a:r>
            <a:r>
              <a:rPr lang="en-US" altLang="ko-KR" dirty="0"/>
              <a:t>?</a:t>
            </a:r>
            <a:endParaRPr lang="ko-KR" altLang="en-US" dirty="0"/>
          </a:p>
        </p:txBody>
      </p:sp>
      <p:sp>
        <p:nvSpPr>
          <p:cNvPr id="14" name="Date Placeholder 5">
            <a:extLst>
              <a:ext uri="{FF2B5EF4-FFF2-40B4-BE49-F238E27FC236}">
                <a16:creationId xmlns:a16="http://schemas.microsoft.com/office/drawing/2014/main" id="{3EF1DCD8-4B6B-973B-D577-8017286763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7710" y="6441304"/>
            <a:ext cx="2743200" cy="365125"/>
          </a:xfrm>
        </p:spPr>
        <p:txBody>
          <a:bodyPr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월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27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일 오픈도어 </a:t>
            </a:r>
            <a:r>
              <a:rPr lang="ko-KR" altLang="en-US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화요기도회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Slide Number Placeholder 6">
            <a:extLst>
              <a:ext uri="{FF2B5EF4-FFF2-40B4-BE49-F238E27FC236}">
                <a16:creationId xmlns:a16="http://schemas.microsoft.com/office/drawing/2014/main" id="{E3F5F5DA-3FF1-DBAA-84D4-37B28FFA9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fld id="{C01389E6-C847-4AD0-B56D-D205B2EAB1EE}" type="slidenum">
              <a:rPr lang="en-US" altLang="ko-KR" smtClean="0"/>
              <a:pPr rtl="0">
                <a:spcAft>
                  <a:spcPts val="600"/>
                </a:spcAft>
              </a:pPr>
              <a:t>4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25611408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9BD83A0-6E4F-46C9-AF62-0547DEB1BE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224" y="1170432"/>
            <a:ext cx="7379208" cy="1033272"/>
          </a:xfrm>
        </p:spPr>
        <p:txBody>
          <a:bodyPr rtlCol="0"/>
          <a:lstStyle/>
          <a:p>
            <a:pPr rtl="0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나눔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0709862-4346-4119-833E-90F31F77A1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0700" y="2431099"/>
            <a:ext cx="7263653" cy="3055301"/>
          </a:xfrm>
        </p:spPr>
        <p:txBody>
          <a:bodyPr rtlCol="0"/>
          <a:lstStyle/>
          <a:p>
            <a:pPr rtl="0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지하교인 어머니로부터 시작된 평생기도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『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예수님의 이름으로 </a:t>
            </a:r>
            <a:r>
              <a:rPr lang="ko-KR" altLang="en-US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기도했슴다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』 </a:t>
            </a:r>
            <a:r>
              <a:rPr lang="ko-KR" altLang="en-US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이한나</a:t>
            </a:r>
            <a:r>
              <a:rPr lang="ko-KR" altLang="en-US" dirty="0" err="1"/>
              <a:t>집사의</a:t>
            </a:r>
            <a:r>
              <a:rPr lang="ko-KR" altLang="en-US" dirty="0"/>
              <a:t> 증언을 통해 북한 지하교회 성도들의 기도의 삶을 돌아봅시다</a:t>
            </a:r>
            <a:r>
              <a:rPr lang="en-US" altLang="ko-KR" dirty="0"/>
              <a:t>. </a:t>
            </a:r>
            <a:r>
              <a:rPr lang="ko-KR" altLang="en-US" dirty="0"/>
              <a:t>어떤 도전을 받았습니까</a:t>
            </a:r>
            <a:r>
              <a:rPr lang="en-US" altLang="ko-KR" dirty="0"/>
              <a:t>?</a:t>
            </a:r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7" name="그림 개체 틀 6" descr="보드와 바다를 달리는 세 명의 서퍼 사진">
            <a:extLst>
              <a:ext uri="{FF2B5EF4-FFF2-40B4-BE49-F238E27FC236}">
                <a16:creationId xmlns:a16="http://schemas.microsoft.com/office/drawing/2014/main" id="{1FFACD99-5960-48A3-9437-18208B1564A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t="1724" b="1724"/>
          <a:stretch/>
        </p:blipFill>
        <p:spPr>
          <a:xfrm>
            <a:off x="9546336" y="877824"/>
            <a:ext cx="2651760" cy="1709928"/>
          </a:xfrm>
        </p:spPr>
      </p:pic>
      <p:pic>
        <p:nvPicPr>
          <p:cNvPr id="8" name="그림 개체 틀 7" descr="파도 사진 ">
            <a:extLst>
              <a:ext uri="{FF2B5EF4-FFF2-40B4-BE49-F238E27FC236}">
                <a16:creationId xmlns:a16="http://schemas.microsoft.com/office/drawing/2014/main" id="{A5BF031D-4D83-431A-B029-C66088B4B26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/>
          <a:srcRect t="1661" b="1661"/>
          <a:stretch/>
        </p:blipFill>
        <p:spPr>
          <a:xfrm>
            <a:off x="9546336" y="2587752"/>
            <a:ext cx="2651760" cy="1709928"/>
          </a:xfrm>
        </p:spPr>
      </p:pic>
      <p:pic>
        <p:nvPicPr>
          <p:cNvPr id="9" name="그림 개체 틀 8" descr="바다에서 노를 젓고 있는 여성 서퍼 사진">
            <a:extLst>
              <a:ext uri="{FF2B5EF4-FFF2-40B4-BE49-F238E27FC236}">
                <a16:creationId xmlns:a16="http://schemas.microsoft.com/office/drawing/2014/main" id="{77859F56-ADFF-48B7-B5A0-7C09AA63036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5"/>
          <a:srcRect t="1686" b="1686"/>
          <a:stretch/>
        </p:blipFill>
        <p:spPr>
          <a:xfrm>
            <a:off x="9546336" y="4279392"/>
            <a:ext cx="2651760" cy="1709928"/>
          </a:xfrm>
        </p:spPr>
      </p:pic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CF1E01D-3E92-4822-9718-39D08CCF43C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457919" y="6382512"/>
            <a:ext cx="500997" cy="365125"/>
          </a:xfrm>
        </p:spPr>
        <p:txBody>
          <a:bodyPr rtlCol="0"/>
          <a:lstStyle/>
          <a:p>
            <a:pPr rtl="0"/>
            <a:fld id="{4C8B8A27-DF03-4546-BA93-21C967D57E5C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rtl="0"/>
              <a:t>5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1684AB2-7B25-4516-80C8-299DA9610D10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 rtlCol="0"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월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27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일 오픈도어 </a:t>
            </a:r>
            <a:r>
              <a:rPr lang="ko-KR" altLang="en-US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화요기도회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바닥글 개체 틀 9">
            <a:extLst>
              <a:ext uri="{FF2B5EF4-FFF2-40B4-BE49-F238E27FC236}">
                <a16:creationId xmlns:a16="http://schemas.microsoft.com/office/drawing/2014/main" id="{3C142BB4-D21A-413E-879F-AD1DA087726D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pPr rtl="0"/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샘플 바닥글 텍스트</a:t>
            </a:r>
          </a:p>
        </p:txBody>
      </p:sp>
    </p:spTree>
    <p:extLst>
      <p:ext uri="{BB962C8B-B14F-4D97-AF65-F5344CB8AC3E}">
        <p14:creationId xmlns:p14="http://schemas.microsoft.com/office/powerpoint/2010/main" val="42605251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제목 121">
            <a:extLst>
              <a:ext uri="{FF2B5EF4-FFF2-40B4-BE49-F238E27FC236}">
                <a16:creationId xmlns:a16="http://schemas.microsoft.com/office/drawing/2014/main" id="{5F4BBB6B-6E50-453D-9189-19A27B2B27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6544" y="4937760"/>
            <a:ext cx="8028432" cy="886968"/>
          </a:xfrm>
        </p:spPr>
        <p:txBody>
          <a:bodyPr rtlCol="0"/>
          <a:lstStyle/>
          <a:p>
            <a:pPr rtl="0"/>
            <a:r>
              <a:rPr lang="ko-KR" altLang="en-US" sz="4000" dirty="0">
                <a:solidFill>
                  <a:schemeClr val="accent4">
                    <a:lumMod val="50000"/>
                  </a:schemeClr>
                </a:solidFill>
                <a:latin typeface="휴먼매직체" panose="02030504000101010101" pitchFamily="18" charset="-127"/>
                <a:ea typeface="휴먼매직체" panose="02030504000101010101" pitchFamily="18" charset="-127"/>
              </a:rPr>
              <a:t>박해 받는 교회를 위한 기도</a:t>
            </a:r>
            <a:r>
              <a:rPr lang="en-US" altLang="ko-KR" sz="4000" dirty="0">
                <a:solidFill>
                  <a:schemeClr val="accent4">
                    <a:lumMod val="50000"/>
                  </a:schemeClr>
                </a:solidFill>
                <a:latin typeface="휴먼매직체" panose="02030504000101010101" pitchFamily="18" charset="-127"/>
                <a:ea typeface="휴먼매직체" panose="02030504000101010101" pitchFamily="18" charset="-127"/>
              </a:rPr>
              <a:t>(30')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부제목 3">
            <a:extLst>
              <a:ext uri="{FF2B5EF4-FFF2-40B4-BE49-F238E27FC236}">
                <a16:creationId xmlns:a16="http://schemas.microsoft.com/office/drawing/2014/main" id="{F82D321F-D2F9-442A-8FA5-7C32A27105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80983" y="5945844"/>
            <a:ext cx="6396471" cy="509627"/>
          </a:xfrm>
        </p:spPr>
        <p:txBody>
          <a:bodyPr rtlCol="0"/>
          <a:lstStyle/>
          <a:p>
            <a:pPr rtl="0"/>
            <a:r>
              <a:rPr lang="en-US" altLang="ko-KR" dirty="0">
                <a:solidFill>
                  <a:schemeClr val="accent4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Prayer for Persecuted </a:t>
            </a:r>
            <a:r>
              <a:rPr lang="en-US" altLang="ko-KR" dirty="0">
                <a:solidFill>
                  <a:schemeClr val="accent4">
                    <a:lumMod val="50000"/>
                  </a:schemeClr>
                </a:solidFill>
              </a:rPr>
              <a:t>C</a:t>
            </a:r>
            <a:r>
              <a:rPr lang="en-US" altLang="ko-KR" dirty="0">
                <a:solidFill>
                  <a:schemeClr val="accent4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hurch</a:t>
            </a:r>
            <a:endParaRPr lang="ko-KR" altLang="en-US" dirty="0">
              <a:solidFill>
                <a:schemeClr val="accent4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5" name="그림 개체 틀 4" descr="파도 배럴 서퍼 사진">
            <a:extLst>
              <a:ext uri="{FF2B5EF4-FFF2-40B4-BE49-F238E27FC236}">
                <a16:creationId xmlns:a16="http://schemas.microsoft.com/office/drawing/2014/main" id="{E1D0B9CD-9B7A-4A55-904D-E920F3DF97F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t="17202" b="17202"/>
          <a:stretch/>
        </p:blipFill>
        <p:spPr>
          <a:xfrm>
            <a:off x="-4352" y="8"/>
            <a:ext cx="12200723" cy="4502143"/>
          </a:xfrm>
        </p:spPr>
      </p:pic>
    </p:spTree>
    <p:extLst>
      <p:ext uri="{BB962C8B-B14F-4D97-AF65-F5344CB8AC3E}">
        <p14:creationId xmlns:p14="http://schemas.microsoft.com/office/powerpoint/2010/main" val="16929804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85534194-745D-4888-BF16-6C09F65EA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57518"/>
            <a:ext cx="10058400" cy="663916"/>
          </a:xfrm>
        </p:spPr>
        <p:txBody>
          <a:bodyPr rtlCol="0">
            <a:normAutofit/>
          </a:bodyPr>
          <a:lstStyle/>
          <a:p>
            <a:pPr rtl="0"/>
            <a:r>
              <a:rPr lang="en-US" altLang="ko-KR" sz="2800" b="1" kern="0" dirty="0">
                <a:solidFill>
                  <a:schemeClr val="tx1"/>
                </a:solidFill>
                <a:ea typeface="굴림" panose="020B0600000101010101" pitchFamily="50" charset="-127"/>
              </a:rPr>
              <a:t>WWL </a:t>
            </a:r>
            <a:r>
              <a:rPr lang="ko-KR" altLang="en-US" sz="2800" b="1" kern="0" dirty="0">
                <a:solidFill>
                  <a:schemeClr val="tx1"/>
                </a:solidFill>
                <a:ea typeface="굴림" panose="020B0600000101010101" pitchFamily="50" charset="-127"/>
              </a:rPr>
              <a:t>박해순위 </a:t>
            </a:r>
            <a:r>
              <a:rPr lang="en-US" altLang="ko-KR" sz="2800" b="1" kern="0" dirty="0">
                <a:solidFill>
                  <a:schemeClr val="tx1"/>
                </a:solidFill>
                <a:ea typeface="굴림" panose="020B0600000101010101" pitchFamily="50" charset="-127"/>
              </a:rPr>
              <a:t>18</a:t>
            </a:r>
            <a:r>
              <a:rPr lang="ko-KR" altLang="en-US" sz="2800" b="1" kern="0" dirty="0">
                <a:solidFill>
                  <a:schemeClr val="tx1"/>
                </a:solidFill>
                <a:ea typeface="굴림" panose="020B0600000101010101" pitchFamily="50" charset="-127"/>
              </a:rPr>
              <a:t>위 국가</a:t>
            </a:r>
            <a:r>
              <a:rPr lang="en-US" altLang="ko-KR" sz="2800" dirty="0">
                <a:solidFill>
                  <a:schemeClr val="tx1"/>
                </a:solidFill>
              </a:rPr>
              <a:t>/</a:t>
            </a:r>
            <a:r>
              <a:rPr lang="en-US" altLang="ko-KR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Iraq</a:t>
            </a:r>
            <a:endParaRPr lang="ko-KR" altLang="en-US" sz="2800" dirty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C409A73-2FDB-4725-9558-77B4ACF929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294367"/>
            <a:ext cx="5157787" cy="823912"/>
          </a:xfrm>
        </p:spPr>
        <p:txBody>
          <a:bodyPr rtlCol="0">
            <a:noAutofit/>
          </a:bodyPr>
          <a:lstStyle/>
          <a:p>
            <a:pPr algn="just"/>
            <a:r>
              <a:rPr lang="en-US" altLang="ko-KR" sz="1050" dirty="0"/>
              <a:t>"</a:t>
            </a:r>
            <a:r>
              <a:rPr lang="ko-KR" altLang="en-US" sz="1050" dirty="0"/>
              <a:t>너희는 이전 일을 기억하지 말며 옛날 일을 생각하지 말라</a:t>
            </a:r>
            <a:r>
              <a:rPr lang="en-US" altLang="ko-KR" sz="1050" dirty="0"/>
              <a:t>" (</a:t>
            </a:r>
            <a:r>
              <a:rPr lang="ko-KR" altLang="en-US" sz="1050" dirty="0"/>
              <a:t>이사야 </a:t>
            </a:r>
            <a:r>
              <a:rPr lang="en-US" altLang="ko-KR" sz="1050" dirty="0"/>
              <a:t>43:18) </a:t>
            </a:r>
            <a:endParaRPr lang="ko-KR" altLang="en-US" sz="8800" b="0" i="0" u="none" strike="noStrike" baseline="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56D0F54D-A602-4D35-8BE1-6B9BE80789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193449"/>
            <a:ext cx="4998304" cy="4371254"/>
          </a:xfrm>
        </p:spPr>
        <p:txBody>
          <a:bodyPr rtlCol="0"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100" dirty="0"/>
              <a:t>이라크 기독교인들은 국가의 보호 없이 차별</a:t>
            </a:r>
            <a:r>
              <a:rPr lang="en-US" altLang="ko-KR" sz="1100" dirty="0"/>
              <a:t>, </a:t>
            </a:r>
            <a:r>
              <a:rPr lang="ko-KR" altLang="en-US" sz="1100" dirty="0"/>
              <a:t>괴롭힘</a:t>
            </a:r>
            <a:r>
              <a:rPr lang="en-US" altLang="ko-KR" sz="1100" dirty="0"/>
              <a:t>, </a:t>
            </a:r>
            <a:r>
              <a:rPr lang="ko-KR" altLang="en-US" sz="1100" dirty="0"/>
              <a:t>폭력적인 박해를 경험하고 있습니다</a:t>
            </a:r>
            <a:r>
              <a:rPr lang="en-US" altLang="ko-KR" sz="1100" dirty="0"/>
              <a:t>. 2014</a:t>
            </a:r>
            <a:r>
              <a:rPr lang="ko-KR" altLang="en-US" sz="1100" dirty="0"/>
              <a:t>년 소위 이슬람 국가</a:t>
            </a:r>
            <a:r>
              <a:rPr lang="en-US" altLang="ko-KR" sz="1100" dirty="0"/>
              <a:t>(IS)</a:t>
            </a:r>
            <a:r>
              <a:rPr lang="ko-KR" altLang="en-US" sz="1100" dirty="0"/>
              <a:t>가 북부에 이슬람 칼리프 국가를 세우려고 시도했을 때 엄청난 수의 기독교인들이 도시와 마을에서 쫓겨났고 많은 기독교인들이 아직 집으로 돌아가지 못하 고 있습니다</a:t>
            </a:r>
            <a:r>
              <a:rPr lang="en-US" altLang="ko-KR" sz="1100" dirty="0"/>
              <a:t>. </a:t>
            </a:r>
          </a:p>
          <a:p>
            <a:pPr algn="just">
              <a:lnSpc>
                <a:spcPct val="150000"/>
              </a:lnSpc>
            </a:pPr>
            <a:r>
              <a:rPr lang="ko-KR" altLang="en-US" sz="1100" dirty="0"/>
              <a:t>이라크 중부와 남부에서는 많은 기독교인들이 직장이나 대학에서 괴롭힘이나 차별을 피하기 위해 또는 검문소를 통과하려고 할 때 공개적으로 신앙을 드러낼 수 없습니다</a:t>
            </a:r>
            <a:r>
              <a:rPr lang="en-US" altLang="ko-KR" sz="1100" dirty="0"/>
              <a:t>. </a:t>
            </a:r>
            <a:r>
              <a:rPr lang="ko-KR" altLang="en-US" sz="1100" dirty="0" err="1"/>
              <a:t>니네베</a:t>
            </a:r>
            <a:r>
              <a:rPr lang="ko-KR" altLang="en-US" sz="1100" dirty="0"/>
              <a:t> 평원 지역에서는 과거에 교회 지도자들이 납치된 적이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지역 민병대나 정치 지도자에 반대하는 목소리를 내는 사람들이 특히 위험합니다</a:t>
            </a:r>
            <a:r>
              <a:rPr lang="en-US" altLang="ko-KR" sz="1100" dirty="0"/>
              <a:t>. </a:t>
            </a:r>
          </a:p>
          <a:p>
            <a:pPr algn="just">
              <a:lnSpc>
                <a:spcPct val="150000"/>
              </a:lnSpc>
            </a:pPr>
            <a:r>
              <a:rPr lang="ko-KR" altLang="en-US" sz="1100" dirty="0"/>
              <a:t>무슬림 배경을 가진 신자들은 가족</a:t>
            </a:r>
            <a:r>
              <a:rPr lang="en-US" altLang="ko-KR" sz="1100" dirty="0"/>
              <a:t>, </a:t>
            </a:r>
            <a:r>
              <a:rPr lang="ko-KR" altLang="en-US" sz="1100" dirty="0"/>
              <a:t>씨족 지도자 및 지역 사회로부터 극심한 압력을 경험하며</a:t>
            </a:r>
            <a:r>
              <a:rPr lang="en-US" altLang="ko-KR" sz="1100" dirty="0"/>
              <a:t>, </a:t>
            </a:r>
            <a:r>
              <a:rPr lang="ko-KR" altLang="en-US" sz="1100" dirty="0"/>
              <a:t>이로 인해 가족에서 추방되거나 결혼할 수단을 잃거나 강제 이혼을 당하고 상속 재산과 자녀에 대한 접근권을 상실할 수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그들은 무슬림을 개종 시키려 했다는 혐의를 받으면 신성모독법에 따라 체포되고 기소될 수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일부 사람들이 그들이 믿음을 비밀로 유지하는 것은 놀라운 일이 아닙니다</a:t>
            </a:r>
            <a:r>
              <a:rPr lang="en-US" altLang="ko-KR" sz="1100" dirty="0"/>
              <a:t>.</a:t>
            </a:r>
            <a:endParaRPr lang="ko-KR" altLang="ko-KR" sz="6000" kern="100" dirty="0">
              <a:solidFill>
                <a:srgbClr val="002060"/>
              </a:solidFill>
              <a:effectLst/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84A4C0E3-E146-49BF-804D-D369F89E8F2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353800" y="6356350"/>
            <a:ext cx="515080" cy="365125"/>
          </a:xfrm>
          <a:prstGeom prst="rect">
            <a:avLst/>
          </a:prstGeom>
        </p:spPr>
        <p:txBody>
          <a:bodyPr rtlCol="0"/>
          <a:lstStyle>
            <a:defPPr rtl="0">
              <a:defRPr lang="ko-kr"/>
            </a:defPPr>
            <a:lvl1pPr marL="0" algn="r" defTabSz="914400" rtl="0" eaLnBrk="1" latinLnBrk="0" hangingPunct="1">
              <a:defRPr sz="18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45C00377-489B-40EC-B059-26BDDD2E89B9}" type="slidenum">
              <a:rPr lang="en-US" altLang="ko-KR" smtClean="0"/>
              <a:pPr rtl="0"/>
              <a:t>7</a:t>
            </a:fld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CA784DE8-4FF9-39ED-9CB8-A5535EB7C3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10078" y="1294367"/>
            <a:ext cx="5183188" cy="71197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ko-KR" altLang="en-US" sz="1100" dirty="0"/>
              <a:t>오픈도어 지역 파트너들은 훈련</a:t>
            </a:r>
            <a:r>
              <a:rPr lang="en-US" altLang="ko-KR" sz="1100" dirty="0"/>
              <a:t>, </a:t>
            </a:r>
            <a:r>
              <a:rPr lang="ko-KR" altLang="en-US" sz="1100" dirty="0"/>
              <a:t>외상 치료</a:t>
            </a:r>
            <a:r>
              <a:rPr lang="en-US" altLang="ko-KR" sz="1100" dirty="0"/>
              <a:t>, </a:t>
            </a:r>
            <a:r>
              <a:rPr lang="ko-KR" altLang="en-US" sz="1100" dirty="0"/>
              <a:t>성경과 기독교 서적</a:t>
            </a:r>
            <a:r>
              <a:rPr lang="en-US" altLang="ko-KR" sz="1100" dirty="0"/>
              <a:t>, </a:t>
            </a:r>
            <a:r>
              <a:rPr lang="ko-KR" altLang="en-US" sz="1100" dirty="0"/>
              <a:t>생계 프로젝트와 소액 대출</a:t>
            </a:r>
            <a:r>
              <a:rPr lang="en-US" altLang="ko-KR" sz="1100" dirty="0"/>
              <a:t>, </a:t>
            </a:r>
            <a:r>
              <a:rPr lang="ko-KR" altLang="en-US" sz="1100" dirty="0"/>
              <a:t>집과 교회 재건 지원</a:t>
            </a:r>
            <a:r>
              <a:rPr lang="en-US" altLang="ko-KR" sz="1100" dirty="0"/>
              <a:t>, </a:t>
            </a:r>
            <a:r>
              <a:rPr lang="ko-KR" altLang="en-US" sz="1100" dirty="0"/>
              <a:t>위기 구제 등으로 이라크 교회를 강화하고 있습니다</a:t>
            </a:r>
            <a:r>
              <a:rPr lang="en-US" altLang="ko-KR" sz="1100" dirty="0"/>
              <a:t>.</a:t>
            </a:r>
            <a:endParaRPr lang="ko-KR" altLang="en-US" sz="199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11" name="내용 개체 틀 10">
            <a:extLst>
              <a:ext uri="{FF2B5EF4-FFF2-40B4-BE49-F238E27FC236}">
                <a16:creationId xmlns:a16="http://schemas.microsoft.com/office/drawing/2014/main" id="{6677E9BE-7D5A-D0E3-A4D4-72F3CB916444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rcRect/>
          <a:stretch/>
        </p:blipFill>
        <p:spPr>
          <a:xfrm>
            <a:off x="6353909" y="2110066"/>
            <a:ext cx="4463025" cy="4454637"/>
          </a:xfrm>
        </p:spPr>
      </p:pic>
    </p:spTree>
    <p:extLst>
      <p:ext uri="{BB962C8B-B14F-4D97-AF65-F5344CB8AC3E}">
        <p14:creationId xmlns:p14="http://schemas.microsoft.com/office/powerpoint/2010/main" val="3854393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id="{FDD6DEA0-9042-CFE9-E3B6-80CBE07AF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WWL </a:t>
            </a:r>
            <a:r>
              <a:rPr lang="ko-KR" altLang="en-US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박해순위 </a:t>
            </a:r>
            <a:r>
              <a:rPr lang="en-US" altLang="ko-KR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18</a:t>
            </a:r>
            <a:r>
              <a:rPr lang="ko-KR" altLang="en-US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위 국가</a:t>
            </a:r>
            <a:r>
              <a:rPr lang="en-US" altLang="ko-KR" sz="4400" dirty="0">
                <a:solidFill>
                  <a:schemeClr val="bg1"/>
                </a:solidFill>
              </a:rPr>
              <a:t>/Iraq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0BB195EC-F8D6-83B6-BA1B-5FDA08986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dirty="0"/>
              <a:t>월 </a:t>
            </a:r>
            <a:r>
              <a:rPr lang="en-US" altLang="ko-KR" dirty="0"/>
              <a:t>25</a:t>
            </a:r>
            <a:r>
              <a:rPr lang="ko-KR" altLang="en-US" dirty="0"/>
              <a:t>일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5B5043E-AB0B-2EC2-AF59-C278CB6AC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z="900" dirty="0">
                <a:solidFill>
                  <a:schemeClr val="bg1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900" dirty="0">
              <a:solidFill>
                <a:schemeClr val="bg1"/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9D1D4AA-B80B-F754-F556-F750269CF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B850FF-6169-4056-8077-06FFA93A5366}" type="slidenum">
              <a:rPr lang="en-US" altLang="ko-KR" smtClean="0"/>
              <a:pPr>
                <a:defRPr/>
              </a:pPr>
              <a:t>8</a:t>
            </a:fld>
            <a:endParaRPr lang="ko-KR" altLang="en-US" dirty="0"/>
          </a:p>
        </p:txBody>
      </p:sp>
      <p:sp>
        <p:nvSpPr>
          <p:cNvPr id="9" name="텍스트 개체 틀 8">
            <a:extLst>
              <a:ext uri="{FF2B5EF4-FFF2-40B4-BE49-F238E27FC236}">
                <a16:creationId xmlns:a16="http://schemas.microsoft.com/office/drawing/2014/main" id="{D7D84494-694C-5755-9EF4-2C7C0048EDDC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512717" y="960021"/>
            <a:ext cx="3209026" cy="2978379"/>
          </a:xfrm>
        </p:spPr>
        <p:txBody>
          <a:bodyPr>
            <a:normAutofit/>
          </a:bodyPr>
          <a:lstStyle/>
          <a:p>
            <a:pPr algn="just"/>
            <a:r>
              <a:rPr lang="ko-KR" altLang="en-US" sz="1200" dirty="0"/>
              <a:t>이라크에 평화와 안정을 주셔서 기독교인들이 집으로 돌아갈 수 있도록 </a:t>
            </a:r>
            <a:endParaRPr lang="en-US" altLang="ko-KR" sz="1200" dirty="0"/>
          </a:p>
          <a:p>
            <a:pPr algn="just"/>
            <a:r>
              <a:rPr lang="ko-KR" altLang="en-US" sz="1200" dirty="0"/>
              <a:t>기독교 교파 간의 이해와 협력 증진을 위해 </a:t>
            </a:r>
            <a:endParaRPr lang="en-US" altLang="ko-KR" sz="1200" dirty="0"/>
          </a:p>
          <a:p>
            <a:pPr algn="just"/>
            <a:r>
              <a:rPr lang="ko-KR" altLang="en-US" sz="1200" dirty="0"/>
              <a:t>무슬림 배경의 신자</a:t>
            </a:r>
            <a:r>
              <a:rPr lang="en-US" altLang="ko-KR" sz="1200" dirty="0"/>
              <a:t>(MBB)</a:t>
            </a:r>
            <a:r>
              <a:rPr lang="ko-KR" altLang="en-US" sz="1200" dirty="0"/>
              <a:t>들의 보호와 용기를 얻도록</a:t>
            </a:r>
            <a:endParaRPr lang="en-US" altLang="ko-KR" sz="28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0FA982E1-021B-8AF8-B086-8761FFA45F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173004" y="960023"/>
            <a:ext cx="4795505" cy="1978565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ED178401-FA23-D4E9-046D-15393B58BCA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675299" y="960022"/>
            <a:ext cx="3003984" cy="1984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0883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85534194-745D-4888-BF16-6C09F65EA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sz="2800" kern="0" dirty="0" err="1">
                <a:ea typeface="굴림" panose="020B0600000101010101" pitchFamily="50" charset="-127"/>
              </a:rPr>
              <a:t>튀르키예</a:t>
            </a:r>
            <a:r>
              <a:rPr lang="en-US" altLang="ko-KR" sz="2800" kern="0" dirty="0">
                <a:ea typeface="굴림" panose="020B0600000101010101" pitchFamily="50" charset="-127"/>
              </a:rPr>
              <a:t>/</a:t>
            </a:r>
            <a:r>
              <a:rPr lang="ko-KR" altLang="en-US" sz="2800" kern="0" dirty="0">
                <a:ea typeface="굴림" panose="020B0600000101010101" pitchFamily="50" charset="-127"/>
              </a:rPr>
              <a:t>시리아를 위해 기도해 주세요</a:t>
            </a:r>
            <a:endParaRPr lang="ko-KR" altLang="en-US" sz="280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C409A73-2FDB-4725-9558-77B4ACF929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9416" y="1534514"/>
            <a:ext cx="4988677" cy="893653"/>
          </a:xfrm>
        </p:spPr>
        <p:txBody>
          <a:bodyPr rtlCol="0">
            <a:noAutofit/>
          </a:bodyPr>
          <a:lstStyle/>
          <a:p>
            <a:pPr algn="just"/>
            <a:r>
              <a:rPr lang="en-US" altLang="ko-KR" sz="1050" b="1" i="0" u="none" strike="noStrike" baseline="0" dirty="0">
                <a:latin typeface="NanumSquare ExtraBold"/>
              </a:rPr>
              <a:t>"</a:t>
            </a:r>
            <a:r>
              <a:rPr lang="ko-KR" altLang="en-US" sz="1050" b="1" i="0" u="none" strike="noStrike" baseline="0" dirty="0">
                <a:latin typeface="NanumSquare ExtraBold"/>
              </a:rPr>
              <a:t>네가 물 가운데로 지날 때에 내가 너와 함께 할 것이라 강을 건널 때에 물이 너를 침몰하지 못할 것이며 네가 불 가운데로 지날 때에 타지도 아니할 것이요 불꽃이 너를 사르지도 </a:t>
            </a:r>
            <a:r>
              <a:rPr lang="ko-KR" altLang="en-US" sz="1050" b="1" i="0" u="none" strike="noStrike" baseline="0" dirty="0" err="1">
                <a:latin typeface="NanumSquare ExtraBold"/>
              </a:rPr>
              <a:t>못하리니</a:t>
            </a:r>
            <a:r>
              <a:rPr lang="en-US" altLang="ko-KR" sz="1050" b="1" i="0" u="none" strike="noStrike" baseline="0" dirty="0">
                <a:latin typeface="NanumSquare ExtraBold"/>
              </a:rPr>
              <a:t>“ (</a:t>
            </a:r>
            <a:r>
              <a:rPr lang="ko-KR" altLang="en-US" sz="1050" b="1" i="0" u="none" strike="noStrike" baseline="0" dirty="0">
                <a:latin typeface="NanumSquare ExtraBold"/>
              </a:rPr>
              <a:t>이사야 </a:t>
            </a:r>
            <a:r>
              <a:rPr lang="en-US" altLang="ko-KR" sz="1050" b="1" i="0" u="none" strike="noStrike" baseline="0" dirty="0">
                <a:latin typeface="NanumSquare ExtraBold"/>
              </a:rPr>
              <a:t>43:2)</a:t>
            </a:r>
            <a:endParaRPr lang="ko-KR" altLang="en-US" sz="1000" b="0" i="0" u="none" strike="noStrike" baseline="0" dirty="0">
              <a:latin typeface="NanumSquare ExtraBold"/>
            </a:endParaRP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56D0F54D-A602-4D35-8BE1-6B9BE80789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678334"/>
            <a:ext cx="4998304" cy="3886368"/>
          </a:xfrm>
        </p:spPr>
        <p:txBody>
          <a:bodyPr rtlCol="0">
            <a:normAutofit fontScale="55000" lnSpcReduction="20000"/>
          </a:bodyPr>
          <a:lstStyle/>
          <a:p>
            <a:pPr>
              <a:spcBef>
                <a:spcPts val="1200"/>
              </a:spcBef>
            </a:pPr>
            <a:r>
              <a:rPr lang="en-US" altLang="ko-KR" sz="1800" dirty="0">
                <a:effectLst/>
                <a:latin typeface="맑은 고딕" panose="020B0503020000020004" pitchFamily="50" charset="-127"/>
                <a:ea typeface="Times New Roman" panose="02020603050405020304" pitchFamily="18" charset="0"/>
                <a:cs typeface="맑은 고딕" panose="020B0503020000020004" pitchFamily="50" charset="-127"/>
              </a:rPr>
              <a:t>2023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년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2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월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6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일 이른 아침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4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시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17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분에 진도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7.8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의 대지진이 터키와 시리아를 강타했습니다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.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터키에서 피해를 입은 도시는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Gaziantep, Diyarbakir, Iskenderun, </a:t>
            </a:r>
            <a:r>
              <a:rPr lang="en-US" altLang="ko-KR" sz="1800" dirty="0" err="1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Hatay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-region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및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Adana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입니다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.</a:t>
            </a:r>
            <a:endParaRPr lang="ko-KR" altLang="ko-K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</a:pP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시리아에서 피해를 입은 도시는 알레포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, </a:t>
            </a:r>
            <a:r>
              <a:rPr lang="ko-KR" altLang="ko-KR" sz="1800" dirty="0" err="1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아프린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, </a:t>
            </a:r>
            <a:r>
              <a:rPr lang="ko-KR" altLang="ko-KR" sz="1800" dirty="0" err="1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이들렙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,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하마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, </a:t>
            </a:r>
            <a:r>
              <a:rPr lang="ko-KR" altLang="ko-KR" sz="1800" dirty="0" err="1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라타키아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, </a:t>
            </a:r>
            <a:r>
              <a:rPr lang="ko-KR" altLang="ko-KR" sz="1800" dirty="0" err="1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타르투스입니다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. 7,500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회 이상의 여진이 등록되었습니다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.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세계보건기구에 따르면 두 나라에서 발생한 지진으로 인해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2,300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만 명이 피해를 입었습니다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.</a:t>
            </a:r>
            <a:endParaRPr lang="ko-KR" altLang="ko-K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</a:pP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현재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50,000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명 이상이 사망했고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(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숫자는 계속 증가할 수 있음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) 80,000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명 이상이 부상당했습니다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.</a:t>
            </a:r>
            <a:r>
              <a:rPr lang="en-US" altLang="ko-KR" sz="1800" dirty="0">
                <a:latin typeface="Times New Roman" panose="02020603050405020304" pitchFamily="18" charset="0"/>
              </a:rPr>
              <a:t> </a:t>
            </a:r>
          </a:p>
          <a:p>
            <a:pPr>
              <a:spcBef>
                <a:spcPts val="1200"/>
              </a:spcBef>
            </a:pPr>
            <a:r>
              <a:rPr lang="ko-KR" altLang="en-US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시리아내전은 올해로 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12</a:t>
            </a:r>
            <a:r>
              <a:rPr lang="ko-KR" altLang="en-US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주년을 맞고 있습니다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. </a:t>
            </a:r>
            <a:r>
              <a:rPr lang="ko-KR" altLang="en-US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일부 정치적 변화를 위한 평화적 시위로 시작되었지만 시위대와 정부 사이의 폭력적인 대결로 확대되어 전국적으로 확산되었고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길고 피비린내 나는 파괴적인 전쟁이 시작되었습니다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. 12</a:t>
            </a:r>
            <a:r>
              <a:rPr lang="ko-KR" altLang="en-US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년이 지난 지금도 일부 지역은 반대 세력에 의해 통제되고 있습니다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. </a:t>
            </a:r>
          </a:p>
          <a:p>
            <a:pPr>
              <a:spcBef>
                <a:spcPts val="1200"/>
              </a:spcBef>
            </a:pPr>
            <a:r>
              <a:rPr lang="ko-KR" altLang="en-US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전쟁은 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100,000</a:t>
            </a:r>
            <a:r>
              <a:rPr lang="ko-KR" altLang="en-US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명의 생명을 앗아갔고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인적 손실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대규모 유민 발생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, </a:t>
            </a:r>
            <a:r>
              <a:rPr lang="ko-KR" altLang="en-US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국토의 황폐화 및 심각한 경제 위기로 이어졌습니다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. </a:t>
            </a:r>
            <a:r>
              <a:rPr lang="ko-KR" altLang="en-US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많은 기독교인을 포함한 수많은 시리아인들이 나라를 떠났습니다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. </a:t>
            </a:r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84A4C0E3-E146-49BF-804D-D369F89E8F2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353800" y="6356350"/>
            <a:ext cx="515080" cy="365125"/>
          </a:xfrm>
          <a:prstGeom prst="rect">
            <a:avLst/>
          </a:prstGeom>
        </p:spPr>
        <p:txBody>
          <a:bodyPr rtlCol="0"/>
          <a:lstStyle>
            <a:defPPr rtl="0">
              <a:defRPr lang="ko-kr"/>
            </a:defPPr>
            <a:lvl1pPr marL="0" algn="r" defTabSz="914400" rtl="0" eaLnBrk="1" latinLnBrk="0" hangingPunct="1">
              <a:defRPr sz="18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45C00377-489B-40EC-B059-26BDDD2E89B9}" type="slidenum">
              <a:rPr lang="en-US" altLang="ko-KR" smtClean="0"/>
              <a:pPr rtl="0"/>
              <a:t>9</a:t>
            </a:fld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CA784DE8-4FF9-39ED-9CB8-A5535EB7C3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0612" y="1627163"/>
            <a:ext cx="5183188" cy="708354"/>
          </a:xfrm>
        </p:spPr>
        <p:txBody>
          <a:bodyPr>
            <a:normAutofit lnSpcReduction="10000"/>
          </a:bodyPr>
          <a:lstStyle/>
          <a:p>
            <a:r>
              <a:rPr lang="ko-KR" altLang="en-US" sz="1000" b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분쟁이 끝나고</a:t>
            </a:r>
            <a:r>
              <a:rPr lang="en-US" altLang="ko-KR" sz="1000" b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,</a:t>
            </a:r>
            <a:r>
              <a:rPr lang="ko-KR" altLang="en-US" sz="1000" b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남아 있는 기독교인들이 시리아에서 미래를 가질 수 있도록 기도해 주십시오</a:t>
            </a:r>
            <a:r>
              <a:rPr lang="en-US" altLang="ko-KR" sz="1000" b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. </a:t>
            </a:r>
            <a:r>
              <a:rPr lang="ko-KR" altLang="en-US" sz="1000" b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지진 가운데서도 시리아 교회를 강화하기 위해 헌신적으로 사역하는 파트너 조직에 대해 하나님께 감사드립니다</a:t>
            </a:r>
            <a:r>
              <a:rPr lang="en-US" altLang="ko-KR" sz="1000" b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. </a:t>
            </a:r>
            <a:r>
              <a:rPr lang="ko-KR" altLang="en-US" sz="1000" b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지혜와 능력을 주셔서 잘 감당하게 도와 주세요</a:t>
            </a:r>
            <a:r>
              <a:rPr lang="en-US" altLang="ko-KR" sz="1000" b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.</a:t>
            </a:r>
            <a:endParaRPr lang="ko-KR" altLang="ko-KR" sz="200" b="0" kern="100" dirty="0">
              <a:solidFill>
                <a:srgbClr val="0070C0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pic>
        <p:nvPicPr>
          <p:cNvPr id="11" name="내용 개체 틀 10">
            <a:extLst>
              <a:ext uri="{FF2B5EF4-FFF2-40B4-BE49-F238E27FC236}">
                <a16:creationId xmlns:a16="http://schemas.microsoft.com/office/drawing/2014/main" id="{6677E9BE-7D5A-D0E3-A4D4-72F3CB916444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rcRect/>
          <a:stretch/>
        </p:blipFill>
        <p:spPr>
          <a:xfrm>
            <a:off x="6170612" y="2715082"/>
            <a:ext cx="5533933" cy="3517528"/>
          </a:xfrm>
        </p:spPr>
      </p:pic>
    </p:spTree>
    <p:extLst>
      <p:ext uri="{BB962C8B-B14F-4D97-AF65-F5344CB8AC3E}">
        <p14:creationId xmlns:p14="http://schemas.microsoft.com/office/powerpoint/2010/main" val="16192656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id="{FDD6DEA0-9042-CFE9-E3B6-80CBE07AF4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559814"/>
            <a:ext cx="9867180" cy="436524"/>
          </a:xfrm>
        </p:spPr>
        <p:txBody>
          <a:bodyPr>
            <a:noAutofit/>
          </a:bodyPr>
          <a:lstStyle/>
          <a:p>
            <a:r>
              <a:rPr lang="ko-KR" altLang="en-US" sz="2400" dirty="0"/>
              <a:t>시리아 교회가 시리아의 희망의 빛으로 빛날 수 있도록 기도합니다</a:t>
            </a:r>
            <a:r>
              <a:rPr lang="en-US" altLang="ko-KR" sz="2400" dirty="0"/>
              <a:t>.</a:t>
            </a:r>
            <a:endParaRPr lang="ko-KR" altLang="en-US" sz="2400" dirty="0"/>
          </a:p>
        </p:txBody>
      </p:sp>
      <p:sp>
        <p:nvSpPr>
          <p:cNvPr id="9" name="텍스트 개체 틀 8">
            <a:extLst>
              <a:ext uri="{FF2B5EF4-FFF2-40B4-BE49-F238E27FC236}">
                <a16:creationId xmlns:a16="http://schemas.microsoft.com/office/drawing/2014/main" id="{D7D84494-694C-5755-9EF4-2C7C0048ED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11923" y="1270123"/>
            <a:ext cx="4307865" cy="554038"/>
          </a:xfrm>
        </p:spPr>
        <p:txBody>
          <a:bodyPr>
            <a:normAutofit lnSpcReduction="10000"/>
          </a:bodyPr>
          <a:lstStyle/>
          <a:p>
            <a:pPr lvl="0" algn="just">
              <a:spcBef>
                <a:spcPts val="1200"/>
              </a:spcBef>
              <a:spcAft>
                <a:spcPts val="0"/>
              </a:spcAft>
            </a:pPr>
            <a:r>
              <a:rPr lang="ko-KR" altLang="en-US" dirty="0">
                <a:solidFill>
                  <a:schemeClr val="accent6">
                    <a:lumMod val="75000"/>
                  </a:schemeClr>
                </a:solidFill>
                <a:effectLst/>
              </a:rPr>
              <a:t>오픈도어 시리아 사역 기획안</a:t>
            </a:r>
            <a:endParaRPr lang="ko-KR" altLang="ko-KR" dirty="0"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8" name="텍스트 개체 틀 7">
            <a:extLst>
              <a:ext uri="{FF2B5EF4-FFF2-40B4-BE49-F238E27FC236}">
                <a16:creationId xmlns:a16="http://schemas.microsoft.com/office/drawing/2014/main" id="{E55A9F6B-8648-47C3-598A-5896FEAADC7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12900" y="2332649"/>
            <a:ext cx="4306888" cy="3866518"/>
          </a:xfrm>
        </p:spPr>
        <p:txBody>
          <a:bodyPr>
            <a:normAutofit fontScale="62500" lnSpcReduction="20000"/>
          </a:bodyPr>
          <a:lstStyle/>
          <a:p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-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향후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 6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개월간 취약계층을 위한 현금 </a:t>
            </a:r>
            <a:r>
              <a:rPr lang="ko-KR" altLang="en-US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바우처 지원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;</a:t>
            </a:r>
            <a:endParaRPr lang="ko-KR" altLang="ko-K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-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현재 집에서 살 수 없는 사람들에게 임대료 지원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;</a:t>
            </a:r>
            <a:endParaRPr lang="ko-KR" altLang="ko-K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-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가족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,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청소년 및 어린이를 위한 </a:t>
            </a:r>
            <a:r>
              <a:rPr lang="ko-KR" altLang="en-US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보호소 운영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;</a:t>
            </a:r>
            <a:endParaRPr lang="ko-KR" altLang="ko-K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-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기독교 학교 및 병원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/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진료소 재활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;</a:t>
            </a:r>
            <a:endParaRPr lang="ko-KR" altLang="ko-K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-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어린이에게 친숙한 공간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 </a:t>
            </a:r>
            <a:r>
              <a:rPr lang="ko-KR" altLang="en-US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마련</a:t>
            </a:r>
            <a:r>
              <a:rPr lang="en-US" altLang="ko-KR" dirty="0">
                <a:latin typeface="Times New Roman" panose="02020603050405020304" pitchFamily="18" charset="0"/>
              </a:rPr>
              <a:t>;</a:t>
            </a:r>
            <a:endParaRPr lang="ko-KR" altLang="ko-K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-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응급 처치 </a:t>
            </a:r>
            <a:r>
              <a:rPr lang="ko-KR" altLang="en-US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트라우마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치료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;</a:t>
            </a:r>
            <a:endParaRPr lang="ko-KR" altLang="ko-K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- </a:t>
            </a:r>
            <a:r>
              <a:rPr lang="ko-KR" altLang="en-US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무너진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 비즈니스 복구</a:t>
            </a:r>
            <a:endParaRPr lang="ko-KR" altLang="ko-K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-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생계 프로젝트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/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소득 창출</a:t>
            </a:r>
            <a:endParaRPr lang="ko-KR" altLang="ko-K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-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여성 교육 확대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(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기존 프로그램 기반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)</a:t>
            </a:r>
            <a:endParaRPr lang="ko-KR" altLang="ko-K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-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스포츠 사역 </a:t>
            </a:r>
            <a:r>
              <a:rPr lang="ko-KR" altLang="en-US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신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장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 (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기존 프로그램 기반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)</a:t>
            </a:r>
            <a:endParaRPr lang="ko-KR" altLang="ko-K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-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기독교 진료소 지원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(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약품 및 장비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)</a:t>
            </a:r>
            <a:endParaRPr lang="ko-KR" altLang="ko-K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82892A1A-0193-A2A1-ADA7-8E5BEC4000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81174" y="1331682"/>
            <a:ext cx="5716709" cy="2097318"/>
          </a:xfrm>
        </p:spPr>
        <p:txBody>
          <a:bodyPr>
            <a:normAutofit fontScale="92500"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100" b="0" i="0" dirty="0">
                <a:solidFill>
                  <a:srgbClr val="0070C0"/>
                </a:solidFill>
                <a:effectLst/>
                <a:latin typeface="var(--user-brandFontStackBase, SourceSansPro, Helvetica, Arial, sans-serif)"/>
              </a:rPr>
              <a:t>6</a:t>
            </a:r>
            <a:r>
              <a:rPr lang="ko-KR" altLang="en-US" sz="1100" b="0" i="0" dirty="0">
                <a:solidFill>
                  <a:srgbClr val="0070C0"/>
                </a:solidFill>
                <a:effectLst/>
                <a:latin typeface="var(--user-brandFontStackBase, SourceSansPro, Helvetica, Arial, sans-serif)"/>
              </a:rPr>
              <a:t>월과 </a:t>
            </a:r>
            <a:r>
              <a:rPr lang="en-US" altLang="ko-KR" sz="1100" b="0" i="0" dirty="0">
                <a:solidFill>
                  <a:srgbClr val="0070C0"/>
                </a:solidFill>
                <a:effectLst/>
                <a:latin typeface="var(--user-brandFontStackBase, SourceSansPro, Helvetica, Arial, sans-serif)"/>
              </a:rPr>
              <a:t>7,8</a:t>
            </a:r>
            <a:r>
              <a:rPr lang="ko-KR" altLang="en-US" sz="1100" b="0" i="0" dirty="0">
                <a:solidFill>
                  <a:srgbClr val="0070C0"/>
                </a:solidFill>
                <a:effectLst/>
                <a:latin typeface="var(--user-brandFontStackBase, SourceSansPro, Helvetica, Arial, sans-serif)"/>
              </a:rPr>
              <a:t>월 동안 시리아에서 열리는 가족</a:t>
            </a:r>
            <a:r>
              <a:rPr lang="en-US" altLang="ko-KR" sz="1100" b="0" i="0" dirty="0">
                <a:solidFill>
                  <a:srgbClr val="0070C0"/>
                </a:solidFill>
                <a:effectLst/>
                <a:latin typeface="var(--user-brandFontStackBase, SourceSansPro, Helvetica, Arial, sans-serif)"/>
              </a:rPr>
              <a:t>, </a:t>
            </a:r>
            <a:r>
              <a:rPr lang="ko-KR" altLang="en-US" sz="1100" b="0" i="0" dirty="0">
                <a:solidFill>
                  <a:srgbClr val="0070C0"/>
                </a:solidFill>
                <a:effectLst/>
                <a:latin typeface="var(--user-brandFontStackBase, SourceSansPro, Helvetica, Arial, sans-serif)"/>
              </a:rPr>
              <a:t>청소년</a:t>
            </a:r>
            <a:r>
              <a:rPr lang="en-US" altLang="ko-KR" sz="1100" b="0" i="0" dirty="0">
                <a:solidFill>
                  <a:srgbClr val="0070C0"/>
                </a:solidFill>
                <a:effectLst/>
                <a:latin typeface="var(--user-brandFontStackBase, SourceSansPro, Helvetica, Arial, sans-serif)"/>
              </a:rPr>
              <a:t>, </a:t>
            </a:r>
            <a:r>
              <a:rPr lang="ko-KR" altLang="en-US" sz="1100" b="0" i="0" dirty="0">
                <a:solidFill>
                  <a:srgbClr val="0070C0"/>
                </a:solidFill>
                <a:effectLst/>
                <a:latin typeface="var(--user-brandFontStackBase, SourceSansPro, Helvetica, Arial, sans-serif)"/>
              </a:rPr>
              <a:t>어린이를 위한 수련회를 위해 기도해 주십시오</a:t>
            </a:r>
            <a:r>
              <a:rPr lang="en-US" altLang="ko-KR" sz="1100" b="0" i="0" dirty="0">
                <a:solidFill>
                  <a:srgbClr val="0070C0"/>
                </a:solidFill>
                <a:effectLst/>
                <a:latin typeface="var(--user-brandFontStackBase, SourceSansPro, Helvetica, Arial, sans-serif)"/>
              </a:rPr>
              <a:t>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0" i="0" dirty="0">
                <a:solidFill>
                  <a:srgbClr val="0070C0"/>
                </a:solidFill>
                <a:effectLst/>
                <a:latin typeface="var(--user-brandFontStackBase, SourceSansPro, Helvetica, Arial, sans-serif)"/>
              </a:rPr>
              <a:t>올 수련회는 지난 </a:t>
            </a:r>
            <a:r>
              <a:rPr lang="en-US" altLang="ko-KR" sz="1100" b="0" i="0" dirty="0">
                <a:solidFill>
                  <a:srgbClr val="0070C0"/>
                </a:solidFill>
                <a:effectLst/>
                <a:latin typeface="var(--user-brandFontStackBase, SourceSansPro, Helvetica, Arial, sans-serif)"/>
              </a:rPr>
              <a:t>2</a:t>
            </a:r>
            <a:r>
              <a:rPr lang="ko-KR" altLang="en-US" sz="1100" b="0" i="0" dirty="0">
                <a:solidFill>
                  <a:srgbClr val="0070C0"/>
                </a:solidFill>
                <a:effectLst/>
                <a:latin typeface="var(--user-brandFontStackBase, SourceSansPro, Helvetica, Arial, sans-serif)"/>
              </a:rPr>
              <a:t>월 </a:t>
            </a:r>
            <a:r>
              <a:rPr lang="en-US" altLang="ko-KR" sz="1100" b="0" i="0" dirty="0">
                <a:solidFill>
                  <a:srgbClr val="0070C0"/>
                </a:solidFill>
                <a:effectLst/>
                <a:latin typeface="var(--user-brandFontStackBase, SourceSansPro, Helvetica, Arial, sans-serif)"/>
              </a:rPr>
              <a:t>6</a:t>
            </a:r>
            <a:r>
              <a:rPr lang="ko-KR" altLang="en-US" sz="1100" b="0" i="0" dirty="0">
                <a:solidFill>
                  <a:srgbClr val="0070C0"/>
                </a:solidFill>
                <a:effectLst/>
                <a:latin typeface="var(--user-brandFontStackBase, SourceSansPro, Helvetica, Arial, sans-serif)"/>
              </a:rPr>
              <a:t>일 시리아를 강타한 지진에 대한 오픈도어 사역의 일부입니다</a:t>
            </a:r>
            <a:r>
              <a:rPr lang="en-US" altLang="ko-KR" sz="1100" b="0" i="0" dirty="0">
                <a:solidFill>
                  <a:srgbClr val="0070C0"/>
                </a:solidFill>
                <a:effectLst/>
                <a:latin typeface="var(--user-brandFontStackBase, SourceSansPro, Helvetica, Arial, sans-serif)"/>
              </a:rPr>
              <a:t>. </a:t>
            </a:r>
            <a:r>
              <a:rPr lang="ko-KR" altLang="en-US" sz="1100" b="0" i="0" dirty="0">
                <a:solidFill>
                  <a:srgbClr val="0070C0"/>
                </a:solidFill>
                <a:effectLst/>
                <a:latin typeface="var(--user-brandFontStackBase, SourceSansPro, Helvetica, Arial, sans-serif)"/>
              </a:rPr>
              <a:t>이 프로그램에는 응급 처치와 외상 치료가 포함됩니다</a:t>
            </a:r>
            <a:r>
              <a:rPr lang="en-US" altLang="ko-KR" sz="1100" b="0" i="0" dirty="0">
                <a:solidFill>
                  <a:srgbClr val="0070C0"/>
                </a:solidFill>
                <a:effectLst/>
                <a:latin typeface="var(--user-brandFontStackBase, SourceSansPro, Helvetica, Arial, sans-serif)"/>
              </a:rPr>
              <a:t>. </a:t>
            </a:r>
            <a:r>
              <a:rPr lang="ko-KR" altLang="en-US" sz="1100" b="0" i="0" dirty="0">
                <a:solidFill>
                  <a:srgbClr val="0070C0"/>
                </a:solidFill>
                <a:effectLst/>
                <a:latin typeface="var(--user-brandFontStackBase, SourceSansPro, Helvetica, Arial, sans-serif)"/>
              </a:rPr>
              <a:t>첫 번째 수련회는 이미 </a:t>
            </a:r>
            <a:r>
              <a:rPr lang="en-US" altLang="ko-KR" sz="1100" b="0" i="0" dirty="0">
                <a:solidFill>
                  <a:srgbClr val="0070C0"/>
                </a:solidFill>
                <a:effectLst/>
                <a:latin typeface="var(--user-brandFontStackBase, SourceSansPro, Helvetica, Arial, sans-serif)"/>
              </a:rPr>
              <a:t>6</a:t>
            </a:r>
            <a:r>
              <a:rPr lang="ko-KR" altLang="en-US" sz="1100" b="0" i="0" dirty="0">
                <a:solidFill>
                  <a:srgbClr val="0070C0"/>
                </a:solidFill>
                <a:effectLst/>
                <a:latin typeface="var(--user-brandFontStackBase, SourceSansPro, Helvetica, Arial, sans-serif)"/>
              </a:rPr>
              <a:t>월 초에 열렸지만 이번 여름에 더 많은 수련회가 열릴 예정입니다</a:t>
            </a:r>
            <a:r>
              <a:rPr lang="en-US" altLang="ko-KR" sz="1100" b="0" i="0" dirty="0">
                <a:solidFill>
                  <a:srgbClr val="0070C0"/>
                </a:solidFill>
                <a:effectLst/>
                <a:latin typeface="var(--user-brandFontStackBase, SourceSansPro, Helvetica, Arial, sans-serif)"/>
              </a:rPr>
              <a:t>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0" dirty="0">
                <a:solidFill>
                  <a:srgbClr val="0070C0"/>
                </a:solidFill>
                <a:latin typeface="var(--user-brandFontStackBase, SourceSansPro, Helvetica, Arial, sans-serif)"/>
              </a:rPr>
              <a:t>오픈도어</a:t>
            </a:r>
            <a:r>
              <a:rPr lang="ko-KR" altLang="en-US" sz="1100" b="0" i="0" dirty="0">
                <a:solidFill>
                  <a:srgbClr val="0070C0"/>
                </a:solidFill>
                <a:effectLst/>
                <a:latin typeface="var(--user-brandFontStackBase, SourceSansPro, Helvetica, Arial, sans-serif)"/>
              </a:rPr>
              <a:t>는 교회로부터 </a:t>
            </a:r>
            <a:r>
              <a:rPr lang="en-US" altLang="ko-KR" sz="1100" b="0" i="0" dirty="0">
                <a:solidFill>
                  <a:srgbClr val="0070C0"/>
                </a:solidFill>
                <a:effectLst/>
                <a:latin typeface="var(--user-brandFontStackBase, SourceSansPro, Helvetica, Arial, sans-serif)"/>
              </a:rPr>
              <a:t>118</a:t>
            </a:r>
            <a:r>
              <a:rPr lang="ko-KR" altLang="en-US" sz="1100" b="0" i="0" dirty="0">
                <a:solidFill>
                  <a:srgbClr val="0070C0"/>
                </a:solidFill>
                <a:effectLst/>
                <a:latin typeface="var(--user-brandFontStackBase, SourceSansPro, Helvetica, Arial, sans-serif)"/>
              </a:rPr>
              <a:t>건의 수련회 요청을 받았습니다</a:t>
            </a:r>
            <a:r>
              <a:rPr lang="en-US" altLang="ko-KR" sz="1100" b="0" i="0" dirty="0">
                <a:solidFill>
                  <a:srgbClr val="0070C0"/>
                </a:solidFill>
                <a:effectLst/>
                <a:latin typeface="var(--user-brandFontStackBase, SourceSansPro, Helvetica, Arial, sans-serif)"/>
              </a:rPr>
              <a:t>. </a:t>
            </a:r>
            <a:r>
              <a:rPr lang="ko-KR" altLang="en-US" sz="1100" b="0" i="0" dirty="0">
                <a:solidFill>
                  <a:srgbClr val="0070C0"/>
                </a:solidFill>
                <a:effectLst/>
                <a:latin typeface="var(--user-brandFontStackBase, SourceSansPro, Helvetica, Arial, sans-serif)"/>
              </a:rPr>
              <a:t>응급 처치와 외상 치료 활동에는 최근 상담 학교를 졸업한 학생들이 참여합니다</a:t>
            </a:r>
            <a:r>
              <a:rPr lang="en-US" altLang="ko-KR" sz="1100" b="0" i="0" dirty="0">
                <a:solidFill>
                  <a:srgbClr val="0070C0"/>
                </a:solidFill>
                <a:effectLst/>
                <a:latin typeface="var(--user-brandFontStackBase, SourceSansPro, Helvetica, Arial, sans-serif)"/>
              </a:rPr>
              <a:t>. </a:t>
            </a:r>
            <a:r>
              <a:rPr lang="ko-KR" altLang="en-US" sz="1100" b="0" i="0" dirty="0">
                <a:solidFill>
                  <a:srgbClr val="0070C0"/>
                </a:solidFill>
                <a:effectLst/>
                <a:latin typeface="var(--user-brandFontStackBase, SourceSansPro, Helvetica, Arial, sans-serif)"/>
              </a:rPr>
              <a:t>이러한 활동을 통해 최소 </a:t>
            </a:r>
            <a:r>
              <a:rPr lang="en-US" altLang="ko-KR" sz="1100" b="0" i="0" dirty="0">
                <a:solidFill>
                  <a:srgbClr val="0070C0"/>
                </a:solidFill>
                <a:effectLst/>
                <a:latin typeface="var(--user-brandFontStackBase, SourceSansPro, Helvetica, Arial, sans-serif)"/>
              </a:rPr>
              <a:t>10,000</a:t>
            </a:r>
            <a:r>
              <a:rPr lang="ko-KR" altLang="en-US" sz="1100" b="0" i="0" dirty="0">
                <a:solidFill>
                  <a:srgbClr val="0070C0"/>
                </a:solidFill>
                <a:effectLst/>
                <a:latin typeface="var(--user-brandFontStackBase, SourceSansPro, Helvetica, Arial, sans-serif)"/>
              </a:rPr>
              <a:t>명이 혜택을 받을 것으로 예상합니다</a:t>
            </a:r>
            <a:r>
              <a:rPr lang="en-US" altLang="ko-KR" sz="1100" b="0" i="0" dirty="0">
                <a:solidFill>
                  <a:srgbClr val="0070C0"/>
                </a:solidFill>
                <a:effectLst/>
                <a:latin typeface="var(--user-brandFontStackBase, SourceSansPro, Helvetica, Arial, sans-serif)"/>
              </a:rPr>
              <a:t>. </a:t>
            </a:r>
            <a:r>
              <a:rPr lang="ko-KR" altLang="en-US" sz="1100" b="0" dirty="0">
                <a:solidFill>
                  <a:srgbClr val="0070C0"/>
                </a:solidFill>
                <a:latin typeface="var(--user-brandFontStackBase, SourceSansPro, Helvetica, Arial, sans-serif)"/>
              </a:rPr>
              <a:t>이 모든 활동을 통해 화해와 용서와 평화가 임하도록 기도합니다</a:t>
            </a:r>
            <a:r>
              <a:rPr lang="en-US" altLang="ko-KR" sz="1100" b="0" dirty="0">
                <a:solidFill>
                  <a:srgbClr val="0070C0"/>
                </a:solidFill>
                <a:latin typeface="var(--user-brandFontStackBase, SourceSansPro, Helvetica, Arial, sans-serif)"/>
              </a:rPr>
              <a:t>. </a:t>
            </a:r>
            <a:endParaRPr lang="en-US" altLang="ko-KR" sz="1100" b="0" i="0" dirty="0">
              <a:solidFill>
                <a:srgbClr val="0070C0"/>
              </a:solidFill>
              <a:effectLst/>
              <a:latin typeface="var(--user-brandFontStackBase, SourceSansPro, Helvetica, Arial, sans-serif)"/>
            </a:endParaRP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0BB195EC-F8D6-83B6-BA1B-5FDA08986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월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27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일 오픈도어 </a:t>
            </a:r>
            <a:r>
              <a:rPr lang="ko-KR" altLang="en-US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화요기도회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5B5043E-AB0B-2EC2-AF59-C278CB6AC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9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900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9D1D4AA-B80B-F754-F556-F750269CF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B850FF-6169-4056-8077-06FFA93A5366}" type="slidenum">
              <a:rPr lang="en-US" altLang="ko-KR" smtClean="0"/>
              <a:pPr>
                <a:defRPr/>
              </a:pPr>
              <a:t>10</a:t>
            </a:fld>
            <a:endParaRPr lang="ko-KR" altLang="en-US"/>
          </a:p>
        </p:txBody>
      </p:sp>
      <p:pic>
        <p:nvPicPr>
          <p:cNvPr id="12" name="그림 11">
            <a:hlinkClick r:id="rId2"/>
            <a:extLst>
              <a:ext uri="{FF2B5EF4-FFF2-40B4-BE49-F238E27FC236}">
                <a16:creationId xmlns:a16="http://schemas.microsoft.com/office/drawing/2014/main" id="{38751B02-5C25-57D0-5A58-FBD53E2EF7E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272214" y="3599428"/>
            <a:ext cx="5625669" cy="2599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3891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F736874-1A49-E574-C1C1-9E9482B5E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2287" y="230909"/>
            <a:ext cx="9574059" cy="1082077"/>
          </a:xfrm>
        </p:spPr>
        <p:txBody>
          <a:bodyPr>
            <a:noAutofit/>
          </a:bodyPr>
          <a:lstStyle/>
          <a:p>
            <a:r>
              <a:rPr lang="en-US" altLang="ko-KR" sz="3200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Arise Africa Campaign </a:t>
            </a:r>
            <a:br>
              <a:rPr lang="en-US" altLang="ko-KR" sz="3200" dirty="0"/>
            </a:br>
            <a:r>
              <a:rPr lang="ko-KR" altLang="en-US" sz="3200" dirty="0"/>
              <a:t>아프리카여 일어나라 </a:t>
            </a:r>
            <a:r>
              <a:rPr lang="ko-KR" altLang="en-US" sz="2000" dirty="0"/>
              <a:t>폭력적 박해에 맞서서</a:t>
            </a:r>
            <a:endParaRPr lang="ko-KR" altLang="en-US" sz="3200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3CFC863-2AB8-D3F6-FD66-29017816F5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15281" y="1545798"/>
            <a:ext cx="8961438" cy="554038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ko-KR" altLang="en-US" sz="1200" b="0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본 캠페인은 사하라 이남 아프리카의 폭력적인 기독교 박해 속에서 고통받고 있는 그리스도 안의 형제</a:t>
            </a:r>
            <a:r>
              <a:rPr lang="en-US" altLang="ko-KR" sz="1200" b="0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, </a:t>
            </a:r>
            <a:r>
              <a:rPr lang="ko-KR" altLang="en-US" sz="1200" b="0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자 매들을 기억하고 함께 연합하며 폭력적인 박해에 함께 맞서기 위한 </a:t>
            </a:r>
            <a:r>
              <a:rPr lang="ko-KR" altLang="en-US" sz="1200" b="0" dirty="0" err="1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동역입니다</a:t>
            </a:r>
            <a:r>
              <a:rPr lang="en-US" altLang="ko-KR" sz="1200" b="0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. 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8FB6E73-F91E-0D6B-ABCB-A7BCAF5B824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12899" y="2332650"/>
            <a:ext cx="5115705" cy="3529012"/>
          </a:xfrm>
        </p:spPr>
        <p:txBody>
          <a:bodyPr>
            <a:normAutofit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2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저희가 </a:t>
            </a:r>
            <a:r>
              <a:rPr lang="ko-KR" altLang="en-US" sz="1200" dirty="0" err="1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동역하지</a:t>
            </a:r>
            <a:r>
              <a:rPr lang="ko-KR" altLang="en-US" sz="12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않으면 이 곳의 교회들은 미래를 잃어버릴 수도 있습니다</a:t>
            </a:r>
            <a:r>
              <a:rPr lang="en-US" altLang="ko-KR" sz="12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. </a:t>
            </a:r>
            <a:r>
              <a:rPr lang="ko-KR" altLang="en-US" sz="12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오픈도어는 앞으로 </a:t>
            </a:r>
            <a:r>
              <a:rPr lang="en-US" altLang="ko-KR" sz="12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4</a:t>
            </a:r>
            <a:r>
              <a:rPr lang="ko-KR" altLang="en-US" sz="12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년 동안 이 캠페인을 진행하며 전세계 교회들이 이 폭력적인 박해에 맞서 함께 일어서기를 기대합니다</a:t>
            </a:r>
            <a:r>
              <a:rPr lang="en-US" altLang="ko-KR" sz="12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. </a:t>
            </a:r>
            <a:r>
              <a:rPr lang="ko-KR" altLang="en-US" sz="12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깨어 간절히 기도해주시고 지원해주시고</a:t>
            </a:r>
            <a:r>
              <a:rPr lang="en-US" altLang="ko-KR" sz="12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, </a:t>
            </a:r>
            <a:r>
              <a:rPr lang="ko-KR" altLang="en-US" sz="12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현재 아프리카에서 일어나고 있는 일들에 대해서 함께 나눠주세요</a:t>
            </a:r>
            <a:r>
              <a:rPr lang="en-US" altLang="ko-KR" sz="12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12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오픈도어는 극단주의 이데올로기와 만연해 있는 폭력에 맞서기 위해 캠페인활동을 하며 변화를 만들어 낼 것입니다</a:t>
            </a:r>
            <a:r>
              <a:rPr lang="en-US" altLang="ko-KR" sz="12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. </a:t>
            </a:r>
            <a:r>
              <a:rPr lang="ko-KR" altLang="en-US" sz="12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그리고 향후 </a:t>
            </a:r>
            <a:r>
              <a:rPr lang="en-US" altLang="ko-KR" sz="12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4</a:t>
            </a:r>
            <a:r>
              <a:rPr lang="ko-KR" altLang="en-US" sz="12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년 동안 사하라 사막 이남 아프리카의 기독교인 성도들 </a:t>
            </a:r>
            <a:r>
              <a:rPr lang="en-US" altLang="ko-KR" sz="12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400</a:t>
            </a:r>
            <a:r>
              <a:rPr lang="ko-KR" altLang="en-US" sz="12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만명을 접촉하고 이들에게 영적</a:t>
            </a:r>
            <a:r>
              <a:rPr lang="en-US" altLang="ko-KR" sz="12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, </a:t>
            </a:r>
            <a:r>
              <a:rPr lang="ko-KR" altLang="en-US" sz="12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물리적</a:t>
            </a:r>
            <a:r>
              <a:rPr lang="en-US" altLang="ko-KR" sz="12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, </a:t>
            </a:r>
            <a:r>
              <a:rPr lang="ko-KR" altLang="en-US" sz="12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그리고 정서적 지원을 제공할 계획입니다</a:t>
            </a:r>
            <a:r>
              <a:rPr lang="en-US" altLang="ko-KR" sz="12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12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하나님께서 돕고 계십니다</a:t>
            </a:r>
            <a:r>
              <a:rPr lang="en-US" altLang="ko-KR" sz="12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. </a:t>
            </a:r>
            <a:r>
              <a:rPr lang="ko-KR" altLang="en-US" sz="12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여러분도 아프리카의 폭력적인 기독교 박해에 함께 맞서 주세요</a:t>
            </a:r>
            <a:r>
              <a:rPr lang="en-US" altLang="ko-KR" sz="1200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.</a:t>
            </a:r>
            <a:endParaRPr lang="ko-KR" altLang="en-US" sz="1200" dirty="0"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D5753E8E-6A10-6012-1E08-E74FA5DF42C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861862" y="2332649"/>
            <a:ext cx="2711863" cy="3529013"/>
          </a:xfrm>
        </p:spPr>
        <p:txBody>
          <a:bodyPr/>
          <a:lstStyle/>
          <a:p>
            <a:endParaRPr lang="ko-KR" altLang="en-US" dirty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5FA9B833-E453-B927-A601-D845CA6643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453289" y="2332648"/>
            <a:ext cx="3640281" cy="3640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6977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제목 11">
            <a:extLst>
              <a:ext uri="{FF2B5EF4-FFF2-40B4-BE49-F238E27FC236}">
                <a16:creationId xmlns:a16="http://schemas.microsoft.com/office/drawing/2014/main" id="{264A924D-5520-31DA-8603-E1D15045C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032" y="756538"/>
            <a:ext cx="4980202" cy="934240"/>
          </a:xfrm>
        </p:spPr>
        <p:txBody>
          <a:bodyPr>
            <a:normAutofit/>
          </a:bodyPr>
          <a:lstStyle/>
          <a:p>
            <a:r>
              <a:rPr lang="ko-KR" altLang="en-US" sz="2400" dirty="0"/>
              <a:t>사하라 이남 아프리카</a:t>
            </a:r>
            <a:r>
              <a:rPr lang="en-US" altLang="ko-KR" sz="2400" dirty="0"/>
              <a:t>(</a:t>
            </a:r>
            <a:r>
              <a:rPr lang="ko-KR" altLang="en-US" sz="2400" dirty="0" err="1"/>
              <a:t>사헬지역</a:t>
            </a:r>
            <a:r>
              <a:rPr lang="en-US" altLang="ko-KR" sz="2400" dirty="0"/>
              <a:t>)</a:t>
            </a:r>
            <a:r>
              <a:rPr lang="ko-KR" altLang="en-US" sz="2400" dirty="0"/>
              <a:t>의 상황</a:t>
            </a:r>
            <a:r>
              <a:rPr lang="en-US" altLang="ko-KR" sz="2400" dirty="0"/>
              <a:t>:</a:t>
            </a:r>
            <a:r>
              <a:rPr lang="ko-KR" altLang="en-US" sz="2400" dirty="0"/>
              <a:t>식량부족</a:t>
            </a:r>
          </a:p>
        </p:txBody>
      </p:sp>
      <p:sp>
        <p:nvSpPr>
          <p:cNvPr id="13" name="텍스트 개체 틀 12">
            <a:extLst>
              <a:ext uri="{FF2B5EF4-FFF2-40B4-BE49-F238E27FC236}">
                <a16:creationId xmlns:a16="http://schemas.microsoft.com/office/drawing/2014/main" id="{EF41FB50-9DE6-980D-3027-A989D4468F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6032" y="2156603"/>
            <a:ext cx="4980202" cy="3832717"/>
          </a:xfrm>
        </p:spPr>
        <p:txBody>
          <a:bodyPr>
            <a:norm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지난 주에 사하라 사막 이남 아프리카의 상황에 대한 여러 보고서가 발표되었습니다</a:t>
            </a:r>
            <a:r>
              <a:rPr lang="en-US" altLang="ko-KR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. </a:t>
            </a:r>
            <a:r>
              <a:rPr lang="ko-KR" altLang="en-US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쉽게 읽을 수는 없지만 </a:t>
            </a:r>
            <a:r>
              <a:rPr lang="en-US" altLang="ko-KR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Arise Africa </a:t>
            </a:r>
            <a:r>
              <a:rPr lang="ko-KR" altLang="en-US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캠페인에 비추어 볼 때 다음 사항에 유의할 필요가 있습니다</a:t>
            </a:r>
            <a:r>
              <a:rPr lang="en-US" altLang="ko-KR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. 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세계식량계획</a:t>
            </a:r>
            <a:r>
              <a:rPr lang="en-US" altLang="ko-KR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(WFP)</a:t>
            </a:r>
            <a:r>
              <a:rPr lang="ko-KR" altLang="en-US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은 </a:t>
            </a:r>
            <a:r>
              <a:rPr lang="en-US" altLang="ko-KR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DRC</a:t>
            </a:r>
            <a:r>
              <a:rPr lang="ko-KR" altLang="en-US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의 </a:t>
            </a:r>
            <a:r>
              <a:rPr lang="en-US" altLang="ko-KR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"</a:t>
            </a:r>
            <a:r>
              <a:rPr lang="ko-KR" altLang="en-US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잊혀진</a:t>
            </a:r>
            <a:r>
              <a:rPr lang="en-US" altLang="ko-KR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" </a:t>
            </a:r>
            <a:r>
              <a:rPr lang="ko-KR" altLang="en-US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위기에 대한 지원을 강화할 것을 국제 사회에 긴급 호소했습니다</a:t>
            </a:r>
            <a:r>
              <a:rPr lang="en-US" altLang="ko-KR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. </a:t>
            </a:r>
            <a:r>
              <a:rPr lang="ko-KR" altLang="en-US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호주 인구 규모인 </a:t>
            </a:r>
            <a:r>
              <a:rPr lang="en-US" altLang="ko-KR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2,500</a:t>
            </a:r>
            <a:r>
              <a:rPr lang="ko-KR" altLang="en-US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만 명이 넘는 사람들이 극심한 식량 불안에 직면해 있습니다</a:t>
            </a:r>
            <a:r>
              <a:rPr lang="en-US" altLang="ko-KR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노르웨이 난민 위원회</a:t>
            </a:r>
            <a:r>
              <a:rPr lang="en-US" altLang="ko-KR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(Norwegian Refugee Council)</a:t>
            </a:r>
            <a:r>
              <a:rPr lang="ko-KR" altLang="en-US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의 연례 보고서에 따르면</a:t>
            </a:r>
            <a:r>
              <a:rPr lang="en-US" altLang="ko-KR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, </a:t>
            </a:r>
            <a:r>
              <a:rPr lang="ko-KR" altLang="en-US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처음으로 </a:t>
            </a:r>
            <a:r>
              <a:rPr lang="ko-KR" altLang="en-US" dirty="0" err="1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부르키나</a:t>
            </a:r>
            <a:r>
              <a:rPr lang="ko-KR" altLang="en-US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</a:t>
            </a:r>
            <a:r>
              <a:rPr lang="ko-KR" altLang="en-US" dirty="0" err="1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파소가</a:t>
            </a:r>
            <a:r>
              <a:rPr lang="ko-KR" altLang="en-US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세계에서 가장 소홀히 여겨지는 이주 위기 목록에서 </a:t>
            </a:r>
            <a:r>
              <a:rPr lang="en-US" altLang="ko-KR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1</a:t>
            </a:r>
            <a:r>
              <a:rPr lang="ko-KR" altLang="en-US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위를 차지했습니다</a:t>
            </a:r>
            <a:r>
              <a:rPr lang="en-US" altLang="ko-KR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. </a:t>
            </a:r>
            <a:r>
              <a:rPr lang="ko-KR" altLang="en-US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상위 </a:t>
            </a:r>
            <a:r>
              <a:rPr lang="en-US" altLang="ko-KR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10</a:t>
            </a:r>
            <a:r>
              <a:rPr lang="ko-KR" altLang="en-US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위는 </a:t>
            </a:r>
            <a:r>
              <a:rPr lang="en-US" altLang="ko-KR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DRC(2), </a:t>
            </a:r>
            <a:r>
              <a:rPr lang="ko-KR" altLang="en-US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수단</a:t>
            </a:r>
            <a:r>
              <a:rPr lang="en-US" altLang="ko-KR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(4), </a:t>
            </a:r>
            <a:r>
              <a:rPr lang="ko-KR" altLang="en-US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부룬디</a:t>
            </a:r>
            <a:r>
              <a:rPr lang="en-US" altLang="ko-KR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(6), </a:t>
            </a:r>
            <a:r>
              <a:rPr lang="ko-KR" altLang="en-US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말리</a:t>
            </a:r>
            <a:r>
              <a:rPr lang="en-US" altLang="ko-KR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(7), </a:t>
            </a:r>
            <a:r>
              <a:rPr lang="ko-KR" altLang="en-US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카메룬</a:t>
            </a:r>
            <a:r>
              <a:rPr lang="en-US" altLang="ko-KR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(8), </a:t>
            </a:r>
            <a:r>
              <a:rPr lang="ko-KR" altLang="en-US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에티오피아</a:t>
            </a:r>
            <a:r>
              <a:rPr lang="en-US" altLang="ko-KR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(10)</a:t>
            </a:r>
            <a:r>
              <a:rPr lang="ko-KR" altLang="en-US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와 함께 사하라 이남 아프리카가 대부분을 차지하고 있습니다</a:t>
            </a:r>
            <a:r>
              <a:rPr lang="en-US" altLang="ko-KR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.</a:t>
            </a:r>
            <a:endParaRPr lang="ko-KR" altLang="en-US" dirty="0">
              <a:solidFill>
                <a:srgbClr val="0070C0"/>
              </a:solidFill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</p:txBody>
      </p:sp>
      <p:pic>
        <p:nvPicPr>
          <p:cNvPr id="8" name="그림 7" descr="지도이(가) 표시된 사진&#10;&#10;자동 생성된 설명">
            <a:extLst>
              <a:ext uri="{FF2B5EF4-FFF2-40B4-BE49-F238E27FC236}">
                <a16:creationId xmlns:a16="http://schemas.microsoft.com/office/drawing/2014/main" id="{61F321D1-FAB9-4AB1-9BEA-7624298684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6175" y="787806"/>
            <a:ext cx="5542816" cy="2740181"/>
          </a:xfrm>
          <a:prstGeom prst="rect">
            <a:avLst/>
          </a:prstGeom>
        </p:spPr>
      </p:pic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94ADEEA-3A2E-C00C-EF59-0614E7E875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6175" y="4271369"/>
            <a:ext cx="5542816" cy="1465197"/>
          </a:xfrm>
        </p:spPr>
        <p:txBody>
          <a:bodyPr>
            <a:normAutofit fontScale="77500" lnSpcReduction="20000"/>
          </a:bodyPr>
          <a:lstStyle/>
          <a:p>
            <a:r>
              <a:rPr lang="en-US" altLang="ko-KR" sz="2000" dirty="0"/>
              <a:t>5,170</a:t>
            </a:r>
            <a:r>
              <a:rPr lang="ko-KR" altLang="en-US" sz="2000" dirty="0"/>
              <a:t>명의 기독교인들이 신앙을 이유로 살해 되었습니다</a:t>
            </a:r>
            <a:r>
              <a:rPr lang="en-US" altLang="ko-KR" sz="2000" dirty="0"/>
              <a:t>.</a:t>
            </a:r>
          </a:p>
          <a:p>
            <a:r>
              <a:rPr lang="en-US" altLang="ko-KR" sz="2000" dirty="0"/>
              <a:t>1,500</a:t>
            </a:r>
            <a:r>
              <a:rPr lang="ko-KR" altLang="en-US" sz="2000" dirty="0"/>
              <a:t>명의 기독교인들이 성폭력을 당했습니다</a:t>
            </a:r>
            <a:r>
              <a:rPr lang="en-US" altLang="ko-KR" sz="2000" dirty="0"/>
              <a:t>.</a:t>
            </a:r>
          </a:p>
          <a:p>
            <a:r>
              <a:rPr lang="en-US" altLang="ko-KR" sz="2000" dirty="0"/>
              <a:t>2,714</a:t>
            </a:r>
            <a:r>
              <a:rPr lang="ko-KR" altLang="en-US" sz="2000" dirty="0"/>
              <a:t>명의 기독교인들이 납치를 당했습니다</a:t>
            </a:r>
            <a:r>
              <a:rPr lang="en-US" altLang="ko-KR" sz="2000" dirty="0"/>
              <a:t>.</a:t>
            </a:r>
            <a:endParaRPr lang="ko-KR" altLang="en-US" sz="2000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878375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B149F2A-F616-233C-64A5-0096EFBD4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Day 6. </a:t>
            </a:r>
            <a:r>
              <a:rPr lang="ko-KR" altLang="en-US" sz="3200" b="1" i="0" dirty="0" err="1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학대받는</a:t>
            </a:r>
            <a:r>
              <a:rPr lang="ko-KR" altLang="en-US" sz="3200" b="1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 여성들을 위해 기도해 주세요</a:t>
            </a:r>
            <a:r>
              <a:rPr lang="en-US" altLang="ko-KR" sz="3200" b="1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  <a:endParaRPr lang="ko-KR" altLang="en-US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F193C15-41D1-2355-F417-289A8F1C7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A29DAB4-3948-24EF-9318-67A77BBECE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1"/>
            <a:ext cx="10322792" cy="647971"/>
          </a:xfrm>
        </p:spPr>
        <p:txBody>
          <a:bodyPr/>
          <a:lstStyle/>
          <a:p>
            <a:r>
              <a:rPr lang="ko-KR" altLang="en-US" sz="12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사하라 사막 이남 아프리카 전역에서 우리는 마을에서 납치되어 역겨운 학대를 당하는 소녀와 여성에 대한 소식을 종종 듣습니다</a:t>
            </a:r>
            <a:r>
              <a:rPr lang="en-US" altLang="ko-KR" sz="12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  <a:r>
              <a:rPr lang="ko-KR" altLang="en-US" sz="12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강간과 성폭력은 잔인한 박해 전술입니다</a:t>
            </a:r>
            <a:r>
              <a:rPr lang="en-US" altLang="ko-KR" sz="12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  <a:endParaRPr lang="ko-KR" altLang="en-US" sz="1200" dirty="0">
              <a:solidFill>
                <a:srgbClr val="0070C0"/>
              </a:solidFill>
            </a:endParaRP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22708CD1-A344-5535-ECB1-A2C410AD6B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7" y="2723480"/>
            <a:ext cx="4872133" cy="3471739"/>
          </a:xfrm>
        </p:spPr>
        <p:txBody>
          <a:bodyPr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나이지리아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부르키나파소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카메룬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말리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콩고민주공화국에서 매일 폭행의 위험을 안고 살아가는 젊은 그리스도인 여성들을 위해 기도합니다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기독교 여성들이 이 위협적인 시대에서 보호받으며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예수님께 굳건히 붙들린 바 되고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 하나님의 </a:t>
            </a:r>
            <a:r>
              <a:rPr lang="ko-KR" altLang="en-US" sz="1200" b="0" i="0" dirty="0" err="1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자녀로서의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 정체성을 확고히 하며 살아 갈수 있도록 기도합니다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극단주의 </a:t>
            </a:r>
            <a:r>
              <a:rPr lang="ko-KR" altLang="en-US" sz="120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단체의 기독교 소녀들의 잔인한 납치가 중단되도록 기도합니다</a:t>
            </a:r>
            <a:r>
              <a:rPr lang="en-US" altLang="ko-KR" sz="120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  <a:r>
              <a:rPr lang="ko-KR" altLang="en-US" sz="120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납치된 소녀들은 폭도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들과 강제로 결혼하게 됩니다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</p:txBody>
      </p:sp>
      <p:pic>
        <p:nvPicPr>
          <p:cNvPr id="11" name="내용 개체 틀 10" descr="사람, 인간의 얼굴, 의류, 야외이(가) 표시된 사진&#10;&#10;자동 생성된 설명">
            <a:extLst>
              <a:ext uri="{FF2B5EF4-FFF2-40B4-BE49-F238E27FC236}">
                <a16:creationId xmlns:a16="http://schemas.microsoft.com/office/drawing/2014/main" id="{3ABBC83B-5AFF-7BAB-E835-97B9885B093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5889809" y="2723480"/>
            <a:ext cx="5207611" cy="3471740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61786AAF-64CA-BA16-1EC3-445FC9707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월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27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일 오픈도어 </a:t>
            </a:r>
            <a:r>
              <a:rPr lang="ko-KR" altLang="en-US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화요기도회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BBD0EAC8-3B13-AE5D-FDC9-2C364E49B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13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1430111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FC25790-2B29-8436-6082-929661AA67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4791" y="0"/>
            <a:ext cx="9902952" cy="601261"/>
          </a:xfrm>
        </p:spPr>
        <p:txBody>
          <a:bodyPr>
            <a:normAutofit/>
          </a:bodyPr>
          <a:lstStyle/>
          <a:p>
            <a:r>
              <a:rPr lang="ko-KR" altLang="en-US" sz="2400" dirty="0"/>
              <a:t>박해현장</a:t>
            </a:r>
            <a:r>
              <a:rPr lang="en-US" altLang="ko-KR" sz="2400" dirty="0"/>
              <a:t>: #</a:t>
            </a:r>
            <a:r>
              <a:rPr lang="ko-KR" altLang="en-US" sz="2400" dirty="0"/>
              <a:t>북한의 사이버 위협과 선교현장을 위해 기도합니다</a:t>
            </a:r>
            <a:r>
              <a:rPr lang="en-US" altLang="ko-KR" sz="2400" dirty="0"/>
              <a:t>.</a:t>
            </a:r>
            <a:endParaRPr lang="ko-KR" altLang="en-US" sz="24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DB7C60-F82A-6A0C-86D1-6520759D8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49F76678-C152-AEA9-0399-1B8A4BBED6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74790" y="609982"/>
            <a:ext cx="5321209" cy="4686638"/>
          </a:xfrm>
        </p:spPr>
        <p:txBody>
          <a:bodyPr>
            <a:normAutofit/>
          </a:bodyPr>
          <a:lstStyle/>
          <a:p>
            <a:pPr algn="just" fontAlgn="base"/>
            <a:r>
              <a:rPr lang="ko-KR" altLang="en-US" sz="1000" b="0" i="0" dirty="0">
                <a:solidFill>
                  <a:srgbClr val="000000"/>
                </a:solidFill>
                <a:effectLst/>
                <a:latin typeface="se-nanumgothic"/>
              </a:rPr>
              <a:t>북한은 세계 </a:t>
            </a:r>
            <a:r>
              <a:rPr lang="en-US" altLang="ko-KR" sz="1000" b="0" i="0" dirty="0">
                <a:solidFill>
                  <a:srgbClr val="000000"/>
                </a:solidFill>
                <a:effectLst/>
                <a:latin typeface="se-nanumgothic"/>
              </a:rPr>
              <a:t>3</a:t>
            </a:r>
            <a:r>
              <a:rPr lang="ko-KR" altLang="en-US" sz="1000" b="0" i="0" dirty="0">
                <a:solidFill>
                  <a:srgbClr val="000000"/>
                </a:solidFill>
                <a:effectLst/>
                <a:latin typeface="se-nanumgothic"/>
              </a:rPr>
              <a:t>위권의 사이버 공격자로서 악명을 떨치고 있습니다</a:t>
            </a:r>
            <a:r>
              <a:rPr lang="en-US" altLang="ko-KR" sz="1000" b="0" i="0" dirty="0">
                <a:solidFill>
                  <a:srgbClr val="000000"/>
                </a:solidFill>
                <a:effectLst/>
                <a:latin typeface="se-nanumgothic"/>
              </a:rPr>
              <a:t>. </a:t>
            </a:r>
            <a:r>
              <a:rPr lang="ko-KR" altLang="en-US" sz="1000" b="0" i="0" dirty="0">
                <a:solidFill>
                  <a:srgbClr val="000000"/>
                </a:solidFill>
                <a:effectLst/>
                <a:latin typeface="se-nanumgothic"/>
              </a:rPr>
              <a:t>최근 북한의 사이버 공격이 정보와 자금 탈취를 목적으로 주로 진행되는 가운데</a:t>
            </a:r>
            <a:r>
              <a:rPr lang="en-US" altLang="ko-KR" sz="1000" b="0" i="0" dirty="0">
                <a:solidFill>
                  <a:srgbClr val="000000"/>
                </a:solidFill>
                <a:effectLst/>
                <a:latin typeface="se-nanumgothic"/>
              </a:rPr>
              <a:t>, </a:t>
            </a:r>
            <a:r>
              <a:rPr lang="ko-KR" altLang="en-US" sz="1000" b="0" i="0" dirty="0">
                <a:solidFill>
                  <a:srgbClr val="000000"/>
                </a:solidFill>
                <a:effectLst/>
                <a:latin typeface="se-nanumgothic"/>
              </a:rPr>
              <a:t>북한 선교에 힘쓰는 단체와 개인도 지속적으로 공격의 표적이 되고 있습니다</a:t>
            </a:r>
            <a:r>
              <a:rPr lang="en-US" altLang="ko-KR" sz="1000" b="0" i="0" dirty="0">
                <a:solidFill>
                  <a:srgbClr val="000000"/>
                </a:solidFill>
                <a:effectLst/>
                <a:latin typeface="se-nanumgothic"/>
              </a:rPr>
              <a:t>. </a:t>
            </a:r>
            <a:r>
              <a:rPr lang="ko-KR" altLang="en-US" sz="1000" b="0" i="0" dirty="0">
                <a:solidFill>
                  <a:srgbClr val="000000"/>
                </a:solidFill>
                <a:effectLst/>
                <a:latin typeface="se-nanumgothic"/>
              </a:rPr>
              <a:t>북한 선교에 참여하는 모든 구성원들이 북한으로 부터</a:t>
            </a:r>
            <a:r>
              <a:rPr lang="ko-KR" altLang="en-US" sz="1000" dirty="0">
                <a:solidFill>
                  <a:srgbClr val="000000"/>
                </a:solidFill>
                <a:latin typeface="se-nanumgothic"/>
              </a:rPr>
              <a:t>의 사이버 위협에 경각심을 가지고 안전과 보안을 위해 힘쓸 수 있도록 기도합니다</a:t>
            </a:r>
            <a:r>
              <a:rPr lang="en-US" altLang="ko-KR" sz="1000" dirty="0">
                <a:solidFill>
                  <a:srgbClr val="000000"/>
                </a:solidFill>
                <a:latin typeface="se-nanumgothic"/>
              </a:rPr>
              <a:t>. </a:t>
            </a:r>
            <a:r>
              <a:rPr lang="ko-KR" altLang="en-US" sz="1000" dirty="0">
                <a:solidFill>
                  <a:srgbClr val="000000"/>
                </a:solidFill>
                <a:latin typeface="se-nanumgothic"/>
              </a:rPr>
              <a:t> 또한 북한이 국제적으로 지탄받는 불법적인 사이버 활동을 중단하고</a:t>
            </a:r>
            <a:r>
              <a:rPr lang="en-US" altLang="ko-KR" sz="1000" dirty="0">
                <a:solidFill>
                  <a:srgbClr val="000000"/>
                </a:solidFill>
                <a:latin typeface="se-nanumgothic"/>
              </a:rPr>
              <a:t>, </a:t>
            </a:r>
            <a:r>
              <a:rPr lang="ko-KR" altLang="en-US" sz="1000" dirty="0">
                <a:solidFill>
                  <a:srgbClr val="000000"/>
                </a:solidFill>
                <a:latin typeface="se-nanumgothic"/>
              </a:rPr>
              <a:t>정상  국가로서 그 근본이 변화할 수 있도록 기도합니다</a:t>
            </a:r>
            <a:r>
              <a:rPr lang="en-US" altLang="ko-KR" sz="1000" dirty="0">
                <a:solidFill>
                  <a:srgbClr val="000000"/>
                </a:solidFill>
                <a:latin typeface="se-nanumgothic"/>
              </a:rPr>
              <a:t>. </a:t>
            </a:r>
            <a:endParaRPr lang="en-US" altLang="ko-KR" sz="1000" b="0" i="0" dirty="0">
              <a:solidFill>
                <a:srgbClr val="000000"/>
              </a:solidFill>
              <a:effectLst/>
              <a:latin typeface="se-nanumgothic"/>
            </a:endParaRPr>
          </a:p>
          <a:p>
            <a:pPr algn="just" fontAlgn="base"/>
            <a:r>
              <a:rPr lang="ko-KR" altLang="en-US" sz="1000" b="0" i="0" dirty="0">
                <a:solidFill>
                  <a:srgbClr val="000000"/>
                </a:solidFill>
                <a:effectLst/>
                <a:latin typeface="se-nanumgothic"/>
              </a:rPr>
              <a:t>북한의 정보통신기술 발달이 긍정적인 사회적 변화로 이어질 수 있도록 </a:t>
            </a:r>
            <a:r>
              <a:rPr lang="en-US" altLang="ko-KR" sz="1000" b="0" i="0" dirty="0">
                <a:solidFill>
                  <a:srgbClr val="000000"/>
                </a:solidFill>
                <a:effectLst/>
                <a:latin typeface="se-nanumgothic"/>
              </a:rPr>
              <a:t>​</a:t>
            </a:r>
            <a:r>
              <a:rPr lang="ko-KR" altLang="en-US" sz="1000" b="0" i="0" dirty="0">
                <a:solidFill>
                  <a:srgbClr val="000000"/>
                </a:solidFill>
                <a:effectLst/>
                <a:latin typeface="se-nanumgothic"/>
              </a:rPr>
              <a:t>기도합니다</a:t>
            </a:r>
            <a:r>
              <a:rPr lang="en-US" altLang="ko-KR" sz="1000" b="0" i="0" dirty="0">
                <a:solidFill>
                  <a:srgbClr val="000000"/>
                </a:solidFill>
                <a:effectLst/>
                <a:latin typeface="se-nanumgothic"/>
              </a:rPr>
              <a:t>. </a:t>
            </a:r>
            <a:r>
              <a:rPr lang="ko-KR" altLang="en-US" sz="1000" b="0" i="0" dirty="0">
                <a:solidFill>
                  <a:srgbClr val="000000"/>
                </a:solidFill>
                <a:effectLst/>
                <a:latin typeface="se-nanumgothic"/>
              </a:rPr>
              <a:t>북한 내 휴대폰 회선이 </a:t>
            </a:r>
            <a:r>
              <a:rPr lang="en-US" altLang="ko-KR" sz="1000" b="0" i="0" dirty="0">
                <a:solidFill>
                  <a:srgbClr val="000000"/>
                </a:solidFill>
                <a:effectLst/>
                <a:latin typeface="se-nanumgothic"/>
              </a:rPr>
              <a:t>600</a:t>
            </a:r>
            <a:r>
              <a:rPr lang="ko-KR" altLang="en-US" sz="1000" b="0" i="0" dirty="0">
                <a:solidFill>
                  <a:srgbClr val="000000"/>
                </a:solidFill>
                <a:effectLst/>
                <a:latin typeface="se-nanumgothic"/>
              </a:rPr>
              <a:t>만을 넘어섰습니다</a:t>
            </a:r>
            <a:r>
              <a:rPr lang="en-US" altLang="ko-KR" sz="1000" b="0" i="0" dirty="0">
                <a:solidFill>
                  <a:srgbClr val="000000"/>
                </a:solidFill>
                <a:effectLst/>
                <a:latin typeface="se-nanumgothic"/>
              </a:rPr>
              <a:t>. </a:t>
            </a:r>
            <a:r>
              <a:rPr lang="ko-KR" altLang="en-US" sz="1000" dirty="0">
                <a:solidFill>
                  <a:srgbClr val="000000"/>
                </a:solidFill>
                <a:latin typeface="se-nanumgothic"/>
              </a:rPr>
              <a:t>휴대폰은 이제 장마당 시대의 필수품이 되었으며</a:t>
            </a:r>
            <a:r>
              <a:rPr lang="en-US" altLang="ko-KR" sz="1000" dirty="0">
                <a:solidFill>
                  <a:srgbClr val="000000"/>
                </a:solidFill>
                <a:latin typeface="se-nanumgothic"/>
              </a:rPr>
              <a:t>, </a:t>
            </a:r>
            <a:r>
              <a:rPr lang="ko-KR" altLang="en-US" sz="1000" dirty="0">
                <a:solidFill>
                  <a:srgbClr val="000000"/>
                </a:solidFill>
                <a:latin typeface="se-nanumgothic"/>
              </a:rPr>
              <a:t>내부망을 활용한 전자상거래와 모바일 결재</a:t>
            </a:r>
            <a:r>
              <a:rPr lang="en-US" altLang="ko-KR" sz="1000" dirty="0">
                <a:solidFill>
                  <a:srgbClr val="000000"/>
                </a:solidFill>
                <a:latin typeface="se-nanumgothic"/>
              </a:rPr>
              <a:t>, </a:t>
            </a:r>
            <a:r>
              <a:rPr lang="ko-KR" altLang="en-US" sz="1000" dirty="0">
                <a:solidFill>
                  <a:srgbClr val="000000"/>
                </a:solidFill>
                <a:latin typeface="se-nanumgothic"/>
              </a:rPr>
              <a:t>그 외 각종 앱 사용이 확산되고 있습니다</a:t>
            </a:r>
            <a:r>
              <a:rPr lang="en-US" altLang="ko-KR" sz="1000" dirty="0">
                <a:solidFill>
                  <a:srgbClr val="000000"/>
                </a:solidFill>
                <a:latin typeface="se-nanumgothic"/>
              </a:rPr>
              <a:t>. </a:t>
            </a:r>
          </a:p>
          <a:p>
            <a:pPr algn="just" fontAlgn="base"/>
            <a:r>
              <a:rPr lang="ko-KR" altLang="en-US" sz="1000" dirty="0">
                <a:solidFill>
                  <a:srgbClr val="000000"/>
                </a:solidFill>
                <a:latin typeface="se-nanumgothic"/>
              </a:rPr>
              <a:t>북한 당국도 정보통신  인프라 구축과 기술개발에 적극적입니다</a:t>
            </a:r>
            <a:r>
              <a:rPr lang="en-US" altLang="ko-KR" sz="1000" dirty="0">
                <a:solidFill>
                  <a:srgbClr val="000000"/>
                </a:solidFill>
                <a:latin typeface="se-nanumgothic"/>
              </a:rPr>
              <a:t>. </a:t>
            </a:r>
            <a:r>
              <a:rPr lang="ko-KR" altLang="en-US" sz="1000" dirty="0">
                <a:solidFill>
                  <a:srgbClr val="000000"/>
                </a:solidFill>
                <a:latin typeface="se-nanumgothic"/>
              </a:rPr>
              <a:t>이러한 정보통신 기술의 발달은 지역적 장벽을 넘어 사람 간의 소통을 용이하게 만들고</a:t>
            </a:r>
            <a:r>
              <a:rPr lang="en-US" altLang="ko-KR" sz="1000" dirty="0">
                <a:solidFill>
                  <a:srgbClr val="000000"/>
                </a:solidFill>
                <a:latin typeface="se-nanumgothic"/>
              </a:rPr>
              <a:t>, </a:t>
            </a:r>
            <a:r>
              <a:rPr lang="ko-KR" altLang="en-US" sz="1000" dirty="0">
                <a:solidFill>
                  <a:srgbClr val="000000"/>
                </a:solidFill>
                <a:latin typeface="se-nanumgothic"/>
              </a:rPr>
              <a:t>외부 미디어의 유통에도 영향을 미치고 있습니다</a:t>
            </a:r>
            <a:r>
              <a:rPr lang="en-US" altLang="ko-KR" sz="1000" dirty="0">
                <a:solidFill>
                  <a:srgbClr val="000000"/>
                </a:solidFill>
                <a:latin typeface="se-nanumgothic"/>
              </a:rPr>
              <a:t>. </a:t>
            </a:r>
            <a:r>
              <a:rPr lang="ko-KR" altLang="en-US" sz="1000" dirty="0">
                <a:solidFill>
                  <a:srgbClr val="000000"/>
                </a:solidFill>
                <a:latin typeface="se-nanumgothic"/>
              </a:rPr>
              <a:t>그렇지만 북한 당국 역시 발전되는 기술을 사회 통제강화에 활용하는 모양새입니다</a:t>
            </a:r>
            <a:r>
              <a:rPr lang="en-US" altLang="ko-KR" sz="1000" dirty="0">
                <a:solidFill>
                  <a:srgbClr val="000000"/>
                </a:solidFill>
                <a:latin typeface="se-nanumgothic"/>
              </a:rPr>
              <a:t>. </a:t>
            </a:r>
            <a:r>
              <a:rPr lang="ko-KR" altLang="en-US" sz="1000" dirty="0">
                <a:solidFill>
                  <a:srgbClr val="000000"/>
                </a:solidFill>
                <a:latin typeface="se-nanumgothic"/>
              </a:rPr>
              <a:t>북한의 정보통신 기술 발달이 생활수준 향상과 자유와 인권의 증진에 도움을 주고 북한사회의 긍정적인 변화에 기여할 수 있도록 기도합니다</a:t>
            </a:r>
            <a:r>
              <a:rPr lang="en-US" altLang="ko-KR" sz="1000" dirty="0">
                <a:solidFill>
                  <a:srgbClr val="000000"/>
                </a:solidFill>
                <a:latin typeface="se-nanumgothic"/>
              </a:rPr>
              <a:t>. </a:t>
            </a:r>
          </a:p>
        </p:txBody>
      </p:sp>
      <p:sp>
        <p:nvSpPr>
          <p:cNvPr id="7" name="내용 개체 틀 6">
            <a:extLst>
              <a:ext uri="{FF2B5EF4-FFF2-40B4-BE49-F238E27FC236}">
                <a16:creationId xmlns:a16="http://schemas.microsoft.com/office/drawing/2014/main" id="{06F6BE45-C94B-3A17-E91A-65E43C2888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43931" y="609981"/>
            <a:ext cx="4658265" cy="3694600"/>
          </a:xfrm>
        </p:spPr>
        <p:txBody>
          <a:bodyPr>
            <a:normAutofit/>
          </a:bodyPr>
          <a:lstStyle/>
          <a:p>
            <a:r>
              <a:rPr lang="en-US" altLang="ko-KR" sz="1000" dirty="0">
                <a:solidFill>
                  <a:srgbClr val="000000"/>
                </a:solidFill>
              </a:rPr>
              <a:t>​</a:t>
            </a:r>
            <a:r>
              <a:rPr lang="ko-KR" altLang="en-US" sz="1000" b="0" i="0" dirty="0">
                <a:solidFill>
                  <a:srgbClr val="BB005C"/>
                </a:solidFill>
                <a:effectLst/>
              </a:rPr>
              <a:t>하나님</a:t>
            </a:r>
            <a:r>
              <a:rPr lang="en-US" altLang="ko-KR" sz="1000" b="0" i="0" dirty="0">
                <a:solidFill>
                  <a:srgbClr val="BB005C"/>
                </a:solidFill>
                <a:effectLst/>
              </a:rPr>
              <a:t>, </a:t>
            </a:r>
            <a:r>
              <a:rPr lang="ko-KR" altLang="en-US" sz="1000" b="0" i="0" dirty="0">
                <a:solidFill>
                  <a:srgbClr val="BB005C"/>
                </a:solidFill>
                <a:effectLst/>
              </a:rPr>
              <a:t>김정욱</a:t>
            </a:r>
            <a:r>
              <a:rPr lang="en-US" altLang="ko-KR" sz="1000" b="0" i="0" dirty="0">
                <a:solidFill>
                  <a:srgbClr val="BB005C"/>
                </a:solidFill>
                <a:effectLst/>
              </a:rPr>
              <a:t>(2013), </a:t>
            </a:r>
            <a:r>
              <a:rPr lang="ko-KR" altLang="en-US" sz="1000" b="0" i="0" dirty="0" err="1">
                <a:solidFill>
                  <a:srgbClr val="BB005C"/>
                </a:solidFill>
                <a:effectLst/>
              </a:rPr>
              <a:t>김국기</a:t>
            </a:r>
            <a:r>
              <a:rPr lang="en-US" altLang="ko-KR" sz="1000" b="0" i="0" dirty="0">
                <a:solidFill>
                  <a:srgbClr val="BB005C"/>
                </a:solidFill>
                <a:effectLst/>
              </a:rPr>
              <a:t>(2014), </a:t>
            </a:r>
            <a:r>
              <a:rPr lang="ko-KR" altLang="en-US" sz="1000" b="0" i="0" dirty="0" err="1">
                <a:solidFill>
                  <a:srgbClr val="BB005C"/>
                </a:solidFill>
                <a:effectLst/>
              </a:rPr>
              <a:t>최춘길</a:t>
            </a:r>
            <a:r>
              <a:rPr lang="en-US" altLang="ko-KR" sz="1000" b="0" i="0" dirty="0">
                <a:solidFill>
                  <a:srgbClr val="BB005C"/>
                </a:solidFill>
                <a:effectLst/>
              </a:rPr>
              <a:t>(2014)</a:t>
            </a:r>
            <a:r>
              <a:rPr lang="ko-KR" altLang="en-US" sz="1000" b="0" i="0" dirty="0">
                <a:solidFill>
                  <a:srgbClr val="BB005C"/>
                </a:solidFill>
                <a:effectLst/>
              </a:rPr>
              <a:t>선교사와 </a:t>
            </a:r>
            <a:r>
              <a:rPr lang="ko-KR" altLang="en-US" sz="1000" b="0" i="0" dirty="0" err="1">
                <a:solidFill>
                  <a:srgbClr val="BB005C"/>
                </a:solidFill>
                <a:effectLst/>
              </a:rPr>
              <a:t>탈북민</a:t>
            </a:r>
            <a:r>
              <a:rPr lang="ko-KR" altLang="en-US" sz="1000" b="0" i="0" dirty="0">
                <a:solidFill>
                  <a:srgbClr val="BB005C"/>
                </a:solidFill>
                <a:effectLst/>
              </a:rPr>
              <a:t> 출신 김원호</a:t>
            </a:r>
            <a:r>
              <a:rPr lang="en-US" altLang="ko-KR" sz="1000" b="0" i="0" dirty="0">
                <a:solidFill>
                  <a:srgbClr val="BB005C"/>
                </a:solidFill>
                <a:effectLst/>
              </a:rPr>
              <a:t>(2016), </a:t>
            </a:r>
            <a:r>
              <a:rPr lang="ko-KR" altLang="en-US" sz="1000" b="0" i="0" dirty="0" err="1">
                <a:solidFill>
                  <a:srgbClr val="BB005C"/>
                </a:solidFill>
                <a:effectLst/>
              </a:rPr>
              <a:t>함진우</a:t>
            </a:r>
            <a:r>
              <a:rPr lang="en-US" altLang="ko-KR" sz="1000" b="0" i="0" dirty="0">
                <a:solidFill>
                  <a:srgbClr val="BB005C"/>
                </a:solidFill>
                <a:effectLst/>
              </a:rPr>
              <a:t>(2016), </a:t>
            </a:r>
            <a:r>
              <a:rPr lang="ko-KR" altLang="en-US" sz="1000" b="0" i="0" dirty="0">
                <a:solidFill>
                  <a:srgbClr val="BB005C"/>
                </a:solidFill>
                <a:effectLst/>
              </a:rPr>
              <a:t>고현철</a:t>
            </a:r>
            <a:r>
              <a:rPr lang="en-US" altLang="ko-KR" sz="1000" b="0" i="0" dirty="0">
                <a:solidFill>
                  <a:srgbClr val="BB005C"/>
                </a:solidFill>
                <a:effectLst/>
              </a:rPr>
              <a:t>(2016)</a:t>
            </a:r>
            <a:r>
              <a:rPr lang="ko-KR" altLang="en-US" sz="1000" b="0" i="0" dirty="0">
                <a:solidFill>
                  <a:srgbClr val="BB005C"/>
                </a:solidFill>
                <a:effectLst/>
              </a:rPr>
              <a:t>씨</a:t>
            </a:r>
            <a:r>
              <a:rPr lang="en-US" altLang="ko-KR" sz="1000" b="0" i="0" dirty="0">
                <a:solidFill>
                  <a:srgbClr val="BB005C"/>
                </a:solidFill>
                <a:effectLst/>
              </a:rPr>
              <a:t>, </a:t>
            </a:r>
            <a:r>
              <a:rPr lang="ko-KR" altLang="en-US" sz="1000" b="0" i="0" dirty="0">
                <a:solidFill>
                  <a:srgbClr val="BB005C"/>
                </a:solidFill>
                <a:effectLst/>
              </a:rPr>
              <a:t>그리고 조선족 사역자들은 여전히 북한에 억류되어 있습니다</a:t>
            </a:r>
            <a:r>
              <a:rPr lang="en-US" altLang="ko-KR" sz="1000" b="0" i="0" dirty="0">
                <a:solidFill>
                  <a:srgbClr val="BB005C"/>
                </a:solidFill>
                <a:effectLst/>
              </a:rPr>
              <a:t>. </a:t>
            </a:r>
          </a:p>
          <a:p>
            <a:r>
              <a:rPr lang="ko-KR" altLang="en-US" sz="1000" b="0" i="0" dirty="0">
                <a:solidFill>
                  <a:srgbClr val="BB005C"/>
                </a:solidFill>
                <a:effectLst/>
              </a:rPr>
              <a:t>북한의 지하교회에서 예배를 드리다가 체포된 성도들을 주께서 보호해 주시고</a:t>
            </a:r>
            <a:r>
              <a:rPr lang="en-US" altLang="ko-KR" sz="1000" b="0" i="0" dirty="0">
                <a:solidFill>
                  <a:srgbClr val="BB005C"/>
                </a:solidFill>
                <a:effectLst/>
              </a:rPr>
              <a:t>, </a:t>
            </a:r>
            <a:r>
              <a:rPr lang="ko-KR" altLang="en-US" sz="1000" b="0" i="0" dirty="0">
                <a:solidFill>
                  <a:srgbClr val="BB005C"/>
                </a:solidFill>
                <a:effectLst/>
              </a:rPr>
              <a:t>당의 탄압과 형벌의 두려움도 끊을 수 없는 주의 사랑이 북한에 널리 전파되게 </a:t>
            </a:r>
            <a:r>
              <a:rPr lang="ko-KR" altLang="en-US" sz="1000" b="0" i="0" dirty="0" err="1">
                <a:solidFill>
                  <a:srgbClr val="BB005C"/>
                </a:solidFill>
                <a:effectLst/>
              </a:rPr>
              <a:t>하옵소서</a:t>
            </a:r>
            <a:r>
              <a:rPr lang="en-US" altLang="ko-KR" sz="1000" b="0" i="0" dirty="0">
                <a:solidFill>
                  <a:srgbClr val="BB005C"/>
                </a:solidFill>
                <a:effectLst/>
              </a:rPr>
              <a:t>. </a:t>
            </a:r>
            <a:r>
              <a:rPr lang="ko-KR" altLang="en-US" sz="1000" b="0" i="0" dirty="0">
                <a:solidFill>
                  <a:srgbClr val="BB005C"/>
                </a:solidFill>
                <a:effectLst/>
              </a:rPr>
              <a:t>혹독한 감시 속에서도 신앙의 뿌리를 잃지 않고</a:t>
            </a:r>
            <a:r>
              <a:rPr lang="en-US" altLang="ko-KR" sz="1000" b="0" i="0" dirty="0">
                <a:solidFill>
                  <a:srgbClr val="BB005C"/>
                </a:solidFill>
                <a:effectLst/>
              </a:rPr>
              <a:t>, </a:t>
            </a:r>
            <a:r>
              <a:rPr lang="ko-KR" altLang="en-US" sz="1000" b="0" i="0" dirty="0">
                <a:solidFill>
                  <a:srgbClr val="BB005C"/>
                </a:solidFill>
                <a:effectLst/>
              </a:rPr>
              <a:t>그 자손에게도 고난의 길을 권하며 하나님의 법도를 기억하고 행하는 지하교인을 통해 이 땅의 소망을 보게 됩니다</a:t>
            </a:r>
            <a:r>
              <a:rPr lang="en-US" altLang="ko-KR" sz="1000" b="0" i="0" dirty="0">
                <a:solidFill>
                  <a:srgbClr val="BB005C"/>
                </a:solidFill>
                <a:effectLst/>
              </a:rPr>
              <a:t>. </a:t>
            </a:r>
            <a:endParaRPr lang="ko-KR" altLang="en-US" sz="1000" b="0" i="0" dirty="0">
              <a:solidFill>
                <a:srgbClr val="000000"/>
              </a:solidFill>
              <a:effectLst/>
            </a:endParaRPr>
          </a:p>
          <a:p>
            <a:pPr algn="just" fontAlgn="base"/>
            <a:r>
              <a:rPr lang="ko-KR" altLang="en-US" sz="1000" b="0" i="0" dirty="0">
                <a:solidFill>
                  <a:srgbClr val="BB005C"/>
                </a:solidFill>
                <a:effectLst/>
              </a:rPr>
              <a:t>​서로를 감시하고 고발하며 신뢰가 사라진 사회 속에서 인간성을 상실해 가는 북한 주민을 불쌍히 </a:t>
            </a:r>
            <a:r>
              <a:rPr lang="ko-KR" altLang="en-US" sz="1000" b="0" i="0" dirty="0" err="1">
                <a:solidFill>
                  <a:srgbClr val="BB005C"/>
                </a:solidFill>
                <a:effectLst/>
              </a:rPr>
              <a:t>여기사</a:t>
            </a:r>
            <a:r>
              <a:rPr lang="ko-KR" altLang="en-US" sz="1000" b="0" i="0" dirty="0">
                <a:solidFill>
                  <a:srgbClr val="BB005C"/>
                </a:solidFill>
                <a:effectLst/>
              </a:rPr>
              <a:t> 주의 은혜로 복음을 들려주시고</a:t>
            </a:r>
            <a:r>
              <a:rPr lang="en-US" altLang="ko-KR" sz="1000" b="0" i="0" dirty="0">
                <a:solidFill>
                  <a:srgbClr val="BB005C"/>
                </a:solidFill>
                <a:effectLst/>
              </a:rPr>
              <a:t>, </a:t>
            </a:r>
            <a:r>
              <a:rPr lang="ko-KR" altLang="en-US" sz="1000" b="0" i="0" dirty="0">
                <a:solidFill>
                  <a:srgbClr val="BB005C"/>
                </a:solidFill>
                <a:effectLst/>
              </a:rPr>
              <a:t>원래의 존귀한 생명을 회복케 하소서</a:t>
            </a:r>
            <a:r>
              <a:rPr lang="en-US" altLang="ko-KR" sz="1000" b="0" i="0" dirty="0">
                <a:solidFill>
                  <a:srgbClr val="BB005C"/>
                </a:solidFill>
                <a:effectLst/>
              </a:rPr>
              <a:t>. </a:t>
            </a:r>
            <a:r>
              <a:rPr lang="ko-KR" altLang="en-US" sz="1000" b="0" i="0" dirty="0">
                <a:solidFill>
                  <a:srgbClr val="BB005C"/>
                </a:solidFill>
                <a:effectLst/>
              </a:rPr>
              <a:t>지금도 숨죽여 예배하는 성도들의 기도에 이 땅의 우상 숭배와 독재 정권이 속히 무너져</a:t>
            </a:r>
            <a:r>
              <a:rPr lang="en-US" altLang="ko-KR" sz="1000" b="0" i="0" dirty="0">
                <a:solidFill>
                  <a:srgbClr val="BB005C"/>
                </a:solidFill>
                <a:effectLst/>
              </a:rPr>
              <a:t>, </a:t>
            </a:r>
            <a:r>
              <a:rPr lang="ko-KR" altLang="en-US" sz="1000" b="0" i="0" dirty="0">
                <a:solidFill>
                  <a:srgbClr val="BB005C"/>
                </a:solidFill>
                <a:effectLst/>
              </a:rPr>
              <a:t>자유롭게 주님을 찬양하며 북한과 열방에 복음을 전하는 그날이 오게 </a:t>
            </a:r>
            <a:r>
              <a:rPr lang="ko-KR" altLang="en-US" sz="1000" b="0" i="0" dirty="0" err="1">
                <a:solidFill>
                  <a:srgbClr val="BB005C"/>
                </a:solidFill>
                <a:effectLst/>
              </a:rPr>
              <a:t>하옵소서</a:t>
            </a:r>
            <a:r>
              <a:rPr lang="en-US" altLang="ko-KR" sz="1000" b="0" i="0" dirty="0">
                <a:solidFill>
                  <a:srgbClr val="BB005C"/>
                </a:solidFill>
                <a:effectLst/>
              </a:rPr>
              <a:t>.</a:t>
            </a:r>
            <a:endParaRPr lang="ko-KR" altLang="en-US" sz="1000" b="0" i="0" dirty="0">
              <a:solidFill>
                <a:srgbClr val="000000"/>
              </a:solidFill>
              <a:effectLst/>
            </a:endParaRPr>
          </a:p>
        </p:txBody>
      </p:sp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E98BD617-2263-883D-7F30-577BE6FAB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8F50F093-1C7C-4148-7391-6DA217FBA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14</a:t>
            </a:fld>
            <a:endParaRPr lang="ko-KR" altLang="en-US" noProof="0"/>
          </a:p>
        </p:txBody>
      </p:sp>
      <p:pic>
        <p:nvPicPr>
          <p:cNvPr id="11" name="그림 10" descr="야외, 하늘, 파노라마, 산이(가) 표시된 사진&#10;&#10;자동 생성된 설명">
            <a:extLst>
              <a:ext uri="{FF2B5EF4-FFF2-40B4-BE49-F238E27FC236}">
                <a16:creationId xmlns:a16="http://schemas.microsoft.com/office/drawing/2014/main" id="{AFD1DC82-BA11-0854-EFDD-EBAA8C41C6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88696"/>
            <a:ext cx="12192000" cy="2468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459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494" y="910295"/>
            <a:ext cx="10689029" cy="526619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999" dirty="0"/>
              <a:t>박해 받는 교회를 위한 기도가 이 땅에 요원의 불길처럼 뜨겁게 일어나기를 기도합니다</a:t>
            </a:r>
            <a:r>
              <a:rPr lang="en-US" altLang="ko-KR" sz="1999" dirty="0"/>
              <a:t>.</a:t>
            </a:r>
            <a:endParaRPr lang="ko-KR" altLang="en-US" sz="1999" dirty="0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78672" y="1466967"/>
            <a:ext cx="3389278" cy="526619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2000" i="1" dirty="0">
                <a:solidFill>
                  <a:schemeClr val="tx1"/>
                </a:solidFill>
              </a:rPr>
              <a:t>오픈도어</a:t>
            </a:r>
            <a:endParaRPr lang="ko-KR" altLang="en-US" sz="2000" i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200" y="1993586"/>
            <a:ext cx="3389278" cy="1543726"/>
          </a:xfrm>
        </p:spPr>
        <p:txBody>
          <a:bodyPr rtlCol="0">
            <a:normAutofit fontScale="85000" lnSpcReduction="10000"/>
          </a:bodyPr>
          <a:lstStyle/>
          <a:p>
            <a:pPr marL="0" indent="0" algn="just">
              <a:buNone/>
            </a:pPr>
            <a:r>
              <a:rPr lang="ko-KR" altLang="en-US" sz="1400" dirty="0"/>
              <a:t>오픈도어 </a:t>
            </a:r>
            <a:r>
              <a:rPr lang="en-US" altLang="ko-KR" sz="1400" dirty="0"/>
              <a:t>1,300</a:t>
            </a:r>
            <a:r>
              <a:rPr lang="ko-KR" altLang="en-US" sz="1400" dirty="0"/>
              <a:t>여 명의 사역자들이 </a:t>
            </a:r>
            <a:r>
              <a:rPr lang="ko-KR" altLang="en-US" sz="1400" dirty="0" err="1"/>
              <a:t>브라더</a:t>
            </a:r>
            <a:r>
              <a:rPr lang="ko-KR" altLang="en-US" sz="1400" dirty="0"/>
              <a:t> </a:t>
            </a:r>
            <a:r>
              <a:rPr lang="ko-KR" altLang="en-US" sz="1400" dirty="0" err="1"/>
              <a:t>앤드류의</a:t>
            </a:r>
            <a:r>
              <a:rPr lang="ko-KR" altLang="en-US" sz="1400" dirty="0"/>
              <a:t> 길을 따라 믿음과 용기를 잃지 않고</a:t>
            </a:r>
            <a:r>
              <a:rPr lang="en-US" altLang="ko-KR" sz="1400" dirty="0"/>
              <a:t>, </a:t>
            </a:r>
            <a:r>
              <a:rPr lang="ko-KR" altLang="en-US" sz="1400" dirty="0"/>
              <a:t>겸손하게 박해 받는 교회를 잘 섬길 수 있게 </a:t>
            </a:r>
            <a:r>
              <a:rPr lang="ko-KR" altLang="en-US" sz="1400" dirty="0" err="1"/>
              <a:t>하옵소서</a:t>
            </a:r>
            <a:r>
              <a:rPr lang="en-US" altLang="ko-KR" sz="1400" dirty="0"/>
              <a:t>! </a:t>
            </a:r>
          </a:p>
          <a:p>
            <a:pPr marL="0" indent="0" algn="just">
              <a:buNone/>
            </a:pPr>
            <a:r>
              <a:rPr lang="ko-KR" altLang="en-US" sz="1400" dirty="0" err="1"/>
              <a:t>황자경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민태홍</a:t>
            </a:r>
            <a:r>
              <a:rPr lang="en-US" altLang="ko-KR" sz="1400" dirty="0"/>
              <a:t>, </a:t>
            </a:r>
            <a:r>
              <a:rPr lang="ko-KR" altLang="en-US" sz="1400" dirty="0"/>
              <a:t>김하영 간사들을 축복하시고</a:t>
            </a:r>
            <a:r>
              <a:rPr lang="en-US" altLang="ko-KR" sz="1400" dirty="0"/>
              <a:t>, </a:t>
            </a:r>
            <a:r>
              <a:rPr lang="ko-KR" altLang="en-US" sz="1400" dirty="0"/>
              <a:t>오픈도어의 소명을 따라 헌신하도록</a:t>
            </a:r>
            <a:endParaRPr lang="en-US" altLang="ko-KR" sz="1400" dirty="0"/>
          </a:p>
          <a:p>
            <a:pPr marL="0" indent="0" algn="just">
              <a:buNone/>
            </a:pPr>
            <a:r>
              <a:rPr lang="ko-KR" altLang="en-US" sz="1400" dirty="0"/>
              <a:t>예수의 제자의 길을 끝까지 걸어가게 </a:t>
            </a:r>
            <a:r>
              <a:rPr lang="ko-KR" altLang="en-US" sz="1400" dirty="0" err="1"/>
              <a:t>하옵소서</a:t>
            </a:r>
            <a:r>
              <a:rPr lang="en-US" altLang="ko-KR" sz="1400" dirty="0"/>
              <a:t>!</a:t>
            </a:r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351369" y="1466967"/>
            <a:ext cx="3389278" cy="526619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600" i="1" dirty="0" err="1">
                <a:solidFill>
                  <a:schemeClr val="tx1"/>
                </a:solidFill>
              </a:rPr>
              <a:t>복음적평화통일주일</a:t>
            </a:r>
            <a:endParaRPr lang="ko-KR" altLang="en-US" sz="1600" i="1" dirty="0">
              <a:solidFill>
                <a:schemeClr val="tx1"/>
              </a:solidFill>
            </a:endParaRP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351369" y="2036407"/>
            <a:ext cx="3389278" cy="1524325"/>
          </a:xfrm>
        </p:spPr>
        <p:txBody>
          <a:bodyPr rtlCol="0">
            <a:noAutofit/>
          </a:bodyPr>
          <a:lstStyle/>
          <a:p>
            <a:pPr marL="0" indent="0">
              <a:buNone/>
            </a:pPr>
            <a:r>
              <a:rPr lang="en-US" altLang="ko-KR" sz="1100" dirty="0">
                <a:latin typeface="roboto" panose="02000000000000000000" pitchFamily="2" charset="0"/>
              </a:rPr>
              <a:t>6</a:t>
            </a:r>
            <a:r>
              <a:rPr lang="ko-KR" altLang="en-US" sz="1100" dirty="0">
                <a:latin typeface="roboto" panose="02000000000000000000" pitchFamily="2" charset="0"/>
              </a:rPr>
              <a:t>월에는 많은 교회들이 북한선교와 한반도의 평화적 통일을 위하여 다양한 행사들을 진행하고 있습니다</a:t>
            </a:r>
            <a:r>
              <a:rPr lang="en-US" altLang="ko-KR" sz="1100" dirty="0">
                <a:latin typeface="roboto" panose="02000000000000000000" pitchFamily="2" charset="0"/>
              </a:rPr>
              <a:t>. </a:t>
            </a:r>
          </a:p>
          <a:p>
            <a:pPr marL="0" indent="0">
              <a:buNone/>
            </a:pPr>
            <a:r>
              <a:rPr lang="ko-KR" altLang="en-US" sz="1100" dirty="0">
                <a:latin typeface="roboto" panose="02000000000000000000" pitchFamily="2" charset="0"/>
              </a:rPr>
              <a:t>모든 참가자들이 주님의 마음을 품고</a:t>
            </a:r>
            <a:r>
              <a:rPr lang="en-US" altLang="ko-KR" sz="1100" dirty="0">
                <a:latin typeface="roboto" panose="02000000000000000000" pitchFamily="2" charset="0"/>
              </a:rPr>
              <a:t>, </a:t>
            </a:r>
            <a:r>
              <a:rPr lang="ko-KR" altLang="en-US" sz="1100" dirty="0">
                <a:latin typeface="roboto" panose="02000000000000000000" pitchFamily="2" charset="0"/>
              </a:rPr>
              <a:t>북한선교의 사명을 일깨우는 은혜가 있게 </a:t>
            </a:r>
            <a:r>
              <a:rPr lang="ko-KR" altLang="en-US" sz="1100" dirty="0" err="1">
                <a:latin typeface="roboto" panose="02000000000000000000" pitchFamily="2" charset="0"/>
              </a:rPr>
              <a:t>하옵소서</a:t>
            </a:r>
            <a:r>
              <a:rPr lang="en-US" altLang="ko-KR" sz="1100" dirty="0">
                <a:latin typeface="roboto" panose="02000000000000000000" pitchFamily="2" charset="0"/>
              </a:rPr>
              <a:t>! </a:t>
            </a:r>
            <a:r>
              <a:rPr lang="ko-KR" altLang="en-US" sz="1100" dirty="0">
                <a:latin typeface="roboto" panose="02000000000000000000" pitchFamily="2" charset="0"/>
              </a:rPr>
              <a:t>준비된 행사와 다양한 강사들을 통하여 이 땅을 향한 아버지의 긍휼한 마음이 잘 전달되게 </a:t>
            </a:r>
            <a:r>
              <a:rPr lang="ko-KR" altLang="en-US" sz="1100" dirty="0" err="1">
                <a:latin typeface="roboto" panose="02000000000000000000" pitchFamily="2" charset="0"/>
              </a:rPr>
              <a:t>하옵소서</a:t>
            </a:r>
            <a:r>
              <a:rPr lang="en-US" altLang="ko-KR" sz="1100" dirty="0">
                <a:latin typeface="roboto" panose="02000000000000000000" pitchFamily="2" charset="0"/>
              </a:rPr>
              <a:t>!</a:t>
            </a:r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933555" y="1466967"/>
            <a:ext cx="3493830" cy="526619"/>
          </a:xfrm>
        </p:spPr>
        <p:txBody>
          <a:bodyPr rtlCol="0">
            <a:normAutofit fontScale="70000" lnSpcReduction="20000"/>
          </a:bodyPr>
          <a:lstStyle/>
          <a:p>
            <a:pPr rtl="0"/>
            <a:r>
              <a:rPr lang="en-US" altLang="ko-KR" sz="1600" b="1" i="0" dirty="0">
                <a:solidFill>
                  <a:schemeClr val="tx1"/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Arise Africa - Standing Up To Violent Persecution </a:t>
            </a:r>
            <a:endParaRPr lang="ko-KR" altLang="en-US" sz="1100" i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933555" y="2036110"/>
            <a:ext cx="3493830" cy="1771538"/>
          </a:xfrm>
        </p:spPr>
        <p:txBody>
          <a:bodyPr rtlCol="0">
            <a:normAutofit lnSpcReduction="10000"/>
          </a:bodyPr>
          <a:lstStyle/>
          <a:p>
            <a:pPr marL="0" indent="0" algn="just">
              <a:buNone/>
            </a:pPr>
            <a:r>
              <a:rPr lang="ko-KR" altLang="en-US" sz="1100" dirty="0"/>
              <a:t>아프리카에는 세계 어느 곳보다 많은 기독교인이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그러나 가장 최근의 </a:t>
            </a:r>
            <a:r>
              <a:rPr lang="en-US" altLang="ko-KR" sz="1100" dirty="0"/>
              <a:t>Open Doors </a:t>
            </a:r>
            <a:r>
              <a:rPr lang="ko-KR" altLang="en-US" sz="1100" dirty="0"/>
              <a:t>조사에 따르면 </a:t>
            </a:r>
            <a:r>
              <a:rPr lang="en-US" altLang="ko-KR" sz="1100" dirty="0"/>
              <a:t>2022</a:t>
            </a:r>
            <a:r>
              <a:rPr lang="ko-KR" altLang="en-US" sz="1100" dirty="0"/>
              <a:t>년에 신앙 때문에 살해된 기독교인의 최소 </a:t>
            </a:r>
            <a:r>
              <a:rPr lang="en-US" altLang="ko-KR" sz="1100" dirty="0"/>
              <a:t>95%</a:t>
            </a:r>
            <a:r>
              <a:rPr lang="ko-KR" altLang="en-US" sz="1100" dirty="0"/>
              <a:t>가 사하라 사막 이남 아프리카에서 살해된 것으로 추정됩니다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 중 대다수는 나이지리아에 있습니다</a:t>
            </a:r>
            <a:r>
              <a:rPr lang="en-US" altLang="ko-KR" sz="1100" dirty="0"/>
              <a:t>. </a:t>
            </a:r>
          </a:p>
          <a:p>
            <a:pPr marL="0" indent="0" algn="just">
              <a:buNone/>
            </a:pPr>
            <a:r>
              <a:rPr lang="ko-KR" altLang="en-US" sz="1100" dirty="0"/>
              <a:t>사하라 사막 이남 아프리카 전역에서 기독교인에 대한 폭력은 상상조차 할 수 없습니다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그러나 세상은 주목하지 않고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설상가상으로 이 땅의 기독교인들은 눈치조차 채지 못하고 있습니다</a:t>
            </a:r>
            <a:r>
              <a:rPr lang="en-US" altLang="ko-KR" sz="1100" dirty="0"/>
              <a:t>.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723" y="6597648"/>
            <a:ext cx="2591919" cy="153888"/>
          </a:xfrm>
        </p:spPr>
        <p:txBody>
          <a:bodyPr rtlCol="0"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월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27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일 오픈도어 </a:t>
            </a:r>
            <a:r>
              <a:rPr lang="ko-KR" altLang="en-US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화요기도회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 descr="텍스트, 사람, 젊은, 조그만이(가) 표시된 사진&#10;&#10;자동 생성된 설명">
            <a:hlinkClick r:id="rId3"/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577" b="4114"/>
          <a:stretch/>
        </p:blipFill>
        <p:spPr>
          <a:xfrm>
            <a:off x="935474" y="3960825"/>
            <a:ext cx="3083680" cy="2090785"/>
          </a:xfrm>
          <a:prstGeom prst="rect">
            <a:avLst/>
          </a:prstGeom>
        </p:spPr>
      </p:pic>
      <p:pic>
        <p:nvPicPr>
          <p:cNvPr id="12" name="그림 개체 틀 88">
            <a:extLst>
              <a:ext uri="{FF2B5EF4-FFF2-40B4-BE49-F238E27FC236}">
                <a16:creationId xmlns:a16="http://schemas.microsoft.com/office/drawing/2014/main" id="{D8E9C840-1FB2-39A1-19FD-62B369FAF57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2842" r="22842"/>
          <a:stretch/>
        </p:blipFill>
        <p:spPr>
          <a:xfrm>
            <a:off x="0" y="3960826"/>
            <a:ext cx="935474" cy="2090785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505640" y="3960825"/>
            <a:ext cx="6349659" cy="2090785"/>
          </a:xfrm>
          <a:prstGeom prst="rect">
            <a:avLst/>
          </a:prstGeom>
        </p:spPr>
      </p:pic>
      <p:pic>
        <p:nvPicPr>
          <p:cNvPr id="2" name="내용 개체 틀 8">
            <a:extLst>
              <a:ext uri="{FF2B5EF4-FFF2-40B4-BE49-F238E27FC236}">
                <a16:creationId xmlns:a16="http://schemas.microsoft.com/office/drawing/2014/main" id="{33C600D0-8F43-C87A-A5A0-2661EE2416F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31530" y="3960825"/>
            <a:ext cx="4878502" cy="2090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2063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88A0C7D-16FA-4B97-B517-3ECFCDEC5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694944"/>
            <a:ext cx="8677656" cy="978408"/>
          </a:xfrm>
        </p:spPr>
        <p:txBody>
          <a:bodyPr rtlCol="0"/>
          <a:lstStyle/>
          <a:p>
            <a:pPr rtl="0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감사합니다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70936D7-4AFC-4CF6-98CC-6A2DD4AC35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6357" y="2342775"/>
            <a:ext cx="5009643" cy="3197413"/>
          </a:xfrm>
        </p:spPr>
        <p:txBody>
          <a:bodyPr rtlCol="0"/>
          <a:lstStyle/>
          <a:p>
            <a:pPr rtl="0"/>
            <a:r>
              <a:rPr lang="ko-KR" altLang="en-US" dirty="0" err="1"/>
              <a:t>김경복선교사</a:t>
            </a:r>
            <a:endParaRPr lang="en-US" altLang="ko-KR" dirty="0"/>
          </a:p>
          <a:p>
            <a:pPr rtl="0"/>
            <a:r>
              <a:rPr lang="en-US" altLang="ko-KR" dirty="0">
                <a:hlinkClick r:id="rId3"/>
              </a:rPr>
              <a:t>odsk@opendoors.or.kr</a:t>
            </a:r>
            <a:endParaRPr lang="en-US" altLang="ko-KR" dirty="0"/>
          </a:p>
          <a:p>
            <a:pPr rtl="0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  <a:hlinkClick r:id="rId4"/>
              </a:rPr>
              <a:t>한국오픈도어 카카오채널에 가입</a:t>
            </a:r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6" name="그림 개체 틀 5" descr="보드와 바다를 달리는 세 명의 서퍼 사진">
            <a:extLst>
              <a:ext uri="{FF2B5EF4-FFF2-40B4-BE49-F238E27FC236}">
                <a16:creationId xmlns:a16="http://schemas.microsoft.com/office/drawing/2014/main" id="{A10C84DF-B0D7-4959-900F-6375E5D1B2E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3680" y="1883664"/>
            <a:ext cx="5614416" cy="4114800"/>
          </a:xfrm>
        </p:spPr>
      </p:pic>
      <p:sp>
        <p:nvSpPr>
          <p:cNvPr id="28" name="슬라이드 번호 개체 틀 27">
            <a:extLst>
              <a:ext uri="{FF2B5EF4-FFF2-40B4-BE49-F238E27FC236}">
                <a16:creationId xmlns:a16="http://schemas.microsoft.com/office/drawing/2014/main" id="{F5D32EC3-AB51-4BC4-B69A-67849B3FF0B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457919" y="6382512"/>
            <a:ext cx="500997" cy="365125"/>
          </a:xfrm>
        </p:spPr>
        <p:txBody>
          <a:bodyPr rtlCol="0"/>
          <a:lstStyle/>
          <a:p>
            <a:pPr rtl="0"/>
            <a:fld id="{4C8B8A27-DF03-4546-BA93-21C967D57E5C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rtl="0"/>
              <a:t>16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E207862-2AD0-4248-9DC0-317ADFF2368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월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27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일 오픈도어 </a:t>
            </a:r>
            <a:r>
              <a:rPr lang="ko-KR" altLang="en-US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화요기도회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9B39BA4-8FA7-4BAC-BAF6-3AC851CBB98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/>
          <a:p>
            <a:pPr rtl="0"/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샘플 바닥글 텍스트</a:t>
            </a:r>
          </a:p>
        </p:txBody>
      </p:sp>
    </p:spTree>
    <p:extLst>
      <p:ext uri="{BB962C8B-B14F-4D97-AF65-F5344CB8AC3E}">
        <p14:creationId xmlns:p14="http://schemas.microsoft.com/office/powerpoint/2010/main" val="3515920782"/>
      </p:ext>
    </p:extLst>
  </p:cSld>
  <p:clrMapOvr>
    <a:masterClrMapping/>
  </p:clrMapOvr>
</p:sld>
</file>

<file path=ppt/theme/theme1.xml><?xml version="1.0" encoding="utf-8"?>
<a:theme xmlns:a="http://schemas.openxmlformats.org/drawingml/2006/main" name="BohemianVTI">
  <a:themeElements>
    <a:clrScheme name="Boho">
      <a:dk1>
        <a:sysClr val="windowText" lastClr="000000"/>
      </a:dk1>
      <a:lt1>
        <a:sysClr val="window" lastClr="FFFFFF"/>
      </a:lt1>
      <a:dk2>
        <a:srgbClr val="323232"/>
      </a:dk2>
      <a:lt2>
        <a:srgbClr val="F4F1EF"/>
      </a:lt2>
      <a:accent1>
        <a:srgbClr val="8F4F58"/>
      </a:accent1>
      <a:accent2>
        <a:srgbClr val="D09182"/>
      </a:accent2>
      <a:accent3>
        <a:srgbClr val="C7A085"/>
      </a:accent3>
      <a:accent4>
        <a:srgbClr val="ADA085"/>
      </a:accent4>
      <a:accent5>
        <a:srgbClr val="5F787F"/>
      </a:accent5>
      <a:accent6>
        <a:srgbClr val="5A6768"/>
      </a:accent6>
      <a:hlink>
        <a:srgbClr val="A25872"/>
      </a:hlink>
      <a:folHlink>
        <a:srgbClr val="667A7E"/>
      </a:folHlink>
    </a:clrScheme>
    <a:fontScheme name="modern love avenir">
      <a:majorFont>
        <a:latin typeface="Modern Love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2289764_TF56081997_Win32" id="{4EE47301-B7E2-4081-BBF4-FFC4B0225879}" vid="{2044D298-B443-4CF7-9D7B-608735B71523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lcf76f155ced4ddcb4097134ff3c332f xmlns="71af3243-3dd4-4a8d-8c0d-dd76da1f02a5">
      <Terms xmlns="http://schemas.microsoft.com/office/infopath/2007/PartnerControls"/>
    </lcf76f155ced4ddcb4097134ff3c332f>
    <TaxCatchAll xmlns="230e9df3-be65-4c73-a93b-d1236ebd677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8" ma:contentTypeDescription="Create a new document." ma:contentTypeScope="" ma:versionID="d446c944705a322646ffb80e727be075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6fadf727bc34ad5af881c59f13619dcb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" ma:index="24" nillable="true" ma:taxonomy="true" ma:internalName="lcf76f155ced4ddcb4097134ff3c332f" ma:taxonomyFieldName="MediaServiceAITags" ma:displayName="Image Tags" ma:readOnly="false" ma:fieldId="{5cf76f15-5ced-4ddc-b409-7134ff3c332f}" ma:taxonomyMulti="true" ma:sspId="e385fb40-52d4-4fae-9c5b-3e8ff8a5878e" ma:termSetId="09814cd3-568e-4e90-9814-8d621ff8fb84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05FF250-8492-43E8-8400-1C3DDB9B5D6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CFBE331-63D9-4D34-9DDA-F68D558E461F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3A6F7751-3D70-4789-B6DE-1DA3487F93F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보헤미안 디자인</Template>
  <TotalTime>1203</TotalTime>
  <Words>1930</Words>
  <Application>Microsoft Office PowerPoint</Application>
  <PresentationFormat>와이드스크린</PresentationFormat>
  <Paragraphs>127</Paragraphs>
  <Slides>16</Slides>
  <Notes>10</Notes>
  <HiddenSlides>0</HiddenSlides>
  <MMClips>0</MMClips>
  <ScaleCrop>false</ScaleCrop>
  <HeadingPairs>
    <vt:vector size="6" baseType="variant">
      <vt:variant>
        <vt:lpstr>사용한 글꼴</vt:lpstr>
      </vt:variant>
      <vt:variant>
        <vt:i4>13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16</vt:i4>
      </vt:variant>
    </vt:vector>
  </HeadingPairs>
  <TitlesOfParts>
    <vt:vector size="30" baseType="lpstr">
      <vt:lpstr>HY목각파임B</vt:lpstr>
      <vt:lpstr>NanumSquare ExtraBold</vt:lpstr>
      <vt:lpstr>se-nanumgothic</vt:lpstr>
      <vt:lpstr>var(--user-brandFontStackBase, SourceSansPro, Helvetica, Arial, sans-serif)</vt:lpstr>
      <vt:lpstr>Yu Gothic UI Semibold</vt:lpstr>
      <vt:lpstr>Malgun Gothic</vt:lpstr>
      <vt:lpstr>Malgun Gothic</vt:lpstr>
      <vt:lpstr>함초롬바탕</vt:lpstr>
      <vt:lpstr>휴먼매직체</vt:lpstr>
      <vt:lpstr>Aharoni</vt:lpstr>
      <vt:lpstr>Arial</vt:lpstr>
      <vt:lpstr>roboto</vt:lpstr>
      <vt:lpstr>Times New Roman</vt:lpstr>
      <vt:lpstr>BohemianVTI</vt:lpstr>
      <vt:lpstr>Prayer Meeting  for Persecuted Church Worldwide 전세계 박해 받는 교회를 위한  오픈도어 기도회</vt:lpstr>
      <vt:lpstr>순서</vt:lpstr>
      <vt:lpstr>OPEN DOORS CORE VALUE/핵심가치 (3’)</vt:lpstr>
      <vt:lpstr>OPEN DOORS  CORE VALUE </vt:lpstr>
      <vt:lpstr>나눔</vt:lpstr>
      <vt:lpstr>박해 받는 교회를 위한 기도(30')</vt:lpstr>
      <vt:lpstr>WWL 박해순위 18위 국가/Iraq</vt:lpstr>
      <vt:lpstr>WWL 박해순위 18위 국가/Iraq</vt:lpstr>
      <vt:lpstr>튀르키예/시리아를 위해 기도해 주세요</vt:lpstr>
      <vt:lpstr>시리아 교회가 시리아의 희망의 빛으로 빛날 수 있도록 기도합니다.</vt:lpstr>
      <vt:lpstr>Arise Africa Campaign  아프리카여 일어나라 폭력적 박해에 맞서서</vt:lpstr>
      <vt:lpstr>사하라 이남 아프리카(사헬지역)의 상황:식량부족</vt:lpstr>
      <vt:lpstr>Day 6. 학대받는 여성들을 위해 기도해 주세요.</vt:lpstr>
      <vt:lpstr>박해현장: #북한의 사이버 위협과 선교현장을 위해 기도합니다.</vt:lpstr>
      <vt:lpstr>박해 받는 교회를 위한 기도가 이 땅에 요원의 불길처럼 뜨겁게 일어나기를 기도합니다.</vt:lpstr>
      <vt:lpstr>감사합니다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 전세계 박해 받는 교회를 위한  오픈도어 기도회</dc:title>
  <dc:creator>ODK Communicator</dc:creator>
  <cp:lastModifiedBy>ODK Communicator</cp:lastModifiedBy>
  <cp:revision>12</cp:revision>
  <dcterms:created xsi:type="dcterms:W3CDTF">2023-05-16T02:12:52Z</dcterms:created>
  <dcterms:modified xsi:type="dcterms:W3CDTF">2023-06-29T00:04:55Z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