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60" r:id="rId5"/>
    <p:sldId id="264" r:id="rId6"/>
    <p:sldId id="373" r:id="rId7"/>
    <p:sldId id="374" r:id="rId8"/>
    <p:sldId id="301" r:id="rId9"/>
    <p:sldId id="2449" r:id="rId10"/>
    <p:sldId id="2448" r:id="rId11"/>
    <p:sldId id="2463" r:id="rId12"/>
    <p:sldId id="2464" r:id="rId13"/>
    <p:sldId id="2465" r:id="rId14"/>
    <p:sldId id="2466" r:id="rId15"/>
    <p:sldId id="2467" r:id="rId16"/>
    <p:sldId id="2468" r:id="rId17"/>
    <p:sldId id="2469" r:id="rId18"/>
    <p:sldId id="2470" r:id="rId19"/>
    <p:sldId id="2452" r:id="rId20"/>
    <p:sldId id="2445" r:id="rId21"/>
    <p:sldId id="2446" r:id="rId22"/>
    <p:sldId id="2471" r:id="rId23"/>
    <p:sldId id="2461" r:id="rId24"/>
    <p:sldId id="409" r:id="rId25"/>
    <p:sldId id="309" r:id="rId26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5B5B776-8102-4606-8421-AB1714982E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60BA256-0A25-47B0-A8C4-E643B3D683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D5CE3A-B811-46C3-9C2A-D59B7D696A44}" type="datetime1">
              <a:rPr lang="ko-KR" altLang="en-US" smtClean="0">
                <a:latin typeface="+mj-ea"/>
                <a:ea typeface="+mj-ea"/>
              </a:rPr>
              <a:t>2023-07-27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04E7E44-F308-4E93-9BEA-050BCE8E6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FB946A4-07F7-4841-BA1F-00A534E90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59DDD1-FB49-4A7F-8D8C-4A92643E61D9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4535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B899CE89-86A0-43B2-A971-45310AA3BEB1}" type="datetime1">
              <a:rPr lang="ko-KR" altLang="en-US" smtClean="0"/>
              <a:pPr/>
              <a:t>2023-07-27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E4FAE989-34A2-4477-8CFD-C14743BD7CFB}" type="slidenum">
              <a:rPr lang="en-US" altLang="ko-KR" noProof="0" smtClean="0"/>
              <a:pPr/>
              <a:t>‹#›</a:t>
            </a:fld>
            <a:endParaRPr lang="ko-KR" altLang="en-US" noProof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70978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03935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2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92325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2023-07-27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5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89946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732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22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1966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7307CE3-0355-4F20-AD39-7B93A99DD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4000" noProof="0"/>
              <a:t>마스터 제목 스타일 편집</a:t>
            </a:r>
          </a:p>
        </p:txBody>
      </p:sp>
      <p:sp>
        <p:nvSpPr>
          <p:cNvPr id="9" name="부제목 2">
            <a:extLst>
              <a:ext uri="{FF2B5EF4-FFF2-40B4-BE49-F238E27FC236}">
                <a16:creationId xmlns:a16="http://schemas.microsoft.com/office/drawing/2014/main" id="{0315525E-2D15-4FC9-89EE-7A1CD46B8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92" name="그림 개체 틀 91">
            <a:extLst>
              <a:ext uri="{FF2B5EF4-FFF2-40B4-BE49-F238E27FC236}">
                <a16:creationId xmlns:a16="http://schemas.microsoft.com/office/drawing/2014/main" id="{E3EE055C-F49C-4345-9B6C-2A3011EB4A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9" y="8"/>
            <a:ext cx="12188938" cy="6857992"/>
          </a:xfrm>
          <a:custGeom>
            <a:avLst/>
            <a:gdLst>
              <a:gd name="connsiteX0" fmla="*/ 10789622 w 12188938"/>
              <a:gd name="connsiteY0" fmla="*/ 4110765 h 6857992"/>
              <a:gd name="connsiteX1" fmla="*/ 10793496 w 12188938"/>
              <a:gd name="connsiteY1" fmla="*/ 4192880 h 6857992"/>
              <a:gd name="connsiteX2" fmla="*/ 10789622 w 12188938"/>
              <a:gd name="connsiteY2" fmla="*/ 4110765 h 6857992"/>
              <a:gd name="connsiteX3" fmla="*/ 11430043 w 12188938"/>
              <a:gd name="connsiteY3" fmla="*/ 4107476 h 6857992"/>
              <a:gd name="connsiteX4" fmla="*/ 11480790 w 12188938"/>
              <a:gd name="connsiteY4" fmla="*/ 4171816 h 6857992"/>
              <a:gd name="connsiteX5" fmla="*/ 11430043 w 12188938"/>
              <a:gd name="connsiteY5" fmla="*/ 4107476 h 6857992"/>
              <a:gd name="connsiteX6" fmla="*/ 11643184 w 12188938"/>
              <a:gd name="connsiteY6" fmla="*/ 4107090 h 6857992"/>
              <a:gd name="connsiteX7" fmla="*/ 11643184 w 12188938"/>
              <a:gd name="connsiteY7" fmla="*/ 4186306 h 6857992"/>
              <a:gd name="connsiteX8" fmla="*/ 11643184 w 12188938"/>
              <a:gd name="connsiteY8" fmla="*/ 4107090 h 6857992"/>
              <a:gd name="connsiteX9" fmla="*/ 11084439 w 12188938"/>
              <a:gd name="connsiteY9" fmla="*/ 4104189 h 6857992"/>
              <a:gd name="connsiteX10" fmla="*/ 11088324 w 12188938"/>
              <a:gd name="connsiteY10" fmla="*/ 4196932 h 6857992"/>
              <a:gd name="connsiteX11" fmla="*/ 11084439 w 12188938"/>
              <a:gd name="connsiteY11" fmla="*/ 4104189 h 6857992"/>
              <a:gd name="connsiteX12" fmla="*/ 11977268 w 12188938"/>
              <a:gd name="connsiteY12" fmla="*/ 4064583 h 6857992"/>
              <a:gd name="connsiteX13" fmla="*/ 11957860 w 12188938"/>
              <a:gd name="connsiteY13" fmla="*/ 4157259 h 6857992"/>
              <a:gd name="connsiteX14" fmla="*/ 11977268 w 12188938"/>
              <a:gd name="connsiteY14" fmla="*/ 4064583 h 6857992"/>
              <a:gd name="connsiteX15" fmla="*/ 10164195 w 12188938"/>
              <a:gd name="connsiteY15" fmla="*/ 4056856 h 6857992"/>
              <a:gd name="connsiteX16" fmla="*/ 10164195 w 12188938"/>
              <a:gd name="connsiteY16" fmla="*/ 4150563 h 6857992"/>
              <a:gd name="connsiteX17" fmla="*/ 10164195 w 12188938"/>
              <a:gd name="connsiteY17" fmla="*/ 4056856 h 6857992"/>
              <a:gd name="connsiteX18" fmla="*/ 10470889 w 12188938"/>
              <a:gd name="connsiteY18" fmla="*/ 4053956 h 6857992"/>
              <a:gd name="connsiteX19" fmla="*/ 10447647 w 12188938"/>
              <a:gd name="connsiteY19" fmla="*/ 4147134 h 6857992"/>
              <a:gd name="connsiteX20" fmla="*/ 10470889 w 12188938"/>
              <a:gd name="connsiteY20" fmla="*/ 4053956 h 6857992"/>
              <a:gd name="connsiteX21" fmla="*/ 9577411 w 12188938"/>
              <a:gd name="connsiteY21" fmla="*/ 4039202 h 6857992"/>
              <a:gd name="connsiteX22" fmla="*/ 9496106 w 12188938"/>
              <a:gd name="connsiteY22" fmla="*/ 4104016 h 6857992"/>
              <a:gd name="connsiteX23" fmla="*/ 9577411 w 12188938"/>
              <a:gd name="connsiteY23" fmla="*/ 4039202 h 6857992"/>
              <a:gd name="connsiteX24" fmla="*/ 9818337 w 12188938"/>
              <a:gd name="connsiteY24" fmla="*/ 4024973 h 6857992"/>
              <a:gd name="connsiteX25" fmla="*/ 9872844 w 12188938"/>
              <a:gd name="connsiteY25" fmla="*/ 4096891 h 6857992"/>
              <a:gd name="connsiteX26" fmla="*/ 9818337 w 12188938"/>
              <a:gd name="connsiteY26" fmla="*/ 4024973 h 6857992"/>
              <a:gd name="connsiteX27" fmla="*/ 9255412 w 12188938"/>
              <a:gd name="connsiteY27" fmla="*/ 4021111 h 6857992"/>
              <a:gd name="connsiteX28" fmla="*/ 9236054 w 12188938"/>
              <a:gd name="connsiteY28" fmla="*/ 4114818 h 6857992"/>
              <a:gd name="connsiteX29" fmla="*/ 9255412 w 12188938"/>
              <a:gd name="connsiteY29" fmla="*/ 4021111 h 6857992"/>
              <a:gd name="connsiteX30" fmla="*/ 8755009 w 12188938"/>
              <a:gd name="connsiteY30" fmla="*/ 3985365 h 6857992"/>
              <a:gd name="connsiteX31" fmla="*/ 8758894 w 12188938"/>
              <a:gd name="connsiteY31" fmla="*/ 4064581 h 6857992"/>
              <a:gd name="connsiteX32" fmla="*/ 8755009 w 12188938"/>
              <a:gd name="connsiteY32" fmla="*/ 3985365 h 6857992"/>
              <a:gd name="connsiteX33" fmla="*/ 8954716 w 12188938"/>
              <a:gd name="connsiteY33" fmla="*/ 3983984 h 6857992"/>
              <a:gd name="connsiteX34" fmla="*/ 8966312 w 12188938"/>
              <a:gd name="connsiteY34" fmla="*/ 4076660 h 6857992"/>
              <a:gd name="connsiteX35" fmla="*/ 8954716 w 12188938"/>
              <a:gd name="connsiteY35" fmla="*/ 3983984 h 6857992"/>
              <a:gd name="connsiteX36" fmla="*/ 2444354 w 12188938"/>
              <a:gd name="connsiteY36" fmla="*/ 3954971 h 6857992"/>
              <a:gd name="connsiteX37" fmla="*/ 2444354 w 12188938"/>
              <a:gd name="connsiteY37" fmla="*/ 3962056 h 6857992"/>
              <a:gd name="connsiteX38" fmla="*/ 2444354 w 12188938"/>
              <a:gd name="connsiteY38" fmla="*/ 3954971 h 6857992"/>
              <a:gd name="connsiteX39" fmla="*/ 152046 w 12188938"/>
              <a:gd name="connsiteY39" fmla="*/ 3893917 h 6857992"/>
              <a:gd name="connsiteX40" fmla="*/ 124874 w 12188938"/>
              <a:gd name="connsiteY40" fmla="*/ 3973187 h 6857992"/>
              <a:gd name="connsiteX41" fmla="*/ 152046 w 12188938"/>
              <a:gd name="connsiteY41" fmla="*/ 3893917 h 6857992"/>
              <a:gd name="connsiteX42" fmla="*/ 638431 w 12188938"/>
              <a:gd name="connsiteY42" fmla="*/ 3886118 h 6857992"/>
              <a:gd name="connsiteX43" fmla="*/ 591851 w 12188938"/>
              <a:gd name="connsiteY43" fmla="*/ 3954475 h 6857992"/>
              <a:gd name="connsiteX44" fmla="*/ 638431 w 12188938"/>
              <a:gd name="connsiteY44" fmla="*/ 3886118 h 6857992"/>
              <a:gd name="connsiteX45" fmla="*/ 2020621 w 12188938"/>
              <a:gd name="connsiteY45" fmla="*/ 3879602 h 6857992"/>
              <a:gd name="connsiteX46" fmla="*/ 1970159 w 12188938"/>
              <a:gd name="connsiteY46" fmla="*/ 3940557 h 6857992"/>
              <a:gd name="connsiteX47" fmla="*/ 2020621 w 12188938"/>
              <a:gd name="connsiteY47" fmla="*/ 3879602 h 6857992"/>
              <a:gd name="connsiteX48" fmla="*/ 2665543 w 12188938"/>
              <a:gd name="connsiteY48" fmla="*/ 3875853 h 6857992"/>
              <a:gd name="connsiteX49" fmla="*/ 2715973 w 12188938"/>
              <a:gd name="connsiteY49" fmla="*/ 3943768 h 6857992"/>
              <a:gd name="connsiteX50" fmla="*/ 2665543 w 12188938"/>
              <a:gd name="connsiteY50" fmla="*/ 3875853 h 6857992"/>
              <a:gd name="connsiteX51" fmla="*/ 2354642 w 12188938"/>
              <a:gd name="connsiteY51" fmla="*/ 3875755 h 6857992"/>
              <a:gd name="connsiteX52" fmla="*/ 2331239 w 12188938"/>
              <a:gd name="connsiteY52" fmla="*/ 3957870 h 6857992"/>
              <a:gd name="connsiteX53" fmla="*/ 2354642 w 12188938"/>
              <a:gd name="connsiteY53" fmla="*/ 3875755 h 6857992"/>
              <a:gd name="connsiteX54" fmla="*/ 3277407 w 12188938"/>
              <a:gd name="connsiteY54" fmla="*/ 3871629 h 6857992"/>
              <a:gd name="connsiteX55" fmla="*/ 3196102 w 12188938"/>
              <a:gd name="connsiteY55" fmla="*/ 3936443 h 6857992"/>
              <a:gd name="connsiteX56" fmla="*/ 3277407 w 12188938"/>
              <a:gd name="connsiteY56" fmla="*/ 3871629 h 6857992"/>
              <a:gd name="connsiteX57" fmla="*/ 2934216 w 12188938"/>
              <a:gd name="connsiteY57" fmla="*/ 3870580 h 6857992"/>
              <a:gd name="connsiteX58" fmla="*/ 2918615 w 12188938"/>
              <a:gd name="connsiteY58" fmla="*/ 3963323 h 6857992"/>
              <a:gd name="connsiteX59" fmla="*/ 2934216 w 12188938"/>
              <a:gd name="connsiteY59" fmla="*/ 3870580 h 6857992"/>
              <a:gd name="connsiteX60" fmla="*/ 1438182 w 12188938"/>
              <a:gd name="connsiteY60" fmla="*/ 3868995 h 6857992"/>
              <a:gd name="connsiteX61" fmla="*/ 1438182 w 12188938"/>
              <a:gd name="connsiteY61" fmla="*/ 3947246 h 6857992"/>
              <a:gd name="connsiteX62" fmla="*/ 1438182 w 12188938"/>
              <a:gd name="connsiteY62" fmla="*/ 3868995 h 6857992"/>
              <a:gd name="connsiteX63" fmla="*/ 1765862 w 12188938"/>
              <a:gd name="connsiteY63" fmla="*/ 3862391 h 6857992"/>
              <a:gd name="connsiteX64" fmla="*/ 1738637 w 12188938"/>
              <a:gd name="connsiteY64" fmla="*/ 3951206 h 6857992"/>
              <a:gd name="connsiteX65" fmla="*/ 1765862 w 12188938"/>
              <a:gd name="connsiteY65" fmla="*/ 3862391 h 6857992"/>
              <a:gd name="connsiteX66" fmla="*/ 1154678 w 12188938"/>
              <a:gd name="connsiteY66" fmla="*/ 3861266 h 6857992"/>
              <a:gd name="connsiteX67" fmla="*/ 1154678 w 12188938"/>
              <a:gd name="connsiteY67" fmla="*/ 3939811 h 6857992"/>
              <a:gd name="connsiteX68" fmla="*/ 1154678 w 12188938"/>
              <a:gd name="connsiteY68" fmla="*/ 3861266 h 6857992"/>
              <a:gd name="connsiteX69" fmla="*/ 878722 w 12188938"/>
              <a:gd name="connsiteY69" fmla="*/ 3858367 h 6857992"/>
              <a:gd name="connsiteX70" fmla="*/ 902082 w 12188938"/>
              <a:gd name="connsiteY70" fmla="*/ 3947246 h 6857992"/>
              <a:gd name="connsiteX71" fmla="*/ 878722 w 12188938"/>
              <a:gd name="connsiteY71" fmla="*/ 3858367 h 6857992"/>
              <a:gd name="connsiteX72" fmla="*/ 449757 w 12188938"/>
              <a:gd name="connsiteY72" fmla="*/ 3849853 h 6857992"/>
              <a:gd name="connsiteX73" fmla="*/ 368452 w 12188938"/>
              <a:gd name="connsiteY73" fmla="*/ 3914667 h 6857992"/>
              <a:gd name="connsiteX74" fmla="*/ 449757 w 12188938"/>
              <a:gd name="connsiteY74" fmla="*/ 3849853 h 6857992"/>
              <a:gd name="connsiteX75" fmla="*/ 11651208 w 12188938"/>
              <a:gd name="connsiteY75" fmla="*/ 3796213 h 6857992"/>
              <a:gd name="connsiteX76" fmla="*/ 11600851 w 12188938"/>
              <a:gd name="connsiteY76" fmla="*/ 3856978 h 6857992"/>
              <a:gd name="connsiteX77" fmla="*/ 11651208 w 12188938"/>
              <a:gd name="connsiteY77" fmla="*/ 3796213 h 6857992"/>
              <a:gd name="connsiteX78" fmla="*/ 11969505 w 12188938"/>
              <a:gd name="connsiteY78" fmla="*/ 3789255 h 6857992"/>
              <a:gd name="connsiteX79" fmla="*/ 11946215 w 12188938"/>
              <a:gd name="connsiteY79" fmla="*/ 3878313 h 6857992"/>
              <a:gd name="connsiteX80" fmla="*/ 11969505 w 12188938"/>
              <a:gd name="connsiteY80" fmla="*/ 3789255 h 6857992"/>
              <a:gd name="connsiteX81" fmla="*/ 9892567 w 12188938"/>
              <a:gd name="connsiteY81" fmla="*/ 3764136 h 6857992"/>
              <a:gd name="connsiteX82" fmla="*/ 9900260 w 12188938"/>
              <a:gd name="connsiteY82" fmla="*/ 3767679 h 6857992"/>
              <a:gd name="connsiteX83" fmla="*/ 9892567 w 12188938"/>
              <a:gd name="connsiteY83" fmla="*/ 3764136 h 6857992"/>
              <a:gd name="connsiteX84" fmla="*/ 11015833 w 12188938"/>
              <a:gd name="connsiteY84" fmla="*/ 3747231 h 6857992"/>
              <a:gd name="connsiteX85" fmla="*/ 11008064 w 12188938"/>
              <a:gd name="connsiteY85" fmla="*/ 3829375 h 6857992"/>
              <a:gd name="connsiteX86" fmla="*/ 11015833 w 12188938"/>
              <a:gd name="connsiteY86" fmla="*/ 3747231 h 6857992"/>
              <a:gd name="connsiteX87" fmla="*/ 9713361 w 12188938"/>
              <a:gd name="connsiteY87" fmla="*/ 3736605 h 6857992"/>
              <a:gd name="connsiteX88" fmla="*/ 9717235 w 12188938"/>
              <a:gd name="connsiteY88" fmla="*/ 3818720 h 6857992"/>
              <a:gd name="connsiteX89" fmla="*/ 9713361 w 12188938"/>
              <a:gd name="connsiteY89" fmla="*/ 3736605 h 6857992"/>
              <a:gd name="connsiteX90" fmla="*/ 10638051 w 12188938"/>
              <a:gd name="connsiteY90" fmla="*/ 3736359 h 6857992"/>
              <a:gd name="connsiteX91" fmla="*/ 10680915 w 12188938"/>
              <a:gd name="connsiteY91" fmla="*/ 3804381 h 6857992"/>
              <a:gd name="connsiteX92" fmla="*/ 10638051 w 12188938"/>
              <a:gd name="connsiteY92" fmla="*/ 3736359 h 6857992"/>
              <a:gd name="connsiteX93" fmla="*/ 10264977 w 12188938"/>
              <a:gd name="connsiteY93" fmla="*/ 3722113 h 6857992"/>
              <a:gd name="connsiteX94" fmla="*/ 10233803 w 12188938"/>
              <a:gd name="connsiteY94" fmla="*/ 3811564 h 6857992"/>
              <a:gd name="connsiteX95" fmla="*/ 10264977 w 12188938"/>
              <a:gd name="connsiteY95" fmla="*/ 3722113 h 6857992"/>
              <a:gd name="connsiteX96" fmla="*/ 11255210 w 12188938"/>
              <a:gd name="connsiteY96" fmla="*/ 3710038 h 6857992"/>
              <a:gd name="connsiteX97" fmla="*/ 11305640 w 12188938"/>
              <a:gd name="connsiteY97" fmla="*/ 3785221 h 6857992"/>
              <a:gd name="connsiteX98" fmla="*/ 11255210 w 12188938"/>
              <a:gd name="connsiteY98" fmla="*/ 3710038 h 6857992"/>
              <a:gd name="connsiteX99" fmla="*/ 8843923 w 12188938"/>
              <a:gd name="connsiteY99" fmla="*/ 3695267 h 6857992"/>
              <a:gd name="connsiteX100" fmla="*/ 8886829 w 12188938"/>
              <a:gd name="connsiteY100" fmla="*/ 3766942 h 6857992"/>
              <a:gd name="connsiteX101" fmla="*/ 8843923 w 12188938"/>
              <a:gd name="connsiteY101" fmla="*/ 3695267 h 6857992"/>
              <a:gd name="connsiteX102" fmla="*/ 9156291 w 12188938"/>
              <a:gd name="connsiteY102" fmla="*/ 3691684 h 6857992"/>
              <a:gd name="connsiteX103" fmla="*/ 9183544 w 12188938"/>
              <a:gd name="connsiteY103" fmla="*/ 3785391 h 6857992"/>
              <a:gd name="connsiteX104" fmla="*/ 9156291 w 12188938"/>
              <a:gd name="connsiteY104" fmla="*/ 3691684 h 6857992"/>
              <a:gd name="connsiteX105" fmla="*/ 9953307 w 12188938"/>
              <a:gd name="connsiteY105" fmla="*/ 3691683 h 6857992"/>
              <a:gd name="connsiteX106" fmla="*/ 9996085 w 12188938"/>
              <a:gd name="connsiteY106" fmla="*/ 3752859 h 6857992"/>
              <a:gd name="connsiteX107" fmla="*/ 9953307 w 12188938"/>
              <a:gd name="connsiteY107" fmla="*/ 3691683 h 6857992"/>
              <a:gd name="connsiteX108" fmla="*/ 9435245 w 12188938"/>
              <a:gd name="connsiteY108" fmla="*/ 3691681 h 6857992"/>
              <a:gd name="connsiteX109" fmla="*/ 9415829 w 12188938"/>
              <a:gd name="connsiteY109" fmla="*/ 3698878 h 6857992"/>
              <a:gd name="connsiteX110" fmla="*/ 9466311 w 12188938"/>
              <a:gd name="connsiteY110" fmla="*/ 3698878 h 6857992"/>
              <a:gd name="connsiteX111" fmla="*/ 9435245 w 12188938"/>
              <a:gd name="connsiteY111" fmla="*/ 3691681 h 6857992"/>
              <a:gd name="connsiteX112" fmla="*/ 2587306 w 12188938"/>
              <a:gd name="connsiteY112" fmla="*/ 3639747 h 6857992"/>
              <a:gd name="connsiteX113" fmla="*/ 2506000 w 12188938"/>
              <a:gd name="connsiteY113" fmla="*/ 3704033 h 6857992"/>
              <a:gd name="connsiteX114" fmla="*/ 2587306 w 12188938"/>
              <a:gd name="connsiteY114" fmla="*/ 3639747 h 6857992"/>
              <a:gd name="connsiteX115" fmla="*/ 2292026 w 12188938"/>
              <a:gd name="connsiteY115" fmla="*/ 3617819 h 6857992"/>
              <a:gd name="connsiteX116" fmla="*/ 2295907 w 12188938"/>
              <a:gd name="connsiteY116" fmla="*/ 3699934 h 6857992"/>
              <a:gd name="connsiteX117" fmla="*/ 2292026 w 12188938"/>
              <a:gd name="connsiteY117" fmla="*/ 3617819 h 6857992"/>
              <a:gd name="connsiteX118" fmla="*/ 3100946 w 12188938"/>
              <a:gd name="connsiteY118" fmla="*/ 3612641 h 6857992"/>
              <a:gd name="connsiteX119" fmla="*/ 3054274 w 12188938"/>
              <a:gd name="connsiteY119" fmla="*/ 3684202 h 6857992"/>
              <a:gd name="connsiteX120" fmla="*/ 3100946 w 12188938"/>
              <a:gd name="connsiteY120" fmla="*/ 3612641 h 6857992"/>
              <a:gd name="connsiteX121" fmla="*/ 343061 w 12188938"/>
              <a:gd name="connsiteY121" fmla="*/ 3611056 h 6857992"/>
              <a:gd name="connsiteX122" fmla="*/ 327601 w 12188938"/>
              <a:gd name="connsiteY122" fmla="*/ 3703799 h 6857992"/>
              <a:gd name="connsiteX123" fmla="*/ 343061 w 12188938"/>
              <a:gd name="connsiteY123" fmla="*/ 3611056 h 6857992"/>
              <a:gd name="connsiteX124" fmla="*/ 3384110 w 12188938"/>
              <a:gd name="connsiteY124" fmla="*/ 3609455 h 6857992"/>
              <a:gd name="connsiteX125" fmla="*/ 3391880 w 12188938"/>
              <a:gd name="connsiteY125" fmla="*/ 3702484 h 6857992"/>
              <a:gd name="connsiteX126" fmla="*/ 3384110 w 12188938"/>
              <a:gd name="connsiteY126" fmla="*/ 3609455 h 6857992"/>
              <a:gd name="connsiteX127" fmla="*/ 2824429 w 12188938"/>
              <a:gd name="connsiteY127" fmla="*/ 3603329 h 6857992"/>
              <a:gd name="connsiteX128" fmla="*/ 2828330 w 12188938"/>
              <a:gd name="connsiteY128" fmla="*/ 3689308 h 6857992"/>
              <a:gd name="connsiteX129" fmla="*/ 2824429 w 12188938"/>
              <a:gd name="connsiteY129" fmla="*/ 3603329 h 6857992"/>
              <a:gd name="connsiteX130" fmla="*/ 2040279 w 12188938"/>
              <a:gd name="connsiteY130" fmla="*/ 3578335 h 6857992"/>
              <a:gd name="connsiteX131" fmla="*/ 2090709 w 12188938"/>
              <a:gd name="connsiteY131" fmla="*/ 3650011 h 6857992"/>
              <a:gd name="connsiteX132" fmla="*/ 2040279 w 12188938"/>
              <a:gd name="connsiteY132" fmla="*/ 3578335 h 6857992"/>
              <a:gd name="connsiteX133" fmla="*/ 99393 w 12188938"/>
              <a:gd name="connsiteY133" fmla="*/ 3575932 h 6857992"/>
              <a:gd name="connsiteX134" fmla="*/ 149855 w 12188938"/>
              <a:gd name="connsiteY134" fmla="*/ 3647887 h 6857992"/>
              <a:gd name="connsiteX135" fmla="*/ 99393 w 12188938"/>
              <a:gd name="connsiteY135" fmla="*/ 3575932 h 6857992"/>
              <a:gd name="connsiteX136" fmla="*/ 801257 w 12188938"/>
              <a:gd name="connsiteY136" fmla="*/ 3571806 h 6857992"/>
              <a:gd name="connsiteX137" fmla="*/ 847929 w 12188938"/>
              <a:gd name="connsiteY137" fmla="*/ 3639458 h 6857992"/>
              <a:gd name="connsiteX138" fmla="*/ 801257 w 12188938"/>
              <a:gd name="connsiteY138" fmla="*/ 3571806 h 6857992"/>
              <a:gd name="connsiteX139" fmla="*/ 1771669 w 12188938"/>
              <a:gd name="connsiteY139" fmla="*/ 3571447 h 6857992"/>
              <a:gd name="connsiteX140" fmla="*/ 1775551 w 12188938"/>
              <a:gd name="connsiteY140" fmla="*/ 3653562 h 6857992"/>
              <a:gd name="connsiteX141" fmla="*/ 1771669 w 12188938"/>
              <a:gd name="connsiteY141" fmla="*/ 3571447 h 6857992"/>
              <a:gd name="connsiteX142" fmla="*/ 1531232 w 12188938"/>
              <a:gd name="connsiteY142" fmla="*/ 3567584 h 6857992"/>
              <a:gd name="connsiteX143" fmla="*/ 1515737 w 12188938"/>
              <a:gd name="connsiteY143" fmla="*/ 3661291 h 6857992"/>
              <a:gd name="connsiteX144" fmla="*/ 1531232 w 12188938"/>
              <a:gd name="connsiteY144" fmla="*/ 3567584 h 6857992"/>
              <a:gd name="connsiteX145" fmla="*/ 576083 w 12188938"/>
              <a:gd name="connsiteY145" fmla="*/ 3560820 h 6857992"/>
              <a:gd name="connsiteX146" fmla="*/ 579988 w 12188938"/>
              <a:gd name="connsiteY146" fmla="*/ 3657427 h 6857992"/>
              <a:gd name="connsiteX147" fmla="*/ 576083 w 12188938"/>
              <a:gd name="connsiteY147" fmla="*/ 3560820 h 6857992"/>
              <a:gd name="connsiteX148" fmla="*/ 1243735 w 12188938"/>
              <a:gd name="connsiteY148" fmla="*/ 3554060 h 6857992"/>
              <a:gd name="connsiteX149" fmla="*/ 1267115 w 12188938"/>
              <a:gd name="connsiteY149" fmla="*/ 3621974 h 6857992"/>
              <a:gd name="connsiteX150" fmla="*/ 1298288 w 12188938"/>
              <a:gd name="connsiteY150" fmla="*/ 3607677 h 6857992"/>
              <a:gd name="connsiteX151" fmla="*/ 1243735 w 12188938"/>
              <a:gd name="connsiteY151" fmla="*/ 3554060 h 6857992"/>
              <a:gd name="connsiteX152" fmla="*/ 1069080 w 12188938"/>
              <a:gd name="connsiteY152" fmla="*/ 3514450 h 6857992"/>
              <a:gd name="connsiteX153" fmla="*/ 1057493 w 12188938"/>
              <a:gd name="connsiteY153" fmla="*/ 3603329 h 6857992"/>
              <a:gd name="connsiteX154" fmla="*/ 1069080 w 12188938"/>
              <a:gd name="connsiteY154" fmla="*/ 3514450 h 6857992"/>
              <a:gd name="connsiteX155" fmla="*/ 11577350 w 12188938"/>
              <a:gd name="connsiteY155" fmla="*/ 3430849 h 6857992"/>
              <a:gd name="connsiteX156" fmla="*/ 11534652 w 12188938"/>
              <a:gd name="connsiteY156" fmla="*/ 3506317 h 6857992"/>
              <a:gd name="connsiteX157" fmla="*/ 11577350 w 12188938"/>
              <a:gd name="connsiteY157" fmla="*/ 3430849 h 6857992"/>
              <a:gd name="connsiteX158" fmla="*/ 12105571 w 12188938"/>
              <a:gd name="connsiteY158" fmla="*/ 3430847 h 6857992"/>
              <a:gd name="connsiteX159" fmla="*/ 12160022 w 12188938"/>
              <a:gd name="connsiteY159" fmla="*/ 3498761 h 6857992"/>
              <a:gd name="connsiteX160" fmla="*/ 12105571 w 12188938"/>
              <a:gd name="connsiteY160" fmla="*/ 3430847 h 6857992"/>
              <a:gd name="connsiteX161" fmla="*/ 11825923 w 12188938"/>
              <a:gd name="connsiteY161" fmla="*/ 3416356 h 6857992"/>
              <a:gd name="connsiteX162" fmla="*/ 11794935 w 12188938"/>
              <a:gd name="connsiteY162" fmla="*/ 3488207 h 6857992"/>
              <a:gd name="connsiteX163" fmla="*/ 11825923 w 12188938"/>
              <a:gd name="connsiteY163" fmla="*/ 3416356 h 6857992"/>
              <a:gd name="connsiteX164" fmla="*/ 11297784 w 12188938"/>
              <a:gd name="connsiteY164" fmla="*/ 3380614 h 6857992"/>
              <a:gd name="connsiteX165" fmla="*/ 11239709 w 12188938"/>
              <a:gd name="connsiteY165" fmla="*/ 3448527 h 6857992"/>
              <a:gd name="connsiteX166" fmla="*/ 11297784 w 12188938"/>
              <a:gd name="connsiteY166" fmla="*/ 3380614 h 6857992"/>
              <a:gd name="connsiteX167" fmla="*/ 9415502 w 12188938"/>
              <a:gd name="connsiteY167" fmla="*/ 3379348 h 6857992"/>
              <a:gd name="connsiteX168" fmla="*/ 9391588 w 12188938"/>
              <a:gd name="connsiteY168" fmla="*/ 3380958 h 6857992"/>
              <a:gd name="connsiteX169" fmla="*/ 9395473 w 12188938"/>
              <a:gd name="connsiteY169" fmla="*/ 3473354 h 6857992"/>
              <a:gd name="connsiteX170" fmla="*/ 9453741 w 12188938"/>
              <a:gd name="connsiteY170" fmla="*/ 3405834 h 6857992"/>
              <a:gd name="connsiteX171" fmla="*/ 9415502 w 12188938"/>
              <a:gd name="connsiteY171" fmla="*/ 3379348 h 6857992"/>
              <a:gd name="connsiteX172" fmla="*/ 10016080 w 12188938"/>
              <a:gd name="connsiteY172" fmla="*/ 3369986 h 6857992"/>
              <a:gd name="connsiteX173" fmla="*/ 9996671 w 12188938"/>
              <a:gd name="connsiteY173" fmla="*/ 3462920 h 6857992"/>
              <a:gd name="connsiteX174" fmla="*/ 10016080 w 12188938"/>
              <a:gd name="connsiteY174" fmla="*/ 3369986 h 6857992"/>
              <a:gd name="connsiteX175" fmla="*/ 10284650 w 12188938"/>
              <a:gd name="connsiteY175" fmla="*/ 3366124 h 6857992"/>
              <a:gd name="connsiteX176" fmla="*/ 10261360 w 12188938"/>
              <a:gd name="connsiteY176" fmla="*/ 3459057 h 6857992"/>
              <a:gd name="connsiteX177" fmla="*/ 10284650 w 12188938"/>
              <a:gd name="connsiteY177" fmla="*/ 3366124 h 6857992"/>
              <a:gd name="connsiteX178" fmla="*/ 10933029 w 12188938"/>
              <a:gd name="connsiteY178" fmla="*/ 3359362 h 6857992"/>
              <a:gd name="connsiteX179" fmla="*/ 10983552 w 12188938"/>
              <a:gd name="connsiteY179" fmla="*/ 3434478 h 6857992"/>
              <a:gd name="connsiteX180" fmla="*/ 10933029 w 12188938"/>
              <a:gd name="connsiteY180" fmla="*/ 3359362 h 6857992"/>
              <a:gd name="connsiteX181" fmla="*/ 9662987 w 12188938"/>
              <a:gd name="connsiteY181" fmla="*/ 3359089 h 6857992"/>
              <a:gd name="connsiteX182" fmla="*/ 9733014 w 12188938"/>
              <a:gd name="connsiteY182" fmla="*/ 3395005 h 6857992"/>
              <a:gd name="connsiteX183" fmla="*/ 9662987 w 12188938"/>
              <a:gd name="connsiteY183" fmla="*/ 3359089 h 6857992"/>
              <a:gd name="connsiteX184" fmla="*/ 10579447 w 12188938"/>
              <a:gd name="connsiteY184" fmla="*/ 3355210 h 6857992"/>
              <a:gd name="connsiteX185" fmla="*/ 10649317 w 12188938"/>
              <a:gd name="connsiteY185" fmla="*/ 3416018 h 6857992"/>
              <a:gd name="connsiteX186" fmla="*/ 10579447 w 12188938"/>
              <a:gd name="connsiteY186" fmla="*/ 3355210 h 6857992"/>
              <a:gd name="connsiteX187" fmla="*/ 8807023 w 12188938"/>
              <a:gd name="connsiteY187" fmla="*/ 3338629 h 6857992"/>
              <a:gd name="connsiteX188" fmla="*/ 8818677 w 12188938"/>
              <a:gd name="connsiteY188" fmla="*/ 3432334 h 6857992"/>
              <a:gd name="connsiteX189" fmla="*/ 8807023 w 12188938"/>
              <a:gd name="connsiteY189" fmla="*/ 3338629 h 6857992"/>
              <a:gd name="connsiteX190" fmla="*/ 9080770 w 12188938"/>
              <a:gd name="connsiteY190" fmla="*/ 3312824 h 6857992"/>
              <a:gd name="connsiteX191" fmla="*/ 9100193 w 12188938"/>
              <a:gd name="connsiteY191" fmla="*/ 3391616 h 6857992"/>
              <a:gd name="connsiteX192" fmla="*/ 9080770 w 12188938"/>
              <a:gd name="connsiteY192" fmla="*/ 3312824 h 6857992"/>
              <a:gd name="connsiteX193" fmla="*/ 1915689 w 12188938"/>
              <a:gd name="connsiteY193" fmla="*/ 3277771 h 6857992"/>
              <a:gd name="connsiteX194" fmla="*/ 1896321 w 12188938"/>
              <a:gd name="connsiteY194" fmla="*/ 3359884 h 6857992"/>
              <a:gd name="connsiteX195" fmla="*/ 1915689 w 12188938"/>
              <a:gd name="connsiteY195" fmla="*/ 3277771 h 6857992"/>
              <a:gd name="connsiteX196" fmla="*/ 2992275 w 12188938"/>
              <a:gd name="connsiteY196" fmla="*/ 3247211 h 6857992"/>
              <a:gd name="connsiteX197" fmla="*/ 2910445 w 12188938"/>
              <a:gd name="connsiteY197" fmla="*/ 3312024 h 6857992"/>
              <a:gd name="connsiteX198" fmla="*/ 2992275 w 12188938"/>
              <a:gd name="connsiteY198" fmla="*/ 3247211 h 6857992"/>
              <a:gd name="connsiteX199" fmla="*/ 2215024 w 12188938"/>
              <a:gd name="connsiteY199" fmla="*/ 3245892 h 6857992"/>
              <a:gd name="connsiteX200" fmla="*/ 2191735 w 12188938"/>
              <a:gd name="connsiteY200" fmla="*/ 3335483 h 6857992"/>
              <a:gd name="connsiteX201" fmla="*/ 2215024 w 12188938"/>
              <a:gd name="connsiteY201" fmla="*/ 3245892 h 6857992"/>
              <a:gd name="connsiteX202" fmla="*/ 1698041 w 12188938"/>
              <a:gd name="connsiteY202" fmla="*/ 3245892 h 6857992"/>
              <a:gd name="connsiteX203" fmla="*/ 1682547 w 12188938"/>
              <a:gd name="connsiteY203" fmla="*/ 3335065 h 6857992"/>
              <a:gd name="connsiteX204" fmla="*/ 1698041 w 12188938"/>
              <a:gd name="connsiteY204" fmla="*/ 3245892 h 6857992"/>
              <a:gd name="connsiteX205" fmla="*/ 3310361 w 12188938"/>
              <a:gd name="connsiteY205" fmla="*/ 3232696 h 6857992"/>
              <a:gd name="connsiteX206" fmla="*/ 3318131 w 12188938"/>
              <a:gd name="connsiteY206" fmla="*/ 3325725 h 6857992"/>
              <a:gd name="connsiteX207" fmla="*/ 3310361 w 12188938"/>
              <a:gd name="connsiteY207" fmla="*/ 3232696 h 6857992"/>
              <a:gd name="connsiteX208" fmla="*/ 1104067 w 12188938"/>
              <a:gd name="connsiteY208" fmla="*/ 3224638 h 6857992"/>
              <a:gd name="connsiteX209" fmla="*/ 1061284 w 12188938"/>
              <a:gd name="connsiteY209" fmla="*/ 3296199 h 6857992"/>
              <a:gd name="connsiteX210" fmla="*/ 1104067 w 12188938"/>
              <a:gd name="connsiteY210" fmla="*/ 3224638 h 6857992"/>
              <a:gd name="connsiteX211" fmla="*/ 1383806 w 12188938"/>
              <a:gd name="connsiteY211" fmla="*/ 3220776 h 6857992"/>
              <a:gd name="connsiteX212" fmla="*/ 1430332 w 12188938"/>
              <a:gd name="connsiteY212" fmla="*/ 3299346 h 6857992"/>
              <a:gd name="connsiteX213" fmla="*/ 1383806 w 12188938"/>
              <a:gd name="connsiteY213" fmla="*/ 3220776 h 6857992"/>
              <a:gd name="connsiteX214" fmla="*/ 2762478 w 12188938"/>
              <a:gd name="connsiteY214" fmla="*/ 3210148 h 6857992"/>
              <a:gd name="connsiteX215" fmla="*/ 2746876 w 12188938"/>
              <a:gd name="connsiteY215" fmla="*/ 3302887 h 6857992"/>
              <a:gd name="connsiteX216" fmla="*/ 2762478 w 12188938"/>
              <a:gd name="connsiteY216" fmla="*/ 3210148 h 6857992"/>
              <a:gd name="connsiteX217" fmla="*/ 2494053 w 12188938"/>
              <a:gd name="connsiteY217" fmla="*/ 3199521 h 6857992"/>
              <a:gd name="connsiteX218" fmla="*/ 2470696 w 12188938"/>
              <a:gd name="connsiteY218" fmla="*/ 3281635 h 6857992"/>
              <a:gd name="connsiteX219" fmla="*/ 2494053 w 12188938"/>
              <a:gd name="connsiteY219" fmla="*/ 3199521 h 6857992"/>
              <a:gd name="connsiteX220" fmla="*/ 804868 w 12188938"/>
              <a:gd name="connsiteY220" fmla="*/ 3191793 h 6857992"/>
              <a:gd name="connsiteX221" fmla="*/ 785446 w 12188938"/>
              <a:gd name="connsiteY221" fmla="*/ 3277771 h 6857992"/>
              <a:gd name="connsiteX222" fmla="*/ 804868 w 12188938"/>
              <a:gd name="connsiteY222" fmla="*/ 3191793 h 6857992"/>
              <a:gd name="connsiteX223" fmla="*/ 482687 w 12188938"/>
              <a:gd name="connsiteY223" fmla="*/ 3191410 h 6857992"/>
              <a:gd name="connsiteX224" fmla="*/ 455563 w 12188938"/>
              <a:gd name="connsiteY224" fmla="*/ 3195805 h 6857992"/>
              <a:gd name="connsiteX225" fmla="*/ 514013 w 12188938"/>
              <a:gd name="connsiteY225" fmla="*/ 3267146 h 6857992"/>
              <a:gd name="connsiteX226" fmla="*/ 482687 w 12188938"/>
              <a:gd name="connsiteY226" fmla="*/ 3191410 h 6857992"/>
              <a:gd name="connsiteX227" fmla="*/ 218915 w 12188938"/>
              <a:gd name="connsiteY227" fmla="*/ 3177302 h 6857992"/>
              <a:gd name="connsiteX228" fmla="*/ 187741 w 12188938"/>
              <a:gd name="connsiteY228" fmla="*/ 3267244 h 6857992"/>
              <a:gd name="connsiteX229" fmla="*/ 218915 w 12188938"/>
              <a:gd name="connsiteY229" fmla="*/ 3177302 h 6857992"/>
              <a:gd name="connsiteX230" fmla="*/ 3487655 w 12188938"/>
              <a:gd name="connsiteY230" fmla="*/ 2279180 h 6857992"/>
              <a:gd name="connsiteX231" fmla="*/ 3487655 w 12188938"/>
              <a:gd name="connsiteY231" fmla="*/ 4864839 h 6857992"/>
              <a:gd name="connsiteX232" fmla="*/ 8687531 w 12188938"/>
              <a:gd name="connsiteY232" fmla="*/ 4864839 h 6857992"/>
              <a:gd name="connsiteX233" fmla="*/ 8687531 w 12188938"/>
              <a:gd name="connsiteY233" fmla="*/ 2279180 h 6857992"/>
              <a:gd name="connsiteX234" fmla="*/ 0 w 12188938"/>
              <a:gd name="connsiteY234" fmla="*/ 0 h 6857992"/>
              <a:gd name="connsiteX235" fmla="*/ 12188938 w 12188938"/>
              <a:gd name="connsiteY235" fmla="*/ 0 h 6857992"/>
              <a:gd name="connsiteX236" fmla="*/ 12188938 w 12188938"/>
              <a:gd name="connsiteY236" fmla="*/ 6857992 h 6857992"/>
              <a:gd name="connsiteX237" fmla="*/ 0 w 12188938"/>
              <a:gd name="connsiteY237" fmla="*/ 6857992 h 685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12188938" h="6857992">
                <a:moveTo>
                  <a:pt x="10789622" y="4110765"/>
                </a:moveTo>
                <a:cubicBezTo>
                  <a:pt x="10708277" y="4128616"/>
                  <a:pt x="10735392" y="4189310"/>
                  <a:pt x="10793496" y="4192880"/>
                </a:cubicBezTo>
                <a:cubicBezTo>
                  <a:pt x="10859347" y="4189310"/>
                  <a:pt x="10851600" y="4110765"/>
                  <a:pt x="10789622" y="4110765"/>
                </a:cubicBezTo>
                <a:close/>
                <a:moveTo>
                  <a:pt x="11430043" y="4107476"/>
                </a:moveTo>
                <a:cubicBezTo>
                  <a:pt x="11320742" y="4150369"/>
                  <a:pt x="11414429" y="4207560"/>
                  <a:pt x="11480790" y="4171816"/>
                </a:cubicBezTo>
                <a:cubicBezTo>
                  <a:pt x="11488597" y="4143220"/>
                  <a:pt x="11461272" y="4100327"/>
                  <a:pt x="11430043" y="4107476"/>
                </a:cubicBezTo>
                <a:close/>
                <a:moveTo>
                  <a:pt x="11643184" y="4107090"/>
                </a:moveTo>
                <a:cubicBezTo>
                  <a:pt x="11569378" y="4121493"/>
                  <a:pt x="11592685" y="4171903"/>
                  <a:pt x="11643184" y="4186306"/>
                </a:cubicBezTo>
                <a:cubicBezTo>
                  <a:pt x="11713106" y="4186306"/>
                  <a:pt x="11705337" y="4110691"/>
                  <a:pt x="11643184" y="4107090"/>
                </a:cubicBezTo>
                <a:close/>
                <a:moveTo>
                  <a:pt x="11084439" y="4104189"/>
                </a:moveTo>
                <a:cubicBezTo>
                  <a:pt x="11002864" y="4107756"/>
                  <a:pt x="11014518" y="4196932"/>
                  <a:pt x="11088324" y="4196932"/>
                </a:cubicBezTo>
                <a:cubicBezTo>
                  <a:pt x="11146592" y="4186231"/>
                  <a:pt x="11127169" y="4111323"/>
                  <a:pt x="11084439" y="4104189"/>
                </a:cubicBezTo>
                <a:close/>
                <a:moveTo>
                  <a:pt x="11977268" y="4064583"/>
                </a:moveTo>
                <a:cubicBezTo>
                  <a:pt x="11899635" y="4071712"/>
                  <a:pt x="11884108" y="4132308"/>
                  <a:pt x="11957860" y="4157259"/>
                </a:cubicBezTo>
                <a:cubicBezTo>
                  <a:pt x="12016085" y="4167952"/>
                  <a:pt x="12039375" y="4071712"/>
                  <a:pt x="11977268" y="4064583"/>
                </a:cubicBezTo>
                <a:close/>
                <a:moveTo>
                  <a:pt x="10164195" y="4056856"/>
                </a:moveTo>
                <a:cubicBezTo>
                  <a:pt x="10082803" y="4064064"/>
                  <a:pt x="10086679" y="4143355"/>
                  <a:pt x="10164195" y="4150563"/>
                </a:cubicBezTo>
                <a:cubicBezTo>
                  <a:pt x="10222333" y="4139751"/>
                  <a:pt x="10206830" y="4071273"/>
                  <a:pt x="10164195" y="4056856"/>
                </a:cubicBezTo>
                <a:close/>
                <a:moveTo>
                  <a:pt x="10470889" y="4053956"/>
                </a:moveTo>
                <a:cubicBezTo>
                  <a:pt x="10439900" y="4071875"/>
                  <a:pt x="10381796" y="4075459"/>
                  <a:pt x="10447647" y="4147134"/>
                </a:cubicBezTo>
                <a:cubicBezTo>
                  <a:pt x="10532866" y="4165053"/>
                  <a:pt x="10532866" y="4064707"/>
                  <a:pt x="10470889" y="4053956"/>
                </a:cubicBezTo>
                <a:close/>
                <a:moveTo>
                  <a:pt x="9577411" y="4039202"/>
                </a:moveTo>
                <a:cubicBezTo>
                  <a:pt x="9538694" y="4035601"/>
                  <a:pt x="9480619" y="4057206"/>
                  <a:pt x="9496106" y="4104016"/>
                </a:cubicBezTo>
                <a:cubicBezTo>
                  <a:pt x="9538694" y="4154427"/>
                  <a:pt x="9643230" y="4086012"/>
                  <a:pt x="9577411" y="4039202"/>
                </a:cubicBezTo>
                <a:close/>
                <a:moveTo>
                  <a:pt x="9818337" y="4024973"/>
                </a:moveTo>
                <a:cubicBezTo>
                  <a:pt x="9709324" y="4050145"/>
                  <a:pt x="9806657" y="4154426"/>
                  <a:pt x="9872844" y="4096891"/>
                </a:cubicBezTo>
                <a:cubicBezTo>
                  <a:pt x="9884524" y="4064528"/>
                  <a:pt x="9841697" y="4028569"/>
                  <a:pt x="9818337" y="4024973"/>
                </a:cubicBezTo>
                <a:close/>
                <a:moveTo>
                  <a:pt x="9255412" y="4021111"/>
                </a:moveTo>
                <a:cubicBezTo>
                  <a:pt x="9177979" y="4039132"/>
                  <a:pt x="9147005" y="4114818"/>
                  <a:pt x="9236054" y="4114818"/>
                </a:cubicBezTo>
                <a:cubicBezTo>
                  <a:pt x="9294129" y="4104006"/>
                  <a:pt x="9309616" y="4035528"/>
                  <a:pt x="9255412" y="4021111"/>
                </a:cubicBezTo>
                <a:close/>
                <a:moveTo>
                  <a:pt x="8755009" y="3985365"/>
                </a:moveTo>
                <a:cubicBezTo>
                  <a:pt x="8681203" y="4006969"/>
                  <a:pt x="8708395" y="4050178"/>
                  <a:pt x="8758894" y="4064581"/>
                </a:cubicBezTo>
                <a:cubicBezTo>
                  <a:pt x="8824931" y="4060980"/>
                  <a:pt x="8817162" y="3992567"/>
                  <a:pt x="8755009" y="3985365"/>
                </a:cubicBezTo>
                <a:close/>
                <a:moveTo>
                  <a:pt x="8954716" y="3983984"/>
                </a:moveTo>
                <a:cubicBezTo>
                  <a:pt x="8908335" y="4005371"/>
                  <a:pt x="8923795" y="4055273"/>
                  <a:pt x="8966312" y="4076660"/>
                </a:cubicBezTo>
                <a:cubicBezTo>
                  <a:pt x="9055209" y="4065967"/>
                  <a:pt x="9039749" y="3973291"/>
                  <a:pt x="8954716" y="3983984"/>
                </a:cubicBezTo>
                <a:close/>
                <a:moveTo>
                  <a:pt x="2444354" y="3954971"/>
                </a:moveTo>
                <a:cubicBezTo>
                  <a:pt x="2444354" y="3958514"/>
                  <a:pt x="2444354" y="3958514"/>
                  <a:pt x="2444354" y="3962056"/>
                </a:cubicBezTo>
                <a:cubicBezTo>
                  <a:pt x="2447502" y="3965599"/>
                  <a:pt x="2447502" y="3954971"/>
                  <a:pt x="2444354" y="3954971"/>
                </a:cubicBezTo>
                <a:close/>
                <a:moveTo>
                  <a:pt x="152046" y="3893917"/>
                </a:moveTo>
                <a:cubicBezTo>
                  <a:pt x="93821" y="3890314"/>
                  <a:pt x="66649" y="3962377"/>
                  <a:pt x="124874" y="3973187"/>
                </a:cubicBezTo>
                <a:cubicBezTo>
                  <a:pt x="194744" y="4023631"/>
                  <a:pt x="221916" y="3901124"/>
                  <a:pt x="152046" y="3893917"/>
                </a:cubicBezTo>
                <a:close/>
                <a:moveTo>
                  <a:pt x="638431" y="3886118"/>
                </a:moveTo>
                <a:cubicBezTo>
                  <a:pt x="587970" y="3882520"/>
                  <a:pt x="568561" y="3918497"/>
                  <a:pt x="591851" y="3954475"/>
                </a:cubicBezTo>
                <a:cubicBezTo>
                  <a:pt x="665603" y="3986854"/>
                  <a:pt x="723828" y="3904106"/>
                  <a:pt x="638431" y="3886118"/>
                </a:cubicBezTo>
                <a:close/>
                <a:moveTo>
                  <a:pt x="2020621" y="3879602"/>
                </a:moveTo>
                <a:cubicBezTo>
                  <a:pt x="1993449" y="3915458"/>
                  <a:pt x="1977922" y="3854503"/>
                  <a:pt x="1970159" y="3940557"/>
                </a:cubicBezTo>
                <a:cubicBezTo>
                  <a:pt x="2040029" y="4040953"/>
                  <a:pt x="2125430" y="3897530"/>
                  <a:pt x="2020621" y="3879602"/>
                </a:cubicBezTo>
                <a:close/>
                <a:moveTo>
                  <a:pt x="2665543" y="3875853"/>
                </a:moveTo>
                <a:cubicBezTo>
                  <a:pt x="2560804" y="3918747"/>
                  <a:pt x="2642268" y="3972363"/>
                  <a:pt x="2715973" y="3943768"/>
                </a:cubicBezTo>
                <a:cubicBezTo>
                  <a:pt x="2727611" y="3922321"/>
                  <a:pt x="2696577" y="3865130"/>
                  <a:pt x="2665543" y="3875853"/>
                </a:cubicBezTo>
                <a:close/>
                <a:moveTo>
                  <a:pt x="2354642" y="3875755"/>
                </a:moveTo>
                <a:cubicBezTo>
                  <a:pt x="2307836" y="3886466"/>
                  <a:pt x="2292234" y="3932879"/>
                  <a:pt x="2331239" y="3957870"/>
                </a:cubicBezTo>
                <a:cubicBezTo>
                  <a:pt x="2413150" y="3940019"/>
                  <a:pt x="2444354" y="3904317"/>
                  <a:pt x="2354642" y="3875755"/>
                </a:cubicBezTo>
                <a:close/>
                <a:moveTo>
                  <a:pt x="3277407" y="3871629"/>
                </a:moveTo>
                <a:cubicBezTo>
                  <a:pt x="3238690" y="3868028"/>
                  <a:pt x="3180615" y="3889633"/>
                  <a:pt x="3196102" y="3936443"/>
                </a:cubicBezTo>
                <a:cubicBezTo>
                  <a:pt x="3238690" y="3986854"/>
                  <a:pt x="3343226" y="3918439"/>
                  <a:pt x="3277407" y="3871629"/>
                </a:cubicBezTo>
                <a:close/>
                <a:moveTo>
                  <a:pt x="2934216" y="3870580"/>
                </a:moveTo>
                <a:cubicBezTo>
                  <a:pt x="2871807" y="3881281"/>
                  <a:pt x="2844505" y="3938354"/>
                  <a:pt x="2918615" y="3963323"/>
                </a:cubicBezTo>
                <a:cubicBezTo>
                  <a:pt x="2977122" y="3959756"/>
                  <a:pt x="2996625" y="3881281"/>
                  <a:pt x="2934216" y="3870580"/>
                </a:cubicBezTo>
                <a:close/>
                <a:moveTo>
                  <a:pt x="1438182" y="3868995"/>
                </a:moveTo>
                <a:cubicBezTo>
                  <a:pt x="1356435" y="3890336"/>
                  <a:pt x="1391468" y="3925905"/>
                  <a:pt x="1438182" y="3947246"/>
                </a:cubicBezTo>
                <a:cubicBezTo>
                  <a:pt x="1504359" y="3940132"/>
                  <a:pt x="1500466" y="3876109"/>
                  <a:pt x="1438182" y="3868995"/>
                </a:cubicBezTo>
                <a:close/>
                <a:moveTo>
                  <a:pt x="1765862" y="3862391"/>
                </a:moveTo>
                <a:cubicBezTo>
                  <a:pt x="1730858" y="3876602"/>
                  <a:pt x="1676408" y="3887259"/>
                  <a:pt x="1738637" y="3951206"/>
                </a:cubicBezTo>
                <a:cubicBezTo>
                  <a:pt x="1835871" y="3972522"/>
                  <a:pt x="1831981" y="3873049"/>
                  <a:pt x="1765862" y="3862391"/>
                </a:cubicBezTo>
                <a:close/>
                <a:moveTo>
                  <a:pt x="1154678" y="3861266"/>
                </a:moveTo>
                <a:cubicBezTo>
                  <a:pt x="1077376" y="3879117"/>
                  <a:pt x="1108297" y="3925530"/>
                  <a:pt x="1154678" y="3939811"/>
                </a:cubicBezTo>
                <a:cubicBezTo>
                  <a:pt x="1224250" y="3943381"/>
                  <a:pt x="1220385" y="3871977"/>
                  <a:pt x="1154678" y="3861266"/>
                </a:cubicBezTo>
                <a:close/>
                <a:moveTo>
                  <a:pt x="878722" y="3858367"/>
                </a:moveTo>
                <a:cubicBezTo>
                  <a:pt x="793069" y="3890364"/>
                  <a:pt x="828109" y="3940136"/>
                  <a:pt x="902082" y="3947246"/>
                </a:cubicBezTo>
                <a:cubicBezTo>
                  <a:pt x="968269" y="3933025"/>
                  <a:pt x="917656" y="3861922"/>
                  <a:pt x="878722" y="3858367"/>
                </a:cubicBezTo>
                <a:close/>
                <a:moveTo>
                  <a:pt x="449757" y="3849853"/>
                </a:moveTo>
                <a:cubicBezTo>
                  <a:pt x="411040" y="3846252"/>
                  <a:pt x="352965" y="3867857"/>
                  <a:pt x="368452" y="3914667"/>
                </a:cubicBezTo>
                <a:cubicBezTo>
                  <a:pt x="411040" y="3965078"/>
                  <a:pt x="515576" y="3896663"/>
                  <a:pt x="449757" y="3849853"/>
                </a:cubicBezTo>
                <a:close/>
                <a:moveTo>
                  <a:pt x="11651208" y="3796213"/>
                </a:moveTo>
                <a:cubicBezTo>
                  <a:pt x="11620219" y="3824808"/>
                  <a:pt x="11604725" y="3774766"/>
                  <a:pt x="11600851" y="3856978"/>
                </a:cubicBezTo>
                <a:cubicBezTo>
                  <a:pt x="11662828" y="3953488"/>
                  <a:pt x="11751921" y="3810511"/>
                  <a:pt x="11651208" y="3796213"/>
                </a:cubicBezTo>
                <a:close/>
                <a:moveTo>
                  <a:pt x="11969505" y="3789255"/>
                </a:moveTo>
                <a:cubicBezTo>
                  <a:pt x="11938451" y="3803504"/>
                  <a:pt x="11884108" y="3814191"/>
                  <a:pt x="11946215" y="3878313"/>
                </a:cubicBezTo>
                <a:cubicBezTo>
                  <a:pt x="12039375" y="3903249"/>
                  <a:pt x="12039375" y="3799942"/>
                  <a:pt x="11969505" y="3789255"/>
                </a:cubicBezTo>
                <a:close/>
                <a:moveTo>
                  <a:pt x="9892567" y="3764136"/>
                </a:moveTo>
                <a:cubicBezTo>
                  <a:pt x="9888720" y="3767679"/>
                  <a:pt x="9896413" y="3774764"/>
                  <a:pt x="9900260" y="3767679"/>
                </a:cubicBezTo>
                <a:cubicBezTo>
                  <a:pt x="9896413" y="3767679"/>
                  <a:pt x="9892567" y="3764136"/>
                  <a:pt x="9892567" y="3764136"/>
                </a:cubicBezTo>
                <a:close/>
                <a:moveTo>
                  <a:pt x="11015833" y="3747231"/>
                </a:moveTo>
                <a:cubicBezTo>
                  <a:pt x="10945912" y="3747231"/>
                  <a:pt x="10934258" y="3854375"/>
                  <a:pt x="11008064" y="3829375"/>
                </a:cubicBezTo>
                <a:cubicBezTo>
                  <a:pt x="11046910" y="3865089"/>
                  <a:pt x="11077986" y="3747231"/>
                  <a:pt x="11015833" y="3747231"/>
                </a:cubicBezTo>
                <a:close/>
                <a:moveTo>
                  <a:pt x="9713361" y="3736605"/>
                </a:moveTo>
                <a:cubicBezTo>
                  <a:pt x="9632016" y="3754456"/>
                  <a:pt x="9659131" y="3815150"/>
                  <a:pt x="9717235" y="3818720"/>
                </a:cubicBezTo>
                <a:cubicBezTo>
                  <a:pt x="9783086" y="3815150"/>
                  <a:pt x="9775339" y="3736605"/>
                  <a:pt x="9713361" y="3736605"/>
                </a:cubicBezTo>
                <a:close/>
                <a:moveTo>
                  <a:pt x="10638051" y="3736359"/>
                </a:moveTo>
                <a:cubicBezTo>
                  <a:pt x="10525048" y="3765000"/>
                  <a:pt x="10610775" y="3854503"/>
                  <a:pt x="10680915" y="3804381"/>
                </a:cubicBezTo>
                <a:cubicBezTo>
                  <a:pt x="10688708" y="3775741"/>
                  <a:pt x="10673121" y="3732779"/>
                  <a:pt x="10638051" y="3736359"/>
                </a:cubicBezTo>
                <a:close/>
                <a:moveTo>
                  <a:pt x="10264977" y="3722113"/>
                </a:moveTo>
                <a:cubicBezTo>
                  <a:pt x="10214320" y="3729269"/>
                  <a:pt x="10179250" y="3786518"/>
                  <a:pt x="10233803" y="3811564"/>
                </a:cubicBezTo>
                <a:cubicBezTo>
                  <a:pt x="10288357" y="3818720"/>
                  <a:pt x="10342910" y="3747159"/>
                  <a:pt x="10264977" y="3722113"/>
                </a:cubicBezTo>
                <a:close/>
                <a:moveTo>
                  <a:pt x="11255210" y="3710038"/>
                </a:moveTo>
                <a:cubicBezTo>
                  <a:pt x="11146591" y="3735099"/>
                  <a:pt x="11235813" y="3831762"/>
                  <a:pt x="11305640" y="3785221"/>
                </a:cubicBezTo>
                <a:cubicBezTo>
                  <a:pt x="11313398" y="3749419"/>
                  <a:pt x="11282364" y="3713618"/>
                  <a:pt x="11255210" y="3710038"/>
                </a:cubicBezTo>
                <a:close/>
                <a:moveTo>
                  <a:pt x="8843923" y="3695267"/>
                </a:moveTo>
                <a:cubicBezTo>
                  <a:pt x="8734709" y="3734688"/>
                  <a:pt x="8804918" y="3802780"/>
                  <a:pt x="8886829" y="3766942"/>
                </a:cubicBezTo>
                <a:cubicBezTo>
                  <a:pt x="8882928" y="3734688"/>
                  <a:pt x="8882928" y="3691683"/>
                  <a:pt x="8843923" y="3695267"/>
                </a:cubicBezTo>
                <a:close/>
                <a:moveTo>
                  <a:pt x="9156291" y="3691684"/>
                </a:moveTo>
                <a:cubicBezTo>
                  <a:pt x="9066744" y="3720517"/>
                  <a:pt x="9105677" y="3778183"/>
                  <a:pt x="9183544" y="3785391"/>
                </a:cubicBezTo>
                <a:cubicBezTo>
                  <a:pt x="9241944" y="3767371"/>
                  <a:pt x="9195224" y="3698892"/>
                  <a:pt x="9156291" y="3691684"/>
                </a:cubicBezTo>
                <a:close/>
                <a:moveTo>
                  <a:pt x="9953307" y="3691683"/>
                </a:moveTo>
                <a:cubicBezTo>
                  <a:pt x="9789973" y="3713275"/>
                  <a:pt x="10015530" y="3835627"/>
                  <a:pt x="9996085" y="3752859"/>
                </a:cubicBezTo>
                <a:cubicBezTo>
                  <a:pt x="9984419" y="3724071"/>
                  <a:pt x="9992197" y="3691683"/>
                  <a:pt x="9953307" y="3691683"/>
                </a:cubicBezTo>
                <a:close/>
                <a:moveTo>
                  <a:pt x="9435245" y="3691681"/>
                </a:moveTo>
                <a:cubicBezTo>
                  <a:pt x="9415829" y="3709674"/>
                  <a:pt x="9388646" y="3731266"/>
                  <a:pt x="9415829" y="3698878"/>
                </a:cubicBezTo>
                <a:cubicBezTo>
                  <a:pt x="9295448" y="3781646"/>
                  <a:pt x="9555626" y="3835625"/>
                  <a:pt x="9466311" y="3698878"/>
                </a:cubicBezTo>
                <a:cubicBezTo>
                  <a:pt x="9454661" y="3691681"/>
                  <a:pt x="9446895" y="3702477"/>
                  <a:pt x="9435245" y="3691681"/>
                </a:cubicBezTo>
                <a:close/>
                <a:moveTo>
                  <a:pt x="2587306" y="3639747"/>
                </a:moveTo>
                <a:cubicBezTo>
                  <a:pt x="2552461" y="3636175"/>
                  <a:pt x="2490514" y="3654032"/>
                  <a:pt x="2506000" y="3704033"/>
                </a:cubicBezTo>
                <a:cubicBezTo>
                  <a:pt x="2548589" y="3754033"/>
                  <a:pt x="2653125" y="3686175"/>
                  <a:pt x="2587306" y="3639747"/>
                </a:cubicBezTo>
                <a:close/>
                <a:moveTo>
                  <a:pt x="2292026" y="3617819"/>
                </a:moveTo>
                <a:cubicBezTo>
                  <a:pt x="2222156" y="3632100"/>
                  <a:pt x="2198865" y="3696364"/>
                  <a:pt x="2295907" y="3699934"/>
                </a:cubicBezTo>
                <a:cubicBezTo>
                  <a:pt x="2346369" y="3689223"/>
                  <a:pt x="2354132" y="3617819"/>
                  <a:pt x="2292026" y="3617819"/>
                </a:cubicBezTo>
                <a:close/>
                <a:moveTo>
                  <a:pt x="3100946" y="3612641"/>
                </a:moveTo>
                <a:cubicBezTo>
                  <a:pt x="3054274" y="3616219"/>
                  <a:pt x="3027048" y="3641265"/>
                  <a:pt x="3054274" y="3684202"/>
                </a:cubicBezTo>
                <a:cubicBezTo>
                  <a:pt x="3135950" y="3709248"/>
                  <a:pt x="3186511" y="3644843"/>
                  <a:pt x="3100946" y="3612641"/>
                </a:cubicBezTo>
                <a:close/>
                <a:moveTo>
                  <a:pt x="343061" y="3611056"/>
                </a:moveTo>
                <a:cubicBezTo>
                  <a:pt x="281219" y="3621757"/>
                  <a:pt x="258029" y="3682397"/>
                  <a:pt x="327601" y="3703799"/>
                </a:cubicBezTo>
                <a:cubicBezTo>
                  <a:pt x="385577" y="3700232"/>
                  <a:pt x="404903" y="3621757"/>
                  <a:pt x="343061" y="3611056"/>
                </a:cubicBezTo>
                <a:close/>
                <a:moveTo>
                  <a:pt x="3384110" y="3609455"/>
                </a:moveTo>
                <a:cubicBezTo>
                  <a:pt x="3310304" y="3605877"/>
                  <a:pt x="3314189" y="3702484"/>
                  <a:pt x="3391880" y="3702484"/>
                </a:cubicBezTo>
                <a:cubicBezTo>
                  <a:pt x="3454033" y="3691750"/>
                  <a:pt x="3430726" y="3613033"/>
                  <a:pt x="3384110" y="3609455"/>
                </a:cubicBezTo>
                <a:close/>
                <a:moveTo>
                  <a:pt x="2824429" y="3603329"/>
                </a:moveTo>
                <a:cubicBezTo>
                  <a:pt x="2742518" y="3621241"/>
                  <a:pt x="2769822" y="3682143"/>
                  <a:pt x="2828330" y="3689308"/>
                </a:cubicBezTo>
                <a:cubicBezTo>
                  <a:pt x="2894639" y="3685726"/>
                  <a:pt x="2886837" y="3603329"/>
                  <a:pt x="2824429" y="3603329"/>
                </a:cubicBezTo>
                <a:close/>
                <a:moveTo>
                  <a:pt x="2040279" y="3578335"/>
                </a:moveTo>
                <a:cubicBezTo>
                  <a:pt x="1935539" y="3621341"/>
                  <a:pt x="2017003" y="3678681"/>
                  <a:pt x="2090709" y="3650011"/>
                </a:cubicBezTo>
                <a:cubicBezTo>
                  <a:pt x="2102350" y="3628508"/>
                  <a:pt x="2071313" y="3567584"/>
                  <a:pt x="2040279" y="3578335"/>
                </a:cubicBezTo>
                <a:close/>
                <a:moveTo>
                  <a:pt x="99393" y="3575932"/>
                </a:moveTo>
                <a:cubicBezTo>
                  <a:pt x="-1531" y="3611909"/>
                  <a:pt x="64458" y="3680266"/>
                  <a:pt x="149855" y="3647887"/>
                </a:cubicBezTo>
                <a:cubicBezTo>
                  <a:pt x="153736" y="3611909"/>
                  <a:pt x="130446" y="3575932"/>
                  <a:pt x="99393" y="3575932"/>
                </a:cubicBezTo>
                <a:close/>
                <a:moveTo>
                  <a:pt x="801257" y="3571806"/>
                </a:moveTo>
                <a:cubicBezTo>
                  <a:pt x="692355" y="3600291"/>
                  <a:pt x="777921" y="3689306"/>
                  <a:pt x="847929" y="3639458"/>
                </a:cubicBezTo>
                <a:cubicBezTo>
                  <a:pt x="851818" y="3610973"/>
                  <a:pt x="836261" y="3564685"/>
                  <a:pt x="801257" y="3571806"/>
                </a:cubicBezTo>
                <a:close/>
                <a:moveTo>
                  <a:pt x="1771669" y="3571447"/>
                </a:moveTo>
                <a:cubicBezTo>
                  <a:pt x="1701799" y="3582158"/>
                  <a:pt x="1678509" y="3649992"/>
                  <a:pt x="1775551" y="3653562"/>
                </a:cubicBezTo>
                <a:cubicBezTo>
                  <a:pt x="1826012" y="3642851"/>
                  <a:pt x="1833776" y="3571447"/>
                  <a:pt x="1771669" y="3571447"/>
                </a:cubicBezTo>
                <a:close/>
                <a:moveTo>
                  <a:pt x="1531232" y="3567584"/>
                </a:moveTo>
                <a:cubicBezTo>
                  <a:pt x="1449886" y="3578396"/>
                  <a:pt x="1438265" y="3632458"/>
                  <a:pt x="1515737" y="3661291"/>
                </a:cubicBezTo>
                <a:cubicBezTo>
                  <a:pt x="1577714" y="3661291"/>
                  <a:pt x="1589335" y="3578396"/>
                  <a:pt x="1531232" y="3567584"/>
                </a:cubicBezTo>
                <a:close/>
                <a:moveTo>
                  <a:pt x="576083" y="3560820"/>
                </a:moveTo>
                <a:cubicBezTo>
                  <a:pt x="494078" y="3564398"/>
                  <a:pt x="505793" y="3650271"/>
                  <a:pt x="579988" y="3657427"/>
                </a:cubicBezTo>
                <a:cubicBezTo>
                  <a:pt x="634658" y="3643115"/>
                  <a:pt x="622943" y="3571554"/>
                  <a:pt x="576083" y="3560820"/>
                </a:cubicBezTo>
                <a:close/>
                <a:moveTo>
                  <a:pt x="1243735" y="3554060"/>
                </a:moveTo>
                <a:cubicBezTo>
                  <a:pt x="1169699" y="3571932"/>
                  <a:pt x="1196975" y="3661293"/>
                  <a:pt x="1267115" y="3621974"/>
                </a:cubicBezTo>
                <a:cubicBezTo>
                  <a:pt x="1274908" y="3614825"/>
                  <a:pt x="1286598" y="3596953"/>
                  <a:pt x="1298288" y="3607677"/>
                </a:cubicBezTo>
                <a:cubicBezTo>
                  <a:pt x="1306082" y="3582656"/>
                  <a:pt x="1271012" y="3554060"/>
                  <a:pt x="1243735" y="3554060"/>
                </a:cubicBezTo>
                <a:close/>
                <a:moveTo>
                  <a:pt x="1069080" y="3514450"/>
                </a:moveTo>
                <a:cubicBezTo>
                  <a:pt x="995691" y="3532226"/>
                  <a:pt x="960928" y="3603329"/>
                  <a:pt x="1057493" y="3603329"/>
                </a:cubicBezTo>
                <a:cubicBezTo>
                  <a:pt x="1107706" y="3592664"/>
                  <a:pt x="1130882" y="3521560"/>
                  <a:pt x="1069080" y="3514450"/>
                </a:cubicBezTo>
                <a:close/>
                <a:moveTo>
                  <a:pt x="11577350" y="3430849"/>
                </a:moveTo>
                <a:cubicBezTo>
                  <a:pt x="11526888" y="3430849"/>
                  <a:pt x="11507480" y="3470380"/>
                  <a:pt x="11534652" y="3506317"/>
                </a:cubicBezTo>
                <a:cubicBezTo>
                  <a:pt x="11608404" y="3520692"/>
                  <a:pt x="11662747" y="3463193"/>
                  <a:pt x="11577350" y="3430849"/>
                </a:cubicBezTo>
                <a:close/>
                <a:moveTo>
                  <a:pt x="12105571" y="3430847"/>
                </a:moveTo>
                <a:cubicBezTo>
                  <a:pt x="12000559" y="3466591"/>
                  <a:pt x="12082235" y="3538080"/>
                  <a:pt x="12160022" y="3498761"/>
                </a:cubicBezTo>
                <a:cubicBezTo>
                  <a:pt x="12156133" y="3470166"/>
                  <a:pt x="12136686" y="3430847"/>
                  <a:pt x="12105571" y="3430847"/>
                </a:cubicBezTo>
                <a:close/>
                <a:moveTo>
                  <a:pt x="11825923" y="3416356"/>
                </a:moveTo>
                <a:cubicBezTo>
                  <a:pt x="11744578" y="3419949"/>
                  <a:pt x="11756199" y="3498984"/>
                  <a:pt x="11794935" y="3488207"/>
                </a:cubicBezTo>
                <a:cubicBezTo>
                  <a:pt x="11868533" y="3531317"/>
                  <a:pt x="11895648" y="3423543"/>
                  <a:pt x="11825923" y="3416356"/>
                </a:cubicBezTo>
                <a:close/>
                <a:moveTo>
                  <a:pt x="11297784" y="3380614"/>
                </a:moveTo>
                <a:cubicBezTo>
                  <a:pt x="11255196" y="3384189"/>
                  <a:pt x="11224222" y="3402061"/>
                  <a:pt x="11239709" y="3448527"/>
                </a:cubicBezTo>
                <a:cubicBezTo>
                  <a:pt x="11301656" y="3523589"/>
                  <a:pt x="11386833" y="3416358"/>
                  <a:pt x="11297784" y="3380614"/>
                </a:cubicBezTo>
                <a:close/>
                <a:moveTo>
                  <a:pt x="9415502" y="3379348"/>
                </a:moveTo>
                <a:cubicBezTo>
                  <a:pt x="9409068" y="3378737"/>
                  <a:pt x="9401299" y="3379180"/>
                  <a:pt x="9391588" y="3380958"/>
                </a:cubicBezTo>
                <a:cubicBezTo>
                  <a:pt x="9341089" y="3398725"/>
                  <a:pt x="9356627" y="3448478"/>
                  <a:pt x="9395473" y="3473354"/>
                </a:cubicBezTo>
                <a:cubicBezTo>
                  <a:pt x="9438203" y="3462693"/>
                  <a:pt x="9484817" y="3441370"/>
                  <a:pt x="9453741" y="3405834"/>
                </a:cubicBezTo>
                <a:cubicBezTo>
                  <a:pt x="9442087" y="3392506"/>
                  <a:pt x="9434803" y="3381180"/>
                  <a:pt x="9415502" y="3379348"/>
                </a:cubicBezTo>
                <a:close/>
                <a:moveTo>
                  <a:pt x="10016080" y="3369986"/>
                </a:moveTo>
                <a:cubicBezTo>
                  <a:pt x="9988908" y="3387858"/>
                  <a:pt x="9930683" y="3395007"/>
                  <a:pt x="9996671" y="3462920"/>
                </a:cubicBezTo>
                <a:cubicBezTo>
                  <a:pt x="10085950" y="3477218"/>
                  <a:pt x="10085950" y="3373561"/>
                  <a:pt x="10016080" y="3369986"/>
                </a:cubicBezTo>
                <a:close/>
                <a:moveTo>
                  <a:pt x="10284650" y="3366124"/>
                </a:moveTo>
                <a:cubicBezTo>
                  <a:pt x="10253596" y="3380421"/>
                  <a:pt x="10199253" y="3391144"/>
                  <a:pt x="10261360" y="3459057"/>
                </a:cubicBezTo>
                <a:cubicBezTo>
                  <a:pt x="10354520" y="3473355"/>
                  <a:pt x="10350638" y="3376847"/>
                  <a:pt x="10284650" y="3366124"/>
                </a:cubicBezTo>
                <a:close/>
                <a:moveTo>
                  <a:pt x="10933029" y="3359362"/>
                </a:moveTo>
                <a:cubicBezTo>
                  <a:pt x="10820322" y="3384401"/>
                  <a:pt x="10917483" y="3491711"/>
                  <a:pt x="10983552" y="3434478"/>
                </a:cubicBezTo>
                <a:cubicBezTo>
                  <a:pt x="10991325" y="3402285"/>
                  <a:pt x="10960234" y="3366515"/>
                  <a:pt x="10933029" y="3359362"/>
                </a:cubicBezTo>
                <a:close/>
                <a:moveTo>
                  <a:pt x="9662987" y="3359089"/>
                </a:moveTo>
                <a:cubicBezTo>
                  <a:pt x="9554056" y="3416556"/>
                  <a:pt x="9740795" y="3495574"/>
                  <a:pt x="9733014" y="3395005"/>
                </a:cubicBezTo>
                <a:cubicBezTo>
                  <a:pt x="9721343" y="3373455"/>
                  <a:pt x="9705781" y="3355497"/>
                  <a:pt x="9662987" y="3359089"/>
                </a:cubicBezTo>
                <a:close/>
                <a:moveTo>
                  <a:pt x="10579447" y="3355210"/>
                </a:moveTo>
                <a:cubicBezTo>
                  <a:pt x="10494050" y="3401711"/>
                  <a:pt x="10598855" y="3483982"/>
                  <a:pt x="10649317" y="3416018"/>
                </a:cubicBezTo>
                <a:cubicBezTo>
                  <a:pt x="10649317" y="3380249"/>
                  <a:pt x="10633790" y="3351633"/>
                  <a:pt x="10579447" y="3355210"/>
                </a:cubicBezTo>
                <a:close/>
                <a:moveTo>
                  <a:pt x="8807023" y="3338629"/>
                </a:moveTo>
                <a:cubicBezTo>
                  <a:pt x="8733217" y="3338629"/>
                  <a:pt x="8740986" y="3432334"/>
                  <a:pt x="8818677" y="3432334"/>
                </a:cubicBezTo>
                <a:cubicBezTo>
                  <a:pt x="8876945" y="3421522"/>
                  <a:pt x="8853638" y="3342233"/>
                  <a:pt x="8807023" y="3338629"/>
                </a:cubicBezTo>
                <a:close/>
                <a:moveTo>
                  <a:pt x="9080770" y="3312824"/>
                </a:moveTo>
                <a:cubicBezTo>
                  <a:pt x="8987541" y="3298498"/>
                  <a:pt x="9018617" y="3445337"/>
                  <a:pt x="9100193" y="3391616"/>
                </a:cubicBezTo>
                <a:cubicBezTo>
                  <a:pt x="9096308" y="3362964"/>
                  <a:pt x="9131269" y="3302079"/>
                  <a:pt x="9080770" y="3312824"/>
                </a:cubicBezTo>
                <a:close/>
                <a:moveTo>
                  <a:pt x="1915689" y="3277771"/>
                </a:moveTo>
                <a:cubicBezTo>
                  <a:pt x="1869206" y="3284911"/>
                  <a:pt x="1853712" y="3334893"/>
                  <a:pt x="1896321" y="3359884"/>
                </a:cubicBezTo>
                <a:cubicBezTo>
                  <a:pt x="1973793" y="3338462"/>
                  <a:pt x="2004782" y="3302761"/>
                  <a:pt x="1915689" y="3277771"/>
                </a:cubicBezTo>
                <a:close/>
                <a:moveTo>
                  <a:pt x="2992275" y="3247211"/>
                </a:moveTo>
                <a:cubicBezTo>
                  <a:pt x="2953308" y="3243609"/>
                  <a:pt x="2894859" y="3265214"/>
                  <a:pt x="2910445" y="3312024"/>
                </a:cubicBezTo>
                <a:cubicBezTo>
                  <a:pt x="2953308" y="3362434"/>
                  <a:pt x="3058518" y="3294020"/>
                  <a:pt x="2992275" y="3247211"/>
                </a:cubicBezTo>
                <a:close/>
                <a:moveTo>
                  <a:pt x="2215024" y="3245892"/>
                </a:moveTo>
                <a:cubicBezTo>
                  <a:pt x="2180088" y="3260226"/>
                  <a:pt x="2129628" y="3270977"/>
                  <a:pt x="2191735" y="3335483"/>
                </a:cubicBezTo>
                <a:cubicBezTo>
                  <a:pt x="2284894" y="3356987"/>
                  <a:pt x="2281012" y="3256642"/>
                  <a:pt x="2215024" y="3245892"/>
                </a:cubicBezTo>
                <a:close/>
                <a:moveTo>
                  <a:pt x="1698041" y="3245892"/>
                </a:moveTo>
                <a:cubicBezTo>
                  <a:pt x="1616696" y="3256592"/>
                  <a:pt x="1605075" y="3310097"/>
                  <a:pt x="1682547" y="3335065"/>
                </a:cubicBezTo>
                <a:cubicBezTo>
                  <a:pt x="1744524" y="3338632"/>
                  <a:pt x="1756145" y="3253025"/>
                  <a:pt x="1698041" y="3245892"/>
                </a:cubicBezTo>
                <a:close/>
                <a:moveTo>
                  <a:pt x="3310361" y="3232696"/>
                </a:moveTo>
                <a:cubicBezTo>
                  <a:pt x="3232671" y="3229118"/>
                  <a:pt x="3240440" y="3325725"/>
                  <a:pt x="3318131" y="3325725"/>
                </a:cubicBezTo>
                <a:cubicBezTo>
                  <a:pt x="3376399" y="3314991"/>
                  <a:pt x="3353091" y="3232696"/>
                  <a:pt x="3310361" y="3232696"/>
                </a:cubicBezTo>
                <a:close/>
                <a:moveTo>
                  <a:pt x="1104067" y="3224638"/>
                </a:moveTo>
                <a:cubicBezTo>
                  <a:pt x="1057395" y="3231794"/>
                  <a:pt x="1030170" y="3253263"/>
                  <a:pt x="1061284" y="3296199"/>
                </a:cubicBezTo>
                <a:cubicBezTo>
                  <a:pt x="1139071" y="3321243"/>
                  <a:pt x="1189633" y="3260418"/>
                  <a:pt x="1104067" y="3224638"/>
                </a:cubicBezTo>
                <a:close/>
                <a:moveTo>
                  <a:pt x="1383806" y="3220776"/>
                </a:moveTo>
                <a:cubicBezTo>
                  <a:pt x="1283002" y="3238632"/>
                  <a:pt x="1345035" y="3338631"/>
                  <a:pt x="1430332" y="3299346"/>
                </a:cubicBezTo>
                <a:cubicBezTo>
                  <a:pt x="1461349" y="3277918"/>
                  <a:pt x="1395437" y="3220776"/>
                  <a:pt x="1383806" y="3220776"/>
                </a:cubicBezTo>
                <a:close/>
                <a:moveTo>
                  <a:pt x="2762478" y="3210148"/>
                </a:moveTo>
                <a:cubicBezTo>
                  <a:pt x="2680568" y="3220848"/>
                  <a:pt x="2668866" y="3274352"/>
                  <a:pt x="2746876" y="3302887"/>
                </a:cubicBezTo>
                <a:cubicBezTo>
                  <a:pt x="2809284" y="3302887"/>
                  <a:pt x="2820986" y="3220848"/>
                  <a:pt x="2762478" y="3210148"/>
                </a:cubicBezTo>
                <a:close/>
                <a:moveTo>
                  <a:pt x="2494053" y="3199521"/>
                </a:moveTo>
                <a:cubicBezTo>
                  <a:pt x="2447340" y="3210233"/>
                  <a:pt x="2431769" y="3256645"/>
                  <a:pt x="2470696" y="3281635"/>
                </a:cubicBezTo>
                <a:cubicBezTo>
                  <a:pt x="2552444" y="3263784"/>
                  <a:pt x="2579693" y="3228081"/>
                  <a:pt x="2494053" y="3199521"/>
                </a:cubicBezTo>
                <a:close/>
                <a:moveTo>
                  <a:pt x="804868" y="3191793"/>
                </a:moveTo>
                <a:cubicBezTo>
                  <a:pt x="762138" y="3202540"/>
                  <a:pt x="742716" y="3252696"/>
                  <a:pt x="785446" y="3277771"/>
                </a:cubicBezTo>
                <a:cubicBezTo>
                  <a:pt x="859252" y="3263441"/>
                  <a:pt x="886444" y="3213289"/>
                  <a:pt x="804868" y="3191793"/>
                </a:cubicBezTo>
                <a:close/>
                <a:moveTo>
                  <a:pt x="482687" y="3191410"/>
                </a:moveTo>
                <a:cubicBezTo>
                  <a:pt x="473950" y="3191737"/>
                  <a:pt x="464817" y="3193131"/>
                  <a:pt x="455563" y="3195805"/>
                </a:cubicBezTo>
                <a:cubicBezTo>
                  <a:pt x="432183" y="3231476"/>
                  <a:pt x="467253" y="3267146"/>
                  <a:pt x="514013" y="3267146"/>
                </a:cubicBezTo>
                <a:cubicBezTo>
                  <a:pt x="585614" y="3239056"/>
                  <a:pt x="543846" y="3189119"/>
                  <a:pt x="482687" y="3191410"/>
                </a:cubicBezTo>
                <a:close/>
                <a:moveTo>
                  <a:pt x="218915" y="3177302"/>
                </a:moveTo>
                <a:cubicBezTo>
                  <a:pt x="164362" y="3180900"/>
                  <a:pt x="133188" y="3242060"/>
                  <a:pt x="187741" y="3267244"/>
                </a:cubicBezTo>
                <a:cubicBezTo>
                  <a:pt x="242295" y="3281635"/>
                  <a:pt x="296848" y="3202486"/>
                  <a:pt x="218915" y="3177302"/>
                </a:cubicBezTo>
                <a:close/>
                <a:moveTo>
                  <a:pt x="3487655" y="2279180"/>
                </a:moveTo>
                <a:lnTo>
                  <a:pt x="3487655" y="4864839"/>
                </a:lnTo>
                <a:lnTo>
                  <a:pt x="8687531" y="4864839"/>
                </a:lnTo>
                <a:lnTo>
                  <a:pt x="8687531" y="2279180"/>
                </a:lnTo>
                <a:close/>
                <a:moveTo>
                  <a:pt x="0" y="0"/>
                </a:moveTo>
                <a:lnTo>
                  <a:pt x="12188938" y="0"/>
                </a:lnTo>
                <a:lnTo>
                  <a:pt x="12188938" y="6857992"/>
                </a:lnTo>
                <a:lnTo>
                  <a:pt x="0" y="685799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BF14E9B5-B4BD-4834-A5DA-AAD295F2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174405"/>
            <a:ext cx="12161561" cy="1033163"/>
            <a:chOff x="23552" y="3022005"/>
            <a:chExt cx="12161561" cy="1033163"/>
          </a:xfrm>
          <a:solidFill>
            <a:schemeClr val="bg1"/>
          </a:solidFill>
        </p:grpSpPr>
        <p:sp>
          <p:nvSpPr>
            <p:cNvPr id="94" name="자유형(F) 6">
              <a:extLst>
                <a:ext uri="{FF2B5EF4-FFF2-40B4-BE49-F238E27FC236}">
                  <a16:creationId xmlns:a16="http://schemas.microsoft.com/office/drawing/2014/main" id="{5F17D81D-C379-46DF-BD0A-AF729BD5C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3426" y="3820899"/>
              <a:ext cx="146874" cy="103369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" name="자유형(F) 63">
              <a:extLst>
                <a:ext uri="{FF2B5EF4-FFF2-40B4-BE49-F238E27FC236}">
                  <a16:creationId xmlns:a16="http://schemas.microsoft.com/office/drawing/2014/main" id="{37A9669D-6392-4756-86F0-A4F41071E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632" y="3146103"/>
              <a:ext cx="143728" cy="146842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6" name="자유형(F) 65">
              <a:extLst>
                <a:ext uri="{FF2B5EF4-FFF2-40B4-BE49-F238E27FC236}">
                  <a16:creationId xmlns:a16="http://schemas.microsoft.com/office/drawing/2014/main" id="{7849F2A7-8517-4C07-A204-54372C998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308" y="3186235"/>
              <a:ext cx="143728" cy="93707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7" name="자유형(F) 66">
              <a:extLst>
                <a:ext uri="{FF2B5EF4-FFF2-40B4-BE49-F238E27FC236}">
                  <a16:creationId xmlns:a16="http://schemas.microsoft.com/office/drawing/2014/main" id="{31A0747A-0687-4C8D-865E-82C3D1EC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9141" y="3199239"/>
              <a:ext cx="155267" cy="132351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9" name="자유형(F) 67">
              <a:extLst>
                <a:ext uri="{FF2B5EF4-FFF2-40B4-BE49-F238E27FC236}">
                  <a16:creationId xmlns:a16="http://schemas.microsoft.com/office/drawing/2014/main" id="{1D44400F-E6A5-4492-AFCA-B3269FCCE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147" y="3203103"/>
              <a:ext cx="186739" cy="140079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0" name="자유형(F) 69">
              <a:extLst>
                <a:ext uri="{FF2B5EF4-FFF2-40B4-BE49-F238E27FC236}">
                  <a16:creationId xmlns:a16="http://schemas.microsoft.com/office/drawing/2014/main" id="{04CDB9D1-01FF-42A4-A760-BE77B8889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5413" y="3206968"/>
              <a:ext cx="171003" cy="132351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1" name="자유형(F) 70">
              <a:extLst>
                <a:ext uri="{FF2B5EF4-FFF2-40B4-BE49-F238E27FC236}">
                  <a16:creationId xmlns:a16="http://schemas.microsoft.com/office/drawing/2014/main" id="{EE648769-5535-4567-B889-1AA24AB5E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2571" y="3278457"/>
              <a:ext cx="155267" cy="89843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2" name="자유형(F) 71">
              <a:extLst>
                <a:ext uri="{FF2B5EF4-FFF2-40B4-BE49-F238E27FC236}">
                  <a16:creationId xmlns:a16="http://schemas.microsoft.com/office/drawing/2014/main" id="{CD52D8EF-3D45-40F8-8840-C5F245D3B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4344" y="3213730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3" name="자유형(F) 72">
              <a:extLst>
                <a:ext uri="{FF2B5EF4-FFF2-40B4-BE49-F238E27FC236}">
                  <a16:creationId xmlns:a16="http://schemas.microsoft.com/office/drawing/2014/main" id="{5517A464-66A4-4F40-89FE-C30DC5B9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774" y="3217593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4" name="자유형(F) 73">
              <a:extLst>
                <a:ext uri="{FF2B5EF4-FFF2-40B4-BE49-F238E27FC236}">
                  <a16:creationId xmlns:a16="http://schemas.microsoft.com/office/drawing/2014/main" id="{00E306BA-6BF7-4B76-B9D7-AAFD1C437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180" y="3221457"/>
              <a:ext cx="143728" cy="99505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5" name="자유형(F) 74">
              <a:extLst>
                <a:ext uri="{FF2B5EF4-FFF2-40B4-BE49-F238E27FC236}">
                  <a16:creationId xmlns:a16="http://schemas.microsoft.com/office/drawing/2014/main" id="{2F4B1DC1-4F50-4BA0-86F1-AF85CAAE3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313" y="3228221"/>
              <a:ext cx="162611" cy="142976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6" name="자유형(F) 85">
              <a:extLst>
                <a:ext uri="{FF2B5EF4-FFF2-40B4-BE49-F238E27FC236}">
                  <a16:creationId xmlns:a16="http://schemas.microsoft.com/office/drawing/2014/main" id="{7A5EB254-DC99-4EB9-BF57-5CD8BC17F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9669" y="3263964"/>
              <a:ext cx="151070" cy="114961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7" name="자유형(F) 87">
              <a:extLst>
                <a:ext uri="{FF2B5EF4-FFF2-40B4-BE49-F238E27FC236}">
                  <a16:creationId xmlns:a16="http://schemas.microsoft.com/office/drawing/2014/main" id="{1910D45E-5AD8-4F66-8987-740DF9D0E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5650" y="3278455"/>
              <a:ext cx="159463" cy="107233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8" name="자유형(F) 88">
              <a:extLst>
                <a:ext uri="{FF2B5EF4-FFF2-40B4-BE49-F238E27FC236}">
                  <a16:creationId xmlns:a16="http://schemas.microsoft.com/office/drawing/2014/main" id="{FCFCD46A-4A0F-4C6C-B6C3-68EC14081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3043" y="3285217"/>
              <a:ext cx="7345" cy="77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9" name="자유형(F) 94">
              <a:extLst>
                <a:ext uri="{FF2B5EF4-FFF2-40B4-BE49-F238E27FC236}">
                  <a16:creationId xmlns:a16="http://schemas.microsoft.com/office/drawing/2014/main" id="{CDD931F8-D225-4DD4-A975-C9B8789F3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0139" y="3580387"/>
              <a:ext cx="163660" cy="121724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0" name="자유형(F) 97">
              <a:extLst>
                <a:ext uri="{FF2B5EF4-FFF2-40B4-BE49-F238E27FC236}">
                  <a16:creationId xmlns:a16="http://schemas.microsoft.com/office/drawing/2014/main" id="{90434889-87E0-4DFE-A5CB-71F48CBB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064" y="3539291"/>
              <a:ext cx="225557" cy="143944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1" name="자유형(F) 98">
              <a:extLst>
                <a:ext uri="{FF2B5EF4-FFF2-40B4-BE49-F238E27FC236}">
                  <a16:creationId xmlns:a16="http://schemas.microsoft.com/office/drawing/2014/main" id="{853ED42E-2CB4-4A54-830C-EB1C4D31E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1835" y="3539292"/>
              <a:ext cx="175200" cy="93707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2" name="자유형(F) 99">
              <a:extLst>
                <a:ext uri="{FF2B5EF4-FFF2-40B4-BE49-F238E27FC236}">
                  <a16:creationId xmlns:a16="http://schemas.microsoft.com/office/drawing/2014/main" id="{1C4DEDB0-601B-45E4-AB35-39F2FBADE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0539" y="3539289"/>
              <a:ext cx="260178" cy="143944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3" name="자유형(F) 100">
              <a:extLst>
                <a:ext uri="{FF2B5EF4-FFF2-40B4-BE49-F238E27FC236}">
                  <a16:creationId xmlns:a16="http://schemas.microsoft.com/office/drawing/2014/main" id="{FE8FE8F4-AEB1-4F3E-988A-1BD357BDB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800" y="3539291"/>
              <a:ext cx="152120" cy="111097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4" name="자유형(F) 101">
              <a:extLst>
                <a:ext uri="{FF2B5EF4-FFF2-40B4-BE49-F238E27FC236}">
                  <a16:creationId xmlns:a16="http://schemas.microsoft.com/office/drawing/2014/main" id="{A765B55B-D9A1-43D3-B45A-B63AED4C6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341" y="3569721"/>
              <a:ext cx="163660" cy="96607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02">
              <a:extLst>
                <a:ext uri="{FF2B5EF4-FFF2-40B4-BE49-F238E27FC236}">
                  <a16:creationId xmlns:a16="http://schemas.microsoft.com/office/drawing/2014/main" id="{998DF613-EF6E-423E-A336-0D0593EF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9349" y="3594839"/>
              <a:ext cx="143728" cy="117858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03">
              <a:extLst>
                <a:ext uri="{FF2B5EF4-FFF2-40B4-BE49-F238E27FC236}">
                  <a16:creationId xmlns:a16="http://schemas.microsoft.com/office/drawing/2014/main" id="{C0DCDAAA-2F47-4A12-ABDE-5D1A09778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682" y="3557646"/>
              <a:ext cx="166807" cy="121724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113">
              <a:extLst>
                <a:ext uri="{FF2B5EF4-FFF2-40B4-BE49-F238E27FC236}">
                  <a16:creationId xmlns:a16="http://schemas.microsoft.com/office/drawing/2014/main" id="{2C529822-0C80-48D7-9013-1461D7594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3811" y="3611744"/>
              <a:ext cx="11540" cy="1062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115">
              <a:extLst>
                <a:ext uri="{FF2B5EF4-FFF2-40B4-BE49-F238E27FC236}">
                  <a16:creationId xmlns:a16="http://schemas.microsoft.com/office/drawing/2014/main" id="{15E3FB5F-EE59-498B-A3D2-101F5AE1D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8190" y="3618509"/>
              <a:ext cx="7345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17">
              <a:extLst>
                <a:ext uri="{FF2B5EF4-FFF2-40B4-BE49-F238E27FC236}">
                  <a16:creationId xmlns:a16="http://schemas.microsoft.com/office/drawing/2014/main" id="{111B6FC1-3CC9-48D4-A0A1-3478AAAB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5118" y="3633000"/>
              <a:ext cx="8392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118">
              <a:extLst>
                <a:ext uri="{FF2B5EF4-FFF2-40B4-BE49-F238E27FC236}">
                  <a16:creationId xmlns:a16="http://schemas.microsoft.com/office/drawing/2014/main" id="{6ADFD934-D24E-48AE-B9FA-422BD0396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636863"/>
              <a:ext cx="155267" cy="113994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119">
              <a:extLst>
                <a:ext uri="{FF2B5EF4-FFF2-40B4-BE49-F238E27FC236}">
                  <a16:creationId xmlns:a16="http://schemas.microsoft.com/office/drawing/2014/main" id="{BAA1AB18-4822-4AE2-ABEE-128289EA4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5942" y="3622374"/>
              <a:ext cx="151070" cy="178722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120">
              <a:extLst>
                <a:ext uri="{FF2B5EF4-FFF2-40B4-BE49-F238E27FC236}">
                  <a16:creationId xmlns:a16="http://schemas.microsoft.com/office/drawing/2014/main" id="{35B51DF1-A0A4-407F-B103-3FDF087F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94" y="3832973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127">
              <a:extLst>
                <a:ext uri="{FF2B5EF4-FFF2-40B4-BE49-F238E27FC236}">
                  <a16:creationId xmlns:a16="http://schemas.microsoft.com/office/drawing/2014/main" id="{F47CDCF1-0A03-41C8-BE91-5D05A7122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2096" y="3868719"/>
              <a:ext cx="162611" cy="93707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129">
              <a:extLst>
                <a:ext uri="{FF2B5EF4-FFF2-40B4-BE49-F238E27FC236}">
                  <a16:creationId xmlns:a16="http://schemas.microsoft.com/office/drawing/2014/main" id="{30CFBCB0-7A57-402D-8C00-E4F21A3C7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415" y="3872581"/>
              <a:ext cx="175200" cy="129453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133">
              <a:extLst>
                <a:ext uri="{FF2B5EF4-FFF2-40B4-BE49-F238E27FC236}">
                  <a16:creationId xmlns:a16="http://schemas.microsoft.com/office/drawing/2014/main" id="{CBC27996-177D-4469-ABF7-6C964B515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5710" y="3883209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136">
              <a:extLst>
                <a:ext uri="{FF2B5EF4-FFF2-40B4-BE49-F238E27FC236}">
                  <a16:creationId xmlns:a16="http://schemas.microsoft.com/office/drawing/2014/main" id="{EBE8B724-FF33-4DC6-BBF2-6FEC8A6FC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3368" y="395837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137">
              <a:extLst>
                <a:ext uri="{FF2B5EF4-FFF2-40B4-BE49-F238E27FC236}">
                  <a16:creationId xmlns:a16="http://schemas.microsoft.com/office/drawing/2014/main" id="{FC0DF2BD-E240-4BDE-B0BF-C8D82901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6887" y="3901564"/>
              <a:ext cx="151070" cy="111097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138">
              <a:extLst>
                <a:ext uri="{FF2B5EF4-FFF2-40B4-BE49-F238E27FC236}">
                  <a16:creationId xmlns:a16="http://schemas.microsoft.com/office/drawing/2014/main" id="{CD2F8BDF-AB20-42D5-9544-D2D07FA30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7894" y="3904464"/>
              <a:ext cx="139530" cy="93707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139">
              <a:extLst>
                <a:ext uri="{FF2B5EF4-FFF2-40B4-BE49-F238E27FC236}">
                  <a16:creationId xmlns:a16="http://schemas.microsoft.com/office/drawing/2014/main" id="{56A71472-6FA4-424A-A6C8-6A49CEC46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912191"/>
              <a:ext cx="155267" cy="103369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142">
              <a:extLst>
                <a:ext uri="{FF2B5EF4-FFF2-40B4-BE49-F238E27FC236}">
                  <a16:creationId xmlns:a16="http://schemas.microsoft.com/office/drawing/2014/main" id="{A947DC75-9B00-4EB5-8911-4F49429C5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2046" y="3947935"/>
              <a:ext cx="4197" cy="6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143">
              <a:extLst>
                <a:ext uri="{FF2B5EF4-FFF2-40B4-BE49-F238E27FC236}">
                  <a16:creationId xmlns:a16="http://schemas.microsoft.com/office/drawing/2014/main" id="{72033C50-8FF6-49BA-81A6-6951765EC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7955" y="3951797"/>
              <a:ext cx="143728" cy="92743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144">
              <a:extLst>
                <a:ext uri="{FF2B5EF4-FFF2-40B4-BE49-F238E27FC236}">
                  <a16:creationId xmlns:a16="http://schemas.microsoft.com/office/drawing/2014/main" id="{0639039D-90D7-4734-90B8-0DE02B4EE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5833" y="3947935"/>
              <a:ext cx="167855" cy="107233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145">
              <a:extLst>
                <a:ext uri="{FF2B5EF4-FFF2-40B4-BE49-F238E27FC236}">
                  <a16:creationId xmlns:a16="http://schemas.microsoft.com/office/drawing/2014/main" id="{2102A61C-4B1F-4ECC-97B8-9FF892C33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4469" y="3954698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10">
              <a:extLst>
                <a:ext uri="{FF2B5EF4-FFF2-40B4-BE49-F238E27FC236}">
                  <a16:creationId xmlns:a16="http://schemas.microsoft.com/office/drawing/2014/main" id="{2FE09F24-3EB3-4317-AA5A-F53EAEA6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64" y="3024903"/>
              <a:ext cx="163660" cy="104334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15">
              <a:extLst>
                <a:ext uri="{FF2B5EF4-FFF2-40B4-BE49-F238E27FC236}">
                  <a16:creationId xmlns:a16="http://schemas.microsoft.com/office/drawing/2014/main" id="{3185B3C6-4AF2-478D-B381-5EA86DF79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92" y="3039394"/>
              <a:ext cx="143728" cy="85979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18">
              <a:extLst>
                <a:ext uri="{FF2B5EF4-FFF2-40B4-BE49-F238E27FC236}">
                  <a16:creationId xmlns:a16="http://schemas.microsoft.com/office/drawing/2014/main" id="{7D65D08C-E96B-4CE4-AD8F-7A8D50458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59" y="3022005"/>
              <a:ext cx="163660" cy="92743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19">
              <a:extLst>
                <a:ext uri="{FF2B5EF4-FFF2-40B4-BE49-F238E27FC236}">
                  <a16:creationId xmlns:a16="http://schemas.microsoft.com/office/drawing/2014/main" id="{934DB53A-37C8-4E5D-8025-F24D4EEE9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6843" y="3047122"/>
              <a:ext cx="147925" cy="82115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20">
              <a:extLst>
                <a:ext uri="{FF2B5EF4-FFF2-40B4-BE49-F238E27FC236}">
                  <a16:creationId xmlns:a16="http://schemas.microsoft.com/office/drawing/2014/main" id="{4EBCF0DD-E59A-45F2-A276-9F158E477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941" y="3057748"/>
              <a:ext cx="15212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22">
              <a:extLst>
                <a:ext uri="{FF2B5EF4-FFF2-40B4-BE49-F238E27FC236}">
                  <a16:creationId xmlns:a16="http://schemas.microsoft.com/office/drawing/2014/main" id="{A0CFC832-E471-471E-AD06-326E8456F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079" y="3068377"/>
              <a:ext cx="178347" cy="117858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23">
              <a:extLst>
                <a:ext uri="{FF2B5EF4-FFF2-40B4-BE49-F238E27FC236}">
                  <a16:creationId xmlns:a16="http://schemas.microsoft.com/office/drawing/2014/main" id="{AA287C51-1371-467E-84CA-F876BC7CC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47" y="3072240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26">
              <a:extLst>
                <a:ext uri="{FF2B5EF4-FFF2-40B4-BE49-F238E27FC236}">
                  <a16:creationId xmlns:a16="http://schemas.microsoft.com/office/drawing/2014/main" id="{7A8E06B9-D78E-4D5C-901A-C0F47F06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154" y="3093493"/>
              <a:ext cx="15107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27">
              <a:extLst>
                <a:ext uri="{FF2B5EF4-FFF2-40B4-BE49-F238E27FC236}">
                  <a16:creationId xmlns:a16="http://schemas.microsoft.com/office/drawing/2014/main" id="{FE19EA1B-738B-40CD-92CD-A0E2B8BC9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702" y="3093493"/>
              <a:ext cx="155267" cy="111097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28">
              <a:extLst>
                <a:ext uri="{FF2B5EF4-FFF2-40B4-BE49-F238E27FC236}">
                  <a16:creationId xmlns:a16="http://schemas.microsoft.com/office/drawing/2014/main" id="{C2120481-044E-450F-985C-22FB5F32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791" y="3125373"/>
              <a:ext cx="151070" cy="82115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30">
              <a:extLst>
                <a:ext uri="{FF2B5EF4-FFF2-40B4-BE49-F238E27FC236}">
                  <a16:creationId xmlns:a16="http://schemas.microsoft.com/office/drawing/2014/main" id="{73B35875-6130-4746-9195-CE716C4E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975" y="3143729"/>
              <a:ext cx="11540" cy="676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43">
              <a:extLst>
                <a:ext uri="{FF2B5EF4-FFF2-40B4-BE49-F238E27FC236}">
                  <a16:creationId xmlns:a16="http://schemas.microsoft.com/office/drawing/2014/main" id="{F85390F9-0DF0-432E-B71F-51C0554B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06" y="3362058"/>
              <a:ext cx="169954" cy="88879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51">
              <a:extLst>
                <a:ext uri="{FF2B5EF4-FFF2-40B4-BE49-F238E27FC236}">
                  <a16:creationId xmlns:a16="http://schemas.microsoft.com/office/drawing/2014/main" id="{2993E8F7-8E0B-4D6C-A5A2-F7CED35F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777" y="3401668"/>
              <a:ext cx="136383" cy="107233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52">
              <a:extLst>
                <a:ext uri="{FF2B5EF4-FFF2-40B4-BE49-F238E27FC236}">
                  <a16:creationId xmlns:a16="http://schemas.microsoft.com/office/drawing/2014/main" id="{8B8132C3-2B17-43D5-9D17-6D074E89E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56" y="3408428"/>
              <a:ext cx="140580" cy="96607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53">
              <a:extLst>
                <a:ext uri="{FF2B5EF4-FFF2-40B4-BE49-F238E27FC236}">
                  <a16:creationId xmlns:a16="http://schemas.microsoft.com/office/drawing/2014/main" id="{7494A521-4B4F-4BD0-AA35-B077701F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345" y="3415192"/>
              <a:ext cx="151070" cy="93707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54">
              <a:extLst>
                <a:ext uri="{FF2B5EF4-FFF2-40B4-BE49-F238E27FC236}">
                  <a16:creationId xmlns:a16="http://schemas.microsoft.com/office/drawing/2014/main" id="{1864B445-DB2E-4F3A-8ECB-40DEF82CE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434" y="3412293"/>
              <a:ext cx="159463" cy="124621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55">
              <a:extLst>
                <a:ext uri="{FF2B5EF4-FFF2-40B4-BE49-F238E27FC236}">
                  <a16:creationId xmlns:a16="http://schemas.microsoft.com/office/drawing/2014/main" id="{9BAED4DF-F8D5-4B4C-9357-9DC5AE947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589" y="3419055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56">
              <a:extLst>
                <a:ext uri="{FF2B5EF4-FFF2-40B4-BE49-F238E27FC236}">
                  <a16:creationId xmlns:a16="http://schemas.microsoft.com/office/drawing/2014/main" id="{1B9E9A54-96EC-4F83-ABDD-4421D7D82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596" y="3450937"/>
              <a:ext cx="152120" cy="85979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57">
              <a:extLst>
                <a:ext uri="{FF2B5EF4-FFF2-40B4-BE49-F238E27FC236}">
                  <a16:creationId xmlns:a16="http://schemas.microsoft.com/office/drawing/2014/main" id="{A51C7DE7-B101-44C2-8840-5C786545C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620" y="3415192"/>
              <a:ext cx="166807" cy="111097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59">
              <a:extLst>
                <a:ext uri="{FF2B5EF4-FFF2-40B4-BE49-F238E27FC236}">
                  <a16:creationId xmlns:a16="http://schemas.microsoft.com/office/drawing/2014/main" id="{F7035B0D-D230-4EC1-B00B-D6B36147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08" y="3458664"/>
              <a:ext cx="146874" cy="92743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60">
              <a:extLst>
                <a:ext uri="{FF2B5EF4-FFF2-40B4-BE49-F238E27FC236}">
                  <a16:creationId xmlns:a16="http://schemas.microsoft.com/office/drawing/2014/main" id="{71318303-ED09-4750-BBF6-DA5128566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943" y="3465427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61">
              <a:extLst>
                <a:ext uri="{FF2B5EF4-FFF2-40B4-BE49-F238E27FC236}">
                  <a16:creationId xmlns:a16="http://schemas.microsoft.com/office/drawing/2014/main" id="{DED9DBFC-1ECC-4693-8014-73EC8CBD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592" y="3483783"/>
              <a:ext cx="162611" cy="117858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78">
              <a:extLst>
                <a:ext uri="{FF2B5EF4-FFF2-40B4-BE49-F238E27FC236}">
                  <a16:creationId xmlns:a16="http://schemas.microsoft.com/office/drawing/2014/main" id="{AEC71255-3CBE-468C-87CA-DE7310780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49" y="3705975"/>
              <a:ext cx="175200" cy="88879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79">
              <a:extLst>
                <a:ext uri="{FF2B5EF4-FFF2-40B4-BE49-F238E27FC236}">
                  <a16:creationId xmlns:a16="http://schemas.microsoft.com/office/drawing/2014/main" id="{B07300FC-04F2-46A2-9625-45FAA0AEC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456" y="3708874"/>
              <a:ext cx="146874" cy="82115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80">
              <a:extLst>
                <a:ext uri="{FF2B5EF4-FFF2-40B4-BE49-F238E27FC236}">
                  <a16:creationId xmlns:a16="http://schemas.microsoft.com/office/drawing/2014/main" id="{80D7F67A-E12E-42B0-80B7-0D1A021C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515" y="3716603"/>
              <a:ext cx="147925" cy="78251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81">
              <a:extLst>
                <a:ext uri="{FF2B5EF4-FFF2-40B4-BE49-F238E27FC236}">
                  <a16:creationId xmlns:a16="http://schemas.microsoft.com/office/drawing/2014/main" id="{152EEE69-DDAD-473E-A0B2-541A4184B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883" y="3712738"/>
              <a:ext cx="166807" cy="107233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82">
              <a:extLst>
                <a:ext uri="{FF2B5EF4-FFF2-40B4-BE49-F238E27FC236}">
                  <a16:creationId xmlns:a16="http://schemas.microsoft.com/office/drawing/2014/main" id="{27CAE4D5-D1CB-4588-AF4E-F42A7D102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13" y="3723363"/>
              <a:ext cx="152120" cy="82115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83">
              <a:extLst>
                <a:ext uri="{FF2B5EF4-FFF2-40B4-BE49-F238E27FC236}">
                  <a16:creationId xmlns:a16="http://schemas.microsoft.com/office/drawing/2014/main" id="{C81194C8-D573-4E43-8F8E-1027286E2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5241" y="3702111"/>
              <a:ext cx="155267" cy="186450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84">
              <a:extLst>
                <a:ext uri="{FF2B5EF4-FFF2-40B4-BE49-F238E27FC236}">
                  <a16:creationId xmlns:a16="http://schemas.microsoft.com/office/drawing/2014/main" id="{7EC3886C-0A8C-4E06-97BA-507B0B634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42" y="3730128"/>
              <a:ext cx="155267" cy="104334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86">
              <a:extLst>
                <a:ext uri="{FF2B5EF4-FFF2-40B4-BE49-F238E27FC236}">
                  <a16:creationId xmlns:a16="http://schemas.microsoft.com/office/drawing/2014/main" id="{718B627C-0644-4511-A8EB-E8FED572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30" y="3737922"/>
              <a:ext cx="155267" cy="133317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89">
              <a:extLst>
                <a:ext uri="{FF2B5EF4-FFF2-40B4-BE49-F238E27FC236}">
                  <a16:creationId xmlns:a16="http://schemas.microsoft.com/office/drawing/2014/main" id="{E3589DD4-C2D7-4D02-B271-934D9BFFC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490" y="3709999"/>
              <a:ext cx="159463" cy="110131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0">
              <a:extLst>
                <a:ext uri="{FF2B5EF4-FFF2-40B4-BE49-F238E27FC236}">
                  <a16:creationId xmlns:a16="http://schemas.microsoft.com/office/drawing/2014/main" id="{0AACFAD0-B650-4C4D-8C19-B99B69687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434" y="3802579"/>
              <a:ext cx="3148" cy="1062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5">
              <a:extLst>
                <a:ext uri="{FF2B5EF4-FFF2-40B4-BE49-F238E27FC236}">
                  <a16:creationId xmlns:a16="http://schemas.microsoft.com/office/drawing/2014/main" id="{C6A120DD-23AD-459F-82B7-DC88D351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7751" y="3076723"/>
              <a:ext cx="143728" cy="96607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7">
              <a:extLst>
                <a:ext uri="{FF2B5EF4-FFF2-40B4-BE49-F238E27FC236}">
                  <a16:creationId xmlns:a16="http://schemas.microsoft.com/office/drawing/2014/main" id="{DD05F535-7CDF-4607-83B1-ED83FA916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939" y="3091214"/>
              <a:ext cx="163660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0">
              <a:extLst>
                <a:ext uri="{FF2B5EF4-FFF2-40B4-BE49-F238E27FC236}">
                  <a16:creationId xmlns:a16="http://schemas.microsoft.com/office/drawing/2014/main" id="{782BB6F1-21CD-4CE8-88A0-CD5FB225E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129" y="3460249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46">
              <a:extLst>
                <a:ext uri="{FF2B5EF4-FFF2-40B4-BE49-F238E27FC236}">
                  <a16:creationId xmlns:a16="http://schemas.microsoft.com/office/drawing/2014/main" id="{9B4F23A2-F9DE-4966-8ED4-FFDCC260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85" y="3453485"/>
              <a:ext cx="143728" cy="96607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64">
              <a:extLst>
                <a:ext uri="{FF2B5EF4-FFF2-40B4-BE49-F238E27FC236}">
                  <a16:creationId xmlns:a16="http://schemas.microsoft.com/office/drawing/2014/main" id="{672012D8-E174-480C-80FC-10520E0F6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696" y="3715636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75">
              <a:extLst>
                <a:ext uri="{FF2B5EF4-FFF2-40B4-BE49-F238E27FC236}">
                  <a16:creationId xmlns:a16="http://schemas.microsoft.com/office/drawing/2014/main" id="{280FA214-DC33-4A8E-9DC2-96F6E650D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586" y="3718188"/>
              <a:ext cx="152120" cy="92743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8">
              <a:extLst>
                <a:ext uri="{FF2B5EF4-FFF2-40B4-BE49-F238E27FC236}">
                  <a16:creationId xmlns:a16="http://schemas.microsoft.com/office/drawing/2014/main" id="{BD8B5B1E-98A2-4C45-AF32-5C75F402A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2" y="3423540"/>
              <a:ext cx="155267" cy="104334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36">
              <a:extLst>
                <a:ext uri="{FF2B5EF4-FFF2-40B4-BE49-F238E27FC236}">
                  <a16:creationId xmlns:a16="http://schemas.microsoft.com/office/drawing/2014/main" id="{0CB2A20A-84A2-4849-9D9A-0E5CCD1FB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7107" y="358421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64">
              <a:extLst>
                <a:ext uri="{FF2B5EF4-FFF2-40B4-BE49-F238E27FC236}">
                  <a16:creationId xmlns:a16="http://schemas.microsoft.com/office/drawing/2014/main" id="{A7D5C7C6-D97E-4262-980D-50951D1A8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048" y="3693860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801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076F01BC-0595-47B5-ADD6-4AE4E0ED8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3810" y="894583"/>
            <a:ext cx="11118189" cy="502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923E4A07-9903-4225-97C9-FC7A7B84F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77" name="바닥글 개체 틀 76">
            <a:extLst>
              <a:ext uri="{FF2B5EF4-FFF2-40B4-BE49-F238E27FC236}">
                <a16:creationId xmlns:a16="http://schemas.microsoft.com/office/drawing/2014/main" id="{FAA2A33C-F8C3-4B2A-BDAF-9B727FE0AD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6F452E3-8BE2-484F-8117-D526F2886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191332" y="-37765"/>
            <a:ext cx="1829755" cy="6918658"/>
            <a:chOff x="9314164" y="-37765"/>
            <a:chExt cx="1829755" cy="6918658"/>
          </a:xfrm>
        </p:grpSpPr>
        <p:sp>
          <p:nvSpPr>
            <p:cNvPr id="13" name="자유형(F) 78">
              <a:extLst>
                <a:ext uri="{FF2B5EF4-FFF2-40B4-BE49-F238E27FC236}">
                  <a16:creationId xmlns:a16="http://schemas.microsoft.com/office/drawing/2014/main" id="{1025FA2E-870E-4939-A262-9DE8398B92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387" y="6316529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79">
              <a:extLst>
                <a:ext uri="{FF2B5EF4-FFF2-40B4-BE49-F238E27FC236}">
                  <a16:creationId xmlns:a16="http://schemas.microsoft.com/office/drawing/2014/main" id="{CCC6C2BB-1F3D-4FF7-9CF7-25285056FE7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759" y="6547574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0">
              <a:extLst>
                <a:ext uri="{FF2B5EF4-FFF2-40B4-BE49-F238E27FC236}">
                  <a16:creationId xmlns:a16="http://schemas.microsoft.com/office/drawing/2014/main" id="{6BBC7BE5-38A0-4B82-B671-2DFD97F153B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418" y="6785369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4">
              <a:extLst>
                <a:ext uri="{FF2B5EF4-FFF2-40B4-BE49-F238E27FC236}">
                  <a16:creationId xmlns:a16="http://schemas.microsoft.com/office/drawing/2014/main" id="{EE45AF77-2814-4310-A70F-291541F258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877" y="6111943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106">
              <a:extLst>
                <a:ext uri="{FF2B5EF4-FFF2-40B4-BE49-F238E27FC236}">
                  <a16:creationId xmlns:a16="http://schemas.microsoft.com/office/drawing/2014/main" id="{F687E200-BF06-4639-859A-EAF213EEE54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9545" y="623010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8">
              <a:extLst>
                <a:ext uri="{FF2B5EF4-FFF2-40B4-BE49-F238E27FC236}">
                  <a16:creationId xmlns:a16="http://schemas.microsoft.com/office/drawing/2014/main" id="{287EFE9A-E16C-422E-896F-4D56598C48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7216" y="6657917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10">
              <a:extLst>
                <a:ext uri="{FF2B5EF4-FFF2-40B4-BE49-F238E27FC236}">
                  <a16:creationId xmlns:a16="http://schemas.microsoft.com/office/drawing/2014/main" id="{19EC96CF-AF76-4459-A3AD-86F0C3F25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37269" y="598227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12">
              <a:extLst>
                <a:ext uri="{FF2B5EF4-FFF2-40B4-BE49-F238E27FC236}">
                  <a16:creationId xmlns:a16="http://schemas.microsoft.com/office/drawing/2014/main" id="{39A1CE67-8792-445E-854E-DC11BF3132A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7971" y="64913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30">
              <a:extLst>
                <a:ext uri="{FF2B5EF4-FFF2-40B4-BE49-F238E27FC236}">
                  <a16:creationId xmlns:a16="http://schemas.microsoft.com/office/drawing/2014/main" id="{014832E9-E086-475D-94C2-29A3A6384A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634" y="6045189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1">
              <a:extLst>
                <a:ext uri="{FF2B5EF4-FFF2-40B4-BE49-F238E27FC236}">
                  <a16:creationId xmlns:a16="http://schemas.microsoft.com/office/drawing/2014/main" id="{DA4A7D0F-B5D4-4F06-BB9F-63B8271BCB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308" y="6516876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5">
              <a:extLst>
                <a:ext uri="{FF2B5EF4-FFF2-40B4-BE49-F238E27FC236}">
                  <a16:creationId xmlns:a16="http://schemas.microsoft.com/office/drawing/2014/main" id="{606F4655-A3D8-443E-A493-B1DEABBCD5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4647" y="628721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41">
              <a:extLst>
                <a:ext uri="{FF2B5EF4-FFF2-40B4-BE49-F238E27FC236}">
                  <a16:creationId xmlns:a16="http://schemas.microsoft.com/office/drawing/2014/main" id="{73857FF4-33A1-4D4E-B09F-E6270C8755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65399" y="66671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5">
              <a:extLst>
                <a:ext uri="{FF2B5EF4-FFF2-40B4-BE49-F238E27FC236}">
                  <a16:creationId xmlns:a16="http://schemas.microsoft.com/office/drawing/2014/main" id="{2264B7D8-E1CC-470A-96D5-036296C80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214090" y="6370129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8">
              <a:extLst>
                <a:ext uri="{FF2B5EF4-FFF2-40B4-BE49-F238E27FC236}">
                  <a16:creationId xmlns:a16="http://schemas.microsoft.com/office/drawing/2014/main" id="{64E25613-6E14-4D0D-99B1-23A44D0CF4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93683" y="610095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22">
              <a:extLst>
                <a:ext uri="{FF2B5EF4-FFF2-40B4-BE49-F238E27FC236}">
                  <a16:creationId xmlns:a16="http://schemas.microsoft.com/office/drawing/2014/main" id="{D4EBBA50-2699-4401-A3EF-64A4C237D8F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7841" y="6035328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B4E986EE-F948-4737-8053-4FF4183877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211" y="661509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56A7EEA1-2A56-4E36-8CA5-AAB7F438D8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929237" y="6564305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B3541BD4-9327-4E88-8827-4E0CEE0F899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1075" y="675511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4">
              <a:extLst>
                <a:ext uri="{FF2B5EF4-FFF2-40B4-BE49-F238E27FC236}">
                  <a16:creationId xmlns:a16="http://schemas.microsoft.com/office/drawing/2014/main" id="{1FAAF332-A44A-4490-B3D5-C08328C0E12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3283" y="636585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78">
              <a:extLst>
                <a:ext uri="{FF2B5EF4-FFF2-40B4-BE49-F238E27FC236}">
                  <a16:creationId xmlns:a16="http://schemas.microsoft.com/office/drawing/2014/main" id="{7D29650C-496E-4882-9749-415EC2CCC0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36517" y="6424733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9">
              <a:extLst>
                <a:ext uri="{FF2B5EF4-FFF2-40B4-BE49-F238E27FC236}">
                  <a16:creationId xmlns:a16="http://schemas.microsoft.com/office/drawing/2014/main" id="{DDD1A7EA-39FE-47B0-8505-57A0E9146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48889" y="6655778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4">
              <a:extLst>
                <a:ext uri="{FF2B5EF4-FFF2-40B4-BE49-F238E27FC236}">
                  <a16:creationId xmlns:a16="http://schemas.microsoft.com/office/drawing/2014/main" id="{EFF0D14F-FF0B-41AF-9080-50F59D56FA6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8007" y="6220147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86">
              <a:extLst>
                <a:ext uri="{FF2B5EF4-FFF2-40B4-BE49-F238E27FC236}">
                  <a16:creationId xmlns:a16="http://schemas.microsoft.com/office/drawing/2014/main" id="{396313AB-0B22-418D-B768-7BB90538F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28155" y="5996330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06">
              <a:extLst>
                <a:ext uri="{FF2B5EF4-FFF2-40B4-BE49-F238E27FC236}">
                  <a16:creationId xmlns:a16="http://schemas.microsoft.com/office/drawing/2014/main" id="{29F8BD49-86F1-408C-9D2B-850E8B4B3B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70443" y="639203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10">
              <a:extLst>
                <a:ext uri="{FF2B5EF4-FFF2-40B4-BE49-F238E27FC236}">
                  <a16:creationId xmlns:a16="http://schemas.microsoft.com/office/drawing/2014/main" id="{E905B7D8-20B6-4194-8DD1-2C987921DC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3167" y="6169756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12">
              <a:extLst>
                <a:ext uri="{FF2B5EF4-FFF2-40B4-BE49-F238E27FC236}">
                  <a16:creationId xmlns:a16="http://schemas.microsoft.com/office/drawing/2014/main" id="{15E264E2-245B-4B2A-AB0A-61537E047E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47620" y="673959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8">
              <a:extLst>
                <a:ext uri="{FF2B5EF4-FFF2-40B4-BE49-F238E27FC236}">
                  <a16:creationId xmlns:a16="http://schemas.microsoft.com/office/drawing/2014/main" id="{FACB600D-B7F5-42C2-AD7C-DD51482AC4C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4683" y="597571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43">
              <a:extLst>
                <a:ext uri="{FF2B5EF4-FFF2-40B4-BE49-F238E27FC236}">
                  <a16:creationId xmlns:a16="http://schemas.microsoft.com/office/drawing/2014/main" id="{A923DF35-0D63-4A5B-9E9D-E85D92A46C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3019" y="37542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51">
              <a:extLst>
                <a:ext uri="{FF2B5EF4-FFF2-40B4-BE49-F238E27FC236}">
                  <a16:creationId xmlns:a16="http://schemas.microsoft.com/office/drawing/2014/main" id="{52B35092-33EE-49D5-9D17-4F190D3E19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577" y="234657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53">
              <a:extLst>
                <a:ext uri="{FF2B5EF4-FFF2-40B4-BE49-F238E27FC236}">
                  <a16:creationId xmlns:a16="http://schemas.microsoft.com/office/drawing/2014/main" id="{E758838A-5F8A-447B-A253-F9E12B28B49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474" y="78685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54">
              <a:extLst>
                <a:ext uri="{FF2B5EF4-FFF2-40B4-BE49-F238E27FC236}">
                  <a16:creationId xmlns:a16="http://schemas.microsoft.com/office/drawing/2014/main" id="{22C2DAD4-08F9-4FE8-BDF0-9DA32898E5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88672" y="6153093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78">
              <a:extLst>
                <a:ext uri="{FF2B5EF4-FFF2-40B4-BE49-F238E27FC236}">
                  <a16:creationId xmlns:a16="http://schemas.microsoft.com/office/drawing/2014/main" id="{56D8B5DC-7BD3-45DE-88D7-316A68320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223" y="27277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79">
              <a:extLst>
                <a:ext uri="{FF2B5EF4-FFF2-40B4-BE49-F238E27FC236}">
                  <a16:creationId xmlns:a16="http://schemas.microsoft.com/office/drawing/2014/main" id="{FCCE1C23-AD34-45EB-A31E-331548CC696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595" y="503821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80">
              <a:extLst>
                <a:ext uri="{FF2B5EF4-FFF2-40B4-BE49-F238E27FC236}">
                  <a16:creationId xmlns:a16="http://schemas.microsoft.com/office/drawing/2014/main" id="{30EDC959-D7E6-4EA5-BDC2-66EE5BE27A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253" y="72371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84">
              <a:extLst>
                <a:ext uri="{FF2B5EF4-FFF2-40B4-BE49-F238E27FC236}">
                  <a16:creationId xmlns:a16="http://schemas.microsoft.com/office/drawing/2014/main" id="{D6C84B8C-D654-4F7A-96B5-5038264150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713" y="68190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06">
              <a:extLst>
                <a:ext uri="{FF2B5EF4-FFF2-40B4-BE49-F238E27FC236}">
                  <a16:creationId xmlns:a16="http://schemas.microsoft.com/office/drawing/2014/main" id="{E828EB60-3C78-40E7-BF81-235AD44AE3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5733" y="21675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08">
              <a:extLst>
                <a:ext uri="{FF2B5EF4-FFF2-40B4-BE49-F238E27FC236}">
                  <a16:creationId xmlns:a16="http://schemas.microsoft.com/office/drawing/2014/main" id="{9D033212-301B-4120-98C3-596553C45C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2450" y="689006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10">
              <a:extLst>
                <a:ext uri="{FF2B5EF4-FFF2-40B4-BE49-F238E27FC236}">
                  <a16:creationId xmlns:a16="http://schemas.microsoft.com/office/drawing/2014/main" id="{31E4CC95-B08B-4C02-9E5F-B4F43FDC9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23457" y="-3108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12">
              <a:extLst>
                <a:ext uri="{FF2B5EF4-FFF2-40B4-BE49-F238E27FC236}">
                  <a16:creationId xmlns:a16="http://schemas.microsoft.com/office/drawing/2014/main" id="{4C2C0203-07C8-4EE3-90BB-CD6A1C9CA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98029" y="54210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30">
              <a:extLst>
                <a:ext uri="{FF2B5EF4-FFF2-40B4-BE49-F238E27FC236}">
                  <a16:creationId xmlns:a16="http://schemas.microsoft.com/office/drawing/2014/main" id="{DFEB4FE3-2B1E-44A3-81FD-9873492928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678" y="61440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31">
              <a:extLst>
                <a:ext uri="{FF2B5EF4-FFF2-40B4-BE49-F238E27FC236}">
                  <a16:creationId xmlns:a16="http://schemas.microsoft.com/office/drawing/2014/main" id="{F84CC057-39D0-4021-B212-53FA00098D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496" y="616427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135">
              <a:extLst>
                <a:ext uri="{FF2B5EF4-FFF2-40B4-BE49-F238E27FC236}">
                  <a16:creationId xmlns:a16="http://schemas.microsoft.com/office/drawing/2014/main" id="{1D3D9D9D-5B4E-4FF2-A64B-ABE29CCBC4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6567" y="40017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10">
              <a:extLst>
                <a:ext uri="{FF2B5EF4-FFF2-40B4-BE49-F238E27FC236}">
                  <a16:creationId xmlns:a16="http://schemas.microsoft.com/office/drawing/2014/main" id="{6FEE2AFE-1B9C-4A14-B35D-0A91ED28F2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6243" y="2767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15">
              <a:extLst>
                <a:ext uri="{FF2B5EF4-FFF2-40B4-BE49-F238E27FC236}">
                  <a16:creationId xmlns:a16="http://schemas.microsoft.com/office/drawing/2014/main" id="{328632DD-1008-4511-9BB8-1C7E2582A6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0173" y="54187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18">
              <a:extLst>
                <a:ext uri="{FF2B5EF4-FFF2-40B4-BE49-F238E27FC236}">
                  <a16:creationId xmlns:a16="http://schemas.microsoft.com/office/drawing/2014/main" id="{63D7639A-14A9-4190-AA28-2594F5F26C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3587" y="28512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22">
              <a:extLst>
                <a:ext uri="{FF2B5EF4-FFF2-40B4-BE49-F238E27FC236}">
                  <a16:creationId xmlns:a16="http://schemas.microsoft.com/office/drawing/2014/main" id="{1A0F16E2-B5E7-45FB-A095-AF112D7D44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296325" y="655973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23">
              <a:extLst>
                <a:ext uri="{FF2B5EF4-FFF2-40B4-BE49-F238E27FC236}">
                  <a16:creationId xmlns:a16="http://schemas.microsoft.com/office/drawing/2014/main" id="{571E5330-26B5-45BB-8D00-E4293F8E8C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1294" y="78683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30">
              <a:extLst>
                <a:ext uri="{FF2B5EF4-FFF2-40B4-BE49-F238E27FC236}">
                  <a16:creationId xmlns:a16="http://schemas.microsoft.com/office/drawing/2014/main" id="{4E549E44-82DA-4862-95C8-5BC25725EA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1328" y="102815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3">
              <a:extLst>
                <a:ext uri="{FF2B5EF4-FFF2-40B4-BE49-F238E27FC236}">
                  <a16:creationId xmlns:a16="http://schemas.microsoft.com/office/drawing/2014/main" id="{676FF224-5BE9-4308-A6E1-B1307FA352D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5320" y="73604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52">
              <a:extLst>
                <a:ext uri="{FF2B5EF4-FFF2-40B4-BE49-F238E27FC236}">
                  <a16:creationId xmlns:a16="http://schemas.microsoft.com/office/drawing/2014/main" id="{FC390E70-A0F3-4A2C-8F3F-A436BF2DEE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65294" y="32603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54">
              <a:extLst>
                <a:ext uri="{FF2B5EF4-FFF2-40B4-BE49-F238E27FC236}">
                  <a16:creationId xmlns:a16="http://schemas.microsoft.com/office/drawing/2014/main" id="{0FF5E5E1-9E52-421B-AC76-9CA325EBFDF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2222" y="48965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59">
              <a:extLst>
                <a:ext uri="{FF2B5EF4-FFF2-40B4-BE49-F238E27FC236}">
                  <a16:creationId xmlns:a16="http://schemas.microsoft.com/office/drawing/2014/main" id="{92AA603D-12DF-493A-9795-39725022EE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6208" y="9460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8">
              <a:extLst>
                <a:ext uri="{FF2B5EF4-FFF2-40B4-BE49-F238E27FC236}">
                  <a16:creationId xmlns:a16="http://schemas.microsoft.com/office/drawing/2014/main" id="{B9E7C6D4-CC9F-4A8A-8338-19D50229F92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02600" y="59647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9">
              <a:extLst>
                <a:ext uri="{FF2B5EF4-FFF2-40B4-BE49-F238E27FC236}">
                  <a16:creationId xmlns:a16="http://schemas.microsoft.com/office/drawing/2014/main" id="{2D404E98-05BD-47CA-8F6E-7830965F48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4972" y="82751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4">
              <a:extLst>
                <a:ext uri="{FF2B5EF4-FFF2-40B4-BE49-F238E27FC236}">
                  <a16:creationId xmlns:a16="http://schemas.microsoft.com/office/drawing/2014/main" id="{EE87CFD3-222E-4934-9567-3DDFFA8B673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84090" y="39188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6">
              <a:extLst>
                <a:ext uri="{FF2B5EF4-FFF2-40B4-BE49-F238E27FC236}">
                  <a16:creationId xmlns:a16="http://schemas.microsoft.com/office/drawing/2014/main" id="{B3A655D4-0794-42E6-8E43-8CD55630D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94059" y="45879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106">
              <a:extLst>
                <a:ext uri="{FF2B5EF4-FFF2-40B4-BE49-F238E27FC236}">
                  <a16:creationId xmlns:a16="http://schemas.microsoft.com/office/drawing/2014/main" id="{2BCE7BBA-61E6-4A4D-A13C-7E0D3E661B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29758" y="46449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10">
              <a:extLst>
                <a:ext uri="{FF2B5EF4-FFF2-40B4-BE49-F238E27FC236}">
                  <a16:creationId xmlns:a16="http://schemas.microsoft.com/office/drawing/2014/main" id="{ABFA4471-3C12-4011-A04F-FCDC9B5ACF1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07482" y="21666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2">
              <a:extLst>
                <a:ext uri="{FF2B5EF4-FFF2-40B4-BE49-F238E27FC236}">
                  <a16:creationId xmlns:a16="http://schemas.microsoft.com/office/drawing/2014/main" id="{6FE489E8-9C23-4407-8B4C-81F7C667D4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8184" y="78550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8">
              <a:extLst>
                <a:ext uri="{FF2B5EF4-FFF2-40B4-BE49-F238E27FC236}">
                  <a16:creationId xmlns:a16="http://schemas.microsoft.com/office/drawing/2014/main" id="{7D93A557-3338-4C63-A9D1-591FC842F7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9874" y="3251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DC1945B8-11F3-460E-8E0F-862E2B9DEC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9848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6CF9328-7A58-47E0-8DC4-059E90A5B8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6976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3" name="그림 개체 틀 73">
            <a:extLst>
              <a:ext uri="{FF2B5EF4-FFF2-40B4-BE49-F238E27FC236}">
                <a16:creationId xmlns:a16="http://schemas.microsoft.com/office/drawing/2014/main" id="{4F403E87-409F-410C-9D8E-F7577B0417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6" name="그림 개체 틀 73">
            <a:extLst>
              <a:ext uri="{FF2B5EF4-FFF2-40B4-BE49-F238E27FC236}">
                <a16:creationId xmlns:a16="http://schemas.microsoft.com/office/drawing/2014/main" id="{FBABADAD-8485-47A0-90E4-10A101B1F8F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6976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7424B357-B97B-4266-863F-4414C38DC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B1CBAE94-142D-437D-93CC-2DA9963C18C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78" name="슬라이드 번호 개체 틀 77">
            <a:extLst>
              <a:ext uri="{FF2B5EF4-FFF2-40B4-BE49-F238E27FC236}">
                <a16:creationId xmlns:a16="http://schemas.microsoft.com/office/drawing/2014/main" id="{569D246F-8CDC-40E3-A7F3-6DD1C29150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43239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직사각형 65">
            <a:extLst>
              <a:ext uri="{FF2B5EF4-FFF2-40B4-BE49-F238E27FC236}">
                <a16:creationId xmlns:a16="http://schemas.microsoft.com/office/drawing/2014/main" id="{5390E594-89AC-4A3E-B14B-E49305494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E6A543B-B33F-473E-B5D2-69AF37FA5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6800" y="869271"/>
            <a:ext cx="8491942" cy="5116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67071AF5-478D-4D19-82EE-0952FB967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05189" y="-13857"/>
            <a:ext cx="1554888" cy="6859377"/>
            <a:chOff x="10105189" y="-13857"/>
            <a:chExt cx="1554888" cy="6859377"/>
          </a:xfrm>
        </p:grpSpPr>
        <p:sp>
          <p:nvSpPr>
            <p:cNvPr id="10" name="자유형(F) 43">
              <a:extLst>
                <a:ext uri="{FF2B5EF4-FFF2-40B4-BE49-F238E27FC236}">
                  <a16:creationId xmlns:a16="http://schemas.microsoft.com/office/drawing/2014/main" id="{9F8140D4-A29A-47B2-B95B-B57E0DB39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4646" y="6343529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51">
              <a:extLst>
                <a:ext uri="{FF2B5EF4-FFF2-40B4-BE49-F238E27FC236}">
                  <a16:creationId xmlns:a16="http://schemas.microsoft.com/office/drawing/2014/main" id="{07E7A5C9-6145-424E-BA44-89D4BFA49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7615" y="6497945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52">
              <a:extLst>
                <a:ext uri="{FF2B5EF4-FFF2-40B4-BE49-F238E27FC236}">
                  <a16:creationId xmlns:a16="http://schemas.microsoft.com/office/drawing/2014/main" id="{F859C823-4B4D-465B-824D-40A05C9AC0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4620" y="5945466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53">
              <a:extLst>
                <a:ext uri="{FF2B5EF4-FFF2-40B4-BE49-F238E27FC236}">
                  <a16:creationId xmlns:a16="http://schemas.microsoft.com/office/drawing/2014/main" id="{9F9C6ACA-0388-4910-92CB-4BF86AB45F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56696" y="670403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4">
              <a:extLst>
                <a:ext uri="{FF2B5EF4-FFF2-40B4-BE49-F238E27FC236}">
                  <a16:creationId xmlns:a16="http://schemas.microsoft.com/office/drawing/2014/main" id="{13DBF55E-4316-4130-8509-000A758489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31548" y="609714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78">
              <a:extLst>
                <a:ext uri="{FF2B5EF4-FFF2-40B4-BE49-F238E27FC236}">
                  <a16:creationId xmlns:a16="http://schemas.microsoft.com/office/drawing/2014/main" id="{0A049835-3F68-4F0C-B0F2-8073CEA101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1926" y="6203957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79">
              <a:extLst>
                <a:ext uri="{FF2B5EF4-FFF2-40B4-BE49-F238E27FC236}">
                  <a16:creationId xmlns:a16="http://schemas.microsoft.com/office/drawing/2014/main" id="{17119157-3B0F-4A1B-8616-A940A142399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4298" y="643500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0">
              <a:extLst>
                <a:ext uri="{FF2B5EF4-FFF2-40B4-BE49-F238E27FC236}">
                  <a16:creationId xmlns:a16="http://schemas.microsoft.com/office/drawing/2014/main" id="{B1CF3294-0C09-4E1B-B764-689B4EE664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8957" y="6672797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84">
              <a:extLst>
                <a:ext uri="{FF2B5EF4-FFF2-40B4-BE49-F238E27FC236}">
                  <a16:creationId xmlns:a16="http://schemas.microsoft.com/office/drawing/2014/main" id="{AD859E92-38FE-4FFF-8965-BED8759939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3416" y="5999371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6">
              <a:extLst>
                <a:ext uri="{FF2B5EF4-FFF2-40B4-BE49-F238E27FC236}">
                  <a16:creationId xmlns:a16="http://schemas.microsoft.com/office/drawing/2014/main" id="{DF0403F2-C7FD-44AD-B416-E0BA169BE86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9084" y="613174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2A626C18-2159-4B04-9895-535E35EC6E5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6755" y="6681825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12">
              <a:extLst>
                <a:ext uri="{FF2B5EF4-FFF2-40B4-BE49-F238E27FC236}">
                  <a16:creationId xmlns:a16="http://schemas.microsoft.com/office/drawing/2014/main" id="{7296D04E-D909-493D-9199-6CA9ED5B22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7510" y="639299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0">
              <a:extLst>
                <a:ext uri="{FF2B5EF4-FFF2-40B4-BE49-F238E27FC236}">
                  <a16:creationId xmlns:a16="http://schemas.microsoft.com/office/drawing/2014/main" id="{394F5747-D8F6-44B2-9AC8-9864187DC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885" y="6069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1">
              <a:extLst>
                <a:ext uri="{FF2B5EF4-FFF2-40B4-BE49-F238E27FC236}">
                  <a16:creationId xmlns:a16="http://schemas.microsoft.com/office/drawing/2014/main" id="{FE2CCD5C-CFB1-4010-A228-2D859FAC87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65559" y="654078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35">
              <a:extLst>
                <a:ext uri="{FF2B5EF4-FFF2-40B4-BE49-F238E27FC236}">
                  <a16:creationId xmlns:a16="http://schemas.microsoft.com/office/drawing/2014/main" id="{BEF9457E-9151-4FA8-ADC4-4AAE6D21C7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2898" y="6311126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41">
              <a:extLst>
                <a:ext uri="{FF2B5EF4-FFF2-40B4-BE49-F238E27FC236}">
                  <a16:creationId xmlns:a16="http://schemas.microsoft.com/office/drawing/2014/main" id="{561C3C12-8E03-4A05-98BD-4C3AD5488F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26608" y="666707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5">
              <a:extLst>
                <a:ext uri="{FF2B5EF4-FFF2-40B4-BE49-F238E27FC236}">
                  <a16:creationId xmlns:a16="http://schemas.microsoft.com/office/drawing/2014/main" id="{D2D5AFD6-D471-4AC9-99D6-97D0DCF3F63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62341" y="6394037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8">
              <a:extLst>
                <a:ext uri="{FF2B5EF4-FFF2-40B4-BE49-F238E27FC236}">
                  <a16:creationId xmlns:a16="http://schemas.microsoft.com/office/drawing/2014/main" id="{E6785A63-6A81-4104-BD99-97943831FC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41934" y="6124863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E7258CDB-C3A6-43C7-A852-BDD055C771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462" y="663900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D7DBBC3B-CB15-497C-BE0E-6486992A13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7488" y="658821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FF2BF67E-1A36-4EAD-AB19-D01498E26A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50457" y="67426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2">
              <a:extLst>
                <a:ext uri="{FF2B5EF4-FFF2-40B4-BE49-F238E27FC236}">
                  <a16:creationId xmlns:a16="http://schemas.microsoft.com/office/drawing/2014/main" id="{6E72A3EF-D427-45D1-B3B0-F59B554EA3D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7462" y="6178198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54">
              <a:extLst>
                <a:ext uri="{FF2B5EF4-FFF2-40B4-BE49-F238E27FC236}">
                  <a16:creationId xmlns:a16="http://schemas.microsoft.com/office/drawing/2014/main" id="{39D3ED2E-1D96-4E26-B6AF-5AF3CC27B6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24390" y="6341826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59">
              <a:extLst>
                <a:ext uri="{FF2B5EF4-FFF2-40B4-BE49-F238E27FC236}">
                  <a16:creationId xmlns:a16="http://schemas.microsoft.com/office/drawing/2014/main" id="{6F013E1C-5D56-47F7-8C38-D84C78FFF0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095" y="599386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43">
              <a:extLst>
                <a:ext uri="{FF2B5EF4-FFF2-40B4-BE49-F238E27FC236}">
                  <a16:creationId xmlns:a16="http://schemas.microsoft.com/office/drawing/2014/main" id="{A63B31AB-8A80-4C48-BF41-BBFED58DA0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7414" y="47037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51">
              <a:extLst>
                <a:ext uri="{FF2B5EF4-FFF2-40B4-BE49-F238E27FC236}">
                  <a16:creationId xmlns:a16="http://schemas.microsoft.com/office/drawing/2014/main" id="{F2303979-CD15-4C6D-BAFC-9CD8DAB950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3840" y="6673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52">
              <a:extLst>
                <a:ext uri="{FF2B5EF4-FFF2-40B4-BE49-F238E27FC236}">
                  <a16:creationId xmlns:a16="http://schemas.microsoft.com/office/drawing/2014/main" id="{B2B55E86-B889-4D61-9888-DE924D0419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7388" y="6036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53">
              <a:extLst>
                <a:ext uri="{FF2B5EF4-FFF2-40B4-BE49-F238E27FC236}">
                  <a16:creationId xmlns:a16="http://schemas.microsoft.com/office/drawing/2014/main" id="{C253DC5C-644E-416C-B057-F196C74F0D9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8469" y="86356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54">
              <a:extLst>
                <a:ext uri="{FF2B5EF4-FFF2-40B4-BE49-F238E27FC236}">
                  <a16:creationId xmlns:a16="http://schemas.microsoft.com/office/drawing/2014/main" id="{E4DC6E6B-5667-4918-9478-4E83A4F9C82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4316" y="22398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78">
              <a:extLst>
                <a:ext uri="{FF2B5EF4-FFF2-40B4-BE49-F238E27FC236}">
                  <a16:creationId xmlns:a16="http://schemas.microsoft.com/office/drawing/2014/main" id="{06A8BF47-1C87-4FEC-92CA-FEEC55833C9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8114" y="33080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79">
              <a:extLst>
                <a:ext uri="{FF2B5EF4-FFF2-40B4-BE49-F238E27FC236}">
                  <a16:creationId xmlns:a16="http://schemas.microsoft.com/office/drawing/2014/main" id="{9874260D-C6F8-40EB-B706-13291A1B30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0486" y="56184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80">
              <a:extLst>
                <a:ext uri="{FF2B5EF4-FFF2-40B4-BE49-F238E27FC236}">
                  <a16:creationId xmlns:a16="http://schemas.microsoft.com/office/drawing/2014/main" id="{550496D6-2C45-4A43-8DF0-0B5E45680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5145" y="721953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84">
              <a:extLst>
                <a:ext uri="{FF2B5EF4-FFF2-40B4-BE49-F238E27FC236}">
                  <a16:creationId xmlns:a16="http://schemas.microsoft.com/office/drawing/2014/main" id="{EFE36D66-1CEA-45B9-98E5-9F3A1859D0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9604" y="12621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06">
              <a:extLst>
                <a:ext uri="{FF2B5EF4-FFF2-40B4-BE49-F238E27FC236}">
                  <a16:creationId xmlns:a16="http://schemas.microsoft.com/office/drawing/2014/main" id="{4A213AD7-05AF-4C95-B9B2-C1AA559ED7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5272" y="240659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08">
              <a:extLst>
                <a:ext uri="{FF2B5EF4-FFF2-40B4-BE49-F238E27FC236}">
                  <a16:creationId xmlns:a16="http://schemas.microsoft.com/office/drawing/2014/main" id="{6C1E728A-3C2B-40E2-91CD-79AF91196A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2943" y="80867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10">
              <a:extLst>
                <a:ext uri="{FF2B5EF4-FFF2-40B4-BE49-F238E27FC236}">
                  <a16:creationId xmlns:a16="http://schemas.microsoft.com/office/drawing/2014/main" id="{22928ABB-57A8-4A66-AD5E-634886342B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2996" y="-7175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12">
              <a:extLst>
                <a:ext uri="{FF2B5EF4-FFF2-40B4-BE49-F238E27FC236}">
                  <a16:creationId xmlns:a16="http://schemas.microsoft.com/office/drawing/2014/main" id="{C966BF91-EDAC-4C69-A029-99AA544866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93698" y="51983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30">
              <a:extLst>
                <a:ext uri="{FF2B5EF4-FFF2-40B4-BE49-F238E27FC236}">
                  <a16:creationId xmlns:a16="http://schemas.microsoft.com/office/drawing/2014/main" id="{23601912-1BF2-4BC0-A252-29528671B5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7929" y="112644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31">
              <a:extLst>
                <a:ext uri="{FF2B5EF4-FFF2-40B4-BE49-F238E27FC236}">
                  <a16:creationId xmlns:a16="http://schemas.microsoft.com/office/drawing/2014/main" id="{AAD5EAAE-89BA-4D32-8640-977EF3D10B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747" y="667631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35">
              <a:extLst>
                <a:ext uri="{FF2B5EF4-FFF2-40B4-BE49-F238E27FC236}">
                  <a16:creationId xmlns:a16="http://schemas.microsoft.com/office/drawing/2014/main" id="{9CDF0FC6-A428-47C5-BDD6-22DF5EBD52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9086" y="437973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41">
              <a:extLst>
                <a:ext uri="{FF2B5EF4-FFF2-40B4-BE49-F238E27FC236}">
                  <a16:creationId xmlns:a16="http://schemas.microsoft.com/office/drawing/2014/main" id="{325BB5CF-624F-44D9-ACD6-72125469B6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587436" y="840570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0">
              <a:extLst>
                <a:ext uri="{FF2B5EF4-FFF2-40B4-BE49-F238E27FC236}">
                  <a16:creationId xmlns:a16="http://schemas.microsoft.com/office/drawing/2014/main" id="{C4ABCC3A-26DC-4480-9CEE-2A763AA9D2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4494" y="51581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5">
              <a:extLst>
                <a:ext uri="{FF2B5EF4-FFF2-40B4-BE49-F238E27FC236}">
                  <a16:creationId xmlns:a16="http://schemas.microsoft.com/office/drawing/2014/main" id="{0352700C-F9FE-4C2D-B23C-096237282F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8424" y="565778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8">
              <a:extLst>
                <a:ext uri="{FF2B5EF4-FFF2-40B4-BE49-F238E27FC236}">
                  <a16:creationId xmlns:a16="http://schemas.microsoft.com/office/drawing/2014/main" id="{2ED504E5-9AF0-4036-B0BB-99FF2326084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31838" y="30903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22">
              <a:extLst>
                <a:ext uri="{FF2B5EF4-FFF2-40B4-BE49-F238E27FC236}">
                  <a16:creationId xmlns:a16="http://schemas.microsoft.com/office/drawing/2014/main" id="{986B0724-79F4-4CBA-BC58-EC447C9FBA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3668" y="855426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23">
              <a:extLst>
                <a:ext uri="{FF2B5EF4-FFF2-40B4-BE49-F238E27FC236}">
                  <a16:creationId xmlns:a16="http://schemas.microsoft.com/office/drawing/2014/main" id="{8D5E705F-EB17-4D40-B7DA-0F54095097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545" y="81074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30">
              <a:extLst>
                <a:ext uri="{FF2B5EF4-FFF2-40B4-BE49-F238E27FC236}">
                  <a16:creationId xmlns:a16="http://schemas.microsoft.com/office/drawing/2014/main" id="{FF1444DD-54A9-42B9-8024-D1B7DEA397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9579" y="1052065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3">
              <a:extLst>
                <a:ext uri="{FF2B5EF4-FFF2-40B4-BE49-F238E27FC236}">
                  <a16:creationId xmlns:a16="http://schemas.microsoft.com/office/drawing/2014/main" id="{FBD34575-F789-4BA8-915B-32F913ED36E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3571" y="759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51">
              <a:extLst>
                <a:ext uri="{FF2B5EF4-FFF2-40B4-BE49-F238E27FC236}">
                  <a16:creationId xmlns:a16="http://schemas.microsoft.com/office/drawing/2014/main" id="{2CEFBA56-2208-4F00-BF8E-9EF70BE8C7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6540" y="91437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52">
              <a:extLst>
                <a:ext uri="{FF2B5EF4-FFF2-40B4-BE49-F238E27FC236}">
                  <a16:creationId xmlns:a16="http://schemas.microsoft.com/office/drawing/2014/main" id="{67849914-3894-4BA1-85D3-305DE5E2AF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3545" y="34993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54">
              <a:extLst>
                <a:ext uri="{FF2B5EF4-FFF2-40B4-BE49-F238E27FC236}">
                  <a16:creationId xmlns:a16="http://schemas.microsoft.com/office/drawing/2014/main" id="{3DE89564-D336-4D56-A86E-4A2FB2F4FB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0473" y="51356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59">
              <a:extLst>
                <a:ext uri="{FF2B5EF4-FFF2-40B4-BE49-F238E27FC236}">
                  <a16:creationId xmlns:a16="http://schemas.microsoft.com/office/drawing/2014/main" id="{B569DA39-9CEB-41AE-A539-7B18FEE738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4459" y="118508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" name="제목 4">
            <a:extLst>
              <a:ext uri="{FF2B5EF4-FFF2-40B4-BE49-F238E27FC236}">
                <a16:creationId xmlns:a16="http://schemas.microsoft.com/office/drawing/2014/main" id="{71F74030-69CF-4EAB-9EC5-82FC12709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1170432"/>
            <a:ext cx="7379208" cy="1033272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5" name="바닥글 개체 틀 64">
            <a:extLst>
              <a:ext uri="{FF2B5EF4-FFF2-40B4-BE49-F238E27FC236}">
                <a16:creationId xmlns:a16="http://schemas.microsoft.com/office/drawing/2014/main" id="{1E4324C4-02DD-45CF-A0CC-6BC85688523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8">
            <a:extLst>
              <a:ext uri="{FF2B5EF4-FFF2-40B4-BE49-F238E27FC236}">
                <a16:creationId xmlns:a16="http://schemas.microsoft.com/office/drawing/2014/main" id="{234DDF01-7F76-4E40-86D9-0A50259A6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0" y="2431099"/>
            <a:ext cx="7263653" cy="3055301"/>
          </a:xfr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8" name="그림 개체 틀 67">
            <a:extLst>
              <a:ext uri="{FF2B5EF4-FFF2-40B4-BE49-F238E27FC236}">
                <a16:creationId xmlns:a16="http://schemas.microsoft.com/office/drawing/2014/main" id="{FCDC1764-DEC9-4035-A2C5-0C09508B3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6336" y="877824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9" name="그림 개체 틀 67">
            <a:extLst>
              <a:ext uri="{FF2B5EF4-FFF2-40B4-BE49-F238E27FC236}">
                <a16:creationId xmlns:a16="http://schemas.microsoft.com/office/drawing/2014/main" id="{A2E558D0-CC16-4BD9-A3FE-1961704A5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46336" y="258775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0" name="그림 개체 틀 67">
            <a:extLst>
              <a:ext uri="{FF2B5EF4-FFF2-40B4-BE49-F238E27FC236}">
                <a16:creationId xmlns:a16="http://schemas.microsoft.com/office/drawing/2014/main" id="{E11518C0-04A6-4D92-93DB-92B17FC3AE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46336" y="427939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4" name="날짜 개체 틀 63">
            <a:extLst>
              <a:ext uri="{FF2B5EF4-FFF2-40B4-BE49-F238E27FC236}">
                <a16:creationId xmlns:a16="http://schemas.microsoft.com/office/drawing/2014/main" id="{F8ECD487-3BB5-4CD7-ACBE-C3B1BC1E3CB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7" name="슬라이드 번호 개체 틀 66">
            <a:extLst>
              <a:ext uri="{FF2B5EF4-FFF2-40B4-BE49-F238E27FC236}">
                <a16:creationId xmlns:a16="http://schemas.microsoft.com/office/drawing/2014/main" id="{D5F488D4-536C-4055-B918-2653E532AB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31231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제목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200" noProof="0"/>
              <a:t>클릭하여 마스터 부제목 스타일 편집</a:t>
            </a:r>
          </a:p>
        </p:txBody>
      </p:sp>
      <p:sp>
        <p:nvSpPr>
          <p:cNvPr id="111" name="그림 개체 틀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자유형(F)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61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테이블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06219532-144E-4984-AA0F-53AA4049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89909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472B68CB-F8FD-4B97-8520-E4568B526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37D043-CD1E-4787-A2BD-44A35239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969445" y="41005"/>
            <a:ext cx="952998" cy="6797768"/>
            <a:chOff x="11084465" y="29503"/>
            <a:chExt cx="952998" cy="6797768"/>
          </a:xfrm>
          <a:solidFill>
            <a:schemeClr val="bg2">
              <a:lumMod val="90000"/>
            </a:schemeClr>
          </a:solidFill>
        </p:grpSpPr>
        <p:sp>
          <p:nvSpPr>
            <p:cNvPr id="8" name="자유형(F) 6">
              <a:extLst>
                <a:ext uri="{FF2B5EF4-FFF2-40B4-BE49-F238E27FC236}">
                  <a16:creationId xmlns:a16="http://schemas.microsoft.com/office/drawing/2014/main" id="{869ED385-18F1-42FE-AFA9-54EC3471E4F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22617" y="44533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8">
              <a:extLst>
                <a:ext uri="{FF2B5EF4-FFF2-40B4-BE49-F238E27FC236}">
                  <a16:creationId xmlns:a16="http://schemas.microsoft.com/office/drawing/2014/main" id="{2F28A8B0-2F4D-4486-AD9B-ECF44A1CF2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845" y="65544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22">
              <a:extLst>
                <a:ext uri="{FF2B5EF4-FFF2-40B4-BE49-F238E27FC236}">
                  <a16:creationId xmlns:a16="http://schemas.microsoft.com/office/drawing/2014/main" id="{E5DADFDB-E8AC-42CA-9773-A157F8DB3FB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79248" y="171177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27">
              <a:extLst>
                <a:ext uri="{FF2B5EF4-FFF2-40B4-BE49-F238E27FC236}">
                  <a16:creationId xmlns:a16="http://schemas.microsoft.com/office/drawing/2014/main" id="{6AADE751-C1A2-413C-B440-A52583ECA1F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7653" y="353284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30">
              <a:extLst>
                <a:ext uri="{FF2B5EF4-FFF2-40B4-BE49-F238E27FC236}">
                  <a16:creationId xmlns:a16="http://schemas.microsoft.com/office/drawing/2014/main" id="{7DD75106-0F40-44E2-84E8-5C40A329AEF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082447" y="6380463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BFAEC116-FC80-4C29-8A28-8FD00F030F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0148" y="6717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44DBC9E5-E135-46D9-A964-A2DE4A013E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707" y="6470571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A1512CEE-5BA9-4818-BDCD-382A9D408E5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9540" y="620594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5">
              <a:extLst>
                <a:ext uri="{FF2B5EF4-FFF2-40B4-BE49-F238E27FC236}">
                  <a16:creationId xmlns:a16="http://schemas.microsoft.com/office/drawing/2014/main" id="{9CBED547-5420-4D68-9AE4-6D4A415798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135" y="600613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6">
              <a:extLst>
                <a:ext uri="{FF2B5EF4-FFF2-40B4-BE49-F238E27FC236}">
                  <a16:creationId xmlns:a16="http://schemas.microsoft.com/office/drawing/2014/main" id="{D7838037-86D1-49DC-9CB5-6E9D7008E0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8119" y="510640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7">
              <a:extLst>
                <a:ext uri="{FF2B5EF4-FFF2-40B4-BE49-F238E27FC236}">
                  <a16:creationId xmlns:a16="http://schemas.microsoft.com/office/drawing/2014/main" id="{A6BE671D-C63E-41BB-A81B-BAA5F80871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0238" y="577190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60">
              <a:extLst>
                <a:ext uri="{FF2B5EF4-FFF2-40B4-BE49-F238E27FC236}">
                  <a16:creationId xmlns:a16="http://schemas.microsoft.com/office/drawing/2014/main" id="{2D0E7EE7-CD45-4B32-9992-04FB6B20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305" y="5566595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61">
              <a:extLst>
                <a:ext uri="{FF2B5EF4-FFF2-40B4-BE49-F238E27FC236}">
                  <a16:creationId xmlns:a16="http://schemas.microsoft.com/office/drawing/2014/main" id="{C4DD152F-A45D-4704-A267-2D1B30BA644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805" y="530204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79">
              <a:extLst>
                <a:ext uri="{FF2B5EF4-FFF2-40B4-BE49-F238E27FC236}">
                  <a16:creationId xmlns:a16="http://schemas.microsoft.com/office/drawing/2014/main" id="{9FC125B1-090A-4CBD-95BD-DCDC26A6E5A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18872" y="664902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80">
              <a:extLst>
                <a:ext uri="{FF2B5EF4-FFF2-40B4-BE49-F238E27FC236}">
                  <a16:creationId xmlns:a16="http://schemas.microsoft.com/office/drawing/2014/main" id="{EE6DFE33-704F-41F4-ACF6-5816598C56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9356" y="635653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81">
              <a:extLst>
                <a:ext uri="{FF2B5EF4-FFF2-40B4-BE49-F238E27FC236}">
                  <a16:creationId xmlns:a16="http://schemas.microsoft.com/office/drawing/2014/main" id="{0798586A-7A0A-4296-9CF4-169DB846766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39941" y="524538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82">
              <a:extLst>
                <a:ext uri="{FF2B5EF4-FFF2-40B4-BE49-F238E27FC236}">
                  <a16:creationId xmlns:a16="http://schemas.microsoft.com/office/drawing/2014/main" id="{66BEABE1-9EA1-466A-9394-E543169760F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511" y="5489055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3">
              <a:extLst>
                <a:ext uri="{FF2B5EF4-FFF2-40B4-BE49-F238E27FC236}">
                  <a16:creationId xmlns:a16="http://schemas.microsoft.com/office/drawing/2014/main" id="{F53BEE33-ADD3-414A-8D8B-EECE9B2A2B0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69296" y="5715712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9">
              <a:extLst>
                <a:ext uri="{FF2B5EF4-FFF2-40B4-BE49-F238E27FC236}">
                  <a16:creationId xmlns:a16="http://schemas.microsoft.com/office/drawing/2014/main" id="{4AF58548-3985-4BA7-B19E-B71663FE5D6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2595" y="6058911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90">
              <a:extLst>
                <a:ext uri="{FF2B5EF4-FFF2-40B4-BE49-F238E27FC236}">
                  <a16:creationId xmlns:a16="http://schemas.microsoft.com/office/drawing/2014/main" id="{6621E62E-6CA0-4000-9F63-837FED7B23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44150" y="5453670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05">
              <a:extLst>
                <a:ext uri="{FF2B5EF4-FFF2-40B4-BE49-F238E27FC236}">
                  <a16:creationId xmlns:a16="http://schemas.microsoft.com/office/drawing/2014/main" id="{C192FB55-836E-4FAA-821E-A69485CD7D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792501" y="5511559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07">
              <a:extLst>
                <a:ext uri="{FF2B5EF4-FFF2-40B4-BE49-F238E27FC236}">
                  <a16:creationId xmlns:a16="http://schemas.microsoft.com/office/drawing/2014/main" id="{9A576495-E896-42DD-A8D0-0602BBBD62D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3807" y="523591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08">
              <a:extLst>
                <a:ext uri="{FF2B5EF4-FFF2-40B4-BE49-F238E27FC236}">
                  <a16:creationId xmlns:a16="http://schemas.microsoft.com/office/drawing/2014/main" id="{2D5C97F5-A2BD-4B02-8F88-577233C8FF6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24688" y="6316093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109">
              <a:extLst>
                <a:ext uri="{FF2B5EF4-FFF2-40B4-BE49-F238E27FC236}">
                  <a16:creationId xmlns:a16="http://schemas.microsoft.com/office/drawing/2014/main" id="{EFB27982-4C26-43BC-87C7-4233EB0021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8704" y="5801429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11">
              <a:extLst>
                <a:ext uri="{FF2B5EF4-FFF2-40B4-BE49-F238E27FC236}">
                  <a16:creationId xmlns:a16="http://schemas.microsoft.com/office/drawing/2014/main" id="{D96FCFEC-D9EF-4DC3-88EA-06C350922FD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3689" y="6070485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12">
              <a:extLst>
                <a:ext uri="{FF2B5EF4-FFF2-40B4-BE49-F238E27FC236}">
                  <a16:creationId xmlns:a16="http://schemas.microsoft.com/office/drawing/2014/main" id="{B0A1C12C-1427-42E9-99E2-0BDAEF79A0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2486" y="6597613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22">
              <a:extLst>
                <a:ext uri="{FF2B5EF4-FFF2-40B4-BE49-F238E27FC236}">
                  <a16:creationId xmlns:a16="http://schemas.microsoft.com/office/drawing/2014/main" id="{5ABB282C-0B91-4FA5-8CA0-70BBA38BF96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32857" y="61551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76634A64-FD61-433D-8C3C-350B9D7D1E1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671" y="413663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84641632-A645-44F0-9C65-5F5F208BEC5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668" y="3076335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76A2B880-596C-4B04-8433-D1E7539924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9576" y="207003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8BAD6B9C-6A09-48C5-952A-6C28541C227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7468" y="28583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64261F9F-4F5C-4C95-B243-FAE85EBA78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389379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A2442340-E852-4D39-8911-9D981F12BF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9516" y="4357073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999BE747-1760-4290-9554-2DB09B8FC2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9441" y="2569203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503557D6-43E9-4DAA-8B72-26F1D04D614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788" y="2315841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26EA8B39-FD1C-43EA-9FC3-088FBC5D3F8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280" y="4859140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BDAD28D5-C39E-45C0-B963-E43053C235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181851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45F46FED-0A7A-412D-945E-5E6A0A0438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3871" y="1845067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9D8B6E58-70EA-4795-9105-6D4CC24EFB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373" y="337318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85EBD4CD-C825-4CBA-8EF9-93AFAB44CA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232" y="1599401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4AF08BAC-FA3B-4584-AEB1-57F9F11B5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6212" y="4626521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7589A4F4-D0D0-424F-8EE2-7FBC5254459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1483" y="3610834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73DA695D-C4CA-4BE2-B891-934812AEA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60404" y="384348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49">
              <a:extLst>
                <a:ext uri="{FF2B5EF4-FFF2-40B4-BE49-F238E27FC236}">
                  <a16:creationId xmlns:a16="http://schemas.microsoft.com/office/drawing/2014/main" id="{5609509E-6B74-4BB3-8A95-B071E6DEF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8882" y="920437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2">
              <a:extLst>
                <a:ext uri="{FF2B5EF4-FFF2-40B4-BE49-F238E27FC236}">
                  <a16:creationId xmlns:a16="http://schemas.microsoft.com/office/drawing/2014/main" id="{D86712FB-DE71-4BEF-AFA8-95798DDA61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3136" y="4513254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3">
              <a:extLst>
                <a:ext uri="{FF2B5EF4-FFF2-40B4-BE49-F238E27FC236}">
                  <a16:creationId xmlns:a16="http://schemas.microsoft.com/office/drawing/2014/main" id="{A34BC163-A82B-4C2D-9CA4-15AE1DF350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887" y="3292339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4">
              <a:extLst>
                <a:ext uri="{FF2B5EF4-FFF2-40B4-BE49-F238E27FC236}">
                  <a16:creationId xmlns:a16="http://schemas.microsoft.com/office/drawing/2014/main" id="{57647322-5A51-49E6-BE10-81FC4231EAE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87119" y="4756266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5">
              <a:extLst>
                <a:ext uri="{FF2B5EF4-FFF2-40B4-BE49-F238E27FC236}">
                  <a16:creationId xmlns:a16="http://schemas.microsoft.com/office/drawing/2014/main" id="{D9C30F97-C7F8-4E52-BE39-8741E66A59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2438" y="3633468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6">
              <a:extLst>
                <a:ext uri="{FF2B5EF4-FFF2-40B4-BE49-F238E27FC236}">
                  <a16:creationId xmlns:a16="http://schemas.microsoft.com/office/drawing/2014/main" id="{978C2F76-B858-491A-B6CC-0D1A7693946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909" y="2054390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7">
              <a:extLst>
                <a:ext uri="{FF2B5EF4-FFF2-40B4-BE49-F238E27FC236}">
                  <a16:creationId xmlns:a16="http://schemas.microsoft.com/office/drawing/2014/main" id="{D535770A-E3CC-44E0-A8F8-554B90FFEA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98145" y="2831840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8">
              <a:extLst>
                <a:ext uri="{FF2B5EF4-FFF2-40B4-BE49-F238E27FC236}">
                  <a16:creationId xmlns:a16="http://schemas.microsoft.com/office/drawing/2014/main" id="{FD126D69-1EB2-4DCB-A264-762F634E2C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292" y="4168868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69">
              <a:extLst>
                <a:ext uri="{FF2B5EF4-FFF2-40B4-BE49-F238E27FC236}">
                  <a16:creationId xmlns:a16="http://schemas.microsoft.com/office/drawing/2014/main" id="{22488CD0-20F4-40B4-9BDA-3B4871453F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792" y="1772145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0">
              <a:extLst>
                <a:ext uri="{FF2B5EF4-FFF2-40B4-BE49-F238E27FC236}">
                  <a16:creationId xmlns:a16="http://schemas.microsoft.com/office/drawing/2014/main" id="{D3DC5F05-0B96-468C-ABB0-0FA075BED7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3871" y="1216307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1">
              <a:extLst>
                <a:ext uri="{FF2B5EF4-FFF2-40B4-BE49-F238E27FC236}">
                  <a16:creationId xmlns:a16="http://schemas.microsoft.com/office/drawing/2014/main" id="{0FDB21DE-5211-4DA0-8D86-4C9D5553E7E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6541" y="2314012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2">
              <a:extLst>
                <a:ext uri="{FF2B5EF4-FFF2-40B4-BE49-F238E27FC236}">
                  <a16:creationId xmlns:a16="http://schemas.microsoft.com/office/drawing/2014/main" id="{06E5F41D-CA10-44FA-A981-36142953F28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9804" y="2540871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3">
              <a:extLst>
                <a:ext uri="{FF2B5EF4-FFF2-40B4-BE49-F238E27FC236}">
                  <a16:creationId xmlns:a16="http://schemas.microsoft.com/office/drawing/2014/main" id="{781ACB29-7958-4FB6-A3C1-ABA50A5CA5E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4678" y="304703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4">
              <a:extLst>
                <a:ext uri="{FF2B5EF4-FFF2-40B4-BE49-F238E27FC236}">
                  <a16:creationId xmlns:a16="http://schemas.microsoft.com/office/drawing/2014/main" id="{EAE376CE-F382-4FE2-9FAE-6F88B1B5A7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30776" y="1430030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5">
              <a:extLst>
                <a:ext uri="{FF2B5EF4-FFF2-40B4-BE49-F238E27FC236}">
                  <a16:creationId xmlns:a16="http://schemas.microsoft.com/office/drawing/2014/main" id="{DCFA6CA1-29A7-476B-9BE1-EEB5581A1D2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628" y="5018066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7">
              <a:extLst>
                <a:ext uri="{FF2B5EF4-FFF2-40B4-BE49-F238E27FC236}">
                  <a16:creationId xmlns:a16="http://schemas.microsoft.com/office/drawing/2014/main" id="{9F8A417E-86ED-41C8-90E5-43AAE5E4449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6342" y="385704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5">
              <a:extLst>
                <a:ext uri="{FF2B5EF4-FFF2-40B4-BE49-F238E27FC236}">
                  <a16:creationId xmlns:a16="http://schemas.microsoft.com/office/drawing/2014/main" id="{5A0BE459-853D-4C4F-900A-A1B1CDB39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4010" y="100719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7">
              <a:extLst>
                <a:ext uri="{FF2B5EF4-FFF2-40B4-BE49-F238E27FC236}">
                  <a16:creationId xmlns:a16="http://schemas.microsoft.com/office/drawing/2014/main" id="{A985AB4F-9BF9-4E80-9168-5A1639FAC0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9442" y="790690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8">
              <a:extLst>
                <a:ext uri="{FF2B5EF4-FFF2-40B4-BE49-F238E27FC236}">
                  <a16:creationId xmlns:a16="http://schemas.microsoft.com/office/drawing/2014/main" id="{93C923D1-3B9F-4810-8E5D-C94F6FF62B3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87374" y="182832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91">
              <a:extLst>
                <a:ext uri="{FF2B5EF4-FFF2-40B4-BE49-F238E27FC236}">
                  <a16:creationId xmlns:a16="http://schemas.microsoft.com/office/drawing/2014/main" id="{354D28C5-BD2A-41C3-BFC6-43644A0D5E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5835" y="4740844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92">
              <a:extLst>
                <a:ext uri="{FF2B5EF4-FFF2-40B4-BE49-F238E27FC236}">
                  <a16:creationId xmlns:a16="http://schemas.microsoft.com/office/drawing/2014/main" id="{104272CE-1E5C-453C-83B6-B68FB2A2B14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43618" y="5014918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93">
              <a:extLst>
                <a:ext uri="{FF2B5EF4-FFF2-40B4-BE49-F238E27FC236}">
                  <a16:creationId xmlns:a16="http://schemas.microsoft.com/office/drawing/2014/main" id="{55D10D88-9546-400C-A74F-6E3F4CF59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8432" y="4222102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94">
              <a:extLst>
                <a:ext uri="{FF2B5EF4-FFF2-40B4-BE49-F238E27FC236}">
                  <a16:creationId xmlns:a16="http://schemas.microsoft.com/office/drawing/2014/main" id="{55E335CC-D34F-4DEE-8A0A-9E01C78884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72692" y="211625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95">
              <a:extLst>
                <a:ext uri="{FF2B5EF4-FFF2-40B4-BE49-F238E27FC236}">
                  <a16:creationId xmlns:a16="http://schemas.microsoft.com/office/drawing/2014/main" id="{C1E4C21E-40FD-4FA8-BEE9-05A68374F1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78" y="448735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6">
              <a:extLst>
                <a:ext uri="{FF2B5EF4-FFF2-40B4-BE49-F238E27FC236}">
                  <a16:creationId xmlns:a16="http://schemas.microsoft.com/office/drawing/2014/main" id="{ED0184B0-95A7-46BA-9F96-4C82BB22EE9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93" y="3902573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97">
              <a:extLst>
                <a:ext uri="{FF2B5EF4-FFF2-40B4-BE49-F238E27FC236}">
                  <a16:creationId xmlns:a16="http://schemas.microsoft.com/office/drawing/2014/main" id="{B059191B-997F-460D-8D4F-76E28A96FF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59" y="2680665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" name="자유형(F) 98">
              <a:extLst>
                <a:ext uri="{FF2B5EF4-FFF2-40B4-BE49-F238E27FC236}">
                  <a16:creationId xmlns:a16="http://schemas.microsoft.com/office/drawing/2014/main" id="{30807E6B-1F4F-4780-9CE0-8C43F0C192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410" y="3241558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" name="자유형(F) 99">
              <a:extLst>
                <a:ext uri="{FF2B5EF4-FFF2-40B4-BE49-F238E27FC236}">
                  <a16:creationId xmlns:a16="http://schemas.microsoft.com/office/drawing/2014/main" id="{352F9236-81D0-479E-81C9-BA5B8639FE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51512" y="2915059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" name="자유형(F) 100">
              <a:extLst>
                <a:ext uri="{FF2B5EF4-FFF2-40B4-BE49-F238E27FC236}">
                  <a16:creationId xmlns:a16="http://schemas.microsoft.com/office/drawing/2014/main" id="{228F62FF-0CDF-4400-8503-1FF89045D6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1" y="3598428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0" name="자유형(F) 101">
              <a:extLst>
                <a:ext uri="{FF2B5EF4-FFF2-40B4-BE49-F238E27FC236}">
                  <a16:creationId xmlns:a16="http://schemas.microsoft.com/office/drawing/2014/main" id="{65D83649-C985-428C-8237-D84AB55344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37" y="240246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1" name="자유형(F) 102">
              <a:extLst>
                <a:ext uri="{FF2B5EF4-FFF2-40B4-BE49-F238E27FC236}">
                  <a16:creationId xmlns:a16="http://schemas.microsoft.com/office/drawing/2014/main" id="{36B9BD6C-57EB-437C-B02D-C1FA39F7E5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0694" y="1824126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2" name="자유형(F) 103">
              <a:extLst>
                <a:ext uri="{FF2B5EF4-FFF2-40B4-BE49-F238E27FC236}">
                  <a16:creationId xmlns:a16="http://schemas.microsoft.com/office/drawing/2014/main" id="{A35D6B53-869E-45B0-AC2C-9506E3AD81A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291" y="15504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3" name="자유형(F) 104">
              <a:extLst>
                <a:ext uri="{FF2B5EF4-FFF2-40B4-BE49-F238E27FC236}">
                  <a16:creationId xmlns:a16="http://schemas.microsoft.com/office/drawing/2014/main" id="{8619CBCD-ED81-405B-A622-3933C149C83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16643" y="5116633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" name="자유형(F) 113">
              <a:extLst>
                <a:ext uri="{FF2B5EF4-FFF2-40B4-BE49-F238E27FC236}">
                  <a16:creationId xmlns:a16="http://schemas.microsoft.com/office/drawing/2014/main" id="{71E64CCC-EF55-487E-ADBA-D2ABDF6CA31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643" y="2725450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" name="자유형(F) 114">
              <a:extLst>
                <a:ext uri="{FF2B5EF4-FFF2-40B4-BE49-F238E27FC236}">
                  <a16:creationId xmlns:a16="http://schemas.microsoft.com/office/drawing/2014/main" id="{1A8DBD4A-D494-4B15-BE34-4072A8D05F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783" y="396240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" name="자유형(F) 115">
              <a:extLst>
                <a:ext uri="{FF2B5EF4-FFF2-40B4-BE49-F238E27FC236}">
                  <a16:creationId xmlns:a16="http://schemas.microsoft.com/office/drawing/2014/main" id="{E2C0B363-C273-4882-99C3-AE45D699563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8496" y="3299546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" name="자유형(F) 117">
              <a:extLst>
                <a:ext uri="{FF2B5EF4-FFF2-40B4-BE49-F238E27FC236}">
                  <a16:creationId xmlns:a16="http://schemas.microsoft.com/office/drawing/2014/main" id="{95FFDB61-AA93-4636-A837-AEC981E6C3F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80294" y="1603867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" name="자유형(F) 118">
              <a:extLst>
                <a:ext uri="{FF2B5EF4-FFF2-40B4-BE49-F238E27FC236}">
                  <a16:creationId xmlns:a16="http://schemas.microsoft.com/office/drawing/2014/main" id="{3E309233-7E8B-4BD8-8FF7-0E4938CB39C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9900" y="906357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" name="자유형(F) 119">
              <a:extLst>
                <a:ext uri="{FF2B5EF4-FFF2-40B4-BE49-F238E27FC236}">
                  <a16:creationId xmlns:a16="http://schemas.microsoft.com/office/drawing/2014/main" id="{82BB5FCB-8AB4-482B-8226-F16D20BF5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177" y="1175595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" name="자유형(F) 120">
              <a:extLst>
                <a:ext uri="{FF2B5EF4-FFF2-40B4-BE49-F238E27FC236}">
                  <a16:creationId xmlns:a16="http://schemas.microsoft.com/office/drawing/2014/main" id="{B7C4FC57-1449-4847-92A1-BDE30A4E6C0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1828" y="388053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" name="자유형(F) 121">
              <a:extLst>
                <a:ext uri="{FF2B5EF4-FFF2-40B4-BE49-F238E27FC236}">
                  <a16:creationId xmlns:a16="http://schemas.microsoft.com/office/drawing/2014/main" id="{C3695450-3172-4C97-8683-6E56BDFEAE4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379" y="12012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" name="자유형(F) 100">
              <a:extLst>
                <a:ext uri="{FF2B5EF4-FFF2-40B4-BE49-F238E27FC236}">
                  <a16:creationId xmlns:a16="http://schemas.microsoft.com/office/drawing/2014/main" id="{E458CE95-DB9D-49C0-BD4C-D88C6D1DE56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0" y="4682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4" name="그림 개체 틀 93">
            <a:extLst>
              <a:ext uri="{FF2B5EF4-FFF2-40B4-BE49-F238E27FC236}">
                <a16:creationId xmlns:a16="http://schemas.microsoft.com/office/drawing/2014/main" id="{ECAACE1F-A90B-4F9B-ABAB-9DEC39D120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4" y="694944"/>
            <a:ext cx="10213848" cy="5705856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564AD5C0-4182-41E1-92DD-041CB574C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4032504"/>
            <a:ext cx="4453128" cy="1737360"/>
          </a:xfrm>
        </p:spPr>
        <p:txBody>
          <a:bodyPr rtlCol="0"/>
          <a:lstStyle>
            <a:lvl1pPr>
              <a:defRPr sz="3200"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96" name="부제목 2">
            <a:extLst>
              <a:ext uri="{FF2B5EF4-FFF2-40B4-BE49-F238E27FC236}">
                <a16:creationId xmlns:a16="http://schemas.microsoft.com/office/drawing/2014/main" id="{7534A69E-6090-4226-86ED-8F487C9A0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18" y="5678424"/>
            <a:ext cx="4453128" cy="557784"/>
          </a:xfrm>
        </p:spPr>
        <p:txBody>
          <a:bodyPr rtlCol="0" anchor="t" anchorCtr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2378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팀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9" name="바닥글 개체 틀 4">
            <a:extLst>
              <a:ext uri="{FF2B5EF4-FFF2-40B4-BE49-F238E27FC236}">
                <a16:creationId xmlns:a16="http://schemas.microsoft.com/office/drawing/2014/main" id="{A3388C3A-3E39-45DC-804E-A1D0E983EAE4}"/>
              </a:ext>
            </a:extLst>
          </p:cNvPr>
          <p:cNvSpPr txBox="1">
            <a:spLocks/>
          </p:cNvSpPr>
          <p:nvPr userDrawn="1"/>
        </p:nvSpPr>
        <p:spPr>
          <a:xfrm rot="5400000">
            <a:off x="-1754871" y="2095832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128" name="그림 개체 틀 127">
            <a:extLst>
              <a:ext uri="{FF2B5EF4-FFF2-40B4-BE49-F238E27FC236}">
                <a16:creationId xmlns:a16="http://schemas.microsoft.com/office/drawing/2014/main" id="{0C1CE073-B528-4526-A8DF-C3C30D06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4712" y="1830324"/>
            <a:ext cx="2240280" cy="3063240"/>
          </a:xfrm>
          <a:custGeom>
            <a:avLst/>
            <a:gdLst>
              <a:gd name="connsiteX0" fmla="*/ 1328872 w 2240280"/>
              <a:gd name="connsiteY0" fmla="*/ 2923500 h 3063240"/>
              <a:gd name="connsiteX1" fmla="*/ 1332402 w 2240280"/>
              <a:gd name="connsiteY1" fmla="*/ 2929212 h 3063240"/>
              <a:gd name="connsiteX2" fmla="*/ 1328872 w 2240280"/>
              <a:gd name="connsiteY2" fmla="*/ 2923500 h 3063240"/>
              <a:gd name="connsiteX3" fmla="*/ 1625596 w 2240280"/>
              <a:gd name="connsiteY3" fmla="*/ 2912512 h 3063240"/>
              <a:gd name="connsiteX4" fmla="*/ 1632166 w 2240280"/>
              <a:gd name="connsiteY4" fmla="*/ 2991092 h 3063240"/>
              <a:gd name="connsiteX5" fmla="*/ 1625596 w 2240280"/>
              <a:gd name="connsiteY5" fmla="*/ 2912512 h 3063240"/>
              <a:gd name="connsiteX6" fmla="*/ 1165908 w 2240280"/>
              <a:gd name="connsiteY6" fmla="*/ 2910733 h 3063240"/>
              <a:gd name="connsiteX7" fmla="*/ 1120171 w 2240280"/>
              <a:gd name="connsiteY7" fmla="*/ 2980247 h 3063240"/>
              <a:gd name="connsiteX8" fmla="*/ 1165908 w 2240280"/>
              <a:gd name="connsiteY8" fmla="*/ 2910733 h 3063240"/>
              <a:gd name="connsiteX9" fmla="*/ 1962643 w 2240280"/>
              <a:gd name="connsiteY9" fmla="*/ 2902043 h 3063240"/>
              <a:gd name="connsiteX10" fmla="*/ 1969164 w 2240280"/>
              <a:gd name="connsiteY10" fmla="*/ 2980623 h 3063240"/>
              <a:gd name="connsiteX11" fmla="*/ 1962643 w 2240280"/>
              <a:gd name="connsiteY11" fmla="*/ 2902043 h 3063240"/>
              <a:gd name="connsiteX12" fmla="*/ 354980 w 2240280"/>
              <a:gd name="connsiteY12" fmla="*/ 2861776 h 3063240"/>
              <a:gd name="connsiteX13" fmla="*/ 341920 w 2240280"/>
              <a:gd name="connsiteY13" fmla="*/ 2937048 h 3063240"/>
              <a:gd name="connsiteX14" fmla="*/ 354980 w 2240280"/>
              <a:gd name="connsiteY14" fmla="*/ 2861776 h 3063240"/>
              <a:gd name="connsiteX15" fmla="*/ 619235 w 2240280"/>
              <a:gd name="connsiteY15" fmla="*/ 2849536 h 3063240"/>
              <a:gd name="connsiteX16" fmla="*/ 566964 w 2240280"/>
              <a:gd name="connsiteY16" fmla="*/ 2928340 h 3063240"/>
              <a:gd name="connsiteX17" fmla="*/ 619235 w 2240280"/>
              <a:gd name="connsiteY17" fmla="*/ 2849536 h 3063240"/>
              <a:gd name="connsiteX18" fmla="*/ 139196 w 2240280"/>
              <a:gd name="connsiteY18" fmla="*/ 2849290 h 3063240"/>
              <a:gd name="connsiteX19" fmla="*/ 168603 w 2240280"/>
              <a:gd name="connsiteY19" fmla="*/ 2909676 h 3063240"/>
              <a:gd name="connsiteX20" fmla="*/ 139196 w 2240280"/>
              <a:gd name="connsiteY20" fmla="*/ 2849290 h 3063240"/>
              <a:gd name="connsiteX21" fmla="*/ 1399746 w 2240280"/>
              <a:gd name="connsiteY21" fmla="*/ 2846269 h 3063240"/>
              <a:gd name="connsiteX22" fmla="*/ 1442165 w 2240280"/>
              <a:gd name="connsiteY22" fmla="*/ 2909775 h 3063240"/>
              <a:gd name="connsiteX23" fmla="*/ 1399746 w 2240280"/>
              <a:gd name="connsiteY23" fmla="*/ 2846269 h 3063240"/>
              <a:gd name="connsiteX24" fmla="*/ 910341 w 2240280"/>
              <a:gd name="connsiteY24" fmla="*/ 2831609 h 3063240"/>
              <a:gd name="connsiteX25" fmla="*/ 952760 w 2240280"/>
              <a:gd name="connsiteY25" fmla="*/ 2891626 h 3063240"/>
              <a:gd name="connsiteX26" fmla="*/ 910341 w 2240280"/>
              <a:gd name="connsiteY26" fmla="*/ 2831609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2878446 h 3063240"/>
              <a:gd name="connsiteX30" fmla="*/ 2228626 w 2240280"/>
              <a:gd name="connsiteY30" fmla="*/ 2883764 h 3063240"/>
              <a:gd name="connsiteX31" fmla="*/ 2228976 w 2240280"/>
              <a:gd name="connsiteY31" fmla="*/ 2939835 h 3063240"/>
              <a:gd name="connsiteX32" fmla="*/ 2240280 w 2240280"/>
              <a:gd name="connsiteY32" fmla="*/ 2944593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1328872" y="2923500"/>
                </a:moveTo>
                <a:cubicBezTo>
                  <a:pt x="1328872" y="2926356"/>
                  <a:pt x="1328872" y="2929212"/>
                  <a:pt x="1332402" y="2929212"/>
                </a:cubicBezTo>
                <a:cubicBezTo>
                  <a:pt x="1335931" y="2926356"/>
                  <a:pt x="1332402" y="2923500"/>
                  <a:pt x="1328872" y="2923500"/>
                </a:cubicBezTo>
                <a:close/>
                <a:moveTo>
                  <a:pt x="1625596" y="2912512"/>
                </a:moveTo>
                <a:cubicBezTo>
                  <a:pt x="1563187" y="2909489"/>
                  <a:pt x="1566472" y="2988070"/>
                  <a:pt x="1632166" y="2991092"/>
                </a:cubicBezTo>
                <a:cubicBezTo>
                  <a:pt x="1681436" y="2982025"/>
                  <a:pt x="1661728" y="2912512"/>
                  <a:pt x="1625596" y="2912512"/>
                </a:cubicBezTo>
                <a:close/>
                <a:moveTo>
                  <a:pt x="1165908" y="2910733"/>
                </a:moveTo>
                <a:cubicBezTo>
                  <a:pt x="1123438" y="2910733"/>
                  <a:pt x="1064633" y="2953046"/>
                  <a:pt x="1120171" y="2980247"/>
                </a:cubicBezTo>
                <a:cubicBezTo>
                  <a:pt x="1169175" y="2992336"/>
                  <a:pt x="1218179" y="2940957"/>
                  <a:pt x="1165908" y="2910733"/>
                </a:cubicBezTo>
                <a:close/>
                <a:moveTo>
                  <a:pt x="1962643" y="2902043"/>
                </a:moveTo>
                <a:cubicBezTo>
                  <a:pt x="1900700" y="2899020"/>
                  <a:pt x="1903960" y="2980623"/>
                  <a:pt x="1969164" y="2980623"/>
                </a:cubicBezTo>
                <a:cubicBezTo>
                  <a:pt x="2018066" y="2971556"/>
                  <a:pt x="2001765" y="2905065"/>
                  <a:pt x="1962643" y="2902043"/>
                </a:cubicBezTo>
                <a:close/>
                <a:moveTo>
                  <a:pt x="354980" y="2861776"/>
                </a:moveTo>
                <a:cubicBezTo>
                  <a:pt x="292943" y="2867798"/>
                  <a:pt x="276618" y="2918983"/>
                  <a:pt x="341920" y="2937048"/>
                </a:cubicBezTo>
                <a:cubicBezTo>
                  <a:pt x="390896" y="2949091"/>
                  <a:pt x="407221" y="2864787"/>
                  <a:pt x="354980" y="2861776"/>
                </a:cubicBezTo>
                <a:close/>
                <a:moveTo>
                  <a:pt x="619235" y="2849536"/>
                </a:moveTo>
                <a:cubicBezTo>
                  <a:pt x="583298" y="2861660"/>
                  <a:pt x="534294" y="2888938"/>
                  <a:pt x="566964" y="2928340"/>
                </a:cubicBezTo>
                <a:cubicBezTo>
                  <a:pt x="625768" y="2934402"/>
                  <a:pt x="687840" y="2888938"/>
                  <a:pt x="619235" y="2849536"/>
                </a:cubicBezTo>
                <a:close/>
                <a:moveTo>
                  <a:pt x="139196" y="2849290"/>
                </a:moveTo>
                <a:cubicBezTo>
                  <a:pt x="54241" y="2870425"/>
                  <a:pt x="99986" y="2936849"/>
                  <a:pt x="168603" y="2909676"/>
                </a:cubicBezTo>
                <a:cubicBezTo>
                  <a:pt x="175138" y="2885521"/>
                  <a:pt x="168603" y="2846270"/>
                  <a:pt x="139196" y="2849290"/>
                </a:cubicBezTo>
                <a:close/>
                <a:moveTo>
                  <a:pt x="1399746" y="2846269"/>
                </a:moveTo>
                <a:cubicBezTo>
                  <a:pt x="1308381" y="2867438"/>
                  <a:pt x="1383431" y="2949088"/>
                  <a:pt x="1442165" y="2909775"/>
                </a:cubicBezTo>
                <a:cubicBezTo>
                  <a:pt x="1448691" y="2879534"/>
                  <a:pt x="1422587" y="2849293"/>
                  <a:pt x="1399746" y="2846269"/>
                </a:cubicBezTo>
                <a:close/>
                <a:moveTo>
                  <a:pt x="910341" y="2831609"/>
                </a:moveTo>
                <a:cubicBezTo>
                  <a:pt x="825502" y="2867619"/>
                  <a:pt x="890763" y="2915633"/>
                  <a:pt x="952760" y="2891626"/>
                </a:cubicBezTo>
                <a:cubicBezTo>
                  <a:pt x="965812" y="2873621"/>
                  <a:pt x="936445" y="2822606"/>
                  <a:pt x="910341" y="2831609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2878446"/>
                </a:lnTo>
                <a:lnTo>
                  <a:pt x="2228626" y="2883764"/>
                </a:lnTo>
                <a:cubicBezTo>
                  <a:pt x="2207371" y="2900175"/>
                  <a:pt x="2202980" y="2924316"/>
                  <a:pt x="2228976" y="2939835"/>
                </a:cubicBezTo>
                <a:lnTo>
                  <a:pt x="2240280" y="2944593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29" name="그림 개체 틀 128">
            <a:extLst>
              <a:ext uri="{FF2B5EF4-FFF2-40B4-BE49-F238E27FC236}">
                <a16:creationId xmlns:a16="http://schemas.microsoft.com/office/drawing/2014/main" id="{7B1482AC-FFFC-46D1-8CFB-A50941E40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85032" y="1830324"/>
            <a:ext cx="2240280" cy="3063240"/>
          </a:xfrm>
          <a:custGeom>
            <a:avLst/>
            <a:gdLst>
              <a:gd name="connsiteX0" fmla="*/ 578459 w 2240280"/>
              <a:gd name="connsiteY0" fmla="*/ 2974910 h 3063240"/>
              <a:gd name="connsiteX1" fmla="*/ 581548 w 2240280"/>
              <a:gd name="connsiteY1" fmla="*/ 2980622 h 3063240"/>
              <a:gd name="connsiteX2" fmla="*/ 578459 w 2240280"/>
              <a:gd name="connsiteY2" fmla="*/ 2974910 h 3063240"/>
              <a:gd name="connsiteX3" fmla="*/ 1149993 w 2240280"/>
              <a:gd name="connsiteY3" fmla="*/ 2969197 h 3063240"/>
              <a:gd name="connsiteX4" fmla="*/ 1156464 w 2240280"/>
              <a:gd name="connsiteY4" fmla="*/ 2972190 h 3063240"/>
              <a:gd name="connsiteX5" fmla="*/ 1149993 w 2240280"/>
              <a:gd name="connsiteY5" fmla="*/ 2969197 h 3063240"/>
              <a:gd name="connsiteX6" fmla="*/ 1643763 w 2240280"/>
              <a:gd name="connsiteY6" fmla="*/ 2957941 h 3063240"/>
              <a:gd name="connsiteX7" fmla="*/ 1679817 w 2240280"/>
              <a:gd name="connsiteY7" fmla="*/ 3015399 h 3063240"/>
              <a:gd name="connsiteX8" fmla="*/ 1643763 w 2240280"/>
              <a:gd name="connsiteY8" fmla="*/ 2957941 h 3063240"/>
              <a:gd name="connsiteX9" fmla="*/ 1823293 w 2240280"/>
              <a:gd name="connsiteY9" fmla="*/ 2947574 h 3063240"/>
              <a:gd name="connsiteX10" fmla="*/ 1803743 w 2240280"/>
              <a:gd name="connsiteY10" fmla="*/ 3026281 h 3063240"/>
              <a:gd name="connsiteX11" fmla="*/ 1823293 w 2240280"/>
              <a:gd name="connsiteY11" fmla="*/ 2947574 h 3063240"/>
              <a:gd name="connsiteX12" fmla="*/ 2094293 w 2240280"/>
              <a:gd name="connsiteY12" fmla="*/ 2917837 h 3063240"/>
              <a:gd name="connsiteX13" fmla="*/ 2087758 w 2240280"/>
              <a:gd name="connsiteY13" fmla="*/ 2987223 h 3063240"/>
              <a:gd name="connsiteX14" fmla="*/ 2094293 w 2240280"/>
              <a:gd name="connsiteY14" fmla="*/ 2917837 h 3063240"/>
              <a:gd name="connsiteX15" fmla="*/ 1440362 w 2240280"/>
              <a:gd name="connsiteY15" fmla="*/ 2914525 h 3063240"/>
              <a:gd name="connsiteX16" fmla="*/ 1414141 w 2240280"/>
              <a:gd name="connsiteY16" fmla="*/ 2990084 h 3063240"/>
              <a:gd name="connsiteX17" fmla="*/ 1440362 w 2240280"/>
              <a:gd name="connsiteY17" fmla="*/ 2914525 h 3063240"/>
              <a:gd name="connsiteX18" fmla="*/ 267927 w 2240280"/>
              <a:gd name="connsiteY18" fmla="*/ 2911022 h 3063240"/>
              <a:gd name="connsiteX19" fmla="*/ 304017 w 2240280"/>
              <a:gd name="connsiteY19" fmla="*/ 2971566 h 3063240"/>
              <a:gd name="connsiteX20" fmla="*/ 267927 w 2240280"/>
              <a:gd name="connsiteY20" fmla="*/ 2911022 h 3063240"/>
              <a:gd name="connsiteX21" fmla="*/ 1182664 w 2240280"/>
              <a:gd name="connsiteY21" fmla="*/ 2907996 h 3063240"/>
              <a:gd name="connsiteX22" fmla="*/ 1218646 w 2240280"/>
              <a:gd name="connsiteY22" fmla="*/ 2959671 h 3063240"/>
              <a:gd name="connsiteX23" fmla="*/ 1182664 w 2240280"/>
              <a:gd name="connsiteY23" fmla="*/ 2907996 h 3063240"/>
              <a:gd name="connsiteX24" fmla="*/ 604363 w 2240280"/>
              <a:gd name="connsiteY24" fmla="*/ 2907996 h 3063240"/>
              <a:gd name="connsiteX25" fmla="*/ 627287 w 2240280"/>
              <a:gd name="connsiteY25" fmla="*/ 2987150 h 3063240"/>
              <a:gd name="connsiteX26" fmla="*/ 604363 w 2240280"/>
              <a:gd name="connsiteY26" fmla="*/ 2907996 h 3063240"/>
              <a:gd name="connsiteX27" fmla="*/ 839006 w 2240280"/>
              <a:gd name="connsiteY27" fmla="*/ 2907994 h 3063240"/>
              <a:gd name="connsiteX28" fmla="*/ 822674 w 2240280"/>
              <a:gd name="connsiteY28" fmla="*/ 2914074 h 3063240"/>
              <a:gd name="connsiteX29" fmla="*/ 865137 w 2240280"/>
              <a:gd name="connsiteY29" fmla="*/ 2914074 h 3063240"/>
              <a:gd name="connsiteX30" fmla="*/ 839006 w 2240280"/>
              <a:gd name="connsiteY30" fmla="*/ 2907994 h 3063240"/>
              <a:gd name="connsiteX31" fmla="*/ 0 w 2240280"/>
              <a:gd name="connsiteY31" fmla="*/ 0 h 3063240"/>
              <a:gd name="connsiteX32" fmla="*/ 2240280 w 2240280"/>
              <a:gd name="connsiteY32" fmla="*/ 0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578459" y="2974910"/>
                </a:moveTo>
                <a:cubicBezTo>
                  <a:pt x="578459" y="2977766"/>
                  <a:pt x="578459" y="2980622"/>
                  <a:pt x="581548" y="2980622"/>
                </a:cubicBezTo>
                <a:cubicBezTo>
                  <a:pt x="584637" y="2977766"/>
                  <a:pt x="581548" y="2974910"/>
                  <a:pt x="578459" y="2974910"/>
                </a:cubicBezTo>
                <a:close/>
                <a:moveTo>
                  <a:pt x="1149993" y="2969197"/>
                </a:moveTo>
                <a:cubicBezTo>
                  <a:pt x="1146757" y="2972190"/>
                  <a:pt x="1153229" y="2978174"/>
                  <a:pt x="1156464" y="2972190"/>
                </a:cubicBezTo>
                <a:cubicBezTo>
                  <a:pt x="1153229" y="2972190"/>
                  <a:pt x="1149993" y="2969197"/>
                  <a:pt x="1149993" y="2969197"/>
                </a:cubicBezTo>
                <a:close/>
                <a:moveTo>
                  <a:pt x="1643763" y="2957941"/>
                </a:moveTo>
                <a:cubicBezTo>
                  <a:pt x="1548710" y="2982134"/>
                  <a:pt x="1620819" y="3057736"/>
                  <a:pt x="1679817" y="3015399"/>
                </a:cubicBezTo>
                <a:cubicBezTo>
                  <a:pt x="1686372" y="2991206"/>
                  <a:pt x="1673262" y="2954917"/>
                  <a:pt x="1643763" y="2957941"/>
                </a:cubicBezTo>
                <a:close/>
                <a:moveTo>
                  <a:pt x="1823293" y="2947574"/>
                </a:moveTo>
                <a:cubicBezTo>
                  <a:pt x="1797226" y="2962710"/>
                  <a:pt x="1748352" y="2965737"/>
                  <a:pt x="1803743" y="3026281"/>
                </a:cubicBezTo>
                <a:cubicBezTo>
                  <a:pt x="1875425" y="3041417"/>
                  <a:pt x="1875425" y="2956656"/>
                  <a:pt x="1823293" y="2947574"/>
                </a:cubicBezTo>
                <a:close/>
                <a:moveTo>
                  <a:pt x="2094293" y="2917837"/>
                </a:moveTo>
                <a:cubicBezTo>
                  <a:pt x="2035479" y="2917837"/>
                  <a:pt x="2025676" y="3008341"/>
                  <a:pt x="2087758" y="2987223"/>
                </a:cubicBezTo>
                <a:cubicBezTo>
                  <a:pt x="2120433" y="3017391"/>
                  <a:pt x="2146573" y="2917837"/>
                  <a:pt x="2094293" y="2917837"/>
                </a:cubicBezTo>
                <a:close/>
                <a:moveTo>
                  <a:pt x="1440362" y="2914525"/>
                </a:moveTo>
                <a:cubicBezTo>
                  <a:pt x="1397752" y="2920570"/>
                  <a:pt x="1368253" y="2968927"/>
                  <a:pt x="1414141" y="2990084"/>
                </a:cubicBezTo>
                <a:cubicBezTo>
                  <a:pt x="1460028" y="2996128"/>
                  <a:pt x="1505915" y="2935682"/>
                  <a:pt x="1440362" y="2914525"/>
                </a:cubicBezTo>
                <a:close/>
                <a:moveTo>
                  <a:pt x="267927" y="2911022"/>
                </a:moveTo>
                <a:cubicBezTo>
                  <a:pt x="176061" y="2944322"/>
                  <a:pt x="235118" y="3001838"/>
                  <a:pt x="304017" y="2971566"/>
                </a:cubicBezTo>
                <a:cubicBezTo>
                  <a:pt x="300736" y="2944322"/>
                  <a:pt x="300736" y="2907995"/>
                  <a:pt x="267927" y="2911022"/>
                </a:cubicBezTo>
                <a:close/>
                <a:moveTo>
                  <a:pt x="1182664" y="2907996"/>
                </a:moveTo>
                <a:cubicBezTo>
                  <a:pt x="1045275" y="2926234"/>
                  <a:pt x="1235002" y="3029584"/>
                  <a:pt x="1218646" y="2959671"/>
                </a:cubicBezTo>
                <a:cubicBezTo>
                  <a:pt x="1208833" y="2935354"/>
                  <a:pt x="1215375" y="2907996"/>
                  <a:pt x="1182664" y="2907996"/>
                </a:cubicBezTo>
                <a:close/>
                <a:moveTo>
                  <a:pt x="604363" y="2907996"/>
                </a:moveTo>
                <a:cubicBezTo>
                  <a:pt x="529041" y="2932351"/>
                  <a:pt x="561790" y="2981061"/>
                  <a:pt x="627287" y="2987150"/>
                </a:cubicBezTo>
                <a:cubicBezTo>
                  <a:pt x="676410" y="2971928"/>
                  <a:pt x="637112" y="2914085"/>
                  <a:pt x="604363" y="2907996"/>
                </a:cubicBezTo>
                <a:close/>
                <a:moveTo>
                  <a:pt x="839006" y="2907994"/>
                </a:moveTo>
                <a:cubicBezTo>
                  <a:pt x="822674" y="2923193"/>
                  <a:pt x="799810" y="2941431"/>
                  <a:pt x="822674" y="2914074"/>
                </a:cubicBezTo>
                <a:cubicBezTo>
                  <a:pt x="721416" y="2983987"/>
                  <a:pt x="940264" y="3029582"/>
                  <a:pt x="865137" y="2914074"/>
                </a:cubicBezTo>
                <a:cubicBezTo>
                  <a:pt x="855338" y="2907994"/>
                  <a:pt x="848805" y="2917113"/>
                  <a:pt x="839006" y="2907994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0" name="그림 개체 틀 129">
            <a:extLst>
              <a:ext uri="{FF2B5EF4-FFF2-40B4-BE49-F238E27FC236}">
                <a16:creationId xmlns:a16="http://schemas.microsoft.com/office/drawing/2014/main" id="{A52E2E35-84B2-4BD3-A493-4A289160D2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5352" y="1830324"/>
            <a:ext cx="2240280" cy="3063240"/>
          </a:xfrm>
          <a:custGeom>
            <a:avLst/>
            <a:gdLst>
              <a:gd name="connsiteX0" fmla="*/ 2139539 w 2240280"/>
              <a:gd name="connsiteY0" fmla="*/ 2979730 h 3063240"/>
              <a:gd name="connsiteX1" fmla="*/ 2087268 w 2240280"/>
              <a:gd name="connsiteY1" fmla="*/ 3058534 h 3063240"/>
              <a:gd name="connsiteX2" fmla="*/ 2139539 w 2240280"/>
              <a:gd name="connsiteY2" fmla="*/ 2979730 h 3063240"/>
              <a:gd name="connsiteX3" fmla="*/ 1865884 w 2240280"/>
              <a:gd name="connsiteY3" fmla="*/ 2962590 h 3063240"/>
              <a:gd name="connsiteX4" fmla="*/ 1852824 w 2240280"/>
              <a:gd name="connsiteY4" fmla="*/ 3037862 h 3063240"/>
              <a:gd name="connsiteX5" fmla="*/ 1865884 w 2240280"/>
              <a:gd name="connsiteY5" fmla="*/ 2962590 h 3063240"/>
              <a:gd name="connsiteX6" fmla="*/ 745492 w 2240280"/>
              <a:gd name="connsiteY6" fmla="*/ 2955105 h 3063240"/>
              <a:gd name="connsiteX7" fmla="*/ 804141 w 2240280"/>
              <a:gd name="connsiteY7" fmla="*/ 3006213 h 3063240"/>
              <a:gd name="connsiteX8" fmla="*/ 745492 w 2240280"/>
              <a:gd name="connsiteY8" fmla="*/ 2955105 h 3063240"/>
              <a:gd name="connsiteX9" fmla="*/ 1336795 w 2240280"/>
              <a:gd name="connsiteY9" fmla="*/ 2953372 h 3063240"/>
              <a:gd name="connsiteX10" fmla="*/ 1343316 w 2240280"/>
              <a:gd name="connsiteY10" fmla="*/ 3031952 h 3063240"/>
              <a:gd name="connsiteX11" fmla="*/ 1336795 w 2240280"/>
              <a:gd name="connsiteY11" fmla="*/ 2953372 h 3063240"/>
              <a:gd name="connsiteX12" fmla="*/ 1650099 w 2240280"/>
              <a:gd name="connsiteY12" fmla="*/ 2950104 h 3063240"/>
              <a:gd name="connsiteX13" fmla="*/ 1679506 w 2240280"/>
              <a:gd name="connsiteY13" fmla="*/ 3010490 h 3063240"/>
              <a:gd name="connsiteX14" fmla="*/ 1650099 w 2240280"/>
              <a:gd name="connsiteY14" fmla="*/ 2950104 h 3063240"/>
              <a:gd name="connsiteX15" fmla="*/ 124550 w 2240280"/>
              <a:gd name="connsiteY15" fmla="*/ 2949255 h 3063240"/>
              <a:gd name="connsiteX16" fmla="*/ 82192 w 2240280"/>
              <a:gd name="connsiteY16" fmla="*/ 3000583 h 3063240"/>
              <a:gd name="connsiteX17" fmla="*/ 124550 w 2240280"/>
              <a:gd name="connsiteY17" fmla="*/ 2949255 h 3063240"/>
              <a:gd name="connsiteX18" fmla="*/ 507956 w 2240280"/>
              <a:gd name="connsiteY18" fmla="*/ 2935740 h 3063240"/>
              <a:gd name="connsiteX19" fmla="*/ 511224 w 2240280"/>
              <a:gd name="connsiteY19" fmla="*/ 3002653 h 3063240"/>
              <a:gd name="connsiteX20" fmla="*/ 507956 w 2240280"/>
              <a:gd name="connsiteY20" fmla="*/ 2935740 h 3063240"/>
              <a:gd name="connsiteX21" fmla="*/ 1036277 w 2240280"/>
              <a:gd name="connsiteY21" fmla="*/ 2934845 h 3063240"/>
              <a:gd name="connsiteX22" fmla="*/ 967575 w 2240280"/>
              <a:gd name="connsiteY22" fmla="*/ 2989468 h 3063240"/>
              <a:gd name="connsiteX23" fmla="*/ 1036277 w 2240280"/>
              <a:gd name="connsiteY23" fmla="*/ 2934845 h 3063240"/>
              <a:gd name="connsiteX24" fmla="*/ 0 w 2240280"/>
              <a:gd name="connsiteY24" fmla="*/ 0 h 3063240"/>
              <a:gd name="connsiteX25" fmla="*/ 2240280 w 2240280"/>
              <a:gd name="connsiteY25" fmla="*/ 0 h 3063240"/>
              <a:gd name="connsiteX26" fmla="*/ 2240280 w 2240280"/>
              <a:gd name="connsiteY26" fmla="*/ 3063240 h 3063240"/>
              <a:gd name="connsiteX27" fmla="*/ 362030 w 2240280"/>
              <a:gd name="connsiteY27" fmla="*/ 3063240 h 3063240"/>
              <a:gd name="connsiteX28" fmla="*/ 378320 w 2240280"/>
              <a:gd name="connsiteY28" fmla="*/ 3039311 h 3063240"/>
              <a:gd name="connsiteX29" fmla="*/ 336690 w 2240280"/>
              <a:gd name="connsiteY29" fmla="*/ 2990414 h 3063240"/>
              <a:gd name="connsiteX30" fmla="*/ 301871 w 2240280"/>
              <a:gd name="connsiteY30" fmla="*/ 3047351 h 3063240"/>
              <a:gd name="connsiteX31" fmla="*/ 315101 w 2240280"/>
              <a:gd name="connsiteY31" fmla="*/ 3063240 h 3063240"/>
              <a:gd name="connsiteX32" fmla="*/ 0 w 2240280"/>
              <a:gd name="connsiteY32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40280" h="3063240">
                <a:moveTo>
                  <a:pt x="2139539" y="2979730"/>
                </a:moveTo>
                <a:cubicBezTo>
                  <a:pt x="2103602" y="2991854"/>
                  <a:pt x="2054598" y="3019132"/>
                  <a:pt x="2087268" y="3058534"/>
                </a:cubicBezTo>
                <a:cubicBezTo>
                  <a:pt x="2146072" y="3064596"/>
                  <a:pt x="2208144" y="3019132"/>
                  <a:pt x="2139539" y="2979730"/>
                </a:cubicBezTo>
                <a:close/>
                <a:moveTo>
                  <a:pt x="1865884" y="2962590"/>
                </a:moveTo>
                <a:cubicBezTo>
                  <a:pt x="1803848" y="2968612"/>
                  <a:pt x="1787522" y="3019797"/>
                  <a:pt x="1852824" y="3037862"/>
                </a:cubicBezTo>
                <a:cubicBezTo>
                  <a:pt x="1901800" y="3049905"/>
                  <a:pt x="1918125" y="2965601"/>
                  <a:pt x="1865884" y="2962590"/>
                </a:cubicBezTo>
                <a:close/>
                <a:moveTo>
                  <a:pt x="745492" y="2955105"/>
                </a:moveTo>
                <a:cubicBezTo>
                  <a:pt x="677068" y="2991181"/>
                  <a:pt x="758525" y="3066341"/>
                  <a:pt x="804141" y="3006213"/>
                </a:cubicBezTo>
                <a:cubicBezTo>
                  <a:pt x="800883" y="2976149"/>
                  <a:pt x="791108" y="2952098"/>
                  <a:pt x="745492" y="2955105"/>
                </a:cubicBezTo>
                <a:close/>
                <a:moveTo>
                  <a:pt x="1336795" y="2953372"/>
                </a:moveTo>
                <a:cubicBezTo>
                  <a:pt x="1274852" y="2950349"/>
                  <a:pt x="1278112" y="3031952"/>
                  <a:pt x="1343316" y="3031952"/>
                </a:cubicBezTo>
                <a:cubicBezTo>
                  <a:pt x="1392218" y="3022885"/>
                  <a:pt x="1375917" y="2953372"/>
                  <a:pt x="1336795" y="2953372"/>
                </a:cubicBezTo>
                <a:close/>
                <a:moveTo>
                  <a:pt x="1650099" y="2950104"/>
                </a:moveTo>
                <a:cubicBezTo>
                  <a:pt x="1565144" y="2971239"/>
                  <a:pt x="1610889" y="3037663"/>
                  <a:pt x="1679506" y="3010490"/>
                </a:cubicBezTo>
                <a:cubicBezTo>
                  <a:pt x="1686041" y="2986335"/>
                  <a:pt x="1679506" y="2947084"/>
                  <a:pt x="1650099" y="2950104"/>
                </a:cubicBezTo>
                <a:close/>
                <a:moveTo>
                  <a:pt x="124550" y="2949255"/>
                </a:moveTo>
                <a:cubicBezTo>
                  <a:pt x="98484" y="2973409"/>
                  <a:pt x="85451" y="2931139"/>
                  <a:pt x="82192" y="3000583"/>
                </a:cubicBezTo>
                <a:cubicBezTo>
                  <a:pt x="134325" y="3082104"/>
                  <a:pt x="209265" y="2961332"/>
                  <a:pt x="124550" y="2949255"/>
                </a:cubicBezTo>
                <a:close/>
                <a:moveTo>
                  <a:pt x="507956" y="2935740"/>
                </a:moveTo>
                <a:cubicBezTo>
                  <a:pt x="445874" y="2953989"/>
                  <a:pt x="468747" y="2990487"/>
                  <a:pt x="511224" y="3002653"/>
                </a:cubicBezTo>
                <a:cubicBezTo>
                  <a:pt x="566771" y="2999612"/>
                  <a:pt x="560236" y="2941823"/>
                  <a:pt x="507956" y="2935740"/>
                </a:cubicBezTo>
                <a:close/>
                <a:moveTo>
                  <a:pt x="1036277" y="2934845"/>
                </a:moveTo>
                <a:cubicBezTo>
                  <a:pt x="1003562" y="2934845"/>
                  <a:pt x="954489" y="2950018"/>
                  <a:pt x="967575" y="2989468"/>
                </a:cubicBezTo>
                <a:cubicBezTo>
                  <a:pt x="1003562" y="3031952"/>
                  <a:pt x="1088621" y="2974295"/>
                  <a:pt x="1036277" y="2934845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362030" y="3063240"/>
                </a:lnTo>
                <a:lnTo>
                  <a:pt x="378320" y="3039311"/>
                </a:lnTo>
                <a:cubicBezTo>
                  <a:pt x="380768" y="3019000"/>
                  <a:pt x="366076" y="2994928"/>
                  <a:pt x="336690" y="2990414"/>
                </a:cubicBezTo>
                <a:cubicBezTo>
                  <a:pt x="313834" y="3000946"/>
                  <a:pt x="275980" y="3009174"/>
                  <a:pt x="301871" y="3047351"/>
                </a:cubicBezTo>
                <a:lnTo>
                  <a:pt x="315101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1" name="그림 개체 틀 130">
            <a:extLst>
              <a:ext uri="{FF2B5EF4-FFF2-40B4-BE49-F238E27FC236}">
                <a16:creationId xmlns:a16="http://schemas.microsoft.com/office/drawing/2014/main" id="{E137ED6F-A2E4-44C8-8300-E16AA0C3F2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5672" y="1830324"/>
            <a:ext cx="2240280" cy="3063240"/>
          </a:xfrm>
          <a:custGeom>
            <a:avLst/>
            <a:gdLst>
              <a:gd name="connsiteX0" fmla="*/ 2089362 w 2240280"/>
              <a:gd name="connsiteY0" fmla="*/ 3027914 h 3063240"/>
              <a:gd name="connsiteX1" fmla="*/ 2092451 w 2240280"/>
              <a:gd name="connsiteY1" fmla="*/ 3033626 h 3063240"/>
              <a:gd name="connsiteX2" fmla="*/ 2089362 w 2240280"/>
              <a:gd name="connsiteY2" fmla="*/ 3027914 h 3063240"/>
              <a:gd name="connsiteX3" fmla="*/ 279456 w 2240280"/>
              <a:gd name="connsiteY3" fmla="*/ 3024314 h 3063240"/>
              <a:gd name="connsiteX4" fmla="*/ 282986 w 2240280"/>
              <a:gd name="connsiteY4" fmla="*/ 3030026 h 3063240"/>
              <a:gd name="connsiteX5" fmla="*/ 279456 w 2240280"/>
              <a:gd name="connsiteY5" fmla="*/ 3024314 h 3063240"/>
              <a:gd name="connsiteX6" fmla="*/ 1429288 w 2240280"/>
              <a:gd name="connsiteY6" fmla="*/ 3022201 h 3063240"/>
              <a:gd name="connsiteX7" fmla="*/ 1432377 w 2240280"/>
              <a:gd name="connsiteY7" fmla="*/ 3027913 h 3063240"/>
              <a:gd name="connsiteX8" fmla="*/ 1429288 w 2240280"/>
              <a:gd name="connsiteY8" fmla="*/ 3022201 h 3063240"/>
              <a:gd name="connsiteX9" fmla="*/ 1156080 w 2240280"/>
              <a:gd name="connsiteY9" fmla="*/ 2969493 h 3063240"/>
              <a:gd name="connsiteX10" fmla="*/ 1143047 w 2240280"/>
              <a:gd name="connsiteY10" fmla="*/ 3048647 h 3063240"/>
              <a:gd name="connsiteX11" fmla="*/ 1156080 w 2240280"/>
              <a:gd name="connsiteY11" fmla="*/ 2969493 h 3063240"/>
              <a:gd name="connsiteX12" fmla="*/ 1778830 w 2240280"/>
              <a:gd name="connsiteY12" fmla="*/ 2964026 h 3063240"/>
              <a:gd name="connsiteX13" fmla="*/ 1814920 w 2240280"/>
              <a:gd name="connsiteY13" fmla="*/ 3024570 h 3063240"/>
              <a:gd name="connsiteX14" fmla="*/ 1778830 w 2240280"/>
              <a:gd name="connsiteY14" fmla="*/ 2964026 h 3063240"/>
              <a:gd name="connsiteX15" fmla="*/ 2115266 w 2240280"/>
              <a:gd name="connsiteY15" fmla="*/ 2961000 h 3063240"/>
              <a:gd name="connsiteX16" fmla="*/ 2138190 w 2240280"/>
              <a:gd name="connsiteY16" fmla="*/ 3040154 h 3063240"/>
              <a:gd name="connsiteX17" fmla="*/ 2115266 w 2240280"/>
              <a:gd name="connsiteY17" fmla="*/ 2961000 h 3063240"/>
              <a:gd name="connsiteX18" fmla="*/ 1458663 w 2240280"/>
              <a:gd name="connsiteY18" fmla="*/ 2958552 h 3063240"/>
              <a:gd name="connsiteX19" fmla="*/ 1500982 w 2240280"/>
              <a:gd name="connsiteY19" fmla="*/ 3018847 h 3063240"/>
              <a:gd name="connsiteX20" fmla="*/ 1458663 w 2240280"/>
              <a:gd name="connsiteY20" fmla="*/ 2958552 h 3063240"/>
              <a:gd name="connsiteX21" fmla="*/ 913227 w 2240280"/>
              <a:gd name="connsiteY21" fmla="*/ 2955047 h 3063240"/>
              <a:gd name="connsiteX22" fmla="*/ 919748 w 2240280"/>
              <a:gd name="connsiteY22" fmla="*/ 3033627 h 3063240"/>
              <a:gd name="connsiteX23" fmla="*/ 913227 w 2240280"/>
              <a:gd name="connsiteY23" fmla="*/ 2955047 h 3063240"/>
              <a:gd name="connsiteX24" fmla="*/ 350329 w 2240280"/>
              <a:gd name="connsiteY24" fmla="*/ 2947083 h 3063240"/>
              <a:gd name="connsiteX25" fmla="*/ 392748 w 2240280"/>
              <a:gd name="connsiteY25" fmla="*/ 3010589 h 3063240"/>
              <a:gd name="connsiteX26" fmla="*/ 350329 w 2240280"/>
              <a:gd name="connsiteY26" fmla="*/ 2947083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3063240 h 3063240"/>
              <a:gd name="connsiteX30" fmla="*/ 609432 w 2240280"/>
              <a:gd name="connsiteY30" fmla="*/ 3063240 h 3063240"/>
              <a:gd name="connsiteX31" fmla="*/ 611490 w 2240280"/>
              <a:gd name="connsiteY31" fmla="*/ 3049216 h 3063240"/>
              <a:gd name="connsiteX32" fmla="*/ 576179 w 2240280"/>
              <a:gd name="connsiteY32" fmla="*/ 3013326 h 3063240"/>
              <a:gd name="connsiteX33" fmla="*/ 531425 w 2240280"/>
              <a:gd name="connsiteY33" fmla="*/ 3050349 h 3063240"/>
              <a:gd name="connsiteX34" fmla="*/ 537879 w 2240280"/>
              <a:gd name="connsiteY34" fmla="*/ 3063240 h 3063240"/>
              <a:gd name="connsiteX35" fmla="*/ 130022 w 2240280"/>
              <a:gd name="connsiteY35" fmla="*/ 3063240 h 3063240"/>
              <a:gd name="connsiteX36" fmla="*/ 131602 w 2240280"/>
              <a:gd name="connsiteY36" fmla="*/ 3062171 h 3063240"/>
              <a:gd name="connsiteX37" fmla="*/ 116492 w 2240280"/>
              <a:gd name="connsiteY37" fmla="*/ 3011547 h 3063240"/>
              <a:gd name="connsiteX38" fmla="*/ 48499 w 2240280"/>
              <a:gd name="connsiteY38" fmla="*/ 3058724 h 3063240"/>
              <a:gd name="connsiteX39" fmla="*/ 51056 w 2240280"/>
              <a:gd name="connsiteY39" fmla="*/ 3063240 h 3063240"/>
              <a:gd name="connsiteX40" fmla="*/ 0 w 2240280"/>
              <a:gd name="connsiteY40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40280" h="3063240">
                <a:moveTo>
                  <a:pt x="2089362" y="3027914"/>
                </a:moveTo>
                <a:cubicBezTo>
                  <a:pt x="2089362" y="3030770"/>
                  <a:pt x="2089362" y="3033626"/>
                  <a:pt x="2092451" y="3033626"/>
                </a:cubicBezTo>
                <a:cubicBezTo>
                  <a:pt x="2095540" y="3030770"/>
                  <a:pt x="2092451" y="3027914"/>
                  <a:pt x="2089362" y="3027914"/>
                </a:cubicBezTo>
                <a:close/>
                <a:moveTo>
                  <a:pt x="279456" y="3024314"/>
                </a:moveTo>
                <a:cubicBezTo>
                  <a:pt x="279456" y="3027170"/>
                  <a:pt x="279456" y="3030026"/>
                  <a:pt x="282986" y="3030026"/>
                </a:cubicBezTo>
                <a:cubicBezTo>
                  <a:pt x="286515" y="3027170"/>
                  <a:pt x="282986" y="3024314"/>
                  <a:pt x="279456" y="3024314"/>
                </a:cubicBezTo>
                <a:close/>
                <a:moveTo>
                  <a:pt x="1429288" y="3022201"/>
                </a:moveTo>
                <a:cubicBezTo>
                  <a:pt x="1429288" y="3025057"/>
                  <a:pt x="1429288" y="3027913"/>
                  <a:pt x="1432377" y="3027913"/>
                </a:cubicBezTo>
                <a:cubicBezTo>
                  <a:pt x="1435466" y="3027913"/>
                  <a:pt x="1432377" y="3025057"/>
                  <a:pt x="1429288" y="3022201"/>
                </a:cubicBezTo>
                <a:close/>
                <a:moveTo>
                  <a:pt x="1156080" y="2969493"/>
                </a:moveTo>
                <a:cubicBezTo>
                  <a:pt x="1103948" y="2981671"/>
                  <a:pt x="1081140" y="3030381"/>
                  <a:pt x="1143047" y="3048647"/>
                </a:cubicBezTo>
                <a:cubicBezTo>
                  <a:pt x="1191922" y="3045603"/>
                  <a:pt x="1208213" y="2981671"/>
                  <a:pt x="1156080" y="2969493"/>
                </a:cubicBezTo>
                <a:close/>
                <a:moveTo>
                  <a:pt x="1778830" y="2964026"/>
                </a:moveTo>
                <a:cubicBezTo>
                  <a:pt x="1686964" y="2997326"/>
                  <a:pt x="1746021" y="3054842"/>
                  <a:pt x="1814920" y="3024570"/>
                </a:cubicBezTo>
                <a:cubicBezTo>
                  <a:pt x="1811639" y="2997326"/>
                  <a:pt x="1811639" y="2960999"/>
                  <a:pt x="1778830" y="2964026"/>
                </a:cubicBezTo>
                <a:close/>
                <a:moveTo>
                  <a:pt x="2115266" y="2961000"/>
                </a:moveTo>
                <a:cubicBezTo>
                  <a:pt x="2039944" y="2985355"/>
                  <a:pt x="2072693" y="3034065"/>
                  <a:pt x="2138190" y="3040154"/>
                </a:cubicBezTo>
                <a:cubicBezTo>
                  <a:pt x="2187313" y="3024932"/>
                  <a:pt x="2148015" y="2967089"/>
                  <a:pt x="2115266" y="2961000"/>
                </a:cubicBezTo>
                <a:close/>
                <a:moveTo>
                  <a:pt x="1458663" y="2958552"/>
                </a:moveTo>
                <a:cubicBezTo>
                  <a:pt x="1367516" y="2979655"/>
                  <a:pt x="1445642" y="3067083"/>
                  <a:pt x="1500982" y="3018847"/>
                </a:cubicBezTo>
                <a:cubicBezTo>
                  <a:pt x="1514003" y="2997744"/>
                  <a:pt x="1471685" y="2958552"/>
                  <a:pt x="1458663" y="2958552"/>
                </a:cubicBezTo>
                <a:close/>
                <a:moveTo>
                  <a:pt x="913227" y="2955047"/>
                </a:moveTo>
                <a:cubicBezTo>
                  <a:pt x="851284" y="2952024"/>
                  <a:pt x="854544" y="3033627"/>
                  <a:pt x="919748" y="3033627"/>
                </a:cubicBezTo>
                <a:cubicBezTo>
                  <a:pt x="968650" y="3024560"/>
                  <a:pt x="952349" y="2958069"/>
                  <a:pt x="913227" y="2955047"/>
                </a:cubicBezTo>
                <a:close/>
                <a:moveTo>
                  <a:pt x="350329" y="2947083"/>
                </a:moveTo>
                <a:cubicBezTo>
                  <a:pt x="258964" y="2968252"/>
                  <a:pt x="334014" y="3049902"/>
                  <a:pt x="392748" y="3010589"/>
                </a:cubicBezTo>
                <a:cubicBezTo>
                  <a:pt x="399274" y="2980348"/>
                  <a:pt x="373170" y="2950107"/>
                  <a:pt x="350329" y="2947083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609432" y="3063240"/>
                </a:lnTo>
                <a:lnTo>
                  <a:pt x="611490" y="3049216"/>
                </a:lnTo>
                <a:cubicBezTo>
                  <a:pt x="608205" y="3030704"/>
                  <a:pt x="594245" y="3013326"/>
                  <a:pt x="576179" y="3013326"/>
                </a:cubicBezTo>
                <a:cubicBezTo>
                  <a:pt x="544975" y="3011814"/>
                  <a:pt x="530194" y="3030704"/>
                  <a:pt x="531425" y="3050349"/>
                </a:cubicBezTo>
                <a:lnTo>
                  <a:pt x="537879" y="3063240"/>
                </a:lnTo>
                <a:lnTo>
                  <a:pt x="130022" y="3063240"/>
                </a:lnTo>
                <a:lnTo>
                  <a:pt x="131602" y="3062171"/>
                </a:lnTo>
                <a:cubicBezTo>
                  <a:pt x="143444" y="3047060"/>
                  <a:pt x="142628" y="3026659"/>
                  <a:pt x="116492" y="3011547"/>
                </a:cubicBezTo>
                <a:cubicBezTo>
                  <a:pt x="84640" y="3011547"/>
                  <a:pt x="43599" y="3035348"/>
                  <a:pt x="48499" y="3058724"/>
                </a:cubicBezTo>
                <a:lnTo>
                  <a:pt x="51056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2" name="텍스트 개체 틀 30">
            <a:extLst>
              <a:ext uri="{FF2B5EF4-FFF2-40B4-BE49-F238E27FC236}">
                <a16:creationId xmlns:a16="http://schemas.microsoft.com/office/drawing/2014/main" id="{706B6829-F021-4AB0-BF76-13E9FE43181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130449" y="4943265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25" name="텍스트 개체 틀 2">
            <a:extLst>
              <a:ext uri="{FF2B5EF4-FFF2-40B4-BE49-F238E27FC236}">
                <a16:creationId xmlns:a16="http://schemas.microsoft.com/office/drawing/2014/main" id="{61BA726B-EE92-4A14-8097-88087E862A98}"/>
              </a:ext>
            </a:extLst>
          </p:cNvPr>
          <p:cNvSpPr>
            <a:spLocks noGrp="1"/>
          </p:cNvSpPr>
          <p:nvPr userDrawn="1">
            <p:ph type="body" idx="17" hasCustomPrompt="1"/>
          </p:nvPr>
        </p:nvSpPr>
        <p:spPr>
          <a:xfrm>
            <a:off x="1133835" y="5674259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4" name="텍스트 개체 틀 30">
            <a:extLst>
              <a:ext uri="{FF2B5EF4-FFF2-40B4-BE49-F238E27FC236}">
                <a16:creationId xmlns:a16="http://schemas.microsoft.com/office/drawing/2014/main" id="{3C4A52B3-08A4-416E-9FE7-66BADF4197C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3674186" y="4941973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3" name="텍스트 개체 틀 2">
            <a:extLst>
              <a:ext uri="{FF2B5EF4-FFF2-40B4-BE49-F238E27FC236}">
                <a16:creationId xmlns:a16="http://schemas.microsoft.com/office/drawing/2014/main" id="{C718FB8C-0070-4707-B6D1-54C2A9BCBC69}"/>
              </a:ext>
            </a:extLst>
          </p:cNvPr>
          <p:cNvSpPr>
            <a:spLocks noGrp="1"/>
          </p:cNvSpPr>
          <p:nvPr userDrawn="1">
            <p:ph type="body" idx="25" hasCustomPrompt="1"/>
          </p:nvPr>
        </p:nvSpPr>
        <p:spPr>
          <a:xfrm>
            <a:off x="3677572" y="5672967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6" name="텍스트 개체 틀 30">
            <a:extLst>
              <a:ext uri="{FF2B5EF4-FFF2-40B4-BE49-F238E27FC236}">
                <a16:creationId xmlns:a16="http://schemas.microsoft.com/office/drawing/2014/main" id="{74F2616B-721C-41D3-B645-BCB30B3B0CF2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254585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5" name="텍스트 개체 틀 2">
            <a:extLst>
              <a:ext uri="{FF2B5EF4-FFF2-40B4-BE49-F238E27FC236}">
                <a16:creationId xmlns:a16="http://schemas.microsoft.com/office/drawing/2014/main" id="{99B5DE96-C95A-4927-8372-2A908809F1DE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6257971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8" name="텍스트 개체 틀 30">
            <a:extLst>
              <a:ext uri="{FF2B5EF4-FFF2-40B4-BE49-F238E27FC236}">
                <a16:creationId xmlns:a16="http://schemas.microsoft.com/office/drawing/2014/main" id="{063CF178-0D4D-4710-A666-B42332D7E2AD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805599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7" name="텍스트 개체 틀 2">
            <a:extLst>
              <a:ext uri="{FF2B5EF4-FFF2-40B4-BE49-F238E27FC236}">
                <a16:creationId xmlns:a16="http://schemas.microsoft.com/office/drawing/2014/main" id="{DE963572-CB89-45B4-AF3D-1CA1EC4F009B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8808985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27" name="날짜 개체 틀 2">
            <a:extLst>
              <a:ext uri="{FF2B5EF4-FFF2-40B4-BE49-F238E27FC236}">
                <a16:creationId xmlns:a16="http://schemas.microsoft.com/office/drawing/2014/main" id="{0761F20E-A37F-44D6-BA03-5ABED9D356F2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92F3F035-3689-4AA0-9215-24A19A6AD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647741"/>
            <a:ext cx="12192000" cy="599027"/>
            <a:chOff x="5599" y="4035487"/>
            <a:chExt cx="12243348" cy="599027"/>
          </a:xfrm>
          <a:solidFill>
            <a:schemeClr val="bg1"/>
          </a:solidFill>
        </p:grpSpPr>
        <p:sp>
          <p:nvSpPr>
            <p:cNvPr id="140" name="자유형(F) 6">
              <a:extLst>
                <a:ext uri="{FF2B5EF4-FFF2-40B4-BE49-F238E27FC236}">
                  <a16:creationId xmlns:a16="http://schemas.microsoft.com/office/drawing/2014/main" id="{99740A81-5221-4E12-8995-02185F171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8465" y="4468860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105">
              <a:extLst>
                <a:ext uri="{FF2B5EF4-FFF2-40B4-BE49-F238E27FC236}">
                  <a16:creationId xmlns:a16="http://schemas.microsoft.com/office/drawing/2014/main" id="{25CC5B8D-2B4F-4292-8B46-E470AB7A7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027" y="4040676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06">
              <a:extLst>
                <a:ext uri="{FF2B5EF4-FFF2-40B4-BE49-F238E27FC236}">
                  <a16:creationId xmlns:a16="http://schemas.microsoft.com/office/drawing/2014/main" id="{2B4B5D4E-4EF1-4FF9-8BC0-284E5ADA7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90" y="405210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07">
              <a:extLst>
                <a:ext uri="{FF2B5EF4-FFF2-40B4-BE49-F238E27FC236}">
                  <a16:creationId xmlns:a16="http://schemas.microsoft.com/office/drawing/2014/main" id="{CA50D5C0-804A-47A9-B122-35F4027E6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165" y="412880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08">
              <a:extLst>
                <a:ext uri="{FF2B5EF4-FFF2-40B4-BE49-F238E27FC236}">
                  <a16:creationId xmlns:a16="http://schemas.microsoft.com/office/drawing/2014/main" id="{5F06E433-821E-4A7C-81F5-0E8E427EA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517" y="4064340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09">
              <a:extLst>
                <a:ext uri="{FF2B5EF4-FFF2-40B4-BE49-F238E27FC236}">
                  <a16:creationId xmlns:a16="http://schemas.microsoft.com/office/drawing/2014/main" id="{E3FA971B-AA64-42ED-BCDC-905897AEB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592" y="4067606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10">
              <a:extLst>
                <a:ext uri="{FF2B5EF4-FFF2-40B4-BE49-F238E27FC236}">
                  <a16:creationId xmlns:a16="http://schemas.microsoft.com/office/drawing/2014/main" id="{D3CCD5C7-AE8D-4044-8DC1-194AE71EC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68" y="4069354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11">
              <a:extLst>
                <a:ext uri="{FF2B5EF4-FFF2-40B4-BE49-F238E27FC236}">
                  <a16:creationId xmlns:a16="http://schemas.microsoft.com/office/drawing/2014/main" id="{0AB715A9-313B-490F-9D58-A98E0AD60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31" y="4079846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112">
              <a:extLst>
                <a:ext uri="{FF2B5EF4-FFF2-40B4-BE49-F238E27FC236}">
                  <a16:creationId xmlns:a16="http://schemas.microsoft.com/office/drawing/2014/main" id="{2A230FE5-1901-49BA-9E4E-5A8F5F59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890" y="403548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122">
              <a:extLst>
                <a:ext uri="{FF2B5EF4-FFF2-40B4-BE49-F238E27FC236}">
                  <a16:creationId xmlns:a16="http://schemas.microsoft.com/office/drawing/2014/main" id="{84C86281-8142-4E23-AC54-A5483903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982" y="4369565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123">
              <a:extLst>
                <a:ext uri="{FF2B5EF4-FFF2-40B4-BE49-F238E27FC236}">
                  <a16:creationId xmlns:a16="http://schemas.microsoft.com/office/drawing/2014/main" id="{40DC0C74-ABAA-46CA-A9C7-948089E93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24" y="4338963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130">
              <a:extLst>
                <a:ext uri="{FF2B5EF4-FFF2-40B4-BE49-F238E27FC236}">
                  <a16:creationId xmlns:a16="http://schemas.microsoft.com/office/drawing/2014/main" id="{13E86B1C-7B49-4F4B-9FA9-AA34F2D27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75" y="433580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131">
              <a:extLst>
                <a:ext uri="{FF2B5EF4-FFF2-40B4-BE49-F238E27FC236}">
                  <a16:creationId xmlns:a16="http://schemas.microsoft.com/office/drawing/2014/main" id="{901154C6-E940-4B36-AB93-5412ECCB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617" y="4366709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132">
              <a:extLst>
                <a:ext uri="{FF2B5EF4-FFF2-40B4-BE49-F238E27FC236}">
                  <a16:creationId xmlns:a16="http://schemas.microsoft.com/office/drawing/2014/main" id="{D6BBBC8F-214B-43C1-BB2F-91A4B4B40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6093" y="4408127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134">
              <a:extLst>
                <a:ext uri="{FF2B5EF4-FFF2-40B4-BE49-F238E27FC236}">
                  <a16:creationId xmlns:a16="http://schemas.microsoft.com/office/drawing/2014/main" id="{7E4093A0-4955-4047-BF86-839B31F8E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390" y="4414096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135">
              <a:extLst>
                <a:ext uri="{FF2B5EF4-FFF2-40B4-BE49-F238E27FC236}">
                  <a16:creationId xmlns:a16="http://schemas.microsoft.com/office/drawing/2014/main" id="{5B3945C1-8189-4FAF-B049-E627BBF3B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30" y="432019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141">
              <a:extLst>
                <a:ext uri="{FF2B5EF4-FFF2-40B4-BE49-F238E27FC236}">
                  <a16:creationId xmlns:a16="http://schemas.microsoft.com/office/drawing/2014/main" id="{0E5587C1-906C-4BD9-982B-16F398834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320" y="4394603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91">
              <a:extLst>
                <a:ext uri="{FF2B5EF4-FFF2-40B4-BE49-F238E27FC236}">
                  <a16:creationId xmlns:a16="http://schemas.microsoft.com/office/drawing/2014/main" id="{2EDD7529-9C5D-454E-91C1-65E9F6DE6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818" y="4127559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92">
              <a:extLst>
                <a:ext uri="{FF2B5EF4-FFF2-40B4-BE49-F238E27FC236}">
                  <a16:creationId xmlns:a16="http://schemas.microsoft.com/office/drawing/2014/main" id="{26605D43-19F9-4E6E-B65F-BBFE36663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939" y="40643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93">
              <a:extLst>
                <a:ext uri="{FF2B5EF4-FFF2-40B4-BE49-F238E27FC236}">
                  <a16:creationId xmlns:a16="http://schemas.microsoft.com/office/drawing/2014/main" id="{462BAC51-967C-4C43-803D-7697829BF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677" y="4086897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94">
              <a:extLst>
                <a:ext uri="{FF2B5EF4-FFF2-40B4-BE49-F238E27FC236}">
                  <a16:creationId xmlns:a16="http://schemas.microsoft.com/office/drawing/2014/main" id="{608BA166-D58A-4310-9555-FCC28B6D7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384" y="4172987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95">
              <a:extLst>
                <a:ext uri="{FF2B5EF4-FFF2-40B4-BE49-F238E27FC236}">
                  <a16:creationId xmlns:a16="http://schemas.microsoft.com/office/drawing/2014/main" id="{EBCE5FFF-4A92-4607-B857-45738461D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753" y="4117090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96">
              <a:extLst>
                <a:ext uri="{FF2B5EF4-FFF2-40B4-BE49-F238E27FC236}">
                  <a16:creationId xmlns:a16="http://schemas.microsoft.com/office/drawing/2014/main" id="{AA66584B-7387-4E89-9D56-EA271062B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160" y="4123618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97">
              <a:extLst>
                <a:ext uri="{FF2B5EF4-FFF2-40B4-BE49-F238E27FC236}">
                  <a16:creationId xmlns:a16="http://schemas.microsoft.com/office/drawing/2014/main" id="{3F3C1C84-C8D4-4027-B985-2ADA06300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28" y="4126066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98">
              <a:extLst>
                <a:ext uri="{FF2B5EF4-FFF2-40B4-BE49-F238E27FC236}">
                  <a16:creationId xmlns:a16="http://schemas.microsoft.com/office/drawing/2014/main" id="{459FA48B-B518-48C0-9D6C-350862CDA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420" y="4126066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9">
              <a:extLst>
                <a:ext uri="{FF2B5EF4-FFF2-40B4-BE49-F238E27FC236}">
                  <a16:creationId xmlns:a16="http://schemas.microsoft.com/office/drawing/2014/main" id="{388CCC4E-7716-4872-8B04-C4A87BE7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605" y="412606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100">
              <a:extLst>
                <a:ext uri="{FF2B5EF4-FFF2-40B4-BE49-F238E27FC236}">
                  <a16:creationId xmlns:a16="http://schemas.microsoft.com/office/drawing/2014/main" id="{3C6F2E8C-956B-482B-B1B7-365D0A3A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953" y="4126065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101">
              <a:extLst>
                <a:ext uri="{FF2B5EF4-FFF2-40B4-BE49-F238E27FC236}">
                  <a16:creationId xmlns:a16="http://schemas.microsoft.com/office/drawing/2014/main" id="{FA29827B-FF1A-4BF6-8B04-B436455C2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166" y="4132595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102">
              <a:extLst>
                <a:ext uri="{FF2B5EF4-FFF2-40B4-BE49-F238E27FC236}">
                  <a16:creationId xmlns:a16="http://schemas.microsoft.com/office/drawing/2014/main" id="{13D7F7A9-80A9-47CD-A28B-BF5CF1C2D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358" y="413590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103">
              <a:extLst>
                <a:ext uri="{FF2B5EF4-FFF2-40B4-BE49-F238E27FC236}">
                  <a16:creationId xmlns:a16="http://schemas.microsoft.com/office/drawing/2014/main" id="{28DBB321-5CFC-4A68-8BC4-5E4733126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251" y="41415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4">
              <a:extLst>
                <a:ext uri="{FF2B5EF4-FFF2-40B4-BE49-F238E27FC236}">
                  <a16:creationId xmlns:a16="http://schemas.microsoft.com/office/drawing/2014/main" id="{EF7FC1A2-6FF6-4A37-A203-4C85AAE42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517" y="4141570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13">
              <a:extLst>
                <a:ext uri="{FF2B5EF4-FFF2-40B4-BE49-F238E27FC236}">
                  <a16:creationId xmlns:a16="http://schemas.microsoft.com/office/drawing/2014/main" id="{C8BE97DD-832F-48C8-8E94-1A8D46CCB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38" y="4187267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114">
              <a:extLst>
                <a:ext uri="{FF2B5EF4-FFF2-40B4-BE49-F238E27FC236}">
                  <a16:creationId xmlns:a16="http://schemas.microsoft.com/office/drawing/2014/main" id="{47940738-2CE0-4693-9CFA-9A98C5591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192" y="4187267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15">
              <a:extLst>
                <a:ext uri="{FF2B5EF4-FFF2-40B4-BE49-F238E27FC236}">
                  <a16:creationId xmlns:a16="http://schemas.microsoft.com/office/drawing/2014/main" id="{E6DE99E4-8F2B-4271-B173-DA8A2B994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046" y="419298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117">
              <a:extLst>
                <a:ext uri="{FF2B5EF4-FFF2-40B4-BE49-F238E27FC236}">
                  <a16:creationId xmlns:a16="http://schemas.microsoft.com/office/drawing/2014/main" id="{CCD1D750-349B-4A6E-94BD-5E245174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283" y="4205221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118">
              <a:extLst>
                <a:ext uri="{FF2B5EF4-FFF2-40B4-BE49-F238E27FC236}">
                  <a16:creationId xmlns:a16="http://schemas.microsoft.com/office/drawing/2014/main" id="{7A128DE6-AB3A-47FD-8BBB-D1AABDB0F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7" y="4208484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119">
              <a:extLst>
                <a:ext uri="{FF2B5EF4-FFF2-40B4-BE49-F238E27FC236}">
                  <a16:creationId xmlns:a16="http://schemas.microsoft.com/office/drawing/2014/main" id="{E33B2B28-24CE-4EB2-B55F-4DBB083C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792" y="4149209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120">
              <a:extLst>
                <a:ext uri="{FF2B5EF4-FFF2-40B4-BE49-F238E27FC236}">
                  <a16:creationId xmlns:a16="http://schemas.microsoft.com/office/drawing/2014/main" id="{98E7CEF9-6063-4BE2-B8FA-AA4C70E39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456" y="4451168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121">
              <a:extLst>
                <a:ext uri="{FF2B5EF4-FFF2-40B4-BE49-F238E27FC236}">
                  <a16:creationId xmlns:a16="http://schemas.microsoft.com/office/drawing/2014/main" id="{CB7BE427-D41C-4A40-99EF-918EEC038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666" y="446215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125">
              <a:extLst>
                <a:ext uri="{FF2B5EF4-FFF2-40B4-BE49-F238E27FC236}">
                  <a16:creationId xmlns:a16="http://schemas.microsoft.com/office/drawing/2014/main" id="{4E924328-6784-433C-AF11-3110F44A4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621" y="4440265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126">
              <a:extLst>
                <a:ext uri="{FF2B5EF4-FFF2-40B4-BE49-F238E27FC236}">
                  <a16:creationId xmlns:a16="http://schemas.microsoft.com/office/drawing/2014/main" id="{2DA6AE14-C99F-4602-A37E-57780CCC1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433" y="4452099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127">
              <a:extLst>
                <a:ext uri="{FF2B5EF4-FFF2-40B4-BE49-F238E27FC236}">
                  <a16:creationId xmlns:a16="http://schemas.microsoft.com/office/drawing/2014/main" id="{D32CD763-6399-4CFB-AA6E-B79F4E6E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1217" y="4452098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128">
              <a:extLst>
                <a:ext uri="{FF2B5EF4-FFF2-40B4-BE49-F238E27FC236}">
                  <a16:creationId xmlns:a16="http://schemas.microsoft.com/office/drawing/2014/main" id="{3D914E7C-256C-46D6-827E-EA6CA5AF8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407" y="445536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129">
              <a:extLst>
                <a:ext uri="{FF2B5EF4-FFF2-40B4-BE49-F238E27FC236}">
                  <a16:creationId xmlns:a16="http://schemas.microsoft.com/office/drawing/2014/main" id="{A6E1C7B8-4A4A-46BE-A5F4-2D7874D9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203" y="4455361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133">
              <a:extLst>
                <a:ext uri="{FF2B5EF4-FFF2-40B4-BE49-F238E27FC236}">
                  <a16:creationId xmlns:a16="http://schemas.microsoft.com/office/drawing/2014/main" id="{EADAF222-A457-47FD-A48D-66DDB8A21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019" y="4464339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136">
              <a:extLst>
                <a:ext uri="{FF2B5EF4-FFF2-40B4-BE49-F238E27FC236}">
                  <a16:creationId xmlns:a16="http://schemas.microsoft.com/office/drawing/2014/main" id="{306BBD6A-B057-4570-852D-E0651C40F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116" y="4476205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37">
              <a:extLst>
                <a:ext uri="{FF2B5EF4-FFF2-40B4-BE49-F238E27FC236}">
                  <a16:creationId xmlns:a16="http://schemas.microsoft.com/office/drawing/2014/main" id="{230FA988-A8A7-424A-8721-115C179C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235" y="447984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38">
              <a:extLst>
                <a:ext uri="{FF2B5EF4-FFF2-40B4-BE49-F238E27FC236}">
                  <a16:creationId xmlns:a16="http://schemas.microsoft.com/office/drawing/2014/main" id="{EA614D08-E69B-4334-A276-4E0F2CB6F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678" y="4482292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9">
              <a:extLst>
                <a:ext uri="{FF2B5EF4-FFF2-40B4-BE49-F238E27FC236}">
                  <a16:creationId xmlns:a16="http://schemas.microsoft.com/office/drawing/2014/main" id="{F390B3DF-3AFC-4F8B-BE3D-1DDDF4951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6" y="448881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0">
              <a:extLst>
                <a:ext uri="{FF2B5EF4-FFF2-40B4-BE49-F238E27FC236}">
                  <a16:creationId xmlns:a16="http://schemas.microsoft.com/office/drawing/2014/main" id="{E20F6892-0019-4E22-BD4A-EA967C416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217" y="4492083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42">
              <a:extLst>
                <a:ext uri="{FF2B5EF4-FFF2-40B4-BE49-F238E27FC236}">
                  <a16:creationId xmlns:a16="http://schemas.microsoft.com/office/drawing/2014/main" id="{693BAB0E-82D3-4A17-9925-21139AB33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778" y="4519012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43">
              <a:extLst>
                <a:ext uri="{FF2B5EF4-FFF2-40B4-BE49-F238E27FC236}">
                  <a16:creationId xmlns:a16="http://schemas.microsoft.com/office/drawing/2014/main" id="{FB2B2BA3-A2B6-40A6-BF52-BF239B92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847" y="4522275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144">
              <a:extLst>
                <a:ext uri="{FF2B5EF4-FFF2-40B4-BE49-F238E27FC236}">
                  <a16:creationId xmlns:a16="http://schemas.microsoft.com/office/drawing/2014/main" id="{79967593-A854-42F4-9593-7B3BF8AB0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356" y="4519012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145">
              <a:extLst>
                <a:ext uri="{FF2B5EF4-FFF2-40B4-BE49-F238E27FC236}">
                  <a16:creationId xmlns:a16="http://schemas.microsoft.com/office/drawing/2014/main" id="{BE9B9DE0-56A4-405A-BDB4-0DF634EC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377" y="4524725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8">
              <a:extLst>
                <a:ext uri="{FF2B5EF4-FFF2-40B4-BE49-F238E27FC236}">
                  <a16:creationId xmlns:a16="http://schemas.microsoft.com/office/drawing/2014/main" id="{1D9BDF90-B4AC-41E9-B6D5-591A035FD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868" y="448270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8">
              <a:extLst>
                <a:ext uri="{FF2B5EF4-FFF2-40B4-BE49-F238E27FC236}">
                  <a16:creationId xmlns:a16="http://schemas.microsoft.com/office/drawing/2014/main" id="{8BEB95FE-8EB4-4A09-89FD-46DBD2D6B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7" y="404488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106">
              <a:extLst>
                <a:ext uri="{FF2B5EF4-FFF2-40B4-BE49-F238E27FC236}">
                  <a16:creationId xmlns:a16="http://schemas.microsoft.com/office/drawing/2014/main" id="{0DE09F64-D125-4416-91E1-C40636D0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" y="42593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120">
              <a:extLst>
                <a:ext uri="{FF2B5EF4-FFF2-40B4-BE49-F238E27FC236}">
                  <a16:creationId xmlns:a16="http://schemas.microsoft.com/office/drawing/2014/main" id="{CF304B6B-0C9C-46DA-A929-EBBBF97F6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23" y="414502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120">
              <a:extLst>
                <a:ext uri="{FF2B5EF4-FFF2-40B4-BE49-F238E27FC236}">
                  <a16:creationId xmlns:a16="http://schemas.microsoft.com/office/drawing/2014/main" id="{D6D03778-AAAF-4165-97E5-2721789C7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5006" y="4153810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125">
              <a:extLst>
                <a:ext uri="{FF2B5EF4-FFF2-40B4-BE49-F238E27FC236}">
                  <a16:creationId xmlns:a16="http://schemas.microsoft.com/office/drawing/2014/main" id="{82C4E8D7-26EB-4770-A64A-6BBA2659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269" y="4433273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137">
              <a:extLst>
                <a:ext uri="{FF2B5EF4-FFF2-40B4-BE49-F238E27FC236}">
                  <a16:creationId xmlns:a16="http://schemas.microsoft.com/office/drawing/2014/main" id="{8700AEB4-C15F-422F-BE5D-52E733B7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866" y="4165644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6">
              <a:extLst>
                <a:ext uri="{FF2B5EF4-FFF2-40B4-BE49-F238E27FC236}">
                  <a16:creationId xmlns:a16="http://schemas.microsoft.com/office/drawing/2014/main" id="{7F6E36F5-1E93-4F98-86FC-45E02CE51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9087" y="4392994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105">
              <a:extLst>
                <a:ext uri="{FF2B5EF4-FFF2-40B4-BE49-F238E27FC236}">
                  <a16:creationId xmlns:a16="http://schemas.microsoft.com/office/drawing/2014/main" id="{B195FE90-251B-4CD9-8FB7-6AEBB727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4237" y="4198327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106">
              <a:extLst>
                <a:ext uri="{FF2B5EF4-FFF2-40B4-BE49-F238E27FC236}">
                  <a16:creationId xmlns:a16="http://schemas.microsoft.com/office/drawing/2014/main" id="{4C61FDFB-87A7-42F7-987B-6490660B1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763" y="415291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107">
              <a:extLst>
                <a:ext uri="{FF2B5EF4-FFF2-40B4-BE49-F238E27FC236}">
                  <a16:creationId xmlns:a16="http://schemas.microsoft.com/office/drawing/2014/main" id="{1726F49C-76B2-465B-80AC-9B21486AE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3638" y="422961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108">
              <a:extLst>
                <a:ext uri="{FF2B5EF4-FFF2-40B4-BE49-F238E27FC236}">
                  <a16:creationId xmlns:a16="http://schemas.microsoft.com/office/drawing/2014/main" id="{683B4369-207D-4F9D-965F-BB635AFA5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990" y="4165154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109">
              <a:extLst>
                <a:ext uri="{FF2B5EF4-FFF2-40B4-BE49-F238E27FC236}">
                  <a16:creationId xmlns:a16="http://schemas.microsoft.com/office/drawing/2014/main" id="{DE86E126-8990-4057-955E-D03DE96E1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0505" y="4197800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110">
              <a:extLst>
                <a:ext uri="{FF2B5EF4-FFF2-40B4-BE49-F238E27FC236}">
                  <a16:creationId xmlns:a16="http://schemas.microsoft.com/office/drawing/2014/main" id="{6EBFB23D-5359-41D2-A7FB-A99CD307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7174" y="4170168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111">
              <a:extLst>
                <a:ext uri="{FF2B5EF4-FFF2-40B4-BE49-F238E27FC236}">
                  <a16:creationId xmlns:a16="http://schemas.microsoft.com/office/drawing/2014/main" id="{89F3068A-2BEE-4596-B5AD-EC223AE15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2304" y="4180660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112">
              <a:extLst>
                <a:ext uri="{FF2B5EF4-FFF2-40B4-BE49-F238E27FC236}">
                  <a16:creationId xmlns:a16="http://schemas.microsoft.com/office/drawing/2014/main" id="{139FFB14-254D-4143-8C68-96B1D764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7475" y="416841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122">
              <a:extLst>
                <a:ext uri="{FF2B5EF4-FFF2-40B4-BE49-F238E27FC236}">
                  <a16:creationId xmlns:a16="http://schemas.microsoft.com/office/drawing/2014/main" id="{C257722A-CFB9-40DC-9980-9916CB28D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460" y="4482700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130">
              <a:extLst>
                <a:ext uri="{FF2B5EF4-FFF2-40B4-BE49-F238E27FC236}">
                  <a16:creationId xmlns:a16="http://schemas.microsoft.com/office/drawing/2014/main" id="{EA6FC9DE-A11B-43FA-9F2D-D62CC1359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52" y="4485962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131">
              <a:extLst>
                <a:ext uri="{FF2B5EF4-FFF2-40B4-BE49-F238E27FC236}">
                  <a16:creationId xmlns:a16="http://schemas.microsoft.com/office/drawing/2014/main" id="{0DA010D8-C8C2-4ECF-A60B-42770CC9B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079" y="446923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3" name="자유형(F) 132">
              <a:extLst>
                <a:ext uri="{FF2B5EF4-FFF2-40B4-BE49-F238E27FC236}">
                  <a16:creationId xmlns:a16="http://schemas.microsoft.com/office/drawing/2014/main" id="{3E9D7386-D9CC-4737-84B7-B40D7B40B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66" y="4508941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4" name="자유형(F) 134">
              <a:extLst>
                <a:ext uri="{FF2B5EF4-FFF2-40B4-BE49-F238E27FC236}">
                  <a16:creationId xmlns:a16="http://schemas.microsoft.com/office/drawing/2014/main" id="{A97A5472-CDD2-4556-8715-F51CE47AC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863" y="4514910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5" name="자유형(F) 135">
              <a:extLst>
                <a:ext uri="{FF2B5EF4-FFF2-40B4-BE49-F238E27FC236}">
                  <a16:creationId xmlns:a16="http://schemas.microsoft.com/office/drawing/2014/main" id="{A4BECAD8-1A1E-4A70-86F1-1A547EDB4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010" y="448758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6" name="자유형(F) 141">
              <a:extLst>
                <a:ext uri="{FF2B5EF4-FFF2-40B4-BE49-F238E27FC236}">
                  <a16:creationId xmlns:a16="http://schemas.microsoft.com/office/drawing/2014/main" id="{F5016102-D6B2-484A-954E-7F5C5997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370" y="44713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7" name="자유형(F) 91">
              <a:extLst>
                <a:ext uri="{FF2B5EF4-FFF2-40B4-BE49-F238E27FC236}">
                  <a16:creationId xmlns:a16="http://schemas.microsoft.com/office/drawing/2014/main" id="{4C557542-CAA4-4E5D-8F61-DA0747A38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291" y="4228373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8" name="자유형(F) 92">
              <a:extLst>
                <a:ext uri="{FF2B5EF4-FFF2-40B4-BE49-F238E27FC236}">
                  <a16:creationId xmlns:a16="http://schemas.microsoft.com/office/drawing/2014/main" id="{6EA33457-BBDB-466F-8D6C-12539EF00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412" y="4165153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9" name="자유형(F) 93">
              <a:extLst>
                <a:ext uri="{FF2B5EF4-FFF2-40B4-BE49-F238E27FC236}">
                  <a16:creationId xmlns:a16="http://schemas.microsoft.com/office/drawing/2014/main" id="{BFE7FCC7-0BA1-4F9E-892C-F7D1D2FA8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4050" y="4187563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0" name="자유형(F) 94">
              <a:extLst>
                <a:ext uri="{FF2B5EF4-FFF2-40B4-BE49-F238E27FC236}">
                  <a16:creationId xmlns:a16="http://schemas.microsoft.com/office/drawing/2014/main" id="{484BD59A-663E-4B0A-AF93-2DD323C3E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857" y="4225991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1" name="자유형(F) 95">
              <a:extLst>
                <a:ext uri="{FF2B5EF4-FFF2-40B4-BE49-F238E27FC236}">
                  <a16:creationId xmlns:a16="http://schemas.microsoft.com/office/drawing/2014/main" id="{A082594B-CD63-48E0-B02A-FED5D4E73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3226" y="4170094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2" name="자유형(F) 96">
              <a:extLst>
                <a:ext uri="{FF2B5EF4-FFF2-40B4-BE49-F238E27FC236}">
                  <a16:creationId xmlns:a16="http://schemas.microsoft.com/office/drawing/2014/main" id="{3E5F3874-DF71-4F8D-A3DA-395CEAB88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1633" y="4176622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3" name="자유형(F) 97">
              <a:extLst>
                <a:ext uri="{FF2B5EF4-FFF2-40B4-BE49-F238E27FC236}">
                  <a16:creationId xmlns:a16="http://schemas.microsoft.com/office/drawing/2014/main" id="{E91C4750-FE61-4011-88FE-C1F6AE720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5301" y="4179070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4" name="자유형(F) 98">
              <a:extLst>
                <a:ext uri="{FF2B5EF4-FFF2-40B4-BE49-F238E27FC236}">
                  <a16:creationId xmlns:a16="http://schemas.microsoft.com/office/drawing/2014/main" id="{8B2BA328-EDF3-41B1-A4D7-FCCF13815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6893" y="4179070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5" name="자유형(F) 99">
              <a:extLst>
                <a:ext uri="{FF2B5EF4-FFF2-40B4-BE49-F238E27FC236}">
                  <a16:creationId xmlns:a16="http://schemas.microsoft.com/office/drawing/2014/main" id="{148C7F81-950B-4B9C-A60D-D4225F4C8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0078" y="4179068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6" name="자유형(F) 100">
              <a:extLst>
                <a:ext uri="{FF2B5EF4-FFF2-40B4-BE49-F238E27FC236}">
                  <a16:creationId xmlns:a16="http://schemas.microsoft.com/office/drawing/2014/main" id="{E37768EC-6B42-4618-A1AE-10586D23A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2426" y="417906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7" name="자유형(F) 101">
              <a:extLst>
                <a:ext uri="{FF2B5EF4-FFF2-40B4-BE49-F238E27FC236}">
                  <a16:creationId xmlns:a16="http://schemas.microsoft.com/office/drawing/2014/main" id="{1B32FF0C-81A8-4A89-9F43-2D0E2DB6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9639" y="4185599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8" name="자유형(F) 104">
              <a:extLst>
                <a:ext uri="{FF2B5EF4-FFF2-40B4-BE49-F238E27FC236}">
                  <a16:creationId xmlns:a16="http://schemas.microsoft.com/office/drawing/2014/main" id="{7C9FCEBB-8D41-4EC8-84B2-E737029CA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8990" y="4242384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9" name="자유형(F) 113">
              <a:extLst>
                <a:ext uri="{FF2B5EF4-FFF2-40B4-BE49-F238E27FC236}">
                  <a16:creationId xmlns:a16="http://schemas.microsoft.com/office/drawing/2014/main" id="{F919FE54-4CAB-480C-814D-51B1FE19F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7211" y="4240271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0" name="자유형(F) 114">
              <a:extLst>
                <a:ext uri="{FF2B5EF4-FFF2-40B4-BE49-F238E27FC236}">
                  <a16:creationId xmlns:a16="http://schemas.microsoft.com/office/drawing/2014/main" id="{A91A2E0D-4CBE-4BE7-B091-D444FE0DF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665" y="4240271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1" name="자유형(F) 115">
              <a:extLst>
                <a:ext uri="{FF2B5EF4-FFF2-40B4-BE49-F238E27FC236}">
                  <a16:creationId xmlns:a16="http://schemas.microsoft.com/office/drawing/2014/main" id="{8F3EFFD2-B1A4-48E0-B8B5-38EA98B65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9" y="4245984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2" name="자유형(F) 120">
              <a:extLst>
                <a:ext uri="{FF2B5EF4-FFF2-40B4-BE49-F238E27FC236}">
                  <a16:creationId xmlns:a16="http://schemas.microsoft.com/office/drawing/2014/main" id="{44C07687-5032-4DF9-9920-F2C79C60B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7231" y="440319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3" name="자유형(F) 121">
              <a:extLst>
                <a:ext uri="{FF2B5EF4-FFF2-40B4-BE49-F238E27FC236}">
                  <a16:creationId xmlns:a16="http://schemas.microsoft.com/office/drawing/2014/main" id="{3A4D0A12-0FFF-4C12-BA32-FCAEABE92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3080" y="4426415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4" name="자유형(F) 125">
              <a:extLst>
                <a:ext uri="{FF2B5EF4-FFF2-40B4-BE49-F238E27FC236}">
                  <a16:creationId xmlns:a16="http://schemas.microsoft.com/office/drawing/2014/main" id="{C3E12973-FC62-41C9-8E9A-DC1B8F13F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9094" y="4541079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5" name="자유형(F) 126">
              <a:extLst>
                <a:ext uri="{FF2B5EF4-FFF2-40B4-BE49-F238E27FC236}">
                  <a16:creationId xmlns:a16="http://schemas.microsoft.com/office/drawing/2014/main" id="{31E9B4C7-9273-4A3C-BE35-ADC52C012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5906" y="4433388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6" name="자유형(F) 127">
              <a:extLst>
                <a:ext uri="{FF2B5EF4-FFF2-40B4-BE49-F238E27FC236}">
                  <a16:creationId xmlns:a16="http://schemas.microsoft.com/office/drawing/2014/main" id="{391FA811-6CCD-4B2F-B087-21D2FE754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690" y="4433387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7" name="자유형(F) 128">
              <a:extLst>
                <a:ext uri="{FF2B5EF4-FFF2-40B4-BE49-F238E27FC236}">
                  <a16:creationId xmlns:a16="http://schemas.microsoft.com/office/drawing/2014/main" id="{2C2300E6-82D6-4955-84BD-A84D0E626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880" y="453227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8" name="자유형(F) 129">
              <a:extLst>
                <a:ext uri="{FF2B5EF4-FFF2-40B4-BE49-F238E27FC236}">
                  <a16:creationId xmlns:a16="http://schemas.microsoft.com/office/drawing/2014/main" id="{A6DC0359-B40D-4F1B-BA5A-30D09D818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5676" y="4436650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9" name="자유형(F) 133">
              <a:extLst>
                <a:ext uri="{FF2B5EF4-FFF2-40B4-BE49-F238E27FC236}">
                  <a16:creationId xmlns:a16="http://schemas.microsoft.com/office/drawing/2014/main" id="{61F1994B-477A-4FC7-A6A7-25CA62B4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492" y="4445628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0" name="자유형(F) 136">
              <a:extLst>
                <a:ext uri="{FF2B5EF4-FFF2-40B4-BE49-F238E27FC236}">
                  <a16:creationId xmlns:a16="http://schemas.microsoft.com/office/drawing/2014/main" id="{BB5E2D1F-C8F2-49B1-BB6F-2205DEF3E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498" y="4494939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1" name="자유형(F) 137">
              <a:extLst>
                <a:ext uri="{FF2B5EF4-FFF2-40B4-BE49-F238E27FC236}">
                  <a16:creationId xmlns:a16="http://schemas.microsoft.com/office/drawing/2014/main" id="{1913FC04-A93C-4927-A7D6-B1A669A10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3708" y="4461132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2" name="자유형(F) 138">
              <a:extLst>
                <a:ext uri="{FF2B5EF4-FFF2-40B4-BE49-F238E27FC236}">
                  <a16:creationId xmlns:a16="http://schemas.microsoft.com/office/drawing/2014/main" id="{EBC5842B-78C5-4DF1-A99E-74D007DB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1151" y="4463581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3" name="자유형(F) 140">
              <a:extLst>
                <a:ext uri="{FF2B5EF4-FFF2-40B4-BE49-F238E27FC236}">
                  <a16:creationId xmlns:a16="http://schemas.microsoft.com/office/drawing/2014/main" id="{4005845B-2D55-4BF2-966F-1917825A9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0690" y="4473372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4" name="자유형(F) 142">
              <a:extLst>
                <a:ext uri="{FF2B5EF4-FFF2-40B4-BE49-F238E27FC236}">
                  <a16:creationId xmlns:a16="http://schemas.microsoft.com/office/drawing/2014/main" id="{EB211B49-DC08-4336-A8EE-5C55AE312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1251" y="4500301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5" name="자유형(F) 125">
              <a:extLst>
                <a:ext uri="{FF2B5EF4-FFF2-40B4-BE49-F238E27FC236}">
                  <a16:creationId xmlns:a16="http://schemas.microsoft.com/office/drawing/2014/main" id="{5E80A879-6579-477F-9DB2-3633F3494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3742" y="4534087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6" name="자유형(F) 137">
              <a:extLst>
                <a:ext uri="{FF2B5EF4-FFF2-40B4-BE49-F238E27FC236}">
                  <a16:creationId xmlns:a16="http://schemas.microsoft.com/office/drawing/2014/main" id="{841E920F-A008-4C06-AC7B-A53CB3254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1339" y="4218648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454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시간 표시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4C3494DB-594F-4ED0-BB97-02210D5E2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7" descr="내용 개체 틀 시간 표시 막대">
            <a:extLst>
              <a:ext uri="{FF2B5EF4-FFF2-40B4-BE49-F238E27FC236}">
                <a16:creationId xmlns:a16="http://schemas.microsoft.com/office/drawing/2014/main" id="{25C75F2E-0C6C-4210-B94C-420773FE456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25625"/>
            <a:ext cx="10515599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8149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2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2920"/>
            <a:ext cx="989993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189550" y="1678169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189551" y="2502081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C6B28BCD-4695-49B4-861A-4EBAAB5FA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39317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FE24FFCF-8240-4047-B040-925E963392D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539318" y="2505075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2086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A506FCE5-3E35-49DD-A583-D6C2702FE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3213165-521F-4723-9555-AD2B921FE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267"/>
            <a:ext cx="6095998" cy="684746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7505E6A2-DFDA-42CA-9609-1EDCD008E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1152" y="576072"/>
            <a:ext cx="4389120" cy="134416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C89A5-B32F-4401-A14F-03356EEE9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35246" y="5267"/>
            <a:ext cx="510538" cy="6804779"/>
            <a:chOff x="5835246" y="5267"/>
            <a:chExt cx="510538" cy="6804779"/>
          </a:xfrm>
        </p:grpSpPr>
        <p:sp>
          <p:nvSpPr>
            <p:cNvPr id="12" name="자유형(F) 8">
              <a:extLst>
                <a:ext uri="{FF2B5EF4-FFF2-40B4-BE49-F238E27FC236}">
                  <a16:creationId xmlns:a16="http://schemas.microsoft.com/office/drawing/2014/main" id="{20B8F440-B4B3-401E-B3CB-355486A7A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7309" y="670040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EA7FED42-6959-4457-81EA-24DD2CD7AD7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8422" y="779148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2EB8F5DB-E978-4632-8B94-6A35AC1D64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96380" y="99685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29926419-08A8-4897-84C0-7DA191A4A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466" y="1235632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4">
              <a:extLst>
                <a:ext uri="{FF2B5EF4-FFF2-40B4-BE49-F238E27FC236}">
                  <a16:creationId xmlns:a16="http://schemas.microsoft.com/office/drawing/2014/main" id="{343A7DAF-7788-4155-A6FF-4D1872C5A1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8348" y="484400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5">
              <a:extLst>
                <a:ext uri="{FF2B5EF4-FFF2-40B4-BE49-F238E27FC236}">
                  <a16:creationId xmlns:a16="http://schemas.microsoft.com/office/drawing/2014/main" id="{6D1063CA-6C05-441D-ADDB-3545EEE1B3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326" y="144523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6">
              <a:extLst>
                <a:ext uri="{FF2B5EF4-FFF2-40B4-BE49-F238E27FC236}">
                  <a16:creationId xmlns:a16="http://schemas.microsoft.com/office/drawing/2014/main" id="{9FDD3549-94F5-4C29-8DB2-12454A0406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022" y="2275269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57">
              <a:extLst>
                <a:ext uri="{FF2B5EF4-FFF2-40B4-BE49-F238E27FC236}">
                  <a16:creationId xmlns:a16="http://schemas.microsoft.com/office/drawing/2014/main" id="{7639F03A-602E-487D-BC54-F8A8B3C32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70475" y="165497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59">
              <a:extLst>
                <a:ext uri="{FF2B5EF4-FFF2-40B4-BE49-F238E27FC236}">
                  <a16:creationId xmlns:a16="http://schemas.microsoft.com/office/drawing/2014/main" id="{A534B3B5-E87E-4B7B-AF5A-8C25D597B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9925" y="237331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60">
              <a:extLst>
                <a:ext uri="{FF2B5EF4-FFF2-40B4-BE49-F238E27FC236}">
                  <a16:creationId xmlns:a16="http://schemas.microsoft.com/office/drawing/2014/main" id="{E05D2E63-F2F9-4DF4-A2AF-97E215E40B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5156" y="1884772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61">
              <a:extLst>
                <a:ext uri="{FF2B5EF4-FFF2-40B4-BE49-F238E27FC236}">
                  <a16:creationId xmlns:a16="http://schemas.microsoft.com/office/drawing/2014/main" id="{CB30D897-4D0A-4E93-9C6F-B4EDA9379A8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855" y="24168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78">
              <a:extLst>
                <a:ext uri="{FF2B5EF4-FFF2-40B4-BE49-F238E27FC236}">
                  <a16:creationId xmlns:a16="http://schemas.microsoft.com/office/drawing/2014/main" id="{AAF56E82-F744-48CA-922B-B1A6B8888F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0691" y="702871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79">
              <a:extLst>
                <a:ext uri="{FF2B5EF4-FFF2-40B4-BE49-F238E27FC236}">
                  <a16:creationId xmlns:a16="http://schemas.microsoft.com/office/drawing/2014/main" id="{50D4C3A2-F50E-4850-978E-5F9B0FC8F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063" y="933916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0">
              <a:extLst>
                <a:ext uri="{FF2B5EF4-FFF2-40B4-BE49-F238E27FC236}">
                  <a16:creationId xmlns:a16="http://schemas.microsoft.com/office/drawing/2014/main" id="{4944979C-88A0-43E2-98F1-F75559558E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7722" y="117171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1">
              <a:extLst>
                <a:ext uri="{FF2B5EF4-FFF2-40B4-BE49-F238E27FC236}">
                  <a16:creationId xmlns:a16="http://schemas.microsoft.com/office/drawing/2014/main" id="{FF4DD96F-37D4-46BE-B0EE-CBF0E1C64DB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0772" y="218476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82">
              <a:extLst>
                <a:ext uri="{FF2B5EF4-FFF2-40B4-BE49-F238E27FC236}">
                  <a16:creationId xmlns:a16="http://schemas.microsoft.com/office/drawing/2014/main" id="{C5D59561-CA56-49A9-B614-37A63DE9F0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608" y="1962312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83">
              <a:extLst>
                <a:ext uri="{FF2B5EF4-FFF2-40B4-BE49-F238E27FC236}">
                  <a16:creationId xmlns:a16="http://schemas.microsoft.com/office/drawing/2014/main" id="{3789ACB2-AB98-4195-8B9A-841091616F3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1165" y="1647524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84">
              <a:extLst>
                <a:ext uri="{FF2B5EF4-FFF2-40B4-BE49-F238E27FC236}">
                  <a16:creationId xmlns:a16="http://schemas.microsoft.com/office/drawing/2014/main" id="{A94C3B04-04CF-4F15-B82F-6D8E368474A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12181" y="49828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86">
              <a:extLst>
                <a:ext uri="{FF2B5EF4-FFF2-40B4-BE49-F238E27FC236}">
                  <a16:creationId xmlns:a16="http://schemas.microsoft.com/office/drawing/2014/main" id="{874C3F09-3D9D-49FD-9825-86C789BDCF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6577" y="7634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89">
              <a:extLst>
                <a:ext uri="{FF2B5EF4-FFF2-40B4-BE49-F238E27FC236}">
                  <a16:creationId xmlns:a16="http://schemas.microsoft.com/office/drawing/2014/main" id="{419B2B61-2B32-4FA7-85D7-1606F2C0F6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6953" y="1435173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90">
              <a:extLst>
                <a:ext uri="{FF2B5EF4-FFF2-40B4-BE49-F238E27FC236}">
                  <a16:creationId xmlns:a16="http://schemas.microsoft.com/office/drawing/2014/main" id="{DECB4F4E-241D-4F4A-96F5-F6C02A80C5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54805" y="2058082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05">
              <a:extLst>
                <a:ext uri="{FF2B5EF4-FFF2-40B4-BE49-F238E27FC236}">
                  <a16:creationId xmlns:a16="http://schemas.microsoft.com/office/drawing/2014/main" id="{94BBD352-F9E3-49BC-93B3-FC3C20E483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228820" y="2060552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06">
              <a:extLst>
                <a:ext uri="{FF2B5EF4-FFF2-40B4-BE49-F238E27FC236}">
                  <a16:creationId xmlns:a16="http://schemas.microsoft.com/office/drawing/2014/main" id="{A5D13CA4-DFD7-4D05-93A7-733723050E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517" y="29828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95C9AAFB-4C1B-4C36-BFBF-E81A063B685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3498" y="327800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0E03A16E-F402-42CB-9215-D8FE7F8ADA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3411" y="4369319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010D7C8D-93E7-4FE4-AD1D-B274C2E316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7341" y="5366642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5BB6B504-8E57-45D5-9092-2D01D5CB9B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2993" y="4577546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79FBC75A-CC29-4DC2-9187-B0CF0DD2B8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028531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DBD874FF-8F0D-460C-A9A2-9C8A6F93F8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896" y="3042068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FFC66C5B-FA0F-44E5-B782-211CABA0C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4565" y="4882164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0933718E-9896-47CD-B65B-B333DBB671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673" y="512328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4E59DA7A-69C0-4C4F-9229-35FFE906F9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1637" y="257998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647CABB1-618C-4C2C-9ED3-02E2260AD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260539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DF0448FA-8F5B-42F0-962F-881B98BA22E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298" y="5578555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7BEADFB4-6894-4DA9-BBEE-CA8B718349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7088" y="40626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46A8D02B-D283-4CF6-9DAF-334D983EC7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4937" y="5818509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11A5A88C-5AEA-4046-ADD9-3AAB2F1E98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3996" y="2812605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49B2863A-D905-4652-B23B-4375F9835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12141" y="3831556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D1127C06-A40D-4B52-B55E-F58876AB27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7398" y="3598086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62">
              <a:extLst>
                <a:ext uri="{FF2B5EF4-FFF2-40B4-BE49-F238E27FC236}">
                  <a16:creationId xmlns:a16="http://schemas.microsoft.com/office/drawing/2014/main" id="{5E50EA0E-90F8-4672-9956-4EA4B50658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97830" y="2932400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3">
              <a:extLst>
                <a:ext uri="{FF2B5EF4-FFF2-40B4-BE49-F238E27FC236}">
                  <a16:creationId xmlns:a16="http://schemas.microsoft.com/office/drawing/2014/main" id="{EA8F655C-52FB-48ED-BEA9-7015AEDE4C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9188" y="4071013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4">
              <a:extLst>
                <a:ext uri="{FF2B5EF4-FFF2-40B4-BE49-F238E27FC236}">
                  <a16:creationId xmlns:a16="http://schemas.microsoft.com/office/drawing/2014/main" id="{C844FF06-6BAC-471A-A97A-6DF232BEE3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139" y="2664092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5">
              <a:extLst>
                <a:ext uri="{FF2B5EF4-FFF2-40B4-BE49-F238E27FC236}">
                  <a16:creationId xmlns:a16="http://schemas.microsoft.com/office/drawing/2014/main" id="{160199FA-81AE-41F9-96D1-1613CE9FBF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770" y="3808107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6">
              <a:extLst>
                <a:ext uri="{FF2B5EF4-FFF2-40B4-BE49-F238E27FC236}">
                  <a16:creationId xmlns:a16="http://schemas.microsoft.com/office/drawing/2014/main" id="{441CAB18-2634-4F96-87E1-438279CF07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52" y="5354543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7">
              <a:extLst>
                <a:ext uri="{FF2B5EF4-FFF2-40B4-BE49-F238E27FC236}">
                  <a16:creationId xmlns:a16="http://schemas.microsoft.com/office/drawing/2014/main" id="{6D424949-8EC7-41FF-8F25-8CEA7D8D95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5732" y="457056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8">
              <a:extLst>
                <a:ext uri="{FF2B5EF4-FFF2-40B4-BE49-F238E27FC236}">
                  <a16:creationId xmlns:a16="http://schemas.microsoft.com/office/drawing/2014/main" id="{38C73AB4-704C-4391-93B5-4642BE82747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3120" y="3227825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9">
              <a:extLst>
                <a:ext uri="{FF2B5EF4-FFF2-40B4-BE49-F238E27FC236}">
                  <a16:creationId xmlns:a16="http://schemas.microsoft.com/office/drawing/2014/main" id="{508A216E-0641-4DDB-A54E-D8172B2EC7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52377" y="5636788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70">
              <a:extLst>
                <a:ext uri="{FF2B5EF4-FFF2-40B4-BE49-F238E27FC236}">
                  <a16:creationId xmlns:a16="http://schemas.microsoft.com/office/drawing/2014/main" id="{3DE05998-DC03-4EE0-8480-2794CECFBA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6590" y="6228532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1">
              <a:extLst>
                <a:ext uri="{FF2B5EF4-FFF2-40B4-BE49-F238E27FC236}">
                  <a16:creationId xmlns:a16="http://schemas.microsoft.com/office/drawing/2014/main" id="{AE46BDE8-8B08-4CF3-AD4B-BF25C58120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3920" y="5116138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2">
              <a:extLst>
                <a:ext uri="{FF2B5EF4-FFF2-40B4-BE49-F238E27FC236}">
                  <a16:creationId xmlns:a16="http://schemas.microsoft.com/office/drawing/2014/main" id="{DC466398-5E3D-49FD-BBC8-BF9FA7EEB4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0657" y="4889279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3">
              <a:extLst>
                <a:ext uri="{FF2B5EF4-FFF2-40B4-BE49-F238E27FC236}">
                  <a16:creationId xmlns:a16="http://schemas.microsoft.com/office/drawing/2014/main" id="{3CE178A5-F5DC-4971-83BC-446354F1ED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30" y="438964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4">
              <a:extLst>
                <a:ext uri="{FF2B5EF4-FFF2-40B4-BE49-F238E27FC236}">
                  <a16:creationId xmlns:a16="http://schemas.microsoft.com/office/drawing/2014/main" id="{8FFE7A1F-E718-47E9-A025-68D10C6E0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482" y="5969928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5">
              <a:extLst>
                <a:ext uri="{FF2B5EF4-FFF2-40B4-BE49-F238E27FC236}">
                  <a16:creationId xmlns:a16="http://schemas.microsoft.com/office/drawing/2014/main" id="{31600AC6-6BDF-4F5E-9DC2-03FA6F139E9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491" y="2424324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7">
              <a:extLst>
                <a:ext uri="{FF2B5EF4-FFF2-40B4-BE49-F238E27FC236}">
                  <a16:creationId xmlns:a16="http://schemas.microsoft.com/office/drawing/2014/main" id="{65FF49CC-27AE-49FA-8832-404E44C68E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737" y="358860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85">
              <a:extLst>
                <a:ext uri="{FF2B5EF4-FFF2-40B4-BE49-F238E27FC236}">
                  <a16:creationId xmlns:a16="http://schemas.microsoft.com/office/drawing/2014/main" id="{80128C7E-AA69-41EB-8EAA-AC2CD21791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9996" y="641642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7">
              <a:extLst>
                <a:ext uri="{FF2B5EF4-FFF2-40B4-BE49-F238E27FC236}">
                  <a16:creationId xmlns:a16="http://schemas.microsoft.com/office/drawing/2014/main" id="{1B2F5A32-5C57-4123-AABB-402BC81602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4487" y="6670661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8">
              <a:extLst>
                <a:ext uri="{FF2B5EF4-FFF2-40B4-BE49-F238E27FC236}">
                  <a16:creationId xmlns:a16="http://schemas.microsoft.com/office/drawing/2014/main" id="{CACF07FE-3BEC-4CD3-8AAB-B2F59351F8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8036" y="568587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70">
              <a:extLst>
                <a:ext uri="{FF2B5EF4-FFF2-40B4-BE49-F238E27FC236}">
                  <a16:creationId xmlns:a16="http://schemas.microsoft.com/office/drawing/2014/main" id="{62A4E5C0-44A6-47C5-AC01-41EB5257CB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6260" y="652949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AB77B488-C729-4C3B-9588-9B11C0A2C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73352" y="1572768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F12587B-2BF6-46CB-B653-49B74B682E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73352" y="3575304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0" name="내용 개체 틀 2">
            <a:extLst>
              <a:ext uri="{FF2B5EF4-FFF2-40B4-BE49-F238E27FC236}">
                <a16:creationId xmlns:a16="http://schemas.microsoft.com/office/drawing/2014/main" id="{CB35A8A1-C44E-47D0-A362-C6A8A1A0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7302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7436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99031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5606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A8A315-64D6-4620-89B7-7E0CCBABE8FD}" type="datetime1">
              <a:rPr lang="ko-KR" altLang="en-US" smtClean="0"/>
              <a:pPr/>
              <a:t>2023-07-27</a:t>
            </a:fld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55709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723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A3ECD8E-21EB-43AD-A460-D0639A4914F7}" type="datetime1">
              <a:rPr lang="ko-KR" altLang="en-US" smtClean="0"/>
              <a:pPr/>
              <a:t>2023-07-27</a:t>
            </a:fld>
            <a:endParaRPr lang="ko-KR" altLang="en-US" dirty="0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19480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675386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자유형(F)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510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2" r:id="rId3"/>
    <p:sldLayoutId id="2147483664" r:id="rId4"/>
    <p:sldLayoutId id="2147483650" r:id="rId5"/>
    <p:sldLayoutId id="2147483663" r:id="rId6"/>
    <p:sldLayoutId id="2147483654" r:id="rId7"/>
    <p:sldLayoutId id="2147483671" r:id="rId8"/>
    <p:sldLayoutId id="2147483653" r:id="rId9"/>
    <p:sldLayoutId id="2147483668" r:id="rId10"/>
    <p:sldLayoutId id="2147483666" r:id="rId11"/>
    <p:sldLayoutId id="2147483669" r:id="rId12"/>
    <p:sldLayoutId id="2147483672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2860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54864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54864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83439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5A25A76F-8510-42C8-9448-9AA67E1E5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2400" b="1" dirty="0">
                <a:solidFill>
                  <a:schemeClr val="tx1"/>
                </a:solidFill>
              </a:rPr>
              <a:t>Prayer</a:t>
            </a:r>
            <a:r>
              <a:rPr lang="ko-KR" altLang="en-US" sz="2400" b="1" dirty="0">
                <a:solidFill>
                  <a:schemeClr val="tx1"/>
                </a:solidFill>
              </a:rPr>
              <a:t> </a:t>
            </a:r>
            <a:r>
              <a:rPr lang="en-US" altLang="ko-KR" sz="2400" b="1" dirty="0">
                <a:solidFill>
                  <a:schemeClr val="tx1"/>
                </a:solidFill>
              </a:rPr>
              <a:t>Meeting 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en-US" altLang="ko-KR" sz="2400" b="1" dirty="0">
                <a:solidFill>
                  <a:schemeClr val="tx1"/>
                </a:solidFill>
              </a:rPr>
              <a:t>for Persecuted Church Worldwide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전세계 박해 받는 교회를 위한 </a:t>
            </a:r>
            <a:br>
              <a:rPr lang="en-US" altLang="ko-KR" sz="1600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오픈도어 기도회</a:t>
            </a:r>
            <a:endParaRPr lang="ko-KR" altLang="en-US" sz="2400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698C8D7F-7438-4D26-913F-386C46308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/>
                </a:solidFill>
              </a:rPr>
              <a:t>2023</a:t>
            </a:r>
            <a:r>
              <a:rPr lang="ko-KR" altLang="en-US" sz="1200" dirty="0">
                <a:solidFill>
                  <a:schemeClr val="tx1"/>
                </a:solidFill>
              </a:rPr>
              <a:t>년 </a:t>
            </a:r>
            <a:r>
              <a:rPr lang="en-US" altLang="ko-KR" sz="1200" dirty="0">
                <a:solidFill>
                  <a:schemeClr val="tx1"/>
                </a:solidFill>
              </a:rPr>
              <a:t>7</a:t>
            </a:r>
            <a:r>
              <a:rPr lang="ko-KR" altLang="en-US" sz="1200" dirty="0">
                <a:solidFill>
                  <a:schemeClr val="tx1"/>
                </a:solidFill>
              </a:rPr>
              <a:t>월 </a:t>
            </a:r>
            <a:r>
              <a:rPr lang="en-US" altLang="ko-KR" sz="1200" dirty="0">
                <a:solidFill>
                  <a:schemeClr val="tx1"/>
                </a:solidFill>
              </a:rPr>
              <a:t>18</a:t>
            </a:r>
            <a:r>
              <a:rPr lang="ko-KR" altLang="en-US" sz="1200" dirty="0">
                <a:solidFill>
                  <a:schemeClr val="tx1"/>
                </a:solidFill>
              </a:rPr>
              <a:t>일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화</a:t>
            </a:r>
            <a:r>
              <a:rPr lang="en-US" altLang="ko-KR" sz="12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</a:rPr>
              <a:t>회의 </a:t>
            </a:r>
            <a:r>
              <a:rPr lang="en-US" altLang="ko-KR" sz="1200" dirty="0">
                <a:solidFill>
                  <a:schemeClr val="tx1"/>
                </a:solidFill>
              </a:rPr>
              <a:t>ID 4286956103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100" name="그림 개체 틀 99" descr="배경에 패들보더가 있는 해변 사진&#10;">
            <a:extLst>
              <a:ext uri="{FF2B5EF4-FFF2-40B4-BE49-F238E27FC236}">
                <a16:creationId xmlns:a16="http://schemas.microsoft.com/office/drawing/2014/main" id="{BEFE2176-37D6-418A-AD49-4B0D396F24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802" b="7802"/>
          <a:stretch/>
        </p:blipFill>
        <p:spPr>
          <a:xfrm>
            <a:off x="1539" y="8"/>
            <a:ext cx="12188938" cy="6857992"/>
          </a:xfrm>
        </p:spPr>
      </p:pic>
    </p:spTree>
    <p:extLst>
      <p:ext uri="{BB962C8B-B14F-4D97-AF65-F5344CB8AC3E}">
        <p14:creationId xmlns:p14="http://schemas.microsoft.com/office/powerpoint/2010/main" val="273562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거북이 옆에서 수용하는 다이버 사진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그림 개체 틀 10" descr="해변에서 서핑보드를 들고 있는 사람 사진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그림 개체 틀 13" descr="파도 사진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그림 개체 틀 12" descr="파도를 타는 서퍼 사진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>
            <a:extLst>
              <a:ext uri="{FF2B5EF4-FFF2-40B4-BE49-F238E27FC236}">
                <a16:creationId xmlns:a16="http://schemas.microsoft.com/office/drawing/2014/main" id="{C451C227-806A-4DE3-9B09-36809B58738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CDBA34-DDFE-4712-B837-B0D27713126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F05D1D-8C9F-492C-B8A4-73A49CC5A68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61352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오픈도어 핵심가치 중에서 자신에게 가장 도전적인 것 </a:t>
            </a:r>
            <a:r>
              <a:rPr lang="en-US" altLang="ko-KR" dirty="0"/>
              <a:t>1</a:t>
            </a:r>
            <a:r>
              <a:rPr lang="ko-KR" altLang="en-US" dirty="0"/>
              <a:t>가지 씩만 나누어 봅시다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제목 121">
            <a:extLst>
              <a:ext uri="{FF2B5EF4-FFF2-40B4-BE49-F238E27FC236}">
                <a16:creationId xmlns:a16="http://schemas.microsoft.com/office/drawing/2014/main" id="{5F4BBB6B-6E50-453D-9189-19A27B2B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/>
          <a:p>
            <a:pPr rtl="0"/>
            <a:r>
              <a:rPr lang="ko-KR" altLang="en-US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82D321F-D2F9-442A-8FA5-7C32A2710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개체 틀 4" descr="파도 배럴 서퍼 사진">
            <a:extLst>
              <a:ext uri="{FF2B5EF4-FFF2-40B4-BE49-F238E27FC236}">
                <a16:creationId xmlns:a16="http://schemas.microsoft.com/office/drawing/2014/main" id="{E1D0B9CD-9B7A-4A55-904D-E920F3DF97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7202" b="17202"/>
          <a:stretch/>
        </p:blipFill>
        <p:spPr>
          <a:xfrm>
            <a:off x="-4352" y="8"/>
            <a:ext cx="12200723" cy="4502143"/>
          </a:xfrm>
        </p:spPr>
      </p:pic>
    </p:spTree>
    <p:extLst>
      <p:ext uri="{BB962C8B-B14F-4D97-AF65-F5344CB8AC3E}">
        <p14:creationId xmlns:p14="http://schemas.microsoft.com/office/powerpoint/2010/main" val="1692980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600" b="0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623127"/>
            <a:ext cx="6142247" cy="323853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사하라 사막 이남 아프리카의 기독교인 성도들 </a:t>
            </a:r>
            <a:r>
              <a:rPr lang="en-US" altLang="ko-KR" sz="1200" dirty="0"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cs typeface="함초롬바탕" panose="02030604000101010101" pitchFamily="18" charset="-127"/>
              </a:rPr>
              <a:t>만명을 접촉하고 이들에게 영적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물리적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정서적 지원을 제공할 계획입니다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</a:t>
            </a:r>
            <a:endParaRPr lang="ko-KR" altLang="en-US" sz="12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264A924D-5520-31DA-8603-E1D15045C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756538"/>
            <a:ext cx="4980202" cy="934240"/>
          </a:xfrm>
        </p:spPr>
        <p:txBody>
          <a:bodyPr>
            <a:normAutofit/>
          </a:bodyPr>
          <a:lstStyle/>
          <a:p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사하라 이남 아프리카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4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사헬지역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 상황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식량부족</a:t>
            </a:r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EF41FB50-9DE6-980D-3027-A989D4468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156603"/>
            <a:ext cx="4980202" cy="3832717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지난 주에 사하라 사막 이남 아프리카의 상황에 대한 여러 보고서가 발표되었습니다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쉽게 읽을 수는 없지만 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Arise Africa 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캠페인에 비추어 볼 때 다음 사항에 유의할 필요가 있습니다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.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세계식량계획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(WFP)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은 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DRC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의 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"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잊혀진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" 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위기에 대한 지원을 강화할 것을 국제 사회에 긴급 호소했습니다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호주 인구 규모인 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2,500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만 명이 넘는 사람들이 극심한 식량 불안에 직면해 있습니다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노르웨이 난민 위원회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(Norwegian Refugee Council)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의 연례 보고서에 따르면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처음으로 </a:t>
            </a:r>
            <a:r>
              <a:rPr lang="ko-KR" altLang="en-US" sz="1200" dirty="0" err="1">
                <a:solidFill>
                  <a:srgbClr val="0070C0"/>
                </a:solidFill>
                <a:cs typeface="함초롬바탕" panose="02030604000101010101" pitchFamily="18" charset="-127"/>
              </a:rPr>
              <a:t>부르키나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 </a:t>
            </a:r>
            <a:r>
              <a:rPr lang="ko-KR" altLang="en-US" sz="1200" dirty="0" err="1">
                <a:solidFill>
                  <a:srgbClr val="0070C0"/>
                </a:solidFill>
                <a:cs typeface="함초롬바탕" panose="02030604000101010101" pitchFamily="18" charset="-127"/>
              </a:rPr>
              <a:t>파소가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 세계에서 가장 소홀히 여겨지는 이주 위기 목록에서 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1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위를 차지했습니다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상위 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10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위는 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DRC(2), 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수단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(4), 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부룬디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(6), 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말리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(7), 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카메룬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(8), 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에티오피아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(10)</a:t>
            </a:r>
            <a:r>
              <a:rPr lang="ko-KR" altLang="en-US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와 함께 사하라 이남 아프리카가 대부분을 차지하고 있습니다</a:t>
            </a:r>
            <a:r>
              <a:rPr lang="en-US" altLang="ko-KR" sz="1200" dirty="0">
                <a:solidFill>
                  <a:srgbClr val="0070C0"/>
                </a:solidFill>
                <a:cs typeface="함초롬바탕" panose="02030604000101010101" pitchFamily="18" charset="-127"/>
              </a:rPr>
              <a:t>.</a:t>
            </a:r>
            <a:endParaRPr lang="ko-KR" altLang="en-US" sz="1200" dirty="0">
              <a:solidFill>
                <a:srgbClr val="0070C0"/>
              </a:solidFill>
              <a:cs typeface="함초롬바탕" panose="02030604000101010101" pitchFamily="18" charset="-127"/>
            </a:endParaRPr>
          </a:p>
        </p:txBody>
      </p:sp>
      <p:pic>
        <p:nvPicPr>
          <p:cNvPr id="8" name="그림 7" descr="지도이(가) 표시된 사진&#10;&#10;자동 생성된 설명">
            <a:extLst>
              <a:ext uri="{FF2B5EF4-FFF2-40B4-BE49-F238E27FC236}">
                <a16:creationId xmlns:a16="http://schemas.microsoft.com/office/drawing/2014/main" id="{61F321D1-FAB9-4AB1-9BEA-762429868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6175" y="787806"/>
            <a:ext cx="5542816" cy="2740181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4ADEEA-3A2E-C00C-EF59-0614E7E87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6175" y="4271369"/>
            <a:ext cx="5542816" cy="1465197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sz="2000" dirty="0"/>
              <a:t>5,170</a:t>
            </a:r>
            <a:r>
              <a:rPr lang="ko-KR" altLang="en-US" sz="2000" dirty="0"/>
              <a:t>명의 기독교인들이 신앙을 이유로 살해 되었습니다</a:t>
            </a:r>
            <a:r>
              <a:rPr lang="en-US" altLang="ko-KR" sz="2000" dirty="0"/>
              <a:t>.</a:t>
            </a:r>
          </a:p>
          <a:p>
            <a:r>
              <a:rPr lang="en-US" altLang="ko-KR" sz="2000" dirty="0"/>
              <a:t>1,500</a:t>
            </a:r>
            <a:r>
              <a:rPr lang="ko-KR" altLang="en-US" sz="2000" dirty="0"/>
              <a:t>명의 기독교인들이 성폭력을 당했습니다</a:t>
            </a:r>
            <a:r>
              <a:rPr lang="en-US" altLang="ko-KR" sz="2000" dirty="0"/>
              <a:t>.</a:t>
            </a:r>
          </a:p>
          <a:p>
            <a:r>
              <a:rPr lang="en-US" altLang="ko-KR" sz="2000" dirty="0"/>
              <a:t>2,714</a:t>
            </a:r>
            <a:r>
              <a:rPr lang="ko-KR" altLang="en-US" sz="2000" dirty="0"/>
              <a:t>명의 기독교인들이 납치를 당했습니다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7837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7FAA66F-59F8-E2F6-0582-B13406C2E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/>
          <a:lstStyle/>
          <a:p>
            <a:r>
              <a:rPr lang="en-US" dirty="0"/>
              <a:t>Sub Saharan Africa 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사하라 이남 아프리카</a:t>
            </a:r>
            <a:endParaRPr 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780E80B2-92F0-D18D-9D88-D41977092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1CB528C-3B99-CFE6-7410-77977F69C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/>
          <a:lstStyle/>
          <a:p>
            <a:endParaRPr lang="en-US"/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9FB3E957-0411-F357-CC62-42ACA6A79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/>
              <a:t>• Sub-Saharan Africa: </a:t>
            </a:r>
            <a:r>
              <a:rPr lang="ko-KR" altLang="en-US" dirty="0"/>
              <a:t>사하라 사막 아래의 모든 아프리카 국가</a:t>
            </a:r>
            <a:endParaRPr lang="en-US" altLang="ko-KR" dirty="0"/>
          </a:p>
          <a:p>
            <a:r>
              <a:rPr lang="ko-KR" altLang="en-US" dirty="0"/>
              <a:t>서쪽으로는 대서양에서 동쪽으로는 아덴만까지 이어지는 광대한 지리적 영역이다</a:t>
            </a:r>
            <a:r>
              <a:rPr lang="en-US" altLang="ko-KR" dirty="0"/>
              <a:t>. </a:t>
            </a:r>
            <a:r>
              <a:rPr lang="ko-KR" altLang="en-US" dirty="0"/>
              <a:t>남쪽으로 인도양으로 내려간다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세네갈</a:t>
            </a:r>
            <a:r>
              <a:rPr lang="en-US" altLang="ko-KR" dirty="0"/>
              <a:t>, </a:t>
            </a:r>
            <a:r>
              <a:rPr lang="ko-KR" altLang="en-US" dirty="0"/>
              <a:t>말리</a:t>
            </a:r>
            <a:r>
              <a:rPr lang="en-US" altLang="ko-KR" dirty="0"/>
              <a:t>,</a:t>
            </a:r>
            <a:r>
              <a:rPr lang="ko-KR" altLang="en-US" dirty="0"/>
              <a:t>니제르</a:t>
            </a:r>
            <a:r>
              <a:rPr lang="en-US" altLang="ko-KR" dirty="0"/>
              <a:t>, </a:t>
            </a:r>
            <a:r>
              <a:rPr lang="ko-KR" altLang="en-US" dirty="0"/>
              <a:t>나이지리아</a:t>
            </a:r>
            <a:r>
              <a:rPr lang="en-US" altLang="ko-KR" dirty="0"/>
              <a:t>, </a:t>
            </a:r>
            <a:r>
              <a:rPr lang="ko-KR" altLang="en-US" dirty="0" err="1"/>
              <a:t>부르키나</a:t>
            </a:r>
            <a:r>
              <a:rPr lang="ko-KR" altLang="en-US" dirty="0"/>
              <a:t> </a:t>
            </a:r>
            <a:r>
              <a:rPr lang="ko-KR" altLang="en-US" dirty="0" err="1"/>
              <a:t>파소</a:t>
            </a:r>
            <a:r>
              <a:rPr lang="en-US" altLang="ko-KR" dirty="0"/>
              <a:t>, </a:t>
            </a:r>
            <a:r>
              <a:rPr lang="ko-KR" altLang="en-US" dirty="0"/>
              <a:t>케냐</a:t>
            </a:r>
            <a:r>
              <a:rPr lang="en-US" altLang="ko-KR" dirty="0"/>
              <a:t>, </a:t>
            </a:r>
            <a:r>
              <a:rPr lang="ko-KR" altLang="en-US" dirty="0"/>
              <a:t>카메룬</a:t>
            </a:r>
            <a:r>
              <a:rPr lang="en-US" altLang="ko-KR" dirty="0"/>
              <a:t>,</a:t>
            </a:r>
            <a:r>
              <a:rPr lang="ko-KR" altLang="en-US" dirty="0"/>
              <a:t>콩고 민주 공화국</a:t>
            </a:r>
            <a:r>
              <a:rPr lang="en-US" altLang="ko-KR" dirty="0"/>
              <a:t>, </a:t>
            </a:r>
            <a:r>
              <a:rPr lang="ko-KR" altLang="en-US" dirty="0"/>
              <a:t>모잠비크 등</a:t>
            </a:r>
            <a:r>
              <a:rPr lang="en-US" altLang="ko-KR" dirty="0"/>
              <a:t>.</a:t>
            </a:r>
            <a:r>
              <a:rPr lang="ko-KR" altLang="en-US" dirty="0"/>
              <a:t>심지어 남아프리카 공화국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이 국가들은 상대적인 안정을 누렸습니다</a:t>
            </a:r>
            <a:r>
              <a:rPr lang="en-US" altLang="ko-KR" dirty="0"/>
              <a:t>. </a:t>
            </a:r>
            <a:r>
              <a:rPr lang="ko-KR" altLang="en-US" dirty="0"/>
              <a:t>예전에는 훌륭한 관광지였지만</a:t>
            </a:r>
            <a:r>
              <a:rPr lang="en-US" altLang="ko-KR" dirty="0"/>
              <a:t>, </a:t>
            </a:r>
            <a:r>
              <a:rPr lang="ko-KR" altLang="en-US" dirty="0"/>
              <a:t>최근 </a:t>
            </a:r>
            <a:r>
              <a:rPr lang="en-US" altLang="ko-KR" dirty="0"/>
              <a:t>10</a:t>
            </a:r>
            <a:r>
              <a:rPr lang="ko-KR" altLang="en-US" dirty="0"/>
              <a:t>여년 사이에 모든 것이 바뀌었습니다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사람들의 일상 생활에 영향을 미치는 사회적 안전망이 크게 악화되었습니다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지역 전체에 걸쳐서 주요박해의 원인인 이슬람 반란이 </a:t>
            </a:r>
            <a:r>
              <a:rPr lang="ko-KR" altLang="en-US" dirty="0" err="1"/>
              <a:t>급증되고</a:t>
            </a:r>
            <a:r>
              <a:rPr lang="ko-KR" altLang="en-US" dirty="0"/>
              <a:t> 있습니다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D77F5DC5-73E5-6D23-BD1E-B7C92AD21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내용 개체 틀 13" descr="지도, 텍스트, 아틀라스이(가) 표시된 사진&#10;&#10;자동 생성된 설명">
            <a:extLst>
              <a:ext uri="{FF2B5EF4-FFF2-40B4-BE49-F238E27FC236}">
                <a16:creationId xmlns:a16="http://schemas.microsoft.com/office/drawing/2014/main" id="{9B6935A7-4C49-E315-3613-D2A998AE380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295801" y="2505075"/>
            <a:ext cx="4060152" cy="3684588"/>
          </a:xfrm>
          <a:noFill/>
        </p:spPr>
      </p:pic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22ED033-DA60-257D-2A3A-6F52D9A2E1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0A8A315-64D6-4620-89B7-7E0CCBABE8FD}" type="datetime1">
              <a:rPr lang="ko-KR" altLang="en-US" smtClean="0"/>
              <a:pPr>
                <a:spcAft>
                  <a:spcPts val="600"/>
                </a:spcAft>
              </a:pPr>
              <a:t>2023-07-27</a:t>
            </a:fld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1C11221-39A0-3001-D11A-A0AD1F143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8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945378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D8E534-ADC9-E479-B6EA-567177FCF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사하라 사막 이남 아프리카의 폭력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E3FCC02-DA73-5605-8225-BE737E5C5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50D78B6-256E-C778-82A8-D892D0223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" name="내용 개체 틀 10" descr="지도, 아틀라스, 텍스트, 도표이(가) 표시된 사진&#10;&#10;자동 생성된 설명">
            <a:extLst>
              <a:ext uri="{FF2B5EF4-FFF2-40B4-BE49-F238E27FC236}">
                <a16:creationId xmlns:a16="http://schemas.microsoft.com/office/drawing/2014/main" id="{86BC76F7-1912-D0A7-F006-306F76AFDC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43561" y="2511425"/>
            <a:ext cx="3664490" cy="3684588"/>
          </a:xfrm>
        </p:spPr>
      </p:pic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15C98771-9594-C664-A668-388411A144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9558FB2C-E98D-4DB7-75A5-79C96F65E60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o-KR" altLang="en-US" dirty="0"/>
              <a:t>종교적 극단주의가 급증하고 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급진적인 가르침</a:t>
            </a:r>
            <a:r>
              <a:rPr lang="en-US" altLang="ko-KR" dirty="0"/>
              <a:t>/</a:t>
            </a:r>
            <a:r>
              <a:rPr lang="ko-KR" altLang="en-US" dirty="0"/>
              <a:t>이데올로기인 급진적인 이슬람은 기독교인과 같은 종교적 소수자에 대한 적대감을 표출한다</a:t>
            </a:r>
            <a:r>
              <a:rPr lang="en-US" altLang="ko-KR" dirty="0"/>
              <a:t>. </a:t>
            </a:r>
            <a:r>
              <a:rPr lang="ko-KR" altLang="en-US" dirty="0"/>
              <a:t>기독교인을 대하는 사람들의 태도가 바뀌고 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다양한 그룹이 활동하고 있다</a:t>
            </a:r>
            <a:r>
              <a:rPr lang="en-US" altLang="ko-KR" dirty="0"/>
              <a:t>. </a:t>
            </a:r>
            <a:r>
              <a:rPr lang="ko-KR" altLang="en-US" dirty="0"/>
              <a:t>일부는 </a:t>
            </a:r>
            <a:r>
              <a:rPr lang="ko-KR" altLang="en-US" dirty="0" err="1"/>
              <a:t>알카에다와</a:t>
            </a:r>
            <a:r>
              <a:rPr lang="ko-KR" altLang="en-US" dirty="0"/>
              <a:t> 연결되어 있고</a:t>
            </a:r>
            <a:r>
              <a:rPr lang="en-US" altLang="ko-KR" dirty="0"/>
              <a:t>, </a:t>
            </a:r>
            <a:r>
              <a:rPr lang="ko-KR" altLang="en-US" dirty="0"/>
              <a:t>또 다른 사람들은 이슬람 국가와 연계되어 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서아프리카</a:t>
            </a:r>
            <a:r>
              <a:rPr lang="en-US" altLang="ko-KR" dirty="0"/>
              <a:t>(</a:t>
            </a:r>
            <a:r>
              <a:rPr lang="ko-KR" altLang="en-US" dirty="0" err="1"/>
              <a:t>사헬</a:t>
            </a:r>
            <a:r>
              <a:rPr lang="ko-KR" altLang="en-US" dirty="0"/>
              <a:t> 지역</a:t>
            </a:r>
            <a:r>
              <a:rPr lang="en-US" altLang="ko-KR" dirty="0"/>
              <a:t>): </a:t>
            </a:r>
            <a:r>
              <a:rPr lang="ko-KR" altLang="en-US" dirty="0"/>
              <a:t>말리</a:t>
            </a:r>
            <a:r>
              <a:rPr lang="en-US" altLang="ko-KR" dirty="0"/>
              <a:t>, </a:t>
            </a:r>
            <a:r>
              <a:rPr lang="ko-KR" altLang="en-US" dirty="0"/>
              <a:t>니제르 또는 부르키나파소의 주요 단체는 </a:t>
            </a:r>
            <a:r>
              <a:rPr lang="en-US" altLang="ko-KR" dirty="0"/>
              <a:t>SGIM(</a:t>
            </a:r>
            <a:r>
              <a:rPr lang="ko-KR" altLang="en-US" dirty="0"/>
              <a:t>이슬람 지원 그룹</a:t>
            </a:r>
            <a:r>
              <a:rPr lang="en-US" altLang="ko-KR" dirty="0"/>
              <a:t>, Support Group for Islam and Muslims, </a:t>
            </a:r>
            <a:r>
              <a:rPr lang="ko-KR" altLang="en-US" dirty="0"/>
              <a:t>아랍어 약어로 </a:t>
            </a:r>
            <a:r>
              <a:rPr lang="en-US" altLang="ko-KR" dirty="0"/>
              <a:t>JMNL</a:t>
            </a:r>
            <a:r>
              <a:rPr lang="ko-KR" altLang="en-US" dirty="0"/>
              <a:t>이라고도 함</a:t>
            </a:r>
            <a:r>
              <a:rPr lang="en-US" altLang="ko-KR" dirty="0"/>
              <a:t>) </a:t>
            </a:r>
            <a:r>
              <a:rPr lang="ko-KR" altLang="en-US" dirty="0"/>
              <a:t>이는 </a:t>
            </a:r>
            <a:r>
              <a:rPr lang="ko-KR" altLang="en-US" dirty="0" err="1"/>
              <a:t>알카에다와</a:t>
            </a:r>
            <a:r>
              <a:rPr lang="ko-KR" altLang="en-US" dirty="0"/>
              <a:t> </a:t>
            </a:r>
            <a:r>
              <a:rPr lang="en-US" altLang="ko-KR" dirty="0"/>
              <a:t>ISGS(Islamic State in Greater Sahara)</a:t>
            </a:r>
            <a:r>
              <a:rPr lang="ko-KR" altLang="en-US" dirty="0"/>
              <a:t>와 연계됨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차드 호수 유역</a:t>
            </a:r>
            <a:r>
              <a:rPr lang="en-US" altLang="ko-KR" dirty="0"/>
              <a:t>: </a:t>
            </a:r>
            <a:r>
              <a:rPr lang="ko-KR" altLang="en-US" dirty="0"/>
              <a:t>나이지리아</a:t>
            </a:r>
            <a:r>
              <a:rPr lang="en-US" altLang="ko-KR" dirty="0"/>
              <a:t>, </a:t>
            </a:r>
            <a:r>
              <a:rPr lang="ko-KR" altLang="en-US" dirty="0"/>
              <a:t>카메룬</a:t>
            </a:r>
            <a:r>
              <a:rPr lang="en-US" altLang="ko-KR" dirty="0"/>
              <a:t>, </a:t>
            </a:r>
            <a:r>
              <a:rPr lang="ko-KR" altLang="en-US" dirty="0"/>
              <a:t>차드 및 니제르에서는</a:t>
            </a:r>
            <a:r>
              <a:rPr lang="en-US" altLang="ko-KR" dirty="0"/>
              <a:t> </a:t>
            </a:r>
            <a:r>
              <a:rPr lang="ko-KR" altLang="en-US" dirty="0" err="1"/>
              <a:t>보코하람이</a:t>
            </a:r>
            <a:r>
              <a:rPr lang="ko-KR" altLang="en-US" dirty="0"/>
              <a:t> </a:t>
            </a:r>
            <a:r>
              <a:rPr lang="en-US" altLang="ko-KR" dirty="0"/>
              <a:t>2009</a:t>
            </a:r>
            <a:r>
              <a:rPr lang="ko-KR" altLang="en-US" dirty="0"/>
              <a:t>년부터 활동했으며</a:t>
            </a:r>
            <a:r>
              <a:rPr lang="en-US" altLang="ko-KR" dirty="0"/>
              <a:t>, ISWAP(Islamic State West-Africa)</a:t>
            </a:r>
            <a:r>
              <a:rPr lang="ko-KR" altLang="en-US" dirty="0"/>
              <a:t>가 추가되어 두 개로 분할되었다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8185B2B-7416-6FF9-4DDA-3EDB39F8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0A8A315-64D6-4620-89B7-7E0CCBABE8FD}" type="datetime1">
              <a:rPr lang="ko-KR" altLang="en-US" smtClean="0"/>
              <a:pPr rtl="0"/>
              <a:t>2023-07-27</a:t>
            </a:fld>
            <a:endParaRPr lang="ko-KR" altLang="en-US" noProof="0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06BB544-69C6-6C62-4496-F7DAE2D9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05597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5F2F28AD-0D84-1948-0ECF-FC9EA0A60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사하라 사막 이남 아프리카의 폭력</a:t>
            </a:r>
            <a:endParaRPr 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73230C1-AFAD-1C86-312C-4364E9E1F3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-1754871" y="2093199"/>
            <a:ext cx="4157472" cy="416082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0EC5B29-9BC5-DC7C-B430-E6CD9C390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동아프리카</a:t>
            </a:r>
            <a:r>
              <a:rPr lang="en-US" altLang="ko-KR" sz="1300" dirty="0"/>
              <a:t>: al-Shabaab</a:t>
            </a:r>
            <a:r>
              <a:rPr lang="ko-KR" altLang="en-US" sz="1300" dirty="0"/>
              <a:t>은 소말리아에서 활동하고 있다</a:t>
            </a:r>
            <a:r>
              <a:rPr lang="en-US" altLang="ko-KR" sz="1300" dirty="0"/>
              <a:t>.</a:t>
            </a:r>
            <a:r>
              <a:rPr lang="ko-KR" altLang="en-US" sz="1300" dirty="0"/>
              <a:t>인접한 케냐와 탄자니아 등</a:t>
            </a:r>
            <a:endParaRPr lang="en-US" altLang="ko-KR" sz="1300" dirty="0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중앙 아프리카 지역</a:t>
            </a:r>
            <a:r>
              <a:rPr lang="en-US" altLang="ko-KR" sz="1300" dirty="0"/>
              <a:t>(</a:t>
            </a:r>
            <a:r>
              <a:rPr lang="ko-KR" altLang="en-US" sz="1300" dirty="0"/>
              <a:t>특히 오대호</a:t>
            </a:r>
            <a:r>
              <a:rPr lang="en-US" altLang="ko-KR" sz="1300" dirty="0"/>
              <a:t>)</a:t>
            </a:r>
            <a:r>
              <a:rPr lang="ko-KR" altLang="en-US" sz="1300" dirty="0"/>
              <a:t>지역</a:t>
            </a:r>
            <a:r>
              <a:rPr lang="en-US" altLang="ko-KR" sz="1300" dirty="0"/>
              <a:t>): ADF(</a:t>
            </a:r>
            <a:r>
              <a:rPr lang="ko-KR" altLang="en-US" sz="1300" dirty="0"/>
              <a:t>연합민주군</a:t>
            </a:r>
            <a:r>
              <a:rPr lang="en-US" altLang="ko-KR" sz="1300" dirty="0"/>
              <a:t>)</a:t>
            </a:r>
            <a:r>
              <a:rPr lang="ko-KR" altLang="en-US" sz="1300" dirty="0"/>
              <a:t>이 콩고민주공화국 동부지역에서 활동하고 있다</a:t>
            </a:r>
            <a:r>
              <a:rPr lang="en-US" altLang="ko-KR" sz="1300" dirty="0"/>
              <a:t>. </a:t>
            </a:r>
            <a:r>
              <a:rPr lang="ko-KR" altLang="en-US" sz="1300" dirty="0"/>
              <a:t>이는 </a:t>
            </a:r>
            <a:r>
              <a:rPr lang="en-US" altLang="ko-KR" sz="1300" dirty="0"/>
              <a:t>ISCAP(Islamic State Central Africa Province)</a:t>
            </a:r>
            <a:r>
              <a:rPr lang="ko-KR" altLang="en-US" sz="1300" dirty="0"/>
              <a:t>로도 알려져 있다</a:t>
            </a:r>
            <a:r>
              <a:rPr lang="en-US" altLang="ko-KR" sz="1300" dirty="0"/>
              <a:t>.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남아프리카</a:t>
            </a:r>
            <a:r>
              <a:rPr lang="en-US" altLang="ko-KR" sz="1300" dirty="0"/>
              <a:t>: </a:t>
            </a:r>
            <a:r>
              <a:rPr lang="ko-KR" altLang="en-US" sz="1300" dirty="0"/>
              <a:t>모잠비크 북부 </a:t>
            </a:r>
            <a:r>
              <a:rPr lang="ko-KR" altLang="en-US" sz="1300" dirty="0" err="1"/>
              <a:t>카보</a:t>
            </a:r>
            <a:r>
              <a:rPr lang="ko-KR" altLang="en-US" sz="1300" dirty="0"/>
              <a:t> </a:t>
            </a:r>
            <a:r>
              <a:rPr lang="ko-KR" altLang="en-US" sz="1300" dirty="0" err="1"/>
              <a:t>델가도</a:t>
            </a:r>
            <a:r>
              <a:rPr lang="ko-KR" altLang="en-US" sz="1300" dirty="0"/>
              <a:t> 주에서는 </a:t>
            </a:r>
            <a:r>
              <a:rPr lang="en-US" altLang="ko-KR" sz="1300" dirty="0"/>
              <a:t>ISCAP(Islamic State Central Africa Province)</a:t>
            </a:r>
            <a:r>
              <a:rPr lang="ko-KR" altLang="en-US" sz="1300" dirty="0"/>
              <a:t> 계열의 </a:t>
            </a:r>
            <a:r>
              <a:rPr lang="en-US" altLang="ko-KR" sz="1300" dirty="0"/>
              <a:t>al </a:t>
            </a:r>
            <a:r>
              <a:rPr lang="en-US" altLang="ko-KR" sz="1300" dirty="0" err="1"/>
              <a:t>Shabaab</a:t>
            </a:r>
            <a:r>
              <a:rPr lang="en-US" altLang="ko-KR" sz="1300" dirty="0"/>
              <a:t>(</a:t>
            </a:r>
            <a:r>
              <a:rPr lang="ko-KR" altLang="en-US" sz="1300" dirty="0"/>
              <a:t>아랍 청소년</a:t>
            </a:r>
            <a:r>
              <a:rPr lang="en-US" altLang="ko-KR" sz="1300" dirty="0"/>
              <a:t>)</a:t>
            </a:r>
            <a:r>
              <a:rPr lang="ko-KR" altLang="en-US" sz="1300" dirty="0"/>
              <a:t>으로 알려진 또 다른 그룹이 활동하고 있다</a:t>
            </a:r>
            <a:r>
              <a:rPr lang="en-US" altLang="ko-KR" sz="1300" dirty="0"/>
              <a:t>. </a:t>
            </a:r>
            <a:r>
              <a:rPr lang="ko-KR" altLang="en-US" sz="1300" dirty="0"/>
              <a:t>이는 소말리아의 알 </a:t>
            </a:r>
            <a:r>
              <a:rPr lang="ko-KR" altLang="en-US" sz="1300" dirty="0" err="1"/>
              <a:t>샤바브와</a:t>
            </a:r>
            <a:r>
              <a:rPr lang="ko-KR" altLang="en-US" sz="1300" dirty="0"/>
              <a:t> 직접 연관이 없음</a:t>
            </a:r>
            <a:r>
              <a:rPr lang="en-US" altLang="ko-KR" sz="1300" dirty="0"/>
              <a:t>.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US" altLang="ko-KR" sz="1300" dirty="0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대륙의 어떤 지역도 이슬람 반란군으로부터 안전하지 않다</a:t>
            </a:r>
            <a:r>
              <a:rPr lang="en-US" altLang="ko-KR" sz="1300" dirty="0"/>
              <a:t>. </a:t>
            </a:r>
          </a:p>
        </p:txBody>
      </p:sp>
      <p:pic>
        <p:nvPicPr>
          <p:cNvPr id="11" name="내용 개체 틀 10" descr="지도, 아틀라스, 텍스트, 도표이(가) 표시된 사진&#10;&#10;자동 생성된 설명">
            <a:extLst>
              <a:ext uri="{FF2B5EF4-FFF2-40B4-BE49-F238E27FC236}">
                <a16:creationId xmlns:a16="http://schemas.microsoft.com/office/drawing/2014/main" id="{8758194F-D317-EE5D-FB24-E4659CE198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7343775" y="1883664"/>
            <a:ext cx="4094226" cy="4114800"/>
          </a:xfrm>
          <a:noFill/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8FB9AAC8-F7DB-C432-D6B7-ACEDCA23872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41596CB-EA40-67CF-EFBA-2F3F01C0A79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US" altLang="ko-KR" noProof="0" smtClean="0"/>
              <a:pPr rtl="0">
                <a:spcAft>
                  <a:spcPts val="600"/>
                </a:spcAft>
              </a:pPr>
              <a:t>10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63537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8F10FD-C574-565E-63C1-1351FB4E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사헬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지역 </a:t>
            </a:r>
            <a:r>
              <a:rPr lang="en-US" altLang="ko-KR" sz="2000" dirty="0"/>
              <a:t>The Sahel region </a:t>
            </a:r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2DEDBBC-39D8-E2C9-4602-20B4A0DF56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ko-KR" altLang="en-US" noProof="0"/>
              <a:t>샘플 바닥글 텍스트</a:t>
            </a:r>
            <a:endParaRPr lang="ko-KR" altLang="en-US" noProof="0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E6F2931-380A-E0B9-6F45-269D8D906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ko-KR" altLang="en-US" dirty="0" err="1"/>
              <a:t>사헬</a:t>
            </a:r>
            <a:r>
              <a:rPr lang="ko-KR" altLang="en-US" dirty="0"/>
              <a:t> 지역은 사하라 사막과 열대림 사이의 연결 지점</a:t>
            </a:r>
            <a:r>
              <a:rPr lang="en-US" altLang="ko-KR" dirty="0"/>
              <a:t>/</a:t>
            </a:r>
            <a:r>
              <a:rPr lang="ko-KR" altLang="en-US" dirty="0"/>
              <a:t>벨트입니다</a:t>
            </a:r>
            <a:r>
              <a:rPr lang="en-US" altLang="ko-KR" dirty="0"/>
              <a:t>.  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주로 이슬람 국가로 구성됨</a:t>
            </a:r>
            <a:endParaRPr lang="en-US" altLang="ko-KR" dirty="0"/>
          </a:p>
          <a:p>
            <a:r>
              <a:rPr lang="en-US" altLang="ko-KR" dirty="0"/>
              <a:t>• </a:t>
            </a:r>
            <a:r>
              <a:rPr lang="ko-KR" altLang="en-US" dirty="0"/>
              <a:t>매우 취약한 상황</a:t>
            </a:r>
            <a:r>
              <a:rPr lang="en-US" altLang="ko-KR" dirty="0"/>
              <a:t>:</a:t>
            </a:r>
          </a:p>
          <a:p>
            <a:pPr lvl="1"/>
            <a:r>
              <a:rPr lang="en-US" altLang="ko-KR" dirty="0"/>
              <a:t>• </a:t>
            </a:r>
            <a:r>
              <a:rPr lang="ko-KR" altLang="en-US" dirty="0"/>
              <a:t>세계에서 가장 가난함</a:t>
            </a:r>
            <a:endParaRPr lang="en-US" altLang="ko-KR" dirty="0"/>
          </a:p>
          <a:p>
            <a:pPr lvl="1"/>
            <a:r>
              <a:rPr lang="en-US" altLang="ko-KR" dirty="0"/>
              <a:t>• </a:t>
            </a:r>
            <a:r>
              <a:rPr lang="ko-KR" altLang="en-US" dirty="0"/>
              <a:t>기후 변화</a:t>
            </a:r>
            <a:r>
              <a:rPr lang="en-US" altLang="ko-KR" dirty="0"/>
              <a:t>(</a:t>
            </a:r>
            <a:r>
              <a:rPr lang="ko-KR" altLang="en-US" dirty="0"/>
              <a:t>가뭄</a:t>
            </a:r>
            <a:r>
              <a:rPr lang="en-US" altLang="ko-KR" dirty="0"/>
              <a:t>, </a:t>
            </a:r>
            <a:r>
              <a:rPr lang="ko-KR" altLang="en-US" dirty="0"/>
              <a:t>홍수</a:t>
            </a:r>
            <a:r>
              <a:rPr lang="en-US" altLang="ko-KR" dirty="0"/>
              <a:t>, </a:t>
            </a:r>
            <a:r>
              <a:rPr lang="ko-KR" altLang="en-US" dirty="0"/>
              <a:t>기근 등</a:t>
            </a:r>
            <a:r>
              <a:rPr lang="en-US" altLang="ko-KR" dirty="0"/>
              <a:t>)</a:t>
            </a:r>
            <a:r>
              <a:rPr lang="ko-KR" altLang="en-US" dirty="0"/>
              <a:t>에 취약함</a:t>
            </a:r>
            <a:endParaRPr lang="en-US" altLang="ko-KR" dirty="0"/>
          </a:p>
          <a:p>
            <a:pPr lvl="1"/>
            <a:r>
              <a:rPr lang="en-US" altLang="ko-KR" dirty="0"/>
              <a:t>• </a:t>
            </a:r>
            <a:r>
              <a:rPr lang="ko-KR" altLang="en-US" dirty="0"/>
              <a:t>높은 수준의 인구 성장과 청년 실업</a:t>
            </a:r>
            <a:r>
              <a:rPr lang="en-US" altLang="ko-KR" dirty="0"/>
              <a:t>(</a:t>
            </a:r>
            <a:r>
              <a:rPr lang="ko-KR" altLang="en-US" dirty="0"/>
              <a:t>폭탄</a:t>
            </a:r>
            <a:r>
              <a:rPr lang="en-US" altLang="ko-KR" dirty="0"/>
              <a:t>!)</a:t>
            </a:r>
          </a:p>
          <a:p>
            <a:pPr lvl="1"/>
            <a:r>
              <a:rPr lang="en-US" altLang="ko-KR" dirty="0"/>
              <a:t>• </a:t>
            </a:r>
            <a:r>
              <a:rPr lang="ko-KR" altLang="en-US" dirty="0"/>
              <a:t>거버넌스 문제</a:t>
            </a:r>
            <a:r>
              <a:rPr lang="en-US" altLang="ko-KR" dirty="0"/>
              <a:t>/</a:t>
            </a:r>
            <a:r>
              <a:rPr lang="ko-KR" altLang="en-US" dirty="0"/>
              <a:t>국가의 부재</a:t>
            </a:r>
            <a:r>
              <a:rPr lang="en-US" altLang="ko-KR" dirty="0"/>
              <a:t>: </a:t>
            </a:r>
            <a:r>
              <a:rPr lang="ko-KR" altLang="en-US" dirty="0"/>
              <a:t>학교</a:t>
            </a:r>
            <a:r>
              <a:rPr lang="en-US" altLang="ko-KR" dirty="0"/>
              <a:t>, </a:t>
            </a:r>
            <a:r>
              <a:rPr lang="ko-KR" altLang="en-US" dirty="0"/>
              <a:t>도로</a:t>
            </a:r>
            <a:r>
              <a:rPr lang="en-US" altLang="ko-KR" dirty="0"/>
              <a:t>, </a:t>
            </a:r>
            <a:r>
              <a:rPr lang="ko-KR" altLang="en-US" dirty="0"/>
              <a:t>의료 시설</a:t>
            </a:r>
            <a:r>
              <a:rPr lang="en-US" altLang="ko-KR" dirty="0"/>
              <a:t>, </a:t>
            </a:r>
            <a:r>
              <a:rPr lang="ko-KR" altLang="en-US" dirty="0"/>
              <a:t>치안과 같은 기본 인프라가 부족</a:t>
            </a:r>
            <a:endParaRPr lang="en-US" altLang="ko-KR" dirty="0"/>
          </a:p>
          <a:p>
            <a:pPr lvl="1"/>
            <a:r>
              <a:rPr lang="en-US" altLang="ko-KR" dirty="0"/>
              <a:t>• </a:t>
            </a:r>
            <a:r>
              <a:rPr lang="ko-KR" altLang="en-US" dirty="0"/>
              <a:t>권력 공백을 이용하고 천연 자원</a:t>
            </a:r>
            <a:r>
              <a:rPr lang="en-US" altLang="ko-KR" dirty="0"/>
              <a:t>(</a:t>
            </a:r>
            <a:r>
              <a:rPr lang="ko-KR" altLang="en-US" dirty="0"/>
              <a:t>물</a:t>
            </a:r>
            <a:r>
              <a:rPr lang="en-US" altLang="ko-KR" dirty="0"/>
              <a:t>, </a:t>
            </a:r>
            <a:r>
              <a:rPr lang="ko-KR" altLang="en-US" dirty="0"/>
              <a:t>방목지</a:t>
            </a:r>
            <a:r>
              <a:rPr lang="en-US" altLang="ko-KR" dirty="0"/>
              <a:t>/</a:t>
            </a:r>
            <a:r>
              <a:rPr lang="ko-KR" altLang="en-US" dirty="0"/>
              <a:t>농지 등</a:t>
            </a:r>
            <a:r>
              <a:rPr lang="en-US" altLang="ko-KR" dirty="0"/>
              <a:t>)</a:t>
            </a:r>
            <a:r>
              <a:rPr lang="ko-KR" altLang="en-US" dirty="0"/>
              <a:t>의 접근에 대한 지역적 불만</a:t>
            </a:r>
            <a:r>
              <a:rPr lang="en-US" altLang="ko-KR" dirty="0"/>
              <a:t>/</a:t>
            </a:r>
            <a:r>
              <a:rPr lang="ko-KR" altLang="en-US" dirty="0"/>
              <a:t>갈등을 증폭시키는 무장단체들</a:t>
            </a:r>
            <a:r>
              <a:rPr lang="en-US" altLang="ko-KR" dirty="0"/>
              <a:t>.  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자금 출처</a:t>
            </a:r>
            <a:r>
              <a:rPr lang="en-US" altLang="ko-KR" dirty="0"/>
              <a:t>: </a:t>
            </a:r>
            <a:r>
              <a:rPr lang="ko-KR" altLang="en-US" dirty="0"/>
              <a:t>지하 경제</a:t>
            </a:r>
            <a:r>
              <a:rPr lang="en-US" altLang="ko-KR" dirty="0"/>
              <a:t>/</a:t>
            </a:r>
            <a:r>
              <a:rPr lang="ko-KR" altLang="en-US" dirty="0"/>
              <a:t>불법 거래</a:t>
            </a:r>
            <a:r>
              <a:rPr lang="en-US" altLang="ko-KR" dirty="0"/>
              <a:t>(</a:t>
            </a:r>
            <a:r>
              <a:rPr lang="ko-KR" altLang="en-US" dirty="0"/>
              <a:t>무기</a:t>
            </a:r>
            <a:r>
              <a:rPr lang="en-US" altLang="ko-KR" dirty="0"/>
              <a:t>, </a:t>
            </a:r>
            <a:r>
              <a:rPr lang="ko-KR" altLang="en-US" dirty="0"/>
              <a:t>이민자</a:t>
            </a:r>
            <a:r>
              <a:rPr lang="en-US" altLang="ko-KR" dirty="0"/>
              <a:t>, </a:t>
            </a:r>
            <a:r>
              <a:rPr lang="ko-KR" altLang="en-US" dirty="0"/>
              <a:t>마약</a:t>
            </a:r>
            <a:r>
              <a:rPr lang="en-US" altLang="ko-KR" dirty="0"/>
              <a:t>), </a:t>
            </a:r>
            <a:r>
              <a:rPr lang="ko-KR" altLang="en-US" dirty="0" err="1"/>
              <a:t>착취세</a:t>
            </a:r>
            <a:r>
              <a:rPr lang="en-US" altLang="ko-KR" dirty="0"/>
              <a:t>, </a:t>
            </a:r>
            <a:r>
              <a:rPr lang="ko-KR" altLang="en-US" dirty="0"/>
              <a:t>납치 등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9" name="그림 개체 틀 8" descr="지도, 텍스트, 아틀라스이(가) 표시된 사진&#10;&#10;자동 생성된 설명">
            <a:extLst>
              <a:ext uri="{FF2B5EF4-FFF2-40B4-BE49-F238E27FC236}">
                <a16:creationId xmlns:a16="http://schemas.microsoft.com/office/drawing/2014/main" id="{629EF55B-0E5E-31D0-27A3-952B39E366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6094" b="16094"/>
          <a:stretch>
            <a:fillRect/>
          </a:stretch>
        </p:blipFill>
        <p:spPr/>
      </p:pic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99252548-3AFA-F587-81ED-3C6F3F057CF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2032996-69CA-9CFB-B4FE-F2771374B2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C8B8A27-DF03-4546-BA93-21C967D57E5C}" type="slidenum">
              <a:rPr lang="en-US" altLang="ko-KR" noProof="0" smtClean="0"/>
              <a:pPr/>
              <a:t>11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43564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79B1E9-2462-86CF-338B-E41C05526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72" y="457203"/>
            <a:ext cx="3614929" cy="948903"/>
          </a:xfrm>
        </p:spPr>
        <p:txBody>
          <a:bodyPr anchor="b">
            <a:normAutofit fontScale="90000"/>
          </a:bodyPr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중앙 </a:t>
            </a:r>
            <a:r>
              <a:rPr lang="ko-KR" altLang="en-US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사헬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지역</a:t>
            </a:r>
            <a:br>
              <a:rPr lang="en-US" altLang="ko-KR" sz="2799" dirty="0"/>
            </a:br>
            <a:r>
              <a:rPr lang="en-US" altLang="ko-KR" sz="2799" dirty="0"/>
              <a:t> </a:t>
            </a:r>
            <a:r>
              <a:rPr lang="en-US" altLang="ko-KR" sz="2000" dirty="0"/>
              <a:t>Central Sahel Region </a:t>
            </a:r>
            <a:endParaRPr lang="ko-KR" altLang="en-US" sz="2799" dirty="0"/>
          </a:p>
        </p:txBody>
      </p:sp>
      <p:pic>
        <p:nvPicPr>
          <p:cNvPr id="9" name="그림 개체 틀 8" descr="지도, 아틀라스, 텍스트이(가) 표시된 사진&#10;&#10;자동 생성된 설명">
            <a:extLst>
              <a:ext uri="{FF2B5EF4-FFF2-40B4-BE49-F238E27FC236}">
                <a16:creationId xmlns:a16="http://schemas.microsoft.com/office/drawing/2014/main" id="{67C4BD40-9DCB-3823-9284-B72A2024C6D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r="20828" b="1"/>
          <a:stretch/>
        </p:blipFill>
        <p:spPr>
          <a:xfrm>
            <a:off x="20" y="10"/>
            <a:ext cx="8119852" cy="6409934"/>
          </a:xfrm>
          <a:noFill/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F7A4F43-56E1-CED9-CF3C-18D570BF9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7DBDA8B-2796-850F-A5AF-35FEF82F2D0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66302" y="2234241"/>
            <a:ext cx="3023806" cy="300765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3</a:t>
            </a:r>
            <a:r>
              <a:rPr lang="ko-KR" altLang="en-US" sz="1600" dirty="0"/>
              <a:t>개국</a:t>
            </a:r>
            <a:r>
              <a:rPr lang="en-US" altLang="ko-KR" sz="1600" dirty="0"/>
              <a:t>: </a:t>
            </a:r>
            <a:r>
              <a:rPr lang="ko-KR" altLang="en-US" sz="1600" dirty="0"/>
              <a:t>말리</a:t>
            </a:r>
            <a:r>
              <a:rPr lang="en-US" altLang="ko-KR" sz="1600" dirty="0"/>
              <a:t>, </a:t>
            </a:r>
            <a:r>
              <a:rPr lang="ko-KR" altLang="en-US" sz="1600" dirty="0"/>
              <a:t>부르키나파소</a:t>
            </a:r>
            <a:r>
              <a:rPr lang="en-US" altLang="ko-KR" sz="1600" dirty="0"/>
              <a:t>, </a:t>
            </a:r>
            <a:r>
              <a:rPr lang="ko-KR" altLang="en-US" sz="1600" dirty="0"/>
              <a:t>니제르</a:t>
            </a:r>
            <a:endParaRPr lang="en-US" altLang="ko-K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600" dirty="0"/>
              <a:t>폭력에 상당한 영향을 받음</a:t>
            </a:r>
            <a:r>
              <a:rPr lang="en-US" altLang="ko-KR" sz="16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600" dirty="0"/>
              <a:t>이슬람 개종</a:t>
            </a:r>
            <a:r>
              <a:rPr lang="en-US" altLang="ko-KR" sz="1600" dirty="0"/>
              <a:t>/</a:t>
            </a:r>
            <a:r>
              <a:rPr lang="ko-KR" altLang="en-US" sz="1600" dirty="0"/>
              <a:t>반란의 새로운 진원지</a:t>
            </a:r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58256B32-48F3-19F9-30C3-58D2961536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B53BA95-2FEF-0CB9-FE57-670080732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C8B8A27-DF03-4546-BA93-21C967D57E5C}" type="slidenum">
              <a:rPr lang="en-US" altLang="ko-KR" noProof="0" smtClean="0"/>
              <a:pPr>
                <a:spcAft>
                  <a:spcPts val="600"/>
                </a:spcAft>
              </a:pPr>
              <a:t>12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625471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91CBC304-84BF-6C83-9442-962709FA0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1152" y="576072"/>
            <a:ext cx="4389120" cy="1344168"/>
          </a:xfrm>
        </p:spPr>
        <p:txBody>
          <a:bodyPr anchor="ctr">
            <a:normAutofit/>
          </a:bodyPr>
          <a:lstStyle/>
          <a:p>
            <a:r>
              <a:rPr lang="ko-KR" altLang="en-US" sz="37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폭력의 지역적 확산</a:t>
            </a:r>
            <a:r>
              <a:rPr lang="en-US" altLang="ko-KR" sz="1800" dirty="0"/>
              <a:t>Regional expansion of the violence </a:t>
            </a:r>
            <a:endParaRPr lang="ko-KR" altLang="en-US" sz="3700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787B8FF-1E5B-D408-6C05-242CB98A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pic>
        <p:nvPicPr>
          <p:cNvPr id="12" name="내용 개체 틀 11" descr="텍스트, 스크린샷, 폰트, 도표이(가) 표시된 사진&#10;&#10;자동 생성된 설명">
            <a:extLst>
              <a:ext uri="{FF2B5EF4-FFF2-40B4-BE49-F238E27FC236}">
                <a16:creationId xmlns:a16="http://schemas.microsoft.com/office/drawing/2014/main" id="{0EDBE6DF-8E89-AE1F-D48A-BE99157A08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b="1699"/>
          <a:stretch/>
        </p:blipFill>
        <p:spPr>
          <a:xfrm>
            <a:off x="965887" y="701965"/>
            <a:ext cx="4132780" cy="2589876"/>
          </a:xfrm>
          <a:noFill/>
        </p:spPr>
      </p:pic>
      <p:pic>
        <p:nvPicPr>
          <p:cNvPr id="14" name="그림 13" descr="텍스트, 지도, 아틀라스, 세계이(가) 표시된 사진&#10;&#10;자동 생성된 설명">
            <a:extLst>
              <a:ext uri="{FF2B5EF4-FFF2-40B4-BE49-F238E27FC236}">
                <a16:creationId xmlns:a16="http://schemas.microsoft.com/office/drawing/2014/main" id="{04AE28A1-0B27-A31F-B4D3-E444D47FB1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0" r="5008"/>
          <a:stretch/>
        </p:blipFill>
        <p:spPr>
          <a:xfrm>
            <a:off x="965886" y="3575303"/>
            <a:ext cx="4132780" cy="2589875"/>
          </a:xfrm>
          <a:prstGeom prst="rect">
            <a:avLst/>
          </a:prstGeom>
          <a:noFill/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6F6DD16A-F35B-E56D-45A2-07E98DAE4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altLang="ko-KR" sz="1600" dirty="0"/>
              <a:t>• </a:t>
            </a:r>
            <a:r>
              <a:rPr lang="ko-KR" altLang="en-US" sz="1600" dirty="0"/>
              <a:t>주요 </a:t>
            </a:r>
            <a:r>
              <a:rPr lang="ko-KR" altLang="en-US" sz="1600" dirty="0" err="1"/>
              <a:t>사헬</a:t>
            </a:r>
            <a:r>
              <a:rPr lang="ko-KR" altLang="en-US" sz="1600" dirty="0"/>
              <a:t> 국가에서 남쪽의 주요 기독교</a:t>
            </a:r>
            <a:r>
              <a:rPr lang="en-US" altLang="ko-KR" sz="1600" dirty="0"/>
              <a:t>/</a:t>
            </a:r>
            <a:r>
              <a:rPr lang="ko-KR" altLang="en-US" sz="1600" dirty="0"/>
              <a:t>해안 국가로</a:t>
            </a:r>
            <a:r>
              <a:rPr lang="en-US" altLang="ko-KR" sz="1600" dirty="0"/>
              <a:t>.</a:t>
            </a:r>
          </a:p>
          <a:p>
            <a:pPr>
              <a:lnSpc>
                <a:spcPct val="140000"/>
              </a:lnSpc>
            </a:pPr>
            <a:r>
              <a:rPr lang="en-US" altLang="ko-KR" sz="1600" dirty="0"/>
              <a:t>• </a:t>
            </a:r>
            <a:r>
              <a:rPr lang="ko-KR" altLang="en-US" sz="1600" dirty="0" err="1"/>
              <a:t>사헬</a:t>
            </a:r>
            <a:r>
              <a:rPr lang="ko-KR" altLang="en-US" sz="1600" dirty="0"/>
              <a:t> 지역에서 활동 중인 무장세력은 현재 북부 베냉</a:t>
            </a:r>
            <a:r>
              <a:rPr lang="en-US" altLang="ko-KR" sz="1600" dirty="0"/>
              <a:t>, </a:t>
            </a:r>
            <a:r>
              <a:rPr lang="ko-KR" altLang="en-US" sz="1600" dirty="0"/>
              <a:t>토고</a:t>
            </a:r>
            <a:r>
              <a:rPr lang="en-US" altLang="ko-KR" sz="1600" dirty="0"/>
              <a:t>, </a:t>
            </a:r>
            <a:r>
              <a:rPr lang="ko-KR" altLang="en-US" sz="1600" dirty="0"/>
              <a:t>코트디부아르에서 정기적으로 공격을 가하고 있다</a:t>
            </a:r>
            <a:r>
              <a:rPr lang="en-US" altLang="ko-KR" sz="1600" dirty="0"/>
              <a:t>.</a:t>
            </a:r>
          </a:p>
          <a:p>
            <a:pPr>
              <a:lnSpc>
                <a:spcPct val="140000"/>
              </a:lnSpc>
            </a:pPr>
            <a:r>
              <a:rPr lang="en-US" altLang="ko-KR" sz="1600" dirty="0"/>
              <a:t>• </a:t>
            </a:r>
            <a:r>
              <a:rPr lang="ko-KR" altLang="en-US" sz="1600" dirty="0"/>
              <a:t>골프 기니는 이슬람 단체의 또 다른 표적이 되었다</a:t>
            </a:r>
            <a:r>
              <a:rPr lang="en-US" altLang="ko-KR" sz="1600" dirty="0"/>
              <a:t>. </a:t>
            </a:r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A4393FF0-C763-2492-B58B-C19A9070DD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DE4AB3F-7F9C-BB41-CC42-ED5E6CDB3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13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687468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459B80-E95F-61AF-5CA5-83EE9B50A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237375" cy="172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z="2799" kern="1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나이지리아의 상황 </a:t>
            </a:r>
            <a:r>
              <a:rPr lang="ko-KR" altLang="en-US" sz="2799" kern="1200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The </a:t>
            </a:r>
            <a:r>
              <a:rPr lang="ko-KR" altLang="en-US" sz="2799" kern="12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situation</a:t>
            </a:r>
            <a:r>
              <a:rPr lang="ko-KR" altLang="en-US" sz="2799" kern="1200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lang="ko-KR" altLang="en-US" sz="2799" kern="12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in</a:t>
            </a:r>
            <a:r>
              <a:rPr lang="ko-KR" altLang="en-US" sz="2799" kern="1200" dirty="0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lang="ko-KR" altLang="en-US" sz="2799" kern="1200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Nigeria</a:t>
            </a:r>
            <a:endParaRPr lang="ko-KR" altLang="en-US" sz="2799" kern="1200" dirty="0"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pic>
        <p:nvPicPr>
          <p:cNvPr id="9" name="내용 개체 틀 8" descr="텍스트, 지도, 스크린샷이(가) 표시된 사진&#10;&#10;자동 생성된 설명">
            <a:extLst>
              <a:ext uri="{FF2B5EF4-FFF2-40B4-BE49-F238E27FC236}">
                <a16:creationId xmlns:a16="http://schemas.microsoft.com/office/drawing/2014/main" id="{1C294AF5-5718-927A-55FA-0A7E530082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311431" y="0"/>
            <a:ext cx="7497010" cy="6409944"/>
          </a:xfrm>
          <a:noFill/>
        </p:spPr>
      </p:pic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59D0BA0-9812-09DC-6BA6-816B652FE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kern="1200" noProof="0"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샘플 바닥글 텍스트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844BC7-5A1F-37BB-19D6-0652EBF3497C}"/>
              </a:ext>
            </a:extLst>
          </p:cNvPr>
          <p:cNvSpPr txBox="1"/>
          <p:nvPr/>
        </p:nvSpPr>
        <p:spPr>
          <a:xfrm>
            <a:off x="8643939" y="2530477"/>
            <a:ext cx="3023806" cy="3427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latinLnBrk="1">
              <a:lnSpc>
                <a:spcPct val="140000"/>
              </a:lnSpc>
              <a:spcBef>
                <a:spcPts val="1000"/>
              </a:spcBef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불안정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/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폭력은 전국적인 이슈입니다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나이지리아에서는 아무도 안전하지 않습니다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공격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납치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살인이 거의 매일 발생하고 있습니다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보고되지 않은 위기입니다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228600" indent="-228600" latinLnBrk="1">
              <a:lnSpc>
                <a:spcPct val="140000"/>
              </a:lnSpc>
              <a:spcBef>
                <a:spcPts val="1000"/>
              </a:spcBef>
              <a:buClr>
                <a:schemeClr val="bg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나이지리아 폭력의 유형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</a:t>
            </a:r>
          </a:p>
          <a:p>
            <a:pPr marL="228600" indent="-228600" latinLnBrk="1">
              <a:lnSpc>
                <a:spcPct val="140000"/>
              </a:lnSpc>
              <a:spcBef>
                <a:spcPts val="1000"/>
              </a:spcBef>
              <a:buClr>
                <a:schemeClr val="bg2">
                  <a:lumMod val="75000"/>
                </a:schemeClr>
              </a:buClr>
            </a:pP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북동부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2009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년 이후 </a:t>
            </a:r>
            <a:r>
              <a:rPr lang="ko-KR" altLang="en-US" sz="1200" kern="1200" dirty="0" err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보코하람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/ISWAP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반란</a:t>
            </a:r>
          </a:p>
          <a:p>
            <a:pPr marL="228600" indent="-228600" latinLnBrk="1">
              <a:lnSpc>
                <a:spcPct val="140000"/>
              </a:lnSpc>
              <a:spcBef>
                <a:spcPts val="1000"/>
              </a:spcBef>
              <a:buClr>
                <a:schemeClr val="bg2">
                  <a:lumMod val="75000"/>
                </a:schemeClr>
              </a:buClr>
            </a:pP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북부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/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북부 중부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종교적 또는 민족적 배경에 관계없이 지역 사회에 영향을 미치는 대부분의 강도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lang="ko-KR" altLang="en-US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범죄</a:t>
            </a:r>
            <a:r>
              <a:rPr lang="en-US" altLang="ko-KR" sz="1200" kern="12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  <a:endParaRPr lang="ko-KR" altLang="en-US" sz="1200" kern="1200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0D19FE3E-47F9-97AF-B556-90E8097623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ECDBB38-A2DE-631D-B79A-0FC3F484E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C8B8A27-DF03-4546-BA93-21C967D57E5C}" type="slidenum">
              <a:rPr lang="en-US" altLang="ko-KR" noProof="0" smtClean="0"/>
              <a:pPr>
                <a:spcAft>
                  <a:spcPts val="600"/>
                </a:spcAft>
              </a:pPr>
              <a:t>14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188925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F03F595E-6683-5FFC-DDBE-BA702F2E28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5625" r="2" b="2048"/>
          <a:stretch/>
        </p:blipFill>
        <p:spPr>
          <a:xfrm>
            <a:off x="20" y="10"/>
            <a:ext cx="8119852" cy="6409934"/>
          </a:xfrm>
          <a:noFill/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B7FAC51-B298-7D4F-BB2A-8BA38468D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A569381C-8368-FF55-4091-0348ED66350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95565"/>
            <a:ext cx="3023806" cy="5662326"/>
          </a:xfrm>
        </p:spPr>
        <p:txBody>
          <a:bodyPr>
            <a:normAutofit fontScale="6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미들 벨트</a:t>
            </a:r>
            <a:r>
              <a:rPr lang="en-US" altLang="ko-KR" dirty="0"/>
              <a:t>/</a:t>
            </a:r>
            <a:r>
              <a:rPr lang="ko-KR" altLang="en-US" dirty="0"/>
              <a:t>나이지리아 중부</a:t>
            </a:r>
            <a:r>
              <a:rPr lang="en-US" altLang="ko-KR" dirty="0"/>
              <a:t>: </a:t>
            </a:r>
            <a:r>
              <a:rPr lang="ko-KR" altLang="en-US" dirty="0" err="1"/>
              <a:t>풀라니</a:t>
            </a:r>
            <a:r>
              <a:rPr lang="ko-KR" altLang="en-US" dirty="0"/>
              <a:t> 반군은 주로 기독교 공동체를 표적으로 함</a:t>
            </a:r>
            <a:r>
              <a:rPr lang="en-US" altLang="ko-KR" dirty="0"/>
              <a:t>, </a:t>
            </a:r>
            <a:r>
              <a:rPr lang="ko-KR" altLang="en-US" dirty="0"/>
              <a:t>토지 수탈 포함</a:t>
            </a:r>
            <a:r>
              <a:rPr lang="en-US" altLang="ko-KR" dirty="0"/>
              <a:t>. "</a:t>
            </a:r>
            <a:r>
              <a:rPr lang="ko-KR" altLang="en-US" dirty="0"/>
              <a:t>농부 대 목자</a:t>
            </a:r>
            <a:r>
              <a:rPr lang="en-US" altLang="ko-KR" dirty="0"/>
              <a:t>"</a:t>
            </a:r>
            <a:r>
              <a:rPr lang="ko-KR" altLang="en-US" dirty="0"/>
              <a:t>의 대립구도는 매우 단순하면서 종교적 차원을 피하려는 시도입니다</a:t>
            </a:r>
            <a:r>
              <a:rPr lang="en-US" altLang="ko-KR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공격자들은 잘 무장되었고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ko-KR" altLang="en-US" dirty="0" err="1"/>
              <a:t>공격시</a:t>
            </a:r>
            <a:r>
              <a:rPr lang="ko-KR" altLang="en-US" dirty="0"/>
              <a:t> 종종 </a:t>
            </a:r>
            <a:r>
              <a:rPr lang="en-US" altLang="ko-KR" dirty="0"/>
              <a:t>"</a:t>
            </a:r>
            <a:r>
              <a:rPr lang="en-US" altLang="ko-KR" dirty="0" err="1"/>
              <a:t>Alahu-Akubar</a:t>
            </a:r>
            <a:r>
              <a:rPr lang="en-US" altLang="ko-KR" dirty="0"/>
              <a:t>"</a:t>
            </a:r>
            <a:r>
              <a:rPr lang="ko-KR" altLang="en-US" dirty="0"/>
              <a:t>를 외칩니다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심각한 영향을 받는 주</a:t>
            </a:r>
            <a:r>
              <a:rPr lang="en-US" altLang="ko-KR" dirty="0"/>
              <a:t>: </a:t>
            </a:r>
            <a:r>
              <a:rPr lang="ko-KR" altLang="en-US" dirty="0"/>
              <a:t>남부 </a:t>
            </a:r>
            <a:r>
              <a:rPr lang="ko-KR" altLang="en-US" dirty="0" err="1"/>
              <a:t>카두나</a:t>
            </a:r>
            <a:r>
              <a:rPr lang="en-US" altLang="ko-KR" dirty="0"/>
              <a:t>, </a:t>
            </a:r>
            <a:r>
              <a:rPr lang="ko-KR" altLang="en-US" dirty="0" err="1"/>
              <a:t>베누에</a:t>
            </a:r>
            <a:r>
              <a:rPr lang="en-US" altLang="ko-KR" dirty="0"/>
              <a:t>, </a:t>
            </a:r>
            <a:r>
              <a:rPr lang="ko-KR" altLang="en-US" dirty="0" err="1"/>
              <a:t>타라바</a:t>
            </a:r>
            <a:r>
              <a:rPr lang="en-US" altLang="ko-KR" dirty="0"/>
              <a:t>, </a:t>
            </a:r>
            <a:r>
              <a:rPr lang="ko-KR" altLang="en-US" dirty="0"/>
              <a:t>고원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남부</a:t>
            </a:r>
            <a:r>
              <a:rPr lang="en-US" altLang="ko-KR" dirty="0"/>
              <a:t>: </a:t>
            </a:r>
            <a:r>
              <a:rPr lang="ko-KR" altLang="en-US" dirty="0"/>
              <a:t>주로 분리주의 단체</a:t>
            </a:r>
            <a:r>
              <a:rPr lang="en-US" altLang="ko-KR" dirty="0"/>
              <a:t>(Niger Delta, Biafra, Yoruba </a:t>
            </a:r>
            <a:r>
              <a:rPr lang="ko-KR" altLang="en-US" dirty="0"/>
              <a:t>등</a:t>
            </a:r>
            <a:r>
              <a:rPr lang="en-US" altLang="ko-KR" dirty="0"/>
              <a:t>), </a:t>
            </a:r>
            <a:r>
              <a:rPr lang="ko-KR" altLang="en-US" dirty="0"/>
              <a:t>해적 등의 영향을 받음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몸값을 위한 납치</a:t>
            </a:r>
            <a:r>
              <a:rPr lang="en-US" altLang="ko-KR" dirty="0"/>
              <a:t>: </a:t>
            </a:r>
            <a:r>
              <a:rPr lang="ko-KR" altLang="en-US" dirty="0"/>
              <a:t>수익성 있는 사업</a:t>
            </a:r>
            <a:r>
              <a:rPr lang="en-US" altLang="ko-KR" dirty="0"/>
              <a:t>,</a:t>
            </a:r>
            <a:r>
              <a:rPr lang="ko-KR" altLang="en-US" dirty="0"/>
              <a:t>전국적으로 모두에게 영향을 미칩니다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이슬람 반란이 남부로 확산되고 있습니다</a:t>
            </a:r>
            <a:r>
              <a:rPr lang="en-US" altLang="ko-KR" dirty="0"/>
              <a:t>.</a:t>
            </a:r>
            <a:r>
              <a:rPr lang="ko-KR" altLang="en-US" dirty="0"/>
              <a:t>교회 폭격은 한 본보기입니다</a:t>
            </a:r>
            <a:r>
              <a:rPr lang="en-US" altLang="ko-KR" dirty="0"/>
              <a:t>.</a:t>
            </a:r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8A6AA1C5-BE0C-B623-58B3-506ABF8079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7DA42DD-4AB1-0258-A9B3-CC76C4DE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15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939317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347587"/>
            <a:ext cx="2834640" cy="389310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Day 1. </a:t>
            </a:r>
            <a:r>
              <a:rPr lang="ko-KR" altLang="en-US" dirty="0"/>
              <a:t>사하라 이남 아프리카의 교회를 위해 기도합니다</a:t>
            </a:r>
            <a:r>
              <a:rPr lang="en-US" altLang="ko-KR" dirty="0"/>
              <a:t>.</a:t>
            </a:r>
            <a:r>
              <a:rPr lang="en-US" altLang="ko-KR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</a:t>
            </a:r>
            <a:r>
              <a:rPr lang="en-US" altLang="ko-KR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for the Church in Sub-Saharan Africa. </a:t>
            </a:r>
            <a:br>
              <a:rPr lang="en-US" altLang="ko-KR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8901" y="1482449"/>
            <a:ext cx="7315200" cy="38931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/>
              <a:t>사하라 이남 아프리카 교회의 생존을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기독교인들이 예수님을 굳게 붙잡을 수 있도록 도와주세요</a:t>
            </a:r>
            <a:r>
              <a:rPr lang="en-US" altLang="ko-KR" sz="16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dirty="0" err="1"/>
              <a:t>사헬</a:t>
            </a:r>
            <a:r>
              <a:rPr lang="ko-KR" altLang="en-US" sz="1600" dirty="0"/>
              <a:t> 지역 성도들을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폭력과 살인으로 인해 생긴 트라우마를 치료해 주시고</a:t>
            </a:r>
            <a:r>
              <a:rPr lang="en-US" altLang="ko-KR" sz="1600" dirty="0"/>
              <a:t>, </a:t>
            </a:r>
            <a:r>
              <a:rPr lang="ko-KR" altLang="en-US" sz="1600" dirty="0"/>
              <a:t>이들의 마음을 위로하여 </a:t>
            </a:r>
            <a:r>
              <a:rPr lang="ko-KR" altLang="en-US" sz="1600" dirty="0" err="1"/>
              <a:t>주옵소서</a:t>
            </a:r>
            <a:r>
              <a:rPr lang="en-US" altLang="ko-KR" sz="16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600" dirty="0"/>
              <a:t>. </a:t>
            </a:r>
            <a:endParaRPr lang="ko-KR" altLang="en-US" sz="16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67912" y="347586"/>
            <a:ext cx="7315199" cy="1042190"/>
          </a:xfrm>
        </p:spPr>
        <p:txBody>
          <a:bodyPr/>
          <a:lstStyle/>
          <a:p>
            <a:r>
              <a:rPr lang="ko-KR" altLang="en-US" dirty="0">
                <a:solidFill>
                  <a:srgbClr val="C00000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dirty="0">
                <a:solidFill>
                  <a:srgbClr val="C00000"/>
                </a:solidFill>
              </a:rPr>
              <a:t>(</a:t>
            </a:r>
            <a:r>
              <a:rPr lang="ko-KR" altLang="en-US" dirty="0">
                <a:solidFill>
                  <a:srgbClr val="C00000"/>
                </a:solidFill>
              </a:rPr>
              <a:t>고후 </a:t>
            </a:r>
            <a:r>
              <a:rPr lang="en-US" altLang="ko-KR" dirty="0">
                <a:solidFill>
                  <a:srgbClr val="C00000"/>
                </a:solidFill>
              </a:rPr>
              <a:t>4:8-9)</a:t>
            </a:r>
            <a:endParaRPr lang="ko-KR" altLang="en-US" dirty="0">
              <a:solidFill>
                <a:srgbClr val="C00000"/>
              </a:solidFill>
            </a:endParaRPr>
          </a:p>
        </p:txBody>
      </p:sp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0688"/>
            <a:ext cx="12192000" cy="261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21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Uzbekistan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294367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900" dirty="0"/>
              <a:t>"</a:t>
            </a:r>
            <a:r>
              <a:rPr lang="ko-KR" altLang="en-US" sz="800" dirty="0"/>
              <a:t>이 백성은 내가 나를 위해 지었으니 그들이 나의 찬송을 부르게 하려 함이다</a:t>
            </a:r>
            <a:r>
              <a:rPr lang="en-US" altLang="ko-KR" sz="800" dirty="0"/>
              <a:t>“ (</a:t>
            </a:r>
            <a:r>
              <a:rPr lang="ko-KR" altLang="en-US" sz="800" dirty="0"/>
              <a:t>이사야 </a:t>
            </a:r>
            <a:r>
              <a:rPr lang="en-US" altLang="ko-KR" sz="800" dirty="0"/>
              <a:t>43:21)</a:t>
            </a:r>
            <a:endParaRPr lang="ko-KR" altLang="en-US" sz="88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193449"/>
            <a:ext cx="4998304" cy="4371254"/>
          </a:xfrm>
        </p:spPr>
        <p:txBody>
          <a:bodyPr rtlCol="0"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/>
              <a:t>종교의 자유는 우즈베키스탄에서 여전히 심각하게 제한되어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인구의 </a:t>
            </a:r>
            <a:r>
              <a:rPr lang="en-US" altLang="ko-KR" sz="1050" dirty="0"/>
              <a:t>96%</a:t>
            </a:r>
            <a:r>
              <a:rPr lang="ko-KR" altLang="en-US" sz="1050" dirty="0"/>
              <a:t>가 무슬림이지만 정부는 철저하게 세속적이며 국영 및 국가 통제 기관 이외의 종교 활동은 허용되지 않습니다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외국인 기독교인을 제외하고 모든 기독교인은 신앙 때문에 압력을 경험합니다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러시아 정교회는 정부 제한에 순응하고 우즈베키스탄 인구와 분리되는 경향이 있기 때문에 많은 문제를 경험하지 않습니다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전통적이지 않은 교단의 교회는 자주 급습을 당하고 출석하는 사람들은 위협을 받거나 체포 되거나 벌금이 부과될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 지도자들은 벌금을 물고</a:t>
            </a:r>
            <a:r>
              <a:rPr lang="en-US" altLang="ko-KR" sz="1050" dirty="0"/>
              <a:t>, </a:t>
            </a:r>
            <a:r>
              <a:rPr lang="ko-KR" altLang="en-US" sz="1050" dirty="0"/>
              <a:t>구금되고</a:t>
            </a:r>
            <a:r>
              <a:rPr lang="en-US" altLang="ko-KR" sz="1050" dirty="0"/>
              <a:t>, </a:t>
            </a:r>
            <a:r>
              <a:rPr lang="ko-KR" altLang="en-US" sz="1050" dirty="0"/>
              <a:t>출국 비자가 거부되거나</a:t>
            </a:r>
            <a:r>
              <a:rPr lang="en-US" altLang="ko-KR" sz="1050" dirty="0"/>
              <a:t>, </a:t>
            </a:r>
            <a:r>
              <a:rPr lang="ko-KR" altLang="en-US" sz="1050" dirty="0"/>
              <a:t>교회 전체에 공포를 확산시키려는 시도로 가택 연금을 당합니다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특히 미등록 교회의 목회자와 평신도 지도자들은 모욕과 구타</a:t>
            </a:r>
            <a:r>
              <a:rPr lang="en-US" altLang="ko-KR" sz="1050" dirty="0"/>
              <a:t>, </a:t>
            </a:r>
            <a:r>
              <a:rPr lang="ko-KR" altLang="en-US" sz="1050" dirty="0"/>
              <a:t>굴욕을 당합니다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이슬람 문화는 기독교로 개종하는 사람들에게 적대적이며 개종자들은 가족들로부터 이슬람으로 돌아가라는 압력을 받습니다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그들은 가택 연금</a:t>
            </a:r>
            <a:r>
              <a:rPr lang="en-US" altLang="ko-KR" sz="1050" dirty="0"/>
              <a:t>, </a:t>
            </a:r>
            <a:r>
              <a:rPr lang="ko-KR" altLang="en-US" sz="1050" dirty="0"/>
              <a:t>상속 박탈</a:t>
            </a:r>
            <a:r>
              <a:rPr lang="en-US" altLang="ko-KR" sz="1050" dirty="0"/>
              <a:t>, </a:t>
            </a:r>
            <a:r>
              <a:rPr lang="ko-KR" altLang="en-US" sz="1050" dirty="0"/>
              <a:t>신체적 및 언어적 학대</a:t>
            </a:r>
            <a:r>
              <a:rPr lang="en-US" altLang="ko-KR" sz="1050" dirty="0"/>
              <a:t>, </a:t>
            </a:r>
            <a:r>
              <a:rPr lang="ko-KR" altLang="en-US" sz="1050" dirty="0"/>
              <a:t>가정에서 쫓겨납니다</a:t>
            </a:r>
            <a:r>
              <a:rPr lang="en-US" altLang="ko-KR" sz="1050" dirty="0"/>
              <a:t>. </a:t>
            </a:r>
            <a:r>
              <a:rPr lang="ko-KR" altLang="en-US" sz="1050" dirty="0"/>
              <a:t>보수적인 지역에서는 개종자가 자신의 공동체에 의해 납치되어 무슬림과 강제 결혼을 할 수도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지역 이맘들은 </a:t>
            </a:r>
            <a:r>
              <a:rPr lang="ko-KR" altLang="en-US" sz="1050" dirty="0" err="1"/>
              <a:t>그들에</a:t>
            </a:r>
            <a:r>
              <a:rPr lang="ko-KR" altLang="en-US" sz="1050" dirty="0"/>
              <a:t> 대해 설교하며 압력을 가합니다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 결과 대부분의 개종자들은 자신의 신앙을 숨기기로 선택합니다</a:t>
            </a:r>
            <a:r>
              <a:rPr lang="en-US" altLang="ko-KR" sz="1050" dirty="0"/>
              <a:t>.</a:t>
            </a:r>
            <a:endParaRPr lang="ko-KR" altLang="ko-KR" sz="72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17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0078" y="1294367"/>
            <a:ext cx="5183188" cy="7119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900" dirty="0"/>
              <a:t>오픈도어는 성경과 기독교 서적</a:t>
            </a:r>
            <a:r>
              <a:rPr lang="en-US" altLang="ko-KR" sz="900" dirty="0"/>
              <a:t>, </a:t>
            </a:r>
            <a:r>
              <a:rPr lang="ko-KR" altLang="en-US" sz="900" dirty="0"/>
              <a:t>성경과 직업훈련</a:t>
            </a:r>
            <a:r>
              <a:rPr lang="en-US" altLang="ko-KR" sz="900" dirty="0"/>
              <a:t>, </a:t>
            </a:r>
            <a:r>
              <a:rPr lang="ko-KR" altLang="en-US" sz="900" dirty="0"/>
              <a:t>사회경제 발전사업</a:t>
            </a:r>
            <a:r>
              <a:rPr lang="en-US" altLang="ko-KR" sz="900" dirty="0"/>
              <a:t>, </a:t>
            </a:r>
            <a:r>
              <a:rPr lang="ko-KR" altLang="en-US" sz="900" dirty="0"/>
              <a:t>아동</a:t>
            </a:r>
            <a:r>
              <a:rPr lang="en-US" altLang="ko-KR" sz="900" dirty="0"/>
              <a:t>·</a:t>
            </a:r>
            <a:r>
              <a:rPr lang="ko-KR" altLang="en-US" sz="900" dirty="0"/>
              <a:t>청소년</a:t>
            </a:r>
            <a:r>
              <a:rPr lang="en-US" altLang="ko-KR" sz="900" dirty="0"/>
              <a:t>·</a:t>
            </a:r>
            <a:r>
              <a:rPr lang="ko-KR" altLang="en-US" sz="900" dirty="0"/>
              <a:t>여성 사역 등을 제공해 중앙아시아에서 박해 받는 기독교인들을 강화하고 있습니다</a:t>
            </a:r>
            <a:r>
              <a:rPr lang="en-US" altLang="ko-KR" sz="900" dirty="0"/>
              <a:t>.</a:t>
            </a:r>
            <a:endParaRPr lang="ko-KR" altLang="en-US" sz="166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353909" y="2110066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271762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20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/Mauritania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18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/>
            <a:r>
              <a:rPr lang="ko-KR" altLang="en-US" sz="1050" dirty="0"/>
              <a:t>하나님이 비밀 신자들을 보호하시고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하나님과 친밀한 교제를 가질 수 있도록 </a:t>
            </a:r>
            <a:endParaRPr lang="en-US" altLang="ko-KR" sz="1050" dirty="0"/>
          </a:p>
          <a:p>
            <a:pPr algn="just"/>
            <a:r>
              <a:rPr lang="ko-KR" altLang="en-US" sz="1050" dirty="0"/>
              <a:t>하나님께서 그들의 가족 구성원의 마음을 부드럽게 해주시도록 </a:t>
            </a:r>
            <a:endParaRPr lang="en-US" altLang="ko-KR" sz="1050" dirty="0"/>
          </a:p>
          <a:p>
            <a:pPr algn="just"/>
            <a:r>
              <a:rPr lang="ko-KR" altLang="en-US" sz="1050" dirty="0"/>
              <a:t>국가의 감시를 받거나 위협을 받고 있는 교회 지도자들의 담대한 믿음을 위해</a:t>
            </a:r>
            <a:endParaRPr lang="en-US" altLang="ko-KR" sz="3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98262" y="1012683"/>
            <a:ext cx="2250292" cy="210920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8554" y="960021"/>
            <a:ext cx="3762824" cy="216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64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야외, 하늘, 잔디, 스텝 지대이(가) 표시된 사진&#10;&#10;자동 생성된 설명">
            <a:extLst>
              <a:ext uri="{FF2B5EF4-FFF2-40B4-BE49-F238E27FC236}">
                <a16:creationId xmlns:a16="http://schemas.microsoft.com/office/drawing/2014/main" id="{E8C62618-D279-E554-FE96-A5C3AD811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5922"/>
            <a:ext cx="12192000" cy="331523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61CFCA8-D520-68C4-BF42-72FDF2E29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22504"/>
            <a:ext cx="9902952" cy="1002447"/>
          </a:xfrm>
        </p:spPr>
        <p:txBody>
          <a:bodyPr>
            <a:normAutofit/>
          </a:bodyPr>
          <a:lstStyle/>
          <a:p>
            <a:r>
              <a:rPr lang="en-US" altLang="ko-KR" sz="2800" dirty="0"/>
              <a:t>#</a:t>
            </a:r>
            <a:r>
              <a:rPr lang="ko-KR" altLang="en-US" sz="2800" dirty="0"/>
              <a:t>중앙아시아</a:t>
            </a:r>
            <a:r>
              <a:rPr lang="en-US" altLang="ko-KR" sz="2800" dirty="0"/>
              <a:t>: </a:t>
            </a:r>
            <a:r>
              <a:rPr lang="ko-KR" altLang="en-US" sz="2800" dirty="0"/>
              <a:t>청소년 사역을 위한 기도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5F7D8A6-BA25-C221-D2CF-99A9C0933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FC7A735C-B4AC-25BF-4025-4C212DA94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1224951"/>
            <a:ext cx="4872133" cy="3956949"/>
          </a:xfrm>
        </p:spPr>
        <p:txBody>
          <a:bodyPr>
            <a:normAutofit lnSpcReduction="10000"/>
          </a:bodyPr>
          <a:lstStyle/>
          <a:p>
            <a:r>
              <a:rPr lang="ko-KR" altLang="en-US" sz="1000" dirty="0"/>
              <a:t>교회의 젊은이들을 위한 지원도 중요합니다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중앙아시아의 기독교 가정의 어린이와 젊은이들은 엄청난 압력에 직면할 수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오픈도어 지역 파트너 </a:t>
            </a:r>
            <a:r>
              <a:rPr lang="en-US" altLang="ko-KR" sz="1000" dirty="0"/>
              <a:t>Timur*</a:t>
            </a:r>
            <a:r>
              <a:rPr lang="ko-KR" altLang="en-US" sz="1000" dirty="0"/>
              <a:t>는 이렇게 전합니다</a:t>
            </a:r>
            <a:r>
              <a:rPr lang="en-US" altLang="ko-KR" sz="1000" dirty="0"/>
              <a:t>. </a:t>
            </a:r>
          </a:p>
          <a:p>
            <a:r>
              <a:rPr lang="ko-KR" altLang="en-US" sz="1000" dirty="0"/>
              <a:t>“지역 교회는 젊은 세대를 위한 비전을 가지고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과거에는 그렇지 않았습니다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너무 많은 압력을 받았기 때문에 젊은 세대를 생각할 여유가 없었습니다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r>
              <a:rPr lang="ko-KR" altLang="en-US" sz="1000" dirty="0"/>
              <a:t>예전에는 </a:t>
            </a:r>
            <a:r>
              <a:rPr lang="en-US" altLang="ko-KR" sz="1000" dirty="0"/>
              <a:t>＇</a:t>
            </a:r>
            <a:r>
              <a:rPr lang="ko-KR" altLang="en-US" sz="1000" dirty="0"/>
              <a:t>우리는 작은 방에서 서로 만날 수 있고</a:t>
            </a:r>
            <a:r>
              <a:rPr lang="en-US" altLang="ko-KR" sz="1000" dirty="0"/>
              <a:t>,</a:t>
            </a:r>
            <a:r>
              <a:rPr lang="ko-KR" altLang="en-US" sz="1000" dirty="0"/>
              <a:t> 우리 아이들을 데리고 갈 수 있다면 그냥 옆방에 방치하더라도 적어도 우리가 함께 할 수 있어서 기쁘다</a:t>
            </a:r>
            <a:r>
              <a:rPr lang="en-US" altLang="ko-KR" sz="1000" dirty="0"/>
              <a:t>＇</a:t>
            </a:r>
            <a:r>
              <a:rPr lang="ko-KR" altLang="en-US" sz="1000" dirty="0"/>
              <a:t>고 말했을 것입니다</a:t>
            </a:r>
            <a:r>
              <a:rPr lang="en-US" altLang="ko-KR" sz="1000" dirty="0"/>
              <a:t>.“ </a:t>
            </a:r>
            <a:r>
              <a:rPr lang="ko-KR" altLang="en-US" sz="1000" dirty="0"/>
              <a:t>그러나 </a:t>
            </a:r>
            <a:r>
              <a:rPr lang="en-US" altLang="ko-KR" sz="1000" dirty="0"/>
              <a:t>＇</a:t>
            </a:r>
            <a:r>
              <a:rPr lang="ko-KR" altLang="en-US" sz="1000" dirty="0"/>
              <a:t>이제 우리는 모든 훈련을 따라잡고 싶고 우리의 젊은 세대에게 영향을 미치고 싶습니다</a:t>
            </a:r>
            <a:r>
              <a:rPr lang="en-US" altLang="ko-KR" sz="1000" dirty="0"/>
              <a:t>.＇</a:t>
            </a:r>
            <a:r>
              <a:rPr lang="ko-KR" altLang="en-US" sz="1000" dirty="0"/>
              <a:t>라고 말합니다</a:t>
            </a:r>
            <a:r>
              <a:rPr lang="en-US" altLang="ko-KR" sz="1000" dirty="0"/>
              <a:t>.</a:t>
            </a:r>
          </a:p>
          <a:p>
            <a:r>
              <a:rPr lang="ko-KR" altLang="en-US" sz="1000" dirty="0"/>
              <a:t>“이것은 독특한 역사적 상황입니다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 지역에는 젊은 무슬림 배경 신자들의 일세대가 있습니다</a:t>
            </a:r>
            <a:r>
              <a:rPr lang="en-US" altLang="ko-KR" sz="1000" dirty="0"/>
              <a:t>! </a:t>
            </a:r>
            <a:r>
              <a:rPr lang="ko-KR" altLang="en-US" sz="1000" dirty="0"/>
              <a:t>이것은 막중한 책임입니다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우리는 그들에게 삶의 원칙과 가치관 그리고 신앙의 형태가 다르지만 젊고 강한 그리스도인이 될 수 있으며</a:t>
            </a:r>
            <a:r>
              <a:rPr lang="en-US" altLang="ko-KR" sz="1000" dirty="0"/>
              <a:t>, </a:t>
            </a:r>
            <a:r>
              <a:rPr lang="ko-KR" altLang="en-US" sz="1000" dirty="0"/>
              <a:t>여전히 존경받고 사회에 영향을 미칠 수 있음을 가르쳐야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그리고 가장 중요한 것은 당신이 하나님과 전세계 기독교인들의 사랑을 받고 있다는 것입니다</a:t>
            </a:r>
            <a:r>
              <a:rPr lang="en-US" altLang="ko-KR" sz="1000" dirty="0"/>
              <a:t>.”</a:t>
            </a:r>
            <a:endParaRPr lang="ko-KR" altLang="en-US" sz="1000" dirty="0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69A327B0-F3C7-D38D-EB91-A9575FF441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1224951"/>
            <a:ext cx="4872134" cy="3799010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여러분의 기도와 성원에 힘입어 오픈도어 지역 파트너들은 중앙아시아의 젊은 성도들을 지원하고 더 많은 어린이와 청년들이 예수님의 사랑을 들을 수 있도록 많은 프로젝트를 진행하고 있습니다</a:t>
            </a:r>
            <a:r>
              <a:rPr lang="en-US" altLang="ko-KR" sz="1000" dirty="0"/>
              <a:t>. </a:t>
            </a:r>
          </a:p>
          <a:p>
            <a:r>
              <a:rPr lang="ko-KR" altLang="en-US" sz="1000" dirty="0"/>
              <a:t>비밀 여름 캠프 운영</a:t>
            </a:r>
            <a:r>
              <a:rPr lang="en-US" altLang="ko-KR" sz="1000" dirty="0"/>
              <a:t>, MP3 </a:t>
            </a:r>
            <a:r>
              <a:rPr lang="ko-KR" altLang="en-US" sz="1000" dirty="0"/>
              <a:t>플레이어에 기독교 음악과 성경 이야기 제공</a:t>
            </a:r>
            <a:r>
              <a:rPr lang="en-US" altLang="ko-KR" sz="1000" dirty="0"/>
              <a:t>, </a:t>
            </a:r>
            <a:r>
              <a:rPr lang="ko-KR" altLang="en-US" sz="1000" dirty="0"/>
              <a:t>청소년 세미나 및 청소년 클럽 운영</a:t>
            </a:r>
            <a:r>
              <a:rPr lang="en-US" altLang="ko-KR" sz="1000" dirty="0"/>
              <a:t>, </a:t>
            </a:r>
            <a:r>
              <a:rPr lang="ko-KR" altLang="en-US" sz="1000" dirty="0"/>
              <a:t>크리스마스 선물 배포 등이 포함됩니다</a:t>
            </a:r>
            <a:r>
              <a:rPr lang="en-US" altLang="ko-KR" sz="1000" dirty="0"/>
              <a:t>. </a:t>
            </a:r>
            <a:r>
              <a:rPr lang="ko-KR" altLang="en-US" sz="1000" dirty="0"/>
              <a:t>또한 우리 지역 파트너들은 어린이들이 보살핌과 지원을 받고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예수님에</a:t>
            </a:r>
            <a:r>
              <a:rPr lang="ko-KR" altLang="en-US" sz="1000" dirty="0"/>
              <a:t> 대해 더 많이 배우고</a:t>
            </a:r>
            <a:r>
              <a:rPr lang="en-US" altLang="ko-KR" sz="1000" dirty="0"/>
              <a:t>, </a:t>
            </a:r>
            <a:r>
              <a:rPr lang="ko-KR" altLang="en-US" sz="1000" dirty="0"/>
              <a:t>실용적인 기술을 배울 수 있는 어린이 창의력 센터를 열었습니다</a:t>
            </a:r>
            <a:r>
              <a:rPr lang="en-US" altLang="ko-KR" sz="1000" dirty="0"/>
              <a:t>.</a:t>
            </a:r>
          </a:p>
          <a:p>
            <a:r>
              <a:rPr lang="ko-KR" altLang="en-US" sz="1000" dirty="0"/>
              <a:t>젊은 성도들과 함께 하는 이 일에 하나님께서 축복해 주시도록 기도하십시오</a:t>
            </a:r>
            <a:r>
              <a:rPr lang="en-US" altLang="ko-KR" sz="1000" dirty="0"/>
              <a:t>. </a:t>
            </a:r>
            <a:r>
              <a:rPr lang="ko-KR" altLang="en-US" sz="1000" dirty="0"/>
              <a:t>또한 이 일을 보호하도록 기도해 주십시오</a:t>
            </a:r>
            <a:r>
              <a:rPr lang="en-US" altLang="ko-KR" sz="1000" dirty="0"/>
              <a:t>. </a:t>
            </a:r>
            <a:r>
              <a:rPr lang="ko-KR" altLang="en-US" sz="1000" dirty="0"/>
              <a:t>어린이를 위한 여름 캠프 운영과 같은 이러한 활동들은 중앙아시아 일부 지역에서 여전히 불법입니다</a:t>
            </a:r>
            <a:r>
              <a:rPr lang="en-US" altLang="ko-KR" sz="1000" dirty="0"/>
              <a:t>. </a:t>
            </a:r>
            <a:r>
              <a:rPr lang="ko-KR" altLang="en-US" sz="1000" dirty="0"/>
              <a:t>하나님께서 중앙아시아의 다음 세대 기독교인들을 일으키셔서 온 마음을 다해 하나님을 사랑하고 담대하게 복음을 전할 수 있도록 기도해 주십시오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9BC3E509-8F5A-D7C9-4FE1-12E06569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B35AF8B-4997-AC60-9445-9FD338A21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764701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791" y="345056"/>
            <a:ext cx="9902952" cy="459475"/>
          </a:xfrm>
        </p:spPr>
        <p:txBody>
          <a:bodyPr>
            <a:normAutofit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 선교 현장을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4790" y="914400"/>
            <a:ext cx="5321209" cy="4382220"/>
          </a:xfrm>
        </p:spPr>
        <p:txBody>
          <a:bodyPr>
            <a:normAutofit/>
          </a:bodyPr>
          <a:lstStyle/>
          <a:p>
            <a:pPr algn="just" fontAlgn="base"/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코로나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19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팬데믹이 진정되고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그동안 </a:t>
            </a: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se-nanumgothic"/>
              </a:rPr>
              <a:t>박혀있었던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 사역의 문이 열리고 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북한도 국경봉쇄를 완화하고 정식으로 국경을 여는 일도 머지않아 보입니다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앞으로 북한 </a:t>
            </a: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se-nanumgothic"/>
              </a:rPr>
              <a:t>사람들과의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 접촉이 늘어날 가능성이 높은 만큼 선교 현장의 준비가 필요하지만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, </a:t>
            </a: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se-nanumgothic"/>
              </a:rPr>
              <a:t>경험있는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 선교사님들 상당수가 코로나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19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팬데믹 기간동안 현장을 떠날 수 밖에 없었고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이를 다시금 </a:t>
            </a: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se-nanumgothic"/>
              </a:rPr>
              <a:t>회복하는데에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se-nanumgothic"/>
              </a:rPr>
              <a:t> 여전히 많은 장애물이 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</a:p>
          <a:p>
            <a:pPr algn="just" fontAlgn="base"/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북한 사람을 만나고 복음을 전하는 일이 안전 속에서 더욱 활발하게 이루어질 수 있도록 기도합시다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북한 선교를 위해 </a:t>
            </a:r>
            <a:r>
              <a:rPr lang="ko-KR" altLang="en-US" sz="1000" dirty="0" err="1">
                <a:solidFill>
                  <a:srgbClr val="000000"/>
                </a:solidFill>
                <a:latin typeface="se-nanumgothic"/>
              </a:rPr>
              <a:t>성령충만하고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 준비된 일꾼들이 세워질 수 있도록 기도합시다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</a:p>
          <a:p>
            <a:pPr algn="just" fontAlgn="base"/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북한에 억류되어 있는 이들의 석방과 송환되는 해외 북한사람들의 안위를 위해 기도합시다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코로나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19 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팬데믹 기간 동안 북한으로 돌아가지 않았던 해외 노동자들이 팬데믹 상황이 진정됨에 따라 본국으로 돌아가고 있습니다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이들은 오랜 해외 생활을 통해 외부세계를 충분히 경험하였고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특별히 선교사나 현지 기도교인과의 접촉을 통해 복음을 받아 드린 이들이 있습니다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해외에서 신앙을 가지고 북한으로 돌아가는 이들이 주님의 은혜 안에서 비밀리에 신앙을 잘  지켜 나갈 수 있도록 기도합시다</a:t>
            </a:r>
            <a:r>
              <a:rPr lang="en-US" altLang="ko-KR" sz="10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00" dirty="0">
                <a:solidFill>
                  <a:srgbClr val="000000"/>
                </a:solidFill>
                <a:latin typeface="se-nanumgothic"/>
              </a:rPr>
              <a:t> </a:t>
            </a:r>
            <a:endParaRPr lang="en-US" altLang="ko-KR" sz="1000" dirty="0">
              <a:solidFill>
                <a:srgbClr val="000000"/>
              </a:solidFill>
              <a:latin typeface="se-nanumgothic"/>
            </a:endParaRP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3931" y="914399"/>
            <a:ext cx="4658265" cy="3390181"/>
          </a:xfrm>
        </p:spPr>
        <p:txBody>
          <a:bodyPr>
            <a:normAutofit fontScale="92500"/>
          </a:bodyPr>
          <a:lstStyle/>
          <a:p>
            <a:r>
              <a:rPr lang="en-US" altLang="ko-KR" sz="1000" dirty="0">
                <a:solidFill>
                  <a:srgbClr val="000000"/>
                </a:solidFill>
              </a:rPr>
              <a:t>​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또한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김정욱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(2013),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김국기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(2014),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최춘길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(2014)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선교사와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탈북민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 출신 김원호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함진우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고현철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(2016)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씨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그리고 조선족 사역자들은 여전히 북한에 억류되어 있습니다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. </a:t>
            </a:r>
          </a:p>
          <a:p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하나님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북한의 지하교회에서 예배를 드리다가 체포된 성도들을 보호해 주시고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. </a:t>
            </a:r>
          </a:p>
          <a:p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혹독한 감시 속에서도 신앙의 뿌리를 잃지 않고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그 자손에게도 고난의 길을 권하며 하나님의 법도를 기억하고 행하는 지하교회 성도들을 통해 이 땅의 소망을 보게 됩니다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. </a:t>
            </a:r>
            <a:endParaRPr lang="ko-KR" altLang="en-US" sz="1000" b="0" i="0" dirty="0">
              <a:solidFill>
                <a:srgbClr val="000000"/>
              </a:solidFill>
              <a:effectLst/>
            </a:endParaRPr>
          </a:p>
          <a:p>
            <a:pPr algn="just" fontAlgn="base"/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​서로를 감시하고 고발하며 신뢰가 사라진 사회 속에서 인간성을 상실해 가는 북한 주민을 불쌍히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여기사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 주의 은혜로 복음을 들려주시고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원래의 존귀한 생명을 회복케 하소서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000" b="0" i="0" dirty="0">
                <a:solidFill>
                  <a:srgbClr val="BB005C"/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sz="10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1000" b="0" i="0" dirty="0">
                <a:solidFill>
                  <a:srgbClr val="BB005C"/>
                </a:solidFill>
                <a:effectLst/>
              </a:rPr>
              <a:t>.</a:t>
            </a:r>
            <a:endParaRPr lang="ko-KR" altLang="en-US" sz="10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20</a:t>
            </a:fld>
            <a:endParaRPr lang="ko-KR" altLang="en-US" noProof="0"/>
          </a:p>
        </p:txBody>
      </p:sp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8696"/>
            <a:ext cx="12192000" cy="246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/>
                </a:solidFill>
              </a:rPr>
              <a:t>오픈도어</a:t>
            </a:r>
            <a:endParaRPr lang="ko-KR" altLang="en-US" sz="20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</a:t>
            </a:r>
            <a:r>
              <a:rPr lang="en-US" altLang="ko-KR" sz="1400" dirty="0"/>
              <a:t>, </a:t>
            </a:r>
            <a:r>
              <a:rPr lang="ko-KR" altLang="en-US" sz="1400" dirty="0"/>
              <a:t>박인영 간사를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600" i="1" dirty="0">
                <a:solidFill>
                  <a:schemeClr val="tx1"/>
                </a:solidFill>
              </a:rPr>
              <a:t>2023 </a:t>
            </a:r>
            <a:r>
              <a:rPr lang="ko-KR" altLang="en-US" sz="1600" i="1" dirty="0">
                <a:solidFill>
                  <a:schemeClr val="tx1"/>
                </a:solidFill>
              </a:rPr>
              <a:t>선교한국을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박해 받는 교회를 향한 주님의 마음을 </a:t>
            </a:r>
            <a:r>
              <a:rPr lang="ko-KR" altLang="en-US" sz="1100" dirty="0" err="1">
                <a:latin typeface="roboto" panose="02000000000000000000" pitchFamily="2" charset="0"/>
              </a:rPr>
              <a:t>깨달아</a:t>
            </a:r>
            <a:r>
              <a:rPr lang="ko-KR" altLang="en-US" sz="1100" dirty="0">
                <a:latin typeface="roboto" panose="02000000000000000000" pitchFamily="2" charset="0"/>
              </a:rPr>
              <a:t> 우리의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세우신 강사들을 통하여 아버지의 긍휼한 마음이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오픈도어와 함께 마음을 합하여 기도할 용사들을 붙여 </a:t>
            </a:r>
            <a:r>
              <a:rPr lang="ko-KR" altLang="en-US" sz="1100" dirty="0" err="1">
                <a:latin typeface="roboto" panose="02000000000000000000" pitchFamily="2" charset="0"/>
              </a:rPr>
              <a:t>주옵소서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70000" lnSpcReduction="2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935474" y="3960825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0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5640" y="3960825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30" y="3960825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8A0C7D-16FA-4B97-B517-3ECFCDEC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0936D7-4AFC-4CF6-98CC-6A2DD4AC3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보드와 바다를 달리는 세 명의 서퍼 사진">
            <a:extLst>
              <a:ext uri="{FF2B5EF4-FFF2-40B4-BE49-F238E27FC236}">
                <a16:creationId xmlns:a16="http://schemas.microsoft.com/office/drawing/2014/main" id="{A10C84DF-B0D7-4959-900F-6375E5D1B2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680" y="1883664"/>
            <a:ext cx="5614416" cy="4114800"/>
          </a:xfrm>
        </p:spPr>
      </p:pic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F5D32EC3-AB51-4BC4-B69A-67849B3FF0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207862-2AD0-4248-9DC0-317ADFF2368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2023-07-25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B39BA4-8FA7-4BAC-BAF6-3AC851CBB9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3515920782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764_TF56081997_Win32" id="{4EE47301-B7E2-4081-BBF4-FFC4B0225879}" vid="{2044D298-B443-4CF7-9D7B-608735B71523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d446c944705a322646ffb80e727be07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6fadf727bc34ad5af881c59f13619dcb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5FF250-8492-43E8-8400-1C3DDB9B5D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FBE331-63D9-4D34-9DDA-F68D558E461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3A6F7751-3D70-4789-B6DE-1DA3487F93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보헤미안 디자인</Template>
  <TotalTime>1560</TotalTime>
  <Words>2414</Words>
  <Application>Microsoft Office PowerPoint</Application>
  <PresentationFormat>와이드스크린</PresentationFormat>
  <Paragraphs>174</Paragraphs>
  <Slides>22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3" baseType="lpstr">
      <vt:lpstr>HY목각파임B</vt:lpstr>
      <vt:lpstr>se-nanumgothic</vt:lpstr>
      <vt:lpstr>Yu Gothic UI Semibold</vt:lpstr>
      <vt:lpstr>나눔고딕 ExtraBold</vt:lpstr>
      <vt:lpstr>맑은 고딕</vt:lpstr>
      <vt:lpstr>맑은 고딕</vt:lpstr>
      <vt:lpstr>휴먼매직체</vt:lpstr>
      <vt:lpstr>Aharoni</vt:lpstr>
      <vt:lpstr>Arial</vt:lpstr>
      <vt:lpstr>roboto</vt:lpstr>
      <vt:lpstr>BohemianVTI</vt:lpstr>
      <vt:lpstr>Prayer Meeting  for Persecuted Church Worldwide 전세계 박해 받는 교회를 위한  오픈도어 기도회</vt:lpstr>
      <vt:lpstr>순서</vt:lpstr>
      <vt:lpstr>OPEN DOORS CORE VALUE/핵심가치 (3’)</vt:lpstr>
      <vt:lpstr>OPEN DOORS  CORE VALUE </vt:lpstr>
      <vt:lpstr>박해 받는 교회를 위한 기도(30')</vt:lpstr>
      <vt:lpstr>Arise Africa Campaign  아프리카여 일어나라 폭력적 박해에 맞서서</vt:lpstr>
      <vt:lpstr>사하라 이남 아프리카(사헬지역)의 상황:식량부족</vt:lpstr>
      <vt:lpstr>Sub Saharan Africa 사하라 이남 아프리카</vt:lpstr>
      <vt:lpstr>사하라 사막 이남 아프리카의 폭력</vt:lpstr>
      <vt:lpstr>사하라 사막 이남 아프리카의 폭력</vt:lpstr>
      <vt:lpstr>사헬 지역 The Sahel region </vt:lpstr>
      <vt:lpstr>중앙 사헬 지역  Central Sahel Region </vt:lpstr>
      <vt:lpstr>폭력의 지역적 확산Regional expansion of the violence </vt:lpstr>
      <vt:lpstr>나이지리아의 상황 The situation in Nigeria</vt:lpstr>
      <vt:lpstr>PowerPoint 프레젠테이션</vt:lpstr>
      <vt:lpstr>Day 1. 사하라 이남 아프리카의 교회를 위해 기도합니다.  Pray for the Church in Sub-Saharan Africa.  </vt:lpstr>
      <vt:lpstr>WWL 박해순위 21위 국가/Uzbekistan</vt:lpstr>
      <vt:lpstr>WWL 박해순위 20위 국가/Mauritania</vt:lpstr>
      <vt:lpstr>#중앙아시아: 청소년 사역을 위한 기도</vt:lpstr>
      <vt:lpstr>박해현장: #북한 선교 현장을 위해 기도합니다.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전세계 박해 받는 교회를 위한  오픈도어 기도회</dc:title>
  <dc:creator>ODK Communicator</dc:creator>
  <cp:lastModifiedBy>ODK Communicator</cp:lastModifiedBy>
  <cp:revision>21</cp:revision>
  <dcterms:created xsi:type="dcterms:W3CDTF">2023-05-16T02:12:52Z</dcterms:created>
  <dcterms:modified xsi:type="dcterms:W3CDTF">2023-07-27T08:42:20Z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