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8" r:id="rId4"/>
  </p:sldMasterIdLst>
  <p:notesMasterIdLst>
    <p:notesMasterId r:id="rId22"/>
  </p:notesMasterIdLst>
  <p:handoutMasterIdLst>
    <p:handoutMasterId r:id="rId23"/>
  </p:handoutMasterIdLst>
  <p:sldIdLst>
    <p:sldId id="256" r:id="rId5"/>
    <p:sldId id="268" r:id="rId6"/>
    <p:sldId id="373" r:id="rId7"/>
    <p:sldId id="374" r:id="rId8"/>
    <p:sldId id="375" r:id="rId9"/>
    <p:sldId id="301" r:id="rId10"/>
    <p:sldId id="2445" r:id="rId11"/>
    <p:sldId id="2446" r:id="rId12"/>
    <p:sldId id="2449" r:id="rId13"/>
    <p:sldId id="2452" r:id="rId14"/>
    <p:sldId id="2453" r:id="rId15"/>
    <p:sldId id="2463" r:id="rId16"/>
    <p:sldId id="2454" r:id="rId17"/>
    <p:sldId id="266" r:id="rId18"/>
    <p:sldId id="2461" r:id="rId19"/>
    <p:sldId id="2462" r:id="rId20"/>
    <p:sldId id="309" r:id="rId21"/>
  </p:sldIdLst>
  <p:sldSz cx="12192000" cy="6858000"/>
  <p:notesSz cx="6858000" cy="9144000"/>
  <p:defaultTextStyle>
    <a:defPPr rtl="0">
      <a:defRPr lang="ko-k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05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0" d="100"/>
          <a:sy n="100" d="100"/>
        </p:scale>
        <p:origin x="3552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F1CF908-B9F8-4D75-9563-AB61F9135D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 noProof="1">
              <a:latin typeface="맑은 고딕" panose="020B0503020000020004" pitchFamily="50" charset="-127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FDEC0F2-C9ED-4E40-9090-1AABA509E0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FAF2290-37B2-48BA-A111-45A7CFE8AA7E}" type="datetime1">
              <a:rPr lang="en-US" altLang="ko-KR" noProof="1" dirty="0" smtClean="0">
                <a:latin typeface="맑은 고딕" panose="020B0503020000020004" pitchFamily="50" charset="-127"/>
              </a:rPr>
              <a:t>8/23/2023</a:t>
            </a:fld>
            <a:endParaRPr lang="ko-KR" altLang="en-US" noProof="1">
              <a:latin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2343BCB-1A9C-419E-A510-1B43D44FD1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 noProof="1">
              <a:latin typeface="맑은 고딕" panose="020B0503020000020004" pitchFamily="50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D2ECDCF-FA4F-4A45-8FAD-9C923EE306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3DA0F0C-BE24-43A8-A6ED-60EC67C28C43}" type="slidenum">
              <a:rPr lang="en-US" altLang="ko-KR" noProof="1" dirty="0" smtClean="0">
                <a:latin typeface="맑은 고딕" panose="020B0503020000020004" pitchFamily="50" charset="-127"/>
              </a:rPr>
              <a:t>‹#›</a:t>
            </a:fld>
            <a:endParaRPr lang="ko-KR" altLang="en-US" noProof="1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790895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noProof="1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AF56C9DB-6CAD-44C2-8777-D2376A7B7D39}" type="datetime1">
              <a:rPr lang="en-US" altLang="ko-KR" noProof="1" dirty="0" smtClean="0"/>
              <a:pPr/>
              <a:t>8/23/2023</a:t>
            </a:fld>
            <a:endParaRPr lang="ko-KR" altLang="en-US" noProof="1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1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1"/>
              <a:t>마스터 텍스트 스타일을 편집하려면 클릭하세요</a:t>
            </a:r>
            <a:r>
              <a:rPr lang="en-US" altLang="ko-KR" noProof="1"/>
              <a:t>.</a:t>
            </a:r>
          </a:p>
          <a:p>
            <a:pPr lvl="1" rtl="0"/>
            <a:r>
              <a:rPr lang="ko-KR" altLang="en-US" noProof="1"/>
              <a:t>둘째 수준</a:t>
            </a:r>
          </a:p>
          <a:p>
            <a:pPr lvl="2" rtl="0"/>
            <a:r>
              <a:rPr lang="ko-KR" altLang="en-US" noProof="1"/>
              <a:t>셋째 수준</a:t>
            </a:r>
          </a:p>
          <a:p>
            <a:pPr lvl="3" rtl="0"/>
            <a:r>
              <a:rPr lang="ko-KR" altLang="en-US" noProof="1"/>
              <a:t>넷째 수준</a:t>
            </a:r>
          </a:p>
          <a:p>
            <a:pPr lvl="4" rtl="0"/>
            <a:r>
              <a:rPr lang="ko-KR" altLang="en-US" noProof="1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noProof="1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F6BA3186-490C-4963-9CE5-58096C2F0BE5}" type="slidenum">
              <a:rPr lang="en-US" altLang="ko-KR" noProof="1" dirty="0" smtClean="0"/>
              <a:pPr/>
              <a:t>‹#›</a:t>
            </a:fld>
            <a:endParaRPr lang="ko-KR" altLang="en-US" noProof="1"/>
          </a:p>
        </p:txBody>
      </p:sp>
    </p:spTree>
    <p:extLst>
      <p:ext uri="{BB962C8B-B14F-4D97-AF65-F5344CB8AC3E}">
        <p14:creationId xmlns:p14="http://schemas.microsoft.com/office/powerpoint/2010/main" val="972064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noProof="1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BA3186-490C-4963-9CE5-58096C2F0BE5}" type="slidenum">
              <a:rPr lang="en-US" altLang="ko-KR" noProof="1" dirty="0" smtClean="0"/>
              <a:t>1</a:t>
            </a:fld>
            <a:endParaRPr lang="ko-KR" altLang="en-US" noProof="1"/>
          </a:p>
        </p:txBody>
      </p:sp>
    </p:spTree>
    <p:extLst>
      <p:ext uri="{BB962C8B-B14F-4D97-AF65-F5344CB8AC3E}">
        <p14:creationId xmlns:p14="http://schemas.microsoft.com/office/powerpoint/2010/main" val="2767789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en-US" altLang="ko-KR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0156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3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2023-08-23</a:t>
            </a:fld>
            <a:endParaRPr lang="ko-K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240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en-US" altLang="ko-KR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4010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US" altLang="ko-KR" smtClean="0">
                <a:latin typeface="+mj-ea"/>
                <a:ea typeface="+mj-ea"/>
              </a:rPr>
              <a:t>6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89946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0732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en-US" altLang="ko-KR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74290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16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US" altLang="ko-KR" smtClean="0">
                <a:latin typeface="+mj-ea"/>
                <a:ea typeface="+mj-ea"/>
              </a:rPr>
              <a:t>17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519668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HD-PanelContent-GrommetsCombin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rtlCol="0" anchor="b">
            <a:noAutofit/>
          </a:bodyPr>
          <a:lstStyle>
            <a:lvl1pPr algn="ctr">
              <a:defRPr sz="5400" baseline="0">
                <a:effectLst/>
                <a:latin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100" baseline="0">
                <a:solidFill>
                  <a:schemeClr val="tx1"/>
                </a:solidFill>
                <a:latin typeface="맑은 고딕" panose="020B0503020000020004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-KR" altLang="en-US" noProof="1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fld id="{FBD73158-7D25-48AC-BEA0-77BCFAF60886}" type="datetime1">
              <a:rPr lang="en-US" altLang="ko-KR" noProof="1" smtClean="0"/>
              <a:pPr/>
              <a:t>8/23/2023</a:t>
            </a:fld>
            <a:endParaRPr lang="ko-KR" altLang="en-US" noProof="1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endParaRPr lang="ko-KR" altLang="en-US" noProof="1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fld id="{D57F1E4F-1CFF-5643-939E-217C01CDF565}" type="slidenum">
              <a:rPr lang="en-US" altLang="ko-KR" noProof="1" smtClean="0"/>
              <a:pPr/>
              <a:t>‹#›</a:t>
            </a:fld>
            <a:endParaRPr lang="ko-KR" altLang="en-US" noProof="1"/>
          </a:p>
        </p:txBody>
      </p:sp>
      <p:cxnSp>
        <p:nvCxnSpPr>
          <p:cNvPr id="15" name="직선 연결선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237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(S)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  <a:lvl2pPr>
              <a:defRPr baseline="0">
                <a:latin typeface="맑은 고딕" panose="020B0503020000020004" pitchFamily="50" charset="-127"/>
              </a:defRPr>
            </a:lvl2pPr>
            <a:lvl3pPr>
              <a:defRPr baseline="0">
                <a:latin typeface="맑은 고딕" panose="020B0503020000020004" pitchFamily="50" charset="-127"/>
              </a:defRPr>
            </a:lvl3pPr>
            <a:lvl4pPr>
              <a:defRPr baseline="0">
                <a:latin typeface="맑은 고딕" panose="020B0503020000020004" pitchFamily="50" charset="-127"/>
              </a:defRPr>
            </a:lvl4pPr>
            <a:lvl5pPr>
              <a:defRPr baseline="0">
                <a:latin typeface="맑은 고딕" panose="020B0503020000020004" pitchFamily="50" charset="-127"/>
              </a:defRPr>
            </a:lvl5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  <a:p>
            <a:pPr lvl="1" rtl="0"/>
            <a:r>
              <a:rPr lang="ko-KR" altLang="en-US" noProof="1"/>
              <a:t>두 번째 수준</a:t>
            </a:r>
          </a:p>
          <a:p>
            <a:pPr lvl="2" rtl="0"/>
            <a:r>
              <a:rPr lang="ko-KR" altLang="en-US" noProof="1"/>
              <a:t>세 번째 수준</a:t>
            </a:r>
          </a:p>
          <a:p>
            <a:pPr lvl="3" rtl="0"/>
            <a:r>
              <a:rPr lang="ko-KR" altLang="en-US" noProof="1"/>
              <a:t>네 번째 수준</a:t>
            </a:r>
          </a:p>
          <a:p>
            <a:pPr lvl="4" rtl="0"/>
            <a:r>
              <a:rPr lang="ko-KR" altLang="en-US" noProof="1"/>
              <a:t>다섯 번째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fld id="{1344CE72-B1E0-46CF-B091-F70656955EBE}" type="datetime1">
              <a:rPr lang="en-US" altLang="ko-KR" noProof="1" smtClean="0"/>
              <a:pPr/>
              <a:t>8/23/2023</a:t>
            </a:fld>
            <a:endParaRPr lang="ko-KR" altLang="en-US" noProof="1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endParaRPr lang="ko-KR" altLang="en-US" noProof="1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fld id="{5D84065D-F351-4B03-BD91-D8A6B8D4B362}" type="slidenum">
              <a:rPr lang="en-US" altLang="ko-KR" noProof="1" smtClean="0"/>
              <a:pPr/>
              <a:t>‹#›</a:t>
            </a:fld>
            <a:endParaRPr lang="ko-KR" altLang="en-US" noProof="1"/>
          </a:p>
        </p:txBody>
      </p:sp>
    </p:spTree>
    <p:extLst>
      <p:ext uri="{BB962C8B-B14F-4D97-AF65-F5344CB8AC3E}">
        <p14:creationId xmlns:p14="http://schemas.microsoft.com/office/powerpoint/2010/main" val="488532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rtlCol="0" anchor="b">
            <a:normAutofit/>
          </a:bodyPr>
          <a:lstStyle>
            <a:lvl1pPr algn="ctr">
              <a:defRPr sz="4400" b="0" cap="none" baseline="0">
                <a:latin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400" baseline="0">
                <a:solidFill>
                  <a:schemeClr val="tx1"/>
                </a:solidFill>
                <a:latin typeface="맑은 고딕" panose="020B0503020000020004" pitchFamily="50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fld id="{7EE218E1-48DE-4EE5-BC56-F4BF9B0300C4}" type="datetime1">
              <a:rPr lang="en-US" altLang="ko-KR" noProof="1" smtClean="0"/>
              <a:pPr/>
              <a:t>8/23/2023</a:t>
            </a:fld>
            <a:endParaRPr lang="ko-KR" altLang="en-US" noProof="1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endParaRPr lang="ko-KR" altLang="en-US" noProof="1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fld id="{D57F1E4F-1CFF-5643-939E-217C01CDF565}" type="slidenum">
              <a:rPr lang="en-US" altLang="ko-KR" noProof="1" smtClean="0"/>
              <a:pPr/>
              <a:t>‹#›</a:t>
            </a:fld>
            <a:endParaRPr lang="ko-KR" altLang="en-US" noProof="1"/>
          </a:p>
        </p:txBody>
      </p:sp>
      <p:cxnSp>
        <p:nvCxnSpPr>
          <p:cNvPr id="16" name="직선 연결선(S)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8907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 rtlCol="0">
            <a:normAutofit/>
          </a:bodyPr>
          <a:lstStyle>
            <a:lvl1pPr>
              <a:defRPr baseline="0">
                <a:latin typeface="맑은 고딕" panose="020B0503020000020004" pitchFamily="50" charset="-127"/>
              </a:defRPr>
            </a:lvl1pPr>
            <a:lvl2pPr>
              <a:defRPr baseline="0">
                <a:latin typeface="맑은 고딕" panose="020B0503020000020004" pitchFamily="50" charset="-127"/>
              </a:defRPr>
            </a:lvl2pPr>
            <a:lvl3pPr>
              <a:defRPr baseline="0">
                <a:latin typeface="맑은 고딕" panose="020B0503020000020004" pitchFamily="50" charset="-127"/>
              </a:defRPr>
            </a:lvl3pPr>
            <a:lvl4pPr>
              <a:defRPr baseline="0">
                <a:latin typeface="맑은 고딕" panose="020B0503020000020004" pitchFamily="50" charset="-127"/>
              </a:defRPr>
            </a:lvl4pPr>
            <a:lvl5pPr>
              <a:defRPr baseline="0">
                <a:latin typeface="맑은 고딕" panose="020B0503020000020004" pitchFamily="50" charset="-127"/>
              </a:defRPr>
            </a:lvl5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  <a:p>
            <a:pPr lvl="1" rtl="0"/>
            <a:r>
              <a:rPr lang="ko-KR" altLang="en-US" noProof="1"/>
              <a:t>두 번째 수준</a:t>
            </a:r>
          </a:p>
          <a:p>
            <a:pPr lvl="2" rtl="0"/>
            <a:r>
              <a:rPr lang="ko-KR" altLang="en-US" noProof="1"/>
              <a:t>세 번째 수준</a:t>
            </a:r>
          </a:p>
          <a:p>
            <a:pPr lvl="3" rtl="0"/>
            <a:r>
              <a:rPr lang="ko-KR" altLang="en-US" noProof="1"/>
              <a:t>네 번째 수준</a:t>
            </a:r>
          </a:p>
          <a:p>
            <a:pPr lvl="4" rtl="0"/>
            <a:r>
              <a:rPr lang="ko-KR" altLang="en-US" noProof="1"/>
              <a:t>다섯 번째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 rtlCol="0">
            <a:normAutofit/>
          </a:bodyPr>
          <a:lstStyle>
            <a:lvl1pPr>
              <a:defRPr baseline="0">
                <a:latin typeface="맑은 고딕" panose="020B0503020000020004" pitchFamily="50" charset="-127"/>
              </a:defRPr>
            </a:lvl1pPr>
            <a:lvl2pPr>
              <a:defRPr baseline="0">
                <a:latin typeface="맑은 고딕" panose="020B0503020000020004" pitchFamily="50" charset="-127"/>
              </a:defRPr>
            </a:lvl2pPr>
            <a:lvl3pPr>
              <a:defRPr baseline="0">
                <a:latin typeface="맑은 고딕" panose="020B0503020000020004" pitchFamily="50" charset="-127"/>
              </a:defRPr>
            </a:lvl3pPr>
            <a:lvl4pPr>
              <a:defRPr baseline="0">
                <a:latin typeface="맑은 고딕" panose="020B0503020000020004" pitchFamily="50" charset="-127"/>
              </a:defRPr>
            </a:lvl4pPr>
            <a:lvl5pPr>
              <a:defRPr baseline="0">
                <a:latin typeface="맑은 고딕" panose="020B0503020000020004" pitchFamily="50" charset="-127"/>
              </a:defRPr>
            </a:lvl5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  <a:p>
            <a:pPr lvl="1" rtl="0"/>
            <a:r>
              <a:rPr lang="ko-KR" altLang="en-US" noProof="1"/>
              <a:t>두 번째 수준</a:t>
            </a:r>
          </a:p>
          <a:p>
            <a:pPr lvl="2" rtl="0"/>
            <a:r>
              <a:rPr lang="ko-KR" altLang="en-US" noProof="1"/>
              <a:t>세 번째 수준</a:t>
            </a:r>
          </a:p>
          <a:p>
            <a:pPr lvl="3" rtl="0"/>
            <a:r>
              <a:rPr lang="ko-KR" altLang="en-US" noProof="1"/>
              <a:t>네 번째 수준</a:t>
            </a:r>
          </a:p>
          <a:p>
            <a:pPr lvl="4" rtl="0"/>
            <a:r>
              <a:rPr lang="ko-KR" altLang="en-US" noProof="1"/>
              <a:t>다섯 번째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fld id="{F882C2A9-0182-4607-A5FD-86B624D5FF56}" type="datetime1">
              <a:rPr lang="en-US" altLang="ko-KR" noProof="1" smtClean="0"/>
              <a:pPr/>
              <a:t>8/23/2023</a:t>
            </a:fld>
            <a:endParaRPr lang="ko-KR" altLang="en-US" noProof="1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endParaRPr lang="ko-KR" altLang="en-US" noProof="1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fld id="{5D84065D-F351-4B03-BD91-D8A6B8D4B362}" type="slidenum">
              <a:rPr lang="en-US" altLang="ko-KR" noProof="1" smtClean="0"/>
              <a:pPr/>
              <a:t>‹#›</a:t>
            </a:fld>
            <a:endParaRPr lang="ko-KR" altLang="en-US" noProof="1"/>
          </a:p>
        </p:txBody>
      </p:sp>
    </p:spTree>
    <p:extLst>
      <p:ext uri="{BB962C8B-B14F-4D97-AF65-F5344CB8AC3E}">
        <p14:creationId xmlns:p14="http://schemas.microsoft.com/office/powerpoint/2010/main" val="2969860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 baseline="0">
                <a:solidFill>
                  <a:schemeClr val="accent1"/>
                </a:solidFill>
                <a:latin typeface="맑은 고딕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rtlCol="0" anchor="t">
            <a:normAutofit/>
          </a:bodyPr>
          <a:lstStyle>
            <a:lvl1pPr>
              <a:defRPr baseline="0">
                <a:latin typeface="맑은 고딕" panose="020B0503020000020004" pitchFamily="50" charset="-127"/>
              </a:defRPr>
            </a:lvl1pPr>
            <a:lvl2pPr>
              <a:defRPr baseline="0">
                <a:latin typeface="맑은 고딕" panose="020B0503020000020004" pitchFamily="50" charset="-127"/>
              </a:defRPr>
            </a:lvl2pPr>
            <a:lvl3pPr>
              <a:defRPr baseline="0">
                <a:latin typeface="맑은 고딕" panose="020B0503020000020004" pitchFamily="50" charset="-127"/>
              </a:defRPr>
            </a:lvl3pPr>
            <a:lvl4pPr>
              <a:defRPr baseline="0">
                <a:latin typeface="맑은 고딕" panose="020B0503020000020004" pitchFamily="50" charset="-127"/>
              </a:defRPr>
            </a:lvl4pPr>
            <a:lvl5pPr>
              <a:defRPr baseline="0">
                <a:latin typeface="맑은 고딕" panose="020B0503020000020004" pitchFamily="50" charset="-127"/>
              </a:defRPr>
            </a:lvl5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  <a:p>
            <a:pPr lvl="1" rtl="0"/>
            <a:r>
              <a:rPr lang="ko-KR" altLang="en-US" noProof="1"/>
              <a:t>두 번째 수준</a:t>
            </a:r>
          </a:p>
          <a:p>
            <a:pPr lvl="2" rtl="0"/>
            <a:r>
              <a:rPr lang="ko-KR" altLang="en-US" noProof="1"/>
              <a:t>세 번째 수준</a:t>
            </a:r>
          </a:p>
          <a:p>
            <a:pPr lvl="3" rtl="0"/>
            <a:r>
              <a:rPr lang="ko-KR" altLang="en-US" noProof="1"/>
              <a:t>네 번째 수준</a:t>
            </a:r>
          </a:p>
          <a:p>
            <a:pPr lvl="4" rtl="0"/>
            <a:r>
              <a:rPr lang="ko-KR" altLang="en-US" noProof="1"/>
              <a:t>다섯 번째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 baseline="0">
                <a:solidFill>
                  <a:schemeClr val="accent1"/>
                </a:solidFill>
                <a:latin typeface="맑은 고딕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rtlCol="0" anchor="t">
            <a:normAutofit/>
          </a:bodyPr>
          <a:lstStyle>
            <a:lvl1pPr>
              <a:defRPr baseline="0">
                <a:latin typeface="맑은 고딕" panose="020B0503020000020004" pitchFamily="50" charset="-127"/>
              </a:defRPr>
            </a:lvl1pPr>
            <a:lvl2pPr>
              <a:defRPr baseline="0">
                <a:latin typeface="맑은 고딕" panose="020B0503020000020004" pitchFamily="50" charset="-127"/>
              </a:defRPr>
            </a:lvl2pPr>
            <a:lvl3pPr>
              <a:defRPr baseline="0">
                <a:latin typeface="맑은 고딕" panose="020B0503020000020004" pitchFamily="50" charset="-127"/>
              </a:defRPr>
            </a:lvl3pPr>
            <a:lvl4pPr>
              <a:defRPr baseline="0">
                <a:latin typeface="맑은 고딕" panose="020B0503020000020004" pitchFamily="50" charset="-127"/>
              </a:defRPr>
            </a:lvl4pPr>
            <a:lvl5pPr>
              <a:defRPr baseline="0">
                <a:latin typeface="맑은 고딕" panose="020B0503020000020004" pitchFamily="50" charset="-127"/>
              </a:defRPr>
            </a:lvl5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  <a:p>
            <a:pPr lvl="1" rtl="0"/>
            <a:r>
              <a:rPr lang="ko-KR" altLang="en-US" noProof="1"/>
              <a:t>두 번째 수준</a:t>
            </a:r>
          </a:p>
          <a:p>
            <a:pPr lvl="2" rtl="0"/>
            <a:r>
              <a:rPr lang="ko-KR" altLang="en-US" noProof="1"/>
              <a:t>세 번째 수준</a:t>
            </a:r>
          </a:p>
          <a:p>
            <a:pPr lvl="3" rtl="0"/>
            <a:r>
              <a:rPr lang="ko-KR" altLang="en-US" noProof="1"/>
              <a:t>네 번째 수준</a:t>
            </a:r>
          </a:p>
          <a:p>
            <a:pPr lvl="4" rtl="0"/>
            <a:r>
              <a:rPr lang="ko-KR" altLang="en-US" noProof="1"/>
              <a:t>다섯 번째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fld id="{2FC10110-FAF2-4B29-B5AE-7ACED20FC1F6}" type="datetime1">
              <a:rPr lang="en-US" altLang="ko-KR" noProof="1" smtClean="0"/>
              <a:pPr/>
              <a:t>8/23/2023</a:t>
            </a:fld>
            <a:endParaRPr lang="ko-KR" altLang="en-US" noProof="1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endParaRPr lang="ko-KR" altLang="en-US" noProof="1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fld id="{D57F1E4F-1CFF-5643-939E-217C01CDF565}" type="slidenum">
              <a:rPr lang="en-US" altLang="ko-KR" noProof="1" smtClean="0"/>
              <a:pPr/>
              <a:t>‹#›</a:t>
            </a:fld>
            <a:endParaRPr lang="ko-KR" altLang="en-US" noProof="1"/>
          </a:p>
        </p:txBody>
      </p:sp>
      <p:cxnSp>
        <p:nvCxnSpPr>
          <p:cNvPr id="18" name="직선 연결선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033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fld id="{9AB2CCE3-89CB-4959-B8B8-6D1001D68D5D}" type="datetime1">
              <a:rPr lang="en-US" altLang="ko-KR" noProof="1" smtClean="0"/>
              <a:pPr/>
              <a:t>8/23/2023</a:t>
            </a:fld>
            <a:endParaRPr lang="ko-KR" altLang="en-US" noProof="1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endParaRPr lang="ko-KR" altLang="en-US" noProof="1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fld id="{D57F1E4F-1CFF-5643-939E-217C01CDF565}" type="slidenum">
              <a:rPr lang="en-US" altLang="ko-KR" noProof="1" smtClean="0"/>
              <a:pPr/>
              <a:t>‹#›</a:t>
            </a:fld>
            <a:endParaRPr lang="ko-KR" altLang="en-US" noProof="1"/>
          </a:p>
        </p:txBody>
      </p:sp>
      <p:cxnSp>
        <p:nvCxnSpPr>
          <p:cNvPr id="14" name="직선 연결선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9768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fld id="{230CD24B-07D1-4548-87A3-50EC918719DA}" type="datetime1">
              <a:rPr lang="en-US" altLang="ko-KR" noProof="1" smtClean="0"/>
              <a:pPr/>
              <a:t>8/23/2023</a:t>
            </a:fld>
            <a:endParaRPr lang="ko-KR" altLang="en-US" noProof="1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endParaRPr lang="ko-KR" altLang="en-US" noProof="1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fld id="{D57F1E4F-1CFF-5643-939E-217C01CDF565}" type="slidenum">
              <a:rPr lang="en-US" altLang="ko-KR" noProof="1" smtClean="0"/>
              <a:pPr/>
              <a:t>‹#›</a:t>
            </a:fld>
            <a:endParaRPr lang="ko-KR" altLang="en-US" noProof="1"/>
          </a:p>
        </p:txBody>
      </p:sp>
    </p:spTree>
    <p:extLst>
      <p:ext uri="{BB962C8B-B14F-4D97-AF65-F5344CB8AC3E}">
        <p14:creationId xmlns:p14="http://schemas.microsoft.com/office/powerpoint/2010/main" val="1948665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rtlCol="0" anchor="b">
            <a:normAutofit/>
          </a:bodyPr>
          <a:lstStyle>
            <a:lvl1pPr algn="ctr">
              <a:defRPr sz="2400" b="0"/>
            </a:lvl1pPr>
          </a:lstStyle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rtlCol="0" anchor="ctr">
            <a:normAutofit/>
          </a:bodyPr>
          <a:lstStyle/>
          <a:p>
            <a:pPr lvl="0" rtl="0"/>
            <a:r>
              <a:rPr lang="ko-KR" altLang="en-US" noProof="1"/>
              <a:t>마스터 텍스트 스타일을 편집하려면 클릭</a:t>
            </a:r>
          </a:p>
          <a:p>
            <a:pPr lvl="1" rtl="0"/>
            <a:r>
              <a:rPr lang="ko-KR" altLang="en-US" noProof="1"/>
              <a:t>두 번째 수준</a:t>
            </a:r>
          </a:p>
          <a:p>
            <a:pPr lvl="2" rtl="0"/>
            <a:r>
              <a:rPr lang="ko-KR" altLang="en-US" noProof="1"/>
              <a:t>세 번째 수준</a:t>
            </a:r>
          </a:p>
          <a:p>
            <a:pPr lvl="3" rtl="0"/>
            <a:r>
              <a:rPr lang="ko-KR" altLang="en-US" noProof="1"/>
              <a:t>네 번째 수준</a:t>
            </a:r>
          </a:p>
          <a:p>
            <a:pPr lvl="4" rtl="0"/>
            <a:r>
              <a:rPr lang="ko-KR" altLang="en-US" noProof="1"/>
              <a:t>다섯 번째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89175E7-76B6-418F-ABB4-59C22B14F460}" type="datetime1">
              <a:rPr lang="en-US" altLang="ko-KR" noProof="1" dirty="0" smtClean="0"/>
              <a:t>8/23/2023</a:t>
            </a:fld>
            <a:endParaRPr lang="ko-KR" altLang="en-US" noProof="1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1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ko-KR" noProof="1" dirty="0" smtClean="0"/>
              <a:pPr/>
              <a:t>‹#›</a:t>
            </a:fld>
            <a:endParaRPr lang="ko-KR" altLang="en-US" noProof="1"/>
          </a:p>
        </p:txBody>
      </p:sp>
      <p:cxnSp>
        <p:nvCxnSpPr>
          <p:cNvPr id="16" name="직선 연결선(S)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7403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rtlCol="0" anchor="b">
            <a:normAutofit/>
          </a:bodyPr>
          <a:lstStyle>
            <a:lvl1pPr algn="ctr">
              <a:defRPr sz="2800" b="0"/>
            </a:lvl1pPr>
          </a:lstStyle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17" name="그림 개체 틀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 noProof="1"/>
              <a:t>그림을 추가하려면 아이콘을 클릭하십시오</a:t>
            </a:r>
            <a:endParaRPr lang="en-US" altLang="ko-KR" noProof="1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823BFD-5E5B-4E17-AD97-8B992090B480}" type="datetime1">
              <a:rPr lang="en-US" altLang="ko-KR" noProof="1" dirty="0" smtClean="0"/>
              <a:t>8/23/2023</a:t>
            </a:fld>
            <a:endParaRPr lang="ko-KR" altLang="en-US" noProof="1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1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ko-KR" noProof="1" dirty="0" smtClean="0"/>
              <a:pPr/>
              <a:t>‹#›</a:t>
            </a:fld>
            <a:endParaRPr lang="ko-KR" altLang="en-US" noProof="1"/>
          </a:p>
        </p:txBody>
      </p:sp>
    </p:spTree>
    <p:extLst>
      <p:ext uri="{BB962C8B-B14F-4D97-AF65-F5344CB8AC3E}">
        <p14:creationId xmlns:p14="http://schemas.microsoft.com/office/powerpoint/2010/main" val="585800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rtlCol="0" anchor="b">
            <a:normAutofit/>
          </a:bodyPr>
          <a:lstStyle>
            <a:lvl1pPr algn="ctr">
              <a:defRPr sz="2400" b="0"/>
            </a:lvl1pPr>
          </a:lstStyle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3" name="그림 개체 틀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 noProof="1"/>
              <a:t>그림을 추가하려면 아이콘을 클릭하십시오</a:t>
            </a:r>
            <a:endParaRPr lang="en-US" altLang="ko-KR" noProof="1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 rtlCol="0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0857DE-DA21-408E-ACCE-8B94F0B6FD37}" type="datetime1">
              <a:rPr lang="en-US" altLang="ko-KR" noProof="1" dirty="0" smtClean="0"/>
              <a:t>8/23/2023</a:t>
            </a:fld>
            <a:endParaRPr lang="ko-KR" altLang="en-US" noProof="1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1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ko-KR" noProof="1" dirty="0" smtClean="0"/>
              <a:pPr/>
              <a:t>‹#›</a:t>
            </a:fld>
            <a:endParaRPr lang="ko-KR" altLang="en-US" noProof="1"/>
          </a:p>
        </p:txBody>
      </p:sp>
    </p:spTree>
    <p:extLst>
      <p:ext uri="{BB962C8B-B14F-4D97-AF65-F5344CB8AC3E}">
        <p14:creationId xmlns:p14="http://schemas.microsoft.com/office/powerpoint/2010/main" val="1028239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rtlCol="0" anchor="ctr">
            <a:normAutofit/>
          </a:bodyPr>
          <a:lstStyle>
            <a:lvl1pPr algn="ctr">
              <a:defRPr sz="3200" b="0" cap="none"/>
            </a:lvl1pPr>
          </a:lstStyle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FE1FDE2-3223-458E-90F7-FA92CE01E17C}" type="datetime1">
              <a:rPr lang="en-US" altLang="ko-KR" noProof="1" dirty="0" smtClean="0"/>
              <a:t>8/23/2023</a:t>
            </a:fld>
            <a:endParaRPr lang="ko-KR" altLang="en-US" noProof="1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1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ko-KR" noProof="1" dirty="0" smtClean="0"/>
              <a:pPr/>
              <a:t>‹#›</a:t>
            </a:fld>
            <a:endParaRPr lang="ko-KR" altLang="en-US" noProof="1"/>
          </a:p>
        </p:txBody>
      </p:sp>
      <p:cxnSp>
        <p:nvCxnSpPr>
          <p:cNvPr id="15" name="직선 연결선(S)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5955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rtlCol="0"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rtlCol="0"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5DF1CBF-61F7-441A-B632-8C3A2754272C}" type="datetime1">
              <a:rPr lang="en-US" altLang="ko-KR" noProof="1" dirty="0" smtClean="0"/>
              <a:t>8/23/2023</a:t>
            </a:fld>
            <a:endParaRPr lang="ko-KR" altLang="en-US" noProof="1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1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ko-KR" noProof="1" dirty="0" smtClean="0"/>
              <a:pPr/>
              <a:t>‹#›</a:t>
            </a:fld>
            <a:endParaRPr lang="ko-KR" altLang="en-US" noProof="1"/>
          </a:p>
        </p:txBody>
      </p:sp>
      <p:sp>
        <p:nvSpPr>
          <p:cNvPr id="14" name="텍스트 상자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ko-KR" altLang="en-US" sz="8000" noProof="1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</a:p>
        </p:txBody>
      </p:sp>
      <p:sp>
        <p:nvSpPr>
          <p:cNvPr id="15" name="텍스트 상자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 rtl="0"/>
            <a:r>
              <a:rPr lang="ko-KR" altLang="en-US" sz="8000" noProof="1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”</a:t>
            </a:r>
          </a:p>
        </p:txBody>
      </p:sp>
      <p:cxnSp>
        <p:nvCxnSpPr>
          <p:cNvPr id="19" name="직선 연결선(S)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802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rtlCol="0" anchor="b">
            <a:normAutofit/>
          </a:bodyPr>
          <a:lstStyle>
            <a:lvl1pPr algn="l">
              <a:defRPr sz="3200" b="0" cap="none"/>
            </a:lvl1pPr>
          </a:lstStyle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D2CED74-B456-4FFA-A5CC-35CF76C3498D}" type="datetime1">
              <a:rPr lang="en-US" altLang="ko-KR" noProof="1" dirty="0" smtClean="0"/>
              <a:t>8/23/2023</a:t>
            </a:fld>
            <a:endParaRPr lang="ko-KR" altLang="en-US" noProof="1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1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ko-KR" noProof="1" dirty="0" smtClean="0"/>
              <a:pPr/>
              <a:t>‹#›</a:t>
            </a:fld>
            <a:endParaRPr lang="ko-KR" altLang="en-US" noProof="1"/>
          </a:p>
        </p:txBody>
      </p:sp>
    </p:spTree>
    <p:extLst>
      <p:ext uri="{BB962C8B-B14F-4D97-AF65-F5344CB8AC3E}">
        <p14:creationId xmlns:p14="http://schemas.microsoft.com/office/powerpoint/2010/main" val="2368068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rtlCol="0"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14" name="텍스트 개체 틀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71CEC0D-2EE7-490E-B585-E26E5683A1FF}" type="datetime1">
              <a:rPr lang="en-US" altLang="ko-KR" noProof="1" dirty="0" smtClean="0"/>
              <a:t>8/23/2023</a:t>
            </a:fld>
            <a:endParaRPr lang="ko-KR" altLang="en-US" noProof="1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1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ko-KR" noProof="1" dirty="0" smtClean="0"/>
              <a:pPr/>
              <a:t>‹#›</a:t>
            </a:fld>
            <a:endParaRPr lang="ko-KR" altLang="en-US" noProof="1"/>
          </a:p>
        </p:txBody>
      </p:sp>
      <p:sp>
        <p:nvSpPr>
          <p:cNvPr id="12" name="텍스트 상자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ko-KR" altLang="en-US" sz="8000" noProof="1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</a:p>
        </p:txBody>
      </p:sp>
      <p:sp>
        <p:nvSpPr>
          <p:cNvPr id="13" name="텍스트 상자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 rtl="0"/>
            <a:r>
              <a:rPr lang="ko-KR" altLang="en-US" sz="8000" noProof="1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”</a:t>
            </a:r>
          </a:p>
        </p:txBody>
      </p:sp>
      <p:cxnSp>
        <p:nvCxnSpPr>
          <p:cNvPr id="26" name="직선 연결선(S)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6945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또는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 rtl="0"/>
            <a:r>
              <a:rPr lang="ko-KR" altLang="en-US" noProof="1"/>
              <a:t>마스터 제목 스타일 편집</a:t>
            </a:r>
          </a:p>
        </p:txBody>
      </p:sp>
      <p:sp>
        <p:nvSpPr>
          <p:cNvPr id="11" name="텍스트 개체 틀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FB71344-BCE7-47CE-92C2-04BE4AEAEBBF}" type="datetime1">
              <a:rPr lang="en-US" altLang="ko-KR" noProof="1" dirty="0" smtClean="0"/>
              <a:t>8/23/2023</a:t>
            </a:fld>
            <a:endParaRPr lang="ko-KR" altLang="en-US" noProof="1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1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ko-KR" noProof="1" dirty="0" smtClean="0"/>
              <a:pPr/>
              <a:t>‹#›</a:t>
            </a:fld>
            <a:endParaRPr lang="ko-KR" altLang="en-US" noProof="1"/>
          </a:p>
        </p:txBody>
      </p:sp>
      <p:cxnSp>
        <p:nvCxnSpPr>
          <p:cNvPr id="15" name="직선 연결선(S)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25281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/>
          <a:p>
            <a:pPr lvl="0" rtl="0"/>
            <a:r>
              <a:rPr lang="ko-KR" altLang="en-US" noProof="1"/>
              <a:t>마스터 텍스트 스타일을 편집하려면 클릭</a:t>
            </a:r>
          </a:p>
          <a:p>
            <a:pPr lvl="1" rtl="0"/>
            <a:r>
              <a:rPr lang="ko-KR" altLang="en-US" noProof="1"/>
              <a:t>두 번째 수준</a:t>
            </a:r>
          </a:p>
          <a:p>
            <a:pPr lvl="2" rtl="0"/>
            <a:r>
              <a:rPr lang="ko-KR" altLang="en-US" noProof="1"/>
              <a:t>세 번째 수준</a:t>
            </a:r>
          </a:p>
          <a:p>
            <a:pPr lvl="3" rtl="0"/>
            <a:r>
              <a:rPr lang="ko-KR" altLang="en-US" noProof="1"/>
              <a:t>네 번째 수준</a:t>
            </a:r>
          </a:p>
          <a:p>
            <a:pPr lvl="4" rtl="0"/>
            <a:r>
              <a:rPr lang="ko-KR" altLang="en-US" noProof="1"/>
              <a:t>다섯 번째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E6B30B9-0E08-4D27-AF30-592E20386869}" type="datetime1">
              <a:rPr lang="en-US" altLang="ko-KR" noProof="1" dirty="0" smtClean="0"/>
              <a:t>8/23/2023</a:t>
            </a:fld>
            <a:endParaRPr lang="ko-KR" altLang="en-US" noProof="1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1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ko-KR" noProof="1" dirty="0" smtClean="0"/>
              <a:pPr/>
              <a:t>‹#›</a:t>
            </a:fld>
            <a:endParaRPr lang="ko-KR" altLang="en-US" noProof="1"/>
          </a:p>
        </p:txBody>
      </p:sp>
      <p:cxnSp>
        <p:nvCxnSpPr>
          <p:cNvPr id="14" name="직선 연결선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66672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 rtlCol="0"/>
          <a:lstStyle/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rtlCol="0" anchor="t"/>
          <a:lstStyle/>
          <a:p>
            <a:pPr lvl="0" rtl="0"/>
            <a:r>
              <a:rPr lang="ko-KR" altLang="en-US" noProof="1"/>
              <a:t>마스터 텍스트 스타일을 편집하려면 클릭</a:t>
            </a:r>
          </a:p>
          <a:p>
            <a:pPr lvl="1" rtl="0"/>
            <a:r>
              <a:rPr lang="ko-KR" altLang="en-US" noProof="1"/>
              <a:t>두 번째 수준</a:t>
            </a:r>
          </a:p>
          <a:p>
            <a:pPr lvl="2" rtl="0"/>
            <a:r>
              <a:rPr lang="ko-KR" altLang="en-US" noProof="1"/>
              <a:t>세 번째 수준</a:t>
            </a:r>
          </a:p>
          <a:p>
            <a:pPr lvl="3" rtl="0"/>
            <a:r>
              <a:rPr lang="ko-KR" altLang="en-US" noProof="1"/>
              <a:t>네 번째 수준</a:t>
            </a:r>
          </a:p>
          <a:p>
            <a:pPr lvl="4" rtl="0"/>
            <a:r>
              <a:rPr lang="ko-KR" altLang="en-US" noProof="1"/>
              <a:t>다섯 번째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20745A9-7848-4AF5-945A-9C00F7472F29}" type="datetime1">
              <a:rPr lang="en-US" altLang="ko-KR" noProof="1" dirty="0" smtClean="0"/>
              <a:t>8/23/2023</a:t>
            </a:fld>
            <a:endParaRPr lang="ko-KR" altLang="en-US" noProof="1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1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ko-KR" noProof="1" dirty="0" smtClean="0"/>
              <a:pPr/>
              <a:t>‹#›</a:t>
            </a:fld>
            <a:endParaRPr lang="ko-KR" altLang="en-US" noProof="1"/>
          </a:p>
        </p:txBody>
      </p:sp>
      <p:cxnSp>
        <p:nvCxnSpPr>
          <p:cNvPr id="14" name="직선 연결선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80152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665A6970-043A-47D8-B545-755078B0D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제목 7">
            <a:extLst>
              <a:ext uri="{FF2B5EF4-FFF2-40B4-BE49-F238E27FC236}">
                <a16:creationId xmlns:a16="http://schemas.microsoft.com/office/drawing/2014/main" id="{86AC1DD3-428F-4C39-A551-E13ABD51B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" y="647700"/>
            <a:ext cx="3483421" cy="2866599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r"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cxnSp>
        <p:nvCxnSpPr>
          <p:cNvPr id="7" name="직선 연결선(S) 6">
            <a:extLst>
              <a:ext uri="{FF2B5EF4-FFF2-40B4-BE49-F238E27FC236}">
                <a16:creationId xmlns:a16="http://schemas.microsoft.com/office/drawing/2014/main" id="{0661C8BF-A13F-41C7-AD96-FF1FF24873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0" y="1344305"/>
            <a:ext cx="0" cy="1610436"/>
          </a:xfrm>
          <a:prstGeom prst="line">
            <a:avLst/>
          </a:prstGeom>
          <a:ln w="19050">
            <a:solidFill>
              <a:schemeClr val="accent1">
                <a:lumMod val="75000"/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내용 개체 틀 8">
            <a:extLst>
              <a:ext uri="{FF2B5EF4-FFF2-40B4-BE49-F238E27FC236}">
                <a16:creationId xmlns:a16="http://schemas.microsoft.com/office/drawing/2014/main" id="{C48B2C18-58F4-4964-8F53-1A6C5CA46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7909" y="647700"/>
            <a:ext cx="6401231" cy="2982604"/>
          </a:xfrm>
        </p:spPr>
        <p:txBody>
          <a:bodyPr rtlCol="0" anchor="ctr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14" name="그림 개체 틀 13">
            <a:extLst>
              <a:ext uri="{FF2B5EF4-FFF2-40B4-BE49-F238E27FC236}">
                <a16:creationId xmlns:a16="http://schemas.microsoft.com/office/drawing/2014/main" id="{60AF7978-E274-4580-9576-25C42D06B2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7512" y="4142232"/>
            <a:ext cx="2606040" cy="2075688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6" name="그림 개체 틀 13">
            <a:extLst>
              <a:ext uri="{FF2B5EF4-FFF2-40B4-BE49-F238E27FC236}">
                <a16:creationId xmlns:a16="http://schemas.microsoft.com/office/drawing/2014/main" id="{C26149A3-CFBC-4F7F-B065-171177885A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16041" y="4142232"/>
            <a:ext cx="2606040" cy="2075688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7" name="그림 개체 틀 13">
            <a:extLst>
              <a:ext uri="{FF2B5EF4-FFF2-40B4-BE49-F238E27FC236}">
                <a16:creationId xmlns:a16="http://schemas.microsoft.com/office/drawing/2014/main" id="{47CA6D41-6659-4919-BF3F-FCA2AB53F4F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64570" y="4142232"/>
            <a:ext cx="2606040" cy="2075688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5" name="그림 개체 틀 13">
            <a:extLst>
              <a:ext uri="{FF2B5EF4-FFF2-40B4-BE49-F238E27FC236}">
                <a16:creationId xmlns:a16="http://schemas.microsoft.com/office/drawing/2014/main" id="{20E6777B-4AD1-427E-904E-21086E7318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13100" y="4142232"/>
            <a:ext cx="2606040" cy="2075688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20" name="날짜 개체 틀 3">
            <a:extLst>
              <a:ext uri="{FF2B5EF4-FFF2-40B4-BE49-F238E27FC236}">
                <a16:creationId xmlns:a16="http://schemas.microsoft.com/office/drawing/2014/main" id="{7E0D4C96-36DA-4C90-B4F7-FD78F9F06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  <a:endParaRPr lang="ko-KR" altLang="en-US" dirty="0"/>
          </a:p>
        </p:txBody>
      </p:sp>
      <p:sp>
        <p:nvSpPr>
          <p:cNvPr id="21" name="바닥글 개체 틀 4">
            <a:extLst>
              <a:ext uri="{FF2B5EF4-FFF2-40B4-BE49-F238E27FC236}">
                <a16:creationId xmlns:a16="http://schemas.microsoft.com/office/drawing/2014/main" id="{DCC27624-76B0-4BB8-B6D9-C01BCCE657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텍스트</a:t>
            </a:r>
            <a:endParaRPr lang="ko-KR" altLang="en-US" dirty="0"/>
          </a:p>
        </p:txBody>
      </p:sp>
      <p:sp>
        <p:nvSpPr>
          <p:cNvPr id="22" name="슬라이드 번호 개체 틀 5">
            <a:extLst>
              <a:ext uri="{FF2B5EF4-FFF2-40B4-BE49-F238E27FC236}">
                <a16:creationId xmlns:a16="http://schemas.microsoft.com/office/drawing/2014/main" id="{E5D71582-7D60-491E-945E-00A9A6A2E4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AE208ADF-3ADD-483D-A721-14E3EEE2C135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229750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799"/>
              <a:t>마스터 제목 스타일 편집</a:t>
            </a:r>
            <a:endParaRPr lang="ko-KR" altLang="en-US" sz="27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7"/>
            <a:ext cx="3023806" cy="3427413"/>
          </a:xfrm>
        </p:spPr>
        <p:txBody>
          <a:bodyPr rtlCol="0"/>
          <a:lstStyle>
            <a:lvl1pPr>
              <a:buNone/>
              <a:defRPr sz="1999"/>
            </a:lvl1pPr>
            <a:lvl2pPr>
              <a:buNone/>
              <a:defRPr sz="1999"/>
            </a:lvl2pPr>
            <a:lvl3pPr>
              <a:buNone/>
              <a:defRPr sz="1999"/>
            </a:lvl3pPr>
            <a:lvl4pPr>
              <a:buNone/>
              <a:defRPr sz="1999"/>
            </a:lvl4pPr>
            <a:lvl5pPr>
              <a:buNone/>
              <a:defRPr sz="19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1747083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A283E6C1-A698-44ED-B112-2185C527C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제목 7">
            <a:extLst>
              <a:ext uri="{FF2B5EF4-FFF2-40B4-BE49-F238E27FC236}">
                <a16:creationId xmlns:a16="http://schemas.microsoft.com/office/drawing/2014/main" id="{B8DA9715-F69D-45C0-8C20-D23271722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164" y="1034470"/>
            <a:ext cx="10515600" cy="899783"/>
          </a:xfrm>
        </p:spPr>
        <p:txBody>
          <a:bodyPr wrap="none" rtlCol="0" anchor="ctr">
            <a:noAutofit/>
          </a:bodyPr>
          <a:lstStyle>
            <a:lvl1pPr algn="l">
              <a:spcBef>
                <a:spcPts val="0"/>
              </a:spcBef>
              <a:defRPr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ctr"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EA11834F-2E86-44CF-9B7B-879C54D3E3D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164" y="1900962"/>
            <a:ext cx="10112375" cy="1954213"/>
          </a:xfrm>
        </p:spPr>
        <p:txBody>
          <a:bodyPr rtlCol="0" anchor="t"/>
          <a:lstStyle>
            <a:lvl1pPr marL="0" indent="0" algn="just">
              <a:buNone/>
              <a:defRPr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274320" indent="0" algn="ctr">
              <a:buFont typeface="Arial" panose="020B0604020202020204" pitchFamily="34" charset="0"/>
              <a:buNone/>
              <a:defRPr/>
            </a:lvl2pPr>
            <a:lvl3pPr marL="228600" indent="0" algn="ctr">
              <a:buNone/>
              <a:defRPr/>
            </a:lvl3pPr>
            <a:lvl4pPr marL="640080" indent="0" algn="ctr">
              <a:buFont typeface="Arial" panose="020B0604020202020204" pitchFamily="34" charset="0"/>
              <a:buNone/>
              <a:defRPr/>
            </a:lvl4pPr>
            <a:lvl5pPr marL="685800" indent="0" algn="ctr">
              <a:buNone/>
              <a:defRPr/>
            </a:lvl5pPr>
          </a:lstStyle>
          <a:p>
            <a:pPr lvl="0" rtl="0"/>
            <a:r>
              <a:rPr lang="ko-KR" altLang="en-US" noProof="0" dirty="0"/>
              <a:t>텍스트를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13" name="그림 개체 틀 12">
            <a:extLst>
              <a:ext uri="{FF2B5EF4-FFF2-40B4-BE49-F238E27FC236}">
                <a16:creationId xmlns:a16="http://schemas.microsoft.com/office/drawing/2014/main" id="{06B13C98-6A68-488A-A861-3651BEFFDB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160520"/>
            <a:ext cx="4067175" cy="26974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8" name="날짜 개체 틀 3">
            <a:extLst>
              <a:ext uri="{FF2B5EF4-FFF2-40B4-BE49-F238E27FC236}">
                <a16:creationId xmlns:a16="http://schemas.microsoft.com/office/drawing/2014/main" id="{2938ABF9-B914-4702-BD3C-440D785C4B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  <a:endParaRPr lang="ko-KR" altLang="en-US" dirty="0"/>
          </a:p>
        </p:txBody>
      </p:sp>
      <p:sp>
        <p:nvSpPr>
          <p:cNvPr id="14" name="그림 개체 틀 12">
            <a:extLst>
              <a:ext uri="{FF2B5EF4-FFF2-40B4-BE49-F238E27FC236}">
                <a16:creationId xmlns:a16="http://schemas.microsoft.com/office/drawing/2014/main" id="{A8DDEC8E-7A5B-45B1-87C2-928F65F6DC8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59936" y="4160520"/>
            <a:ext cx="4133088" cy="26974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9" name="바닥글 개체 틀 4">
            <a:extLst>
              <a:ext uri="{FF2B5EF4-FFF2-40B4-BE49-F238E27FC236}">
                <a16:creationId xmlns:a16="http://schemas.microsoft.com/office/drawing/2014/main" id="{3D694128-BF72-4548-B72F-CAFBFD2346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텍스트</a:t>
            </a:r>
            <a:endParaRPr lang="ko-KR" altLang="en-US" dirty="0"/>
          </a:p>
        </p:txBody>
      </p:sp>
      <p:sp>
        <p:nvSpPr>
          <p:cNvPr id="15" name="그림 개체 틀 12">
            <a:extLst>
              <a:ext uri="{FF2B5EF4-FFF2-40B4-BE49-F238E27FC236}">
                <a16:creationId xmlns:a16="http://schemas.microsoft.com/office/drawing/2014/main" id="{5E558F1D-66DC-426F-B815-D10EB6BC4E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93024" y="4160520"/>
            <a:ext cx="4005072" cy="26974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cxnSp>
        <p:nvCxnSpPr>
          <p:cNvPr id="7" name="직선 연결선(S) 6">
            <a:extLst>
              <a:ext uri="{FF2B5EF4-FFF2-40B4-BE49-F238E27FC236}">
                <a16:creationId xmlns:a16="http://schemas.microsoft.com/office/drawing/2014/main" id="{3EC1452B-8D51-4F49-9A26-8D49BCE7A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429435" y="1555564"/>
            <a:ext cx="5811668" cy="0"/>
          </a:xfrm>
          <a:prstGeom prst="line">
            <a:avLst/>
          </a:prstGeom>
          <a:ln w="190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슬라이드 번호 개체 틀 5">
            <a:extLst>
              <a:ext uri="{FF2B5EF4-FFF2-40B4-BE49-F238E27FC236}">
                <a16:creationId xmlns:a16="http://schemas.microsoft.com/office/drawing/2014/main" id="{68719BE9-7631-4214-B581-04437DDA5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AE208ADF-3ADD-483D-A721-14E3EEE2C135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421794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243A0422-A670-4040-98AE-4D1B7C96A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8980" y="4519947"/>
            <a:ext cx="12208582" cy="233565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0" name="제목 109">
            <a:extLst>
              <a:ext uri="{FF2B5EF4-FFF2-40B4-BE49-F238E27FC236}">
                <a16:creationId xmlns:a16="http://schemas.microsoft.com/office/drawing/2014/main" id="{045DFF27-9F42-4923-B93C-EFA3F265C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544" y="4937760"/>
            <a:ext cx="8028432" cy="886968"/>
          </a:xfrm>
        </p:spPr>
        <p:txBody>
          <a:bodyPr rtlCol="0"/>
          <a:lstStyle>
            <a:lvl1pPr algn="ct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8" name="부제목 7">
            <a:extLst>
              <a:ext uri="{FF2B5EF4-FFF2-40B4-BE49-F238E27FC236}">
                <a16:creationId xmlns:a16="http://schemas.microsoft.com/office/drawing/2014/main" id="{1D000A06-6386-433E-8A60-8E2EFF7CFC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80983" y="5945844"/>
            <a:ext cx="6396471" cy="509627"/>
          </a:xfrm>
        </p:spPr>
        <p:txBody>
          <a:bodyPr rtlCol="0">
            <a:normAutofit/>
          </a:bodyPr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sz="1200" noProof="0"/>
              <a:t>클릭하여 마스터 부제목 스타일 편집</a:t>
            </a:r>
          </a:p>
        </p:txBody>
      </p:sp>
      <p:sp>
        <p:nvSpPr>
          <p:cNvPr id="111" name="그림 개체 틀 110">
            <a:extLst>
              <a:ext uri="{FF2B5EF4-FFF2-40B4-BE49-F238E27FC236}">
                <a16:creationId xmlns:a16="http://schemas.microsoft.com/office/drawing/2014/main" id="{178EE221-77B8-41FB-B374-344A7EA0FD6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4352" y="8"/>
            <a:ext cx="12200723" cy="4502143"/>
          </a:xfrm>
          <a:custGeom>
            <a:avLst/>
            <a:gdLst>
              <a:gd name="connsiteX0" fmla="*/ 8875203 w 12200723"/>
              <a:gd name="connsiteY0" fmla="*/ 4400923 h 4502143"/>
              <a:gd name="connsiteX1" fmla="*/ 8828070 w 12200723"/>
              <a:gd name="connsiteY1" fmla="*/ 4409968 h 4502143"/>
              <a:gd name="connsiteX2" fmla="*/ 8864137 w 12200723"/>
              <a:gd name="connsiteY2" fmla="*/ 4458463 h 4502143"/>
              <a:gd name="connsiteX3" fmla="*/ 8875203 w 12200723"/>
              <a:gd name="connsiteY3" fmla="*/ 4400923 h 4502143"/>
              <a:gd name="connsiteX4" fmla="*/ 11795738 w 12200723"/>
              <a:gd name="connsiteY4" fmla="*/ 4399338 h 4502143"/>
              <a:gd name="connsiteX5" fmla="*/ 11750375 w 12200723"/>
              <a:gd name="connsiteY5" fmla="*/ 4405203 h 4502143"/>
              <a:gd name="connsiteX6" fmla="*/ 11792973 w 12200723"/>
              <a:gd name="connsiteY6" fmla="*/ 4465747 h 4502143"/>
              <a:gd name="connsiteX7" fmla="*/ 11795738 w 12200723"/>
              <a:gd name="connsiteY7" fmla="*/ 4399338 h 4502143"/>
              <a:gd name="connsiteX8" fmla="*/ 8107154 w 12200723"/>
              <a:gd name="connsiteY8" fmla="*/ 4396155 h 4502143"/>
              <a:gd name="connsiteX9" fmla="*/ 8099300 w 12200723"/>
              <a:gd name="connsiteY9" fmla="*/ 4463696 h 4502143"/>
              <a:gd name="connsiteX10" fmla="*/ 8145294 w 12200723"/>
              <a:gd name="connsiteY10" fmla="*/ 4400658 h 4502143"/>
              <a:gd name="connsiteX11" fmla="*/ 8107154 w 12200723"/>
              <a:gd name="connsiteY11" fmla="*/ 4396155 h 4502143"/>
              <a:gd name="connsiteX12" fmla="*/ 9086273 w 12200723"/>
              <a:gd name="connsiteY12" fmla="*/ 4388622 h 4502143"/>
              <a:gd name="connsiteX13" fmla="*/ 9106038 w 12200723"/>
              <a:gd name="connsiteY13" fmla="*/ 4463697 h 4502143"/>
              <a:gd name="connsiteX14" fmla="*/ 9086273 w 12200723"/>
              <a:gd name="connsiteY14" fmla="*/ 4388622 h 4502143"/>
              <a:gd name="connsiteX15" fmla="*/ 12052198 w 12200723"/>
              <a:gd name="connsiteY15" fmla="*/ 4383746 h 4502143"/>
              <a:gd name="connsiteX16" fmla="*/ 12055477 w 12200723"/>
              <a:gd name="connsiteY16" fmla="*/ 4453108 h 4502143"/>
              <a:gd name="connsiteX17" fmla="*/ 12052198 w 12200723"/>
              <a:gd name="connsiteY17" fmla="*/ 4383746 h 4502143"/>
              <a:gd name="connsiteX18" fmla="*/ 8337025 w 12200723"/>
              <a:gd name="connsiteY18" fmla="*/ 4375005 h 4502143"/>
              <a:gd name="connsiteX19" fmla="*/ 8289790 w 12200723"/>
              <a:gd name="connsiteY19" fmla="*/ 4379586 h 4502143"/>
              <a:gd name="connsiteX20" fmla="*/ 8332415 w 12200723"/>
              <a:gd name="connsiteY20" fmla="*/ 4440032 h 4502143"/>
              <a:gd name="connsiteX21" fmla="*/ 8337025 w 12200723"/>
              <a:gd name="connsiteY21" fmla="*/ 4375005 h 4502143"/>
              <a:gd name="connsiteX22" fmla="*/ 10891030 w 12200723"/>
              <a:gd name="connsiteY22" fmla="*/ 4373016 h 4502143"/>
              <a:gd name="connsiteX23" fmla="*/ 10897035 w 12200723"/>
              <a:gd name="connsiteY23" fmla="*/ 4436768 h 4502143"/>
              <a:gd name="connsiteX24" fmla="*/ 10936459 w 12200723"/>
              <a:gd name="connsiteY24" fmla="*/ 4376322 h 4502143"/>
              <a:gd name="connsiteX25" fmla="*/ 10891030 w 12200723"/>
              <a:gd name="connsiteY25" fmla="*/ 4373016 h 4502143"/>
              <a:gd name="connsiteX26" fmla="*/ 7408256 w 12200723"/>
              <a:gd name="connsiteY26" fmla="*/ 4371275 h 4502143"/>
              <a:gd name="connsiteX27" fmla="*/ 7403409 w 12200723"/>
              <a:gd name="connsiteY27" fmla="*/ 4442719 h 4502143"/>
              <a:gd name="connsiteX28" fmla="*/ 7423106 w 12200723"/>
              <a:gd name="connsiteY28" fmla="*/ 4379213 h 4502143"/>
              <a:gd name="connsiteX29" fmla="*/ 7408256 w 12200723"/>
              <a:gd name="connsiteY29" fmla="*/ 4371275 h 4502143"/>
              <a:gd name="connsiteX30" fmla="*/ 10162610 w 12200723"/>
              <a:gd name="connsiteY30" fmla="*/ 4371154 h 4502143"/>
              <a:gd name="connsiteX31" fmla="*/ 10116189 w 12200723"/>
              <a:gd name="connsiteY31" fmla="*/ 4382093 h 4502143"/>
              <a:gd name="connsiteX32" fmla="*/ 10162148 w 12200723"/>
              <a:gd name="connsiteY32" fmla="*/ 4445743 h 4502143"/>
              <a:gd name="connsiteX33" fmla="*/ 10162610 w 12200723"/>
              <a:gd name="connsiteY33" fmla="*/ 4371154 h 4502143"/>
              <a:gd name="connsiteX34" fmla="*/ 8574782 w 12200723"/>
              <a:gd name="connsiteY34" fmla="*/ 4370669 h 4502143"/>
              <a:gd name="connsiteX35" fmla="*/ 8574782 w 12200723"/>
              <a:gd name="connsiteY35" fmla="*/ 4440031 h 4502143"/>
              <a:gd name="connsiteX36" fmla="*/ 8574782 w 12200723"/>
              <a:gd name="connsiteY36" fmla="*/ 4370669 h 4502143"/>
              <a:gd name="connsiteX37" fmla="*/ 10389159 w 12200723"/>
              <a:gd name="connsiteY37" fmla="*/ 4369434 h 4502143"/>
              <a:gd name="connsiteX38" fmla="*/ 10359015 w 12200723"/>
              <a:gd name="connsiteY38" fmla="*/ 4406677 h 4502143"/>
              <a:gd name="connsiteX39" fmla="*/ 10414970 w 12200723"/>
              <a:gd name="connsiteY39" fmla="*/ 4440113 h 4502143"/>
              <a:gd name="connsiteX40" fmla="*/ 10389159 w 12200723"/>
              <a:gd name="connsiteY40" fmla="*/ 4369434 h 4502143"/>
              <a:gd name="connsiteX41" fmla="*/ 9885238 w 12200723"/>
              <a:gd name="connsiteY41" fmla="*/ 4369406 h 4502143"/>
              <a:gd name="connsiteX42" fmla="*/ 9891205 w 12200723"/>
              <a:gd name="connsiteY42" fmla="*/ 4431055 h 4502143"/>
              <a:gd name="connsiteX43" fmla="*/ 9930369 w 12200723"/>
              <a:gd name="connsiteY43" fmla="*/ 4373212 h 4502143"/>
              <a:gd name="connsiteX44" fmla="*/ 9885238 w 12200723"/>
              <a:gd name="connsiteY44" fmla="*/ 4369406 h 4502143"/>
              <a:gd name="connsiteX45" fmla="*/ 7856703 w 12200723"/>
              <a:gd name="connsiteY45" fmla="*/ 4366570 h 4502143"/>
              <a:gd name="connsiteX46" fmla="*/ 7816847 w 12200723"/>
              <a:gd name="connsiteY46" fmla="*/ 4382502 h 4502143"/>
              <a:gd name="connsiteX47" fmla="*/ 7856241 w 12200723"/>
              <a:gd name="connsiteY47" fmla="*/ 4428021 h 4502143"/>
              <a:gd name="connsiteX48" fmla="*/ 7856703 w 12200723"/>
              <a:gd name="connsiteY48" fmla="*/ 4366570 h 4502143"/>
              <a:gd name="connsiteX49" fmla="*/ 11577047 w 12200723"/>
              <a:gd name="connsiteY49" fmla="*/ 4363032 h 4502143"/>
              <a:gd name="connsiteX50" fmla="*/ 11580326 w 12200723"/>
              <a:gd name="connsiteY50" fmla="*/ 4432394 h 4502143"/>
              <a:gd name="connsiteX51" fmla="*/ 11577047 w 12200723"/>
              <a:gd name="connsiteY51" fmla="*/ 4363032 h 4502143"/>
              <a:gd name="connsiteX52" fmla="*/ 9395893 w 12200723"/>
              <a:gd name="connsiteY52" fmla="*/ 4361507 h 4502143"/>
              <a:gd name="connsiteX53" fmla="*/ 9348760 w 12200723"/>
              <a:gd name="connsiteY53" fmla="*/ 4370552 h 4502143"/>
              <a:gd name="connsiteX54" fmla="*/ 9384827 w 12200723"/>
              <a:gd name="connsiteY54" fmla="*/ 4419047 h 4502143"/>
              <a:gd name="connsiteX55" fmla="*/ 9395893 w 12200723"/>
              <a:gd name="connsiteY55" fmla="*/ 4361507 h 4502143"/>
              <a:gd name="connsiteX56" fmla="*/ 10651285 w 12200723"/>
              <a:gd name="connsiteY56" fmla="*/ 4360878 h 4502143"/>
              <a:gd name="connsiteX57" fmla="*/ 10657847 w 12200723"/>
              <a:gd name="connsiteY57" fmla="*/ 4439459 h 4502143"/>
              <a:gd name="connsiteX58" fmla="*/ 10651285 w 12200723"/>
              <a:gd name="connsiteY58" fmla="*/ 4360878 h 4502143"/>
              <a:gd name="connsiteX59" fmla="*/ 5778469 w 12200723"/>
              <a:gd name="connsiteY59" fmla="*/ 4360810 h 4502143"/>
              <a:gd name="connsiteX60" fmla="*/ 5758045 w 12200723"/>
              <a:gd name="connsiteY60" fmla="*/ 4368500 h 4502143"/>
              <a:gd name="connsiteX61" fmla="*/ 5731713 w 12200723"/>
              <a:gd name="connsiteY61" fmla="*/ 4380577 h 4502143"/>
              <a:gd name="connsiteX62" fmla="*/ 5777793 w 12200723"/>
              <a:gd name="connsiteY62" fmla="*/ 4425866 h 4502143"/>
              <a:gd name="connsiteX63" fmla="*/ 5778469 w 12200723"/>
              <a:gd name="connsiteY63" fmla="*/ 4360810 h 4502143"/>
              <a:gd name="connsiteX64" fmla="*/ 7200055 w 12200723"/>
              <a:gd name="connsiteY64" fmla="*/ 4355164 h 4502143"/>
              <a:gd name="connsiteX65" fmla="*/ 7190207 w 12200723"/>
              <a:gd name="connsiteY65" fmla="*/ 4433503 h 4502143"/>
              <a:gd name="connsiteX66" fmla="*/ 7200055 w 12200723"/>
              <a:gd name="connsiteY66" fmla="*/ 4355164 h 4502143"/>
              <a:gd name="connsiteX67" fmla="*/ 6553311 w 12200723"/>
              <a:gd name="connsiteY67" fmla="*/ 4351901 h 4502143"/>
              <a:gd name="connsiteX68" fmla="*/ 6540251 w 12200723"/>
              <a:gd name="connsiteY68" fmla="*/ 4430240 h 4502143"/>
              <a:gd name="connsiteX69" fmla="*/ 6553311 w 12200723"/>
              <a:gd name="connsiteY69" fmla="*/ 4351901 h 4502143"/>
              <a:gd name="connsiteX70" fmla="*/ 11151199 w 12200723"/>
              <a:gd name="connsiteY70" fmla="*/ 4345800 h 4502143"/>
              <a:gd name="connsiteX71" fmla="*/ 11154493 w 12200723"/>
              <a:gd name="connsiteY71" fmla="*/ 4418426 h 4502143"/>
              <a:gd name="connsiteX72" fmla="*/ 11151199 w 12200723"/>
              <a:gd name="connsiteY72" fmla="*/ 4345800 h 4502143"/>
              <a:gd name="connsiteX73" fmla="*/ 11365856 w 12200723"/>
              <a:gd name="connsiteY73" fmla="*/ 4344722 h 4502143"/>
              <a:gd name="connsiteX74" fmla="*/ 11330904 w 12200723"/>
              <a:gd name="connsiteY74" fmla="*/ 4413872 h 4502143"/>
              <a:gd name="connsiteX75" fmla="*/ 11399582 w 12200723"/>
              <a:gd name="connsiteY75" fmla="*/ 4359570 h 4502143"/>
              <a:gd name="connsiteX76" fmla="*/ 11365856 w 12200723"/>
              <a:gd name="connsiteY76" fmla="*/ 4344722 h 4502143"/>
              <a:gd name="connsiteX77" fmla="*/ 7620818 w 12200723"/>
              <a:gd name="connsiteY77" fmla="*/ 4344532 h 4502143"/>
              <a:gd name="connsiteX78" fmla="*/ 7577320 w 12200723"/>
              <a:gd name="connsiteY78" fmla="*/ 4358093 h 4502143"/>
              <a:gd name="connsiteX79" fmla="*/ 7613431 w 12200723"/>
              <a:gd name="connsiteY79" fmla="*/ 4415550 h 4502143"/>
              <a:gd name="connsiteX80" fmla="*/ 7620818 w 12200723"/>
              <a:gd name="connsiteY80" fmla="*/ 4344532 h 4502143"/>
              <a:gd name="connsiteX81" fmla="*/ 5978927 w 12200723"/>
              <a:gd name="connsiteY81" fmla="*/ 4343352 h 4502143"/>
              <a:gd name="connsiteX82" fmla="*/ 5969140 w 12200723"/>
              <a:gd name="connsiteY82" fmla="*/ 4418427 h 4502143"/>
              <a:gd name="connsiteX83" fmla="*/ 5978927 w 12200723"/>
              <a:gd name="connsiteY83" fmla="*/ 4343352 h 4502143"/>
              <a:gd name="connsiteX84" fmla="*/ 5328577 w 12200723"/>
              <a:gd name="connsiteY84" fmla="*/ 4341817 h 4502143"/>
              <a:gd name="connsiteX85" fmla="*/ 5331855 w 12200723"/>
              <a:gd name="connsiteY85" fmla="*/ 4411179 h 4502143"/>
              <a:gd name="connsiteX86" fmla="*/ 5328577 w 12200723"/>
              <a:gd name="connsiteY86" fmla="*/ 4341817 h 4502143"/>
              <a:gd name="connsiteX87" fmla="*/ 6156166 w 12200723"/>
              <a:gd name="connsiteY87" fmla="*/ 4341512 h 4502143"/>
              <a:gd name="connsiteX88" fmla="*/ 6112123 w 12200723"/>
              <a:gd name="connsiteY88" fmla="*/ 4353731 h 4502143"/>
              <a:gd name="connsiteX89" fmla="*/ 6151546 w 12200723"/>
              <a:gd name="connsiteY89" fmla="*/ 4410875 h 4502143"/>
              <a:gd name="connsiteX90" fmla="*/ 6156166 w 12200723"/>
              <a:gd name="connsiteY90" fmla="*/ 4341512 h 4502143"/>
              <a:gd name="connsiteX91" fmla="*/ 6727816 w 12200723"/>
              <a:gd name="connsiteY91" fmla="*/ 4340123 h 4502143"/>
              <a:gd name="connsiteX92" fmla="*/ 6701777 w 12200723"/>
              <a:gd name="connsiteY92" fmla="*/ 4346611 h 4502143"/>
              <a:gd name="connsiteX93" fmla="*/ 6744402 w 12200723"/>
              <a:gd name="connsiteY93" fmla="*/ 4407390 h 4502143"/>
              <a:gd name="connsiteX94" fmla="*/ 6727816 w 12200723"/>
              <a:gd name="connsiteY94" fmla="*/ 4340123 h 4502143"/>
              <a:gd name="connsiteX95" fmla="*/ 5107729 w 12200723"/>
              <a:gd name="connsiteY95" fmla="*/ 4338953 h 4502143"/>
              <a:gd name="connsiteX96" fmla="*/ 5062368 w 12200723"/>
              <a:gd name="connsiteY96" fmla="*/ 4344818 h 4502143"/>
              <a:gd name="connsiteX97" fmla="*/ 5104964 w 12200723"/>
              <a:gd name="connsiteY97" fmla="*/ 4405362 h 4502143"/>
              <a:gd name="connsiteX98" fmla="*/ 5107729 w 12200723"/>
              <a:gd name="connsiteY98" fmla="*/ 4338953 h 4502143"/>
              <a:gd name="connsiteX99" fmla="*/ 6338452 w 12200723"/>
              <a:gd name="connsiteY99" fmla="*/ 4338553 h 4502143"/>
              <a:gd name="connsiteX100" fmla="*/ 6341750 w 12200723"/>
              <a:gd name="connsiteY100" fmla="*/ 4420156 h 4502143"/>
              <a:gd name="connsiteX101" fmla="*/ 6338452 w 12200723"/>
              <a:gd name="connsiteY101" fmla="*/ 4338553 h 4502143"/>
              <a:gd name="connsiteX102" fmla="*/ 2193022 w 12200723"/>
              <a:gd name="connsiteY102" fmla="*/ 4337027 h 4502143"/>
              <a:gd name="connsiteX103" fmla="*/ 2145888 w 12200723"/>
              <a:gd name="connsiteY103" fmla="*/ 4346072 h 4502143"/>
              <a:gd name="connsiteX104" fmla="*/ 2181956 w 12200723"/>
              <a:gd name="connsiteY104" fmla="*/ 4394567 h 4502143"/>
              <a:gd name="connsiteX105" fmla="*/ 2193022 w 12200723"/>
              <a:gd name="connsiteY105" fmla="*/ 4337027 h 4502143"/>
              <a:gd name="connsiteX106" fmla="*/ 1419143 w 12200723"/>
              <a:gd name="connsiteY106" fmla="*/ 4335770 h 4502143"/>
              <a:gd name="connsiteX107" fmla="*/ 1411289 w 12200723"/>
              <a:gd name="connsiteY107" fmla="*/ 4403311 h 4502143"/>
              <a:gd name="connsiteX108" fmla="*/ 1457283 w 12200723"/>
              <a:gd name="connsiteY108" fmla="*/ 4340273 h 4502143"/>
              <a:gd name="connsiteX109" fmla="*/ 1419143 w 12200723"/>
              <a:gd name="connsiteY109" fmla="*/ 4335770 h 4502143"/>
              <a:gd name="connsiteX110" fmla="*/ 5548037 w 12200723"/>
              <a:gd name="connsiteY110" fmla="*/ 4335289 h 4502143"/>
              <a:gd name="connsiteX111" fmla="*/ 5534950 w 12200723"/>
              <a:gd name="connsiteY111" fmla="*/ 4414443 h 4502143"/>
              <a:gd name="connsiteX112" fmla="*/ 5548037 w 12200723"/>
              <a:gd name="connsiteY112" fmla="*/ 4335289 h 4502143"/>
              <a:gd name="connsiteX113" fmla="*/ 9624081 w 12200723"/>
              <a:gd name="connsiteY113" fmla="*/ 4333947 h 4502143"/>
              <a:gd name="connsiteX114" fmla="*/ 9643813 w 12200723"/>
              <a:gd name="connsiteY114" fmla="*/ 4412286 h 4502143"/>
              <a:gd name="connsiteX115" fmla="*/ 9624081 w 12200723"/>
              <a:gd name="connsiteY115" fmla="*/ 4333947 h 4502143"/>
              <a:gd name="connsiteX116" fmla="*/ 2398265 w 12200723"/>
              <a:gd name="connsiteY116" fmla="*/ 4328237 h 4502143"/>
              <a:gd name="connsiteX117" fmla="*/ 2418031 w 12200723"/>
              <a:gd name="connsiteY117" fmla="*/ 4403312 h 4502143"/>
              <a:gd name="connsiteX118" fmla="*/ 2398265 w 12200723"/>
              <a:gd name="connsiteY118" fmla="*/ 4328237 h 4502143"/>
              <a:gd name="connsiteX119" fmla="*/ 6961071 w 12200723"/>
              <a:gd name="connsiteY119" fmla="*/ 4325062 h 4502143"/>
              <a:gd name="connsiteX120" fmla="*/ 6977431 w 12200723"/>
              <a:gd name="connsiteY120" fmla="*/ 4391554 h 4502143"/>
              <a:gd name="connsiteX121" fmla="*/ 6961071 w 12200723"/>
              <a:gd name="connsiteY121" fmla="*/ 4325062 h 4502143"/>
              <a:gd name="connsiteX122" fmla="*/ 1649014 w 12200723"/>
              <a:gd name="connsiteY122" fmla="*/ 4314620 h 4502143"/>
              <a:gd name="connsiteX123" fmla="*/ 1601778 w 12200723"/>
              <a:gd name="connsiteY123" fmla="*/ 4319201 h 4502143"/>
              <a:gd name="connsiteX124" fmla="*/ 1644403 w 12200723"/>
              <a:gd name="connsiteY124" fmla="*/ 4379647 h 4502143"/>
              <a:gd name="connsiteX125" fmla="*/ 1649014 w 12200723"/>
              <a:gd name="connsiteY125" fmla="*/ 4314620 h 4502143"/>
              <a:gd name="connsiteX126" fmla="*/ 4203013 w 12200723"/>
              <a:gd name="connsiteY126" fmla="*/ 4312631 h 4502143"/>
              <a:gd name="connsiteX127" fmla="*/ 4209019 w 12200723"/>
              <a:gd name="connsiteY127" fmla="*/ 4376383 h 4502143"/>
              <a:gd name="connsiteX128" fmla="*/ 4248442 w 12200723"/>
              <a:gd name="connsiteY128" fmla="*/ 4315937 h 4502143"/>
              <a:gd name="connsiteX129" fmla="*/ 4203013 w 12200723"/>
              <a:gd name="connsiteY129" fmla="*/ 4312631 h 4502143"/>
              <a:gd name="connsiteX130" fmla="*/ 720246 w 12200723"/>
              <a:gd name="connsiteY130" fmla="*/ 4310890 h 4502143"/>
              <a:gd name="connsiteX131" fmla="*/ 715399 w 12200723"/>
              <a:gd name="connsiteY131" fmla="*/ 4382334 h 4502143"/>
              <a:gd name="connsiteX132" fmla="*/ 735096 w 12200723"/>
              <a:gd name="connsiteY132" fmla="*/ 4318828 h 4502143"/>
              <a:gd name="connsiteX133" fmla="*/ 720246 w 12200723"/>
              <a:gd name="connsiteY133" fmla="*/ 4310890 h 4502143"/>
              <a:gd name="connsiteX134" fmla="*/ 3474603 w 12200723"/>
              <a:gd name="connsiteY134" fmla="*/ 4310769 h 4502143"/>
              <a:gd name="connsiteX135" fmla="*/ 3428181 w 12200723"/>
              <a:gd name="connsiteY135" fmla="*/ 4321708 h 4502143"/>
              <a:gd name="connsiteX136" fmla="*/ 3474142 w 12200723"/>
              <a:gd name="connsiteY136" fmla="*/ 4385358 h 4502143"/>
              <a:gd name="connsiteX137" fmla="*/ 3474603 w 12200723"/>
              <a:gd name="connsiteY137" fmla="*/ 4310769 h 4502143"/>
              <a:gd name="connsiteX138" fmla="*/ 1886771 w 12200723"/>
              <a:gd name="connsiteY138" fmla="*/ 4310284 h 4502143"/>
              <a:gd name="connsiteX139" fmla="*/ 1886771 w 12200723"/>
              <a:gd name="connsiteY139" fmla="*/ 4379646 h 4502143"/>
              <a:gd name="connsiteX140" fmla="*/ 1886771 w 12200723"/>
              <a:gd name="connsiteY140" fmla="*/ 4310284 h 4502143"/>
              <a:gd name="connsiteX141" fmla="*/ 3196116 w 12200723"/>
              <a:gd name="connsiteY141" fmla="*/ 4310083 h 4502143"/>
              <a:gd name="connsiteX142" fmla="*/ 3202082 w 12200723"/>
              <a:gd name="connsiteY142" fmla="*/ 4371732 h 4502143"/>
              <a:gd name="connsiteX143" fmla="*/ 3241247 w 12200723"/>
              <a:gd name="connsiteY143" fmla="*/ 4313889 h 4502143"/>
              <a:gd name="connsiteX144" fmla="*/ 3196116 w 12200723"/>
              <a:gd name="connsiteY144" fmla="*/ 4310083 h 4502143"/>
              <a:gd name="connsiteX145" fmla="*/ 3701149 w 12200723"/>
              <a:gd name="connsiteY145" fmla="*/ 4309049 h 4502143"/>
              <a:gd name="connsiteX146" fmla="*/ 3671005 w 12200723"/>
              <a:gd name="connsiteY146" fmla="*/ 4346292 h 4502143"/>
              <a:gd name="connsiteX147" fmla="*/ 3726959 w 12200723"/>
              <a:gd name="connsiteY147" fmla="*/ 4379728 h 4502143"/>
              <a:gd name="connsiteX148" fmla="*/ 3701149 w 12200723"/>
              <a:gd name="connsiteY148" fmla="*/ 4309049 h 4502143"/>
              <a:gd name="connsiteX149" fmla="*/ 1168691 w 12200723"/>
              <a:gd name="connsiteY149" fmla="*/ 4306185 h 4502143"/>
              <a:gd name="connsiteX150" fmla="*/ 1128835 w 12200723"/>
              <a:gd name="connsiteY150" fmla="*/ 4322117 h 4502143"/>
              <a:gd name="connsiteX151" fmla="*/ 1168229 w 12200723"/>
              <a:gd name="connsiteY151" fmla="*/ 4367636 h 4502143"/>
              <a:gd name="connsiteX152" fmla="*/ 1168691 w 12200723"/>
              <a:gd name="connsiteY152" fmla="*/ 4306185 h 4502143"/>
              <a:gd name="connsiteX153" fmla="*/ 4889028 w 12200723"/>
              <a:gd name="connsiteY153" fmla="*/ 4302647 h 4502143"/>
              <a:gd name="connsiteX154" fmla="*/ 4892307 w 12200723"/>
              <a:gd name="connsiteY154" fmla="*/ 4372009 h 4502143"/>
              <a:gd name="connsiteX155" fmla="*/ 4889028 w 12200723"/>
              <a:gd name="connsiteY155" fmla="*/ 4302647 h 4502143"/>
              <a:gd name="connsiteX156" fmla="*/ 2707882 w 12200723"/>
              <a:gd name="connsiteY156" fmla="*/ 4301122 h 4502143"/>
              <a:gd name="connsiteX157" fmla="*/ 2660749 w 12200723"/>
              <a:gd name="connsiteY157" fmla="*/ 4310167 h 4502143"/>
              <a:gd name="connsiteX158" fmla="*/ 2696816 w 12200723"/>
              <a:gd name="connsiteY158" fmla="*/ 4358662 h 4502143"/>
              <a:gd name="connsiteX159" fmla="*/ 2707882 w 12200723"/>
              <a:gd name="connsiteY159" fmla="*/ 4301122 h 4502143"/>
              <a:gd name="connsiteX160" fmla="*/ 3963274 w 12200723"/>
              <a:gd name="connsiteY160" fmla="*/ 4300493 h 4502143"/>
              <a:gd name="connsiteX161" fmla="*/ 3969836 w 12200723"/>
              <a:gd name="connsiteY161" fmla="*/ 4379074 h 4502143"/>
              <a:gd name="connsiteX162" fmla="*/ 3963274 w 12200723"/>
              <a:gd name="connsiteY162" fmla="*/ 4300493 h 4502143"/>
              <a:gd name="connsiteX163" fmla="*/ 512044 w 12200723"/>
              <a:gd name="connsiteY163" fmla="*/ 4294779 h 4502143"/>
              <a:gd name="connsiteX164" fmla="*/ 502196 w 12200723"/>
              <a:gd name="connsiteY164" fmla="*/ 4373118 h 4502143"/>
              <a:gd name="connsiteX165" fmla="*/ 512044 w 12200723"/>
              <a:gd name="connsiteY165" fmla="*/ 4294779 h 4502143"/>
              <a:gd name="connsiteX166" fmla="*/ 4463186 w 12200723"/>
              <a:gd name="connsiteY166" fmla="*/ 4285415 h 4502143"/>
              <a:gd name="connsiteX167" fmla="*/ 4466481 w 12200723"/>
              <a:gd name="connsiteY167" fmla="*/ 4358041 h 4502143"/>
              <a:gd name="connsiteX168" fmla="*/ 4463186 w 12200723"/>
              <a:gd name="connsiteY168" fmla="*/ 4285415 h 4502143"/>
              <a:gd name="connsiteX169" fmla="*/ 4677843 w 12200723"/>
              <a:gd name="connsiteY169" fmla="*/ 4284337 h 4502143"/>
              <a:gd name="connsiteX170" fmla="*/ 4642891 w 12200723"/>
              <a:gd name="connsiteY170" fmla="*/ 4353487 h 4502143"/>
              <a:gd name="connsiteX171" fmla="*/ 4711568 w 12200723"/>
              <a:gd name="connsiteY171" fmla="*/ 4299185 h 4502143"/>
              <a:gd name="connsiteX172" fmla="*/ 4677843 w 12200723"/>
              <a:gd name="connsiteY172" fmla="*/ 4284337 h 4502143"/>
              <a:gd name="connsiteX173" fmla="*/ 932806 w 12200723"/>
              <a:gd name="connsiteY173" fmla="*/ 4284147 h 4502143"/>
              <a:gd name="connsiteX174" fmla="*/ 889308 w 12200723"/>
              <a:gd name="connsiteY174" fmla="*/ 4297708 h 4502143"/>
              <a:gd name="connsiteX175" fmla="*/ 925419 w 12200723"/>
              <a:gd name="connsiteY175" fmla="*/ 4355165 h 4502143"/>
              <a:gd name="connsiteX176" fmla="*/ 932806 w 12200723"/>
              <a:gd name="connsiteY176" fmla="*/ 4284147 h 4502143"/>
              <a:gd name="connsiteX177" fmla="*/ 63118 w 12200723"/>
              <a:gd name="connsiteY177" fmla="*/ 4277291 h 4502143"/>
              <a:gd name="connsiteX178" fmla="*/ 37080 w 12200723"/>
              <a:gd name="connsiteY178" fmla="*/ 4283779 h 4502143"/>
              <a:gd name="connsiteX179" fmla="*/ 79705 w 12200723"/>
              <a:gd name="connsiteY179" fmla="*/ 4344558 h 4502143"/>
              <a:gd name="connsiteX180" fmla="*/ 63118 w 12200723"/>
              <a:gd name="connsiteY180" fmla="*/ 4277291 h 4502143"/>
              <a:gd name="connsiteX181" fmla="*/ 2936070 w 12200723"/>
              <a:gd name="connsiteY181" fmla="*/ 4273562 h 4502143"/>
              <a:gd name="connsiteX182" fmla="*/ 2955802 w 12200723"/>
              <a:gd name="connsiteY182" fmla="*/ 4351901 h 4502143"/>
              <a:gd name="connsiteX183" fmla="*/ 2936070 w 12200723"/>
              <a:gd name="connsiteY183" fmla="*/ 4273562 h 4502143"/>
              <a:gd name="connsiteX184" fmla="*/ 273059 w 12200723"/>
              <a:gd name="connsiteY184" fmla="*/ 4264677 h 4502143"/>
              <a:gd name="connsiteX185" fmla="*/ 289419 w 12200723"/>
              <a:gd name="connsiteY185" fmla="*/ 4331169 h 4502143"/>
              <a:gd name="connsiteX186" fmla="*/ 273059 w 12200723"/>
              <a:gd name="connsiteY186" fmla="*/ 4264677 h 4502143"/>
              <a:gd name="connsiteX187" fmla="*/ 0 w 12200723"/>
              <a:gd name="connsiteY187" fmla="*/ 0 h 4502143"/>
              <a:gd name="connsiteX188" fmla="*/ 12200723 w 12200723"/>
              <a:gd name="connsiteY188" fmla="*/ 0 h 4502143"/>
              <a:gd name="connsiteX189" fmla="*/ 12200723 w 12200723"/>
              <a:gd name="connsiteY189" fmla="*/ 4502143 h 4502143"/>
              <a:gd name="connsiteX190" fmla="*/ 0 w 12200723"/>
              <a:gd name="connsiteY190" fmla="*/ 4502143 h 4502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12200723" h="4502143">
                <a:moveTo>
                  <a:pt x="8875203" y="4400923"/>
                </a:moveTo>
                <a:cubicBezTo>
                  <a:pt x="8861678" y="4399360"/>
                  <a:pt x="8845284" y="4401633"/>
                  <a:pt x="8828070" y="4409968"/>
                </a:cubicBezTo>
                <a:cubicBezTo>
                  <a:pt x="8821512" y="4431185"/>
                  <a:pt x="8837906" y="4461494"/>
                  <a:pt x="8864137" y="4458463"/>
                </a:cubicBezTo>
                <a:cubicBezTo>
                  <a:pt x="8930533" y="4444824"/>
                  <a:pt x="8915778" y="4405611"/>
                  <a:pt x="8875203" y="4400923"/>
                </a:cubicBezTo>
                <a:close/>
                <a:moveTo>
                  <a:pt x="11795738" y="4399338"/>
                </a:moveTo>
                <a:cubicBezTo>
                  <a:pt x="11781914" y="4397635"/>
                  <a:pt x="11765940" y="4399148"/>
                  <a:pt x="11750375" y="4405203"/>
                </a:cubicBezTo>
                <a:cubicBezTo>
                  <a:pt x="11740545" y="4423366"/>
                  <a:pt x="11766759" y="4474828"/>
                  <a:pt x="11792973" y="4465747"/>
                </a:cubicBezTo>
                <a:cubicBezTo>
                  <a:pt x="11859328" y="4438502"/>
                  <a:pt x="11837210" y="4404446"/>
                  <a:pt x="11795738" y="4399338"/>
                </a:cubicBezTo>
                <a:close/>
                <a:moveTo>
                  <a:pt x="8107154" y="4396155"/>
                </a:moveTo>
                <a:cubicBezTo>
                  <a:pt x="8072196" y="4401784"/>
                  <a:pt x="8052484" y="4434429"/>
                  <a:pt x="8099300" y="4463696"/>
                </a:cubicBezTo>
                <a:cubicBezTo>
                  <a:pt x="8145294" y="4463696"/>
                  <a:pt x="8171576" y="4439682"/>
                  <a:pt x="8145294" y="4400658"/>
                </a:cubicBezTo>
                <a:cubicBezTo>
                  <a:pt x="8132153" y="4395405"/>
                  <a:pt x="8118806" y="4394279"/>
                  <a:pt x="8107154" y="4396155"/>
                </a:cubicBezTo>
                <a:close/>
                <a:moveTo>
                  <a:pt x="9086273" y="4388622"/>
                </a:moveTo>
                <a:cubicBezTo>
                  <a:pt x="9030271" y="4400634"/>
                  <a:pt x="9076390" y="4460694"/>
                  <a:pt x="9106038" y="4463697"/>
                </a:cubicBezTo>
                <a:cubicBezTo>
                  <a:pt x="9181806" y="4436670"/>
                  <a:pt x="9148864" y="4394628"/>
                  <a:pt x="9086273" y="4388622"/>
                </a:cubicBezTo>
                <a:close/>
                <a:moveTo>
                  <a:pt x="12052198" y="4383746"/>
                </a:moveTo>
                <a:cubicBezTo>
                  <a:pt x="12009574" y="4392793"/>
                  <a:pt x="12003016" y="4453108"/>
                  <a:pt x="12055477" y="4453108"/>
                </a:cubicBezTo>
                <a:cubicBezTo>
                  <a:pt x="12114496" y="4444061"/>
                  <a:pt x="12134169" y="4386762"/>
                  <a:pt x="12052198" y="4383746"/>
                </a:cubicBezTo>
                <a:close/>
                <a:moveTo>
                  <a:pt x="8337025" y="4375005"/>
                </a:moveTo>
                <a:cubicBezTo>
                  <a:pt x="8323398" y="4373163"/>
                  <a:pt x="8307004" y="4374297"/>
                  <a:pt x="8289790" y="4379586"/>
                </a:cubicBezTo>
                <a:cubicBezTo>
                  <a:pt x="8283232" y="4406787"/>
                  <a:pt x="8302905" y="4440032"/>
                  <a:pt x="8332415" y="4440032"/>
                </a:cubicBezTo>
                <a:cubicBezTo>
                  <a:pt x="8393892" y="4412831"/>
                  <a:pt x="8377908" y="4380530"/>
                  <a:pt x="8337025" y="4375005"/>
                </a:cubicBezTo>
                <a:close/>
                <a:moveTo>
                  <a:pt x="10891030" y="4373016"/>
                </a:moveTo>
                <a:cubicBezTo>
                  <a:pt x="10853300" y="4380666"/>
                  <a:pt x="10842828" y="4416368"/>
                  <a:pt x="10897035" y="4436768"/>
                </a:cubicBezTo>
                <a:cubicBezTo>
                  <a:pt x="10936459" y="4433746"/>
                  <a:pt x="10959456" y="4412590"/>
                  <a:pt x="10936459" y="4376322"/>
                </a:cubicBezTo>
                <a:cubicBezTo>
                  <a:pt x="10919211" y="4371033"/>
                  <a:pt x="10903606" y="4370466"/>
                  <a:pt x="10891030" y="4373016"/>
                </a:cubicBezTo>
                <a:close/>
                <a:moveTo>
                  <a:pt x="7408256" y="4371275"/>
                </a:moveTo>
                <a:cubicBezTo>
                  <a:pt x="7376480" y="4364991"/>
                  <a:pt x="7366067" y="4437427"/>
                  <a:pt x="7403409" y="4442719"/>
                </a:cubicBezTo>
                <a:cubicBezTo>
                  <a:pt x="7459217" y="4445743"/>
                  <a:pt x="7505177" y="4361069"/>
                  <a:pt x="7423106" y="4379213"/>
                </a:cubicBezTo>
                <a:cubicBezTo>
                  <a:pt x="7417772" y="4374677"/>
                  <a:pt x="7412796" y="4372173"/>
                  <a:pt x="7408256" y="4371275"/>
                </a:cubicBezTo>
                <a:close/>
                <a:moveTo>
                  <a:pt x="10162610" y="4371154"/>
                </a:moveTo>
                <a:cubicBezTo>
                  <a:pt x="10148197" y="4368833"/>
                  <a:pt x="10131783" y="4371485"/>
                  <a:pt x="10116189" y="4382093"/>
                </a:cubicBezTo>
                <a:cubicBezTo>
                  <a:pt x="10109623" y="4409372"/>
                  <a:pt x="10135886" y="4442712"/>
                  <a:pt x="10162148" y="4445743"/>
                </a:cubicBezTo>
                <a:cubicBezTo>
                  <a:pt x="10231088" y="4429831"/>
                  <a:pt x="10205851" y="4378115"/>
                  <a:pt x="10162610" y="4371154"/>
                </a:cubicBezTo>
                <a:close/>
                <a:moveTo>
                  <a:pt x="8574782" y="4370669"/>
                </a:moveTo>
                <a:cubicBezTo>
                  <a:pt x="8535518" y="4376701"/>
                  <a:pt x="8532246" y="4437016"/>
                  <a:pt x="8574782" y="4440031"/>
                </a:cubicBezTo>
                <a:cubicBezTo>
                  <a:pt x="8643494" y="4434000"/>
                  <a:pt x="8659854" y="4370669"/>
                  <a:pt x="8574782" y="4370669"/>
                </a:cubicBezTo>
                <a:close/>
                <a:moveTo>
                  <a:pt x="10389159" y="4369434"/>
                </a:moveTo>
                <a:cubicBezTo>
                  <a:pt x="10372746" y="4368063"/>
                  <a:pt x="10357781" y="4378180"/>
                  <a:pt x="10359015" y="4406677"/>
                </a:cubicBezTo>
                <a:cubicBezTo>
                  <a:pt x="10362306" y="4452272"/>
                  <a:pt x="10352432" y="4440113"/>
                  <a:pt x="10414970" y="4440113"/>
                </a:cubicBezTo>
                <a:cubicBezTo>
                  <a:pt x="10447885" y="4405917"/>
                  <a:pt x="10416513" y="4371720"/>
                  <a:pt x="10389159" y="4369434"/>
                </a:cubicBezTo>
                <a:close/>
                <a:moveTo>
                  <a:pt x="9885238" y="4369406"/>
                </a:moveTo>
                <a:cubicBezTo>
                  <a:pt x="9847756" y="4376256"/>
                  <a:pt x="9837354" y="4410506"/>
                  <a:pt x="9891205" y="4431055"/>
                </a:cubicBezTo>
                <a:cubicBezTo>
                  <a:pt x="9930369" y="4428011"/>
                  <a:pt x="9953215" y="4406700"/>
                  <a:pt x="9930369" y="4373212"/>
                </a:cubicBezTo>
                <a:cubicBezTo>
                  <a:pt x="9913234" y="4367884"/>
                  <a:pt x="9897732" y="4367123"/>
                  <a:pt x="9885238" y="4369406"/>
                </a:cubicBezTo>
                <a:close/>
                <a:moveTo>
                  <a:pt x="7856703" y="4366570"/>
                </a:moveTo>
                <a:cubicBezTo>
                  <a:pt x="7842905" y="4366001"/>
                  <a:pt x="7828337" y="4370363"/>
                  <a:pt x="7816847" y="4382502"/>
                </a:cubicBezTo>
                <a:cubicBezTo>
                  <a:pt x="7813564" y="4406778"/>
                  <a:pt x="7826696" y="4431055"/>
                  <a:pt x="7856241" y="4428021"/>
                </a:cubicBezTo>
                <a:cubicBezTo>
                  <a:pt x="7932567" y="4414365"/>
                  <a:pt x="7898097" y="4368277"/>
                  <a:pt x="7856703" y="4366570"/>
                </a:cubicBezTo>
                <a:close/>
                <a:moveTo>
                  <a:pt x="11577047" y="4363032"/>
                </a:moveTo>
                <a:cubicBezTo>
                  <a:pt x="11534423" y="4372079"/>
                  <a:pt x="11527865" y="4432394"/>
                  <a:pt x="11580326" y="4432394"/>
                </a:cubicBezTo>
                <a:cubicBezTo>
                  <a:pt x="11639345" y="4420331"/>
                  <a:pt x="11659018" y="4366048"/>
                  <a:pt x="11577047" y="4363032"/>
                </a:cubicBezTo>
                <a:close/>
                <a:moveTo>
                  <a:pt x="9395893" y="4361507"/>
                </a:moveTo>
                <a:cubicBezTo>
                  <a:pt x="9382368" y="4359944"/>
                  <a:pt x="9365974" y="4362217"/>
                  <a:pt x="9348760" y="4370552"/>
                </a:cubicBezTo>
                <a:cubicBezTo>
                  <a:pt x="9342202" y="4391769"/>
                  <a:pt x="9358596" y="4422078"/>
                  <a:pt x="9384827" y="4419047"/>
                </a:cubicBezTo>
                <a:cubicBezTo>
                  <a:pt x="9451223" y="4405408"/>
                  <a:pt x="9436468" y="4366196"/>
                  <a:pt x="9395893" y="4361507"/>
                </a:cubicBezTo>
                <a:close/>
                <a:moveTo>
                  <a:pt x="10651285" y="4360878"/>
                </a:moveTo>
                <a:cubicBezTo>
                  <a:pt x="10598785" y="4369945"/>
                  <a:pt x="10618472" y="4436437"/>
                  <a:pt x="10657847" y="4439459"/>
                </a:cubicBezTo>
                <a:cubicBezTo>
                  <a:pt x="10720191" y="4442481"/>
                  <a:pt x="10716910" y="4360878"/>
                  <a:pt x="10651285" y="4360878"/>
                </a:cubicBezTo>
                <a:close/>
                <a:moveTo>
                  <a:pt x="5778469" y="4360810"/>
                </a:moveTo>
                <a:cubicBezTo>
                  <a:pt x="5772291" y="4361895"/>
                  <a:pt x="5765451" y="4364348"/>
                  <a:pt x="5758045" y="4368500"/>
                </a:cubicBezTo>
                <a:cubicBezTo>
                  <a:pt x="5751462" y="4374538"/>
                  <a:pt x="5741587" y="4389635"/>
                  <a:pt x="5731713" y="4380577"/>
                </a:cubicBezTo>
                <a:cubicBezTo>
                  <a:pt x="5725130" y="4401712"/>
                  <a:pt x="5754754" y="4425866"/>
                  <a:pt x="5777793" y="4425866"/>
                </a:cubicBezTo>
                <a:cubicBezTo>
                  <a:pt x="5832514" y="4412657"/>
                  <a:pt x="5821713" y="4353214"/>
                  <a:pt x="5778469" y="4360810"/>
                </a:cubicBezTo>
                <a:close/>
                <a:moveTo>
                  <a:pt x="7200055" y="4355164"/>
                </a:moveTo>
                <a:cubicBezTo>
                  <a:pt x="7154096" y="4367216"/>
                  <a:pt x="7140964" y="4424464"/>
                  <a:pt x="7190207" y="4433503"/>
                </a:cubicBezTo>
                <a:cubicBezTo>
                  <a:pt x="7249298" y="4415425"/>
                  <a:pt x="7285409" y="4358177"/>
                  <a:pt x="7200055" y="4355164"/>
                </a:cubicBezTo>
                <a:close/>
                <a:moveTo>
                  <a:pt x="6553311" y="4351901"/>
                </a:moveTo>
                <a:cubicBezTo>
                  <a:pt x="6504338" y="4354914"/>
                  <a:pt x="6488014" y="4421201"/>
                  <a:pt x="6540251" y="4430240"/>
                </a:cubicBezTo>
                <a:cubicBezTo>
                  <a:pt x="6592488" y="4421201"/>
                  <a:pt x="6612077" y="4369979"/>
                  <a:pt x="6553311" y="4351901"/>
                </a:cubicBezTo>
                <a:close/>
                <a:moveTo>
                  <a:pt x="11151199" y="4345800"/>
                </a:moveTo>
                <a:cubicBezTo>
                  <a:pt x="11095188" y="4348826"/>
                  <a:pt x="11101777" y="4418426"/>
                  <a:pt x="11154493" y="4418426"/>
                </a:cubicBezTo>
                <a:cubicBezTo>
                  <a:pt x="11223683" y="4403296"/>
                  <a:pt x="11200620" y="4351852"/>
                  <a:pt x="11151199" y="4345800"/>
                </a:cubicBezTo>
                <a:close/>
                <a:moveTo>
                  <a:pt x="11365856" y="4344722"/>
                </a:moveTo>
                <a:cubicBezTo>
                  <a:pt x="11328451" y="4344863"/>
                  <a:pt x="11289207" y="4384459"/>
                  <a:pt x="11330904" y="4413872"/>
                </a:cubicBezTo>
                <a:cubicBezTo>
                  <a:pt x="11360338" y="4416889"/>
                  <a:pt x="11412664" y="4401805"/>
                  <a:pt x="11399582" y="4359570"/>
                </a:cubicBezTo>
                <a:cubicBezTo>
                  <a:pt x="11390589" y="4349012"/>
                  <a:pt x="11378325" y="4344675"/>
                  <a:pt x="11365856" y="4344722"/>
                </a:cubicBezTo>
                <a:close/>
                <a:moveTo>
                  <a:pt x="7620818" y="4344532"/>
                </a:moveTo>
                <a:cubicBezTo>
                  <a:pt x="7606865" y="4343161"/>
                  <a:pt x="7591272" y="4346752"/>
                  <a:pt x="7577320" y="4358093"/>
                </a:cubicBezTo>
                <a:cubicBezTo>
                  <a:pt x="7570754" y="4379261"/>
                  <a:pt x="7587168" y="4415550"/>
                  <a:pt x="7613431" y="4415550"/>
                </a:cubicBezTo>
                <a:cubicBezTo>
                  <a:pt x="7689757" y="4397406"/>
                  <a:pt x="7662674" y="4348642"/>
                  <a:pt x="7620818" y="4344532"/>
                </a:cubicBezTo>
                <a:close/>
                <a:moveTo>
                  <a:pt x="5978927" y="4343352"/>
                </a:moveTo>
                <a:cubicBezTo>
                  <a:pt x="5936512" y="4352361"/>
                  <a:pt x="5916937" y="4412421"/>
                  <a:pt x="5969140" y="4418427"/>
                </a:cubicBezTo>
                <a:cubicBezTo>
                  <a:pt x="6031129" y="4403412"/>
                  <a:pt x="6060494" y="4343352"/>
                  <a:pt x="5978927" y="4343352"/>
                </a:cubicBezTo>
                <a:close/>
                <a:moveTo>
                  <a:pt x="5328577" y="4341817"/>
                </a:moveTo>
                <a:cubicBezTo>
                  <a:pt x="5285950" y="4350864"/>
                  <a:pt x="5279393" y="4411179"/>
                  <a:pt x="5331855" y="4411179"/>
                </a:cubicBezTo>
                <a:cubicBezTo>
                  <a:pt x="5390873" y="4402132"/>
                  <a:pt x="5410546" y="4344833"/>
                  <a:pt x="5328577" y="4341817"/>
                </a:cubicBezTo>
                <a:close/>
                <a:moveTo>
                  <a:pt x="6156166" y="4341512"/>
                </a:moveTo>
                <a:cubicBezTo>
                  <a:pt x="6142512" y="4340009"/>
                  <a:pt x="6126907" y="4343204"/>
                  <a:pt x="6112123" y="4353731"/>
                </a:cubicBezTo>
                <a:cubicBezTo>
                  <a:pt x="6108837" y="4377791"/>
                  <a:pt x="6121978" y="4416890"/>
                  <a:pt x="6151546" y="4410875"/>
                </a:cubicBezTo>
                <a:cubicBezTo>
                  <a:pt x="6220537" y="4392829"/>
                  <a:pt x="6197130" y="4346024"/>
                  <a:pt x="6156166" y="4341512"/>
                </a:cubicBezTo>
                <a:close/>
                <a:moveTo>
                  <a:pt x="6727816" y="4340123"/>
                </a:moveTo>
                <a:cubicBezTo>
                  <a:pt x="6719555" y="4341103"/>
                  <a:pt x="6710794" y="4343192"/>
                  <a:pt x="6701777" y="4346611"/>
                </a:cubicBezTo>
                <a:cubicBezTo>
                  <a:pt x="6698498" y="4377001"/>
                  <a:pt x="6718171" y="4407390"/>
                  <a:pt x="6744402" y="4407390"/>
                </a:cubicBezTo>
                <a:cubicBezTo>
                  <a:pt x="6818995" y="4380799"/>
                  <a:pt x="6785643" y="4333268"/>
                  <a:pt x="6727816" y="4340123"/>
                </a:cubicBezTo>
                <a:close/>
                <a:moveTo>
                  <a:pt x="5107729" y="4338953"/>
                </a:moveTo>
                <a:cubicBezTo>
                  <a:pt x="5093908" y="4337250"/>
                  <a:pt x="5077934" y="4338763"/>
                  <a:pt x="5062368" y="4344818"/>
                </a:cubicBezTo>
                <a:cubicBezTo>
                  <a:pt x="5052536" y="4362981"/>
                  <a:pt x="5078751" y="4414443"/>
                  <a:pt x="5104964" y="4405362"/>
                </a:cubicBezTo>
                <a:cubicBezTo>
                  <a:pt x="5171315" y="4378117"/>
                  <a:pt x="5149199" y="4344061"/>
                  <a:pt x="5107729" y="4338953"/>
                </a:cubicBezTo>
                <a:close/>
                <a:moveTo>
                  <a:pt x="6338452" y="4338553"/>
                </a:moveTo>
                <a:cubicBezTo>
                  <a:pt x="6292272" y="4350643"/>
                  <a:pt x="6302168" y="4411089"/>
                  <a:pt x="6341750" y="4420156"/>
                </a:cubicBezTo>
                <a:cubicBezTo>
                  <a:pt x="6411019" y="4417134"/>
                  <a:pt x="6401124" y="4344598"/>
                  <a:pt x="6338452" y="4338553"/>
                </a:cubicBezTo>
                <a:close/>
                <a:moveTo>
                  <a:pt x="2193022" y="4337027"/>
                </a:moveTo>
                <a:cubicBezTo>
                  <a:pt x="2179497" y="4335464"/>
                  <a:pt x="2163103" y="4337737"/>
                  <a:pt x="2145888" y="4346072"/>
                </a:cubicBezTo>
                <a:cubicBezTo>
                  <a:pt x="2139332" y="4367289"/>
                  <a:pt x="2155725" y="4397598"/>
                  <a:pt x="2181956" y="4394567"/>
                </a:cubicBezTo>
                <a:cubicBezTo>
                  <a:pt x="2248352" y="4380928"/>
                  <a:pt x="2233598" y="4341716"/>
                  <a:pt x="2193022" y="4337027"/>
                </a:cubicBezTo>
                <a:close/>
                <a:moveTo>
                  <a:pt x="1419143" y="4335770"/>
                </a:moveTo>
                <a:cubicBezTo>
                  <a:pt x="1384186" y="4341399"/>
                  <a:pt x="1364474" y="4374044"/>
                  <a:pt x="1411289" y="4403311"/>
                </a:cubicBezTo>
                <a:cubicBezTo>
                  <a:pt x="1457283" y="4403311"/>
                  <a:pt x="1483565" y="4379297"/>
                  <a:pt x="1457283" y="4340273"/>
                </a:cubicBezTo>
                <a:cubicBezTo>
                  <a:pt x="1444142" y="4335020"/>
                  <a:pt x="1430796" y="4333894"/>
                  <a:pt x="1419143" y="4335770"/>
                </a:cubicBezTo>
                <a:close/>
                <a:moveTo>
                  <a:pt x="5548037" y="4335289"/>
                </a:moveTo>
                <a:cubicBezTo>
                  <a:pt x="5495686" y="4335289"/>
                  <a:pt x="5485870" y="4405310"/>
                  <a:pt x="5534950" y="4414443"/>
                </a:cubicBezTo>
                <a:cubicBezTo>
                  <a:pt x="5603661" y="4405310"/>
                  <a:pt x="5613477" y="4359644"/>
                  <a:pt x="5548037" y="4335289"/>
                </a:cubicBezTo>
                <a:close/>
                <a:moveTo>
                  <a:pt x="9624081" y="4333947"/>
                </a:moveTo>
                <a:cubicBezTo>
                  <a:pt x="9568174" y="4345999"/>
                  <a:pt x="9610927" y="4406260"/>
                  <a:pt x="9643813" y="4412286"/>
                </a:cubicBezTo>
                <a:cubicBezTo>
                  <a:pt x="9716164" y="4385169"/>
                  <a:pt x="9683277" y="4339973"/>
                  <a:pt x="9624081" y="4333947"/>
                </a:cubicBezTo>
                <a:close/>
                <a:moveTo>
                  <a:pt x="2398265" y="4328237"/>
                </a:moveTo>
                <a:cubicBezTo>
                  <a:pt x="2342263" y="4340249"/>
                  <a:pt x="2388383" y="4400309"/>
                  <a:pt x="2418031" y="4403312"/>
                </a:cubicBezTo>
                <a:cubicBezTo>
                  <a:pt x="2493798" y="4376285"/>
                  <a:pt x="2460856" y="4334243"/>
                  <a:pt x="2398265" y="4328237"/>
                </a:cubicBezTo>
                <a:close/>
                <a:moveTo>
                  <a:pt x="6961071" y="4325062"/>
                </a:moveTo>
                <a:cubicBezTo>
                  <a:pt x="6918535" y="4346219"/>
                  <a:pt x="6928351" y="4397598"/>
                  <a:pt x="6977431" y="4391554"/>
                </a:cubicBezTo>
                <a:cubicBezTo>
                  <a:pt x="7046143" y="4370397"/>
                  <a:pt x="7019967" y="4315995"/>
                  <a:pt x="6961071" y="4325062"/>
                </a:cubicBezTo>
                <a:close/>
                <a:moveTo>
                  <a:pt x="1649014" y="4314620"/>
                </a:moveTo>
                <a:cubicBezTo>
                  <a:pt x="1635386" y="4312778"/>
                  <a:pt x="1618992" y="4313912"/>
                  <a:pt x="1601778" y="4319201"/>
                </a:cubicBezTo>
                <a:cubicBezTo>
                  <a:pt x="1595221" y="4346402"/>
                  <a:pt x="1614894" y="4379647"/>
                  <a:pt x="1644403" y="4379647"/>
                </a:cubicBezTo>
                <a:cubicBezTo>
                  <a:pt x="1705881" y="4352446"/>
                  <a:pt x="1689897" y="4320145"/>
                  <a:pt x="1649014" y="4314620"/>
                </a:cubicBezTo>
                <a:close/>
                <a:moveTo>
                  <a:pt x="4203013" y="4312631"/>
                </a:moveTo>
                <a:cubicBezTo>
                  <a:pt x="4165290" y="4320281"/>
                  <a:pt x="4154818" y="4355982"/>
                  <a:pt x="4209019" y="4376383"/>
                </a:cubicBezTo>
                <a:cubicBezTo>
                  <a:pt x="4248442" y="4373361"/>
                  <a:pt x="4271441" y="4352205"/>
                  <a:pt x="4248442" y="4315937"/>
                </a:cubicBezTo>
                <a:cubicBezTo>
                  <a:pt x="4231194" y="4310648"/>
                  <a:pt x="4215588" y="4310081"/>
                  <a:pt x="4203013" y="4312631"/>
                </a:cubicBezTo>
                <a:close/>
                <a:moveTo>
                  <a:pt x="720246" y="4310890"/>
                </a:moveTo>
                <a:cubicBezTo>
                  <a:pt x="688469" y="4304606"/>
                  <a:pt x="678057" y="4377042"/>
                  <a:pt x="715399" y="4382334"/>
                </a:cubicBezTo>
                <a:cubicBezTo>
                  <a:pt x="771207" y="4385358"/>
                  <a:pt x="817167" y="4300684"/>
                  <a:pt x="735096" y="4318828"/>
                </a:cubicBezTo>
                <a:cubicBezTo>
                  <a:pt x="729761" y="4314292"/>
                  <a:pt x="724786" y="4311788"/>
                  <a:pt x="720246" y="4310890"/>
                </a:cubicBezTo>
                <a:close/>
                <a:moveTo>
                  <a:pt x="3474603" y="4310769"/>
                </a:moveTo>
                <a:cubicBezTo>
                  <a:pt x="3460190" y="4308448"/>
                  <a:pt x="3443775" y="4311100"/>
                  <a:pt x="3428181" y="4321708"/>
                </a:cubicBezTo>
                <a:cubicBezTo>
                  <a:pt x="3421616" y="4348987"/>
                  <a:pt x="3447879" y="4382327"/>
                  <a:pt x="3474142" y="4385358"/>
                </a:cubicBezTo>
                <a:cubicBezTo>
                  <a:pt x="3543082" y="4369446"/>
                  <a:pt x="3517845" y="4317730"/>
                  <a:pt x="3474603" y="4310769"/>
                </a:cubicBezTo>
                <a:close/>
                <a:moveTo>
                  <a:pt x="1886771" y="4310284"/>
                </a:moveTo>
                <a:cubicBezTo>
                  <a:pt x="1847507" y="4316316"/>
                  <a:pt x="1844235" y="4376631"/>
                  <a:pt x="1886771" y="4379646"/>
                </a:cubicBezTo>
                <a:cubicBezTo>
                  <a:pt x="1955483" y="4373615"/>
                  <a:pt x="1971842" y="4310284"/>
                  <a:pt x="1886771" y="4310284"/>
                </a:cubicBezTo>
                <a:close/>
                <a:moveTo>
                  <a:pt x="3196116" y="4310083"/>
                </a:moveTo>
                <a:cubicBezTo>
                  <a:pt x="3158634" y="4316933"/>
                  <a:pt x="3148231" y="4351183"/>
                  <a:pt x="3202082" y="4371732"/>
                </a:cubicBezTo>
                <a:cubicBezTo>
                  <a:pt x="3241247" y="4368688"/>
                  <a:pt x="3264093" y="4347377"/>
                  <a:pt x="3241247" y="4313889"/>
                </a:cubicBezTo>
                <a:cubicBezTo>
                  <a:pt x="3224113" y="4308561"/>
                  <a:pt x="3208610" y="4307800"/>
                  <a:pt x="3196116" y="4310083"/>
                </a:cubicBezTo>
                <a:close/>
                <a:moveTo>
                  <a:pt x="3701149" y="4309049"/>
                </a:moveTo>
                <a:cubicBezTo>
                  <a:pt x="3684736" y="4307678"/>
                  <a:pt x="3669772" y="4317795"/>
                  <a:pt x="3671005" y="4346292"/>
                </a:cubicBezTo>
                <a:cubicBezTo>
                  <a:pt x="3674298" y="4391887"/>
                  <a:pt x="3664423" y="4379728"/>
                  <a:pt x="3726959" y="4379728"/>
                </a:cubicBezTo>
                <a:cubicBezTo>
                  <a:pt x="3759874" y="4345532"/>
                  <a:pt x="3728503" y="4311335"/>
                  <a:pt x="3701149" y="4309049"/>
                </a:cubicBezTo>
                <a:close/>
                <a:moveTo>
                  <a:pt x="1168691" y="4306185"/>
                </a:moveTo>
                <a:cubicBezTo>
                  <a:pt x="1154893" y="4305616"/>
                  <a:pt x="1140325" y="4309978"/>
                  <a:pt x="1128835" y="4322117"/>
                </a:cubicBezTo>
                <a:cubicBezTo>
                  <a:pt x="1125552" y="4346393"/>
                  <a:pt x="1138684" y="4370670"/>
                  <a:pt x="1168229" y="4367636"/>
                </a:cubicBezTo>
                <a:cubicBezTo>
                  <a:pt x="1244555" y="4353980"/>
                  <a:pt x="1210086" y="4307892"/>
                  <a:pt x="1168691" y="4306185"/>
                </a:cubicBezTo>
                <a:close/>
                <a:moveTo>
                  <a:pt x="4889028" y="4302647"/>
                </a:moveTo>
                <a:cubicBezTo>
                  <a:pt x="4846405" y="4311694"/>
                  <a:pt x="4839849" y="4372009"/>
                  <a:pt x="4892307" y="4372009"/>
                </a:cubicBezTo>
                <a:cubicBezTo>
                  <a:pt x="4951329" y="4359946"/>
                  <a:pt x="4971004" y="4305663"/>
                  <a:pt x="4889028" y="4302647"/>
                </a:cubicBezTo>
                <a:close/>
                <a:moveTo>
                  <a:pt x="2707882" y="4301122"/>
                </a:moveTo>
                <a:cubicBezTo>
                  <a:pt x="2694357" y="4299559"/>
                  <a:pt x="2677963" y="4301832"/>
                  <a:pt x="2660749" y="4310167"/>
                </a:cubicBezTo>
                <a:cubicBezTo>
                  <a:pt x="2654192" y="4331384"/>
                  <a:pt x="2670586" y="4361693"/>
                  <a:pt x="2696816" y="4358662"/>
                </a:cubicBezTo>
                <a:cubicBezTo>
                  <a:pt x="2763213" y="4345023"/>
                  <a:pt x="2748459" y="4305810"/>
                  <a:pt x="2707882" y="4301122"/>
                </a:cubicBezTo>
                <a:close/>
                <a:moveTo>
                  <a:pt x="3963274" y="4300493"/>
                </a:moveTo>
                <a:cubicBezTo>
                  <a:pt x="3910773" y="4309560"/>
                  <a:pt x="3930461" y="4376052"/>
                  <a:pt x="3969836" y="4379074"/>
                </a:cubicBezTo>
                <a:cubicBezTo>
                  <a:pt x="4032179" y="4382096"/>
                  <a:pt x="4028898" y="4300493"/>
                  <a:pt x="3963274" y="4300493"/>
                </a:cubicBezTo>
                <a:close/>
                <a:moveTo>
                  <a:pt x="512044" y="4294779"/>
                </a:moveTo>
                <a:cubicBezTo>
                  <a:pt x="466085" y="4306831"/>
                  <a:pt x="452953" y="4364079"/>
                  <a:pt x="502196" y="4373118"/>
                </a:cubicBezTo>
                <a:cubicBezTo>
                  <a:pt x="561287" y="4355040"/>
                  <a:pt x="597398" y="4297792"/>
                  <a:pt x="512044" y="4294779"/>
                </a:cubicBezTo>
                <a:close/>
                <a:moveTo>
                  <a:pt x="4463186" y="4285415"/>
                </a:moveTo>
                <a:cubicBezTo>
                  <a:pt x="4407173" y="4288441"/>
                  <a:pt x="4413763" y="4358041"/>
                  <a:pt x="4466481" y="4358041"/>
                </a:cubicBezTo>
                <a:cubicBezTo>
                  <a:pt x="4535669" y="4342911"/>
                  <a:pt x="4512606" y="4291467"/>
                  <a:pt x="4463186" y="4285415"/>
                </a:cubicBezTo>
                <a:close/>
                <a:moveTo>
                  <a:pt x="4677843" y="4284337"/>
                </a:moveTo>
                <a:cubicBezTo>
                  <a:pt x="4640438" y="4284478"/>
                  <a:pt x="4601194" y="4324074"/>
                  <a:pt x="4642891" y="4353487"/>
                </a:cubicBezTo>
                <a:cubicBezTo>
                  <a:pt x="4672325" y="4356504"/>
                  <a:pt x="4724648" y="4341420"/>
                  <a:pt x="4711568" y="4299185"/>
                </a:cubicBezTo>
                <a:cubicBezTo>
                  <a:pt x="4702575" y="4288626"/>
                  <a:pt x="4690311" y="4284290"/>
                  <a:pt x="4677843" y="4284337"/>
                </a:cubicBezTo>
                <a:close/>
                <a:moveTo>
                  <a:pt x="932806" y="4284147"/>
                </a:moveTo>
                <a:cubicBezTo>
                  <a:pt x="918854" y="4282776"/>
                  <a:pt x="903260" y="4286367"/>
                  <a:pt x="889308" y="4297708"/>
                </a:cubicBezTo>
                <a:cubicBezTo>
                  <a:pt x="882742" y="4318876"/>
                  <a:pt x="899157" y="4355165"/>
                  <a:pt x="925419" y="4355165"/>
                </a:cubicBezTo>
                <a:cubicBezTo>
                  <a:pt x="1001745" y="4337021"/>
                  <a:pt x="974662" y="4288257"/>
                  <a:pt x="932806" y="4284147"/>
                </a:cubicBezTo>
                <a:close/>
                <a:moveTo>
                  <a:pt x="63118" y="4277291"/>
                </a:moveTo>
                <a:cubicBezTo>
                  <a:pt x="54857" y="4278271"/>
                  <a:pt x="46097" y="4280360"/>
                  <a:pt x="37080" y="4283779"/>
                </a:cubicBezTo>
                <a:cubicBezTo>
                  <a:pt x="33801" y="4314169"/>
                  <a:pt x="53474" y="4344558"/>
                  <a:pt x="79705" y="4344558"/>
                </a:cubicBezTo>
                <a:cubicBezTo>
                  <a:pt x="154298" y="4317967"/>
                  <a:pt x="120946" y="4270436"/>
                  <a:pt x="63118" y="4277291"/>
                </a:cubicBezTo>
                <a:close/>
                <a:moveTo>
                  <a:pt x="2936070" y="4273562"/>
                </a:moveTo>
                <a:cubicBezTo>
                  <a:pt x="2880163" y="4285614"/>
                  <a:pt x="2922917" y="4345875"/>
                  <a:pt x="2955802" y="4351901"/>
                </a:cubicBezTo>
                <a:cubicBezTo>
                  <a:pt x="3028154" y="4324784"/>
                  <a:pt x="2995266" y="4279588"/>
                  <a:pt x="2936070" y="4273562"/>
                </a:cubicBezTo>
                <a:close/>
                <a:moveTo>
                  <a:pt x="273059" y="4264677"/>
                </a:moveTo>
                <a:cubicBezTo>
                  <a:pt x="230523" y="4285834"/>
                  <a:pt x="240339" y="4337213"/>
                  <a:pt x="289419" y="4331169"/>
                </a:cubicBezTo>
                <a:cubicBezTo>
                  <a:pt x="358131" y="4310012"/>
                  <a:pt x="331955" y="4255610"/>
                  <a:pt x="273059" y="4264677"/>
                </a:cubicBezTo>
                <a:close/>
                <a:moveTo>
                  <a:pt x="0" y="0"/>
                </a:moveTo>
                <a:lnTo>
                  <a:pt x="12200723" y="0"/>
                </a:lnTo>
                <a:lnTo>
                  <a:pt x="12200723" y="4502143"/>
                </a:lnTo>
                <a:lnTo>
                  <a:pt x="0" y="4502143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CC217D98-725D-4CBC-B1E4-D18A1ECC8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432" y="4252353"/>
            <a:ext cx="12157773" cy="494218"/>
            <a:chOff x="18956" y="5952517"/>
            <a:chExt cx="12157773" cy="494218"/>
          </a:xfrm>
          <a:solidFill>
            <a:schemeClr val="bg1"/>
          </a:solidFill>
        </p:grpSpPr>
        <p:sp>
          <p:nvSpPr>
            <p:cNvPr id="113" name="자유형(F) 10">
              <a:extLst>
                <a:ext uri="{FF2B5EF4-FFF2-40B4-BE49-F238E27FC236}">
                  <a16:creationId xmlns:a16="http://schemas.microsoft.com/office/drawing/2014/main" id="{6526A712-60A0-449C-86C7-46AA9C71BE7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37219" y="6356157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5" name="자유형(F) 15">
              <a:extLst>
                <a:ext uri="{FF2B5EF4-FFF2-40B4-BE49-F238E27FC236}">
                  <a16:creationId xmlns:a16="http://schemas.microsoft.com/office/drawing/2014/main" id="{00EBA9DC-ED31-47D6-ADC8-2A49CE23F83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139192" y="6359421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6" name="자유형(F) 18">
              <a:extLst>
                <a:ext uri="{FF2B5EF4-FFF2-40B4-BE49-F238E27FC236}">
                  <a16:creationId xmlns:a16="http://schemas.microsoft.com/office/drawing/2014/main" id="{AC67DC52-9488-4593-8BEF-0778F336CD2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384660" y="6368396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7" name="자유형(F) 22">
              <a:extLst>
                <a:ext uri="{FF2B5EF4-FFF2-40B4-BE49-F238E27FC236}">
                  <a16:creationId xmlns:a16="http://schemas.microsoft.com/office/drawing/2014/main" id="{188798A2-271D-49FE-8009-8D93FA748DA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653573" y="6308012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8" name="자유형(F) 8">
              <a:extLst>
                <a:ext uri="{FF2B5EF4-FFF2-40B4-BE49-F238E27FC236}">
                  <a16:creationId xmlns:a16="http://schemas.microsoft.com/office/drawing/2014/main" id="{CC9A85DF-EEC5-4030-B41B-4B940584C68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956" y="5956599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9" name="자유형(F) 19">
              <a:extLst>
                <a:ext uri="{FF2B5EF4-FFF2-40B4-BE49-F238E27FC236}">
                  <a16:creationId xmlns:a16="http://schemas.microsoft.com/office/drawing/2014/main" id="{78E44024-44CC-431A-B5F6-B5241C1AC2F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709370" y="6291575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0" name="자유형(F) 20">
              <a:extLst>
                <a:ext uri="{FF2B5EF4-FFF2-40B4-BE49-F238E27FC236}">
                  <a16:creationId xmlns:a16="http://schemas.microsoft.com/office/drawing/2014/main" id="{348353DE-7310-4BA5-9DF5-78BEF3F1ABD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452381" y="6295774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1" name="자유형(F) 23">
              <a:extLst>
                <a:ext uri="{FF2B5EF4-FFF2-40B4-BE49-F238E27FC236}">
                  <a16:creationId xmlns:a16="http://schemas.microsoft.com/office/drawing/2014/main" id="{05F5E6C9-7C7E-4F4E-A618-2A706DF12EB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883090" y="6322699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2" name="자유형(F) 26">
              <a:extLst>
                <a:ext uri="{FF2B5EF4-FFF2-40B4-BE49-F238E27FC236}">
                  <a16:creationId xmlns:a16="http://schemas.microsoft.com/office/drawing/2014/main" id="{9630D54B-846E-4E69-A9B6-C3BB78A3192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04559" y="6308010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3" name="자유형(F) 27">
              <a:extLst>
                <a:ext uri="{FF2B5EF4-FFF2-40B4-BE49-F238E27FC236}">
                  <a16:creationId xmlns:a16="http://schemas.microsoft.com/office/drawing/2014/main" id="{F60C217C-C77A-40F1-8675-0EBBD7D5D8E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937280" y="6282192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4" name="자유형(F) 28">
              <a:extLst>
                <a:ext uri="{FF2B5EF4-FFF2-40B4-BE49-F238E27FC236}">
                  <a16:creationId xmlns:a16="http://schemas.microsoft.com/office/drawing/2014/main" id="{F6E88CE1-5B21-42A6-969A-3602D70373A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194538" y="6290059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5" name="자유형(F) 30">
              <a:extLst>
                <a:ext uri="{FF2B5EF4-FFF2-40B4-BE49-F238E27FC236}">
                  <a16:creationId xmlns:a16="http://schemas.microsoft.com/office/drawing/2014/main" id="{5D153BA7-7716-478A-A2DF-72224AFE223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742191" y="6338204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6" name="자유형(F) 43">
              <a:extLst>
                <a:ext uri="{FF2B5EF4-FFF2-40B4-BE49-F238E27FC236}">
                  <a16:creationId xmlns:a16="http://schemas.microsoft.com/office/drawing/2014/main" id="{84417BE7-151A-43F1-962C-17C3B9CE425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902106" y="6043523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7" name="자유형(F) 51">
              <a:extLst>
                <a:ext uri="{FF2B5EF4-FFF2-40B4-BE49-F238E27FC236}">
                  <a16:creationId xmlns:a16="http://schemas.microsoft.com/office/drawing/2014/main" id="{2FB1624A-5999-4CF6-9F9D-F78AB06C280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710297" y="6035458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8" name="자유형(F) 52">
              <a:extLst>
                <a:ext uri="{FF2B5EF4-FFF2-40B4-BE49-F238E27FC236}">
                  <a16:creationId xmlns:a16="http://schemas.microsoft.com/office/drawing/2014/main" id="{C50984BC-5819-44A5-BEBC-9C522FCEC4A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277444" y="6038724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9" name="자유형(F) 53">
              <a:extLst>
                <a:ext uri="{FF2B5EF4-FFF2-40B4-BE49-F238E27FC236}">
                  <a16:creationId xmlns:a16="http://schemas.microsoft.com/office/drawing/2014/main" id="{80F18F5A-2728-4284-A27C-B2671DAC19A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71034" y="6035460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0" name="자유형(F) 54">
              <a:extLst>
                <a:ext uri="{FF2B5EF4-FFF2-40B4-BE49-F238E27FC236}">
                  <a16:creationId xmlns:a16="http://schemas.microsoft.com/office/drawing/2014/main" id="{45F49B04-A52B-47E2-AEF8-D0F78255968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094009" y="6011795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1" name="자유형(F) 55">
              <a:extLst>
                <a:ext uri="{FF2B5EF4-FFF2-40B4-BE49-F238E27FC236}">
                  <a16:creationId xmlns:a16="http://schemas.microsoft.com/office/drawing/2014/main" id="{4D5B48FA-DED0-411C-BE17-D3D9C70DAA9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264556" y="6041988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2" name="자유형(F) 56">
              <a:extLst>
                <a:ext uri="{FF2B5EF4-FFF2-40B4-BE49-F238E27FC236}">
                  <a16:creationId xmlns:a16="http://schemas.microsoft.com/office/drawing/2014/main" id="{B3F10D70-DC49-43C8-94F5-2EBB357EB54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392340" y="5985586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3" name="자유형(F) 57">
              <a:extLst>
                <a:ext uri="{FF2B5EF4-FFF2-40B4-BE49-F238E27FC236}">
                  <a16:creationId xmlns:a16="http://schemas.microsoft.com/office/drawing/2014/main" id="{DB59C771-D4D8-43EB-9035-CDBF8E006C5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037697" y="6020771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4" name="자유형(F) 59">
              <a:extLst>
                <a:ext uri="{FF2B5EF4-FFF2-40B4-BE49-F238E27FC236}">
                  <a16:creationId xmlns:a16="http://schemas.microsoft.com/office/drawing/2014/main" id="{1AF26B00-C8A2-477F-8912-211432A19B2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473186" y="605207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5" name="자유형(F) 60">
              <a:extLst>
                <a:ext uri="{FF2B5EF4-FFF2-40B4-BE49-F238E27FC236}">
                  <a16:creationId xmlns:a16="http://schemas.microsoft.com/office/drawing/2014/main" id="{5965D5D6-D3FB-439D-A145-2CA0E726A59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825017" y="6002818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6" name="자유형(F) 61">
              <a:extLst>
                <a:ext uri="{FF2B5EF4-FFF2-40B4-BE49-F238E27FC236}">
                  <a16:creationId xmlns:a16="http://schemas.microsoft.com/office/drawing/2014/main" id="{AB7E4F31-E6D2-4FBD-BFAB-973DCADC232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572460" y="5957121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7" name="자유형(F) 5">
              <a:extLst>
                <a:ext uri="{FF2B5EF4-FFF2-40B4-BE49-F238E27FC236}">
                  <a16:creationId xmlns:a16="http://schemas.microsoft.com/office/drawing/2014/main" id="{BE203384-5421-41DF-90F9-4D89F6E10C1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908414" y="6286792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8" name="자유형(F) 6">
              <a:extLst>
                <a:ext uri="{FF2B5EF4-FFF2-40B4-BE49-F238E27FC236}">
                  <a16:creationId xmlns:a16="http://schemas.microsoft.com/office/drawing/2014/main" id="{2DB3748B-3558-4ADA-9359-3ECC6A17B54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634353" y="6266141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9" name="자유형(F) 7">
              <a:extLst>
                <a:ext uri="{FF2B5EF4-FFF2-40B4-BE49-F238E27FC236}">
                  <a16:creationId xmlns:a16="http://schemas.microsoft.com/office/drawing/2014/main" id="{B5874FEA-A000-4DCE-A69B-5B7EDA4AC01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177783" y="6246129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0" name="자유형(F) 8">
              <a:extLst>
                <a:ext uri="{FF2B5EF4-FFF2-40B4-BE49-F238E27FC236}">
                  <a16:creationId xmlns:a16="http://schemas.microsoft.com/office/drawing/2014/main" id="{5DB61A45-35BD-46D0-B904-560894A813B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982245" y="6242949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1" name="자유형(F) 9">
              <a:extLst>
                <a:ext uri="{FF2B5EF4-FFF2-40B4-BE49-F238E27FC236}">
                  <a16:creationId xmlns:a16="http://schemas.microsoft.com/office/drawing/2014/main" id="{359E6A79-43CB-40B6-9C4A-6B7479F62B9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268040" y="6282192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2" name="자유형(F) 11">
              <a:extLst>
                <a:ext uri="{FF2B5EF4-FFF2-40B4-BE49-F238E27FC236}">
                  <a16:creationId xmlns:a16="http://schemas.microsoft.com/office/drawing/2014/main" id="{847A1092-5983-4BAA-BE8E-06A9120E42E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510851" y="6246285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3" name="자유형(F) 12">
              <a:extLst>
                <a:ext uri="{FF2B5EF4-FFF2-40B4-BE49-F238E27FC236}">
                  <a16:creationId xmlns:a16="http://schemas.microsoft.com/office/drawing/2014/main" id="{9FBC0D6D-85EC-42E9-A457-1246090F97B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028371" y="6264238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4" name="자유형(F) 13">
              <a:extLst>
                <a:ext uri="{FF2B5EF4-FFF2-40B4-BE49-F238E27FC236}">
                  <a16:creationId xmlns:a16="http://schemas.microsoft.com/office/drawing/2014/main" id="{F30F0B4E-EF8C-49A8-A887-002DC016101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656011" y="6301648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5" name="자유형(F) 14">
              <a:extLst>
                <a:ext uri="{FF2B5EF4-FFF2-40B4-BE49-F238E27FC236}">
                  <a16:creationId xmlns:a16="http://schemas.microsoft.com/office/drawing/2014/main" id="{2E371800-7BB4-4FF7-BD22-A558A1B6F2E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333279" y="6267101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6" name="자유형(F) 16">
              <a:extLst>
                <a:ext uri="{FF2B5EF4-FFF2-40B4-BE49-F238E27FC236}">
                  <a16:creationId xmlns:a16="http://schemas.microsoft.com/office/drawing/2014/main" id="{DE5F7FA6-FF74-4A3F-8C41-E3110A89A0E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773156" y="6239757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7" name="자유형(F) 17">
              <a:extLst>
                <a:ext uri="{FF2B5EF4-FFF2-40B4-BE49-F238E27FC236}">
                  <a16:creationId xmlns:a16="http://schemas.microsoft.com/office/drawing/2014/main" id="{40E68A84-1D41-4DDA-9AAE-55AF0DD7051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398709" y="6264239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8" name="자유형(F) 21">
              <a:extLst>
                <a:ext uri="{FF2B5EF4-FFF2-40B4-BE49-F238E27FC236}">
                  <a16:creationId xmlns:a16="http://schemas.microsoft.com/office/drawing/2014/main" id="{DB7AF383-4E65-48D1-8426-B8738A071E2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47787" y="6218542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9" name="자유형(F) 25">
              <a:extLst>
                <a:ext uri="{FF2B5EF4-FFF2-40B4-BE49-F238E27FC236}">
                  <a16:creationId xmlns:a16="http://schemas.microsoft.com/office/drawing/2014/main" id="{2619FCD6-58F3-4D4B-A2D1-5FBF989B039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90115" y="6200589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0" name="자유형(F) 29">
              <a:extLst>
                <a:ext uri="{FF2B5EF4-FFF2-40B4-BE49-F238E27FC236}">
                  <a16:creationId xmlns:a16="http://schemas.microsoft.com/office/drawing/2014/main" id="{B4AEC7C9-3197-4F6D-8A7F-8056ABB9A95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11181" y="6179372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1" name="자유형(F) 31">
              <a:extLst>
                <a:ext uri="{FF2B5EF4-FFF2-40B4-BE49-F238E27FC236}">
                  <a16:creationId xmlns:a16="http://schemas.microsoft.com/office/drawing/2014/main" id="{1E07637E-23AF-4E53-82CB-13DBF2EE958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3201" y="6241343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2" name="자유형(F) 32">
              <a:extLst>
                <a:ext uri="{FF2B5EF4-FFF2-40B4-BE49-F238E27FC236}">
                  <a16:creationId xmlns:a16="http://schemas.microsoft.com/office/drawing/2014/main" id="{7D553EB3-91AE-4531-A30E-6A799E37C3D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406775" y="5979446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3" name="자유형(F) 33">
              <a:extLst>
                <a:ext uri="{FF2B5EF4-FFF2-40B4-BE49-F238E27FC236}">
                  <a16:creationId xmlns:a16="http://schemas.microsoft.com/office/drawing/2014/main" id="{C15E8055-032A-4E6A-A4C5-5546F57BB96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327423" y="6028408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4" name="자유형(F) 34">
              <a:extLst>
                <a:ext uri="{FF2B5EF4-FFF2-40B4-BE49-F238E27FC236}">
                  <a16:creationId xmlns:a16="http://schemas.microsoft.com/office/drawing/2014/main" id="{A7161868-5045-4D96-8625-6DB6238DF60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334031" y="6019431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5" name="자유형(F) 35">
              <a:extLst>
                <a:ext uri="{FF2B5EF4-FFF2-40B4-BE49-F238E27FC236}">
                  <a16:creationId xmlns:a16="http://schemas.microsoft.com/office/drawing/2014/main" id="{1B631BC5-2421-46C0-A846-B2BA6BCB188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24491" y="601290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6" name="자유형(F) 36">
              <a:extLst>
                <a:ext uri="{FF2B5EF4-FFF2-40B4-BE49-F238E27FC236}">
                  <a16:creationId xmlns:a16="http://schemas.microsoft.com/office/drawing/2014/main" id="{C3B8AA6A-6EB6-4DD2-A166-B8610913F76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57884" y="5982710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7" name="자유형(F) 37">
              <a:extLst>
                <a:ext uri="{FF2B5EF4-FFF2-40B4-BE49-F238E27FC236}">
                  <a16:creationId xmlns:a16="http://schemas.microsoft.com/office/drawing/2014/main" id="{7A2F6908-4FBD-49DD-BBEE-7F1AC889269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649584" y="5970470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8" name="자유형(F) 38">
              <a:extLst>
                <a:ext uri="{FF2B5EF4-FFF2-40B4-BE49-F238E27FC236}">
                  <a16:creationId xmlns:a16="http://schemas.microsoft.com/office/drawing/2014/main" id="{568457CE-826B-4E95-B047-06FDA463974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29398" y="601045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9" name="자유형(F) 39">
              <a:extLst>
                <a:ext uri="{FF2B5EF4-FFF2-40B4-BE49-F238E27FC236}">
                  <a16:creationId xmlns:a16="http://schemas.microsoft.com/office/drawing/2014/main" id="{ACEC3D35-82FF-4FA0-89AE-172504B0565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80384" y="5998215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0" name="자유형(F) 40">
              <a:extLst>
                <a:ext uri="{FF2B5EF4-FFF2-40B4-BE49-F238E27FC236}">
                  <a16:creationId xmlns:a16="http://schemas.microsoft.com/office/drawing/2014/main" id="{8BF5A990-8CEF-41D5-81B8-43F342A7083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121911" y="5994951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1" name="자유형(F) 41">
              <a:extLst>
                <a:ext uri="{FF2B5EF4-FFF2-40B4-BE49-F238E27FC236}">
                  <a16:creationId xmlns:a16="http://schemas.microsoft.com/office/drawing/2014/main" id="{1FB204F6-8FEB-4768-87FF-81E75EC89C2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38116" y="599495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2" name="자유형(F) 42">
              <a:extLst>
                <a:ext uri="{FF2B5EF4-FFF2-40B4-BE49-F238E27FC236}">
                  <a16:creationId xmlns:a16="http://schemas.microsoft.com/office/drawing/2014/main" id="{68AC5291-2CEF-47C8-9369-F1A76E12976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10716" y="5973734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3" name="자유형(F) 44">
              <a:extLst>
                <a:ext uri="{FF2B5EF4-FFF2-40B4-BE49-F238E27FC236}">
                  <a16:creationId xmlns:a16="http://schemas.microsoft.com/office/drawing/2014/main" id="{91972824-820D-4876-8DF1-C06A8693C0F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639354" y="5976998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4" name="자유형(F) 45">
              <a:extLst>
                <a:ext uri="{FF2B5EF4-FFF2-40B4-BE49-F238E27FC236}">
                  <a16:creationId xmlns:a16="http://schemas.microsoft.com/office/drawing/2014/main" id="{D8EE2B9A-F433-4754-A539-E994D08A536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67906" y="5952517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5" name="자유형(F) 46">
              <a:extLst>
                <a:ext uri="{FF2B5EF4-FFF2-40B4-BE49-F238E27FC236}">
                  <a16:creationId xmlns:a16="http://schemas.microsoft.com/office/drawing/2014/main" id="{D006F373-A25F-4697-8170-CC7ED0BAE22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895937" y="6000664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6" name="자유형(F) 47">
              <a:extLst>
                <a:ext uri="{FF2B5EF4-FFF2-40B4-BE49-F238E27FC236}">
                  <a16:creationId xmlns:a16="http://schemas.microsoft.com/office/drawing/2014/main" id="{DC6B5739-481D-4BCB-BCE5-324B566AF34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865326" y="5973733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7" name="자유형(F) 48">
              <a:extLst>
                <a:ext uri="{FF2B5EF4-FFF2-40B4-BE49-F238E27FC236}">
                  <a16:creationId xmlns:a16="http://schemas.microsoft.com/office/drawing/2014/main" id="{BA93202C-DF72-455D-B5CA-B943F3D9672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115444" y="5992749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8" name="자유형(F) 49">
              <a:extLst>
                <a:ext uri="{FF2B5EF4-FFF2-40B4-BE49-F238E27FC236}">
                  <a16:creationId xmlns:a16="http://schemas.microsoft.com/office/drawing/2014/main" id="{FEF53A23-B77A-42DC-ACF1-79CADDE3FDF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5687" y="5955781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9" name="자유형(F) 8">
              <a:extLst>
                <a:ext uri="{FF2B5EF4-FFF2-40B4-BE49-F238E27FC236}">
                  <a16:creationId xmlns:a16="http://schemas.microsoft.com/office/drawing/2014/main" id="{7915B476-1DA8-476C-BEE8-11AB0AED70D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83670" y="601943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0" name="자유형(F) 106">
              <a:extLst>
                <a:ext uri="{FF2B5EF4-FFF2-40B4-BE49-F238E27FC236}">
                  <a16:creationId xmlns:a16="http://schemas.microsoft.com/office/drawing/2014/main" id="{025A766D-D43A-42B3-B5DA-215D243861E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9451" y="620454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1" name="자유형(F) 19">
              <a:extLst>
                <a:ext uri="{FF2B5EF4-FFF2-40B4-BE49-F238E27FC236}">
                  <a16:creationId xmlns:a16="http://schemas.microsoft.com/office/drawing/2014/main" id="{8D4B2FBB-3378-4F14-A222-8BAC49FBE31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397390" y="6351960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2" name="자유형(F) 20">
              <a:extLst>
                <a:ext uri="{FF2B5EF4-FFF2-40B4-BE49-F238E27FC236}">
                  <a16:creationId xmlns:a16="http://schemas.microsoft.com/office/drawing/2014/main" id="{F5BDAB4C-1BA1-4835-8287-D189321BFDF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140401" y="6356159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3" name="자유형(F) 26">
              <a:extLst>
                <a:ext uri="{FF2B5EF4-FFF2-40B4-BE49-F238E27FC236}">
                  <a16:creationId xmlns:a16="http://schemas.microsoft.com/office/drawing/2014/main" id="{302E352E-F03B-4D76-984E-2F09259C18B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2049121" y="6351959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4" name="자유형(F) 27">
              <a:extLst>
                <a:ext uri="{FF2B5EF4-FFF2-40B4-BE49-F238E27FC236}">
                  <a16:creationId xmlns:a16="http://schemas.microsoft.com/office/drawing/2014/main" id="{1369E573-3850-49D1-A371-2842174999F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625300" y="6342577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5" name="자유형(F) 28">
              <a:extLst>
                <a:ext uri="{FF2B5EF4-FFF2-40B4-BE49-F238E27FC236}">
                  <a16:creationId xmlns:a16="http://schemas.microsoft.com/office/drawing/2014/main" id="{748DE837-6B07-441C-8343-38620F22901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851300" y="6351959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6" name="자유형(F) 55">
              <a:extLst>
                <a:ext uri="{FF2B5EF4-FFF2-40B4-BE49-F238E27FC236}">
                  <a16:creationId xmlns:a16="http://schemas.microsoft.com/office/drawing/2014/main" id="{E3B1E743-D662-4550-B03F-1B368B359A1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988188" y="6083917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7" name="자유형(F) 56">
              <a:extLst>
                <a:ext uri="{FF2B5EF4-FFF2-40B4-BE49-F238E27FC236}">
                  <a16:creationId xmlns:a16="http://schemas.microsoft.com/office/drawing/2014/main" id="{4F72E381-A6E5-4CDF-A66D-860BE49BD71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080360" y="6045971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8" name="자유형(F) 57">
              <a:extLst>
                <a:ext uri="{FF2B5EF4-FFF2-40B4-BE49-F238E27FC236}">
                  <a16:creationId xmlns:a16="http://schemas.microsoft.com/office/drawing/2014/main" id="{158BDEC2-279C-459A-8ACB-0E7CB872050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725717" y="6081156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9" name="자유형(F) 60">
              <a:extLst>
                <a:ext uri="{FF2B5EF4-FFF2-40B4-BE49-F238E27FC236}">
                  <a16:creationId xmlns:a16="http://schemas.microsoft.com/office/drawing/2014/main" id="{63A14A95-FC1F-4CC0-B04F-C66933E488A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513037" y="606320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0" name="자유형(F) 61">
              <a:extLst>
                <a:ext uri="{FF2B5EF4-FFF2-40B4-BE49-F238E27FC236}">
                  <a16:creationId xmlns:a16="http://schemas.microsoft.com/office/drawing/2014/main" id="{24362F45-5722-4458-AF8A-DB7318FC479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260480" y="6017506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1" name="자유형(F) 5">
              <a:extLst>
                <a:ext uri="{FF2B5EF4-FFF2-40B4-BE49-F238E27FC236}">
                  <a16:creationId xmlns:a16="http://schemas.microsoft.com/office/drawing/2014/main" id="{9C673485-D52B-4AC8-8B90-8E4319F0F02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596434" y="6347177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2" name="자유형(F) 6">
              <a:extLst>
                <a:ext uri="{FF2B5EF4-FFF2-40B4-BE49-F238E27FC236}">
                  <a16:creationId xmlns:a16="http://schemas.microsoft.com/office/drawing/2014/main" id="{64D9C233-B61D-4F94-9811-F64BC570425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310592" y="6345841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3" name="자유형(F) 7">
              <a:extLst>
                <a:ext uri="{FF2B5EF4-FFF2-40B4-BE49-F238E27FC236}">
                  <a16:creationId xmlns:a16="http://schemas.microsoft.com/office/drawing/2014/main" id="{2B22A568-26C9-4255-86DA-8A283C9A90A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865803" y="6306514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4" name="자유형(F) 8">
              <a:extLst>
                <a:ext uri="{FF2B5EF4-FFF2-40B4-BE49-F238E27FC236}">
                  <a16:creationId xmlns:a16="http://schemas.microsoft.com/office/drawing/2014/main" id="{B1E0BDE0-6C33-41CC-9FBB-D3AFA309B7D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670714" y="633931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5" name="자유형(F) 9">
              <a:extLst>
                <a:ext uri="{FF2B5EF4-FFF2-40B4-BE49-F238E27FC236}">
                  <a16:creationId xmlns:a16="http://schemas.microsoft.com/office/drawing/2014/main" id="{AEB4A522-C89F-4BD4-AFB5-592BC512971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956060" y="6342577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6" name="자유형(F) 11">
              <a:extLst>
                <a:ext uri="{FF2B5EF4-FFF2-40B4-BE49-F238E27FC236}">
                  <a16:creationId xmlns:a16="http://schemas.microsoft.com/office/drawing/2014/main" id="{07B7B25B-7F99-43DF-A3D7-DD530FEF753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198871" y="6306670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7" name="자유형(F) 12">
              <a:extLst>
                <a:ext uri="{FF2B5EF4-FFF2-40B4-BE49-F238E27FC236}">
                  <a16:creationId xmlns:a16="http://schemas.microsoft.com/office/drawing/2014/main" id="{A579CBBB-44DF-4067-B2CC-309A0EDD368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716391" y="6324623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8" name="자유형(F) 13">
              <a:extLst>
                <a:ext uri="{FF2B5EF4-FFF2-40B4-BE49-F238E27FC236}">
                  <a16:creationId xmlns:a16="http://schemas.microsoft.com/office/drawing/2014/main" id="{2BECA972-B850-4AA7-885D-DE8F4C33B2A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344031" y="6362033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9" name="자유형(F) 14">
              <a:extLst>
                <a:ext uri="{FF2B5EF4-FFF2-40B4-BE49-F238E27FC236}">
                  <a16:creationId xmlns:a16="http://schemas.microsoft.com/office/drawing/2014/main" id="{D826CA11-004E-474C-A94A-E6134091C22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070859" y="6318096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0" name="자유형(F) 16">
              <a:extLst>
                <a:ext uri="{FF2B5EF4-FFF2-40B4-BE49-F238E27FC236}">
                  <a16:creationId xmlns:a16="http://schemas.microsoft.com/office/drawing/2014/main" id="{65195272-867B-4BAA-8A6C-CB002141DE9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461176" y="6300142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1" name="자유형(F) 17">
              <a:extLst>
                <a:ext uri="{FF2B5EF4-FFF2-40B4-BE49-F238E27FC236}">
                  <a16:creationId xmlns:a16="http://schemas.microsoft.com/office/drawing/2014/main" id="{CA351C6E-0B5A-42FB-AFDB-43F006AE234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039205" y="6341355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2" name="자유형(F) 21">
              <a:extLst>
                <a:ext uri="{FF2B5EF4-FFF2-40B4-BE49-F238E27FC236}">
                  <a16:creationId xmlns:a16="http://schemas.microsoft.com/office/drawing/2014/main" id="{36576590-9CBC-4AAE-AC50-DD53DFFE06C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730057" y="6318096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3" name="자유형(F) 25">
              <a:extLst>
                <a:ext uri="{FF2B5EF4-FFF2-40B4-BE49-F238E27FC236}">
                  <a16:creationId xmlns:a16="http://schemas.microsoft.com/office/drawing/2014/main" id="{7E1FDDA8-5204-4B99-8D2F-728C49A9D41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30591" y="6309120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4" name="자유형(F) 29">
              <a:extLst>
                <a:ext uri="{FF2B5EF4-FFF2-40B4-BE49-F238E27FC236}">
                  <a16:creationId xmlns:a16="http://schemas.microsoft.com/office/drawing/2014/main" id="{7EF07A91-EABC-4FF8-8F0F-40480584D1E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497041" y="6299934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5" name="자유형(F) 31">
              <a:extLst>
                <a:ext uri="{FF2B5EF4-FFF2-40B4-BE49-F238E27FC236}">
                  <a16:creationId xmlns:a16="http://schemas.microsoft.com/office/drawing/2014/main" id="{DE45CEB0-C31A-41E1-81DB-5E9A9ABF5B3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07517" y="6336989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6" name="자유형(F) 32">
              <a:extLst>
                <a:ext uri="{FF2B5EF4-FFF2-40B4-BE49-F238E27FC236}">
                  <a16:creationId xmlns:a16="http://schemas.microsoft.com/office/drawing/2014/main" id="{ED7EBFF3-1C05-4B4A-AB37-CCB845B8609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094795" y="6039831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7" name="자유형(F) 33">
              <a:extLst>
                <a:ext uri="{FF2B5EF4-FFF2-40B4-BE49-F238E27FC236}">
                  <a16:creationId xmlns:a16="http://schemas.microsoft.com/office/drawing/2014/main" id="{1E027175-8EC7-43C3-A1A1-A2D6DEFAE6A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015443" y="6088793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8" name="자유형(F) 34">
              <a:extLst>
                <a:ext uri="{FF2B5EF4-FFF2-40B4-BE49-F238E27FC236}">
                  <a16:creationId xmlns:a16="http://schemas.microsoft.com/office/drawing/2014/main" id="{CF1622A3-D5A7-43AA-A020-3B954DD511C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022051" y="6079816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9" name="자유형(F) 35">
              <a:extLst>
                <a:ext uri="{FF2B5EF4-FFF2-40B4-BE49-F238E27FC236}">
                  <a16:creationId xmlns:a16="http://schemas.microsoft.com/office/drawing/2014/main" id="{6D355E78-6894-492C-8CF4-507CEB90EB4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806684" y="6076799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0" name="자유형(F) 36">
              <a:extLst>
                <a:ext uri="{FF2B5EF4-FFF2-40B4-BE49-F238E27FC236}">
                  <a16:creationId xmlns:a16="http://schemas.microsoft.com/office/drawing/2014/main" id="{58149EAB-6DEE-437B-8A43-82BB7F92626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45904" y="6043095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1" name="자유형(F) 37">
              <a:extLst>
                <a:ext uri="{FF2B5EF4-FFF2-40B4-BE49-F238E27FC236}">
                  <a16:creationId xmlns:a16="http://schemas.microsoft.com/office/drawing/2014/main" id="{B36CDD6C-BC93-4003-9B94-17430188A4B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337604" y="6030855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2" name="자유형(F) 38">
              <a:extLst>
                <a:ext uri="{FF2B5EF4-FFF2-40B4-BE49-F238E27FC236}">
                  <a16:creationId xmlns:a16="http://schemas.microsoft.com/office/drawing/2014/main" id="{5EDC6969-F0AA-4AD6-B2A7-6CB70C64ED7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517418" y="6070840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3" name="자유형(F) 39">
              <a:extLst>
                <a:ext uri="{FF2B5EF4-FFF2-40B4-BE49-F238E27FC236}">
                  <a16:creationId xmlns:a16="http://schemas.microsoft.com/office/drawing/2014/main" id="{47BEA7A3-A5F6-4C64-A57D-FA92D284877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268404" y="6058600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4" name="자유형(F) 40">
              <a:extLst>
                <a:ext uri="{FF2B5EF4-FFF2-40B4-BE49-F238E27FC236}">
                  <a16:creationId xmlns:a16="http://schemas.microsoft.com/office/drawing/2014/main" id="{BA178CA2-E42C-4F45-8FE5-F75604F3403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809931" y="605533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5" name="자유형(F) 41">
              <a:extLst>
                <a:ext uri="{FF2B5EF4-FFF2-40B4-BE49-F238E27FC236}">
                  <a16:creationId xmlns:a16="http://schemas.microsoft.com/office/drawing/2014/main" id="{67D0DC5A-63B3-4352-8A83-7E61CCEBFE7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126136" y="6055335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6" name="자유형(F) 42">
              <a:extLst>
                <a:ext uri="{FF2B5EF4-FFF2-40B4-BE49-F238E27FC236}">
                  <a16:creationId xmlns:a16="http://schemas.microsoft.com/office/drawing/2014/main" id="{2E35E42F-40F2-494C-806F-6F2912DAA3E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798736" y="6034119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7" name="자유형(F) 44">
              <a:extLst>
                <a:ext uri="{FF2B5EF4-FFF2-40B4-BE49-F238E27FC236}">
                  <a16:creationId xmlns:a16="http://schemas.microsoft.com/office/drawing/2014/main" id="{CC1FE1B2-B304-4EF4-8A46-FE9920DA5C2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327374" y="603738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8" name="자유형(F) 45">
              <a:extLst>
                <a:ext uri="{FF2B5EF4-FFF2-40B4-BE49-F238E27FC236}">
                  <a16:creationId xmlns:a16="http://schemas.microsoft.com/office/drawing/2014/main" id="{00470C16-CBF3-406D-B17F-1F9577A7478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55926" y="6012902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9" name="자유형(F) 46">
              <a:extLst>
                <a:ext uri="{FF2B5EF4-FFF2-40B4-BE49-F238E27FC236}">
                  <a16:creationId xmlns:a16="http://schemas.microsoft.com/office/drawing/2014/main" id="{D0F414E6-F825-4B87-AE53-3365C0BE987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583957" y="6061049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0" name="자유형(F) 47">
              <a:extLst>
                <a:ext uri="{FF2B5EF4-FFF2-40B4-BE49-F238E27FC236}">
                  <a16:creationId xmlns:a16="http://schemas.microsoft.com/office/drawing/2014/main" id="{1846954C-E048-4F2D-BCF9-03F3CAD5037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553346" y="6034118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1" name="자유형(F) 48">
              <a:extLst>
                <a:ext uri="{FF2B5EF4-FFF2-40B4-BE49-F238E27FC236}">
                  <a16:creationId xmlns:a16="http://schemas.microsoft.com/office/drawing/2014/main" id="{882C5FC7-483B-4C1F-8EC6-198AA547B8B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804575" y="6052072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2" name="자유형(F) 49">
              <a:extLst>
                <a:ext uri="{FF2B5EF4-FFF2-40B4-BE49-F238E27FC236}">
                  <a16:creationId xmlns:a16="http://schemas.microsoft.com/office/drawing/2014/main" id="{6514D204-E641-4D5F-A745-B1EBE8AEF89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03707" y="6016166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8860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8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0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8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0327856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시간 표시줄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98EB1B99-4A44-424D-960B-E39E95E47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C4B9F2D-4BC8-49AA-AF37-3F0C8E5A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제목 1">
            <a:extLst>
              <a:ext uri="{FF2B5EF4-FFF2-40B4-BE49-F238E27FC236}">
                <a16:creationId xmlns:a16="http://schemas.microsoft.com/office/drawing/2014/main" id="{59607F4D-1EB7-4A8D-BDBE-3FBD59A5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348147" cy="1572606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9" name="날짜 개체 틀 5">
            <a:extLst>
              <a:ext uri="{FF2B5EF4-FFF2-40B4-BE49-F238E27FC236}">
                <a16:creationId xmlns:a16="http://schemas.microsoft.com/office/drawing/2014/main" id="{D059A74B-DC70-4E6A-8B79-92049E91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30" name="바닥글 개체 틀 6">
            <a:extLst>
              <a:ext uri="{FF2B5EF4-FFF2-40B4-BE49-F238E27FC236}">
                <a16:creationId xmlns:a16="http://schemas.microsoft.com/office/drawing/2014/main" id="{60A3B447-230B-4641-9E61-C6AFA8AD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31" name="슬라이드 번호 개체 틀 7">
            <a:extLst>
              <a:ext uri="{FF2B5EF4-FFF2-40B4-BE49-F238E27FC236}">
                <a16:creationId xmlns:a16="http://schemas.microsoft.com/office/drawing/2014/main" id="{D891FDCC-CEC5-46EA-83E5-AF231641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112BDF-BBAF-4198-8203-F269CA203E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9025" y="209550"/>
            <a:ext cx="10013950" cy="414337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6768924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콘텐츠 2열(비교 슬라이드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>
            <a:extLst>
              <a:ext uri="{FF2B5EF4-FFF2-40B4-BE49-F238E27FC236}">
                <a16:creationId xmlns:a16="http://schemas.microsoft.com/office/drawing/2014/main" id="{B46E42BB-B57B-4777-8843-87E607595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502920"/>
            <a:ext cx="9902952" cy="1325563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7522DA4-5EE1-440C-ADDE-D7B4F77B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18F1C53-3F27-42E6-BE80-1DF57985741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4872132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38CC6CB-F028-4322-B54F-571203106F2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7" y="2510632"/>
            <a:ext cx="4872133" cy="3684588"/>
          </a:xfrm>
        </p:spPr>
        <p:txBody>
          <a:bodyPr rtlCol="0">
            <a:normAutofit/>
          </a:bodyPr>
          <a:lstStyle>
            <a:lvl1pPr>
              <a:defRPr sz="1700"/>
            </a:lvl1pPr>
            <a:lvl2pPr>
              <a:defRPr sz="1700" b="1"/>
            </a:lvl2pPr>
            <a:lvl3pPr>
              <a:defRPr sz="1700" b="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2AD2CD7-554E-4EAA-BAF6-86ABB7E81D2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889809" y="1681163"/>
            <a:ext cx="4849909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982A2D6-379C-4D26-90AC-9F2F46DCE7F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5889810" y="2505075"/>
            <a:ext cx="4872134" cy="3684588"/>
          </a:xfrm>
        </p:spPr>
        <p:txBody>
          <a:bodyPr rtlCol="0">
            <a:normAutofit/>
          </a:bodyPr>
          <a:lstStyle>
            <a:lvl1pPr>
              <a:defRPr sz="1700"/>
            </a:lvl1pPr>
            <a:lvl2pPr>
              <a:defRPr sz="1700" b="1"/>
            </a:lvl2pPr>
            <a:lvl3pPr>
              <a:defRPr sz="1700" b="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EA0E4F3-8A65-4788-AE96-1FB2060F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6BC291E-B8EF-4ED7-A04A-23426C22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6727333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97928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1B790A3A-BB22-4913-82C1-244AB60D4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CB442BF-22B6-4E92-9705-3D98F33A7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90" y="1874829"/>
            <a:ext cx="12175432" cy="411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3BC034B-2980-4E5D-8E27-59D647D3E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57372" y="-18787"/>
            <a:ext cx="1238945" cy="1919798"/>
            <a:chOff x="10357372" y="-18787"/>
            <a:chExt cx="1238945" cy="1919798"/>
          </a:xfrm>
        </p:grpSpPr>
        <p:sp>
          <p:nvSpPr>
            <p:cNvPr id="10" name="자유형(F) 57">
              <a:extLst>
                <a:ext uri="{FF2B5EF4-FFF2-40B4-BE49-F238E27FC236}">
                  <a16:creationId xmlns:a16="http://schemas.microsoft.com/office/drawing/2014/main" id="{B13826CC-0B1F-4325-A610-3C370548EA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15372" y="140636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78">
              <a:extLst>
                <a:ext uri="{FF2B5EF4-FFF2-40B4-BE49-F238E27FC236}">
                  <a16:creationId xmlns:a16="http://schemas.microsoft.com/office/drawing/2014/main" id="{A757EEA6-D9C5-44B9-822F-8E1C28ED0F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1520" y="755028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79">
              <a:extLst>
                <a:ext uri="{FF2B5EF4-FFF2-40B4-BE49-F238E27FC236}">
                  <a16:creationId xmlns:a16="http://schemas.microsoft.com/office/drawing/2014/main" id="{705A1774-E9E4-4CAF-8C17-BC19181B53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3892" y="986073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80">
              <a:extLst>
                <a:ext uri="{FF2B5EF4-FFF2-40B4-BE49-F238E27FC236}">
                  <a16:creationId xmlns:a16="http://schemas.microsoft.com/office/drawing/2014/main" id="{D6DAEF1F-DBD9-4C65-B24D-BB5B681FF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8551" y="122386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83">
              <a:extLst>
                <a:ext uri="{FF2B5EF4-FFF2-40B4-BE49-F238E27FC236}">
                  <a16:creationId xmlns:a16="http://schemas.microsoft.com/office/drawing/2014/main" id="{6B0A76DC-93FF-4C37-A6AE-395E3A511E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1994" y="1699681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4">
              <a:extLst>
                <a:ext uri="{FF2B5EF4-FFF2-40B4-BE49-F238E27FC236}">
                  <a16:creationId xmlns:a16="http://schemas.microsoft.com/office/drawing/2014/main" id="{FEAF8485-C1C7-4627-A57F-D5F97228883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3010" y="550442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6">
              <a:extLst>
                <a:ext uri="{FF2B5EF4-FFF2-40B4-BE49-F238E27FC236}">
                  <a16:creationId xmlns:a16="http://schemas.microsoft.com/office/drawing/2014/main" id="{E1613688-6F45-4E1F-976D-BA11A0D34E3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2979" y="20443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9">
              <a:extLst>
                <a:ext uri="{FF2B5EF4-FFF2-40B4-BE49-F238E27FC236}">
                  <a16:creationId xmlns:a16="http://schemas.microsoft.com/office/drawing/2014/main" id="{DF47AA7A-3CC0-4C18-8A07-9CA9772876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782" y="1487330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6">
              <a:extLst>
                <a:ext uri="{FF2B5EF4-FFF2-40B4-BE49-F238E27FC236}">
                  <a16:creationId xmlns:a16="http://schemas.microsoft.com/office/drawing/2014/main" id="{D5DA27B8-E66A-441C-825A-F058D68F30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8678" y="59914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7">
              <a:extLst>
                <a:ext uri="{FF2B5EF4-FFF2-40B4-BE49-F238E27FC236}">
                  <a16:creationId xmlns:a16="http://schemas.microsoft.com/office/drawing/2014/main" id="{88D72A2A-70F0-4C13-9A24-89E1C7C3DD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20666" y="124026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97E5AAD5-3BD9-4232-9436-B9003FDCED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6349" y="120899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09">
              <a:extLst>
                <a:ext uri="{FF2B5EF4-FFF2-40B4-BE49-F238E27FC236}">
                  <a16:creationId xmlns:a16="http://schemas.microsoft.com/office/drawing/2014/main" id="{083C346B-4791-41FC-BF27-575B8D55DF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546" y="1710317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10">
              <a:extLst>
                <a:ext uri="{FF2B5EF4-FFF2-40B4-BE49-F238E27FC236}">
                  <a16:creationId xmlns:a16="http://schemas.microsoft.com/office/drawing/2014/main" id="{1D767D20-E06A-4615-8633-D6CB606B5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6402" y="351312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11">
              <a:extLst>
                <a:ext uri="{FF2B5EF4-FFF2-40B4-BE49-F238E27FC236}">
                  <a16:creationId xmlns:a16="http://schemas.microsoft.com/office/drawing/2014/main" id="{BB27F7C0-E336-47E0-BDE4-E79F270D1D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7601" y="143881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12">
              <a:extLst>
                <a:ext uri="{FF2B5EF4-FFF2-40B4-BE49-F238E27FC236}">
                  <a16:creationId xmlns:a16="http://schemas.microsoft.com/office/drawing/2014/main" id="{7417EA03-FFD8-492C-9CFC-829C56B55E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7104" y="9201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22">
              <a:extLst>
                <a:ext uri="{FF2B5EF4-FFF2-40B4-BE49-F238E27FC236}">
                  <a16:creationId xmlns:a16="http://schemas.microsoft.com/office/drawing/2014/main" id="{F39B8E01-BE49-4895-A47D-BBFAC42C7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2607" y="174198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23">
              <a:extLst>
                <a:ext uri="{FF2B5EF4-FFF2-40B4-BE49-F238E27FC236}">
                  <a16:creationId xmlns:a16="http://schemas.microsoft.com/office/drawing/2014/main" id="{3AC42E13-CD03-4AC0-BDA0-D25A164E6E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8114" y="20578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30">
              <a:extLst>
                <a:ext uri="{FF2B5EF4-FFF2-40B4-BE49-F238E27FC236}">
                  <a16:creationId xmlns:a16="http://schemas.microsoft.com/office/drawing/2014/main" id="{9CA66680-5F88-4840-8E43-7DB643D4A5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1335" y="49503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31">
              <a:extLst>
                <a:ext uri="{FF2B5EF4-FFF2-40B4-BE49-F238E27FC236}">
                  <a16:creationId xmlns:a16="http://schemas.microsoft.com/office/drawing/2014/main" id="{5AB1501F-8B2F-4BEB-9852-DE3FC889EA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5153" y="1050023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35">
              <a:extLst>
                <a:ext uri="{FF2B5EF4-FFF2-40B4-BE49-F238E27FC236}">
                  <a16:creationId xmlns:a16="http://schemas.microsoft.com/office/drawing/2014/main" id="{2D18FB4E-ED06-4964-9018-A5BDA36385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2492" y="820365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41">
              <a:extLst>
                <a:ext uri="{FF2B5EF4-FFF2-40B4-BE49-F238E27FC236}">
                  <a16:creationId xmlns:a16="http://schemas.microsoft.com/office/drawing/2014/main" id="{4BD95177-532C-411F-BCC7-097F2C66B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1044" y="142204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77">
              <a:extLst>
                <a:ext uri="{FF2B5EF4-FFF2-40B4-BE49-F238E27FC236}">
                  <a16:creationId xmlns:a16="http://schemas.microsoft.com/office/drawing/2014/main" id="{83EE8058-8858-4A9E-97C2-60289778AD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9747" y="1955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21">
              <a:extLst>
                <a:ext uri="{FF2B5EF4-FFF2-40B4-BE49-F238E27FC236}">
                  <a16:creationId xmlns:a16="http://schemas.microsoft.com/office/drawing/2014/main" id="{B448B448-216D-48AC-8BE5-9C6828781A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0727" y="5686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8">
              <a:extLst>
                <a:ext uri="{FF2B5EF4-FFF2-40B4-BE49-F238E27FC236}">
                  <a16:creationId xmlns:a16="http://schemas.microsoft.com/office/drawing/2014/main" id="{3C316618-509A-464F-B084-13C4122562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159" y="1071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7">
              <a:extLst>
                <a:ext uri="{FF2B5EF4-FFF2-40B4-BE49-F238E27FC236}">
                  <a16:creationId xmlns:a16="http://schemas.microsoft.com/office/drawing/2014/main" id="{45BCD625-5D45-4836-A40E-E4649F4AFE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6315" y="67225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4">
              <a:extLst>
                <a:ext uri="{FF2B5EF4-FFF2-40B4-BE49-F238E27FC236}">
                  <a16:creationId xmlns:a16="http://schemas.microsoft.com/office/drawing/2014/main" id="{2889E9E9-F166-47B1-8263-829F16956CA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39661" y="130606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97">
              <a:extLst>
                <a:ext uri="{FF2B5EF4-FFF2-40B4-BE49-F238E27FC236}">
                  <a16:creationId xmlns:a16="http://schemas.microsoft.com/office/drawing/2014/main" id="{CDE9D6D7-0A2C-4930-9BD0-8F8840C49EA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751" y="1744954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01">
              <a:extLst>
                <a:ext uri="{FF2B5EF4-FFF2-40B4-BE49-F238E27FC236}">
                  <a16:creationId xmlns:a16="http://schemas.microsoft.com/office/drawing/2014/main" id="{2BCDC3F9-E20C-4EF3-8BCA-6D2483B6BC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47006" y="147872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02">
              <a:extLst>
                <a:ext uri="{FF2B5EF4-FFF2-40B4-BE49-F238E27FC236}">
                  <a16:creationId xmlns:a16="http://schemas.microsoft.com/office/drawing/2014/main" id="{71C342EF-BB4D-4558-8D9D-4280D204B3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7663" y="110955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03">
              <a:extLst>
                <a:ext uri="{FF2B5EF4-FFF2-40B4-BE49-F238E27FC236}">
                  <a16:creationId xmlns:a16="http://schemas.microsoft.com/office/drawing/2014/main" id="{50E3CD78-38A2-4EB5-B527-7B880B03C9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5260" y="8358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17">
              <a:extLst>
                <a:ext uri="{FF2B5EF4-FFF2-40B4-BE49-F238E27FC236}">
                  <a16:creationId xmlns:a16="http://schemas.microsoft.com/office/drawing/2014/main" id="{47262569-9918-4A95-B541-26835BF1643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47263" y="889298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18">
              <a:extLst>
                <a:ext uri="{FF2B5EF4-FFF2-40B4-BE49-F238E27FC236}">
                  <a16:creationId xmlns:a16="http://schemas.microsoft.com/office/drawing/2014/main" id="{AD130C9C-C602-4C89-9E0C-D779566A6F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33783" y="22103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119">
              <a:extLst>
                <a:ext uri="{FF2B5EF4-FFF2-40B4-BE49-F238E27FC236}">
                  <a16:creationId xmlns:a16="http://schemas.microsoft.com/office/drawing/2014/main" id="{712DE876-3B57-4F83-8281-9DCD82F4AE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14899" y="458514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36">
              <a:extLst>
                <a:ext uri="{FF2B5EF4-FFF2-40B4-BE49-F238E27FC236}">
                  <a16:creationId xmlns:a16="http://schemas.microsoft.com/office/drawing/2014/main" id="{EBB31173-73F3-4CB9-A3AF-66AE99C2989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42418" y="1263253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37">
              <a:extLst>
                <a:ext uri="{FF2B5EF4-FFF2-40B4-BE49-F238E27FC236}">
                  <a16:creationId xmlns:a16="http://schemas.microsoft.com/office/drawing/2014/main" id="{F3C9A209-644F-4C27-AA0F-E1241B0071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7923" y="165641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39">
              <a:extLst>
                <a:ext uri="{FF2B5EF4-FFF2-40B4-BE49-F238E27FC236}">
                  <a16:creationId xmlns:a16="http://schemas.microsoft.com/office/drawing/2014/main" id="{DF6A4E0E-5D22-4664-9673-5002705FCA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61863" y="32114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43">
              <a:extLst>
                <a:ext uri="{FF2B5EF4-FFF2-40B4-BE49-F238E27FC236}">
                  <a16:creationId xmlns:a16="http://schemas.microsoft.com/office/drawing/2014/main" id="{820AE3A4-06FC-4164-99A5-4C09071007E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72041" y="1015660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44">
              <a:extLst>
                <a:ext uri="{FF2B5EF4-FFF2-40B4-BE49-F238E27FC236}">
                  <a16:creationId xmlns:a16="http://schemas.microsoft.com/office/drawing/2014/main" id="{7A2B2DE9-323F-45D3-AB52-B9AAB76948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88371" y="790064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45">
              <a:extLst>
                <a:ext uri="{FF2B5EF4-FFF2-40B4-BE49-F238E27FC236}">
                  <a16:creationId xmlns:a16="http://schemas.microsoft.com/office/drawing/2014/main" id="{FF8AF84B-0A49-4339-8306-84C8E9C4C9C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92441" y="602066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8">
              <a:extLst>
                <a:ext uri="{FF2B5EF4-FFF2-40B4-BE49-F238E27FC236}">
                  <a16:creationId xmlns:a16="http://schemas.microsoft.com/office/drawing/2014/main" id="{EE4B8904-6199-4996-8AB1-E413F1F30E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151" y="131093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0" name="자유형(F) 113">
            <a:extLst>
              <a:ext uri="{FF2B5EF4-FFF2-40B4-BE49-F238E27FC236}">
                <a16:creationId xmlns:a16="http://schemas.microsoft.com/office/drawing/2014/main" id="{B9A4215B-568D-42A7-B578-FA0E3137E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0429612" y="2010881"/>
            <a:ext cx="9748" cy="8977"/>
          </a:xfrm>
          <a:custGeom>
            <a:avLst/>
            <a:gdLst>
              <a:gd name="T0" fmla="*/ 1 w 3"/>
              <a:gd name="T1" fmla="*/ 0 h 3"/>
              <a:gd name="T2" fmla="*/ 3 w 3"/>
              <a:gd name="T3" fmla="*/ 1 h 3"/>
              <a:gd name="T4" fmla="*/ 1 w 3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1" y="0"/>
                </a:moveTo>
                <a:cubicBezTo>
                  <a:pt x="1" y="0"/>
                  <a:pt x="2" y="1"/>
                  <a:pt x="3" y="1"/>
                </a:cubicBezTo>
                <a:cubicBezTo>
                  <a:pt x="2" y="3"/>
                  <a:pt x="0" y="1"/>
                  <a:pt x="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7" name="제목 76">
            <a:extLst>
              <a:ext uri="{FF2B5EF4-FFF2-40B4-BE49-F238E27FC236}">
                <a16:creationId xmlns:a16="http://schemas.microsoft.com/office/drawing/2014/main" id="{564C578C-DA56-4A62-8C03-73653600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80" name="바닥글 개체 틀 79">
            <a:extLst>
              <a:ext uri="{FF2B5EF4-FFF2-40B4-BE49-F238E27FC236}">
                <a16:creationId xmlns:a16="http://schemas.microsoft.com/office/drawing/2014/main" id="{D8C09EEF-C84A-4EA6-965F-1C9B4C685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 dirty="0"/>
              <a:t>샘플 바닥글 텍스트</a:t>
            </a:r>
          </a:p>
        </p:txBody>
      </p:sp>
      <p:sp>
        <p:nvSpPr>
          <p:cNvPr id="51" name="내용 개체 틀 2">
            <a:extLst>
              <a:ext uri="{FF2B5EF4-FFF2-40B4-BE49-F238E27FC236}">
                <a16:creationId xmlns:a16="http://schemas.microsoft.com/office/drawing/2014/main" id="{05B3F33F-3AD6-4313-9CA7-E996A89B5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5"/>
            <a:ext cx="5009643" cy="3197413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1BB45679-7051-4D32-9587-EAB422831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72524" y="5987703"/>
            <a:ext cx="1274531" cy="932361"/>
            <a:chOff x="10372524" y="5987703"/>
            <a:chExt cx="1274531" cy="932361"/>
          </a:xfrm>
        </p:grpSpPr>
        <p:sp>
          <p:nvSpPr>
            <p:cNvPr id="55" name="자유형(F) 82">
              <a:extLst>
                <a:ext uri="{FF2B5EF4-FFF2-40B4-BE49-F238E27FC236}">
                  <a16:creationId xmlns:a16="http://schemas.microsoft.com/office/drawing/2014/main" id="{63FA0962-A041-493D-872A-AA0EDD75DF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61" y="6018941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70">
              <a:extLst>
                <a:ext uri="{FF2B5EF4-FFF2-40B4-BE49-F238E27FC236}">
                  <a16:creationId xmlns:a16="http://schemas.microsoft.com/office/drawing/2014/main" id="{4B27E9BC-65A4-4974-9550-8244328541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43533" y="628090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85">
              <a:extLst>
                <a:ext uri="{FF2B5EF4-FFF2-40B4-BE49-F238E27FC236}">
                  <a16:creationId xmlns:a16="http://schemas.microsoft.com/office/drawing/2014/main" id="{57E44524-8458-4E78-8887-4F9C72D6DD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20975" y="6503581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87">
              <a:extLst>
                <a:ext uri="{FF2B5EF4-FFF2-40B4-BE49-F238E27FC236}">
                  <a16:creationId xmlns:a16="http://schemas.microsoft.com/office/drawing/2014/main" id="{8212FB21-2BD8-48FA-B541-1D3EFD21B7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215" y="6733978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94">
              <a:extLst>
                <a:ext uri="{FF2B5EF4-FFF2-40B4-BE49-F238E27FC236}">
                  <a16:creationId xmlns:a16="http://schemas.microsoft.com/office/drawing/2014/main" id="{C93B1D9C-4D72-436B-876D-E8CD257DB3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6680" y="6716732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118">
              <a:extLst>
                <a:ext uri="{FF2B5EF4-FFF2-40B4-BE49-F238E27FC236}">
                  <a16:creationId xmlns:a16="http://schemas.microsoft.com/office/drawing/2014/main" id="{DB8C16CB-3D96-4854-AE8A-28572877EC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3570" y="660050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119">
              <a:extLst>
                <a:ext uri="{FF2B5EF4-FFF2-40B4-BE49-F238E27FC236}">
                  <a16:creationId xmlns:a16="http://schemas.microsoft.com/office/drawing/2014/main" id="{25C46F14-5908-4A57-A896-570860F8193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260" y="6415578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139">
              <a:extLst>
                <a:ext uri="{FF2B5EF4-FFF2-40B4-BE49-F238E27FC236}">
                  <a16:creationId xmlns:a16="http://schemas.microsoft.com/office/drawing/2014/main" id="{15519F9D-4BE0-4888-BED4-6B184E2FD4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4088" y="655127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144">
              <a:extLst>
                <a:ext uri="{FF2B5EF4-FFF2-40B4-BE49-F238E27FC236}">
                  <a16:creationId xmlns:a16="http://schemas.microsoft.com/office/drawing/2014/main" id="{C531764F-C5F2-47E0-99BD-C6E7DC3AC9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41775" y="6182738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45">
              <a:extLst>
                <a:ext uri="{FF2B5EF4-FFF2-40B4-BE49-F238E27FC236}">
                  <a16:creationId xmlns:a16="http://schemas.microsoft.com/office/drawing/2014/main" id="{1392E6DF-8EA1-4FF0-8412-66D9473F799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3257" y="6290757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8">
              <a:extLst>
                <a:ext uri="{FF2B5EF4-FFF2-40B4-BE49-F238E27FC236}">
                  <a16:creationId xmlns:a16="http://schemas.microsoft.com/office/drawing/2014/main" id="{B05CA170-8119-4069-A0D0-39CC9D6AD5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9800" y="675246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51">
              <a:extLst>
                <a:ext uri="{FF2B5EF4-FFF2-40B4-BE49-F238E27FC236}">
                  <a16:creationId xmlns:a16="http://schemas.microsoft.com/office/drawing/2014/main" id="{728D021B-7B62-482C-9AA4-EB9DB90BB2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19682" y="61960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78">
              <a:extLst>
                <a:ext uri="{FF2B5EF4-FFF2-40B4-BE49-F238E27FC236}">
                  <a16:creationId xmlns:a16="http://schemas.microsoft.com/office/drawing/2014/main" id="{05D9BA55-3B11-4FA1-8A5F-7B5EF952F80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319" y="602860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4">
              <a:extLst>
                <a:ext uri="{FF2B5EF4-FFF2-40B4-BE49-F238E27FC236}">
                  <a16:creationId xmlns:a16="http://schemas.microsoft.com/office/drawing/2014/main" id="{E468EB5B-F485-4132-94EA-4C1DD50D93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487085" y="6029984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6">
              <a:extLst>
                <a:ext uri="{FF2B5EF4-FFF2-40B4-BE49-F238E27FC236}">
                  <a16:creationId xmlns:a16="http://schemas.microsoft.com/office/drawing/2014/main" id="{A152A24C-8147-442C-B1F7-863E1014F7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918273" y="6040831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06">
              <a:extLst>
                <a:ext uri="{FF2B5EF4-FFF2-40B4-BE49-F238E27FC236}">
                  <a16:creationId xmlns:a16="http://schemas.microsoft.com/office/drawing/2014/main" id="{75084CBF-9239-45DC-950B-5EB13F82F52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729" y="628141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0">
              <a:extLst>
                <a:ext uri="{FF2B5EF4-FFF2-40B4-BE49-F238E27FC236}">
                  <a16:creationId xmlns:a16="http://schemas.microsoft.com/office/drawing/2014/main" id="{63D01BE8-9F6B-4095-AA07-6160EACE7E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3094" y="6512109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123">
              <a:extLst>
                <a:ext uri="{FF2B5EF4-FFF2-40B4-BE49-F238E27FC236}">
                  <a16:creationId xmlns:a16="http://schemas.microsoft.com/office/drawing/2014/main" id="{62F157AD-BA3C-4813-B769-1FD28801095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1803" y="659994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130">
              <a:extLst>
                <a:ext uri="{FF2B5EF4-FFF2-40B4-BE49-F238E27FC236}">
                  <a16:creationId xmlns:a16="http://schemas.microsoft.com/office/drawing/2014/main" id="{A8F5B334-5B64-4C42-846C-596DDE94B0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598032" y="6383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141">
              <a:extLst>
                <a:ext uri="{FF2B5EF4-FFF2-40B4-BE49-F238E27FC236}">
                  <a16:creationId xmlns:a16="http://schemas.microsoft.com/office/drawing/2014/main" id="{7BF29887-0595-4B44-B474-2ECDE2E66A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888" y="675649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9">
              <a:extLst>
                <a:ext uri="{FF2B5EF4-FFF2-40B4-BE49-F238E27FC236}">
                  <a16:creationId xmlns:a16="http://schemas.microsoft.com/office/drawing/2014/main" id="{FF425D4C-5E51-4B6D-A4D2-F6551F6F9D4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9290" y="603679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8">
              <a:extLst>
                <a:ext uri="{FF2B5EF4-FFF2-40B4-BE49-F238E27FC236}">
                  <a16:creationId xmlns:a16="http://schemas.microsoft.com/office/drawing/2014/main" id="{8E09BF7D-7E2E-4793-B236-3258917E77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502" y="67592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9" name="그림 개체 틀 78">
            <a:extLst>
              <a:ext uri="{FF2B5EF4-FFF2-40B4-BE49-F238E27FC236}">
                <a16:creationId xmlns:a16="http://schemas.microsoft.com/office/drawing/2014/main" id="{8EB3CE2D-5374-4EEA-9CB1-4A9F970BA1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1883664"/>
            <a:ext cx="5614416" cy="41148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78" name="날짜 개체 틀 77">
            <a:extLst>
              <a:ext uri="{FF2B5EF4-FFF2-40B4-BE49-F238E27FC236}">
                <a16:creationId xmlns:a16="http://schemas.microsoft.com/office/drawing/2014/main" id="{95A5B930-F903-41AC-A3CB-51E6202774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 dirty="0"/>
              <a:t>20XX</a:t>
            </a:r>
            <a:r>
              <a:rPr lang="ko-KR" altLang="en-US" noProof="0" dirty="0"/>
              <a:t>년</a:t>
            </a:r>
          </a:p>
        </p:txBody>
      </p:sp>
      <p:sp>
        <p:nvSpPr>
          <p:cNvPr id="81" name="슬라이드 번호 개체 틀 80">
            <a:extLst>
              <a:ext uri="{FF2B5EF4-FFF2-40B4-BE49-F238E27FC236}">
                <a16:creationId xmlns:a16="http://schemas.microsoft.com/office/drawing/2014/main" id="{76B46ED5-BFFF-421C-80FC-2988A6DBF7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321645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HD-PanelContent-GrommetsCombined.png"/>
          <p:cNvPicPr>
            <a:picLocks noChangeAspect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 rtl="0"/>
            <a:r>
              <a:rPr lang="ko-KR" altLang="en-US" noProof="1"/>
              <a:t>마스터 텍스트 스타일을 편집하려면 클릭하세요</a:t>
            </a:r>
            <a:r>
              <a:rPr lang="en-US" altLang="ko-KR" noProof="1"/>
              <a:t>.</a:t>
            </a:r>
          </a:p>
          <a:p>
            <a:pPr lvl="1" rtl="0"/>
            <a:r>
              <a:rPr lang="ko-KR" altLang="en-US" noProof="1"/>
              <a:t>둘째 수준</a:t>
            </a:r>
          </a:p>
          <a:p>
            <a:pPr lvl="2" rtl="0"/>
            <a:r>
              <a:rPr lang="ko-KR" altLang="en-US" noProof="1"/>
              <a:t>셋째 수준</a:t>
            </a:r>
          </a:p>
          <a:p>
            <a:pPr lvl="3" rtl="0"/>
            <a:r>
              <a:rPr lang="ko-KR" altLang="en-US" noProof="1"/>
              <a:t>넷째 수준</a:t>
            </a:r>
          </a:p>
          <a:p>
            <a:pPr lvl="4" rtl="0"/>
            <a:r>
              <a:rPr lang="ko-KR" altLang="en-US" noProof="1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 baseline="0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F49C7021-D1CD-4BFA-8FA9-0F6E997AD928}" type="datetime1">
              <a:rPr lang="en-US" altLang="ko-KR" noProof="1" smtClean="0"/>
              <a:pPr/>
              <a:t>8/23/2023</a:t>
            </a:fld>
            <a:endParaRPr lang="ko-KR" altLang="en-US" noProof="1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 baseline="0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noProof="1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 baseline="0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D57F1E4F-1CFF-5643-939E-217C01CDF565}" type="slidenum">
              <a:rPr lang="en-US" altLang="ko-KR" noProof="1" smtClean="0"/>
              <a:pPr/>
              <a:t>‹#›</a:t>
            </a:fld>
            <a:endParaRPr lang="ko-KR" altLang="en-US" noProof="1"/>
          </a:p>
        </p:txBody>
      </p:sp>
    </p:spTree>
    <p:extLst>
      <p:ext uri="{BB962C8B-B14F-4D97-AF65-F5344CB8AC3E}">
        <p14:creationId xmlns:p14="http://schemas.microsoft.com/office/powerpoint/2010/main" val="1170650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</p:sldLayoutIdLst>
  <p:hf sldNum="0" hdr="0" ftr="0" dt="0"/>
  <p:txStyles>
    <p:titleStyle>
      <a:lvl1pPr algn="ctr" defTabSz="457200" rtl="0" eaLnBrk="1" latinLnBrk="1" hangingPunct="1">
        <a:spcBef>
          <a:spcPct val="0"/>
        </a:spcBef>
        <a:buNone/>
        <a:defRPr sz="4400" kern="1200" cap="none" baseline="0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 baseline="0">
          <a:solidFill>
            <a:schemeClr val="tx1">
              <a:lumMod val="85000"/>
              <a:lumOff val="15000"/>
            </a:schemeClr>
          </a:solidFill>
          <a:effectLst/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7429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 baseline="0">
          <a:solidFill>
            <a:schemeClr val="tx1">
              <a:lumMod val="85000"/>
              <a:lumOff val="15000"/>
            </a:schemeClr>
          </a:solidFill>
          <a:effectLst/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12001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 baseline="0">
          <a:solidFill>
            <a:schemeClr val="tx1">
              <a:lumMod val="85000"/>
              <a:lumOff val="15000"/>
            </a:schemeClr>
          </a:solidFill>
          <a:effectLst/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5430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 baseline="0">
          <a:solidFill>
            <a:schemeClr val="tx1">
              <a:lumMod val="85000"/>
              <a:lumOff val="15000"/>
            </a:schemeClr>
          </a:solidFill>
          <a:effectLst/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20002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 baseline="0">
          <a:solidFill>
            <a:schemeClr val="tx1">
              <a:lumMod val="85000"/>
              <a:lumOff val="15000"/>
            </a:schemeClr>
          </a:solidFill>
          <a:effectLst/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0.JPG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odsk@opendoors.or.kr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42.jpeg"/><Relationship Id="rId4" Type="http://schemas.openxmlformats.org/officeDocument/2006/relationships/hyperlink" Target="https://www.opendoors.or.k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바위 해변&#10;&#10;">
            <a:extLst>
              <a:ext uri="{FF2B5EF4-FFF2-40B4-BE49-F238E27FC236}">
                <a16:creationId xmlns:a16="http://schemas.microsoft.com/office/drawing/2014/main" id="{1D741830-4E4E-4CA5-B92A-047E598CB2C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10" name="그룹 9">
            <a:extLst>
              <a:ext uri="{FF2B5EF4-FFF2-40B4-BE49-F238E27FC236}">
                <a16:creationId xmlns:a16="http://schemas.microsoft.com/office/drawing/2014/main" id="{EF41A68A-8CD1-4105-B4EC-A56286CB0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02616" y="1411015"/>
            <a:ext cx="7808159" cy="4103960"/>
            <a:chOff x="2202616" y="1411015"/>
            <a:chExt cx="7808159" cy="4103960"/>
          </a:xfrm>
        </p:grpSpPr>
        <p:sp>
          <p:nvSpPr>
            <p:cNvPr id="11" name="자유형 16">
              <a:extLst>
                <a:ext uri="{FF2B5EF4-FFF2-40B4-BE49-F238E27FC236}">
                  <a16:creationId xmlns:a16="http://schemas.microsoft.com/office/drawing/2014/main" id="{7B955F46-02E4-4A82-96F5-CBAFDD4A74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02616" y="1411015"/>
              <a:ext cx="7808159" cy="4103960"/>
            </a:xfrm>
            <a:custGeom>
              <a:avLst/>
              <a:gdLst>
                <a:gd name="connsiteX0" fmla="*/ 7589084 w 7808159"/>
                <a:gd name="connsiteY0" fmla="*/ 3803605 h 4103960"/>
                <a:gd name="connsiteX1" fmla="*/ 7512884 w 7808159"/>
                <a:gd name="connsiteY1" fmla="*/ 3879805 h 4103960"/>
                <a:gd name="connsiteX2" fmla="*/ 7589084 w 7808159"/>
                <a:gd name="connsiteY2" fmla="*/ 3956005 h 4103960"/>
                <a:gd name="connsiteX3" fmla="*/ 7665284 w 7808159"/>
                <a:gd name="connsiteY3" fmla="*/ 3879805 h 4103960"/>
                <a:gd name="connsiteX4" fmla="*/ 7589084 w 7808159"/>
                <a:gd name="connsiteY4" fmla="*/ 3803605 h 4103960"/>
                <a:gd name="connsiteX5" fmla="*/ 197684 w 7808159"/>
                <a:gd name="connsiteY5" fmla="*/ 3803605 h 4103960"/>
                <a:gd name="connsiteX6" fmla="*/ 121484 w 7808159"/>
                <a:gd name="connsiteY6" fmla="*/ 3879805 h 4103960"/>
                <a:gd name="connsiteX7" fmla="*/ 197684 w 7808159"/>
                <a:gd name="connsiteY7" fmla="*/ 3956005 h 4103960"/>
                <a:gd name="connsiteX8" fmla="*/ 273884 w 7808159"/>
                <a:gd name="connsiteY8" fmla="*/ 3879805 h 4103960"/>
                <a:gd name="connsiteX9" fmla="*/ 197684 w 7808159"/>
                <a:gd name="connsiteY9" fmla="*/ 3803605 h 4103960"/>
                <a:gd name="connsiteX10" fmla="*/ 7604324 w 7808159"/>
                <a:gd name="connsiteY10" fmla="*/ 130765 h 4103960"/>
                <a:gd name="connsiteX11" fmla="*/ 7528124 w 7808159"/>
                <a:gd name="connsiteY11" fmla="*/ 206965 h 4103960"/>
                <a:gd name="connsiteX12" fmla="*/ 7604324 w 7808159"/>
                <a:gd name="connsiteY12" fmla="*/ 283165 h 4103960"/>
                <a:gd name="connsiteX13" fmla="*/ 7680524 w 7808159"/>
                <a:gd name="connsiteY13" fmla="*/ 206965 h 4103960"/>
                <a:gd name="connsiteX14" fmla="*/ 7604324 w 7808159"/>
                <a:gd name="connsiteY14" fmla="*/ 130765 h 4103960"/>
                <a:gd name="connsiteX15" fmla="*/ 197684 w 7808159"/>
                <a:gd name="connsiteY15" fmla="*/ 130765 h 4103960"/>
                <a:gd name="connsiteX16" fmla="*/ 121484 w 7808159"/>
                <a:gd name="connsiteY16" fmla="*/ 206965 h 4103960"/>
                <a:gd name="connsiteX17" fmla="*/ 197684 w 7808159"/>
                <a:gd name="connsiteY17" fmla="*/ 283165 h 4103960"/>
                <a:gd name="connsiteX18" fmla="*/ 273884 w 7808159"/>
                <a:gd name="connsiteY18" fmla="*/ 206965 h 4103960"/>
                <a:gd name="connsiteX19" fmla="*/ 197684 w 7808159"/>
                <a:gd name="connsiteY19" fmla="*/ 130765 h 4103960"/>
                <a:gd name="connsiteX20" fmla="*/ 0 w 7808159"/>
                <a:gd name="connsiteY20" fmla="*/ 0 h 4103960"/>
                <a:gd name="connsiteX21" fmla="*/ 7808159 w 7808159"/>
                <a:gd name="connsiteY21" fmla="*/ 0 h 4103960"/>
                <a:gd name="connsiteX22" fmla="*/ 7808159 w 7808159"/>
                <a:gd name="connsiteY22" fmla="*/ 4103960 h 4103960"/>
                <a:gd name="connsiteX23" fmla="*/ 0 w 7808159"/>
                <a:gd name="connsiteY23" fmla="*/ 4103960 h 4103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808159" h="4103960">
                  <a:moveTo>
                    <a:pt x="7589084" y="3803605"/>
                  </a:moveTo>
                  <a:cubicBezTo>
                    <a:pt x="7547000" y="3803605"/>
                    <a:pt x="7512884" y="3837721"/>
                    <a:pt x="7512884" y="3879805"/>
                  </a:cubicBezTo>
                  <a:cubicBezTo>
                    <a:pt x="7512884" y="3921889"/>
                    <a:pt x="7547000" y="3956005"/>
                    <a:pt x="7589084" y="3956005"/>
                  </a:cubicBezTo>
                  <a:cubicBezTo>
                    <a:pt x="7631168" y="3956005"/>
                    <a:pt x="7665284" y="3921889"/>
                    <a:pt x="7665284" y="3879805"/>
                  </a:cubicBezTo>
                  <a:cubicBezTo>
                    <a:pt x="7665284" y="3837721"/>
                    <a:pt x="7631168" y="3803605"/>
                    <a:pt x="7589084" y="3803605"/>
                  </a:cubicBezTo>
                  <a:close/>
                  <a:moveTo>
                    <a:pt x="197684" y="3803605"/>
                  </a:moveTo>
                  <a:cubicBezTo>
                    <a:pt x="155600" y="3803605"/>
                    <a:pt x="121484" y="3837721"/>
                    <a:pt x="121484" y="3879805"/>
                  </a:cubicBezTo>
                  <a:cubicBezTo>
                    <a:pt x="121484" y="3921889"/>
                    <a:pt x="155600" y="3956005"/>
                    <a:pt x="197684" y="3956005"/>
                  </a:cubicBezTo>
                  <a:cubicBezTo>
                    <a:pt x="239768" y="3956005"/>
                    <a:pt x="273884" y="3921889"/>
                    <a:pt x="273884" y="3879805"/>
                  </a:cubicBezTo>
                  <a:cubicBezTo>
                    <a:pt x="273884" y="3837721"/>
                    <a:pt x="239768" y="3803605"/>
                    <a:pt x="197684" y="3803605"/>
                  </a:cubicBezTo>
                  <a:close/>
                  <a:moveTo>
                    <a:pt x="7604324" y="130765"/>
                  </a:moveTo>
                  <a:cubicBezTo>
                    <a:pt x="7562240" y="130765"/>
                    <a:pt x="7528124" y="164881"/>
                    <a:pt x="7528124" y="206965"/>
                  </a:cubicBezTo>
                  <a:cubicBezTo>
                    <a:pt x="7528124" y="249049"/>
                    <a:pt x="7562240" y="283165"/>
                    <a:pt x="7604324" y="283165"/>
                  </a:cubicBezTo>
                  <a:cubicBezTo>
                    <a:pt x="7646408" y="283165"/>
                    <a:pt x="7680524" y="249049"/>
                    <a:pt x="7680524" y="206965"/>
                  </a:cubicBezTo>
                  <a:cubicBezTo>
                    <a:pt x="7680524" y="164881"/>
                    <a:pt x="7646408" y="130765"/>
                    <a:pt x="7604324" y="130765"/>
                  </a:cubicBezTo>
                  <a:close/>
                  <a:moveTo>
                    <a:pt x="197684" y="130765"/>
                  </a:moveTo>
                  <a:cubicBezTo>
                    <a:pt x="155600" y="130765"/>
                    <a:pt x="121484" y="164881"/>
                    <a:pt x="121484" y="206965"/>
                  </a:cubicBezTo>
                  <a:cubicBezTo>
                    <a:pt x="121484" y="249049"/>
                    <a:pt x="155600" y="283165"/>
                    <a:pt x="197684" y="283165"/>
                  </a:cubicBezTo>
                  <a:cubicBezTo>
                    <a:pt x="239768" y="283165"/>
                    <a:pt x="273884" y="249049"/>
                    <a:pt x="273884" y="206965"/>
                  </a:cubicBezTo>
                  <a:cubicBezTo>
                    <a:pt x="273884" y="164881"/>
                    <a:pt x="239768" y="130765"/>
                    <a:pt x="197684" y="130765"/>
                  </a:cubicBezTo>
                  <a:close/>
                  <a:moveTo>
                    <a:pt x="0" y="0"/>
                  </a:moveTo>
                  <a:lnTo>
                    <a:pt x="7808159" y="0"/>
                  </a:lnTo>
                  <a:lnTo>
                    <a:pt x="7808159" y="4103960"/>
                  </a:lnTo>
                  <a:lnTo>
                    <a:pt x="0" y="4103960"/>
                  </a:lnTo>
                  <a:close/>
                </a:path>
              </a:pathLst>
            </a:custGeom>
            <a:blipFill dpi="0" rotWithShape="1">
              <a:blip r:embed="rId5">
                <a:alphaModFix amt="83000"/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90000" sy="100000" flip="none" algn="ctr"/>
            </a:blipFill>
            <a:ln>
              <a:noFill/>
            </a:ln>
            <a:effectLst>
              <a:outerShdw blurRad="114300" dist="127000" dir="5400000" sx="99000" sy="99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woPt" dir="t"/>
            </a:scene3d>
            <a:sp3d contourW="6350">
              <a:bevelT w="12700" h="0" prst="coolSlant"/>
              <a:contourClr>
                <a:schemeClr val="bg2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ko-KR" altLang="en-US" noProof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879775EF-026C-4E4A-873B-185915FB4F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2278995" y="1501257"/>
              <a:ext cx="7645811" cy="3928374"/>
              <a:chOff x="2278995" y="1501257"/>
              <a:chExt cx="7645811" cy="3928374"/>
            </a:xfrm>
          </p:grpSpPr>
          <p:sp>
            <p:nvSpPr>
              <p:cNvPr id="13" name="도넛 19">
                <a:extLst>
                  <a:ext uri="{FF2B5EF4-FFF2-40B4-BE49-F238E27FC236}">
                    <a16:creationId xmlns:a16="http://schemas.microsoft.com/office/drawing/2014/main" id="{400D0967-F02F-4275-8520-75D52A1DF6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9677918" y="1501257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ko-KR" altLang="en-US" noProof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" name="도넛 21">
                <a:extLst>
                  <a:ext uri="{FF2B5EF4-FFF2-40B4-BE49-F238E27FC236}">
                    <a16:creationId xmlns:a16="http://schemas.microsoft.com/office/drawing/2014/main" id="{B4B16BA1-0F90-43DD-9D6C-6F196A15A3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9673719" y="5174722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ko-KR" altLang="en-US" noProof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5" name="도넛 22">
                <a:extLst>
                  <a:ext uri="{FF2B5EF4-FFF2-40B4-BE49-F238E27FC236}">
                    <a16:creationId xmlns:a16="http://schemas.microsoft.com/office/drawing/2014/main" id="{7B652CBC-3D51-4C0E-8DDE-2C4A49B387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278995" y="1501257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ko-KR" altLang="en-US" noProof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6" name="도넛 23">
                <a:extLst>
                  <a:ext uri="{FF2B5EF4-FFF2-40B4-BE49-F238E27FC236}">
                    <a16:creationId xmlns:a16="http://schemas.microsoft.com/office/drawing/2014/main" id="{3AFF0419-6554-4FDD-93AB-8A8C45FF5B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278995" y="5182743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ko-KR" altLang="en-US" noProof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sp>
        <p:nvSpPr>
          <p:cNvPr id="2" name="제목 1">
            <a:extLst>
              <a:ext uri="{FF2B5EF4-FFF2-40B4-BE49-F238E27FC236}">
                <a16:creationId xmlns:a16="http://schemas.microsoft.com/office/drawing/2014/main" id="{D4774D57-151E-4936-9AF4-E70073D4EB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3200" b="1" dirty="0">
                <a:solidFill>
                  <a:schemeClr val="tx1"/>
                </a:solidFill>
              </a:rPr>
              <a:t>Prayer</a:t>
            </a:r>
            <a:r>
              <a:rPr lang="ko-KR" altLang="en-US" sz="3200" b="1" dirty="0">
                <a:solidFill>
                  <a:schemeClr val="tx1"/>
                </a:solidFill>
              </a:rPr>
              <a:t> </a:t>
            </a:r>
            <a:r>
              <a:rPr lang="en-US" altLang="ko-KR" sz="3200" b="1" dirty="0">
                <a:solidFill>
                  <a:schemeClr val="tx1"/>
                </a:solidFill>
              </a:rPr>
              <a:t>Meeting </a:t>
            </a:r>
            <a:br>
              <a:rPr lang="en-US" altLang="ko-KR" sz="3200" b="1" dirty="0">
                <a:solidFill>
                  <a:schemeClr val="tx1"/>
                </a:solidFill>
              </a:rPr>
            </a:br>
            <a:r>
              <a:rPr lang="en-US" altLang="ko-KR" sz="3200" b="1" dirty="0">
                <a:solidFill>
                  <a:schemeClr val="tx1"/>
                </a:solidFill>
              </a:rPr>
              <a:t>for Persecuted Church Worldwide</a:t>
            </a:r>
            <a:endParaRPr lang="ko-KR" altLang="en-US" sz="3200" noProof="1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5370FC1-A32E-43A6-9E96-92974CB54F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398" y="4191855"/>
            <a:ext cx="6815669" cy="786543"/>
          </a:xfrm>
        </p:spPr>
        <p:txBody>
          <a:bodyPr rtlCol="0">
            <a:normAutofit fontScale="925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>
                <a:solidFill>
                  <a:schemeClr val="tx1"/>
                </a:solidFill>
              </a:rPr>
              <a:t>2023</a:t>
            </a:r>
            <a:r>
              <a:rPr lang="ko-KR" altLang="en-US" sz="2400" dirty="0">
                <a:solidFill>
                  <a:schemeClr val="tx1"/>
                </a:solidFill>
              </a:rPr>
              <a:t>년 </a:t>
            </a:r>
            <a:r>
              <a:rPr lang="en-US" altLang="ko-KR" sz="2400" dirty="0">
                <a:solidFill>
                  <a:schemeClr val="tx1"/>
                </a:solidFill>
              </a:rPr>
              <a:t>8</a:t>
            </a:r>
            <a:r>
              <a:rPr lang="ko-KR" altLang="en-US" sz="2400" dirty="0">
                <a:solidFill>
                  <a:schemeClr val="tx1"/>
                </a:solidFill>
              </a:rPr>
              <a:t>월 </a:t>
            </a:r>
            <a:r>
              <a:rPr lang="en-US" altLang="ko-KR" sz="2400" dirty="0">
                <a:solidFill>
                  <a:schemeClr val="tx1"/>
                </a:solidFill>
              </a:rPr>
              <a:t>22</a:t>
            </a:r>
            <a:r>
              <a:rPr lang="ko-KR" altLang="en-US" sz="2400" dirty="0">
                <a:solidFill>
                  <a:schemeClr val="tx1"/>
                </a:solidFill>
              </a:rPr>
              <a:t>일</a:t>
            </a:r>
            <a:r>
              <a:rPr lang="en-US" altLang="ko-KR" sz="2400" dirty="0">
                <a:solidFill>
                  <a:schemeClr val="tx1"/>
                </a:solidFill>
              </a:rPr>
              <a:t>(</a:t>
            </a:r>
            <a:r>
              <a:rPr lang="ko-KR" altLang="en-US" sz="2400" dirty="0">
                <a:solidFill>
                  <a:schemeClr val="tx1"/>
                </a:solidFill>
              </a:rPr>
              <a:t>화</a:t>
            </a:r>
            <a:r>
              <a:rPr lang="en-US" altLang="ko-KR" sz="2400" dirty="0">
                <a:solidFill>
                  <a:schemeClr val="tx1"/>
                </a:solidFill>
              </a:rPr>
              <a:t>) pm7:30-8:30/Zoom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schemeClr val="tx1"/>
                </a:solidFill>
              </a:rPr>
              <a:t>회의 </a:t>
            </a:r>
            <a:r>
              <a:rPr lang="en-US" altLang="ko-KR" sz="2400" dirty="0">
                <a:solidFill>
                  <a:schemeClr val="tx1"/>
                </a:solidFill>
              </a:rPr>
              <a:t>ID 4286956103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5F310D7E-8F1E-4C2F-8824-E43E043DD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그래픽 6" descr="야자수">
            <a:extLst>
              <a:ext uri="{FF2B5EF4-FFF2-40B4-BE49-F238E27FC236}">
                <a16:creationId xmlns:a16="http://schemas.microsoft.com/office/drawing/2014/main" id="{5A75EE0A-53B5-4719-9CB7-5387E99D98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80409" y="1629189"/>
            <a:ext cx="914400" cy="914400"/>
          </a:xfrm>
          <a:prstGeom prst="rect">
            <a:avLst/>
          </a:prstGeom>
        </p:spPr>
      </p:pic>
      <p:pic>
        <p:nvPicPr>
          <p:cNvPr id="17" name="그래픽 16" descr="비치 볼">
            <a:extLst>
              <a:ext uri="{FF2B5EF4-FFF2-40B4-BE49-F238E27FC236}">
                <a16:creationId xmlns:a16="http://schemas.microsoft.com/office/drawing/2014/main" id="{48F21C9B-2A2B-49E0-A15C-401F0E8DE9C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48889" y="1993669"/>
            <a:ext cx="548640" cy="548640"/>
          </a:xfrm>
          <a:prstGeom prst="rect">
            <a:avLst/>
          </a:prstGeom>
        </p:spPr>
      </p:pic>
      <p:pic>
        <p:nvPicPr>
          <p:cNvPr id="20" name="그래픽 19" descr="양동이와 삽">
            <a:extLst>
              <a:ext uri="{FF2B5EF4-FFF2-40B4-BE49-F238E27FC236}">
                <a16:creationId xmlns:a16="http://schemas.microsoft.com/office/drawing/2014/main" id="{02432592-29B9-4972-91B0-C8987327EC8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94809" y="1874056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913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EC939E1-00A2-4A36-B095-E065A6DE0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" y="647700"/>
            <a:ext cx="3483421" cy="2866599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3B54E3C-306E-4FC5-A69F-6423F774D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7909" y="647700"/>
            <a:ext cx="6401231" cy="2982604"/>
          </a:xfrm>
        </p:spPr>
        <p:txBody>
          <a:bodyPr rtlCol="0">
            <a:normAutofit/>
          </a:bodyPr>
          <a:lstStyle/>
          <a:p>
            <a:r>
              <a:rPr lang="ko-KR" altLang="ko-KR" sz="2400" dirty="0">
                <a:solidFill>
                  <a:schemeClr val="tx1"/>
                </a:solidFill>
              </a:rPr>
              <a:t>찬양 </a:t>
            </a:r>
            <a:r>
              <a:rPr lang="en-US" altLang="ko-KR" sz="2400" dirty="0">
                <a:solidFill>
                  <a:schemeClr val="tx1"/>
                </a:solidFill>
              </a:rPr>
              <a:t>5’</a:t>
            </a:r>
            <a:r>
              <a:rPr lang="ko-KR" altLang="ko-KR" sz="2400" dirty="0">
                <a:solidFill>
                  <a:schemeClr val="tx1"/>
                </a:solidFill>
              </a:rPr>
              <a:t> </a:t>
            </a:r>
            <a:endParaRPr lang="en-US" altLang="ko-KR" sz="2400" dirty="0">
              <a:solidFill>
                <a:schemeClr val="tx1"/>
              </a:solidFill>
            </a:endParaRPr>
          </a:p>
          <a:p>
            <a:r>
              <a:rPr lang="ko-KR" altLang="en-US" dirty="0">
                <a:solidFill>
                  <a:schemeClr val="tx1"/>
                </a:solidFill>
              </a:rPr>
              <a:t>영상</a:t>
            </a:r>
            <a:r>
              <a:rPr lang="en-US" altLang="ko-KR" dirty="0">
                <a:solidFill>
                  <a:schemeClr val="tx1"/>
                </a:solidFill>
              </a:rPr>
              <a:t>(3‘)</a:t>
            </a:r>
            <a:br>
              <a:rPr lang="en-US" altLang="ko-KR" sz="2400" dirty="0">
                <a:solidFill>
                  <a:schemeClr val="tx1"/>
                </a:solidFill>
              </a:rPr>
            </a:br>
            <a:r>
              <a:rPr lang="en-US" altLang="ko-KR" sz="2400" dirty="0">
                <a:solidFill>
                  <a:schemeClr val="tx1"/>
                </a:solidFill>
              </a:rPr>
              <a:t>OPENDOORS CORE VALUE(5’)</a:t>
            </a:r>
            <a:br>
              <a:rPr lang="en-US" altLang="ko-KR" sz="2400" dirty="0">
                <a:solidFill>
                  <a:schemeClr val="tx1"/>
                </a:solidFill>
              </a:rPr>
            </a:br>
            <a:r>
              <a:rPr lang="ko-KR" altLang="en-US" sz="2400" dirty="0">
                <a:solidFill>
                  <a:schemeClr val="tx1"/>
                </a:solidFill>
              </a:rPr>
              <a:t>소그룹 </a:t>
            </a:r>
            <a:r>
              <a:rPr lang="ko-KR" altLang="ko-KR" sz="2400" dirty="0">
                <a:solidFill>
                  <a:schemeClr val="tx1"/>
                </a:solidFill>
              </a:rPr>
              <a:t>나눔 </a:t>
            </a:r>
            <a:r>
              <a:rPr lang="en-US" altLang="ko-KR" sz="2400" dirty="0">
                <a:solidFill>
                  <a:schemeClr val="tx1"/>
                </a:solidFill>
              </a:rPr>
              <a:t>15’</a:t>
            </a:r>
            <a:br>
              <a:rPr lang="en-US" altLang="ko-KR" sz="2400" dirty="0">
                <a:solidFill>
                  <a:schemeClr val="tx1"/>
                </a:solidFill>
              </a:rPr>
            </a:br>
            <a:r>
              <a:rPr lang="ko-KR" altLang="en-US" sz="2400" dirty="0">
                <a:solidFill>
                  <a:schemeClr val="tx1"/>
                </a:solidFill>
              </a:rPr>
              <a:t>박해 받는 교</a:t>
            </a:r>
            <a:r>
              <a:rPr lang="ko-KR" altLang="ko-KR" sz="2400" dirty="0">
                <a:solidFill>
                  <a:schemeClr val="tx1"/>
                </a:solidFill>
              </a:rPr>
              <a:t>회를 위한 기도</a:t>
            </a:r>
            <a:r>
              <a:rPr lang="en-US" altLang="ko-KR" sz="2400" dirty="0">
                <a:solidFill>
                  <a:schemeClr val="tx1"/>
                </a:solidFill>
              </a:rPr>
              <a:t>(30’)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개체 틀 8" descr="나이테 클로즈업 그림">
            <a:extLst>
              <a:ext uri="{FF2B5EF4-FFF2-40B4-BE49-F238E27FC236}">
                <a16:creationId xmlns:a16="http://schemas.microsoft.com/office/drawing/2014/main" id="{072D25A5-89BE-44C4-B28D-DA5455752A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7512" y="4142232"/>
            <a:ext cx="2606040" cy="2075688"/>
          </a:xfrm>
        </p:spPr>
      </p:pic>
      <p:pic>
        <p:nvPicPr>
          <p:cNvPr id="11" name="그림 개체 틀 10" descr="작은 솔방울이 달린 푸른 나무 가지 클로즈업">
            <a:extLst>
              <a:ext uri="{FF2B5EF4-FFF2-40B4-BE49-F238E27FC236}">
                <a16:creationId xmlns:a16="http://schemas.microsoft.com/office/drawing/2014/main" id="{29ECE34D-620F-4312-BB89-40BCDBDB250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16041" y="4142232"/>
            <a:ext cx="2606040" cy="2075688"/>
          </a:xfrm>
        </p:spPr>
      </p:pic>
      <p:pic>
        <p:nvPicPr>
          <p:cNvPr id="13" name="그림 개체 틀 12" descr="나무 껍질 클로즈업">
            <a:extLst>
              <a:ext uri="{FF2B5EF4-FFF2-40B4-BE49-F238E27FC236}">
                <a16:creationId xmlns:a16="http://schemas.microsoft.com/office/drawing/2014/main" id="{5C2E09F6-794D-4CBA-A9C6-4460C18FC39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69921" y="4142232"/>
            <a:ext cx="2606040" cy="2075688"/>
          </a:xfrm>
        </p:spPr>
      </p:pic>
      <p:pic>
        <p:nvPicPr>
          <p:cNvPr id="15" name="그림 개체 틀 14" descr="푸른 나무 가지 클로즈업">
            <a:extLst>
              <a:ext uri="{FF2B5EF4-FFF2-40B4-BE49-F238E27FC236}">
                <a16:creationId xmlns:a16="http://schemas.microsoft.com/office/drawing/2014/main" id="{4A4FF327-FD26-47EF-A265-02A0BB3793C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3100" y="4142232"/>
            <a:ext cx="2606040" cy="2075688"/>
          </a:xfrm>
        </p:spPr>
      </p:pic>
      <p:sp>
        <p:nvSpPr>
          <p:cNvPr id="74" name="날짜 개체 틀 73">
            <a:extLst>
              <a:ext uri="{FF2B5EF4-FFF2-40B4-BE49-F238E27FC236}">
                <a16:creationId xmlns:a16="http://schemas.microsoft.com/office/drawing/2014/main" id="{F58157BD-826A-4A73-AFE3-4DC840C3F8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2023-08-22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5" name="바닥글 개체 틀 74">
            <a:extLst>
              <a:ext uri="{FF2B5EF4-FFF2-40B4-BE49-F238E27FC236}">
                <a16:creationId xmlns:a16="http://schemas.microsoft.com/office/drawing/2014/main" id="{CF942400-E869-4121-A513-9B1FADE55A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텍스트</a:t>
            </a:r>
          </a:p>
        </p:txBody>
      </p:sp>
      <p:sp>
        <p:nvSpPr>
          <p:cNvPr id="76" name="슬라이드 번호 개체 틀 75">
            <a:extLst>
              <a:ext uri="{FF2B5EF4-FFF2-40B4-BE49-F238E27FC236}">
                <a16:creationId xmlns:a16="http://schemas.microsoft.com/office/drawing/2014/main" id="{4FCE912F-09D6-4C14-A807-126C32B03B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17231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2096" y="457975"/>
            <a:ext cx="4731238" cy="817204"/>
          </a:xfrm>
        </p:spPr>
        <p:txBody>
          <a:bodyPr vert="horz" lIns="91392" tIns="45696" rIns="91392" bIns="45696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9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9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9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458668" y="505214"/>
            <a:ext cx="5849666" cy="5903955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935056" y="1570668"/>
            <a:ext cx="4731238" cy="4386563"/>
          </a:xfrm>
        </p:spPr>
        <p:txBody>
          <a:bodyPr vert="horz" lIns="91392" tIns="45696" rIns="91392" bIns="45696" rtlCol="0">
            <a:normAutofit fontScale="925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3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2E04E8F-2D23-4DA1-95F8-B758F6D3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OPEN DOORS </a:t>
            </a:r>
            <a:b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CORE VALUE </a:t>
            </a:r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id="{64A76F6C-9A3B-492F-AA50-1D92693A1C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r="7706"/>
          <a:stretch/>
        </p:blipFill>
        <p:spPr>
          <a:xfrm>
            <a:off x="20" y="403696"/>
            <a:ext cx="7608478" cy="6006248"/>
          </a:xfrm>
          <a:noFill/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C70B1A7-AD87-7140-2E7E-B83DD710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A7D6E7D-019F-4C81-AB67-977ED710707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43939" y="2530477"/>
            <a:ext cx="3023806" cy="3427413"/>
          </a:xfrm>
        </p:spPr>
        <p:txBody>
          <a:bodyPr rtlCol="0">
            <a:normAutofit/>
          </a:bodyPr>
          <a:lstStyle/>
          <a:p>
            <a:pPr lvl="1"/>
            <a:r>
              <a:rPr lang="ko-KR" altLang="en-US" dirty="0"/>
              <a:t>나는 오픈도어의 이 핵심가치가 제일 맘에 와 닿는다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3EF1DCD8-4B6B-973B-D577-801728676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2023-08-22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E3F5F5DA-3FF1-DBAA-84D4-37B28FFA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561140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>
            <a:extLst>
              <a:ext uri="{FF2B5EF4-FFF2-40B4-BE49-F238E27FC236}">
                <a16:creationId xmlns:a16="http://schemas.microsoft.com/office/drawing/2014/main" id="{0CE88BB9-5E8A-474F-B7C0-BC6738C24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164" y="1034470"/>
            <a:ext cx="10515600" cy="899783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소개</a:t>
            </a:r>
          </a:p>
        </p:txBody>
      </p:sp>
      <p:sp>
        <p:nvSpPr>
          <p:cNvPr id="81" name="텍스트 개체 틀 80">
            <a:extLst>
              <a:ext uri="{FF2B5EF4-FFF2-40B4-BE49-F238E27FC236}">
                <a16:creationId xmlns:a16="http://schemas.microsoft.com/office/drawing/2014/main" id="{26331C6E-6EC6-4BCA-90FC-D61437684A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5164" y="1900962"/>
            <a:ext cx="10112375" cy="195421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오늘은 강원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충청지역 기도용사들을 초대했습니다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rtl="0"/>
            <a:r>
              <a:rPr lang="ko-KR" altLang="en-US" dirty="0"/>
              <a:t>함께 박해 받는 지체들을 위해 기도하며 섬겨 가기를 원합니다</a:t>
            </a:r>
            <a:r>
              <a:rPr lang="en-US" altLang="ko-KR" dirty="0"/>
              <a:t>. 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그림 개체 틀 12" descr="나무, 야외, 숲, 자연을 담은 그림">
            <a:extLst>
              <a:ext uri="{FF2B5EF4-FFF2-40B4-BE49-F238E27FC236}">
                <a16:creationId xmlns:a16="http://schemas.microsoft.com/office/drawing/2014/main" id="{28CD82BD-20D4-4910-9A71-4B534FCE62E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160520"/>
            <a:ext cx="4067175" cy="2697480"/>
          </a:xfrm>
        </p:spPr>
      </p:pic>
      <p:sp>
        <p:nvSpPr>
          <p:cNvPr id="182" name="날짜 개체 틀 181">
            <a:extLst>
              <a:ext uri="{FF2B5EF4-FFF2-40B4-BE49-F238E27FC236}">
                <a16:creationId xmlns:a16="http://schemas.microsoft.com/office/drawing/2014/main" id="{0B26E46E-EDB2-4F95-99F9-6B864973B7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2023-08-01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5" name="그림 개체 틀 14" descr="물방울이 맺힌 나뭇잎 클로즈업 ">
            <a:extLst>
              <a:ext uri="{FF2B5EF4-FFF2-40B4-BE49-F238E27FC236}">
                <a16:creationId xmlns:a16="http://schemas.microsoft.com/office/drawing/2014/main" id="{34C758CA-99BE-4230-9424-008948EC328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7175" y="4160520"/>
            <a:ext cx="4133088" cy="2697480"/>
          </a:xfrm>
        </p:spPr>
      </p:pic>
      <p:sp>
        <p:nvSpPr>
          <p:cNvPr id="183" name="바닥글 개체 틀 182">
            <a:extLst>
              <a:ext uri="{FF2B5EF4-FFF2-40B4-BE49-F238E27FC236}">
                <a16:creationId xmlns:a16="http://schemas.microsoft.com/office/drawing/2014/main" id="{32ABAB91-7623-454A-93BD-560C00AB8E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텍스트</a:t>
            </a:r>
          </a:p>
        </p:txBody>
      </p:sp>
      <p:pic>
        <p:nvPicPr>
          <p:cNvPr id="17" name="그림 개체 틀 16" descr="푸른 나무 가지 클로즈업">
            <a:extLst>
              <a:ext uri="{FF2B5EF4-FFF2-40B4-BE49-F238E27FC236}">
                <a16:creationId xmlns:a16="http://schemas.microsoft.com/office/drawing/2014/main" id="{B0A1EFCE-676C-4616-ABD3-11F042604AA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3024" y="4160520"/>
            <a:ext cx="4005072" cy="2697480"/>
          </a:xfrm>
        </p:spPr>
      </p:pic>
      <p:sp>
        <p:nvSpPr>
          <p:cNvPr id="184" name="슬라이드 번호 개체 틀 183">
            <a:extLst>
              <a:ext uri="{FF2B5EF4-FFF2-40B4-BE49-F238E27FC236}">
                <a16:creationId xmlns:a16="http://schemas.microsoft.com/office/drawing/2014/main" id="{F09696C5-2D5D-4774-8ED7-53F2BB60D1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5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81439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제목 121">
            <a:extLst>
              <a:ext uri="{FF2B5EF4-FFF2-40B4-BE49-F238E27FC236}">
                <a16:creationId xmlns:a16="http://schemas.microsoft.com/office/drawing/2014/main" id="{5F4BBB6B-6E50-453D-9189-19A27B2B2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544" y="4937760"/>
            <a:ext cx="8028432" cy="886968"/>
          </a:xfrm>
        </p:spPr>
        <p:txBody>
          <a:bodyPr rtlCol="0"/>
          <a:lstStyle/>
          <a:p>
            <a:pPr rtl="0"/>
            <a:r>
              <a:rPr lang="ko-KR" altLang="en-US" sz="4000" dirty="0">
                <a:solidFill>
                  <a:schemeClr val="tx1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박해 받는 교회를 위한 기도</a:t>
            </a:r>
            <a:r>
              <a:rPr lang="en-US" altLang="ko-KR" sz="4000" dirty="0">
                <a:solidFill>
                  <a:schemeClr val="tx1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(30')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F82D321F-D2F9-442A-8FA5-7C32A27105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80983" y="5945844"/>
            <a:ext cx="6396471" cy="509627"/>
          </a:xfrm>
        </p:spPr>
        <p:txBody>
          <a:bodyPr rtlCol="0"/>
          <a:lstStyle/>
          <a:p>
            <a:pPr rtl="0"/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Prayer for Persecuted </a:t>
            </a:r>
            <a:r>
              <a:rPr lang="en-US" altLang="ko-KR" dirty="0">
                <a:solidFill>
                  <a:schemeClr val="tx1"/>
                </a:solidFill>
              </a:rPr>
              <a:t>C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hurch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개체 틀 4" descr="파도 배럴 서퍼 사진">
            <a:extLst>
              <a:ext uri="{FF2B5EF4-FFF2-40B4-BE49-F238E27FC236}">
                <a16:creationId xmlns:a16="http://schemas.microsoft.com/office/drawing/2014/main" id="{E1D0B9CD-9B7A-4A55-904D-E920F3DF97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7202" b="17202"/>
          <a:stretch/>
        </p:blipFill>
        <p:spPr>
          <a:xfrm>
            <a:off x="-4352" y="8"/>
            <a:ext cx="12200723" cy="4502143"/>
          </a:xfrm>
        </p:spPr>
      </p:pic>
    </p:spTree>
    <p:extLst>
      <p:ext uri="{BB962C8B-B14F-4D97-AF65-F5344CB8AC3E}">
        <p14:creationId xmlns:p14="http://schemas.microsoft.com/office/powerpoint/2010/main" val="1692980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663916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23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2800" dirty="0">
                <a:solidFill>
                  <a:schemeClr val="tx1"/>
                </a:solidFill>
              </a:rPr>
              <a:t>/</a:t>
            </a:r>
            <a:r>
              <a:rPr lang="en-US" altLang="ko-KR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Burkina Faso</a:t>
            </a:r>
            <a:endParaRPr lang="ko-KR" altLang="en-US" sz="28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00388"/>
            <a:ext cx="5157787" cy="499927"/>
          </a:xfrm>
        </p:spPr>
        <p:txBody>
          <a:bodyPr rtlCol="0">
            <a:noAutofit/>
          </a:bodyPr>
          <a:lstStyle/>
          <a:p>
            <a:pPr algn="just"/>
            <a:r>
              <a:rPr lang="en-US" altLang="ko-KR" sz="1100" dirty="0"/>
              <a:t>" </a:t>
            </a:r>
            <a:r>
              <a:rPr lang="ko-KR" altLang="en-US" sz="1100" dirty="0"/>
              <a:t>그의 기적을 사람이 기억하게 하셨으니 여호와는 은혜로우시고 자비로우시도다</a:t>
            </a:r>
            <a:r>
              <a:rPr lang="en-US" altLang="ko-KR" sz="1400" dirty="0"/>
              <a:t>"(</a:t>
            </a:r>
            <a:r>
              <a:rPr lang="ko-KR" altLang="en-US" sz="1400" dirty="0"/>
              <a:t>시편 </a:t>
            </a:r>
            <a:r>
              <a:rPr lang="en-US" altLang="ko-KR" sz="1400" dirty="0"/>
              <a:t>111:4) </a:t>
            </a:r>
            <a:endParaRPr lang="ko-KR" altLang="en-US" sz="1400" b="0" i="0" u="none" strike="noStrike" baseline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6895"/>
            <a:ext cx="5067851" cy="3513762"/>
          </a:xfrm>
        </p:spPr>
        <p:txBody>
          <a:bodyPr rtlCol="0"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200" dirty="0"/>
              <a:t>부르키나파소의 </a:t>
            </a:r>
            <a:r>
              <a:rPr lang="ko-KR" altLang="en-US" sz="1200" dirty="0" err="1"/>
              <a:t>지하디스트</a:t>
            </a:r>
            <a:r>
              <a:rPr lang="ko-KR" altLang="en-US" sz="1200" dirty="0"/>
              <a:t> 단체의 영향력 확대는 기독교인들에게 치명적인 영향을 미치고 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신자들은 마을</a:t>
            </a:r>
            <a:r>
              <a:rPr lang="en-US" altLang="ko-KR" sz="1200" dirty="0"/>
              <a:t>, </a:t>
            </a:r>
            <a:r>
              <a:rPr lang="ko-KR" altLang="en-US" sz="1200" dirty="0"/>
              <a:t>교회</a:t>
            </a:r>
            <a:r>
              <a:rPr lang="en-US" altLang="ko-KR" sz="1200" dirty="0"/>
              <a:t>, </a:t>
            </a:r>
            <a:r>
              <a:rPr lang="ko-KR" altLang="en-US" sz="1200" dirty="0"/>
              <a:t>직장에서 표적이 되어 살해당했으며 수백 개의 교회가 강제로 폐쇄되었고 많은 교회가 파괴되었습니다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극단주의 이슬람 단체의 위협은 이전에는 도달할 수 없었던 도시까지 확산되었습니다</a:t>
            </a:r>
            <a:r>
              <a:rPr lang="en-US" altLang="ko-KR" sz="120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dirty="0"/>
              <a:t>한편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지하디스트의</a:t>
            </a:r>
            <a:r>
              <a:rPr lang="ko-KR" altLang="en-US" sz="1200" dirty="0"/>
              <a:t> 표적이 되는 것 외에도 무슬림 배경의 기독교인들은 가족과 지역 사회로부터 신앙을 포기하라는 엄청난 압력에 직면합니다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많은 사람들은 그러한 위협 때문에 공개적으로 자신의 믿음을 표현하는 것에 두려움이 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부르키나파소에는 </a:t>
            </a:r>
            <a:r>
              <a:rPr lang="en-US" altLang="ko-KR" sz="1200" dirty="0"/>
              <a:t>100</a:t>
            </a:r>
            <a:r>
              <a:rPr lang="ko-KR" altLang="en-US" sz="1200" dirty="0"/>
              <a:t>만 명이 넘는 국내 실향민이 있으며</a:t>
            </a:r>
            <a:r>
              <a:rPr lang="en-US" altLang="ko-KR" sz="1200" dirty="0"/>
              <a:t>, </a:t>
            </a:r>
            <a:r>
              <a:rPr lang="ko-KR" altLang="en-US" sz="1200" dirty="0"/>
              <a:t>그 중 상당수는 증가하는 </a:t>
            </a:r>
            <a:r>
              <a:rPr lang="ko-KR" altLang="en-US" sz="1200" dirty="0" err="1"/>
              <a:t>지하디스트</a:t>
            </a:r>
            <a:r>
              <a:rPr lang="ko-KR" altLang="en-US" sz="1200" dirty="0"/>
              <a:t> 폭력을 피해 도망친 기독교인들입니다</a:t>
            </a:r>
            <a:r>
              <a:rPr lang="en-US" altLang="ko-KR" sz="800" dirty="0"/>
              <a:t>.</a:t>
            </a:r>
            <a:endParaRPr lang="ko-KR" altLang="ko-KR" sz="8000" kern="100" dirty="0">
              <a:solidFill>
                <a:srgbClr val="002060"/>
              </a:solidFill>
              <a:effectLst/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7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365787"/>
            <a:ext cx="5183188" cy="49992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100" dirty="0"/>
              <a:t>오픈도어는 현지 파트너를 통해 박해 생존 훈련</a:t>
            </a:r>
            <a:r>
              <a:rPr lang="en-US" altLang="ko-KR" sz="1100" dirty="0"/>
              <a:t>, </a:t>
            </a:r>
            <a:r>
              <a:rPr lang="ko-KR" altLang="en-US" sz="1100" dirty="0"/>
              <a:t>구호 지원</a:t>
            </a:r>
            <a:r>
              <a:rPr lang="en-US" altLang="ko-KR" sz="1100" dirty="0"/>
              <a:t>, </a:t>
            </a:r>
            <a:r>
              <a:rPr lang="ko-KR" altLang="en-US" sz="1100" dirty="0"/>
              <a:t>영적 및 트라우마 치료 등을 제공 함으로써 부르키나파소의 기독교인들을 강화하고 있습니다</a:t>
            </a:r>
            <a:r>
              <a:rPr lang="en-US" altLang="ko-KR" sz="1100" dirty="0"/>
              <a:t>.</a:t>
            </a:r>
            <a:endParaRPr lang="ko-KR" altLang="en-US" sz="509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6562654" y="2110067"/>
            <a:ext cx="4254280" cy="4246284"/>
          </a:xfrm>
        </p:spPr>
      </p:pic>
    </p:spTree>
    <p:extLst>
      <p:ext uri="{BB962C8B-B14F-4D97-AF65-F5344CB8AC3E}">
        <p14:creationId xmlns:p14="http://schemas.microsoft.com/office/powerpoint/2010/main" val="271762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23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4400" dirty="0">
                <a:solidFill>
                  <a:schemeClr val="bg1"/>
                </a:solidFill>
              </a:rPr>
              <a:t>/Burkina Faso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2023-08-22</a:t>
            </a:r>
            <a:endParaRPr lang="ko-KR" altLang="en-US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z="9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8</a:t>
            </a:fld>
            <a:endParaRPr lang="ko-KR" altLang="en-US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12717" y="960021"/>
            <a:ext cx="3209026" cy="2978379"/>
          </a:xfrm>
        </p:spPr>
        <p:txBody>
          <a:bodyPr>
            <a:normAutofit/>
          </a:bodyPr>
          <a:lstStyle/>
          <a:p>
            <a:pPr algn="just"/>
            <a:r>
              <a:rPr lang="ko-KR" altLang="en-US" sz="1100" dirty="0" err="1"/>
              <a:t>지하디스트의</a:t>
            </a:r>
            <a:r>
              <a:rPr lang="ko-KR" altLang="en-US" sz="1100" dirty="0"/>
              <a:t> 공격으로 심각한 정신적 충격을 받은 자들에게 하나님의 치유가 임하도록 </a:t>
            </a:r>
            <a:endParaRPr lang="en-US" altLang="ko-KR" sz="1100" dirty="0"/>
          </a:p>
          <a:p>
            <a:pPr algn="just"/>
            <a:r>
              <a:rPr lang="ko-KR" altLang="en-US" sz="1100" dirty="0"/>
              <a:t>박해 받는 사람들을 위해 봉사하는 오픈도어 지역 파트너들을 위한 지속적인 지혜와 공급을 위해 </a:t>
            </a:r>
            <a:endParaRPr lang="en-US" altLang="ko-KR" sz="1100" dirty="0"/>
          </a:p>
          <a:p>
            <a:pPr algn="just"/>
            <a:r>
              <a:rPr lang="ko-KR" altLang="en-US" sz="1100" dirty="0"/>
              <a:t>비밀신자들과 지역 파트너들의 보호와 그들이 믿음에 굳건히 설 수 있도록</a:t>
            </a:r>
            <a:endParaRPr lang="en-US" altLang="ko-KR" sz="54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FA982E1-021B-8AF8-B086-8761FFA45F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178577" y="960021"/>
            <a:ext cx="4772020" cy="216187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ED178401-FA23-D4E9-046D-15393B58BC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535319" y="960021"/>
            <a:ext cx="3490631" cy="216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64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287" y="230909"/>
            <a:ext cx="9574059" cy="1082077"/>
          </a:xfrm>
        </p:spPr>
        <p:txBody>
          <a:bodyPr>
            <a:noAutofit/>
          </a:bodyPr>
          <a:lstStyle/>
          <a:p>
            <a:r>
              <a:rPr lang="en-US" altLang="ko-KR" sz="32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3200" dirty="0"/>
            </a:br>
            <a:r>
              <a:rPr lang="ko-KR" altLang="en-US" sz="3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sz="32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5281" y="1545798"/>
            <a:ext cx="8961438" cy="5540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ko-KR" altLang="en-US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899" y="2623127"/>
            <a:ext cx="6142247" cy="3238535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오픈도어는 앞으로 </a:t>
            </a:r>
            <a:r>
              <a:rPr lang="en-US" altLang="ko-KR" sz="1200" dirty="0">
                <a:cs typeface="함초롬바탕" panose="02030604000101010101" pitchFamily="18" charset="-127"/>
              </a:rPr>
              <a:t>4</a:t>
            </a:r>
            <a:r>
              <a:rPr lang="ko-KR" altLang="en-US" sz="1200" dirty="0">
                <a:cs typeface="함초롬바탕" panose="02030604000101010101" pitchFamily="18" charset="-127"/>
              </a:rPr>
              <a:t>년 동안 이 캠페인을 진행하며 전세계 교회들이 이 폭력적인 박해에 맞서 함께 일어서기를 기대합니다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200" dirty="0">
                <a:cs typeface="함초롬바탕" panose="02030604000101010101" pitchFamily="18" charset="-127"/>
              </a:rPr>
              <a:t>4</a:t>
            </a:r>
            <a:r>
              <a:rPr lang="ko-KR" altLang="en-US" sz="12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200" dirty="0">
                <a:cs typeface="함초롬바탕" panose="02030604000101010101" pitchFamily="18" charset="-127"/>
              </a:rPr>
              <a:t>400</a:t>
            </a:r>
            <a:r>
              <a:rPr lang="ko-KR" altLang="en-US" sz="12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물질적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여러분도 아프리카의 폭력적인 기독교 박해에 함께 맞서 주세요</a:t>
            </a:r>
            <a:r>
              <a:rPr lang="en-US" altLang="ko-KR" sz="1200" dirty="0">
                <a:cs typeface="함초롬바탕" panose="02030604000101010101" pitchFamily="18" charset="-127"/>
              </a:rPr>
              <a:t>.</a:t>
            </a:r>
            <a:endParaRPr lang="ko-KR" altLang="en-US" sz="12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61862" y="2332649"/>
            <a:ext cx="2711863" cy="3529013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 descr="텍스트이(가) 표시된 사진&#10;&#10;자동 생성된 설명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1864" y="2332648"/>
            <a:ext cx="2711862" cy="352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40688"/>
            <a:ext cx="12192000" cy="261731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160" y="768827"/>
            <a:ext cx="3184989" cy="2464624"/>
          </a:xfrm>
        </p:spPr>
        <p:txBody>
          <a:bodyPr>
            <a:normAutofit fontScale="90000"/>
          </a:bodyPr>
          <a:lstStyle/>
          <a:p>
            <a:r>
              <a:rPr lang="en-US" altLang="ko-KR" sz="2400" dirty="0">
                <a:solidFill>
                  <a:schemeClr val="tx1"/>
                </a:solidFill>
              </a:rPr>
              <a:t>Day 1. </a:t>
            </a:r>
            <a:r>
              <a:rPr lang="ko-KR" altLang="en-US" sz="2400" dirty="0">
                <a:solidFill>
                  <a:schemeClr val="tx1"/>
                </a:solidFill>
              </a:rPr>
              <a:t>사하라 이남 아프리카의 교회를 위해 기도합니다</a:t>
            </a:r>
            <a:r>
              <a:rPr lang="en-US" altLang="ko-KR" sz="2400" dirty="0">
                <a:solidFill>
                  <a:schemeClr val="tx1"/>
                </a:solidFill>
              </a:rPr>
              <a:t>.</a:t>
            </a:r>
            <a:r>
              <a:rPr lang="en-US" altLang="ko-KR" sz="2400" b="1" dirty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2400" b="1" dirty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20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</a:t>
            </a:r>
            <a:r>
              <a:rPr lang="en-US" altLang="ko-KR" sz="2000" b="1" i="0" dirty="0">
                <a:solidFill>
                  <a:schemeClr val="tx1">
                    <a:lumMod val="85000"/>
                  </a:schemeClr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for the Church in Sub-Saharan Africa. </a:t>
            </a:r>
            <a:br>
              <a:rPr lang="en-US" altLang="ko-KR" sz="2000" b="1" i="0" dirty="0">
                <a:solidFill>
                  <a:schemeClr val="tx1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6568" y="670761"/>
            <a:ext cx="7315200" cy="356992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/>
              <a:t>사하라 이남 아프리카 교회의 생존을 위해 기도합니다</a:t>
            </a:r>
            <a:r>
              <a:rPr lang="en-US" altLang="ko-KR" sz="1600" dirty="0"/>
              <a:t>. </a:t>
            </a:r>
            <a:r>
              <a:rPr lang="ko-KR" altLang="en-US" sz="1600" dirty="0"/>
              <a:t>기독교인들이 예수님을 굳게 붙잡을 수 있도록 도와주세요</a:t>
            </a:r>
            <a:r>
              <a:rPr lang="en-US" altLang="ko-KR" sz="16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600" dirty="0" err="1"/>
              <a:t>사헬</a:t>
            </a:r>
            <a:r>
              <a:rPr lang="ko-KR" altLang="en-US" sz="1600" dirty="0"/>
              <a:t> 지역 성도들을 위해 기도합니다</a:t>
            </a:r>
            <a:r>
              <a:rPr lang="en-US" altLang="ko-KR" sz="1600" dirty="0"/>
              <a:t>. </a:t>
            </a:r>
            <a:r>
              <a:rPr lang="ko-KR" altLang="en-US" sz="1600" dirty="0"/>
              <a:t>폭력과 살인으로 인해 생긴 트라우마를 치료해 주시고</a:t>
            </a:r>
            <a:r>
              <a:rPr lang="en-US" altLang="ko-KR" sz="1600" dirty="0"/>
              <a:t>, </a:t>
            </a:r>
            <a:r>
              <a:rPr lang="ko-KR" altLang="en-US" sz="1600" dirty="0"/>
              <a:t>이들의 마음을 위로하여 </a:t>
            </a:r>
            <a:r>
              <a:rPr lang="ko-KR" altLang="en-US" sz="1600" dirty="0" err="1"/>
              <a:t>주옵소서</a:t>
            </a:r>
            <a:r>
              <a:rPr lang="en-US" altLang="ko-KR" sz="160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60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600" dirty="0"/>
              <a:t>. </a:t>
            </a:r>
            <a:endParaRPr lang="ko-KR" altLang="en-US" sz="16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0827" y="3198498"/>
            <a:ext cx="3087322" cy="2177052"/>
          </a:xfrm>
        </p:spPr>
        <p:txBody>
          <a:bodyPr>
            <a:normAutofit/>
          </a:bodyPr>
          <a:lstStyle/>
          <a:p>
            <a:r>
              <a:rPr lang="ko-KR" altLang="en-US" sz="1400" dirty="0">
                <a:solidFill>
                  <a:schemeClr val="tx1"/>
                </a:solidFill>
              </a:rPr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sz="1400" dirty="0">
                <a:solidFill>
                  <a:schemeClr val="tx1"/>
                </a:solidFill>
              </a:rPr>
              <a:t>(</a:t>
            </a:r>
            <a:r>
              <a:rPr lang="ko-KR" altLang="en-US" sz="1400" dirty="0">
                <a:solidFill>
                  <a:schemeClr val="tx1"/>
                </a:solidFill>
              </a:rPr>
              <a:t>고후 </a:t>
            </a:r>
            <a:r>
              <a:rPr lang="en-US" altLang="ko-KR" sz="1400" dirty="0">
                <a:solidFill>
                  <a:schemeClr val="tx1"/>
                </a:solidFill>
              </a:rPr>
              <a:t>4:8-9)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06" y="1142999"/>
            <a:ext cx="2558765" cy="2574986"/>
          </a:xfrm>
        </p:spPr>
        <p:txBody>
          <a:bodyPr>
            <a:normAutofit fontScale="90000"/>
          </a:bodyPr>
          <a:lstStyle/>
          <a:p>
            <a:r>
              <a:rPr lang="en-US" altLang="ko-KR" sz="2700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700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700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700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2400" dirty="0"/>
            </a:br>
            <a:r>
              <a:rPr lang="en-US" altLang="ko-KR" sz="2400" dirty="0"/>
              <a:t>Pray for the leaders of sub-Saharan Africa.</a:t>
            </a:r>
            <a:endParaRPr lang="ko-KR" altLang="en-US" sz="24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912" y="1142998"/>
            <a:ext cx="7315200" cy="3549771"/>
          </a:xfrm>
        </p:spPr>
        <p:txBody>
          <a:bodyPr>
            <a:normAutofit/>
          </a:bodyPr>
          <a:lstStyle/>
          <a:p>
            <a:r>
              <a:rPr lang="ko-KR" altLang="en-US" sz="1600" dirty="0"/>
              <a:t>사하라 이남 아프리카의 혼란 속에서 안정을 찾을 수 있도록 기도해 주세요</a:t>
            </a:r>
            <a:r>
              <a:rPr lang="en-US" altLang="ko-KR" sz="1600" dirty="0"/>
              <a:t>. </a:t>
            </a:r>
            <a:r>
              <a:rPr lang="ko-KR" altLang="en-US" sz="1600" dirty="0"/>
              <a:t>특별히 정치 지도자들이 부족</a:t>
            </a:r>
            <a:r>
              <a:rPr lang="en-US" altLang="ko-KR" sz="1600" dirty="0"/>
              <a:t>, </a:t>
            </a:r>
            <a:r>
              <a:rPr lang="ko-KR" altLang="en-US" sz="1600" dirty="0"/>
              <a:t>종교</a:t>
            </a:r>
            <a:r>
              <a:rPr lang="en-US" altLang="ko-KR" sz="1600" dirty="0"/>
              <a:t>, </a:t>
            </a:r>
            <a:r>
              <a:rPr lang="ko-KR" altLang="en-US" sz="1600" dirty="0"/>
              <a:t>성별에 관계없이 모든 사람들이 평화롭게 살 수 있는 안전한 국가를 만들 수 있도록 기도해 주세요</a:t>
            </a:r>
            <a:r>
              <a:rPr lang="en-US" altLang="ko-KR" sz="1600" dirty="0"/>
              <a:t>.</a:t>
            </a:r>
          </a:p>
          <a:p>
            <a:r>
              <a:rPr lang="ko-KR" altLang="en-US" sz="1600" dirty="0"/>
              <a:t>현명한 지도자들이 경제 위기 가운데서도 국가를 안정적으로 이끌 수 있도록 기도해 주세요</a:t>
            </a:r>
            <a:r>
              <a:rPr lang="en-US" altLang="ko-KR" sz="1600" dirty="0"/>
              <a:t>.</a:t>
            </a:r>
          </a:p>
          <a:p>
            <a:r>
              <a:rPr lang="ko-KR" altLang="en-US" sz="1600" dirty="0"/>
              <a:t>박해를 받은 교회 지도자들을 위해 기도해 주세요</a:t>
            </a:r>
            <a:r>
              <a:rPr lang="en-US" altLang="ko-KR" sz="1600" dirty="0"/>
              <a:t>. </a:t>
            </a:r>
            <a:r>
              <a:rPr lang="ko-KR" altLang="en-US" sz="1600" dirty="0"/>
              <a:t>새 힘을 회복시켜 주시고</a:t>
            </a:r>
            <a:r>
              <a:rPr lang="en-US" altLang="ko-KR" sz="1600" dirty="0"/>
              <a:t>,</a:t>
            </a:r>
            <a:r>
              <a:rPr lang="ko-KR" altLang="en-US" sz="1600" dirty="0"/>
              <a:t> 다시 교회를 잘 인도할 수 있도록 영적으로 잘 준비시켜 주시도록 기도해 주세요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06" y="3907766"/>
            <a:ext cx="2558766" cy="1908400"/>
          </a:xfrm>
        </p:spPr>
        <p:txBody>
          <a:bodyPr>
            <a:normAutofit/>
          </a:bodyPr>
          <a:lstStyle/>
          <a:p>
            <a:r>
              <a:rPr lang="ko-KR" altLang="en-US" sz="1400" dirty="0">
                <a:solidFill>
                  <a:schemeClr val="tx1"/>
                </a:solidFill>
              </a:rPr>
              <a:t>임금들과 높은 지위에 있는 모든 사람들을 위하여 하라 이는 우리가 모든 경건과 단정함으로 고요하고 평안한 생활을 하려 함이라</a:t>
            </a:r>
            <a:endParaRPr lang="en-US" altLang="ko-KR" sz="1400" dirty="0">
              <a:solidFill>
                <a:schemeClr val="tx1"/>
              </a:solidFill>
            </a:endParaRPr>
          </a:p>
          <a:p>
            <a:r>
              <a:rPr lang="en-US" altLang="ko-KR" sz="1400" dirty="0">
                <a:solidFill>
                  <a:schemeClr val="tx1"/>
                </a:solidFill>
              </a:rPr>
              <a:t>(</a:t>
            </a:r>
            <a:r>
              <a:rPr lang="ko-KR" altLang="en-US" sz="1400" dirty="0" err="1">
                <a:solidFill>
                  <a:schemeClr val="tx1"/>
                </a:solidFill>
              </a:rPr>
              <a:t>딤전</a:t>
            </a:r>
            <a:r>
              <a:rPr lang="en-US" altLang="ko-KR" sz="1400" dirty="0">
                <a:solidFill>
                  <a:schemeClr val="tx1"/>
                </a:solidFill>
              </a:rPr>
              <a:t>2:2)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1050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0A8A315-64D6-4620-89B7-7E0CCBABE8FD}" type="datetime1">
              <a:rPr lang="ko-KR" altLang="en-US" smtClean="0"/>
              <a:pPr/>
              <a:t>2023-08-23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1050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r" defTabSz="914400" rtl="0" eaLnBrk="1" latinLnBrk="0" hangingPunct="1">
              <a:defRPr sz="1050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11</a:t>
            </a:fld>
            <a:endParaRPr lang="ko-KR" altLang="en-US" noProof="0" dirty="0"/>
          </a:p>
        </p:txBody>
      </p:sp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551" y="5095271"/>
            <a:ext cx="8932403" cy="136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사람, 의류이(가) 표시된 사진&#10;&#10;자동 생성된 설명">
            <a:extLst>
              <a:ext uri="{FF2B5EF4-FFF2-40B4-BE49-F238E27FC236}">
                <a16:creationId xmlns:a16="http://schemas.microsoft.com/office/drawing/2014/main" id="{E1E222E0-0D2C-3E7B-0268-9E55943AD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000" y="3038300"/>
            <a:ext cx="4912668" cy="327511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410CEC4B-CF4A-7C09-67A6-2FAF0972C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3866" y="762951"/>
            <a:ext cx="3718455" cy="973382"/>
          </a:xfrm>
        </p:spPr>
        <p:txBody>
          <a:bodyPr/>
          <a:lstStyle/>
          <a:p>
            <a:r>
              <a:rPr lang="ko-KR" altLang="en-US" b="1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아프리카의 청소년</a:t>
            </a:r>
            <a:br>
              <a:rPr lang="en-US" altLang="ko-KR" b="1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</a:br>
            <a:r>
              <a:rPr lang="en-US" altLang="ko-KR" b="1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Youth in Africa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F5D1428-0179-DCB6-03EE-C24188A7A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200" dirty="0">
                <a:solidFill>
                  <a:schemeClr val="tx1"/>
                </a:solidFill>
              </a:rPr>
              <a:t>2030</a:t>
            </a:r>
            <a:r>
              <a:rPr lang="ko-KR" altLang="en-US" sz="1200" dirty="0">
                <a:solidFill>
                  <a:schemeClr val="tx1"/>
                </a:solidFill>
              </a:rPr>
              <a:t>년까지 그들은 전 세계 청소년의 </a:t>
            </a:r>
            <a:r>
              <a:rPr lang="en-US" altLang="ko-KR" sz="1200" dirty="0">
                <a:solidFill>
                  <a:schemeClr val="tx1"/>
                </a:solidFill>
              </a:rPr>
              <a:t>42%</a:t>
            </a:r>
            <a:r>
              <a:rPr lang="ko-KR" altLang="en-US" sz="1200" dirty="0">
                <a:solidFill>
                  <a:schemeClr val="tx1"/>
                </a:solidFill>
              </a:rPr>
              <a:t>를 차지할 것으로 예상됩니다</a:t>
            </a:r>
            <a:r>
              <a:rPr lang="en-US" altLang="ko-KR" sz="1200" dirty="0">
                <a:solidFill>
                  <a:schemeClr val="tx1"/>
                </a:solidFill>
              </a:rPr>
              <a:t>.</a:t>
            </a:r>
            <a:r>
              <a:rPr lang="ko-KR" altLang="en-US" sz="1200" dirty="0">
                <a:solidFill>
                  <a:schemeClr val="tx1"/>
                </a:solidFill>
              </a:rPr>
              <a:t>니제르는 평균 연령이 </a:t>
            </a:r>
            <a:r>
              <a:rPr lang="en-US" altLang="ko-KR" sz="1200" dirty="0">
                <a:solidFill>
                  <a:schemeClr val="tx1"/>
                </a:solidFill>
              </a:rPr>
              <a:t>14.8</a:t>
            </a:r>
            <a:r>
              <a:rPr lang="ko-KR" altLang="en-US" sz="1200" dirty="0">
                <a:solidFill>
                  <a:schemeClr val="tx1"/>
                </a:solidFill>
              </a:rPr>
              <a:t>세로 아프리카에서 가장 젊은 나라입니다</a:t>
            </a:r>
            <a:r>
              <a:rPr lang="en-US" altLang="ko-KR" sz="1200" dirty="0">
                <a:solidFill>
                  <a:schemeClr val="tx1"/>
                </a:solidFill>
              </a:rPr>
              <a:t>. </a:t>
            </a:r>
            <a:r>
              <a:rPr lang="ko-KR" altLang="en-US" sz="1200" dirty="0">
                <a:solidFill>
                  <a:schemeClr val="tx1"/>
                </a:solidFill>
              </a:rPr>
              <a:t>이는 세계에서 가장 높은 출산율</a:t>
            </a:r>
            <a:r>
              <a:rPr lang="en-US" altLang="ko-KR" sz="1200" dirty="0">
                <a:solidFill>
                  <a:schemeClr val="tx1"/>
                </a:solidFill>
              </a:rPr>
              <a:t>(2018</a:t>
            </a:r>
            <a:r>
              <a:rPr lang="ko-KR" altLang="en-US" sz="1200" dirty="0">
                <a:solidFill>
                  <a:schemeClr val="tx1"/>
                </a:solidFill>
              </a:rPr>
              <a:t>년 여성 </a:t>
            </a:r>
            <a:r>
              <a:rPr lang="en-US" altLang="ko-KR" sz="1200" dirty="0">
                <a:solidFill>
                  <a:schemeClr val="tx1"/>
                </a:solidFill>
              </a:rPr>
              <a:t>1</a:t>
            </a:r>
            <a:r>
              <a:rPr lang="ko-KR" altLang="en-US" sz="1200" dirty="0">
                <a:solidFill>
                  <a:schemeClr val="tx1"/>
                </a:solidFill>
              </a:rPr>
              <a:t>인당 평균 </a:t>
            </a:r>
            <a:r>
              <a:rPr lang="en-US" altLang="ko-KR" sz="1200" dirty="0">
                <a:solidFill>
                  <a:schemeClr val="tx1"/>
                </a:solidFill>
              </a:rPr>
              <a:t>7.2</a:t>
            </a:r>
            <a:r>
              <a:rPr lang="ko-KR" altLang="en-US" sz="1200" dirty="0">
                <a:solidFill>
                  <a:schemeClr val="tx1"/>
                </a:solidFill>
              </a:rPr>
              <a:t>명의 자녀</a:t>
            </a:r>
            <a:r>
              <a:rPr lang="en-US" altLang="ko-KR" sz="1200" dirty="0">
                <a:solidFill>
                  <a:schemeClr val="tx1"/>
                </a:solidFill>
              </a:rPr>
              <a:t>)</a:t>
            </a:r>
            <a:r>
              <a:rPr lang="ko-KR" altLang="en-US" sz="1200" dirty="0">
                <a:solidFill>
                  <a:schemeClr val="tx1"/>
                </a:solidFill>
              </a:rPr>
              <a:t>을 기록하고 있다는 사실과 관련이 있습니다</a:t>
            </a:r>
            <a:r>
              <a:rPr lang="en-US" altLang="ko-KR" sz="1200" dirty="0">
                <a:solidFill>
                  <a:schemeClr val="tx1"/>
                </a:solidFill>
              </a:rPr>
              <a:t>.</a:t>
            </a:r>
          </a:p>
          <a:p>
            <a:r>
              <a:rPr lang="ko-KR" altLang="en-US" sz="1200" dirty="0">
                <a:solidFill>
                  <a:schemeClr val="tx1"/>
                </a:solidFill>
              </a:rPr>
              <a:t>콩고민주공화국의 평균 연령은 </a:t>
            </a:r>
            <a:r>
              <a:rPr lang="en-US" altLang="ko-KR" sz="1200" dirty="0">
                <a:solidFill>
                  <a:schemeClr val="tx1"/>
                </a:solidFill>
              </a:rPr>
              <a:t>19.5</a:t>
            </a:r>
            <a:r>
              <a:rPr lang="ko-KR" altLang="en-US" sz="1200" dirty="0">
                <a:solidFill>
                  <a:schemeClr val="tx1"/>
                </a:solidFill>
              </a:rPr>
              <a:t>세로 대륙에서 가장 높습니다</a:t>
            </a:r>
            <a:r>
              <a:rPr lang="en-US" altLang="ko-KR" sz="1200" dirty="0">
                <a:solidFill>
                  <a:schemeClr val="tx1"/>
                </a:solidFill>
              </a:rPr>
              <a:t>. </a:t>
            </a:r>
            <a:r>
              <a:rPr lang="ko-KR" altLang="en-US" sz="1200" dirty="0">
                <a:solidFill>
                  <a:schemeClr val="tx1"/>
                </a:solidFill>
              </a:rPr>
              <a:t>국제노동기구</a:t>
            </a:r>
            <a:r>
              <a:rPr lang="en-US" altLang="ko-KR" sz="1200" dirty="0">
                <a:solidFill>
                  <a:schemeClr val="tx1"/>
                </a:solidFill>
              </a:rPr>
              <a:t>(ILO, </a:t>
            </a:r>
            <a:r>
              <a:rPr lang="en-US" altLang="ko-KR" sz="1050" b="0" i="0" dirty="0">
                <a:solidFill>
                  <a:srgbClr val="404040"/>
                </a:solidFill>
                <a:effectLst/>
                <a:latin typeface="-apple-system"/>
              </a:rPr>
              <a:t>International </a:t>
            </a:r>
            <a:r>
              <a:rPr lang="en-US" altLang="ko-KR" sz="1050" b="0" i="0" dirty="0" err="1">
                <a:solidFill>
                  <a:srgbClr val="404040"/>
                </a:solidFill>
                <a:effectLst/>
                <a:latin typeface="-apple-system"/>
              </a:rPr>
              <a:t>Labour</a:t>
            </a:r>
            <a:r>
              <a:rPr lang="en-US" altLang="ko-KR" sz="1050" b="0" i="0" dirty="0">
                <a:solidFill>
                  <a:srgbClr val="404040"/>
                </a:solidFill>
                <a:effectLst/>
                <a:latin typeface="-apple-system"/>
              </a:rPr>
              <a:t> Organization) </a:t>
            </a:r>
            <a:r>
              <a:rPr lang="ko-KR" altLang="en-US" sz="1200" dirty="0">
                <a:solidFill>
                  <a:schemeClr val="tx1"/>
                </a:solidFill>
              </a:rPr>
              <a:t>는 아프리카의 청년 실업률이 </a:t>
            </a:r>
            <a:r>
              <a:rPr lang="en-US" altLang="ko-KR" sz="1200" dirty="0">
                <a:solidFill>
                  <a:schemeClr val="tx1"/>
                </a:solidFill>
              </a:rPr>
              <a:t>"</a:t>
            </a:r>
            <a:r>
              <a:rPr lang="ko-KR" altLang="en-US" sz="1200" dirty="0">
                <a:solidFill>
                  <a:schemeClr val="tx1"/>
                </a:solidFill>
              </a:rPr>
              <a:t>상대적으로 낮다</a:t>
            </a:r>
            <a:r>
              <a:rPr lang="en-US" altLang="ko-KR" sz="1200" dirty="0">
                <a:solidFill>
                  <a:schemeClr val="tx1"/>
                </a:solidFill>
              </a:rPr>
              <a:t>"</a:t>
            </a:r>
            <a:r>
              <a:rPr lang="ko-KR" altLang="en-US" sz="1200" dirty="0">
                <a:solidFill>
                  <a:schemeClr val="tx1"/>
                </a:solidFill>
              </a:rPr>
              <a:t>고 밝혔습니다</a:t>
            </a:r>
            <a:r>
              <a:rPr lang="en-US" altLang="ko-KR" sz="1200" dirty="0">
                <a:solidFill>
                  <a:schemeClr val="tx1"/>
                </a:solidFill>
              </a:rPr>
              <a:t>. </a:t>
            </a:r>
            <a:r>
              <a:rPr lang="ko-KR" altLang="en-US" sz="1200" dirty="0">
                <a:solidFill>
                  <a:schemeClr val="tx1"/>
                </a:solidFill>
              </a:rPr>
              <a:t>왜냐하면 젊은이들은 실제로 생존을 위해 일터로 내 몰리고 있기 때문입니다</a:t>
            </a:r>
            <a:r>
              <a:rPr lang="en-US" altLang="ko-KR" sz="1200" dirty="0">
                <a:solidFill>
                  <a:schemeClr val="tx1"/>
                </a:solidFill>
              </a:rPr>
              <a:t>. </a:t>
            </a:r>
            <a:r>
              <a:rPr lang="ko-KR" altLang="en-US" sz="1200" dirty="0">
                <a:solidFill>
                  <a:schemeClr val="tx1"/>
                </a:solidFill>
              </a:rPr>
              <a:t>하지만 그들은 열악한 근무 환경과 빈약한 고용 환경으로 인해 어려움을 겪는 경우가 많이 있습니다</a:t>
            </a:r>
            <a:r>
              <a:rPr lang="en-US" altLang="ko-KR" sz="1200" dirty="0">
                <a:solidFill>
                  <a:schemeClr val="tx1"/>
                </a:solidFill>
              </a:rPr>
              <a:t>. </a:t>
            </a:r>
            <a:r>
              <a:rPr lang="ko-KR" altLang="en-US" sz="1200" dirty="0">
                <a:solidFill>
                  <a:schemeClr val="tx1"/>
                </a:solidFill>
              </a:rPr>
              <a:t>이는 젊은 남성보다 젊은 여성에게 더 심각한 상태입니다</a:t>
            </a:r>
            <a:r>
              <a:rPr lang="en-US" altLang="ko-KR" sz="1200" dirty="0">
                <a:solidFill>
                  <a:schemeClr val="tx1"/>
                </a:solidFill>
              </a:rPr>
              <a:t>.</a:t>
            </a:r>
          </a:p>
          <a:p>
            <a:r>
              <a:rPr lang="ko-KR" altLang="en-US" sz="1200" dirty="0" err="1">
                <a:solidFill>
                  <a:schemeClr val="tx1"/>
                </a:solidFill>
              </a:rPr>
              <a:t>그렇긴</a:t>
            </a:r>
            <a:r>
              <a:rPr lang="ko-KR" altLang="en-US" sz="1200" dirty="0">
                <a:solidFill>
                  <a:schemeClr val="tx1"/>
                </a:solidFill>
              </a:rPr>
              <a:t> 하지만</a:t>
            </a:r>
            <a:r>
              <a:rPr lang="en-US" altLang="ko-KR" sz="1200" dirty="0">
                <a:solidFill>
                  <a:schemeClr val="tx1"/>
                </a:solidFill>
              </a:rPr>
              <a:t>, </a:t>
            </a:r>
            <a:r>
              <a:rPr lang="ko-KR" altLang="en-US" sz="1200" dirty="0">
                <a:solidFill>
                  <a:schemeClr val="tx1"/>
                </a:solidFill>
              </a:rPr>
              <a:t>아프리카는 세계에서 가장 빠르게 성장하는 경제의 중심지이며</a:t>
            </a:r>
            <a:r>
              <a:rPr lang="en-US" altLang="ko-KR" sz="1200" dirty="0">
                <a:solidFill>
                  <a:schemeClr val="tx1"/>
                </a:solidFill>
              </a:rPr>
              <a:t>, </a:t>
            </a:r>
            <a:r>
              <a:rPr lang="ko-KR" altLang="en-US" sz="1200" dirty="0">
                <a:solidFill>
                  <a:schemeClr val="tx1"/>
                </a:solidFill>
              </a:rPr>
              <a:t>이 젊은이들은 탄력 있고 창의적이며 기업가적입니다</a:t>
            </a:r>
            <a:r>
              <a:rPr lang="en-US" altLang="ko-KR" sz="1200" dirty="0">
                <a:solidFill>
                  <a:schemeClr val="tx1"/>
                </a:solidFill>
              </a:rPr>
              <a:t>. 10</a:t>
            </a:r>
            <a:r>
              <a:rPr lang="ko-KR" altLang="en-US" sz="1200" dirty="0">
                <a:solidFill>
                  <a:schemeClr val="tx1"/>
                </a:solidFill>
              </a:rPr>
              <a:t>명의 젊은 아프리카 기업가로부터 영감을 얻을 수도 있습니다</a:t>
            </a:r>
            <a:r>
              <a:rPr lang="en-US" altLang="ko-KR" sz="1200" dirty="0">
                <a:solidFill>
                  <a:schemeClr val="tx1"/>
                </a:solidFill>
              </a:rPr>
              <a:t>. </a:t>
            </a:r>
            <a:r>
              <a:rPr lang="ko-KR" altLang="en-US" sz="1200" dirty="0">
                <a:solidFill>
                  <a:schemeClr val="tx1"/>
                </a:solidFill>
              </a:rPr>
              <a:t>젊은이들이 폭력의 악순환에 빠지는 이유에는 배제와 소외</a:t>
            </a:r>
            <a:r>
              <a:rPr lang="en-US" altLang="ko-KR" sz="1200" dirty="0">
                <a:solidFill>
                  <a:schemeClr val="tx1"/>
                </a:solidFill>
              </a:rPr>
              <a:t>(</a:t>
            </a:r>
            <a:r>
              <a:rPr lang="ko-KR" altLang="en-US" sz="1200" dirty="0">
                <a:solidFill>
                  <a:schemeClr val="tx1"/>
                </a:solidFill>
              </a:rPr>
              <a:t>정책 개발과 정치 과정에서 </a:t>
            </a:r>
            <a:r>
              <a:rPr lang="en-US" altLang="ko-KR" sz="1200" dirty="0">
                <a:solidFill>
                  <a:schemeClr val="tx1"/>
                </a:solidFill>
              </a:rPr>
              <a:t>'</a:t>
            </a:r>
            <a:r>
              <a:rPr lang="ko-KR" altLang="en-US" sz="1200" dirty="0">
                <a:solidFill>
                  <a:schemeClr val="tx1"/>
                </a:solidFill>
              </a:rPr>
              <a:t>목소리 없음</a:t>
            </a:r>
            <a:r>
              <a:rPr lang="en-US" altLang="ko-KR" sz="1200" dirty="0">
                <a:solidFill>
                  <a:schemeClr val="tx1"/>
                </a:solidFill>
              </a:rPr>
              <a:t>'), </a:t>
            </a:r>
            <a:r>
              <a:rPr lang="ko-KR" altLang="en-US" sz="1200" dirty="0">
                <a:solidFill>
                  <a:schemeClr val="tx1"/>
                </a:solidFill>
              </a:rPr>
              <a:t>기회 부족</a:t>
            </a:r>
            <a:r>
              <a:rPr lang="en-US" altLang="ko-KR" sz="1200" dirty="0">
                <a:solidFill>
                  <a:schemeClr val="tx1"/>
                </a:solidFill>
              </a:rPr>
              <a:t>, </a:t>
            </a:r>
            <a:r>
              <a:rPr lang="ko-KR" altLang="en-US" sz="1200" dirty="0">
                <a:solidFill>
                  <a:schemeClr val="tx1"/>
                </a:solidFill>
              </a:rPr>
              <a:t>국가에 대한 불만 등이 있습니다</a:t>
            </a:r>
            <a:r>
              <a:rPr lang="en-US" altLang="ko-KR" sz="1200" dirty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200" dirty="0">
                <a:solidFill>
                  <a:schemeClr val="tx1"/>
                </a:solidFill>
              </a:rPr>
              <a:t>2017</a:t>
            </a:r>
            <a:r>
              <a:rPr lang="ko-KR" altLang="en-US" sz="1200" dirty="0">
                <a:solidFill>
                  <a:schemeClr val="tx1"/>
                </a:solidFill>
              </a:rPr>
              <a:t>년 유엔개발계획</a:t>
            </a:r>
            <a:r>
              <a:rPr lang="en-US" altLang="ko-KR" sz="1200" dirty="0">
                <a:solidFill>
                  <a:schemeClr val="tx1"/>
                </a:solidFill>
              </a:rPr>
              <a:t>(UNDP,</a:t>
            </a:r>
            <a:r>
              <a:rPr lang="en-US" altLang="ko-KR" sz="1050" b="0" i="0" dirty="0">
                <a:solidFill>
                  <a:srgbClr val="000000"/>
                </a:solidFill>
                <a:effectLst/>
                <a:latin typeface="-apple-system"/>
              </a:rPr>
              <a:t> United Nations Development </a:t>
            </a:r>
            <a:r>
              <a:rPr lang="en-US" altLang="ko-KR" sz="1050" b="0" i="0" dirty="0" err="1">
                <a:solidFill>
                  <a:srgbClr val="000000"/>
                </a:solidFill>
                <a:effectLst/>
                <a:latin typeface="-apple-system"/>
              </a:rPr>
              <a:t>Programme</a:t>
            </a:r>
            <a:r>
              <a:rPr lang="en-US" altLang="ko-KR" sz="1200" dirty="0">
                <a:solidFill>
                  <a:schemeClr val="tx1"/>
                </a:solidFill>
              </a:rPr>
              <a:t>) </a:t>
            </a:r>
            <a:r>
              <a:rPr lang="ko-KR" altLang="en-US" sz="1200" dirty="0">
                <a:solidFill>
                  <a:schemeClr val="tx1"/>
                </a:solidFill>
              </a:rPr>
              <a:t>보고서에 따르면 응답자의 </a:t>
            </a:r>
            <a:r>
              <a:rPr lang="en-US" altLang="ko-KR" sz="1200" dirty="0">
                <a:solidFill>
                  <a:schemeClr val="tx1"/>
                </a:solidFill>
              </a:rPr>
              <a:t>71%</a:t>
            </a:r>
            <a:r>
              <a:rPr lang="ko-KR" altLang="en-US" sz="1200" dirty="0">
                <a:solidFill>
                  <a:schemeClr val="tx1"/>
                </a:solidFill>
              </a:rPr>
              <a:t>가 정부군에 의해 사랑하는 사람이 살해되거나 체포된 후 폭력적인 극단주의 단체에 합류한 것으로 나타났습니다</a:t>
            </a:r>
            <a:r>
              <a:rPr lang="en-US" altLang="ko-KR" sz="1200" dirty="0">
                <a:solidFill>
                  <a:schemeClr val="tx1"/>
                </a:solidFill>
              </a:rPr>
              <a:t>. Ayuba</a:t>
            </a:r>
            <a:r>
              <a:rPr lang="ko-KR" altLang="en-US" sz="1200" dirty="0">
                <a:solidFill>
                  <a:schemeClr val="tx1"/>
                </a:solidFill>
              </a:rPr>
              <a:t>와 같은 젊은이들을 위한 트라우마 센터와 같은 사역의 중요성을 보여줍니다</a:t>
            </a:r>
            <a:r>
              <a:rPr lang="en-US" altLang="ko-KR" sz="1200" dirty="0">
                <a:solidFill>
                  <a:schemeClr val="tx1"/>
                </a:solidFill>
              </a:rPr>
              <a:t>!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FD3A843-3924-19B4-F8BB-9FA4C86EF0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82837" y="1736333"/>
            <a:ext cx="3718455" cy="130196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/>
              <a:t>우리는 이미 아프리카가 인구의 </a:t>
            </a:r>
            <a:r>
              <a:rPr lang="en-US" altLang="ko-KR" sz="1200" dirty="0"/>
              <a:t>60% </a:t>
            </a:r>
            <a:r>
              <a:rPr lang="ko-KR" altLang="en-US" sz="1200" dirty="0"/>
              <a:t>이상이 </a:t>
            </a:r>
            <a:r>
              <a:rPr lang="en-US" altLang="ko-KR" sz="1200" dirty="0"/>
              <a:t>25</a:t>
            </a:r>
            <a:r>
              <a:rPr lang="ko-KR" altLang="en-US" sz="1200" dirty="0"/>
              <a:t>세 미만이며</a:t>
            </a:r>
            <a:r>
              <a:rPr lang="en-US" altLang="ko-KR" sz="1200" dirty="0"/>
              <a:t>,</a:t>
            </a:r>
            <a:r>
              <a:rPr lang="ko-KR" altLang="en-US" sz="1200" dirty="0"/>
              <a:t> 세계에서 가장 젊은 대륙이라는 사실을 알고 있습니다</a:t>
            </a:r>
            <a:r>
              <a:rPr lang="en-US" altLang="ko-KR" sz="12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/>
              <a:t>하지만 아프리카의 청소년들에 대해 더 알아야 할 부분은 어떤 것이 있을까요</a:t>
            </a:r>
            <a:r>
              <a:rPr lang="en-US" altLang="ko-KR" sz="1200" dirty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83592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52" y="472611"/>
            <a:ext cx="2939142" cy="2151257"/>
          </a:xfrm>
        </p:spPr>
        <p:txBody>
          <a:bodyPr>
            <a:normAutofit/>
          </a:bodyPr>
          <a:lstStyle/>
          <a:p>
            <a:r>
              <a:rPr lang="en-US" altLang="ko-KR" dirty="0"/>
              <a:t>Day 3. </a:t>
            </a:r>
            <a:r>
              <a:rPr lang="ko-KR" altLang="en-US" dirty="0"/>
              <a:t>사하라 사막 이남 지역의 젊은이들을 위해 기도해 주세요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912" y="868680"/>
            <a:ext cx="7298852" cy="2560320"/>
          </a:xfrm>
        </p:spPr>
        <p:txBody>
          <a:bodyPr>
            <a:normAutofit/>
          </a:bodyPr>
          <a:lstStyle/>
          <a:p>
            <a:r>
              <a:rPr lang="ko-KR" altLang="en-US" sz="1400" dirty="0"/>
              <a:t>아프리카 인구의 </a:t>
            </a:r>
            <a:r>
              <a:rPr lang="en-US" altLang="ko-KR" sz="1400" dirty="0"/>
              <a:t>60% </a:t>
            </a:r>
            <a:r>
              <a:rPr lang="ko-KR" altLang="en-US" sz="1400" dirty="0"/>
              <a:t>이상이 </a:t>
            </a:r>
            <a:r>
              <a:rPr lang="en-US" altLang="ko-KR" sz="1400" dirty="0"/>
              <a:t>25</a:t>
            </a:r>
            <a:r>
              <a:rPr lang="ko-KR" altLang="en-US" sz="1400" dirty="0"/>
              <a:t>세 미만입니다</a:t>
            </a:r>
            <a:r>
              <a:rPr lang="en-US" altLang="ko-KR" sz="1400" dirty="0"/>
              <a:t>. </a:t>
            </a:r>
            <a:r>
              <a:rPr lang="ko-KR" altLang="en-US" sz="1400" dirty="0"/>
              <a:t>교회는 젊고 역동적이며 성장하고 있습니다</a:t>
            </a:r>
            <a:r>
              <a:rPr lang="en-US" altLang="ko-KR" sz="1400" dirty="0"/>
              <a:t>. </a:t>
            </a:r>
            <a:r>
              <a:rPr lang="ko-KR" altLang="en-US" sz="1400" dirty="0"/>
              <a:t>그러나 사하라 이남 아프리카에서는 폭력적인 박해로 젊은이들의 삶이 황폐화되고 있습니다</a:t>
            </a:r>
            <a:r>
              <a:rPr lang="en-US" altLang="ko-KR" sz="1400" dirty="0"/>
              <a:t>. </a:t>
            </a:r>
          </a:p>
          <a:p>
            <a:r>
              <a:rPr lang="ko-KR" altLang="en-US" sz="1400" dirty="0"/>
              <a:t>하나님</a:t>
            </a:r>
            <a:r>
              <a:rPr lang="en-US" altLang="ko-KR" sz="1400" dirty="0"/>
              <a:t>!</a:t>
            </a:r>
            <a:r>
              <a:rPr lang="ko-KR" altLang="en-US" sz="1400" dirty="0"/>
              <a:t> 사하라 사막 이남 아프리카의 젊은 그리스도인들을 보호하여 주세요</a:t>
            </a:r>
            <a:r>
              <a:rPr lang="en-US" altLang="ko-KR" sz="1400" dirty="0"/>
              <a:t>. </a:t>
            </a:r>
          </a:p>
          <a:p>
            <a:r>
              <a:rPr lang="ko-KR" altLang="en-US" sz="1400" dirty="0"/>
              <a:t>하나님</a:t>
            </a:r>
            <a:r>
              <a:rPr lang="en-US" altLang="ko-KR" sz="1400" dirty="0"/>
              <a:t>!</a:t>
            </a:r>
            <a:r>
              <a:rPr lang="ko-KR" altLang="en-US" sz="1400" dirty="0"/>
              <a:t> 젊은 성도들에게 힘과 은혜를 주셔서</a:t>
            </a:r>
            <a:r>
              <a:rPr lang="en-US" altLang="ko-KR" sz="1400" dirty="0"/>
              <a:t>,</a:t>
            </a:r>
            <a:r>
              <a:rPr lang="ko-KR" altLang="en-US" sz="1400" dirty="0"/>
              <a:t> 극심한 핍박에도 불구하고 예수님을 계속 따르게 해 주세요</a:t>
            </a:r>
            <a:r>
              <a:rPr lang="en-US" altLang="ko-KR" sz="1400" dirty="0"/>
              <a:t>.</a:t>
            </a:r>
          </a:p>
          <a:p>
            <a:r>
              <a:rPr lang="ko-KR" altLang="en-US" sz="1400" dirty="0"/>
              <a:t>트라우마 치료</a:t>
            </a:r>
            <a:r>
              <a:rPr lang="en-US" altLang="ko-KR" sz="1400" dirty="0"/>
              <a:t>, </a:t>
            </a:r>
            <a:r>
              <a:rPr lang="ko-KR" altLang="en-US" sz="1400" dirty="0"/>
              <a:t>영적 도움</a:t>
            </a:r>
            <a:r>
              <a:rPr lang="en-US" altLang="ko-KR" sz="1400" dirty="0"/>
              <a:t>, </a:t>
            </a:r>
            <a:r>
              <a:rPr lang="ko-KR" altLang="en-US" sz="1400" dirty="0"/>
              <a:t>기술 및 고용 훈련을 통해 올해 나이지리아에서 </a:t>
            </a:r>
            <a:r>
              <a:rPr lang="en-US" altLang="ko-KR" sz="1400" dirty="0"/>
              <a:t>42,000</a:t>
            </a:r>
            <a:r>
              <a:rPr lang="ko-KR" altLang="en-US" sz="1400" dirty="0"/>
              <a:t>명의 젊은 기독교인을 지원하고자 하는 </a:t>
            </a:r>
            <a:r>
              <a:rPr lang="en-US" altLang="ko-KR" sz="1400" dirty="0"/>
              <a:t>Open Doors</a:t>
            </a:r>
            <a:r>
              <a:rPr lang="ko-KR" altLang="en-US" sz="1400" dirty="0"/>
              <a:t>의 사역을 사용하여 주세요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2152" y="3302077"/>
            <a:ext cx="2836401" cy="2151257"/>
          </a:xfrm>
        </p:spPr>
        <p:txBody>
          <a:bodyPr/>
          <a:lstStyle/>
          <a:p>
            <a:r>
              <a:rPr lang="ko-KR" altLang="en-US" dirty="0">
                <a:solidFill>
                  <a:schemeClr val="tx1"/>
                </a:solidFill>
              </a:rPr>
              <a:t>대대로 주께서 행하시는 일을 크게 찬양하며 주의 능한 일을 </a:t>
            </a:r>
            <a:r>
              <a:rPr lang="ko-KR" altLang="en-US" dirty="0" err="1">
                <a:solidFill>
                  <a:schemeClr val="tx1"/>
                </a:solidFill>
              </a:rPr>
              <a:t>선포하리로다</a:t>
            </a:r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>
                <a:solidFill>
                  <a:schemeClr val="tx1"/>
                </a:solidFill>
              </a:rPr>
              <a:t>시</a:t>
            </a:r>
            <a:r>
              <a:rPr lang="en-US" altLang="ko-KR" dirty="0">
                <a:solidFill>
                  <a:schemeClr val="tx1"/>
                </a:solidFill>
              </a:rPr>
              <a:t>145:4)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8A315-64D6-4620-89B7-7E0CCBABE8FD}" type="datetime1">
              <a:rPr lang="ko-KR" altLang="en-US" smtClean="0"/>
              <a:pPr/>
              <a:t>2023-08-23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13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912" y="3406695"/>
            <a:ext cx="7298852" cy="334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D307C5A-A4E9-45ED-911E-BBC9E93394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838" y="845167"/>
            <a:ext cx="5181600" cy="4939184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스리랑카 북부 지방의 한 교회는 마을 폭도들의 공격을 받았습니다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폭도들의 공격은 교회에 큰 피해를 입혔습니다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일부 힌두교 극단주의 단체가 이 지역에서 활동하고 있기 때문에 목사님은 폭도들이 극단주의 단체의 일부일지도 모른다는 의구심을 갖고 있었습니다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rtl="0"/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13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일에도 또 다른 폭도들이 교회를 공격해 주일 예배를 방해했습니다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그들은 목사님을 위협하고 신자들을 겁에 질리게 했습니다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교회 문과 울타리가 부서졌습니다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rtl="0"/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목사님이 두 사건을 모두 경찰에 알렸음에도 불구하고 법적 조치는 취해지지 않고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폭도들이 교회를 공격하는 장면이 담긴 증거물과 영상자료만 요구했을 뿐입니다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rtl="0"/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경찰이 법적 조치를 취하지 않기 때문에 폭도들은 계속해서 교회와 목사님 가족들에 대한 공격을 멈추지 않고 있습니다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0" indent="0">
              <a:buNone/>
            </a:pP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기도 포인트</a:t>
            </a:r>
            <a:endParaRPr lang="en-US" altLang="ko-KR" sz="1200" dirty="0">
              <a:solidFill>
                <a:schemeClr val="tx1">
                  <a:alpha val="8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목사님과 가족들의 안전을 위해 기도해 주십시오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박해 한가운데 있을 때에 하나님의 지혜와 능력을 경험할 수 있도록 기도해 주십시오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교회 성도들을 위해 기도해 주십시오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그들이 주님을 믿는 믿음을 굳건하게 유지하고 두려움에 사로 잡히지 않도록 기도해 주십시오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목사님이 경찰과 당국으로부터 지원을 받을 수 있도록 기도해 주십시오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해당 지역의 관리들이 정의를 실현하고 더 이상의 방해나 공격 없이 교회 예배가 계속될 수 있도록 기도해 주십시오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200" dirty="0">
              <a:solidFill>
                <a:schemeClr val="tx1">
                  <a:alpha val="8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endParaRPr lang="en-US" altLang="ko-KR" sz="1200" dirty="0">
              <a:solidFill>
                <a:schemeClr val="tx1">
                  <a:alpha val="8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내용 개체 틀 4" descr="지상, 바닥, 블루, 야외이(가) 표시된 사진&#10;&#10;자동 생성된 설명">
            <a:extLst>
              <a:ext uri="{FF2B5EF4-FFF2-40B4-BE49-F238E27FC236}">
                <a16:creationId xmlns:a16="http://schemas.microsoft.com/office/drawing/2014/main" id="{B6123115-0E38-A964-C01D-44629906C46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15050" y="898914"/>
            <a:ext cx="5181600" cy="2455862"/>
          </a:xfr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312D9BD-DC27-46DC-9C76-8EE3FDD42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25429"/>
            <a:ext cx="10515600" cy="819738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dirty="0"/>
              <a:t>#</a:t>
            </a:r>
            <a:r>
              <a:rPr lang="ko-KR" altLang="en-US" dirty="0"/>
              <a:t>스리랑카</a:t>
            </a:r>
            <a:r>
              <a:rPr lang="en-US" altLang="ko-KR" dirty="0"/>
              <a:t>: </a:t>
            </a:r>
            <a:r>
              <a:rPr lang="ko-KR" altLang="en-US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주일예배 중단 및 교회 공격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날짜 개체 틀 30">
            <a:extLst>
              <a:ext uri="{FF2B5EF4-FFF2-40B4-BE49-F238E27FC236}">
                <a16:creationId xmlns:a16="http://schemas.microsoft.com/office/drawing/2014/main" id="{3357F65D-3D58-480C-B301-77A72059929A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99335" y="6421526"/>
            <a:ext cx="3322638" cy="365125"/>
          </a:xfrm>
        </p:spPr>
        <p:txBody>
          <a:bodyPr rtlCol="0"/>
          <a:lstStyle/>
          <a:p>
            <a:r>
              <a:rPr lang="ko-KR" altLang="en-US" sz="10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10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바닥글 개체 틀 31">
            <a:extLst>
              <a:ext uri="{FF2B5EF4-FFF2-40B4-BE49-F238E27FC236}">
                <a16:creationId xmlns:a16="http://schemas.microsoft.com/office/drawing/2014/main" id="{E8F197E9-9EE5-4C27-93B9-2E44E0ED5AC3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1500027" cy="365125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2023-08-22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3" name="슬라이드 번호 개체 틀 32">
            <a:extLst>
              <a:ext uri="{FF2B5EF4-FFF2-40B4-BE49-F238E27FC236}">
                <a16:creationId xmlns:a16="http://schemas.microsoft.com/office/drawing/2014/main" id="{8D0E8400-C1CB-4DB2-BF78-421C9EECDC7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777538" y="6356350"/>
            <a:ext cx="1414462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14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 descr="야외, 나무, 부지, 하늘이(가) 표시된 사진&#10;&#10;자동 생성된 설명">
            <a:extLst>
              <a:ext uri="{FF2B5EF4-FFF2-40B4-BE49-F238E27FC236}">
                <a16:creationId xmlns:a16="http://schemas.microsoft.com/office/drawing/2014/main" id="{D4ACB3B8-2883-2C03-0DB2-756894D0C5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050" y="3616164"/>
            <a:ext cx="5181600" cy="245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201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FC25790-2B29-8436-6082-929661AA6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565" y="736809"/>
            <a:ext cx="9902952" cy="459475"/>
          </a:xfrm>
        </p:spPr>
        <p:txBody>
          <a:bodyPr>
            <a:normAutofit fontScale="90000"/>
          </a:bodyPr>
          <a:lstStyle/>
          <a:p>
            <a:r>
              <a:rPr lang="ko-KR" altLang="en-US" sz="2400" dirty="0"/>
              <a:t>박해현장</a:t>
            </a:r>
            <a:r>
              <a:rPr lang="en-US" altLang="ko-KR" sz="2400" dirty="0"/>
              <a:t>: #</a:t>
            </a:r>
            <a:r>
              <a:rPr lang="ko-KR" altLang="en-US" sz="2400" dirty="0"/>
              <a:t>북한의 기독교 박해 중단과 지하교회 성도들을 위해 기도합니다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DB7C60-F82A-6A0C-86D1-6520759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박해 받는 </a:t>
            </a:r>
            <a:r>
              <a:rPr lang="ko-KR" altLang="en-US" dirty="0"/>
              <a:t>교회를 위한 기도</a:t>
            </a:r>
            <a:endParaRPr lang="ko-KR" altLang="en-US" noProof="0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49F76678-C152-AEA9-0399-1B8A4BBED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4790" y="1561672"/>
            <a:ext cx="5321209" cy="3734947"/>
          </a:xfrm>
        </p:spPr>
        <p:txBody>
          <a:bodyPr>
            <a:normAutofit/>
          </a:bodyPr>
          <a:lstStyle/>
          <a:p>
            <a:pPr algn="just" fontAlgn="base"/>
            <a:r>
              <a:rPr lang="ko-KR" altLang="en-US" sz="1200" dirty="0">
                <a:solidFill>
                  <a:srgbClr val="000000"/>
                </a:solidFill>
                <a:latin typeface="se-nanumgothic"/>
              </a:rPr>
              <a:t>해외 북한 선교현장을 위해</a:t>
            </a:r>
            <a:r>
              <a:rPr lang="en-US" altLang="ko-KR" sz="1200" dirty="0">
                <a:solidFill>
                  <a:srgbClr val="000000"/>
                </a:solidFill>
                <a:latin typeface="se-nanumgothic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se-nanumgothic"/>
              </a:rPr>
              <a:t>특별히 중국을 위해 기도합니다</a:t>
            </a:r>
            <a:r>
              <a:rPr lang="en-US" altLang="ko-KR" sz="12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1200" dirty="0">
                <a:solidFill>
                  <a:srgbClr val="000000"/>
                </a:solidFill>
                <a:latin typeface="se-nanumgothic"/>
              </a:rPr>
              <a:t>중국은 북한 선교에 있어 절대 빼놓을 수 없는 중요한 </a:t>
            </a:r>
            <a:r>
              <a:rPr lang="ko-KR" altLang="en-US" sz="1200" dirty="0" err="1">
                <a:solidFill>
                  <a:srgbClr val="000000"/>
                </a:solidFill>
                <a:latin typeface="se-nanumgothic"/>
              </a:rPr>
              <a:t>선교현장입니다</a:t>
            </a:r>
            <a:r>
              <a:rPr lang="en-US" altLang="ko-KR" sz="12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1200" dirty="0">
                <a:solidFill>
                  <a:srgbClr val="000000"/>
                </a:solidFill>
                <a:latin typeface="se-nanumgothic"/>
              </a:rPr>
              <a:t>그렇지만 코로나 </a:t>
            </a:r>
            <a:r>
              <a:rPr lang="en-US" altLang="ko-KR" sz="1200" dirty="0">
                <a:solidFill>
                  <a:srgbClr val="000000"/>
                </a:solidFill>
                <a:latin typeface="se-nanumgothic"/>
              </a:rPr>
              <a:t>19 </a:t>
            </a:r>
            <a:r>
              <a:rPr lang="ko-KR" altLang="en-US" sz="1200" dirty="0">
                <a:solidFill>
                  <a:srgbClr val="000000"/>
                </a:solidFill>
                <a:latin typeface="se-nanumgothic"/>
              </a:rPr>
              <a:t>팬데믹 기간 동안에는 제로코로나 정책으로 인해 제대로 된 사역이 불가능했고</a:t>
            </a:r>
            <a:r>
              <a:rPr lang="en-US" altLang="ko-KR" sz="1200" dirty="0">
                <a:solidFill>
                  <a:srgbClr val="000000"/>
                </a:solidFill>
                <a:latin typeface="se-nanumgothic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se-nanumgothic"/>
              </a:rPr>
              <a:t>팬데믹 이후에도 사회통제</a:t>
            </a:r>
            <a:r>
              <a:rPr lang="en-US" altLang="ko-KR" sz="1200" dirty="0">
                <a:solidFill>
                  <a:srgbClr val="000000"/>
                </a:solidFill>
                <a:latin typeface="se-nanumgothic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se-nanumgothic"/>
              </a:rPr>
              <a:t>종교통제 정책이 강화되는 추세여서 선교에 큰 어려움이 되고 있습니다</a:t>
            </a:r>
            <a:r>
              <a:rPr lang="en-US" altLang="ko-KR" sz="1200" dirty="0">
                <a:solidFill>
                  <a:srgbClr val="000000"/>
                </a:solidFill>
                <a:latin typeface="se-nanumgothic"/>
              </a:rPr>
              <a:t>. </a:t>
            </a:r>
          </a:p>
          <a:p>
            <a:pPr algn="just" fontAlgn="base"/>
            <a:r>
              <a:rPr lang="ko-KR" altLang="en-US" sz="1200" dirty="0">
                <a:solidFill>
                  <a:srgbClr val="000000"/>
                </a:solidFill>
                <a:latin typeface="se-nanumgothic"/>
              </a:rPr>
              <a:t>특히 지난 </a:t>
            </a:r>
            <a:r>
              <a:rPr lang="en-US" altLang="ko-KR" sz="1200" dirty="0">
                <a:solidFill>
                  <a:srgbClr val="000000"/>
                </a:solidFill>
                <a:latin typeface="se-nanumgothic"/>
              </a:rPr>
              <a:t>7</a:t>
            </a:r>
            <a:r>
              <a:rPr lang="ko-KR" altLang="en-US" sz="1200" dirty="0">
                <a:solidFill>
                  <a:srgbClr val="000000"/>
                </a:solidFill>
                <a:latin typeface="se-nanumgothic"/>
              </a:rPr>
              <a:t>월 </a:t>
            </a:r>
            <a:r>
              <a:rPr lang="en-US" altLang="ko-KR" sz="1200" dirty="0">
                <a:solidFill>
                  <a:srgbClr val="000000"/>
                </a:solidFill>
                <a:latin typeface="se-nanumgothic"/>
              </a:rPr>
              <a:t>1</a:t>
            </a:r>
            <a:r>
              <a:rPr lang="ko-KR" altLang="en-US" sz="1200" dirty="0">
                <a:solidFill>
                  <a:srgbClr val="000000"/>
                </a:solidFill>
                <a:latin typeface="se-nanumgothic"/>
              </a:rPr>
              <a:t>일부터 시행된 반간첩법 개정안에 따라 북한을 대상으로 한 선교 활동이 간첩혐의로 처벌받을 가능성이 높아져 큰 우려를 낳고 있습니다</a:t>
            </a:r>
            <a:r>
              <a:rPr lang="en-US" altLang="ko-KR" sz="12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1200" dirty="0">
                <a:solidFill>
                  <a:srgbClr val="000000"/>
                </a:solidFill>
                <a:latin typeface="se-nanumgothic"/>
              </a:rPr>
              <a:t>어려워지는 중국의 선교환경에 맞는 창의적인 방법이 개발되도록 기도합시다</a:t>
            </a:r>
            <a:r>
              <a:rPr lang="en-US" altLang="ko-KR" sz="12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1200" dirty="0">
                <a:solidFill>
                  <a:srgbClr val="000000"/>
                </a:solidFill>
                <a:latin typeface="se-nanumgothic"/>
              </a:rPr>
              <a:t>사역자들이 새로운 환경에 잘 적응하는 가운데 안전하고 조심스럽게 사역을 진행할 수 있도록 기도합시다</a:t>
            </a:r>
            <a:r>
              <a:rPr lang="en-US" altLang="ko-KR" sz="12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1200" dirty="0">
                <a:solidFill>
                  <a:srgbClr val="000000"/>
                </a:solidFill>
                <a:latin typeface="se-nanumgothic"/>
              </a:rPr>
              <a:t>더 나아가 이러한 난관들이 북한 선교 현장을 더욱 정결하게 하고 더욱 하나님 중심으로 사역하게 되는 축복으로 활용될 수 있도록 기도합시다</a:t>
            </a:r>
            <a:r>
              <a:rPr lang="en-US" altLang="ko-KR" sz="1200" dirty="0">
                <a:solidFill>
                  <a:srgbClr val="000000"/>
                </a:solidFill>
                <a:latin typeface="se-nanumgothic"/>
              </a:rPr>
              <a:t>. </a:t>
            </a:r>
            <a:endParaRPr lang="en-US" altLang="ko-KR" sz="1400" dirty="0">
              <a:solidFill>
                <a:srgbClr val="000000"/>
              </a:solidFill>
              <a:latin typeface="se-nanumgothic"/>
            </a:endParaRPr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06F6BE45-C94B-3A17-E91A-65E43C288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3931" y="1561672"/>
            <a:ext cx="4658265" cy="2742908"/>
          </a:xfrm>
        </p:spPr>
        <p:txBody>
          <a:bodyPr>
            <a:normAutofit lnSpcReduction="10000"/>
          </a:bodyPr>
          <a:lstStyle/>
          <a:p>
            <a:r>
              <a:rPr lang="en-US" altLang="ko-KR" sz="1000" dirty="0">
                <a:solidFill>
                  <a:srgbClr val="000000"/>
                </a:solidFill>
              </a:rPr>
              <a:t>​</a:t>
            </a:r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하나님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김정욱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(2013), </a:t>
            </a:r>
            <a:r>
              <a:rPr lang="ko-KR" altLang="en-US" sz="1100" b="0" i="0" dirty="0" err="1">
                <a:solidFill>
                  <a:srgbClr val="BB005C"/>
                </a:solidFill>
                <a:effectLst/>
              </a:rPr>
              <a:t>김국기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(2014), </a:t>
            </a:r>
            <a:r>
              <a:rPr lang="ko-KR" altLang="en-US" sz="1100" b="0" i="0" dirty="0" err="1">
                <a:solidFill>
                  <a:srgbClr val="BB005C"/>
                </a:solidFill>
                <a:effectLst/>
              </a:rPr>
              <a:t>최춘길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(2014)</a:t>
            </a:r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선교사와 </a:t>
            </a:r>
            <a:r>
              <a:rPr lang="ko-KR" altLang="en-US" sz="1100" b="0" i="0" dirty="0" err="1">
                <a:solidFill>
                  <a:srgbClr val="BB005C"/>
                </a:solidFill>
                <a:effectLst/>
              </a:rPr>
              <a:t>탈북민</a:t>
            </a:r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 출신 김원호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(2016), </a:t>
            </a:r>
            <a:r>
              <a:rPr lang="ko-KR" altLang="en-US" sz="1100" b="0" i="0" dirty="0" err="1">
                <a:solidFill>
                  <a:srgbClr val="BB005C"/>
                </a:solidFill>
                <a:effectLst/>
              </a:rPr>
              <a:t>함진우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(2016), </a:t>
            </a:r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고현철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(2016)</a:t>
            </a:r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씨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그리고 조선족 사역자들은 여전히 북한에 억류되어 있습니다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. </a:t>
            </a:r>
          </a:p>
          <a:p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북한의 지하교회에서 예배를 드리다가 체포된 성도들을 주께서 보호해 주시고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당의 탄압과 형벌의 두려움도 끊을 수 없는 주의 사랑이 북한에 널리 전파되게 </a:t>
            </a:r>
            <a:r>
              <a:rPr lang="ko-KR" altLang="en-US" sz="1100" b="0" i="0" dirty="0" err="1">
                <a:solidFill>
                  <a:srgbClr val="BB005C"/>
                </a:solidFill>
                <a:effectLst/>
              </a:rPr>
              <a:t>하옵소서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. </a:t>
            </a:r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혹독한 감시 속에서도 신앙의 뿌리를 잃지 않고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그 자손에게도 고난의 길을 권하며 하나님의 법도를 기억하고 행하는 지하교인을 통해 이 땅의 소망을 보게 됩니다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. </a:t>
            </a:r>
            <a:endParaRPr lang="ko-KR" altLang="en-US" sz="1100" b="0" i="0" dirty="0">
              <a:solidFill>
                <a:srgbClr val="000000"/>
              </a:solidFill>
              <a:effectLst/>
            </a:endParaRPr>
          </a:p>
          <a:p>
            <a:pPr algn="just" fontAlgn="base"/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​서로를 감시하고 고발하며 신뢰가 사라진 사회 속에서 인간성을 상실해 가는 북한 주민을 불쌍히 </a:t>
            </a:r>
            <a:r>
              <a:rPr lang="ko-KR" altLang="en-US" sz="1100" b="0" i="0" dirty="0" err="1">
                <a:solidFill>
                  <a:srgbClr val="BB005C"/>
                </a:solidFill>
                <a:effectLst/>
              </a:rPr>
              <a:t>여기사</a:t>
            </a:r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 주의 은혜로 복음을 들려주시고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원래의 존귀한 생명을 회복케 하소서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. </a:t>
            </a:r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지금도 숨죽여 예배하는 성도들의 기도에 이 땅의 우상 숭배와 독재 정권이 속히 무너져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자유롭게 주님을 찬양하며 북한과 열방에 복음을 전하는 그날이 오게 </a:t>
            </a:r>
            <a:r>
              <a:rPr lang="ko-KR" altLang="en-US" sz="1100" b="0" i="0" dirty="0" err="1">
                <a:solidFill>
                  <a:srgbClr val="BB005C"/>
                </a:solidFill>
                <a:effectLst/>
              </a:rPr>
              <a:t>하옵소서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.</a:t>
            </a:r>
            <a:endParaRPr lang="ko-KR" altLang="en-US" sz="1100" b="0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E98BD617-2263-883D-7F30-577BE6FAB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F50F093-1C7C-4148-7391-6DA217FBA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15</a:t>
            </a:fld>
            <a:endParaRPr lang="ko-KR" altLang="en-US" noProof="0"/>
          </a:p>
        </p:txBody>
      </p:sp>
      <p:pic>
        <p:nvPicPr>
          <p:cNvPr id="11" name="그림 10" descr="야외, 하늘, 파노라마, 산이(가) 표시된 사진&#10;&#10;자동 생성된 설명">
            <a:extLst>
              <a:ext uri="{FF2B5EF4-FFF2-40B4-BE49-F238E27FC236}">
                <a16:creationId xmlns:a16="http://schemas.microsoft.com/office/drawing/2014/main" id="{AFD1DC82-BA11-0854-EFDD-EBAA8C41C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88696"/>
            <a:ext cx="12192000" cy="246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459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8672" y="1466967"/>
            <a:ext cx="3389278" cy="526619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i="1" dirty="0">
                <a:solidFill>
                  <a:schemeClr val="tx1"/>
                </a:solidFill>
              </a:rPr>
              <a:t>오픈도어</a:t>
            </a:r>
            <a:endParaRPr lang="ko-KR" altLang="en-US" sz="2000" i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200" y="1993586"/>
            <a:ext cx="3389278" cy="1543726"/>
          </a:xfrm>
        </p:spPr>
        <p:txBody>
          <a:bodyPr rtlCol="0">
            <a:normAutofit fontScale="85000" lnSpcReduction="1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황자경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민태홍</a:t>
            </a:r>
            <a:r>
              <a:rPr lang="en-US" altLang="ko-KR" sz="1400" dirty="0"/>
              <a:t>, </a:t>
            </a:r>
            <a:r>
              <a:rPr lang="ko-KR" altLang="en-US" sz="1400" dirty="0"/>
              <a:t>김하영</a:t>
            </a:r>
            <a:r>
              <a:rPr lang="en-US" altLang="ko-KR" sz="1400" dirty="0"/>
              <a:t>, </a:t>
            </a:r>
            <a:r>
              <a:rPr lang="ko-KR" altLang="en-US" sz="1400" dirty="0"/>
              <a:t>박인영 간사를 축복하시고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오픈도어의 소명을 따라 헌신하도록</a:t>
            </a:r>
            <a:endParaRPr lang="en-US" altLang="ko-KR" sz="1400" dirty="0"/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51369" y="146696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1600" i="1" dirty="0">
                <a:solidFill>
                  <a:schemeClr val="tx1"/>
                </a:solidFill>
              </a:rPr>
              <a:t>100</a:t>
            </a:r>
            <a:r>
              <a:rPr lang="ko-KR" altLang="en-US" sz="1600" i="1" dirty="0">
                <a:solidFill>
                  <a:schemeClr val="tx1"/>
                </a:solidFill>
              </a:rPr>
              <a:t>년 기도운동을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51369" y="2036407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모든 참가자들이 주님의 마음을 품고</a:t>
            </a:r>
            <a:r>
              <a:rPr lang="en-US" altLang="ko-KR" sz="1100" dirty="0">
                <a:latin typeface="roboto" panose="02000000000000000000" pitchFamily="2" charset="0"/>
              </a:rPr>
              <a:t>, </a:t>
            </a:r>
            <a:r>
              <a:rPr lang="ko-KR" altLang="en-US" sz="1100" dirty="0">
                <a:latin typeface="roboto" panose="02000000000000000000" pitchFamily="2" charset="0"/>
              </a:rPr>
              <a:t>박해 받는 교회를 향한 주님의 마음을 </a:t>
            </a:r>
            <a:r>
              <a:rPr lang="ko-KR" altLang="en-US" sz="1100" dirty="0" err="1">
                <a:latin typeface="roboto" panose="02000000000000000000" pitchFamily="2" charset="0"/>
              </a:rPr>
              <a:t>깨달아</a:t>
            </a:r>
            <a:r>
              <a:rPr lang="ko-KR" altLang="en-US" sz="1100" dirty="0">
                <a:latin typeface="roboto" panose="02000000000000000000" pitchFamily="2" charset="0"/>
              </a:rPr>
              <a:t> 우리의 사명을 일깨우는 은혜가 있게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세우신 강사들을 통하여 아버지의 긍휼한 마음이 잘 전달되게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오픈도어와 함께 마음을 합하여 기도할 용사들을 붙여 </a:t>
            </a:r>
            <a:r>
              <a:rPr lang="ko-KR" altLang="en-US" sz="1100" dirty="0" err="1">
                <a:latin typeface="roboto" panose="02000000000000000000" pitchFamily="2" charset="0"/>
              </a:rPr>
              <a:t>주옵소서</a:t>
            </a:r>
            <a:r>
              <a:rPr lang="en-US" altLang="ko-KR" sz="1100" dirty="0">
                <a:latin typeface="roboto" panose="02000000000000000000" pitchFamily="2" charset="0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33555" y="1466967"/>
            <a:ext cx="3493830" cy="526619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en-US" altLang="ko-KR" sz="1600" b="1" i="0" dirty="0">
                <a:solidFill>
                  <a:schemeClr val="tx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Arise Africa - Standing Up To Violent Persecution </a:t>
            </a:r>
            <a:endParaRPr lang="ko-KR" altLang="en-US" sz="1100" i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036110"/>
            <a:ext cx="3493830" cy="1771538"/>
          </a:xfrm>
        </p:spPr>
        <p:txBody>
          <a:bodyPr rtlCol="0">
            <a:normAutofit lnSpcReduction="10000"/>
          </a:bodyPr>
          <a:lstStyle/>
          <a:p>
            <a:pPr marL="0" indent="0" algn="just">
              <a:buNone/>
            </a:pPr>
            <a:r>
              <a:rPr lang="ko-KR" altLang="en-US" sz="1100" dirty="0"/>
              <a:t>아프리카에는 세계 어느 곳보다 많은 기독교인이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가장 최근의 </a:t>
            </a:r>
            <a:r>
              <a:rPr lang="en-US" altLang="ko-KR" sz="1100" dirty="0"/>
              <a:t>Open Doors </a:t>
            </a:r>
            <a:r>
              <a:rPr lang="ko-KR" altLang="en-US" sz="1100" dirty="0"/>
              <a:t>조사에 따르면 </a:t>
            </a:r>
            <a:r>
              <a:rPr lang="en-US" altLang="ko-KR" sz="1100" dirty="0"/>
              <a:t>2022</a:t>
            </a:r>
            <a:r>
              <a:rPr lang="ko-KR" altLang="en-US" sz="1100" dirty="0"/>
              <a:t>년에 신앙 때문에 살해된 기독교인의 최소 </a:t>
            </a:r>
            <a:r>
              <a:rPr lang="en-US" altLang="ko-KR" sz="1100" dirty="0"/>
              <a:t>95%</a:t>
            </a:r>
            <a:r>
              <a:rPr lang="ko-KR" altLang="en-US" sz="1100" dirty="0"/>
              <a:t>가 사하라 사막 이남 아프리카에서 살해된 것으로 추정됩니다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 중 대다수는 나이지리아에 있습니다</a:t>
            </a:r>
            <a:r>
              <a:rPr lang="en-US" altLang="ko-KR" sz="1100" dirty="0"/>
              <a:t>. </a:t>
            </a:r>
          </a:p>
          <a:p>
            <a:pPr marL="0" indent="0" algn="just">
              <a:buNone/>
            </a:pPr>
            <a:r>
              <a:rPr lang="ko-KR" altLang="en-US" sz="1100" dirty="0"/>
              <a:t>사하라 사막 이남 아프리카 전역에서 기독교인에 대한 폭력은 상상조차 할 수 없습니다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세상은 주목하지 않고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설상가상으로 이 땅의 기독교인들은 눈치조차 채지 못하고 있습니다</a:t>
            </a:r>
            <a:r>
              <a:rPr lang="en-US" altLang="ko-KR" sz="1100" dirty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2023-08-22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935474" y="3960825"/>
            <a:ext cx="3083680" cy="2090785"/>
          </a:xfrm>
          <a:prstGeom prst="rect">
            <a:avLst/>
          </a:prstGeom>
        </p:spPr>
      </p:pic>
      <p:pic>
        <p:nvPicPr>
          <p:cNvPr id="12" name="그림 개체 틀 88">
            <a:extLst>
              <a:ext uri="{FF2B5EF4-FFF2-40B4-BE49-F238E27FC236}">
                <a16:creationId xmlns:a16="http://schemas.microsoft.com/office/drawing/2014/main" id="{D8E9C840-1FB2-39A1-19FD-62B369FAF5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842" r="22842"/>
          <a:stretch/>
        </p:blipFill>
        <p:spPr>
          <a:xfrm>
            <a:off x="0" y="3960826"/>
            <a:ext cx="935474" cy="209078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505640" y="3960825"/>
            <a:ext cx="6349659" cy="2090785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1530" y="3960825"/>
            <a:ext cx="4878502" cy="209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8A0C7D-16FA-4B97-B517-3ECFCDEC5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70936D7-4AFC-4CF6-98CC-6A2DD4AC3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5"/>
            <a:ext cx="5009643" cy="3197413"/>
          </a:xfrm>
        </p:spPr>
        <p:txBody>
          <a:bodyPr rtlCol="0"/>
          <a:lstStyle/>
          <a:p>
            <a:pPr rtl="0"/>
            <a:r>
              <a:rPr lang="ko-KR" altLang="en-US" dirty="0" err="1"/>
              <a:t>김경복선교사</a:t>
            </a:r>
            <a:endParaRPr lang="en-US" altLang="ko-KR" dirty="0"/>
          </a:p>
          <a:p>
            <a:pPr rtl="0"/>
            <a:r>
              <a:rPr lang="en-US" altLang="ko-KR" dirty="0">
                <a:hlinkClick r:id="rId3"/>
              </a:rPr>
              <a:t>odsk@opendoors.or.kr</a:t>
            </a:r>
            <a:endParaRPr lang="en-US" altLang="ko-KR" dirty="0"/>
          </a:p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  <a:hlinkClick r:id="rId4"/>
              </a:rPr>
              <a:t>http://opendoors.or.kr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개체 틀 5" descr="보드와 바다를 달리는 세 명의 서퍼 사진">
            <a:extLst>
              <a:ext uri="{FF2B5EF4-FFF2-40B4-BE49-F238E27FC236}">
                <a16:creationId xmlns:a16="http://schemas.microsoft.com/office/drawing/2014/main" id="{A10C84DF-B0D7-4959-900F-6375E5D1B2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3680" y="1883664"/>
            <a:ext cx="5614416" cy="4114800"/>
          </a:xfrm>
        </p:spPr>
      </p:pic>
      <p:sp>
        <p:nvSpPr>
          <p:cNvPr id="28" name="슬라이드 번호 개체 틀 27">
            <a:extLst>
              <a:ext uri="{FF2B5EF4-FFF2-40B4-BE49-F238E27FC236}">
                <a16:creationId xmlns:a16="http://schemas.microsoft.com/office/drawing/2014/main" id="{F5D32EC3-AB51-4BC4-B69A-67849B3FF0B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57919" y="6382512"/>
            <a:ext cx="500997" cy="365125"/>
          </a:xfrm>
        </p:spPr>
        <p:txBody>
          <a:bodyPr rtlCol="0"/>
          <a:lstStyle/>
          <a:p>
            <a:pPr rtl="0"/>
            <a:fld id="{4C8B8A27-DF03-4546-BA93-21C967D57E5C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17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E207862-2AD0-4248-9DC0-317ADFF23689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0" y="6000176"/>
            <a:ext cx="1600200" cy="279400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2023-08-22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9B39BA4-8FA7-4BAC-BAF6-3AC851CBB98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962363" y="5969000"/>
            <a:ext cx="6638937" cy="279400"/>
          </a:xfrm>
        </p:spPr>
        <p:txBody>
          <a:bodyPr rtlCol="0"/>
          <a:lstStyle/>
          <a:p>
            <a:r>
              <a:rPr lang="ko-KR" altLang="en-US" sz="10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10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59207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자연주의">
  <a:themeElements>
    <a:clrScheme name="Custom 46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FF9900"/>
      </a:accent2>
      <a:accent3>
        <a:srgbClr val="DD8C3C"/>
      </a:accent3>
      <a:accent4>
        <a:srgbClr val="8E684C"/>
      </a:accent4>
      <a:accent5>
        <a:srgbClr val="CBAF62"/>
      </a:accent5>
      <a:accent6>
        <a:srgbClr val="33CCCC"/>
      </a:accent6>
      <a:hlink>
        <a:srgbClr val="86724D"/>
      </a:hlink>
      <a:folHlink>
        <a:srgbClr val="B99E84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80302_TF78524312.potx" id="{8C71C3DC-C341-470A-A96B-22A4A9DC1A5B}" vid="{E2223A95-111E-44C1-8DF5-7AF53534E04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93813dd7ca6ad654711aa0ab317e03a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f11dc0ce689dd3925e84e4e35398c6e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75A39CB-C45B-4F08-829C-AB9550EE08F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C6F0FA-5858-4AD1-8F89-D32310719A51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0F92F16A-38EE-4C9D-AFD3-2845EC2D90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레크리에이션 디자인</Template>
  <TotalTime>349</TotalTime>
  <Words>1827</Words>
  <Application>Microsoft Office PowerPoint</Application>
  <PresentationFormat>와이드스크린</PresentationFormat>
  <Paragraphs>124</Paragraphs>
  <Slides>17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32" baseType="lpstr">
      <vt:lpstr>-apple-system</vt:lpstr>
      <vt:lpstr>HY목각파임B</vt:lpstr>
      <vt:lpstr>se-nanumgothic</vt:lpstr>
      <vt:lpstr>Yu Gothic UI Semibold</vt:lpstr>
      <vt:lpstr>나눔고딕 ExtraBold</vt:lpstr>
      <vt:lpstr>돋움</vt:lpstr>
      <vt:lpstr>맑은 고딕</vt:lpstr>
      <vt:lpstr>맑은 고딕</vt:lpstr>
      <vt:lpstr>바탕</vt:lpstr>
      <vt:lpstr>휴먼매직체</vt:lpstr>
      <vt:lpstr>Aharoni</vt:lpstr>
      <vt:lpstr>Arial</vt:lpstr>
      <vt:lpstr>roboto</vt:lpstr>
      <vt:lpstr>Segoe UI</vt:lpstr>
      <vt:lpstr>자연주의</vt:lpstr>
      <vt:lpstr>Prayer Meeting  for Persecuted Church Worldwide</vt:lpstr>
      <vt:lpstr>순서</vt:lpstr>
      <vt:lpstr>OPEN DOORS CORE VALUE/핵심가치</vt:lpstr>
      <vt:lpstr>OPEN DOORS  CORE VALUE </vt:lpstr>
      <vt:lpstr>소개</vt:lpstr>
      <vt:lpstr>박해 받는 교회를 위한 기도(30')</vt:lpstr>
      <vt:lpstr>WWL 박해순위 23위 국가/Burkina Faso</vt:lpstr>
      <vt:lpstr>WWL 박해순위 23위 국가/Burkina Faso</vt:lpstr>
      <vt:lpstr>Arise Africa Campaign  아프리카여 일어나라 폭력적 박해에 맞서서</vt:lpstr>
      <vt:lpstr>Day 1. 사하라 이남 아프리카의 교회를 위해 기도합니다.   Pray for the Church in Sub-Saharan Africa.  </vt:lpstr>
      <vt:lpstr>Day 2. 사하라 이남 아프리카의 지도자를 위해 기도합니다.  Pray for the leaders of sub-Saharan Africa.</vt:lpstr>
      <vt:lpstr>아프리카의 청소년 Youth in Africa</vt:lpstr>
      <vt:lpstr>Day 3. 사하라 사막 이남 지역의 젊은이들을 위해 기도해 주세요.</vt:lpstr>
      <vt:lpstr>#스리랑카: 주일예배 중단 및 교회 공격</vt:lpstr>
      <vt:lpstr>박해현장: #북한의 기독교 박해 중단과 지하교회 성도들을 위해 기도합니다.</vt:lpstr>
      <vt:lpstr>박해 받는 교회를 위한 기도가 이 땅에 요원의 불길처럼 뜨겁게 일어나기를 기도합니다.</vt:lpstr>
      <vt:lpstr>감사합니다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</dc:title>
  <dc:creator>ODK Communicator</dc:creator>
  <cp:lastModifiedBy>ODK Communicator</cp:lastModifiedBy>
  <cp:revision>5</cp:revision>
  <dcterms:created xsi:type="dcterms:W3CDTF">2023-08-22T01:38:21Z</dcterms:created>
  <dcterms:modified xsi:type="dcterms:W3CDTF">2023-08-23T06:24:43Z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