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93" r:id="rId4"/>
  </p:sldMasterIdLst>
  <p:notesMasterIdLst>
    <p:notesMasterId r:id="rId40"/>
  </p:notesMasterIdLst>
  <p:handoutMasterIdLst>
    <p:handoutMasterId r:id="rId41"/>
  </p:handoutMasterIdLst>
  <p:sldIdLst>
    <p:sldId id="310" r:id="rId5"/>
    <p:sldId id="307" r:id="rId6"/>
    <p:sldId id="312" r:id="rId7"/>
    <p:sldId id="373" r:id="rId8"/>
    <p:sldId id="404" r:id="rId9"/>
    <p:sldId id="265" r:id="rId10"/>
    <p:sldId id="402" r:id="rId11"/>
    <p:sldId id="403" r:id="rId12"/>
    <p:sldId id="2473" r:id="rId13"/>
    <p:sldId id="405" r:id="rId14"/>
    <p:sldId id="406" r:id="rId15"/>
    <p:sldId id="374" r:id="rId16"/>
    <p:sldId id="324" r:id="rId17"/>
    <p:sldId id="2445" r:id="rId18"/>
    <p:sldId id="2446" r:id="rId19"/>
    <p:sldId id="2449" r:id="rId20"/>
    <p:sldId id="2464" r:id="rId21"/>
    <p:sldId id="2466" r:id="rId22"/>
    <p:sldId id="2467" r:id="rId23"/>
    <p:sldId id="2468" r:id="rId24"/>
    <p:sldId id="2469" r:id="rId25"/>
    <p:sldId id="2470" r:id="rId26"/>
    <p:sldId id="2452" r:id="rId27"/>
    <p:sldId id="2453" r:id="rId28"/>
    <p:sldId id="2454" r:id="rId29"/>
    <p:sldId id="2456" r:id="rId30"/>
    <p:sldId id="2460" r:id="rId31"/>
    <p:sldId id="2458" r:id="rId32"/>
    <p:sldId id="2459" r:id="rId33"/>
    <p:sldId id="266" r:id="rId34"/>
    <p:sldId id="2471" r:id="rId35"/>
    <p:sldId id="2472" r:id="rId36"/>
    <p:sldId id="2461" r:id="rId37"/>
    <p:sldId id="2462" r:id="rId38"/>
    <p:sldId id="321" r:id="rId39"/>
  </p:sldIdLst>
  <p:sldSz cx="12192000" cy="6858000"/>
  <p:notesSz cx="6858000" cy="9144000"/>
  <p:defaultTextStyle>
    <a:defPPr rtl="0">
      <a:defRPr lang="ko-K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902" autoAdjust="0"/>
  </p:normalViewPr>
  <p:slideViewPr>
    <p:cSldViewPr snapToGrid="0">
      <p:cViewPr varScale="1">
        <p:scale>
          <a:sx n="111" d="100"/>
          <a:sy n="111" d="100"/>
        </p:scale>
        <p:origin x="594" y="114"/>
      </p:cViewPr>
      <p:guideLst/>
    </p:cSldViewPr>
  </p:slideViewPr>
  <p:outlineViewPr>
    <p:cViewPr>
      <p:scale>
        <a:sx n="33" d="100"/>
        <a:sy n="33" d="100"/>
      </p:scale>
      <p:origin x="0" y="-974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113" d="100"/>
          <a:sy n="113" d="100"/>
        </p:scale>
        <p:origin x="2598" y="13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presProps" Target="presProp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notesMaster" Target="notesMasters/notesMaster1.xml"/><Relationship Id="rId45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viewProps" Target="viewProp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20" Type="http://schemas.openxmlformats.org/officeDocument/2006/relationships/slide" Target="slides/slide16.xml"/><Relationship Id="rId41" Type="http://schemas.openxmlformats.org/officeDocument/2006/relationships/handoutMaster" Target="handoutMasters/handout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778CE3D-2678-48F5-ADE4-4CD7799F0D0B}" type="doc">
      <dgm:prSet loTypeId="urn:microsoft.com/office/officeart/2005/8/layout/matrix3" loCatId="matrix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46C0B11-C39C-40D6-98F9-20E071A198ED}">
      <dgm:prSet custT="1"/>
      <dgm:spPr/>
      <dgm:t>
        <a:bodyPr/>
        <a:lstStyle/>
        <a:p>
          <a:r>
            <a:rPr lang="ko-KR" sz="1200" dirty="0">
              <a:solidFill>
                <a:schemeClr val="tx1"/>
              </a:solidFill>
            </a:rPr>
            <a:t>이것은 우리의 사역을 다른 사역과 구분 짓는 핵심요소이다</a:t>
          </a:r>
          <a:r>
            <a:rPr lang="en-US" sz="1200" dirty="0">
              <a:solidFill>
                <a:schemeClr val="tx1"/>
              </a:solidFill>
            </a:rPr>
            <a:t>. </a:t>
          </a:r>
        </a:p>
      </dgm:t>
    </dgm:pt>
    <dgm:pt modelId="{CB52C69E-D63C-4DF1-8953-4EC8FD4CE271}" type="parTrans" cxnId="{C5C220ED-ECF2-4243-B87E-5B5AACE19A32}">
      <dgm:prSet/>
      <dgm:spPr/>
      <dgm:t>
        <a:bodyPr/>
        <a:lstStyle/>
        <a:p>
          <a:endParaRPr lang="en-US"/>
        </a:p>
      </dgm:t>
    </dgm:pt>
    <dgm:pt modelId="{200F173D-C694-4B40-941F-EBFD4D6E3B31}" type="sibTrans" cxnId="{C5C220ED-ECF2-4243-B87E-5B5AACE19A32}">
      <dgm:prSet/>
      <dgm:spPr/>
      <dgm:t>
        <a:bodyPr/>
        <a:lstStyle/>
        <a:p>
          <a:endParaRPr lang="en-US"/>
        </a:p>
      </dgm:t>
    </dgm:pt>
    <dgm:pt modelId="{64447D26-0981-4148-97CB-08550D804C8F}">
      <dgm:prSet custT="1"/>
      <dgm:spPr/>
      <dgm:t>
        <a:bodyPr/>
        <a:lstStyle/>
        <a:p>
          <a:r>
            <a:rPr lang="en-US" sz="1200" dirty="0">
              <a:solidFill>
                <a:schemeClr val="tx1"/>
              </a:solidFill>
            </a:rPr>
            <a:t>This is what makes our ministry distinctive!</a:t>
          </a:r>
        </a:p>
      </dgm:t>
    </dgm:pt>
    <dgm:pt modelId="{D71A92B4-B52E-466E-951D-CF0E2DBF7D30}" type="parTrans" cxnId="{7E572C8E-B3A9-4392-AA37-4264A1B0E8C2}">
      <dgm:prSet/>
      <dgm:spPr/>
      <dgm:t>
        <a:bodyPr/>
        <a:lstStyle/>
        <a:p>
          <a:endParaRPr lang="en-US"/>
        </a:p>
      </dgm:t>
    </dgm:pt>
    <dgm:pt modelId="{F24F0614-F507-481A-8E69-DC118237DD30}" type="sibTrans" cxnId="{7E572C8E-B3A9-4392-AA37-4264A1B0E8C2}">
      <dgm:prSet/>
      <dgm:spPr/>
      <dgm:t>
        <a:bodyPr/>
        <a:lstStyle/>
        <a:p>
          <a:endParaRPr lang="en-US"/>
        </a:p>
      </dgm:t>
    </dgm:pt>
    <dgm:pt modelId="{191A05A3-20C6-440B-8AE8-27D540E3A83D}">
      <dgm:prSet custT="1"/>
      <dgm:spPr/>
      <dgm:t>
        <a:bodyPr/>
        <a:lstStyle/>
        <a:p>
          <a:r>
            <a:rPr lang="ko-KR" sz="1000" dirty="0">
              <a:solidFill>
                <a:schemeClr val="tx1"/>
              </a:solidFill>
            </a:rPr>
            <a:t>우리는 예수 그리스도를 따르기 위해 가장 비싼 대가를 치르는 사람들이 있는 곳이라면 가능한 어디든지 가서 그들의 이야기를 듣고 그들의 필요를 도우며 최선을 다해 섬긴다</a:t>
          </a:r>
          <a:r>
            <a:rPr lang="en-US" sz="1000" dirty="0">
              <a:solidFill>
                <a:schemeClr val="tx1"/>
              </a:solidFill>
            </a:rPr>
            <a:t>. </a:t>
          </a:r>
        </a:p>
      </dgm:t>
    </dgm:pt>
    <dgm:pt modelId="{40C969A9-A15C-4809-BE50-125ABE5AF855}" type="parTrans" cxnId="{F0A34973-89E6-4D89-BF45-3F23948F2BC8}">
      <dgm:prSet/>
      <dgm:spPr/>
      <dgm:t>
        <a:bodyPr/>
        <a:lstStyle/>
        <a:p>
          <a:endParaRPr lang="en-US"/>
        </a:p>
      </dgm:t>
    </dgm:pt>
    <dgm:pt modelId="{07345B38-E17C-4526-9583-A62C71AE0026}" type="sibTrans" cxnId="{F0A34973-89E6-4D89-BF45-3F23948F2BC8}">
      <dgm:prSet/>
      <dgm:spPr/>
      <dgm:t>
        <a:bodyPr/>
        <a:lstStyle/>
        <a:p>
          <a:endParaRPr lang="en-US"/>
        </a:p>
      </dgm:t>
    </dgm:pt>
    <dgm:pt modelId="{1F58E8BD-5995-40C1-8389-9F6EEDF4B4C7}">
      <dgm:prSet/>
      <dgm:spPr/>
      <dgm:t>
        <a:bodyPr/>
        <a:lstStyle/>
        <a:p>
          <a:r>
            <a:rPr lang="en-US" dirty="0">
              <a:solidFill>
                <a:schemeClr val="tx1"/>
              </a:solidFill>
            </a:rPr>
            <a:t>We</a:t>
          </a:r>
          <a:r>
            <a:rPr lang="ko-KR" dirty="0">
              <a:solidFill>
                <a:schemeClr val="tx1"/>
              </a:solidFill>
            </a:rPr>
            <a:t> </a:t>
          </a:r>
          <a:r>
            <a:rPr lang="en-US" dirty="0">
              <a:solidFill>
                <a:schemeClr val="tx1"/>
              </a:solidFill>
            </a:rPr>
            <a:t>serve those who pay the highest price for following Jesus by listening to them and meeting their needs wherever possible.</a:t>
          </a:r>
        </a:p>
      </dgm:t>
    </dgm:pt>
    <dgm:pt modelId="{531D151E-9F9D-48A3-A804-6103463F0D51}" type="parTrans" cxnId="{0EC9DDF7-4493-4046-94C2-BC4C31A6AE85}">
      <dgm:prSet/>
      <dgm:spPr/>
      <dgm:t>
        <a:bodyPr/>
        <a:lstStyle/>
        <a:p>
          <a:endParaRPr lang="en-US"/>
        </a:p>
      </dgm:t>
    </dgm:pt>
    <dgm:pt modelId="{40869A9A-22A0-4326-8EF1-39E135519966}" type="sibTrans" cxnId="{0EC9DDF7-4493-4046-94C2-BC4C31A6AE85}">
      <dgm:prSet/>
      <dgm:spPr/>
      <dgm:t>
        <a:bodyPr/>
        <a:lstStyle/>
        <a:p>
          <a:endParaRPr lang="en-US"/>
        </a:p>
      </dgm:t>
    </dgm:pt>
    <dgm:pt modelId="{5C5181CE-79EC-414C-B8FA-C6556A7D44C9}" type="pres">
      <dgm:prSet presAssocID="{9778CE3D-2678-48F5-ADE4-4CD7799F0D0B}" presName="matrix" presStyleCnt="0">
        <dgm:presLayoutVars>
          <dgm:chMax val="1"/>
          <dgm:dir/>
          <dgm:resizeHandles val="exact"/>
        </dgm:presLayoutVars>
      </dgm:prSet>
      <dgm:spPr/>
    </dgm:pt>
    <dgm:pt modelId="{3B6CAE04-75AF-4A9C-9A9C-153F02412371}" type="pres">
      <dgm:prSet presAssocID="{9778CE3D-2678-48F5-ADE4-4CD7799F0D0B}" presName="diamond" presStyleLbl="bgShp" presStyleIdx="0" presStyleCnt="1"/>
      <dgm:spPr/>
    </dgm:pt>
    <dgm:pt modelId="{65695E51-7287-4303-82F1-9E5E89F98031}" type="pres">
      <dgm:prSet presAssocID="{9778CE3D-2678-48F5-ADE4-4CD7799F0D0B}" presName="quad1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1E605D44-75F4-48C9-859D-D19AC985B650}" type="pres">
      <dgm:prSet presAssocID="{9778CE3D-2678-48F5-ADE4-4CD7799F0D0B}" presName="quad2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1B2A6CDE-329D-4820-BC7E-33F9F52B4372}" type="pres">
      <dgm:prSet presAssocID="{9778CE3D-2678-48F5-ADE4-4CD7799F0D0B}" presName="quad3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133B2B98-6F95-4473-8DB3-081922C2E9BB}" type="pres">
      <dgm:prSet presAssocID="{9778CE3D-2678-48F5-ADE4-4CD7799F0D0B}" presName="quad4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087E3F07-871C-4F84-82B4-2BE0EC807EEC}" type="presOf" srcId="{191A05A3-20C6-440B-8AE8-27D540E3A83D}" destId="{1B2A6CDE-329D-4820-BC7E-33F9F52B4372}" srcOrd="0" destOrd="0" presId="urn:microsoft.com/office/officeart/2005/8/layout/matrix3"/>
    <dgm:cxn modelId="{AA93055B-EE98-45AD-AC55-C3780673E784}" type="presOf" srcId="{9778CE3D-2678-48F5-ADE4-4CD7799F0D0B}" destId="{5C5181CE-79EC-414C-B8FA-C6556A7D44C9}" srcOrd="0" destOrd="0" presId="urn:microsoft.com/office/officeart/2005/8/layout/matrix3"/>
    <dgm:cxn modelId="{FF7F2352-DFE0-4CC0-AAAA-F282182652B1}" type="presOf" srcId="{946C0B11-C39C-40D6-98F9-20E071A198ED}" destId="{65695E51-7287-4303-82F1-9E5E89F98031}" srcOrd="0" destOrd="0" presId="urn:microsoft.com/office/officeart/2005/8/layout/matrix3"/>
    <dgm:cxn modelId="{F0A34973-89E6-4D89-BF45-3F23948F2BC8}" srcId="{9778CE3D-2678-48F5-ADE4-4CD7799F0D0B}" destId="{191A05A3-20C6-440B-8AE8-27D540E3A83D}" srcOrd="2" destOrd="0" parTransId="{40C969A9-A15C-4809-BE50-125ABE5AF855}" sibTransId="{07345B38-E17C-4526-9583-A62C71AE0026}"/>
    <dgm:cxn modelId="{7E572C8E-B3A9-4392-AA37-4264A1B0E8C2}" srcId="{9778CE3D-2678-48F5-ADE4-4CD7799F0D0B}" destId="{64447D26-0981-4148-97CB-08550D804C8F}" srcOrd="1" destOrd="0" parTransId="{D71A92B4-B52E-466E-951D-CF0E2DBF7D30}" sibTransId="{F24F0614-F507-481A-8E69-DC118237DD30}"/>
    <dgm:cxn modelId="{484A0C96-DD6D-4B1F-AD4E-91B84BDDB0D9}" type="presOf" srcId="{64447D26-0981-4148-97CB-08550D804C8F}" destId="{1E605D44-75F4-48C9-859D-D19AC985B650}" srcOrd="0" destOrd="0" presId="urn:microsoft.com/office/officeart/2005/8/layout/matrix3"/>
    <dgm:cxn modelId="{70D321AC-4F85-45A7-8E7E-599C676ADE99}" type="presOf" srcId="{1F58E8BD-5995-40C1-8389-9F6EEDF4B4C7}" destId="{133B2B98-6F95-4473-8DB3-081922C2E9BB}" srcOrd="0" destOrd="0" presId="urn:microsoft.com/office/officeart/2005/8/layout/matrix3"/>
    <dgm:cxn modelId="{C5C220ED-ECF2-4243-B87E-5B5AACE19A32}" srcId="{9778CE3D-2678-48F5-ADE4-4CD7799F0D0B}" destId="{946C0B11-C39C-40D6-98F9-20E071A198ED}" srcOrd="0" destOrd="0" parTransId="{CB52C69E-D63C-4DF1-8953-4EC8FD4CE271}" sibTransId="{200F173D-C694-4B40-941F-EBFD4D6E3B31}"/>
    <dgm:cxn modelId="{0EC9DDF7-4493-4046-94C2-BC4C31A6AE85}" srcId="{9778CE3D-2678-48F5-ADE4-4CD7799F0D0B}" destId="{1F58E8BD-5995-40C1-8389-9F6EEDF4B4C7}" srcOrd="3" destOrd="0" parTransId="{531D151E-9F9D-48A3-A804-6103463F0D51}" sibTransId="{40869A9A-22A0-4326-8EF1-39E135519966}"/>
    <dgm:cxn modelId="{4B496469-FDCC-4F79-8C6B-9655923CB98C}" type="presParOf" srcId="{5C5181CE-79EC-414C-B8FA-C6556A7D44C9}" destId="{3B6CAE04-75AF-4A9C-9A9C-153F02412371}" srcOrd="0" destOrd="0" presId="urn:microsoft.com/office/officeart/2005/8/layout/matrix3"/>
    <dgm:cxn modelId="{F37CA051-0E46-49A1-BC9D-DCD9C1627774}" type="presParOf" srcId="{5C5181CE-79EC-414C-B8FA-C6556A7D44C9}" destId="{65695E51-7287-4303-82F1-9E5E89F98031}" srcOrd="1" destOrd="0" presId="urn:microsoft.com/office/officeart/2005/8/layout/matrix3"/>
    <dgm:cxn modelId="{220F69D3-2106-483E-90C2-32E4421FCED4}" type="presParOf" srcId="{5C5181CE-79EC-414C-B8FA-C6556A7D44C9}" destId="{1E605D44-75F4-48C9-859D-D19AC985B650}" srcOrd="2" destOrd="0" presId="urn:microsoft.com/office/officeart/2005/8/layout/matrix3"/>
    <dgm:cxn modelId="{037CA6BB-8666-4CE2-A3F3-B4A579CF1B2F}" type="presParOf" srcId="{5C5181CE-79EC-414C-B8FA-C6556A7D44C9}" destId="{1B2A6CDE-329D-4820-BC7E-33F9F52B4372}" srcOrd="3" destOrd="0" presId="urn:microsoft.com/office/officeart/2005/8/layout/matrix3"/>
    <dgm:cxn modelId="{F3150C1A-28E8-451B-B475-57BA9847CAEB}" type="presParOf" srcId="{5C5181CE-79EC-414C-B8FA-C6556A7D44C9}" destId="{133B2B98-6F95-4473-8DB3-081922C2E9BB}" srcOrd="4" destOrd="0" presId="urn:microsoft.com/office/officeart/2005/8/layout/matrix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DEE1B5C-BF9E-43F4-937F-B7730E263B63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45AAB17D-2773-4524-9E68-3825B36FFB49}">
      <dgm:prSet/>
      <dgm:spPr/>
      <dgm:t>
        <a:bodyPr/>
        <a:lstStyle/>
        <a:p>
          <a:r>
            <a:rPr lang="ko-KR" dirty="0"/>
            <a:t>기도는 우리에게 산소와 같다</a:t>
          </a:r>
          <a:r>
            <a:rPr lang="en-US" dirty="0"/>
            <a:t>. </a:t>
          </a:r>
        </a:p>
      </dgm:t>
    </dgm:pt>
    <dgm:pt modelId="{FF636F85-7F53-401B-8086-6737F097A977}" type="parTrans" cxnId="{BC0294EA-A5CA-4EFB-B67B-D8AFB99ABDAB}">
      <dgm:prSet/>
      <dgm:spPr/>
      <dgm:t>
        <a:bodyPr/>
        <a:lstStyle/>
        <a:p>
          <a:endParaRPr lang="en-US"/>
        </a:p>
      </dgm:t>
    </dgm:pt>
    <dgm:pt modelId="{CF5824C8-2A3C-47CB-92CB-2354E4923AD5}" type="sibTrans" cxnId="{BC0294EA-A5CA-4EFB-B67B-D8AFB99ABDAB}">
      <dgm:prSet/>
      <dgm:spPr/>
      <dgm:t>
        <a:bodyPr/>
        <a:lstStyle/>
        <a:p>
          <a:endParaRPr lang="en-US"/>
        </a:p>
      </dgm:t>
    </dgm:pt>
    <dgm:pt modelId="{E437C45C-E4F5-4A7F-AFB9-AD2C2B8F05AA}">
      <dgm:prSet/>
      <dgm:spPr/>
      <dgm:t>
        <a:bodyPr/>
        <a:lstStyle/>
        <a:p>
          <a:r>
            <a:rPr lang="en-US"/>
            <a:t>Prayer is our oxygen.</a:t>
          </a:r>
        </a:p>
      </dgm:t>
    </dgm:pt>
    <dgm:pt modelId="{E928446C-5326-4E35-BE25-C0EF88DC1D68}" type="parTrans" cxnId="{B80646EE-F3CC-47DC-B7D5-5BD56F999306}">
      <dgm:prSet/>
      <dgm:spPr/>
      <dgm:t>
        <a:bodyPr/>
        <a:lstStyle/>
        <a:p>
          <a:endParaRPr lang="en-US"/>
        </a:p>
      </dgm:t>
    </dgm:pt>
    <dgm:pt modelId="{1667265F-6BE8-40E7-9B64-3BBC1E752715}" type="sibTrans" cxnId="{B80646EE-F3CC-47DC-B7D5-5BD56F999306}">
      <dgm:prSet/>
      <dgm:spPr/>
      <dgm:t>
        <a:bodyPr/>
        <a:lstStyle/>
        <a:p>
          <a:endParaRPr lang="en-US"/>
        </a:p>
      </dgm:t>
    </dgm:pt>
    <dgm:pt modelId="{B4CB8C0F-EA2B-43F3-936D-94C8D77E2834}">
      <dgm:prSet/>
      <dgm:spPr/>
      <dgm:t>
        <a:bodyPr/>
        <a:lstStyle/>
        <a:p>
          <a:r>
            <a:rPr lang="ko-KR"/>
            <a:t>기도는 하나님과 동행하는 우리의 삶이다</a:t>
          </a:r>
          <a:r>
            <a:rPr lang="en-US"/>
            <a:t>. </a:t>
          </a:r>
        </a:p>
      </dgm:t>
    </dgm:pt>
    <dgm:pt modelId="{78D5677F-3FE1-40E5-9FCA-7370131B4A62}" type="parTrans" cxnId="{D411C0C1-830A-4EAB-8D46-CEC1BF8F03E8}">
      <dgm:prSet/>
      <dgm:spPr/>
      <dgm:t>
        <a:bodyPr/>
        <a:lstStyle/>
        <a:p>
          <a:endParaRPr lang="en-US"/>
        </a:p>
      </dgm:t>
    </dgm:pt>
    <dgm:pt modelId="{82FD4237-282C-48E0-AAF1-5B83AA509629}" type="sibTrans" cxnId="{D411C0C1-830A-4EAB-8D46-CEC1BF8F03E8}">
      <dgm:prSet/>
      <dgm:spPr/>
      <dgm:t>
        <a:bodyPr/>
        <a:lstStyle/>
        <a:p>
          <a:endParaRPr lang="en-US"/>
        </a:p>
      </dgm:t>
    </dgm:pt>
    <dgm:pt modelId="{F1B77B03-59B1-476C-8B3A-2ACA1821E141}">
      <dgm:prSet/>
      <dgm:spPr/>
      <dgm:t>
        <a:bodyPr/>
        <a:lstStyle/>
        <a:p>
          <a:r>
            <a:rPr lang="en-US"/>
            <a:t>Prayer is our life with God.</a:t>
          </a:r>
        </a:p>
      </dgm:t>
    </dgm:pt>
    <dgm:pt modelId="{185858FB-C730-4DE6-8CC2-A9F567F67E75}" type="parTrans" cxnId="{1E7A90EB-37E4-4FE3-A359-61D51E3B22FF}">
      <dgm:prSet/>
      <dgm:spPr/>
      <dgm:t>
        <a:bodyPr/>
        <a:lstStyle/>
        <a:p>
          <a:endParaRPr lang="en-US"/>
        </a:p>
      </dgm:t>
    </dgm:pt>
    <dgm:pt modelId="{F716E37B-10D0-4E43-9844-B6055BC40A6A}" type="sibTrans" cxnId="{1E7A90EB-37E4-4FE3-A359-61D51E3B22FF}">
      <dgm:prSet/>
      <dgm:spPr/>
      <dgm:t>
        <a:bodyPr/>
        <a:lstStyle/>
        <a:p>
          <a:endParaRPr lang="en-US"/>
        </a:p>
      </dgm:t>
    </dgm:pt>
    <dgm:pt modelId="{5C196C57-48F1-4A83-AFE7-C700F271A6F3}" type="pres">
      <dgm:prSet presAssocID="{0DEE1B5C-BF9E-43F4-937F-B7730E263B63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3C87C051-AFEA-4604-BE8E-54F761748F59}" type="pres">
      <dgm:prSet presAssocID="{45AAB17D-2773-4524-9E68-3825B36FFB49}" presName="hierRoot1" presStyleCnt="0"/>
      <dgm:spPr/>
    </dgm:pt>
    <dgm:pt modelId="{5CC8C659-AB6B-4B61-B67F-8A7E584F0B35}" type="pres">
      <dgm:prSet presAssocID="{45AAB17D-2773-4524-9E68-3825B36FFB49}" presName="composite" presStyleCnt="0"/>
      <dgm:spPr/>
    </dgm:pt>
    <dgm:pt modelId="{33051EA4-C638-484D-8B38-226044B2FD3A}" type="pres">
      <dgm:prSet presAssocID="{45AAB17D-2773-4524-9E68-3825B36FFB49}" presName="background" presStyleLbl="node0" presStyleIdx="0" presStyleCnt="4"/>
      <dgm:spPr/>
    </dgm:pt>
    <dgm:pt modelId="{B7418C2B-C771-4D19-A55D-F0EC2F0095CC}" type="pres">
      <dgm:prSet presAssocID="{45AAB17D-2773-4524-9E68-3825B36FFB49}" presName="text" presStyleLbl="fgAcc0" presStyleIdx="0" presStyleCnt="4">
        <dgm:presLayoutVars>
          <dgm:chPref val="3"/>
        </dgm:presLayoutVars>
      </dgm:prSet>
      <dgm:spPr/>
    </dgm:pt>
    <dgm:pt modelId="{F1B105E8-45D2-43A8-913B-6613A1833E5A}" type="pres">
      <dgm:prSet presAssocID="{45AAB17D-2773-4524-9E68-3825B36FFB49}" presName="hierChild2" presStyleCnt="0"/>
      <dgm:spPr/>
    </dgm:pt>
    <dgm:pt modelId="{7C370237-4C5B-4436-B301-0C44717A5D85}" type="pres">
      <dgm:prSet presAssocID="{E437C45C-E4F5-4A7F-AFB9-AD2C2B8F05AA}" presName="hierRoot1" presStyleCnt="0"/>
      <dgm:spPr/>
    </dgm:pt>
    <dgm:pt modelId="{28AEC231-18DA-4E0D-A337-D7B29EEDDB24}" type="pres">
      <dgm:prSet presAssocID="{E437C45C-E4F5-4A7F-AFB9-AD2C2B8F05AA}" presName="composite" presStyleCnt="0"/>
      <dgm:spPr/>
    </dgm:pt>
    <dgm:pt modelId="{7213B454-C07A-4B1E-AB8A-1332C05CC55B}" type="pres">
      <dgm:prSet presAssocID="{E437C45C-E4F5-4A7F-AFB9-AD2C2B8F05AA}" presName="background" presStyleLbl="node0" presStyleIdx="1" presStyleCnt="4"/>
      <dgm:spPr/>
    </dgm:pt>
    <dgm:pt modelId="{5F24B856-3B7C-427D-80DA-085EBC05B4DD}" type="pres">
      <dgm:prSet presAssocID="{E437C45C-E4F5-4A7F-AFB9-AD2C2B8F05AA}" presName="text" presStyleLbl="fgAcc0" presStyleIdx="1" presStyleCnt="4">
        <dgm:presLayoutVars>
          <dgm:chPref val="3"/>
        </dgm:presLayoutVars>
      </dgm:prSet>
      <dgm:spPr/>
    </dgm:pt>
    <dgm:pt modelId="{1C28FD42-6E2E-4A9C-AED7-BB4A474DF5F1}" type="pres">
      <dgm:prSet presAssocID="{E437C45C-E4F5-4A7F-AFB9-AD2C2B8F05AA}" presName="hierChild2" presStyleCnt="0"/>
      <dgm:spPr/>
    </dgm:pt>
    <dgm:pt modelId="{17059B86-70B5-4ABA-A33F-E6ADB76CEC2F}" type="pres">
      <dgm:prSet presAssocID="{B4CB8C0F-EA2B-43F3-936D-94C8D77E2834}" presName="hierRoot1" presStyleCnt="0"/>
      <dgm:spPr/>
    </dgm:pt>
    <dgm:pt modelId="{D627E86B-FE9B-43C4-95CB-E6D800D2F473}" type="pres">
      <dgm:prSet presAssocID="{B4CB8C0F-EA2B-43F3-936D-94C8D77E2834}" presName="composite" presStyleCnt="0"/>
      <dgm:spPr/>
    </dgm:pt>
    <dgm:pt modelId="{34D387BB-7EE4-4219-9BCC-F2F17F759AC9}" type="pres">
      <dgm:prSet presAssocID="{B4CB8C0F-EA2B-43F3-936D-94C8D77E2834}" presName="background" presStyleLbl="node0" presStyleIdx="2" presStyleCnt="4"/>
      <dgm:spPr/>
    </dgm:pt>
    <dgm:pt modelId="{10AF95E6-9875-4C05-8365-192458AEDABD}" type="pres">
      <dgm:prSet presAssocID="{B4CB8C0F-EA2B-43F3-936D-94C8D77E2834}" presName="text" presStyleLbl="fgAcc0" presStyleIdx="2" presStyleCnt="4">
        <dgm:presLayoutVars>
          <dgm:chPref val="3"/>
        </dgm:presLayoutVars>
      </dgm:prSet>
      <dgm:spPr/>
    </dgm:pt>
    <dgm:pt modelId="{425AAF41-4203-4397-AD14-AC5C2F10761E}" type="pres">
      <dgm:prSet presAssocID="{B4CB8C0F-EA2B-43F3-936D-94C8D77E2834}" presName="hierChild2" presStyleCnt="0"/>
      <dgm:spPr/>
    </dgm:pt>
    <dgm:pt modelId="{3AF39A6E-04D2-4A9A-B8B9-C765034547ED}" type="pres">
      <dgm:prSet presAssocID="{F1B77B03-59B1-476C-8B3A-2ACA1821E141}" presName="hierRoot1" presStyleCnt="0"/>
      <dgm:spPr/>
    </dgm:pt>
    <dgm:pt modelId="{7E0C1480-24EF-43FA-B365-CE4370C5ADC1}" type="pres">
      <dgm:prSet presAssocID="{F1B77B03-59B1-476C-8B3A-2ACA1821E141}" presName="composite" presStyleCnt="0"/>
      <dgm:spPr/>
    </dgm:pt>
    <dgm:pt modelId="{56D1EC13-304D-4052-8324-1CB68985B3F6}" type="pres">
      <dgm:prSet presAssocID="{F1B77B03-59B1-476C-8B3A-2ACA1821E141}" presName="background" presStyleLbl="node0" presStyleIdx="3" presStyleCnt="4"/>
      <dgm:spPr/>
    </dgm:pt>
    <dgm:pt modelId="{C7F33E96-D0A8-4BB6-AFFF-4103D2B0E7E9}" type="pres">
      <dgm:prSet presAssocID="{F1B77B03-59B1-476C-8B3A-2ACA1821E141}" presName="text" presStyleLbl="fgAcc0" presStyleIdx="3" presStyleCnt="4">
        <dgm:presLayoutVars>
          <dgm:chPref val="3"/>
        </dgm:presLayoutVars>
      </dgm:prSet>
      <dgm:spPr/>
    </dgm:pt>
    <dgm:pt modelId="{1BB2313D-27C2-4605-A5CF-58409AF640D9}" type="pres">
      <dgm:prSet presAssocID="{F1B77B03-59B1-476C-8B3A-2ACA1821E141}" presName="hierChild2" presStyleCnt="0"/>
      <dgm:spPr/>
    </dgm:pt>
  </dgm:ptLst>
  <dgm:cxnLst>
    <dgm:cxn modelId="{4D8B6E32-769D-4774-AD35-843C7CEFA4BE}" type="presOf" srcId="{0DEE1B5C-BF9E-43F4-937F-B7730E263B63}" destId="{5C196C57-48F1-4A83-AFE7-C700F271A6F3}" srcOrd="0" destOrd="0" presId="urn:microsoft.com/office/officeart/2005/8/layout/hierarchy1"/>
    <dgm:cxn modelId="{3323E134-B0E0-4425-8CD1-918B3C05752E}" type="presOf" srcId="{F1B77B03-59B1-476C-8B3A-2ACA1821E141}" destId="{C7F33E96-D0A8-4BB6-AFFF-4103D2B0E7E9}" srcOrd="0" destOrd="0" presId="urn:microsoft.com/office/officeart/2005/8/layout/hierarchy1"/>
    <dgm:cxn modelId="{1AF1DE82-8615-4203-8914-7E200AE0DDCE}" type="presOf" srcId="{E437C45C-E4F5-4A7F-AFB9-AD2C2B8F05AA}" destId="{5F24B856-3B7C-427D-80DA-085EBC05B4DD}" srcOrd="0" destOrd="0" presId="urn:microsoft.com/office/officeart/2005/8/layout/hierarchy1"/>
    <dgm:cxn modelId="{AB8B769A-9A5C-43B0-BC4C-A67D0E1A9BB5}" type="presOf" srcId="{45AAB17D-2773-4524-9E68-3825B36FFB49}" destId="{B7418C2B-C771-4D19-A55D-F0EC2F0095CC}" srcOrd="0" destOrd="0" presId="urn:microsoft.com/office/officeart/2005/8/layout/hierarchy1"/>
    <dgm:cxn modelId="{7DF1E7AE-84E1-4678-9781-DD8F2EF471D8}" type="presOf" srcId="{B4CB8C0F-EA2B-43F3-936D-94C8D77E2834}" destId="{10AF95E6-9875-4C05-8365-192458AEDABD}" srcOrd="0" destOrd="0" presId="urn:microsoft.com/office/officeart/2005/8/layout/hierarchy1"/>
    <dgm:cxn modelId="{D411C0C1-830A-4EAB-8D46-CEC1BF8F03E8}" srcId="{0DEE1B5C-BF9E-43F4-937F-B7730E263B63}" destId="{B4CB8C0F-EA2B-43F3-936D-94C8D77E2834}" srcOrd="2" destOrd="0" parTransId="{78D5677F-3FE1-40E5-9FCA-7370131B4A62}" sibTransId="{82FD4237-282C-48E0-AAF1-5B83AA509629}"/>
    <dgm:cxn modelId="{BC0294EA-A5CA-4EFB-B67B-D8AFB99ABDAB}" srcId="{0DEE1B5C-BF9E-43F4-937F-B7730E263B63}" destId="{45AAB17D-2773-4524-9E68-3825B36FFB49}" srcOrd="0" destOrd="0" parTransId="{FF636F85-7F53-401B-8086-6737F097A977}" sibTransId="{CF5824C8-2A3C-47CB-92CB-2354E4923AD5}"/>
    <dgm:cxn modelId="{1E7A90EB-37E4-4FE3-A359-61D51E3B22FF}" srcId="{0DEE1B5C-BF9E-43F4-937F-B7730E263B63}" destId="{F1B77B03-59B1-476C-8B3A-2ACA1821E141}" srcOrd="3" destOrd="0" parTransId="{185858FB-C730-4DE6-8CC2-A9F567F67E75}" sibTransId="{F716E37B-10D0-4E43-9844-B6055BC40A6A}"/>
    <dgm:cxn modelId="{B80646EE-F3CC-47DC-B7D5-5BD56F999306}" srcId="{0DEE1B5C-BF9E-43F4-937F-B7730E263B63}" destId="{E437C45C-E4F5-4A7F-AFB9-AD2C2B8F05AA}" srcOrd="1" destOrd="0" parTransId="{E928446C-5326-4E35-BE25-C0EF88DC1D68}" sibTransId="{1667265F-6BE8-40E7-9B64-3BBC1E752715}"/>
    <dgm:cxn modelId="{82F18BD3-FDA7-48ED-B04B-76D5DC85BAEB}" type="presParOf" srcId="{5C196C57-48F1-4A83-AFE7-C700F271A6F3}" destId="{3C87C051-AFEA-4604-BE8E-54F761748F59}" srcOrd="0" destOrd="0" presId="urn:microsoft.com/office/officeart/2005/8/layout/hierarchy1"/>
    <dgm:cxn modelId="{5851D2ED-E3B8-4123-940D-8F95531611BC}" type="presParOf" srcId="{3C87C051-AFEA-4604-BE8E-54F761748F59}" destId="{5CC8C659-AB6B-4B61-B67F-8A7E584F0B35}" srcOrd="0" destOrd="0" presId="urn:microsoft.com/office/officeart/2005/8/layout/hierarchy1"/>
    <dgm:cxn modelId="{6702BB4A-1DA7-4EB8-A1F6-0517321FAF1C}" type="presParOf" srcId="{5CC8C659-AB6B-4B61-B67F-8A7E584F0B35}" destId="{33051EA4-C638-484D-8B38-226044B2FD3A}" srcOrd="0" destOrd="0" presId="urn:microsoft.com/office/officeart/2005/8/layout/hierarchy1"/>
    <dgm:cxn modelId="{55B8A0CB-659C-4FDE-8C10-8F71A308FC0F}" type="presParOf" srcId="{5CC8C659-AB6B-4B61-B67F-8A7E584F0B35}" destId="{B7418C2B-C771-4D19-A55D-F0EC2F0095CC}" srcOrd="1" destOrd="0" presId="urn:microsoft.com/office/officeart/2005/8/layout/hierarchy1"/>
    <dgm:cxn modelId="{4C6F74FE-9D82-4FC4-A207-09B0C443515D}" type="presParOf" srcId="{3C87C051-AFEA-4604-BE8E-54F761748F59}" destId="{F1B105E8-45D2-43A8-913B-6613A1833E5A}" srcOrd="1" destOrd="0" presId="urn:microsoft.com/office/officeart/2005/8/layout/hierarchy1"/>
    <dgm:cxn modelId="{575C5256-E535-4FC9-A732-C0B66CF57110}" type="presParOf" srcId="{5C196C57-48F1-4A83-AFE7-C700F271A6F3}" destId="{7C370237-4C5B-4436-B301-0C44717A5D85}" srcOrd="1" destOrd="0" presId="urn:microsoft.com/office/officeart/2005/8/layout/hierarchy1"/>
    <dgm:cxn modelId="{08256A72-19CC-44C2-94BF-D1E1E890B26D}" type="presParOf" srcId="{7C370237-4C5B-4436-B301-0C44717A5D85}" destId="{28AEC231-18DA-4E0D-A337-D7B29EEDDB24}" srcOrd="0" destOrd="0" presId="urn:microsoft.com/office/officeart/2005/8/layout/hierarchy1"/>
    <dgm:cxn modelId="{DD18C021-6459-4782-9388-3A72DB44BA7F}" type="presParOf" srcId="{28AEC231-18DA-4E0D-A337-D7B29EEDDB24}" destId="{7213B454-C07A-4B1E-AB8A-1332C05CC55B}" srcOrd="0" destOrd="0" presId="urn:microsoft.com/office/officeart/2005/8/layout/hierarchy1"/>
    <dgm:cxn modelId="{8EFE3220-58E8-4E3B-A74E-BE706F4BB073}" type="presParOf" srcId="{28AEC231-18DA-4E0D-A337-D7B29EEDDB24}" destId="{5F24B856-3B7C-427D-80DA-085EBC05B4DD}" srcOrd="1" destOrd="0" presId="urn:microsoft.com/office/officeart/2005/8/layout/hierarchy1"/>
    <dgm:cxn modelId="{DA6465AD-ADF9-4A30-A298-A8954D3B5C98}" type="presParOf" srcId="{7C370237-4C5B-4436-B301-0C44717A5D85}" destId="{1C28FD42-6E2E-4A9C-AED7-BB4A474DF5F1}" srcOrd="1" destOrd="0" presId="urn:microsoft.com/office/officeart/2005/8/layout/hierarchy1"/>
    <dgm:cxn modelId="{6FB5CFFA-7E6A-4B93-8A89-C6B8CF64E3FB}" type="presParOf" srcId="{5C196C57-48F1-4A83-AFE7-C700F271A6F3}" destId="{17059B86-70B5-4ABA-A33F-E6ADB76CEC2F}" srcOrd="2" destOrd="0" presId="urn:microsoft.com/office/officeart/2005/8/layout/hierarchy1"/>
    <dgm:cxn modelId="{267CE1EF-138F-4204-9DD8-520911B93409}" type="presParOf" srcId="{17059B86-70B5-4ABA-A33F-E6ADB76CEC2F}" destId="{D627E86B-FE9B-43C4-95CB-E6D800D2F473}" srcOrd="0" destOrd="0" presId="urn:microsoft.com/office/officeart/2005/8/layout/hierarchy1"/>
    <dgm:cxn modelId="{D1D1BE87-230B-4805-B952-5B10483BC9C3}" type="presParOf" srcId="{D627E86B-FE9B-43C4-95CB-E6D800D2F473}" destId="{34D387BB-7EE4-4219-9BCC-F2F17F759AC9}" srcOrd="0" destOrd="0" presId="urn:microsoft.com/office/officeart/2005/8/layout/hierarchy1"/>
    <dgm:cxn modelId="{C6D48B8D-278E-4548-B771-AD437A7104C9}" type="presParOf" srcId="{D627E86B-FE9B-43C4-95CB-E6D800D2F473}" destId="{10AF95E6-9875-4C05-8365-192458AEDABD}" srcOrd="1" destOrd="0" presId="urn:microsoft.com/office/officeart/2005/8/layout/hierarchy1"/>
    <dgm:cxn modelId="{80DCA706-40DE-4AE3-B0C6-C8C63071F032}" type="presParOf" srcId="{17059B86-70B5-4ABA-A33F-E6ADB76CEC2F}" destId="{425AAF41-4203-4397-AD14-AC5C2F10761E}" srcOrd="1" destOrd="0" presId="urn:microsoft.com/office/officeart/2005/8/layout/hierarchy1"/>
    <dgm:cxn modelId="{45D14E95-5FFF-4013-9224-B433EB9A6C12}" type="presParOf" srcId="{5C196C57-48F1-4A83-AFE7-C700F271A6F3}" destId="{3AF39A6E-04D2-4A9A-B8B9-C765034547ED}" srcOrd="3" destOrd="0" presId="urn:microsoft.com/office/officeart/2005/8/layout/hierarchy1"/>
    <dgm:cxn modelId="{4AEC48A9-3270-4151-AFA0-6E1C1B59A87D}" type="presParOf" srcId="{3AF39A6E-04D2-4A9A-B8B9-C765034547ED}" destId="{7E0C1480-24EF-43FA-B365-CE4370C5ADC1}" srcOrd="0" destOrd="0" presId="urn:microsoft.com/office/officeart/2005/8/layout/hierarchy1"/>
    <dgm:cxn modelId="{12A3619E-2F0E-4236-B80F-741DFB571197}" type="presParOf" srcId="{7E0C1480-24EF-43FA-B365-CE4370C5ADC1}" destId="{56D1EC13-304D-4052-8324-1CB68985B3F6}" srcOrd="0" destOrd="0" presId="urn:microsoft.com/office/officeart/2005/8/layout/hierarchy1"/>
    <dgm:cxn modelId="{C8390045-8DB5-45F6-B25D-905ACBD3FE4C}" type="presParOf" srcId="{7E0C1480-24EF-43FA-B365-CE4370C5ADC1}" destId="{C7F33E96-D0A8-4BB6-AFFF-4103D2B0E7E9}" srcOrd="1" destOrd="0" presId="urn:microsoft.com/office/officeart/2005/8/layout/hierarchy1"/>
    <dgm:cxn modelId="{6EBB1007-8F0E-4F07-A24A-86C8665A62E5}" type="presParOf" srcId="{3AF39A6E-04D2-4A9A-B8B9-C765034547ED}" destId="{1BB2313D-27C2-4605-A5CF-58409AF640D9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B6CAE04-75AF-4A9C-9A9C-153F02412371}">
      <dsp:nvSpPr>
        <dsp:cNvPr id="0" name=""/>
        <dsp:cNvSpPr/>
      </dsp:nvSpPr>
      <dsp:spPr>
        <a:xfrm>
          <a:off x="0" y="90338"/>
          <a:ext cx="4141986" cy="4141986"/>
        </a:xfrm>
        <a:prstGeom prst="diamond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5695E51-7287-4303-82F1-9E5E89F98031}">
      <dsp:nvSpPr>
        <dsp:cNvPr id="0" name=""/>
        <dsp:cNvSpPr/>
      </dsp:nvSpPr>
      <dsp:spPr>
        <a:xfrm>
          <a:off x="393488" y="483826"/>
          <a:ext cx="1615374" cy="161537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sz="1200" kern="1200" dirty="0">
              <a:solidFill>
                <a:schemeClr val="tx1"/>
              </a:solidFill>
            </a:rPr>
            <a:t>이것은 우리의 사역을 다른 사역과 구분 짓는 핵심요소이다</a:t>
          </a:r>
          <a:r>
            <a:rPr lang="en-US" sz="1200" kern="1200" dirty="0">
              <a:solidFill>
                <a:schemeClr val="tx1"/>
              </a:solidFill>
            </a:rPr>
            <a:t>. </a:t>
          </a:r>
        </a:p>
      </dsp:txBody>
      <dsp:txXfrm>
        <a:off x="472344" y="562682"/>
        <a:ext cx="1457662" cy="1457662"/>
      </dsp:txXfrm>
    </dsp:sp>
    <dsp:sp modelId="{1E605D44-75F4-48C9-859D-D19AC985B650}">
      <dsp:nvSpPr>
        <dsp:cNvPr id="0" name=""/>
        <dsp:cNvSpPr/>
      </dsp:nvSpPr>
      <dsp:spPr>
        <a:xfrm>
          <a:off x="2133122" y="483826"/>
          <a:ext cx="1615374" cy="161537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solidFill>
                <a:schemeClr val="tx1"/>
              </a:solidFill>
            </a:rPr>
            <a:t>This is what makes our ministry distinctive!</a:t>
          </a:r>
        </a:p>
      </dsp:txBody>
      <dsp:txXfrm>
        <a:off x="2211978" y="562682"/>
        <a:ext cx="1457662" cy="1457662"/>
      </dsp:txXfrm>
    </dsp:sp>
    <dsp:sp modelId="{1B2A6CDE-329D-4820-BC7E-33F9F52B4372}">
      <dsp:nvSpPr>
        <dsp:cNvPr id="0" name=""/>
        <dsp:cNvSpPr/>
      </dsp:nvSpPr>
      <dsp:spPr>
        <a:xfrm>
          <a:off x="393488" y="2223460"/>
          <a:ext cx="1615374" cy="161537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sz="1000" kern="1200" dirty="0">
              <a:solidFill>
                <a:schemeClr val="tx1"/>
              </a:solidFill>
            </a:rPr>
            <a:t>우리는 예수 그리스도를 따르기 위해 가장 비싼 대가를 치르는 사람들이 있는 곳이라면 가능한 어디든지 가서 그들의 이야기를 듣고 그들의 필요를 도우며 최선을 다해 섬긴다</a:t>
          </a:r>
          <a:r>
            <a:rPr lang="en-US" sz="1000" kern="1200" dirty="0">
              <a:solidFill>
                <a:schemeClr val="tx1"/>
              </a:solidFill>
            </a:rPr>
            <a:t>. </a:t>
          </a:r>
        </a:p>
      </dsp:txBody>
      <dsp:txXfrm>
        <a:off x="472344" y="2302316"/>
        <a:ext cx="1457662" cy="1457662"/>
      </dsp:txXfrm>
    </dsp:sp>
    <dsp:sp modelId="{133B2B98-6F95-4473-8DB3-081922C2E9BB}">
      <dsp:nvSpPr>
        <dsp:cNvPr id="0" name=""/>
        <dsp:cNvSpPr/>
      </dsp:nvSpPr>
      <dsp:spPr>
        <a:xfrm>
          <a:off x="2133122" y="2223460"/>
          <a:ext cx="1615374" cy="161537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>
              <a:solidFill>
                <a:schemeClr val="tx1"/>
              </a:solidFill>
            </a:rPr>
            <a:t>We</a:t>
          </a:r>
          <a:r>
            <a:rPr lang="ko-KR" sz="1000" kern="1200" dirty="0">
              <a:solidFill>
                <a:schemeClr val="tx1"/>
              </a:solidFill>
            </a:rPr>
            <a:t> </a:t>
          </a:r>
          <a:r>
            <a:rPr lang="en-US" sz="1000" kern="1200" dirty="0">
              <a:solidFill>
                <a:schemeClr val="tx1"/>
              </a:solidFill>
            </a:rPr>
            <a:t>serve those who pay the highest price for following Jesus by listening to them and meeting their needs wherever possible.</a:t>
          </a:r>
        </a:p>
      </dsp:txBody>
      <dsp:txXfrm>
        <a:off x="2211978" y="2302316"/>
        <a:ext cx="1457662" cy="145766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3051EA4-C638-484D-8B38-226044B2FD3A}">
      <dsp:nvSpPr>
        <dsp:cNvPr id="0" name=""/>
        <dsp:cNvSpPr/>
      </dsp:nvSpPr>
      <dsp:spPr>
        <a:xfrm>
          <a:off x="1448" y="1773933"/>
          <a:ext cx="1034559" cy="65694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7418C2B-C771-4D19-A55D-F0EC2F0095CC}">
      <dsp:nvSpPr>
        <dsp:cNvPr id="0" name=""/>
        <dsp:cNvSpPr/>
      </dsp:nvSpPr>
      <dsp:spPr>
        <a:xfrm>
          <a:off x="116399" y="1883137"/>
          <a:ext cx="1034559" cy="65694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sz="900" kern="1200" dirty="0"/>
            <a:t>기도는 우리에게 산소와 같다</a:t>
          </a:r>
          <a:r>
            <a:rPr lang="en-US" sz="900" kern="1200" dirty="0"/>
            <a:t>. </a:t>
          </a:r>
        </a:p>
      </dsp:txBody>
      <dsp:txXfrm>
        <a:off x="135640" y="1902378"/>
        <a:ext cx="996077" cy="618463"/>
      </dsp:txXfrm>
    </dsp:sp>
    <dsp:sp modelId="{7213B454-C07A-4B1E-AB8A-1332C05CC55B}">
      <dsp:nvSpPr>
        <dsp:cNvPr id="0" name=""/>
        <dsp:cNvSpPr/>
      </dsp:nvSpPr>
      <dsp:spPr>
        <a:xfrm>
          <a:off x="1265910" y="1773933"/>
          <a:ext cx="1034559" cy="65694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F24B856-3B7C-427D-80DA-085EBC05B4DD}">
      <dsp:nvSpPr>
        <dsp:cNvPr id="0" name=""/>
        <dsp:cNvSpPr/>
      </dsp:nvSpPr>
      <dsp:spPr>
        <a:xfrm>
          <a:off x="1380861" y="1883137"/>
          <a:ext cx="1034559" cy="65694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/>
            <a:t>Prayer is our oxygen.</a:t>
          </a:r>
        </a:p>
      </dsp:txBody>
      <dsp:txXfrm>
        <a:off x="1400102" y="1902378"/>
        <a:ext cx="996077" cy="618463"/>
      </dsp:txXfrm>
    </dsp:sp>
    <dsp:sp modelId="{34D387BB-7EE4-4219-9BCC-F2F17F759AC9}">
      <dsp:nvSpPr>
        <dsp:cNvPr id="0" name=""/>
        <dsp:cNvSpPr/>
      </dsp:nvSpPr>
      <dsp:spPr>
        <a:xfrm>
          <a:off x="2530371" y="1773933"/>
          <a:ext cx="1034559" cy="65694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0AF95E6-9875-4C05-8365-192458AEDABD}">
      <dsp:nvSpPr>
        <dsp:cNvPr id="0" name=""/>
        <dsp:cNvSpPr/>
      </dsp:nvSpPr>
      <dsp:spPr>
        <a:xfrm>
          <a:off x="2645322" y="1883137"/>
          <a:ext cx="1034559" cy="65694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sz="900" kern="1200"/>
            <a:t>기도는 하나님과 동행하는 우리의 삶이다</a:t>
          </a:r>
          <a:r>
            <a:rPr lang="en-US" sz="900" kern="1200"/>
            <a:t>. </a:t>
          </a:r>
        </a:p>
      </dsp:txBody>
      <dsp:txXfrm>
        <a:off x="2664563" y="1902378"/>
        <a:ext cx="996077" cy="618463"/>
      </dsp:txXfrm>
    </dsp:sp>
    <dsp:sp modelId="{56D1EC13-304D-4052-8324-1CB68985B3F6}">
      <dsp:nvSpPr>
        <dsp:cNvPr id="0" name=""/>
        <dsp:cNvSpPr/>
      </dsp:nvSpPr>
      <dsp:spPr>
        <a:xfrm>
          <a:off x="3794832" y="1773933"/>
          <a:ext cx="1034559" cy="65694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7F33E96-D0A8-4BB6-AFFF-4103D2B0E7E9}">
      <dsp:nvSpPr>
        <dsp:cNvPr id="0" name=""/>
        <dsp:cNvSpPr/>
      </dsp:nvSpPr>
      <dsp:spPr>
        <a:xfrm>
          <a:off x="3909783" y="1883137"/>
          <a:ext cx="1034559" cy="65694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/>
            <a:t>Prayer is our life with God.</a:t>
          </a:r>
        </a:p>
      </dsp:txBody>
      <dsp:txXfrm>
        <a:off x="3929024" y="1902378"/>
        <a:ext cx="996077" cy="61846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matrix3">
  <dgm:title val=""/>
  <dgm:desc val=""/>
  <dgm:catLst>
    <dgm:cat type="matrix" pri="1000"/>
    <dgm:cat type="convert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29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71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29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71"/>
          <dgm:constr type="ctrY" for="ch" forName="quad4" refType="h" fact="0.71"/>
          <dgm:constr type="primFontSz" for="des" ptType="node" op="equ" val="65"/>
        </dgm:constrLst>
      </dgm:if>
      <dgm:else name="Name2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71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29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71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29"/>
          <dgm:constr type="ctrY" for="ch" forName="quad4" refType="h" fact="0.71"/>
          <dgm:constr type="primFontSz" for="des" ptType="node" op="equ" val="65"/>
        </dgm:constrLst>
      </dgm:else>
    </dgm:choose>
    <dgm:ruleLst/>
    <dgm:choose name="Name3">
      <dgm:if name="Name4" axis="ch" ptType="node" func="cnt" op="gte" val="1">
        <dgm:layoutNode name="diamond" styleLbl="bgShp">
          <dgm:alg type="sp"/>
          <dgm:shape xmlns:r="http://schemas.openxmlformats.org/officeDocument/2006/relationships" type="diamond" r:blip="">
            <dgm:adjLst/>
          </dgm:shape>
          <dgm:presOf/>
          <dgm:constrLst>
            <dgm:constr type="w" refType="h" op="equ"/>
          </dgm:constrLst>
          <dgm:ruleLst/>
        </dgm:layoutNode>
        <dgm:layoutNode name="quad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>
            <a:extLst>
              <a:ext uri="{FF2B5EF4-FFF2-40B4-BE49-F238E27FC236}">
                <a16:creationId xmlns:a16="http://schemas.microsoft.com/office/drawing/2014/main" id="{65D86585-A3E0-41E9-8F43-EA24C65A340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ko-KR"/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202A49D0-DF49-41B1-8B62-285FD8A43E6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8A6788-7807-421C-9623-B66290B1EDB0}" type="datetime1">
              <a:rPr lang="ko-KR" altLang="ko-KR" smtClean="0"/>
              <a:t>2023-10-31</a:t>
            </a:fld>
            <a:endParaRPr lang="ko-KR" altLang="ko-KR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579C9873-8FD8-4E4F-B736-FDB9B155AC7C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ko-KR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A623CD37-C0BB-476C-AF20-87A2E343686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3051EB-9EEF-43B8-8CE9-B289EC511D80}" type="slidenum">
              <a:rPr lang="ko-KR" altLang="ko-KR" smtClean="0"/>
              <a:t>‹#›</a:t>
            </a:fld>
            <a:endParaRPr lang="ko-KR" altLang="ko-KR"/>
          </a:p>
        </p:txBody>
      </p:sp>
    </p:spTree>
    <p:extLst>
      <p:ext uri="{BB962C8B-B14F-4D97-AF65-F5344CB8AC3E}">
        <p14:creationId xmlns:p14="http://schemas.microsoft.com/office/powerpoint/2010/main" val="298236385"/>
      </p:ext>
    </p:extLst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ko-KR" dirty="0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63F2AF21-88E0-4EFA-A2C4-B96698B8FEB8}" type="datetime1">
              <a:rPr lang="ko-KR" altLang="ko-KR" smtClean="0"/>
              <a:t>2023-10-31</a:t>
            </a:fld>
            <a:endParaRPr lang="ko-KR" dirty="0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ko-KR" dirty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ko-KR"/>
              <a:t>마스터 텍스트 스타일을 편집하려면 클릭하세요.</a:t>
            </a:r>
          </a:p>
          <a:p>
            <a:pPr lvl="1" rtl="0"/>
            <a:r>
              <a:rPr lang="ko-KR"/>
              <a:t>둘째 수준</a:t>
            </a:r>
          </a:p>
          <a:p>
            <a:pPr lvl="2" rtl="0"/>
            <a:r>
              <a:rPr lang="ko-KR"/>
              <a:t>셋째 수준</a:t>
            </a:r>
          </a:p>
          <a:p>
            <a:pPr lvl="3" rtl="0"/>
            <a:r>
              <a:rPr lang="ko-KR"/>
              <a:t>넷째 수준</a:t>
            </a:r>
          </a:p>
          <a:p>
            <a:pPr lvl="4" rtl="0"/>
            <a:r>
              <a:rPr lang="ko-KR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ko-KR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0DC92804-03A6-47F6-A893-4DDB8903A808}" type="slidenum">
              <a:rPr lang="ko-KR" smtClean="0"/>
              <a:t>‹#›</a:t>
            </a:fld>
            <a:endParaRPr lang="ko-KR" dirty="0"/>
          </a:p>
        </p:txBody>
      </p:sp>
    </p:spTree>
    <p:extLst>
      <p:ext uri="{BB962C8B-B14F-4D97-AF65-F5344CB8AC3E}">
        <p14:creationId xmlns:p14="http://schemas.microsoft.com/office/powerpoint/2010/main" val="2944717359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0DC92804-03A6-47F6-A893-4DDB8903A808}" type="slidenum">
              <a:rPr lang="ko-KR" smtClean="0"/>
              <a:t>1</a:t>
            </a:fld>
            <a:endParaRPr lang="ko-KR" dirty="0"/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565B29D4-31A8-4757-BDF3-6F141FE0C027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rtl="0"/>
            <a:fld id="{35E37080-A90B-417F-BB2C-B9A703DE9581}" type="datetime1">
              <a:rPr lang="ko-KR" altLang="ko-KR" smtClean="0"/>
              <a:t>2023-10-31</a:t>
            </a:fld>
            <a:endParaRPr lang="ko-KR" dirty="0"/>
          </a:p>
        </p:txBody>
      </p:sp>
    </p:spTree>
    <p:extLst>
      <p:ext uri="{BB962C8B-B14F-4D97-AF65-F5344CB8AC3E}">
        <p14:creationId xmlns:p14="http://schemas.microsoft.com/office/powerpoint/2010/main" val="7096005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>
              <a:defRPr/>
            </a:pPr>
            <a:fld id="{DE16D162-4C84-44AD-8086-359F141C9DD6}" type="slidenum">
              <a:rPr lang="en-US"/>
              <a:pPr rtl="0">
                <a:defRPr/>
              </a:pPr>
              <a:t>4</a:t>
            </a:fld>
            <a:endParaRPr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rtl="0">
              <a:defRPr/>
            </a:pPr>
            <a:fld id="{1358A3CE-A790-4A0D-9FF6-7F7A1AC38C05}" type="datetime1">
              <a:rPr lang="ko-KR" altLang="ko-KR"/>
              <a:pPr rtl="0">
                <a:defRPr/>
              </a:pPr>
              <a:t>2023-10-31</a:t>
            </a:fld>
            <a:endParaRPr lang="ko-KR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>
              <a:latin typeface="+mj-ea"/>
              <a:ea typeface="+mj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2E2E0407-935A-438B-AF66-28803EDE65A9}" type="slidenum">
              <a:rPr lang="en-US" altLang="ko-KR" smtClean="0"/>
              <a:t>12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8124009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1560C251-82B7-4253-A774-38D73C276BCE}" type="slidenum">
              <a:rPr lang="en-US" altLang="ko-KR" smtClean="0"/>
              <a:t>14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9073232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>
              <a:latin typeface="+mj-ea"/>
              <a:ea typeface="+mj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5E485773-E831-40C3-B08E-FE9BDAA69383}" type="slidenum">
              <a:rPr lang="en-US" altLang="ko-KR" smtClean="0"/>
              <a:t>30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6742901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endParaRPr lang="ko-KR" altLang="en-US">
              <a:latin typeface="+mj-ea"/>
              <a:ea typeface="+mj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>
              <a:defRPr/>
            </a:pPr>
            <a:fld id="{115A580F-E35D-42E1-AF82-E41CC201EA91}" type="slidenum">
              <a:rPr lang="en-US" altLang="ko-KR"/>
              <a:pPr rtl="0">
                <a:defRPr/>
              </a:pPr>
              <a:t>34</a:t>
            </a:fld>
            <a:endParaRPr lang="en-US" altLang="ko-K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직사각형 12">
            <a:extLst>
              <a:ext uri="{FF2B5EF4-FFF2-40B4-BE49-F238E27FC236}">
                <a16:creationId xmlns:a16="http://schemas.microsoft.com/office/drawing/2014/main" id="{BC3AFB24-9188-4C0A-A512-E59E6F17DC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>
            <a:off x="4565" y="4294290"/>
            <a:ext cx="12188952" cy="2586866"/>
          </a:xfrm>
          <a:prstGeom prst="rect">
            <a:avLst/>
          </a:prstGeom>
          <a:solidFill>
            <a:schemeClr val="bg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dirty="0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14D31D73-6FE4-4E4B-8D0B-E55FABBFA9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>
            <a:off x="1524" y="4294290"/>
            <a:ext cx="12188952" cy="2586866"/>
          </a:xfrm>
          <a:prstGeom prst="rect">
            <a:avLst/>
          </a:prstGeom>
          <a:solidFill>
            <a:schemeClr val="bg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dirty="0"/>
          </a:p>
        </p:txBody>
      </p:sp>
      <p:sp>
        <p:nvSpPr>
          <p:cNvPr id="7" name="제목 1">
            <a:extLst>
              <a:ext uri="{FF2B5EF4-FFF2-40B4-BE49-F238E27FC236}">
                <a16:creationId xmlns:a16="http://schemas.microsoft.com/office/drawing/2014/main" id="{39A9F4D9-AE67-4B73-8B27-FD437564D7A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2899" y="4476329"/>
            <a:ext cx="6467547" cy="1558680"/>
          </a:xfrm>
        </p:spPr>
        <p:txBody>
          <a:bodyPr rtlCol="0" anchor="ctr" anchorCtr="0">
            <a:normAutofit/>
          </a:bodyPr>
          <a:lstStyle/>
          <a:p>
            <a:pPr algn="l" rtl="0">
              <a:lnSpc>
                <a:spcPts val="5800"/>
              </a:lnSpc>
            </a:pPr>
            <a:r>
              <a:rPr lang="ko-KR" altLang="en-US" sz="4800"/>
              <a:t>마스터 제목 스타일 편집</a:t>
            </a:r>
            <a:endParaRPr lang="ko-KR" sz="4800" dirty="0"/>
          </a:p>
        </p:txBody>
      </p:sp>
      <p:sp>
        <p:nvSpPr>
          <p:cNvPr id="8" name="부제목 24">
            <a:extLst>
              <a:ext uri="{FF2B5EF4-FFF2-40B4-BE49-F238E27FC236}">
                <a16:creationId xmlns:a16="http://schemas.microsoft.com/office/drawing/2014/main" id="{2A23FDD6-741A-4F02-B44B-70D85FCF532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096924" y="4476328"/>
            <a:ext cx="4046957" cy="1558673"/>
          </a:xfrm>
        </p:spPr>
        <p:txBody>
          <a:bodyPr rtlCol="0" anchor="ctr">
            <a:normAutofit/>
          </a:bodyPr>
          <a:lstStyle>
            <a:lvl1pPr>
              <a:buNone/>
              <a:defRPr/>
            </a:lvl1pPr>
          </a:lstStyle>
          <a:p>
            <a:pPr algn="l" rtl="0">
              <a:lnSpc>
                <a:spcPts val="3200"/>
              </a:lnSpc>
            </a:pPr>
            <a:r>
              <a:rPr lang="ko-KR" altLang="en-US" sz="2200"/>
              <a:t>클릭하여 마스터 부제목 스타일 편집</a:t>
            </a:r>
            <a:endParaRPr lang="ko-KR" sz="2200" dirty="0"/>
          </a:p>
        </p:txBody>
      </p:sp>
      <p:sp>
        <p:nvSpPr>
          <p:cNvPr id="11" name="그림 개체 틀 10">
            <a:extLst>
              <a:ext uri="{FF2B5EF4-FFF2-40B4-BE49-F238E27FC236}">
                <a16:creationId xmlns:a16="http://schemas.microsoft.com/office/drawing/2014/main" id="{8942B78C-790E-4881-96BA-169A876C67F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524" y="0"/>
            <a:ext cx="12188952" cy="4271133"/>
          </a:xfrm>
          <a:solidFill>
            <a:schemeClr val="accent3"/>
          </a:solidFill>
        </p:spPr>
        <p:txBody>
          <a:bodyPr rtlCol="0"/>
          <a:lstStyle/>
          <a:p>
            <a:pPr rtl="0"/>
            <a:r>
              <a:rPr lang="ko-KR" altLang="en-US"/>
              <a:t>그림을 추가하려면 아이콘을 클릭하십시오</a:t>
            </a:r>
            <a:endParaRPr lang="ko-KR" dirty="0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92381543-EC92-42BD-A142-81963D4273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>
            <a:off x="11494040" y="4274977"/>
            <a:ext cx="699477" cy="1898809"/>
          </a:xfrm>
          <a:prstGeom prst="rect">
            <a:avLst/>
          </a:prstGeom>
          <a:solidFill>
            <a:schemeClr val="accent1">
              <a:alpha val="25000"/>
            </a:schemeClr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sz="30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cxnSp>
        <p:nvCxnSpPr>
          <p:cNvPr id="15" name="직선 연결선(S) 14">
            <a:extLst>
              <a:ext uri="{FF2B5EF4-FFF2-40B4-BE49-F238E27FC236}">
                <a16:creationId xmlns:a16="http://schemas.microsoft.com/office/drawing/2014/main" id="{8A28D3FB-54EA-410D-A062-8F118E5D0C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V="1">
            <a:off x="11496184" y="5610"/>
            <a:ext cx="0" cy="6858000"/>
          </a:xfrm>
          <a:prstGeom prst="line">
            <a:avLst/>
          </a:prstGeom>
          <a:ln w="9525" cap="rnd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직선 연결선(S) 16">
            <a:extLst>
              <a:ext uri="{FF2B5EF4-FFF2-40B4-BE49-F238E27FC236}">
                <a16:creationId xmlns:a16="http://schemas.microsoft.com/office/drawing/2014/main" id="{6593477A-1279-4BCC-8257-14CC2361F8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1524" y="6172200"/>
            <a:ext cx="12192000" cy="0"/>
          </a:xfrm>
          <a:prstGeom prst="line">
            <a:avLst/>
          </a:prstGeom>
          <a:ln w="9525" cap="rnd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464663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안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" name="회색 배경 직사각형">
            <a:extLst>
              <a:ext uri="{FF2B5EF4-FFF2-40B4-BE49-F238E27FC236}">
                <a16:creationId xmlns:a16="http://schemas.microsoft.com/office/drawing/2014/main" id="{B586FD74-98AC-4CA5-9E62-97DAE4C193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endParaRPr lang="ko-KR" dirty="0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BBC94E74-B403-4256-9D59-241B0C4E53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446276" y="685800"/>
            <a:ext cx="10744200" cy="5486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dirty="0"/>
          </a:p>
        </p:txBody>
      </p:sp>
      <p:sp>
        <p:nvSpPr>
          <p:cNvPr id="7" name="제목 1">
            <a:extLst>
              <a:ext uri="{FF2B5EF4-FFF2-40B4-BE49-F238E27FC236}">
                <a16:creationId xmlns:a16="http://schemas.microsoft.com/office/drawing/2014/main" id="{53836FB9-568E-408A-B183-65F9ABF6ED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2899" y="540168"/>
            <a:ext cx="10624949" cy="1787136"/>
          </a:xfrm>
        </p:spPr>
        <p:txBody>
          <a:bodyPr rtlCol="0" anchor="b">
            <a:normAutofit/>
          </a:bodyPr>
          <a:lstStyle/>
          <a:p>
            <a:pPr rtl="0"/>
            <a:r>
              <a:rPr lang="ko-KR" altLang="en-US" sz="4800">
                <a:solidFill>
                  <a:schemeClr val="tx1"/>
                </a:solidFill>
              </a:rPr>
              <a:t>마스터 제목 스타일 편집</a:t>
            </a:r>
            <a:endParaRPr lang="ko-KR" sz="4800" dirty="0">
              <a:solidFill>
                <a:schemeClr val="tx1"/>
              </a:solidFill>
            </a:endParaRPr>
          </a:p>
        </p:txBody>
      </p:sp>
      <p:sp>
        <p:nvSpPr>
          <p:cNvPr id="17" name="그림 개체 틀 16">
            <a:extLst>
              <a:ext uri="{FF2B5EF4-FFF2-40B4-BE49-F238E27FC236}">
                <a16:creationId xmlns:a16="http://schemas.microsoft.com/office/drawing/2014/main" id="{B5437444-7076-4AEE-AB96-9C6BB85DAD9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2577775"/>
            <a:ext cx="2587752" cy="1764792"/>
          </a:xfrm>
          <a:solidFill>
            <a:schemeClr val="accent3"/>
          </a:solidFill>
        </p:spPr>
        <p:txBody>
          <a:bodyPr rtlCol="0"/>
          <a:lstStyle/>
          <a:p>
            <a:pPr rtl="0"/>
            <a:r>
              <a:rPr lang="ko-KR" altLang="en-US"/>
              <a:t>그림을 추가하려면 아이콘을 클릭하십시오</a:t>
            </a:r>
            <a:endParaRPr lang="ko-KR" dirty="0"/>
          </a:p>
        </p:txBody>
      </p:sp>
      <p:sp>
        <p:nvSpPr>
          <p:cNvPr id="18" name="그림 개체 틀 16">
            <a:extLst>
              <a:ext uri="{FF2B5EF4-FFF2-40B4-BE49-F238E27FC236}">
                <a16:creationId xmlns:a16="http://schemas.microsoft.com/office/drawing/2014/main" id="{536502EE-A891-4CB0-9BA5-B0AC7B9AA80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4406215"/>
            <a:ext cx="2587752" cy="1764792"/>
          </a:xfrm>
          <a:solidFill>
            <a:schemeClr val="accent3"/>
          </a:solidFill>
        </p:spPr>
        <p:txBody>
          <a:bodyPr rtlCol="0"/>
          <a:lstStyle/>
          <a:p>
            <a:pPr rtl="0"/>
            <a:r>
              <a:rPr lang="ko-KR" altLang="en-US"/>
              <a:t>그림을 추가하려면 아이콘을 클릭하십시오</a:t>
            </a:r>
            <a:endParaRPr lang="ko-KR" dirty="0"/>
          </a:p>
        </p:txBody>
      </p:sp>
      <p:sp>
        <p:nvSpPr>
          <p:cNvPr id="19" name="그림 개체 틀 16">
            <a:extLst>
              <a:ext uri="{FF2B5EF4-FFF2-40B4-BE49-F238E27FC236}">
                <a16:creationId xmlns:a16="http://schemas.microsoft.com/office/drawing/2014/main" id="{51D45778-D0A6-415B-AA4F-03D6E429EB9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2651760" y="2577775"/>
            <a:ext cx="1764792" cy="1764792"/>
          </a:xfrm>
          <a:solidFill>
            <a:schemeClr val="accent3"/>
          </a:solidFill>
        </p:spPr>
        <p:txBody>
          <a:bodyPr rtlCol="0"/>
          <a:lstStyle/>
          <a:p>
            <a:pPr rtl="0"/>
            <a:r>
              <a:rPr lang="ko-KR" altLang="en-US"/>
              <a:t>그림을 추가하려면 아이콘을 클릭하십시오</a:t>
            </a:r>
            <a:endParaRPr lang="ko-KR" dirty="0"/>
          </a:p>
        </p:txBody>
      </p:sp>
      <p:sp>
        <p:nvSpPr>
          <p:cNvPr id="20" name="그림 개체 틀 16">
            <a:extLst>
              <a:ext uri="{FF2B5EF4-FFF2-40B4-BE49-F238E27FC236}">
                <a16:creationId xmlns:a16="http://schemas.microsoft.com/office/drawing/2014/main" id="{93E1D509-0CBA-46BD-9192-C0403309FDBA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2651760" y="4406575"/>
            <a:ext cx="1764792" cy="1764792"/>
          </a:xfrm>
          <a:solidFill>
            <a:schemeClr val="accent3"/>
          </a:solidFill>
        </p:spPr>
        <p:txBody>
          <a:bodyPr rtlCol="0"/>
          <a:lstStyle/>
          <a:p>
            <a:pPr rtl="0"/>
            <a:r>
              <a:rPr lang="ko-KR" altLang="en-US"/>
              <a:t>그림을 추가하려면 아이콘을 클릭하십시오</a:t>
            </a:r>
            <a:endParaRPr lang="ko-KR" dirty="0"/>
          </a:p>
        </p:txBody>
      </p:sp>
      <p:sp>
        <p:nvSpPr>
          <p:cNvPr id="12" name="내용 개체 틀 2">
            <a:extLst>
              <a:ext uri="{FF2B5EF4-FFF2-40B4-BE49-F238E27FC236}">
                <a16:creationId xmlns:a16="http://schemas.microsoft.com/office/drawing/2014/main" id="{6994EC89-4FAE-445C-A6E8-D55E4A34DE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45122" y="2880452"/>
            <a:ext cx="6355998" cy="3095445"/>
          </a:xfrm>
        </p:spPr>
        <p:txBody>
          <a:bodyPr rtlCol="0" anchor="t" anchorCtr="0">
            <a:normAutofit/>
          </a:bodyPr>
          <a:lstStyle>
            <a:lvl1pPr>
              <a:buNone/>
              <a:defRPr/>
            </a:lvl1pPr>
          </a:lstStyle>
          <a:p>
            <a:pPr lvl="0" rtl="0">
              <a:lnSpc>
                <a:spcPts val="2800"/>
              </a:lnSpc>
            </a:pPr>
            <a:r>
              <a:rPr lang="ko-KR" altLang="en-US" sz="1800">
                <a:solidFill>
                  <a:schemeClr val="tx1"/>
                </a:solidFill>
              </a:rPr>
              <a:t>마스터 텍스트 스타일을 편집하려면 클릭</a:t>
            </a:r>
          </a:p>
        </p:txBody>
      </p:sp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EE562BDD-CBFF-4046-A6B2-A9ECCB7EA1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ko-KR"/>
              <a:t>20XX년 2월 1일 월요일</a:t>
            </a:r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4690B5F6-6C28-4A86-AFD0-D7F93D4619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/>
              <a:t>샘플 바닥글 텍스트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75910D5C-1634-451B-8D99-4D47EB3A11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4F6043-7A67-491B-98BC-F933DED7226D}" type="slidenum">
              <a:rPr lang="ko-KR" smtClean="0"/>
              <a:pPr/>
              <a:t>‹#›</a:t>
            </a:fld>
            <a:endParaRPr lang="ko-KR" dirty="0"/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4F9E0CFE-F27B-4D50-AA2F-7146CA90E1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515398" y="2577775"/>
            <a:ext cx="7676601" cy="3594425"/>
          </a:xfrm>
          <a:prstGeom prst="rect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dirty="0"/>
          </a:p>
        </p:txBody>
      </p:sp>
      <p:cxnSp>
        <p:nvCxnSpPr>
          <p:cNvPr id="14" name="직선 연결선(S) 13">
            <a:extLst>
              <a:ext uri="{FF2B5EF4-FFF2-40B4-BE49-F238E27FC236}">
                <a16:creationId xmlns:a16="http://schemas.microsoft.com/office/drawing/2014/main" id="{09ECF93F-3E86-4C44-BAF1-ADE160CADF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V="1">
            <a:off x="11496184" y="5610"/>
            <a:ext cx="0" cy="6858000"/>
          </a:xfrm>
          <a:prstGeom prst="line">
            <a:avLst/>
          </a:prstGeom>
          <a:ln w="9525" cap="rnd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직선 연결선(S) 14">
            <a:extLst>
              <a:ext uri="{FF2B5EF4-FFF2-40B4-BE49-F238E27FC236}">
                <a16:creationId xmlns:a16="http://schemas.microsoft.com/office/drawing/2014/main" id="{8BE8DAB8-6232-45C1-9BC3-E99A86BD37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1524" y="6172200"/>
            <a:ext cx="12192000" cy="0"/>
          </a:xfrm>
          <a:prstGeom prst="line">
            <a:avLst/>
          </a:prstGeom>
          <a:ln w="9525" cap="rnd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1214390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08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개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>
            <a:extLst>
              <a:ext uri="{FF2B5EF4-FFF2-40B4-BE49-F238E27FC236}">
                <a16:creationId xmlns:a16="http://schemas.microsoft.com/office/drawing/2014/main" id="{74408E76-0AE4-495F-87FB-5DD280A91D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>
            <a:off x="0" y="5610"/>
            <a:ext cx="708823" cy="713232"/>
          </a:xfrm>
          <a:prstGeom prst="rect">
            <a:avLst/>
          </a:prstGeom>
          <a:solidFill>
            <a:schemeClr val="accent1">
              <a:alpha val="25000"/>
            </a:schemeClr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sz="30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6" name="제목 1">
            <a:extLst>
              <a:ext uri="{FF2B5EF4-FFF2-40B4-BE49-F238E27FC236}">
                <a16:creationId xmlns:a16="http://schemas.microsoft.com/office/drawing/2014/main" id="{22EAD03C-7B1C-453F-9977-4E2DD813BF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2551" y="540167"/>
            <a:ext cx="4616981" cy="2135867"/>
          </a:xfrm>
        </p:spPr>
        <p:txBody>
          <a:bodyPr rtlCol="0" anchor="b">
            <a:normAutofit/>
          </a:bodyPr>
          <a:lstStyle/>
          <a:p>
            <a:pPr rtl="0"/>
            <a:r>
              <a:rPr lang="ko-KR" altLang="en-US" sz="4800">
                <a:solidFill>
                  <a:schemeClr val="tx1"/>
                </a:solidFill>
              </a:rPr>
              <a:t>마스터 제목 스타일 편집</a:t>
            </a:r>
            <a:endParaRPr lang="ko-KR" sz="4800" dirty="0">
              <a:solidFill>
                <a:schemeClr val="tx1"/>
              </a:solidFill>
            </a:endParaRPr>
          </a:p>
        </p:txBody>
      </p:sp>
      <p:sp>
        <p:nvSpPr>
          <p:cNvPr id="11" name="그림 개체 틀 10">
            <a:extLst>
              <a:ext uri="{FF2B5EF4-FFF2-40B4-BE49-F238E27FC236}">
                <a16:creationId xmlns:a16="http://schemas.microsoft.com/office/drawing/2014/main" id="{D3471630-9EC8-4C68-B4D8-D98C242DBE0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685800"/>
            <a:ext cx="3072384" cy="5486344"/>
          </a:xfrm>
          <a:solidFill>
            <a:schemeClr val="accent3"/>
          </a:solidFill>
        </p:spPr>
        <p:txBody>
          <a:bodyPr rtlCol="0"/>
          <a:lstStyle/>
          <a:p>
            <a:pPr rtl="0"/>
            <a:r>
              <a:rPr lang="ko-KR" altLang="en-US"/>
              <a:t>그림을 추가하려면 아이콘을 클릭하십시오</a:t>
            </a:r>
            <a:endParaRPr lang="ko-KR" dirty="0"/>
          </a:p>
        </p:txBody>
      </p:sp>
      <p:sp>
        <p:nvSpPr>
          <p:cNvPr id="12" name="그림 개체 틀 10">
            <a:extLst>
              <a:ext uri="{FF2B5EF4-FFF2-40B4-BE49-F238E27FC236}">
                <a16:creationId xmlns:a16="http://schemas.microsoft.com/office/drawing/2014/main" id="{50C66604-16E4-4B52-80AA-A0D73512D135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154680" y="685800"/>
            <a:ext cx="3072384" cy="5486344"/>
          </a:xfrm>
          <a:solidFill>
            <a:schemeClr val="accent3"/>
          </a:solidFill>
        </p:spPr>
        <p:txBody>
          <a:bodyPr rtlCol="0"/>
          <a:lstStyle/>
          <a:p>
            <a:pPr rtl="0"/>
            <a:r>
              <a:rPr lang="ko-KR" altLang="en-US"/>
              <a:t>그림을 추가하려면 아이콘을 클릭하십시오</a:t>
            </a:r>
            <a:endParaRPr lang="ko-KR" dirty="0"/>
          </a:p>
        </p:txBody>
      </p:sp>
      <p:sp>
        <p:nvSpPr>
          <p:cNvPr id="9" name="내용 개체 틀 2">
            <a:extLst>
              <a:ext uri="{FF2B5EF4-FFF2-40B4-BE49-F238E27FC236}">
                <a16:creationId xmlns:a16="http://schemas.microsoft.com/office/drawing/2014/main" id="{5B630934-DBD2-4535-961F-B198ABA2D0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02551" y="2880452"/>
            <a:ext cx="4616981" cy="3095445"/>
          </a:xfrm>
        </p:spPr>
        <p:txBody>
          <a:bodyPr rtlCol="0" anchor="t" anchorCtr="0">
            <a:normAutofit/>
          </a:bodyPr>
          <a:lstStyle>
            <a:lvl1pPr marL="0" indent="0">
              <a:buNone/>
              <a:defRPr baseline="0"/>
            </a:lvl1pPr>
          </a:lstStyle>
          <a:p>
            <a:pPr lvl="0" rtl="0">
              <a:lnSpc>
                <a:spcPts val="2800"/>
              </a:lnSpc>
            </a:pPr>
            <a:r>
              <a:rPr lang="ko-KR" altLang="en-US" sz="1800">
                <a:solidFill>
                  <a:schemeClr val="tx1"/>
                </a:solidFill>
              </a:rPr>
              <a:t>마스터 텍스트 스타일을 편집하려면 클릭</a:t>
            </a:r>
          </a:p>
        </p:txBody>
      </p:sp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EE562BDD-CBFF-4046-A6B2-A9ECCB7EA1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ko-KR"/>
              <a:t>20XX년 2월 1일 월요일</a:t>
            </a:r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4690B5F6-6C28-4A86-AFD0-D7F93D4619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/>
              <a:t>샘플 바닥글 텍스트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75910D5C-1634-451B-8D99-4D47EB3A11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4F6043-7A67-491B-98BC-F933DED7226D}" type="slidenum">
              <a:rPr lang="ko-KR" smtClean="0"/>
              <a:pPr/>
              <a:t>‹#›</a:t>
            </a:fld>
            <a:endParaRPr lang="ko-KR" dirty="0"/>
          </a:p>
        </p:txBody>
      </p:sp>
      <p:cxnSp>
        <p:nvCxnSpPr>
          <p:cNvPr id="14" name="직선 연결선(S) 13">
            <a:extLst>
              <a:ext uri="{FF2B5EF4-FFF2-40B4-BE49-F238E27FC236}">
                <a16:creationId xmlns:a16="http://schemas.microsoft.com/office/drawing/2014/main" id="{0020D2A6-7700-487F-AC7E-A5A2C30DC1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V="1">
            <a:off x="11496184" y="5610"/>
            <a:ext cx="0" cy="6858000"/>
          </a:xfrm>
          <a:prstGeom prst="line">
            <a:avLst/>
          </a:prstGeom>
          <a:ln w="9525" cap="rnd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직선 연결선(S) 15">
            <a:extLst>
              <a:ext uri="{FF2B5EF4-FFF2-40B4-BE49-F238E27FC236}">
                <a16:creationId xmlns:a16="http://schemas.microsoft.com/office/drawing/2014/main" id="{5FC30D6A-6415-42E1-89E9-EF806C3FE3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1524" y="6172200"/>
            <a:ext cx="12192000" cy="0"/>
          </a:xfrm>
          <a:prstGeom prst="line">
            <a:avLst/>
          </a:prstGeom>
          <a:ln w="9525" cap="rnd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845061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구역 나누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1">
            <a:extLst>
              <a:ext uri="{FF2B5EF4-FFF2-40B4-BE49-F238E27FC236}">
                <a16:creationId xmlns:a16="http://schemas.microsoft.com/office/drawing/2014/main" id="{BC2EA47A-F66B-4005-A5A4-458E90C0968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2898" y="576263"/>
            <a:ext cx="4977777" cy="2967606"/>
          </a:xfrm>
        </p:spPr>
        <p:txBody>
          <a:bodyPr rtlCol="0" anchor="b" anchorCtr="0">
            <a:normAutofit/>
          </a:bodyPr>
          <a:lstStyle/>
          <a:p>
            <a:pPr algn="l" rtl="0">
              <a:lnSpc>
                <a:spcPts val="5800"/>
              </a:lnSpc>
            </a:pPr>
            <a:r>
              <a:rPr lang="ko-KR" altLang="en-US" sz="4800"/>
              <a:t>마스터 제목 스타일 편집</a:t>
            </a:r>
            <a:endParaRPr lang="ko-KR" sz="4800" dirty="0"/>
          </a:p>
        </p:txBody>
      </p:sp>
      <p:sp>
        <p:nvSpPr>
          <p:cNvPr id="6" name="부제목 24">
            <a:extLst>
              <a:ext uri="{FF2B5EF4-FFF2-40B4-BE49-F238E27FC236}">
                <a16:creationId xmlns:a16="http://schemas.microsoft.com/office/drawing/2014/main" id="{FFA42F70-43EA-4954-AA43-22F43175CCE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22898" y="3764975"/>
            <a:ext cx="4977777" cy="2192683"/>
          </a:xfrm>
        </p:spPr>
        <p:txBody>
          <a:bodyPr rtlCol="0">
            <a:normAutofit/>
          </a:bodyPr>
          <a:lstStyle>
            <a:lvl1pPr>
              <a:buNone/>
              <a:defRPr/>
            </a:lvl1pPr>
          </a:lstStyle>
          <a:p>
            <a:pPr algn="l" rtl="0">
              <a:lnSpc>
                <a:spcPts val="3200"/>
              </a:lnSpc>
            </a:pPr>
            <a:r>
              <a:rPr lang="ko-KR" altLang="en-US"/>
              <a:t>클릭하여 마스터 부제목 스타일 편집</a:t>
            </a:r>
            <a:endParaRPr lang="ko-KR" dirty="0"/>
          </a:p>
        </p:txBody>
      </p:sp>
      <p:sp>
        <p:nvSpPr>
          <p:cNvPr id="7" name="직사각형 6" descr="Tag=AccentColor&#10;Flavor=Light&#10;Target=Fill">
            <a:extLst>
              <a:ext uri="{FF2B5EF4-FFF2-40B4-BE49-F238E27FC236}">
                <a16:creationId xmlns:a16="http://schemas.microsoft.com/office/drawing/2014/main" id="{F5FCF09E-0DE5-4155-9DC0-786737CF2E1B}"/>
              </a:ext>
            </a:extLst>
          </p:cNvPr>
          <p:cNvSpPr/>
          <p:nvPr userDrawn="1"/>
        </p:nvSpPr>
        <p:spPr>
          <a:xfrm rot="10800000">
            <a:off x="11496184" y="-10"/>
            <a:ext cx="695816" cy="6858000"/>
          </a:xfrm>
          <a:prstGeom prst="rect">
            <a:avLst/>
          </a:prstGeom>
          <a:solidFill>
            <a:schemeClr val="accent1">
              <a:alpha val="25000"/>
            </a:schemeClr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sz="30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10" name="그림 개체 틀 9">
            <a:extLst>
              <a:ext uri="{FF2B5EF4-FFF2-40B4-BE49-F238E27FC236}">
                <a16:creationId xmlns:a16="http://schemas.microsoft.com/office/drawing/2014/main" id="{5AD3536A-3915-4B2E-B85A-9B494EEFBCF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483096" y="0"/>
            <a:ext cx="5020056" cy="6848856"/>
          </a:xfrm>
          <a:solidFill>
            <a:schemeClr val="accent3"/>
          </a:solidFill>
        </p:spPr>
        <p:txBody>
          <a:bodyPr rtlCol="0"/>
          <a:lstStyle/>
          <a:p>
            <a:pPr rtl="0"/>
            <a:r>
              <a:rPr lang="ko-KR" altLang="en-US"/>
              <a:t>그림을 추가하려면 아이콘을 클릭하십시오</a:t>
            </a:r>
            <a:endParaRPr lang="ko-KR" dirty="0"/>
          </a:p>
        </p:txBody>
      </p:sp>
    </p:spTree>
    <p:extLst>
      <p:ext uri="{BB962C8B-B14F-4D97-AF65-F5344CB8AC3E}">
        <p14:creationId xmlns:p14="http://schemas.microsoft.com/office/powerpoint/2010/main" val="1404319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5_차트 막대 시간 표시 막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2914413-82C1-4EBC-8C6B-BC5F842D13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624" y="365125"/>
            <a:ext cx="10543032" cy="1325563"/>
          </a:xfrm>
        </p:spPr>
        <p:txBody>
          <a:bodyPr rtlCol="0">
            <a:normAutofit/>
          </a:bodyPr>
          <a:lstStyle>
            <a:lvl1pPr>
              <a:lnSpc>
                <a:spcPct val="90000"/>
              </a:lnSpc>
              <a:defRPr sz="5200"/>
            </a:lvl1pPr>
          </a:lstStyle>
          <a:p>
            <a:pPr rtl="0"/>
            <a:r>
              <a:rPr lang="ko-KR" altLang="en-US"/>
              <a:t>마스터 제목 스타일 편집</a:t>
            </a:r>
            <a:endParaRPr lang="ko-KR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328F029A-192E-4A44-ACC7-6C5212C777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0625" y="1825625"/>
            <a:ext cx="10946892" cy="4206383"/>
          </a:xfrm>
        </p:spPr>
        <p:txBody>
          <a:bodyPr rtlCol="0"/>
          <a:lstStyle>
            <a:lvl1pPr>
              <a:buNone/>
              <a:defRPr sz="2400"/>
            </a:lvl1pPr>
            <a:lvl2pPr>
              <a:buNone/>
              <a:defRPr sz="2200"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 rtl="0"/>
            <a:r>
              <a:rPr lang="ko-KR" altLang="en-US"/>
              <a:t>마스터 텍스트 스타일을 편집하려면 클릭</a:t>
            </a:r>
          </a:p>
          <a:p>
            <a:pPr lvl="1" rtl="0"/>
            <a:r>
              <a:rPr lang="ko-KR" altLang="en-US"/>
              <a:t>두 번째 수준</a:t>
            </a:r>
          </a:p>
          <a:p>
            <a:pPr lvl="2" rtl="0"/>
            <a:r>
              <a:rPr lang="ko-KR" altLang="en-US"/>
              <a:t>세 번째 수준</a:t>
            </a:r>
          </a:p>
          <a:p>
            <a:pPr lvl="3" rtl="0"/>
            <a:r>
              <a:rPr lang="ko-KR" altLang="en-US"/>
              <a:t>네 번째 수준</a:t>
            </a:r>
          </a:p>
          <a:p>
            <a:pPr lvl="4" rtl="0"/>
            <a:r>
              <a:rPr lang="ko-KR" altLang="en-US"/>
              <a:t>다섯 번째 수준</a:t>
            </a:r>
            <a:endParaRPr lang="ko-KR" dirty="0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38D1A7D4-E57E-4789-896B-B2A051BF94F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0624" y="6217920"/>
            <a:ext cx="2743200" cy="640080"/>
          </a:xfrm>
        </p:spPr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r>
              <a:rPr lang="ko-KR"/>
              <a:t>20XX년 2월 1일 월요일</a:t>
            </a: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A07B63EE-3B35-4F8A-BDA3-E778BFE14C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r>
              <a:rPr lang="ko-KR"/>
              <a:t>샘플 바닥글 텍스트</a:t>
            </a: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C8339EF2-7937-4C30-A883-7F7BD02802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pPr rtl="0"/>
            <a:fld id="{3A4F6043-7A67-491B-98BC-F933DED7226D}" type="slidenum">
              <a:rPr lang="ko-KR" smtClean="0"/>
              <a:pPr/>
              <a:t>‹#›</a:t>
            </a:fld>
            <a:endParaRPr lang="ko-KR" dirty="0"/>
          </a:p>
        </p:txBody>
      </p:sp>
    </p:spTree>
    <p:extLst>
      <p:ext uri="{BB962C8B-B14F-4D97-AF65-F5344CB8AC3E}">
        <p14:creationId xmlns:p14="http://schemas.microsoft.com/office/powerpoint/2010/main" val="15872817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인용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>
            <a:extLst>
              <a:ext uri="{FF2B5EF4-FFF2-40B4-BE49-F238E27FC236}">
                <a16:creationId xmlns:a16="http://schemas.microsoft.com/office/drawing/2014/main" id="{9AA992A1-D012-4834-9575-CF195C295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446276" y="685800"/>
            <a:ext cx="10744200" cy="5486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dirty="0"/>
          </a:p>
        </p:txBody>
      </p:sp>
      <p:sp>
        <p:nvSpPr>
          <p:cNvPr id="8" name="제목 1">
            <a:extLst>
              <a:ext uri="{FF2B5EF4-FFF2-40B4-BE49-F238E27FC236}">
                <a16:creationId xmlns:a16="http://schemas.microsoft.com/office/drawing/2014/main" id="{F7BDB455-4C3A-4D7D-BA1B-53E54A2F81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2899" y="576263"/>
            <a:ext cx="5206802" cy="2967606"/>
          </a:xfrm>
        </p:spPr>
        <p:txBody>
          <a:bodyPr rtlCol="0" anchor="b" anchorCtr="0">
            <a:normAutofit/>
          </a:bodyPr>
          <a:lstStyle/>
          <a:p>
            <a:pPr algn="l" rtl="0">
              <a:lnSpc>
                <a:spcPts val="5800"/>
              </a:lnSpc>
            </a:pPr>
            <a:r>
              <a:rPr lang="ko-KR" altLang="en-US" sz="4800"/>
              <a:t>마스터 제목 스타일 편집</a:t>
            </a:r>
            <a:endParaRPr lang="ko-KR" sz="4800" dirty="0"/>
          </a:p>
        </p:txBody>
      </p:sp>
      <p:sp>
        <p:nvSpPr>
          <p:cNvPr id="9" name="부제목 24">
            <a:extLst>
              <a:ext uri="{FF2B5EF4-FFF2-40B4-BE49-F238E27FC236}">
                <a16:creationId xmlns:a16="http://schemas.microsoft.com/office/drawing/2014/main" id="{D04D9E17-0E95-4027-8EDD-241B2BB1AA9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22899" y="3764975"/>
            <a:ext cx="5206802" cy="2192683"/>
          </a:xfrm>
        </p:spPr>
        <p:txBody>
          <a:bodyPr rtlCol="0">
            <a:normAutofit/>
          </a:bodyPr>
          <a:lstStyle>
            <a:lvl1pPr>
              <a:buNone/>
              <a:defRPr/>
            </a:lvl1pPr>
          </a:lstStyle>
          <a:p>
            <a:pPr algn="l" rtl="0">
              <a:lnSpc>
                <a:spcPts val="3200"/>
              </a:lnSpc>
            </a:pPr>
            <a:r>
              <a:rPr lang="ko-KR" altLang="en-US"/>
              <a:t>클릭하여 마스터 부제목 스타일 편집</a:t>
            </a:r>
            <a:endParaRPr lang="ko-KR" dirty="0"/>
          </a:p>
        </p:txBody>
      </p:sp>
      <p:sp>
        <p:nvSpPr>
          <p:cNvPr id="16" name="그림 개체 틀 15">
            <a:extLst>
              <a:ext uri="{FF2B5EF4-FFF2-40B4-BE49-F238E27FC236}">
                <a16:creationId xmlns:a16="http://schemas.microsoft.com/office/drawing/2014/main" id="{2A26827B-04FD-424C-A601-BCAAD51F46B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364224" y="685800"/>
            <a:ext cx="5129784" cy="1746504"/>
          </a:xfrm>
          <a:solidFill>
            <a:schemeClr val="accent3"/>
          </a:solidFill>
        </p:spPr>
        <p:txBody>
          <a:bodyPr rtlCol="0"/>
          <a:lstStyle/>
          <a:p>
            <a:pPr rtl="0"/>
            <a:r>
              <a:rPr lang="ko-KR" altLang="en-US"/>
              <a:t>그림을 추가하려면 아이콘을 클릭하십시오</a:t>
            </a:r>
            <a:endParaRPr lang="ko-KR" dirty="0"/>
          </a:p>
        </p:txBody>
      </p:sp>
      <p:sp>
        <p:nvSpPr>
          <p:cNvPr id="17" name="그림 개체 틀 15">
            <a:extLst>
              <a:ext uri="{FF2B5EF4-FFF2-40B4-BE49-F238E27FC236}">
                <a16:creationId xmlns:a16="http://schemas.microsoft.com/office/drawing/2014/main" id="{51A43274-DD11-4214-8866-5163B788CD1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361416" y="2559960"/>
            <a:ext cx="5129784" cy="1746504"/>
          </a:xfrm>
          <a:solidFill>
            <a:schemeClr val="accent3"/>
          </a:solidFill>
        </p:spPr>
        <p:txBody>
          <a:bodyPr rtlCol="0"/>
          <a:lstStyle/>
          <a:p>
            <a:pPr rtl="0"/>
            <a:r>
              <a:rPr lang="ko-KR" altLang="en-US"/>
              <a:t>그림을 추가하려면 아이콘을 클릭하십시오</a:t>
            </a:r>
            <a:endParaRPr lang="ko-KR" dirty="0"/>
          </a:p>
        </p:txBody>
      </p:sp>
      <p:sp>
        <p:nvSpPr>
          <p:cNvPr id="18" name="그림 개체 틀 15">
            <a:extLst>
              <a:ext uri="{FF2B5EF4-FFF2-40B4-BE49-F238E27FC236}">
                <a16:creationId xmlns:a16="http://schemas.microsoft.com/office/drawing/2014/main" id="{63E02E81-5AE8-46D6-942E-52D16C8CBE88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361416" y="4416192"/>
            <a:ext cx="5129784" cy="1746504"/>
          </a:xfrm>
          <a:solidFill>
            <a:schemeClr val="accent3"/>
          </a:solidFill>
        </p:spPr>
        <p:txBody>
          <a:bodyPr rtlCol="0"/>
          <a:lstStyle/>
          <a:p>
            <a:pPr rtl="0"/>
            <a:r>
              <a:rPr lang="ko-KR" altLang="en-US"/>
              <a:t>그림을 추가하려면 아이콘을 클릭하십시오</a:t>
            </a:r>
            <a:endParaRPr lang="ko-KR" dirty="0"/>
          </a:p>
        </p:txBody>
      </p:sp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EE562BDD-CBFF-4046-A6B2-A9ECCB7EA1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ko-KR"/>
              <a:t>20XX년 2월 1일 월요일</a:t>
            </a:r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4690B5F6-6C28-4A86-AFD0-D7F93D4619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/>
              <a:t>샘플 바닥글 텍스트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75910D5C-1634-451B-8D99-4D47EB3A11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4F6043-7A67-491B-98BC-F933DED7226D}" type="slidenum">
              <a:rPr lang="ko-KR" smtClean="0"/>
              <a:pPr/>
              <a:t>‹#›</a:t>
            </a:fld>
            <a:endParaRPr lang="ko-KR" dirty="0"/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5E08B021-326C-466B-A929-7282AA793D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>
            <a:off x="11504672" y="685799"/>
            <a:ext cx="687327" cy="1747907"/>
          </a:xfrm>
          <a:prstGeom prst="rect">
            <a:avLst/>
          </a:prstGeom>
          <a:solidFill>
            <a:schemeClr val="accent1">
              <a:alpha val="25000"/>
            </a:schemeClr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sz="30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cxnSp>
        <p:nvCxnSpPr>
          <p:cNvPr id="14" name="직선 연결선(S) 13">
            <a:extLst>
              <a:ext uri="{FF2B5EF4-FFF2-40B4-BE49-F238E27FC236}">
                <a16:creationId xmlns:a16="http://schemas.microsoft.com/office/drawing/2014/main" id="{0733741E-9972-4C5E-B592-7570CD3CCC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1524" y="6172200"/>
            <a:ext cx="12192000" cy="0"/>
          </a:xfrm>
          <a:prstGeom prst="line">
            <a:avLst/>
          </a:prstGeom>
          <a:ln w="9525" cap="rnd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직선 연결선(S) 19">
            <a:extLst>
              <a:ext uri="{FF2B5EF4-FFF2-40B4-BE49-F238E27FC236}">
                <a16:creationId xmlns:a16="http://schemas.microsoft.com/office/drawing/2014/main" id="{48C6A56C-39A6-4FDE-BD90-66B344C061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V="1">
            <a:off x="11496184" y="5610"/>
            <a:ext cx="0" cy="6858000"/>
          </a:xfrm>
          <a:prstGeom prst="line">
            <a:avLst/>
          </a:prstGeom>
          <a:ln w="9525" cap="rnd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039050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4CAF4BC-D1E9-40F0-A26B-9EA9B6B697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623" y="365760"/>
            <a:ext cx="11067089" cy="1325880"/>
          </a:xfrm>
        </p:spPr>
        <p:txBody>
          <a:bodyPr rtlCol="0" anchor="ctr">
            <a:normAutofit/>
          </a:bodyPr>
          <a:lstStyle>
            <a:lvl1pPr>
              <a:lnSpc>
                <a:spcPts val="2800"/>
              </a:lnSpc>
              <a:spcBef>
                <a:spcPts val="1000"/>
              </a:spcBef>
              <a:defRPr sz="5200" b="0" i="0"/>
            </a:lvl1pPr>
          </a:lstStyle>
          <a:p>
            <a:pPr rtl="0"/>
            <a:r>
              <a:rPr lang="ko-KR" altLang="en-US"/>
              <a:t>마스터 제목 스타일 편집</a:t>
            </a:r>
            <a:endParaRPr lang="ko-KR"/>
          </a:p>
        </p:txBody>
      </p:sp>
      <p:sp>
        <p:nvSpPr>
          <p:cNvPr id="35" name="그림 개체 틀 34">
            <a:extLst>
              <a:ext uri="{FF2B5EF4-FFF2-40B4-BE49-F238E27FC236}">
                <a16:creationId xmlns:a16="http://schemas.microsoft.com/office/drawing/2014/main" id="{F2462114-8669-43BC-B4E2-2721F7F370A8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420624" y="2029968"/>
            <a:ext cx="2642616" cy="1892808"/>
          </a:xfrm>
          <a:solidFill>
            <a:schemeClr val="accent3"/>
          </a:solidFill>
        </p:spPr>
        <p:txBody>
          <a:bodyPr rtlCol="0"/>
          <a:lstStyle/>
          <a:p>
            <a:pPr rtl="0"/>
            <a:r>
              <a:rPr lang="ko-KR" altLang="en-US"/>
              <a:t>그림을 추가하려면 아이콘을 클릭하십시오</a:t>
            </a:r>
            <a:endParaRPr lang="ko-KR" dirty="0"/>
          </a:p>
        </p:txBody>
      </p:sp>
      <p:sp>
        <p:nvSpPr>
          <p:cNvPr id="40" name="텍스트 개체 틀 39">
            <a:extLst>
              <a:ext uri="{FF2B5EF4-FFF2-40B4-BE49-F238E27FC236}">
                <a16:creationId xmlns:a16="http://schemas.microsoft.com/office/drawing/2014/main" id="{588BD3B0-8831-43B7-B5A9-3F692192A2D6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20624" y="3971853"/>
            <a:ext cx="2642616" cy="877824"/>
          </a:xfrm>
        </p:spPr>
        <p:txBody>
          <a:bodyPr rtlCol="0" anchor="b" anchorCtr="0">
            <a:normAutofit/>
          </a:bodyPr>
          <a:lstStyle>
            <a:lvl1pPr>
              <a:buNone/>
              <a:defRPr sz="2000" b="1" baseline="0"/>
            </a:lvl1pPr>
          </a:lstStyle>
          <a:p>
            <a:pPr lvl="0" rtl="0"/>
            <a:r>
              <a:rPr lang="ko-KR"/>
              <a:t>이름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FF7974A6-FAB9-47DA-8F1A-701DFC8DF327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20625" y="4945456"/>
            <a:ext cx="2644360" cy="741904"/>
          </a:xfrm>
        </p:spPr>
        <p:txBody>
          <a:bodyPr rtlCol="0">
            <a:noAutofit/>
          </a:bodyPr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ko-KR"/>
              <a:t>제목</a:t>
            </a:r>
          </a:p>
        </p:txBody>
      </p:sp>
      <p:sp>
        <p:nvSpPr>
          <p:cNvPr id="36" name="그림 개체 틀 34">
            <a:extLst>
              <a:ext uri="{FF2B5EF4-FFF2-40B4-BE49-F238E27FC236}">
                <a16:creationId xmlns:a16="http://schemas.microsoft.com/office/drawing/2014/main" id="{E9A9694E-7001-4575-9F4C-663629B0A7CE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3227832" y="2029968"/>
            <a:ext cx="2642616" cy="1892808"/>
          </a:xfrm>
          <a:solidFill>
            <a:schemeClr val="accent3"/>
          </a:solidFill>
        </p:spPr>
        <p:txBody>
          <a:bodyPr rtlCol="0"/>
          <a:lstStyle/>
          <a:p>
            <a:pPr rtl="0"/>
            <a:r>
              <a:rPr lang="ko-KR" altLang="en-US"/>
              <a:t>그림을 추가하려면 아이콘을 클릭하십시오</a:t>
            </a:r>
            <a:endParaRPr lang="ko-KR" dirty="0"/>
          </a:p>
        </p:txBody>
      </p:sp>
      <p:sp>
        <p:nvSpPr>
          <p:cNvPr id="31" name="텍스트 개체 틀 30">
            <a:extLst>
              <a:ext uri="{FF2B5EF4-FFF2-40B4-BE49-F238E27FC236}">
                <a16:creationId xmlns:a16="http://schemas.microsoft.com/office/drawing/2014/main" id="{44183588-657C-4472-8112-7A2B55E2E71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27832" y="3971853"/>
            <a:ext cx="2642616" cy="877824"/>
          </a:xfrm>
        </p:spPr>
        <p:txBody>
          <a:bodyPr rtlCol="0" anchor="b" anchorCtr="0"/>
          <a:lstStyle>
            <a:lvl1pPr>
              <a:buNone/>
              <a:defRPr sz="2000" b="1"/>
            </a:lvl1pPr>
          </a:lstStyle>
          <a:p>
            <a:pPr lvl="0" rtl="0"/>
            <a:r>
              <a:rPr lang="ko-KR"/>
              <a:t>이름</a:t>
            </a:r>
          </a:p>
        </p:txBody>
      </p:sp>
      <p:sp>
        <p:nvSpPr>
          <p:cNvPr id="24" name="텍스트 개체 틀 2">
            <a:extLst>
              <a:ext uri="{FF2B5EF4-FFF2-40B4-BE49-F238E27FC236}">
                <a16:creationId xmlns:a16="http://schemas.microsoft.com/office/drawing/2014/main" id="{E5900E07-5526-44B5-BD49-95414B12080F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3227832" y="4945456"/>
            <a:ext cx="2644360" cy="741904"/>
          </a:xfrm>
        </p:spPr>
        <p:txBody>
          <a:bodyPr rtlCol="0">
            <a:noAutofit/>
          </a:bodyPr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ko-KR"/>
              <a:t>제목</a:t>
            </a:r>
          </a:p>
        </p:txBody>
      </p:sp>
      <p:sp>
        <p:nvSpPr>
          <p:cNvPr id="37" name="그림 개체 틀 34">
            <a:extLst>
              <a:ext uri="{FF2B5EF4-FFF2-40B4-BE49-F238E27FC236}">
                <a16:creationId xmlns:a16="http://schemas.microsoft.com/office/drawing/2014/main" id="{5AD1D716-DEC7-4756-8417-259B5EAA7EA0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044184" y="2029968"/>
            <a:ext cx="2642616" cy="1892808"/>
          </a:xfrm>
          <a:solidFill>
            <a:schemeClr val="accent3"/>
          </a:solidFill>
        </p:spPr>
        <p:txBody>
          <a:bodyPr rtlCol="0"/>
          <a:lstStyle/>
          <a:p>
            <a:pPr rtl="0"/>
            <a:r>
              <a:rPr lang="ko-KR" altLang="en-US"/>
              <a:t>그림을 추가하려면 아이콘을 클릭하십시오</a:t>
            </a:r>
            <a:endParaRPr lang="ko-KR" dirty="0"/>
          </a:p>
        </p:txBody>
      </p:sp>
      <p:sp>
        <p:nvSpPr>
          <p:cNvPr id="32" name="텍스트 개체 틀 30">
            <a:extLst>
              <a:ext uri="{FF2B5EF4-FFF2-40B4-BE49-F238E27FC236}">
                <a16:creationId xmlns:a16="http://schemas.microsoft.com/office/drawing/2014/main" id="{5E05DC2B-9AC8-4E27-A870-E3E9BBCF4FB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044184" y="3971853"/>
            <a:ext cx="2642616" cy="877824"/>
          </a:xfrm>
        </p:spPr>
        <p:txBody>
          <a:bodyPr rtlCol="0" anchor="b" anchorCtr="0"/>
          <a:lstStyle>
            <a:lvl1pPr>
              <a:buNone/>
              <a:defRPr sz="2000" b="1"/>
            </a:lvl1pPr>
          </a:lstStyle>
          <a:p>
            <a:pPr lvl="0" rtl="0"/>
            <a:r>
              <a:rPr lang="ko-KR"/>
              <a:t>이름</a:t>
            </a:r>
          </a:p>
        </p:txBody>
      </p:sp>
      <p:sp>
        <p:nvSpPr>
          <p:cNvPr id="26" name="텍스트 개체 틀 2">
            <a:extLst>
              <a:ext uri="{FF2B5EF4-FFF2-40B4-BE49-F238E27FC236}">
                <a16:creationId xmlns:a16="http://schemas.microsoft.com/office/drawing/2014/main" id="{13C6B231-0427-4DBE-AE82-31CC424FC664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6044184" y="4945456"/>
            <a:ext cx="2644360" cy="741904"/>
          </a:xfrm>
        </p:spPr>
        <p:txBody>
          <a:bodyPr rtlCol="0">
            <a:noAutofit/>
          </a:bodyPr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ko-KR"/>
              <a:t>제목</a:t>
            </a:r>
          </a:p>
        </p:txBody>
      </p:sp>
      <p:sp>
        <p:nvSpPr>
          <p:cNvPr id="38" name="그림 개체 틀 34">
            <a:extLst>
              <a:ext uri="{FF2B5EF4-FFF2-40B4-BE49-F238E27FC236}">
                <a16:creationId xmlns:a16="http://schemas.microsoft.com/office/drawing/2014/main" id="{67FC7F9C-D486-450B-B0F9-3EE9789C8964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8851392" y="2020920"/>
            <a:ext cx="2642616" cy="1892808"/>
          </a:xfrm>
          <a:solidFill>
            <a:schemeClr val="accent3"/>
          </a:solidFill>
        </p:spPr>
        <p:txBody>
          <a:bodyPr rtlCol="0"/>
          <a:lstStyle/>
          <a:p>
            <a:pPr rtl="0"/>
            <a:r>
              <a:rPr lang="ko-KR" altLang="en-US"/>
              <a:t>그림을 추가하려면 아이콘을 클릭하십시오</a:t>
            </a:r>
            <a:endParaRPr lang="ko-KR" dirty="0"/>
          </a:p>
        </p:txBody>
      </p:sp>
      <p:sp>
        <p:nvSpPr>
          <p:cNvPr id="33" name="텍스트 개체 틀 30">
            <a:extLst>
              <a:ext uri="{FF2B5EF4-FFF2-40B4-BE49-F238E27FC236}">
                <a16:creationId xmlns:a16="http://schemas.microsoft.com/office/drawing/2014/main" id="{9A466F23-EDAE-477E-B8D1-C9E81E6D1B1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851392" y="3971853"/>
            <a:ext cx="2642616" cy="877824"/>
          </a:xfrm>
        </p:spPr>
        <p:txBody>
          <a:bodyPr rtlCol="0" anchor="b" anchorCtr="0"/>
          <a:lstStyle>
            <a:lvl1pPr>
              <a:buNone/>
              <a:defRPr sz="2000" b="1"/>
            </a:lvl1pPr>
          </a:lstStyle>
          <a:p>
            <a:pPr lvl="0" rtl="0"/>
            <a:r>
              <a:rPr lang="ko-KR"/>
              <a:t>이름</a:t>
            </a:r>
          </a:p>
        </p:txBody>
      </p:sp>
      <p:sp>
        <p:nvSpPr>
          <p:cNvPr id="28" name="텍스트 개체 틀 2">
            <a:extLst>
              <a:ext uri="{FF2B5EF4-FFF2-40B4-BE49-F238E27FC236}">
                <a16:creationId xmlns:a16="http://schemas.microsoft.com/office/drawing/2014/main" id="{6C8ADF02-C47F-4077-865D-D057627A9E3F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8851392" y="4945456"/>
            <a:ext cx="2644360" cy="741904"/>
          </a:xfrm>
        </p:spPr>
        <p:txBody>
          <a:bodyPr rtlCol="0">
            <a:noAutofit/>
          </a:bodyPr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ko-KR"/>
              <a:t>제목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A564E2B4-314C-4D4F-8938-E437A2EF52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ko-KR"/>
              <a:t>20XX년 2월 1일 월요일</a:t>
            </a: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72442F23-6986-4A36-97F0-13F305A2DE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/>
              <a:t>샘플 바닥글 텍스트</a:t>
            </a: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494BA1B9-2423-42BD-A553-DC5703F624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4F6043-7A67-491B-98BC-F933DED7226D}" type="slidenum">
              <a:rPr lang="ko-KR" smtClean="0"/>
              <a:pPr/>
              <a:t>‹#›</a:t>
            </a:fld>
            <a:endParaRPr lang="ko-KR" dirty="0"/>
          </a:p>
        </p:txBody>
      </p:sp>
      <p:cxnSp>
        <p:nvCxnSpPr>
          <p:cNvPr id="12" name="직선 연결선(S) 11">
            <a:extLst>
              <a:ext uri="{FF2B5EF4-FFF2-40B4-BE49-F238E27FC236}">
                <a16:creationId xmlns:a16="http://schemas.microsoft.com/office/drawing/2014/main" id="{94360FCC-CBCE-4F8E-84A2-B29CA5DADC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V="1">
            <a:off x="11496184" y="5610"/>
            <a:ext cx="0" cy="6858000"/>
          </a:xfrm>
          <a:prstGeom prst="line">
            <a:avLst/>
          </a:prstGeom>
          <a:ln w="9525" cap="rnd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CA6BF945-F985-4A89-9868-A82E90E105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>
            <a:off x="11504656" y="2020824"/>
            <a:ext cx="687343" cy="1896697"/>
          </a:xfrm>
          <a:prstGeom prst="rect">
            <a:avLst/>
          </a:prstGeom>
          <a:solidFill>
            <a:schemeClr val="accent1">
              <a:alpha val="25000"/>
            </a:schemeClr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sz="30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cxnSp>
        <p:nvCxnSpPr>
          <p:cNvPr id="16" name="직선 연결선(S) 15">
            <a:extLst>
              <a:ext uri="{FF2B5EF4-FFF2-40B4-BE49-F238E27FC236}">
                <a16:creationId xmlns:a16="http://schemas.microsoft.com/office/drawing/2014/main" id="{E1D8AF1F-4C5C-4C08-894E-00850C387A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1524" y="6172200"/>
            <a:ext cx="12192000" cy="0"/>
          </a:xfrm>
          <a:prstGeom prst="line">
            <a:avLst/>
          </a:prstGeom>
          <a:ln w="9525" cap="rnd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885996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0_콘텐츠 2열(비교 슬라이드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72F9955-0460-4A20-8FC6-3005955600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624" y="365125"/>
            <a:ext cx="10543032" cy="1325563"/>
          </a:xfrm>
        </p:spPr>
        <p:txBody>
          <a:bodyPr rtlCol="0">
            <a:normAutofit/>
          </a:bodyPr>
          <a:lstStyle>
            <a:lvl1pPr>
              <a:defRPr sz="5200"/>
            </a:lvl1pPr>
          </a:lstStyle>
          <a:p>
            <a:pPr rtl="0"/>
            <a:r>
              <a:rPr lang="ko-KR" altLang="en-US"/>
              <a:t>마스터 제목 스타일 편집</a:t>
            </a:r>
            <a:endParaRPr lang="ko-KR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BF95DDA7-4AAD-4EBE-880C-200E5F10A6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20624" y="1681163"/>
            <a:ext cx="5549697" cy="823912"/>
          </a:xfrm>
        </p:spPr>
        <p:txBody>
          <a:bodyPr rtlCol="0" anchor="b">
            <a:normAutofit/>
          </a:bodyPr>
          <a:lstStyle>
            <a:lvl1pPr marL="0" indent="0">
              <a:buNone/>
              <a:defRPr sz="3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F9717496-E470-4CF6-884C-F07390A4688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20624" y="2505075"/>
            <a:ext cx="5549697" cy="3526932"/>
          </a:xfrm>
        </p:spPr>
        <p:txBody>
          <a:bodyPr rtlCol="0"/>
          <a:lstStyle>
            <a:lvl1pPr>
              <a:defRPr sz="2400"/>
            </a:lvl1pPr>
            <a:lvl2pPr>
              <a:defRPr sz="2200"/>
            </a:lvl2pPr>
          </a:lstStyle>
          <a:p>
            <a:pPr lvl="0" rtl="0"/>
            <a:r>
              <a:rPr lang="ko-KR" altLang="en-US"/>
              <a:t>마스터 텍스트 스타일을 편집하려면 클릭</a:t>
            </a:r>
          </a:p>
          <a:p>
            <a:pPr lvl="1" rtl="0"/>
            <a:r>
              <a:rPr lang="ko-KR" altLang="en-US"/>
              <a:t>두 번째 수준</a:t>
            </a:r>
          </a:p>
          <a:p>
            <a:pPr lvl="2" rtl="0"/>
            <a:r>
              <a:rPr lang="ko-KR" altLang="en-US"/>
              <a:t>세 번째 수준</a:t>
            </a:r>
          </a:p>
          <a:p>
            <a:pPr lvl="3" rtl="0"/>
            <a:r>
              <a:rPr lang="ko-KR" altLang="en-US"/>
              <a:t>네 번째 수준</a:t>
            </a:r>
          </a:p>
          <a:p>
            <a:pPr lvl="4" rtl="0"/>
            <a:r>
              <a:rPr lang="ko-KR" altLang="en-US"/>
              <a:t>다섯 번째 수준</a:t>
            </a:r>
            <a:endParaRPr lang="ko-KR" dirty="0"/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F8C438EA-D381-4F22-A911-ECDD6D04FB3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970321" y="1681163"/>
            <a:ext cx="4993335" cy="823912"/>
          </a:xfrm>
        </p:spPr>
        <p:txBody>
          <a:bodyPr rtlCol="0" anchor="b">
            <a:normAutofit/>
          </a:bodyPr>
          <a:lstStyle>
            <a:lvl1pPr marL="0" indent="0">
              <a:buNone/>
              <a:defRPr sz="3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93F255FA-A04D-49F2-8DB4-3CC082D0DBC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970321" y="2505075"/>
            <a:ext cx="4993335" cy="3526932"/>
          </a:xfrm>
        </p:spPr>
        <p:txBody>
          <a:bodyPr rtlCol="0"/>
          <a:lstStyle>
            <a:lvl1pPr>
              <a:defRPr sz="2400"/>
            </a:lvl1pPr>
            <a:lvl2pPr>
              <a:defRPr sz="2200"/>
            </a:lvl2pPr>
          </a:lstStyle>
          <a:p>
            <a:pPr lvl="0" rtl="0"/>
            <a:r>
              <a:rPr lang="ko-KR" altLang="en-US"/>
              <a:t>마스터 텍스트 스타일을 편집하려면 클릭</a:t>
            </a:r>
          </a:p>
          <a:p>
            <a:pPr lvl="1" rtl="0"/>
            <a:r>
              <a:rPr lang="ko-KR" altLang="en-US"/>
              <a:t>두 번째 수준</a:t>
            </a:r>
          </a:p>
          <a:p>
            <a:pPr lvl="2" rtl="0"/>
            <a:r>
              <a:rPr lang="ko-KR" altLang="en-US"/>
              <a:t>세 번째 수준</a:t>
            </a:r>
          </a:p>
          <a:p>
            <a:pPr lvl="3" rtl="0"/>
            <a:r>
              <a:rPr lang="ko-KR" altLang="en-US"/>
              <a:t>네 번째 수준</a:t>
            </a:r>
          </a:p>
          <a:p>
            <a:pPr lvl="4" rtl="0"/>
            <a:r>
              <a:rPr lang="ko-KR" altLang="en-US"/>
              <a:t>다섯 번째 수준</a:t>
            </a:r>
            <a:endParaRPr lang="ko-KR" dirty="0"/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6A6298F3-0AEC-4811-99A4-B78AE3A70B1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0624" y="6217920"/>
            <a:ext cx="2743200" cy="640080"/>
          </a:xfrm>
        </p:spPr>
        <p:txBody>
          <a:bodyPr rtlCol="0"/>
          <a:lstStyle/>
          <a:p>
            <a:pPr rtl="0"/>
            <a:r>
              <a:rPr lang="ko-KR"/>
              <a:t>20XX년 2월 1일 월요일</a:t>
            </a:r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AA7690B4-8A9A-4717-8B0B-2C92129265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/>
              <a:t>샘플 바닥글 텍스트</a:t>
            </a:r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5328F00A-44BE-4E0A-B1CE-1FC489654F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4F6043-7A67-491B-98BC-F933DED7226D}" type="slidenum">
              <a:rPr lang="ko-KR" smtClean="0"/>
              <a:pPr/>
              <a:t>‹#›</a:t>
            </a:fld>
            <a:endParaRPr lang="ko-KR" dirty="0"/>
          </a:p>
        </p:txBody>
      </p:sp>
      <p:sp>
        <p:nvSpPr>
          <p:cNvPr id="11" name="직사각형 10" descr="Tag=AccentColor&#10;Flavor=Light&#10;Target=Fill">
            <a:extLst>
              <a:ext uri="{FF2B5EF4-FFF2-40B4-BE49-F238E27FC236}">
                <a16:creationId xmlns:a16="http://schemas.microsoft.com/office/drawing/2014/main" id="{A53A46AB-E26C-4F66-A0B8-4CDBD5F4011C}"/>
              </a:ext>
            </a:extLst>
          </p:cNvPr>
          <p:cNvSpPr/>
          <p:nvPr userDrawn="1"/>
        </p:nvSpPr>
        <p:spPr>
          <a:xfrm rot="10800000">
            <a:off x="11494040" y="4282928"/>
            <a:ext cx="699477" cy="1898809"/>
          </a:xfrm>
          <a:prstGeom prst="rect">
            <a:avLst/>
          </a:prstGeom>
          <a:solidFill>
            <a:schemeClr val="accent1">
              <a:alpha val="25000"/>
            </a:schemeClr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sz="30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cxnSp>
        <p:nvCxnSpPr>
          <p:cNvPr id="13" name="직선 연결선(S) 12" descr="Tag=AccentColor&#10;Flavor=Light&#10;Target=Line">
            <a:extLst>
              <a:ext uri="{FF2B5EF4-FFF2-40B4-BE49-F238E27FC236}">
                <a16:creationId xmlns:a16="http://schemas.microsoft.com/office/drawing/2014/main" id="{91B558DC-6718-44D0-992F-3EF710C6A724}"/>
              </a:ext>
            </a:extLst>
          </p:cNvPr>
          <p:cNvCxnSpPr>
            <a:cxnSpLocks/>
          </p:cNvCxnSpPr>
          <p:nvPr userDrawn="1"/>
        </p:nvCxnSpPr>
        <p:spPr>
          <a:xfrm flipV="1">
            <a:off x="11496184" y="5610"/>
            <a:ext cx="0" cy="6858000"/>
          </a:xfrm>
          <a:prstGeom prst="line">
            <a:avLst/>
          </a:prstGeom>
          <a:ln w="9525" cap="rnd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직선 연결선(S) 14" descr="Tag=AccentColor&#10;Flavor=Light&#10;Target=Line">
            <a:extLst>
              <a:ext uri="{FF2B5EF4-FFF2-40B4-BE49-F238E27FC236}">
                <a16:creationId xmlns:a16="http://schemas.microsoft.com/office/drawing/2014/main" id="{8957C00F-B052-4CA9-BD41-08B7B9AD5056}"/>
              </a:ext>
            </a:extLst>
          </p:cNvPr>
          <p:cNvCxnSpPr>
            <a:cxnSpLocks/>
          </p:cNvCxnSpPr>
          <p:nvPr userDrawn="1"/>
        </p:nvCxnSpPr>
        <p:spPr>
          <a:xfrm>
            <a:off x="1524" y="6172200"/>
            <a:ext cx="12192000" cy="0"/>
          </a:xfrm>
          <a:prstGeom prst="line">
            <a:avLst/>
          </a:prstGeom>
          <a:ln w="9525" cap="rnd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30583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콘텐츠 3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직사각형 21" descr="Tag=AccentColor&#10;Flavor=Light&#10;Target=Fill">
            <a:extLst>
              <a:ext uri="{FF2B5EF4-FFF2-40B4-BE49-F238E27FC236}">
                <a16:creationId xmlns:a16="http://schemas.microsoft.com/office/drawing/2014/main" id="{3065995A-ADFA-424E-8E79-060CD9CD1880}"/>
              </a:ext>
            </a:extLst>
          </p:cNvPr>
          <p:cNvSpPr/>
          <p:nvPr userDrawn="1"/>
        </p:nvSpPr>
        <p:spPr>
          <a:xfrm rot="10800000">
            <a:off x="11492523" y="0"/>
            <a:ext cx="699477" cy="1898809"/>
          </a:xfrm>
          <a:prstGeom prst="rect">
            <a:avLst/>
          </a:prstGeom>
          <a:solidFill>
            <a:schemeClr val="accent1">
              <a:alpha val="25000"/>
            </a:schemeClr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sz="30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472F9955-0460-4A20-8FC6-3005955600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624" y="365125"/>
            <a:ext cx="10543032" cy="1325563"/>
          </a:xfrm>
        </p:spPr>
        <p:txBody>
          <a:bodyPr rtlCol="0">
            <a:normAutofit/>
          </a:bodyPr>
          <a:lstStyle>
            <a:lvl1pPr>
              <a:defRPr sz="5200"/>
            </a:lvl1pPr>
          </a:lstStyle>
          <a:p>
            <a:pPr rtl="0"/>
            <a:r>
              <a:rPr lang="ko-KR" altLang="en-US"/>
              <a:t>마스터 제목 스타일 편집</a:t>
            </a:r>
            <a:endParaRPr lang="ko-KR" dirty="0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BF95DDA7-4AAD-4EBE-880C-200E5F10A6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20624" y="1681163"/>
            <a:ext cx="3291840" cy="823912"/>
          </a:xfrm>
        </p:spPr>
        <p:txBody>
          <a:bodyPr rtlCol="0" anchor="b">
            <a:normAutofit/>
          </a:bodyPr>
          <a:lstStyle>
            <a:lvl1pPr marL="0" indent="0">
              <a:buNone/>
              <a:defRPr sz="3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F9717496-E470-4CF6-884C-F07390A4688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20624" y="2505075"/>
            <a:ext cx="3291840" cy="3526932"/>
          </a:xfrm>
        </p:spPr>
        <p:txBody>
          <a:bodyPr rtlCol="0">
            <a:normAutofit/>
          </a:bodyPr>
          <a:lstStyle>
            <a:lvl1pPr>
              <a:lnSpc>
                <a:spcPts val="2100"/>
              </a:lnSpc>
              <a:spcBef>
                <a:spcPts val="1000"/>
              </a:spcBef>
              <a:defRPr sz="1800"/>
            </a:lvl1pPr>
            <a:lvl2pPr>
              <a:lnSpc>
                <a:spcPts val="2100"/>
              </a:lnSpc>
              <a:spcBef>
                <a:spcPts val="1000"/>
              </a:spcBef>
              <a:defRPr sz="1800"/>
            </a:lvl2pPr>
            <a:lvl3pPr>
              <a:lnSpc>
                <a:spcPts val="2100"/>
              </a:lnSpc>
              <a:spcBef>
                <a:spcPts val="1000"/>
              </a:spcBef>
              <a:defRPr sz="1400"/>
            </a:lvl3pPr>
            <a:lvl4pPr>
              <a:lnSpc>
                <a:spcPts val="2100"/>
              </a:lnSpc>
              <a:spcBef>
                <a:spcPts val="1000"/>
              </a:spcBef>
              <a:defRPr sz="1200"/>
            </a:lvl4pPr>
            <a:lvl5pPr>
              <a:lnSpc>
                <a:spcPts val="2100"/>
              </a:lnSpc>
              <a:spcBef>
                <a:spcPts val="1000"/>
              </a:spcBef>
              <a:defRPr sz="1100"/>
            </a:lvl5pPr>
          </a:lstStyle>
          <a:p>
            <a:pPr lvl="0" rtl="0"/>
            <a:r>
              <a:rPr lang="ko-KR" altLang="en-US"/>
              <a:t>마스터 텍스트 스타일을 편집하려면 클릭</a:t>
            </a:r>
          </a:p>
          <a:p>
            <a:pPr lvl="1" rtl="0"/>
            <a:r>
              <a:rPr lang="ko-KR" altLang="en-US"/>
              <a:t>두 번째 수준</a:t>
            </a:r>
          </a:p>
          <a:p>
            <a:pPr lvl="2" rtl="0"/>
            <a:r>
              <a:rPr lang="ko-KR" altLang="en-US"/>
              <a:t>세 번째 수준</a:t>
            </a:r>
          </a:p>
          <a:p>
            <a:pPr lvl="3" rtl="0"/>
            <a:r>
              <a:rPr lang="ko-KR" altLang="en-US"/>
              <a:t>네 번째 수준</a:t>
            </a:r>
          </a:p>
          <a:p>
            <a:pPr lvl="4" rtl="0"/>
            <a:r>
              <a:rPr lang="ko-KR" altLang="en-US"/>
              <a:t>다섯 번째 수준</a:t>
            </a:r>
            <a:endParaRPr lang="ko-KR" dirty="0"/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F8C438EA-D381-4F22-A911-ECDD6D04FB3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073651" y="1690688"/>
            <a:ext cx="3291840" cy="823912"/>
          </a:xfrm>
        </p:spPr>
        <p:txBody>
          <a:bodyPr rtlCol="0" anchor="b">
            <a:normAutofit/>
          </a:bodyPr>
          <a:lstStyle>
            <a:lvl1pPr marL="0" indent="0">
              <a:buNone/>
              <a:defRPr sz="3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93F255FA-A04D-49F2-8DB4-3CC082D0DBC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073651" y="2514600"/>
            <a:ext cx="3291840" cy="3526932"/>
          </a:xfrm>
        </p:spPr>
        <p:txBody>
          <a:bodyPr rtlCol="0">
            <a:normAutofit/>
          </a:bodyPr>
          <a:lstStyle>
            <a:lvl1pPr>
              <a:lnSpc>
                <a:spcPts val="2100"/>
              </a:lnSpc>
              <a:spcBef>
                <a:spcPts val="1000"/>
              </a:spcBef>
              <a:defRPr sz="1800"/>
            </a:lvl1pPr>
            <a:lvl2pPr>
              <a:lnSpc>
                <a:spcPts val="2100"/>
              </a:lnSpc>
              <a:spcBef>
                <a:spcPts val="1000"/>
              </a:spcBef>
              <a:defRPr sz="1800"/>
            </a:lvl2pPr>
            <a:lvl3pPr>
              <a:lnSpc>
                <a:spcPts val="2100"/>
              </a:lnSpc>
              <a:spcBef>
                <a:spcPts val="1000"/>
              </a:spcBef>
              <a:defRPr sz="1400"/>
            </a:lvl3pPr>
            <a:lvl4pPr>
              <a:lnSpc>
                <a:spcPts val="2100"/>
              </a:lnSpc>
              <a:spcBef>
                <a:spcPts val="1000"/>
              </a:spcBef>
              <a:defRPr sz="1200"/>
            </a:lvl4pPr>
            <a:lvl5pPr>
              <a:lnSpc>
                <a:spcPts val="2100"/>
              </a:lnSpc>
              <a:spcBef>
                <a:spcPts val="1000"/>
              </a:spcBef>
              <a:defRPr sz="1100"/>
            </a:lvl5pPr>
          </a:lstStyle>
          <a:p>
            <a:pPr lvl="0" rtl="0"/>
            <a:r>
              <a:rPr lang="ko-KR" altLang="en-US"/>
              <a:t>마스터 텍스트 스타일을 편집하려면 클릭</a:t>
            </a:r>
          </a:p>
          <a:p>
            <a:pPr lvl="1" rtl="0"/>
            <a:r>
              <a:rPr lang="ko-KR" altLang="en-US"/>
              <a:t>두 번째 수준</a:t>
            </a:r>
          </a:p>
          <a:p>
            <a:pPr lvl="2" rtl="0"/>
            <a:r>
              <a:rPr lang="ko-KR" altLang="en-US"/>
              <a:t>세 번째 수준</a:t>
            </a:r>
          </a:p>
          <a:p>
            <a:pPr lvl="3" rtl="0"/>
            <a:r>
              <a:rPr lang="ko-KR" altLang="en-US"/>
              <a:t>네 번째 수준</a:t>
            </a:r>
          </a:p>
          <a:p>
            <a:pPr lvl="4" rtl="0"/>
            <a:r>
              <a:rPr lang="ko-KR" altLang="en-US"/>
              <a:t>다섯 번째 수준</a:t>
            </a:r>
            <a:endParaRPr lang="ko-KR"/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6A6298F3-0AEC-4811-99A4-B78AE3A70B1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0624" y="6217920"/>
            <a:ext cx="2743200" cy="640080"/>
          </a:xfrm>
        </p:spPr>
        <p:txBody>
          <a:bodyPr rtlCol="0"/>
          <a:lstStyle/>
          <a:p>
            <a:pPr rtl="0"/>
            <a:r>
              <a:rPr lang="ko-KR"/>
              <a:t>20XX년 2월 1일 월요일</a:t>
            </a:r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AA7690B4-8A9A-4717-8B0B-2C92129265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/>
              <a:t>샘플 바닥글 텍스트</a:t>
            </a:r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5328F00A-44BE-4E0A-B1CE-1FC489654F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4F6043-7A67-491B-98BC-F933DED7226D}" type="slidenum">
              <a:rPr lang="ko-KR" smtClean="0"/>
              <a:pPr/>
              <a:t>‹#›</a:t>
            </a:fld>
            <a:endParaRPr lang="ko-KR" dirty="0"/>
          </a:p>
        </p:txBody>
      </p:sp>
      <p:cxnSp>
        <p:nvCxnSpPr>
          <p:cNvPr id="12" name="직선 연결선(S) 11" descr="Tag=AccentColor&#10;Flavor=Light&#10;Target=Line">
            <a:extLst>
              <a:ext uri="{FF2B5EF4-FFF2-40B4-BE49-F238E27FC236}">
                <a16:creationId xmlns:a16="http://schemas.microsoft.com/office/drawing/2014/main" id="{D0520DAB-C1D4-4D6C-A6DC-D7EC7DD52AD9}"/>
              </a:ext>
            </a:extLst>
          </p:cNvPr>
          <p:cNvCxnSpPr>
            <a:cxnSpLocks/>
          </p:cNvCxnSpPr>
          <p:nvPr userDrawn="1"/>
        </p:nvCxnSpPr>
        <p:spPr>
          <a:xfrm flipV="1">
            <a:off x="11496184" y="5610"/>
            <a:ext cx="0" cy="6858000"/>
          </a:xfrm>
          <a:prstGeom prst="line">
            <a:avLst/>
          </a:prstGeom>
          <a:ln w="9525" cap="rnd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직선 연결선(S) 17" descr="Tag=AccentColor&#10;Flavor=Light&#10;Target=Line">
            <a:extLst>
              <a:ext uri="{FF2B5EF4-FFF2-40B4-BE49-F238E27FC236}">
                <a16:creationId xmlns:a16="http://schemas.microsoft.com/office/drawing/2014/main" id="{C30EEEA8-859F-4EA5-BF79-BCCA444C5E96}"/>
              </a:ext>
            </a:extLst>
          </p:cNvPr>
          <p:cNvCxnSpPr>
            <a:cxnSpLocks/>
          </p:cNvCxnSpPr>
          <p:nvPr userDrawn="1"/>
        </p:nvCxnSpPr>
        <p:spPr>
          <a:xfrm>
            <a:off x="1524" y="6172200"/>
            <a:ext cx="12192000" cy="0"/>
          </a:xfrm>
          <a:prstGeom prst="line">
            <a:avLst/>
          </a:prstGeom>
          <a:ln w="9525" cap="rnd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텍스트 개체 틀 4">
            <a:extLst>
              <a:ext uri="{FF2B5EF4-FFF2-40B4-BE49-F238E27FC236}">
                <a16:creationId xmlns:a16="http://schemas.microsoft.com/office/drawing/2014/main" id="{EA948393-0FB5-4969-8C1D-8D80A6884EF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726679" y="1681163"/>
            <a:ext cx="3291840" cy="823912"/>
          </a:xfrm>
        </p:spPr>
        <p:txBody>
          <a:bodyPr rtlCol="0" anchor="b">
            <a:normAutofit/>
          </a:bodyPr>
          <a:lstStyle>
            <a:lvl1pPr marL="0" indent="0">
              <a:buNone/>
              <a:defRPr sz="3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20" name="내용 개체 틀 5">
            <a:extLst>
              <a:ext uri="{FF2B5EF4-FFF2-40B4-BE49-F238E27FC236}">
                <a16:creationId xmlns:a16="http://schemas.microsoft.com/office/drawing/2014/main" id="{4ACFC3A6-17FC-4040-AC3E-76E9975C5A16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726679" y="2505075"/>
            <a:ext cx="3291840" cy="3526932"/>
          </a:xfrm>
        </p:spPr>
        <p:txBody>
          <a:bodyPr rtlCol="0">
            <a:normAutofit/>
          </a:bodyPr>
          <a:lstStyle>
            <a:lvl1pPr>
              <a:lnSpc>
                <a:spcPts val="2100"/>
              </a:lnSpc>
              <a:spcBef>
                <a:spcPts val="1000"/>
              </a:spcBef>
              <a:defRPr sz="1800"/>
            </a:lvl1pPr>
            <a:lvl2pPr>
              <a:lnSpc>
                <a:spcPts val="2100"/>
              </a:lnSpc>
              <a:spcBef>
                <a:spcPts val="1000"/>
              </a:spcBef>
              <a:defRPr sz="1800"/>
            </a:lvl2pPr>
            <a:lvl3pPr>
              <a:lnSpc>
                <a:spcPts val="2100"/>
              </a:lnSpc>
              <a:spcBef>
                <a:spcPts val="1000"/>
              </a:spcBef>
              <a:defRPr sz="1400"/>
            </a:lvl3pPr>
            <a:lvl4pPr>
              <a:lnSpc>
                <a:spcPts val="2100"/>
              </a:lnSpc>
              <a:spcBef>
                <a:spcPts val="1000"/>
              </a:spcBef>
              <a:defRPr sz="1200"/>
            </a:lvl4pPr>
            <a:lvl5pPr>
              <a:lnSpc>
                <a:spcPts val="2100"/>
              </a:lnSpc>
              <a:spcBef>
                <a:spcPts val="1000"/>
              </a:spcBef>
              <a:defRPr sz="1100"/>
            </a:lvl5pPr>
          </a:lstStyle>
          <a:p>
            <a:pPr lvl="0" rtl="0"/>
            <a:r>
              <a:rPr lang="ko-KR" altLang="en-US"/>
              <a:t>마스터 텍스트 스타일을 편집하려면 클릭</a:t>
            </a:r>
          </a:p>
          <a:p>
            <a:pPr lvl="1" rtl="0"/>
            <a:r>
              <a:rPr lang="ko-KR" altLang="en-US"/>
              <a:t>두 번째 수준</a:t>
            </a:r>
          </a:p>
          <a:p>
            <a:pPr lvl="2" rtl="0"/>
            <a:r>
              <a:rPr lang="ko-KR" altLang="en-US"/>
              <a:t>세 번째 수준</a:t>
            </a:r>
          </a:p>
          <a:p>
            <a:pPr lvl="3" rtl="0"/>
            <a:r>
              <a:rPr lang="ko-KR" altLang="en-US"/>
              <a:t>네 번째 수준</a:t>
            </a:r>
          </a:p>
          <a:p>
            <a:pPr lvl="4" rtl="0"/>
            <a:r>
              <a:rPr lang="ko-KR" altLang="en-US"/>
              <a:t>다섯 번째 수준</a:t>
            </a:r>
            <a:endParaRPr lang="ko-KR"/>
          </a:p>
        </p:txBody>
      </p:sp>
    </p:spTree>
    <p:extLst>
      <p:ext uri="{BB962C8B-B14F-4D97-AF65-F5344CB8AC3E}">
        <p14:creationId xmlns:p14="http://schemas.microsoft.com/office/powerpoint/2010/main" val="16434003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요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" name="직사각형 4">
            <a:extLst>
              <a:ext uri="{FF2B5EF4-FFF2-40B4-BE49-F238E27FC236}">
                <a16:creationId xmlns:a16="http://schemas.microsoft.com/office/drawing/2014/main" id="{7BDB087A-3DA7-4017-A5B1-F130DC91FB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endParaRPr lang="ko-KR" dirty="0"/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BAF5A401-D6B7-4962-876B-5DB5840E4F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446276" y="685800"/>
            <a:ext cx="10744200" cy="5486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dirty="0"/>
          </a:p>
        </p:txBody>
      </p:sp>
      <p:sp>
        <p:nvSpPr>
          <p:cNvPr id="8" name="제목 1">
            <a:extLst>
              <a:ext uri="{FF2B5EF4-FFF2-40B4-BE49-F238E27FC236}">
                <a16:creationId xmlns:a16="http://schemas.microsoft.com/office/drawing/2014/main" id="{9B907326-D737-439C-9190-476F49A509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2145" y="539496"/>
            <a:ext cx="4907908" cy="2640432"/>
          </a:xfrm>
        </p:spPr>
        <p:txBody>
          <a:bodyPr rtlCol="0" anchor="t">
            <a:normAutofit/>
          </a:bodyPr>
          <a:lstStyle/>
          <a:p>
            <a:pPr rtl="0"/>
            <a:r>
              <a:rPr lang="ko-KR" altLang="en-US" sz="4800">
                <a:solidFill>
                  <a:schemeClr val="tx1"/>
                </a:solidFill>
              </a:rPr>
              <a:t>마스터 제목 스타일 편집</a:t>
            </a:r>
            <a:endParaRPr lang="ko-KR" sz="4800" dirty="0">
              <a:solidFill>
                <a:schemeClr val="tx1"/>
              </a:solidFill>
            </a:endParaRPr>
          </a:p>
        </p:txBody>
      </p:sp>
      <p:sp>
        <p:nvSpPr>
          <p:cNvPr id="9" name="내용 개체 틀 2">
            <a:extLst>
              <a:ext uri="{FF2B5EF4-FFF2-40B4-BE49-F238E27FC236}">
                <a16:creationId xmlns:a16="http://schemas.microsoft.com/office/drawing/2014/main" id="{00B68F67-401D-47DB-8256-A99FC6E99F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83401" y="539496"/>
            <a:ext cx="4956417" cy="2640432"/>
          </a:xfrm>
        </p:spPr>
        <p:txBody>
          <a:bodyPr rtlCol="0" anchor="t" anchorCtr="0">
            <a:normAutofit/>
          </a:bodyPr>
          <a:lstStyle>
            <a:lvl1pPr marL="0" indent="0">
              <a:buNone/>
              <a:defRPr/>
            </a:lvl1pPr>
          </a:lstStyle>
          <a:p>
            <a:pPr lvl="0" rtl="0">
              <a:lnSpc>
                <a:spcPts val="2800"/>
              </a:lnSpc>
            </a:pPr>
            <a:r>
              <a:rPr lang="ko-KR" altLang="en-US" sz="1800">
                <a:solidFill>
                  <a:schemeClr val="tx1"/>
                </a:solidFill>
              </a:rPr>
              <a:t>마스터 텍스트 스타일을 편집하려면 클릭</a:t>
            </a:r>
          </a:p>
        </p:txBody>
      </p:sp>
      <p:sp>
        <p:nvSpPr>
          <p:cNvPr id="15" name="그림 개체 틀 14">
            <a:extLst>
              <a:ext uri="{FF2B5EF4-FFF2-40B4-BE49-F238E27FC236}">
                <a16:creationId xmlns:a16="http://schemas.microsoft.com/office/drawing/2014/main" id="{7F752DB1-6A0B-4783-9C40-800940EAFCF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20624" y="3355848"/>
            <a:ext cx="5230368" cy="2816352"/>
          </a:xfrm>
          <a:solidFill>
            <a:schemeClr val="accent3"/>
          </a:solidFill>
        </p:spPr>
        <p:txBody>
          <a:bodyPr rtlCol="0"/>
          <a:lstStyle/>
          <a:p>
            <a:pPr rtl="0"/>
            <a:r>
              <a:rPr lang="ko-KR" altLang="en-US"/>
              <a:t>그림을 추가하려면 아이콘을 클릭하십시오</a:t>
            </a:r>
            <a:endParaRPr lang="ko-KR" dirty="0"/>
          </a:p>
        </p:txBody>
      </p:sp>
      <p:sp>
        <p:nvSpPr>
          <p:cNvPr id="16" name="그림 개체 틀 14">
            <a:extLst>
              <a:ext uri="{FF2B5EF4-FFF2-40B4-BE49-F238E27FC236}">
                <a16:creationId xmlns:a16="http://schemas.microsoft.com/office/drawing/2014/main" id="{4F09D8BB-76EC-4BB5-8860-21FBB2990A2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650992" y="3355848"/>
            <a:ext cx="5843016" cy="2816352"/>
          </a:xfrm>
          <a:solidFill>
            <a:schemeClr val="accent3"/>
          </a:solidFill>
        </p:spPr>
        <p:txBody>
          <a:bodyPr rtlCol="0"/>
          <a:lstStyle/>
          <a:p>
            <a:pPr rtl="0"/>
            <a:r>
              <a:rPr lang="ko-KR" altLang="en-US"/>
              <a:t>그림을 추가하려면 아이콘을 클릭하십시오</a:t>
            </a:r>
            <a:endParaRPr lang="ko-KR" dirty="0"/>
          </a:p>
        </p:txBody>
      </p:sp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EE562BDD-CBFF-4046-A6B2-A9ECCB7EA1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ko-KR"/>
              <a:t>20XX년 2월 1일 월요일</a:t>
            </a:r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4690B5F6-6C28-4A86-AFD0-D7F93D4619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/>
              <a:t>샘플 바닥글 텍스트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75910D5C-1634-451B-8D99-4D47EB3A11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4F6043-7A67-491B-98BC-F933DED7226D}" type="slidenum">
              <a:rPr lang="ko-KR" smtClean="0"/>
              <a:pPr/>
              <a:t>‹#›</a:t>
            </a:fld>
            <a:endParaRPr lang="ko-KR" dirty="0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CCADA8C2-1E19-4FCB-8656-240C92CFB7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>
            <a:off x="-1" y="3352062"/>
            <a:ext cx="413642" cy="2820137"/>
          </a:xfrm>
          <a:prstGeom prst="rect">
            <a:avLst/>
          </a:prstGeom>
          <a:solidFill>
            <a:schemeClr val="accent1">
              <a:alpha val="25000"/>
            </a:schemeClr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sz="30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cxnSp>
        <p:nvCxnSpPr>
          <p:cNvPr id="12" name="직선 연결선(S) 11">
            <a:extLst>
              <a:ext uri="{FF2B5EF4-FFF2-40B4-BE49-F238E27FC236}">
                <a16:creationId xmlns:a16="http://schemas.microsoft.com/office/drawing/2014/main" id="{CBF1133D-7CCD-4CD4-B2BA-F05FAE1742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V="1">
            <a:off x="11496184" y="5610"/>
            <a:ext cx="0" cy="6858000"/>
          </a:xfrm>
          <a:prstGeom prst="line">
            <a:avLst/>
          </a:prstGeom>
          <a:ln w="9525" cap="rnd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직선 연결선(S) 12">
            <a:extLst>
              <a:ext uri="{FF2B5EF4-FFF2-40B4-BE49-F238E27FC236}">
                <a16:creationId xmlns:a16="http://schemas.microsoft.com/office/drawing/2014/main" id="{0B2B0F32-F444-4A9F-8575-96F5D13E42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1524" y="6172200"/>
            <a:ext cx="12192000" cy="0"/>
          </a:xfrm>
          <a:prstGeom prst="line">
            <a:avLst/>
          </a:prstGeom>
          <a:ln w="9525" cap="rnd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609627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결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" name="직사각형 4">
            <a:extLst>
              <a:ext uri="{FF2B5EF4-FFF2-40B4-BE49-F238E27FC236}">
                <a16:creationId xmlns:a16="http://schemas.microsoft.com/office/drawing/2014/main" id="{68941816-7203-4339-8B31-60B4107A1E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endParaRPr lang="ko-KR" dirty="0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1A7A4606-69F4-4469-B7C4-4AF495ACE2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446276" y="685800"/>
            <a:ext cx="10744200" cy="5486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dirty="0"/>
          </a:p>
        </p:txBody>
      </p:sp>
      <p:sp>
        <p:nvSpPr>
          <p:cNvPr id="7" name="제목 1">
            <a:extLst>
              <a:ext uri="{FF2B5EF4-FFF2-40B4-BE49-F238E27FC236}">
                <a16:creationId xmlns:a16="http://schemas.microsoft.com/office/drawing/2014/main" id="{79BDEB7A-D103-487A-8C1B-9145FB24B6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2897" y="539496"/>
            <a:ext cx="5228393" cy="2697190"/>
          </a:xfrm>
        </p:spPr>
        <p:txBody>
          <a:bodyPr rtlCol="0" anchor="b">
            <a:normAutofit/>
          </a:bodyPr>
          <a:lstStyle/>
          <a:p>
            <a:pPr rtl="0"/>
            <a:r>
              <a:rPr lang="ko-KR" altLang="en-US" sz="4800"/>
              <a:t>마스터 제목 스타일 편집</a:t>
            </a:r>
            <a:endParaRPr lang="ko-KR" sz="4800" dirty="0"/>
          </a:p>
        </p:txBody>
      </p:sp>
      <p:sp>
        <p:nvSpPr>
          <p:cNvPr id="8" name="내용 개체 틀 2">
            <a:extLst>
              <a:ext uri="{FF2B5EF4-FFF2-40B4-BE49-F238E27FC236}">
                <a16:creationId xmlns:a16="http://schemas.microsoft.com/office/drawing/2014/main" id="{F3017A3E-25F7-41D5-AABB-24D0E2673A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2897" y="3354749"/>
            <a:ext cx="5228392" cy="2582470"/>
          </a:xfrm>
        </p:spPr>
        <p:txBody>
          <a:bodyPr rtlCol="0">
            <a:noAutofit/>
          </a:bodyPr>
          <a:lstStyle>
            <a:lvl1pPr marL="0" indent="0">
              <a:buNone/>
              <a:defRPr/>
            </a:lvl1pPr>
          </a:lstStyle>
          <a:p>
            <a:pPr lvl="0" rtl="0">
              <a:lnSpc>
                <a:spcPts val="2800"/>
              </a:lnSpc>
            </a:pPr>
            <a:r>
              <a:rPr lang="ko-KR" altLang="en-US" sz="1800"/>
              <a:t>마스터 텍스트 스타일을 편집하려면 클릭</a:t>
            </a: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C262D696-4404-4062-9387-925D9687B9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>
            <a:off x="6095999" y="695340"/>
            <a:ext cx="5391683" cy="5476855"/>
          </a:xfrm>
          <a:prstGeom prst="rect">
            <a:avLst/>
          </a:prstGeom>
          <a:solidFill>
            <a:schemeClr val="accent1">
              <a:alpha val="25000"/>
            </a:schemeClr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sz="30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cxnSp>
        <p:nvCxnSpPr>
          <p:cNvPr id="11" name="직선 연결선(S) 10">
            <a:extLst>
              <a:ext uri="{FF2B5EF4-FFF2-40B4-BE49-F238E27FC236}">
                <a16:creationId xmlns:a16="http://schemas.microsoft.com/office/drawing/2014/main" id="{C415F07E-A8F5-473A-90AC-3BF5823C08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V="1">
            <a:off x="11496184" y="5610"/>
            <a:ext cx="0" cy="6858000"/>
          </a:xfrm>
          <a:prstGeom prst="line">
            <a:avLst/>
          </a:prstGeom>
          <a:ln w="9525" cap="rnd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(S) 11">
            <a:extLst>
              <a:ext uri="{FF2B5EF4-FFF2-40B4-BE49-F238E27FC236}">
                <a16:creationId xmlns:a16="http://schemas.microsoft.com/office/drawing/2014/main" id="{505C0C26-4C66-47DC-B079-5B94C22F15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1524" y="6172200"/>
            <a:ext cx="12192000" cy="0"/>
          </a:xfrm>
          <a:prstGeom prst="line">
            <a:avLst/>
          </a:prstGeom>
          <a:ln w="9525" cap="rnd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그림 개체 틀 13">
            <a:extLst>
              <a:ext uri="{FF2B5EF4-FFF2-40B4-BE49-F238E27FC236}">
                <a16:creationId xmlns:a16="http://schemas.microsoft.com/office/drawing/2014/main" id="{C0FC374E-BABB-4A9C-A608-04A2B9C68F2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620256" y="1243584"/>
            <a:ext cx="4361688" cy="4361688"/>
          </a:xfrm>
          <a:solidFill>
            <a:schemeClr val="accent3"/>
          </a:solidFill>
        </p:spPr>
        <p:txBody>
          <a:bodyPr rtlCol="0"/>
          <a:lstStyle/>
          <a:p>
            <a:pPr rtl="0"/>
            <a:r>
              <a:rPr lang="ko-KR" altLang="en-US"/>
              <a:t>그림을 추가하려면 아이콘을 클릭하십시오</a:t>
            </a:r>
            <a:endParaRPr lang="ko-KR" dirty="0"/>
          </a:p>
        </p:txBody>
      </p:sp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EE562BDD-CBFF-4046-A6B2-A9ECCB7EA1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ko-KR"/>
              <a:t>20XX년 2월 1일 월요일</a:t>
            </a:r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4690B5F6-6C28-4A86-AFD0-D7F93D4619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/>
              <a:t>샘플 바닥글 텍스트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75910D5C-1634-451B-8D99-4D47EB3A11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4F6043-7A67-491B-98BC-F933DED7226D}" type="slidenum">
              <a:rPr lang="ko-KR" smtClean="0"/>
              <a:pPr/>
              <a:t>‹#›</a:t>
            </a:fld>
            <a:endParaRPr lang="ko-KR" dirty="0"/>
          </a:p>
        </p:txBody>
      </p:sp>
    </p:spTree>
    <p:extLst>
      <p:ext uri="{BB962C8B-B14F-4D97-AF65-F5344CB8AC3E}">
        <p14:creationId xmlns:p14="http://schemas.microsoft.com/office/powerpoint/2010/main" val="40973494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1BC7A07-96C3-42AF-943D-953C86C3DAA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463557"/>
            <a:ext cx="9144000" cy="2387600"/>
          </a:xfrm>
        </p:spPr>
        <p:txBody>
          <a:bodyPr rtlCol="0" anchor="b">
            <a:normAutofit/>
          </a:bodyPr>
          <a:lstStyle>
            <a:lvl1pPr algn="ctr">
              <a:lnSpc>
                <a:spcPct val="90000"/>
              </a:lnSpc>
              <a:defRPr sz="5200"/>
            </a:lvl1pPr>
          </a:lstStyle>
          <a:p>
            <a:pPr rtl="0"/>
            <a:r>
              <a:rPr lang="ko-KR" altLang="en-US"/>
              <a:t>마스터 제목 스타일 편집</a:t>
            </a:r>
            <a:endParaRPr lang="ko-KR" dirty="0"/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8CEE38DF-F503-4E79-B1B0-16489708A1B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943232"/>
            <a:ext cx="9144000" cy="1655762"/>
          </a:xfrm>
        </p:spPr>
        <p:txBody>
          <a:bodyPr rtlCol="0">
            <a:normAutofit/>
          </a:bodyPr>
          <a:lstStyle>
            <a:lvl1pPr marL="0" indent="0" algn="ctr">
              <a:lnSpc>
                <a:spcPts val="3200"/>
              </a:lnSpc>
              <a:buNone/>
              <a:defRPr sz="24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ko-KR" altLang="en-US"/>
              <a:t>클릭하여 마스터 부제목 스타일 편집</a:t>
            </a:r>
            <a:endParaRPr lang="ko-KR" dirty="0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CC1D965B-87A4-4F43-BE02-800BCCDF42E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0624" y="6217920"/>
            <a:ext cx="2743200" cy="640080"/>
          </a:xfrm>
        </p:spPr>
        <p:txBody>
          <a:bodyPr rtlCol="0" anchor="ctr" anchorCtr="0"/>
          <a:lstStyle/>
          <a:p>
            <a:pPr rtl="0"/>
            <a:r>
              <a:rPr lang="ko-KR"/>
              <a:t>20XX년 2월 1일 월요일</a:t>
            </a: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389ED35B-CBF1-40D9-BAA7-CF9E1E22B8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67328" y="6217920"/>
            <a:ext cx="7196328" cy="640080"/>
          </a:xfrm>
        </p:spPr>
        <p:txBody>
          <a:bodyPr rtlCol="0" anchor="ctr" anchorCtr="0"/>
          <a:lstStyle/>
          <a:p>
            <a:pPr rtl="0"/>
            <a:r>
              <a:rPr lang="ko-KR"/>
              <a:t>샘플 바닥글 텍스트</a:t>
            </a: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3D26653A-450D-4BDE-8718-99F2D93142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03152" y="0"/>
            <a:ext cx="685800" cy="685800"/>
          </a:xfrm>
        </p:spPr>
        <p:txBody>
          <a:bodyPr rtlCol="0"/>
          <a:lstStyle>
            <a:lvl1pPr algn="ctr">
              <a:defRPr/>
            </a:lvl1pPr>
          </a:lstStyle>
          <a:p>
            <a:pPr rtl="0"/>
            <a:fld id="{3A4F6043-7A67-491B-98BC-F933DED7226D}" type="slidenum">
              <a:rPr lang="ko-KR" smtClean="0"/>
              <a:t>‹#›</a:t>
            </a:fld>
            <a:endParaRPr lang="ko-KR" dirty="0"/>
          </a:p>
        </p:txBody>
      </p:sp>
    </p:spTree>
    <p:extLst>
      <p:ext uri="{BB962C8B-B14F-4D97-AF65-F5344CB8AC3E}">
        <p14:creationId xmlns:p14="http://schemas.microsoft.com/office/powerpoint/2010/main" val="107067101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4CAF4BC-D1E9-40F0-A26B-9EA9B6B697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624" y="1081941"/>
            <a:ext cx="10543032" cy="2852737"/>
          </a:xfrm>
        </p:spPr>
        <p:txBody>
          <a:bodyPr rtlCol="0" anchor="b">
            <a:normAutofit/>
          </a:bodyPr>
          <a:lstStyle>
            <a:lvl1pPr>
              <a:defRPr sz="4400"/>
            </a:lvl1pPr>
          </a:lstStyle>
          <a:p>
            <a:pPr rtl="0"/>
            <a:r>
              <a:rPr lang="ko-KR" altLang="en-US"/>
              <a:t>마스터 제목 스타일 편집</a:t>
            </a:r>
            <a:endParaRPr lang="ko-KR" dirty="0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FF7974A6-FAB9-47DA-8F1A-701DFC8DF3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20624" y="3961666"/>
            <a:ext cx="10543032" cy="1500187"/>
          </a:xfrm>
        </p:spPr>
        <p:txBody>
          <a:bodyPr rtlCol="0">
            <a:noAutofit/>
          </a:bodyPr>
          <a:lstStyle>
            <a:lvl1pPr marL="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A564E2B4-314C-4D4F-8938-E437A2EF52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ko-KR"/>
              <a:t>20XX년 2월 1일 월요일</a:t>
            </a: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72442F23-6986-4A36-97F0-13F305A2DE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/>
              <a:t>샘플 바닥글 텍스트</a:t>
            </a: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494BA1B9-2423-42BD-A553-DC5703F624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4F6043-7A67-491B-98BC-F933DED7226D}" type="slidenum">
              <a:rPr lang="ko-KR" smtClean="0"/>
              <a:pPr/>
              <a:t>‹#›</a:t>
            </a:fld>
            <a:endParaRPr lang="ko-KR" dirty="0"/>
          </a:p>
        </p:txBody>
      </p:sp>
    </p:spTree>
    <p:extLst>
      <p:ext uri="{BB962C8B-B14F-4D97-AF65-F5344CB8AC3E}">
        <p14:creationId xmlns:p14="http://schemas.microsoft.com/office/powerpoint/2010/main" val="371960664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내용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E264F76-994F-4AB5-B17B-46C0C2FA5A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624" y="365125"/>
            <a:ext cx="10543032" cy="1325563"/>
          </a:xfrm>
        </p:spPr>
        <p:txBody>
          <a:bodyPr rtlCol="0">
            <a:normAutofit/>
          </a:bodyPr>
          <a:lstStyle>
            <a:lvl1pPr>
              <a:defRPr sz="5200"/>
            </a:lvl1pPr>
          </a:lstStyle>
          <a:p>
            <a:pPr rtl="0"/>
            <a:r>
              <a:rPr lang="ko-KR" altLang="en-US"/>
              <a:t>마스터 제목 스타일 편집</a:t>
            </a:r>
            <a:endParaRPr lang="ko-KR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55A69B3B-A540-4556-98C8-1F49704A794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20624" y="1825625"/>
            <a:ext cx="5599176" cy="4206382"/>
          </a:xfrm>
        </p:spPr>
        <p:txBody>
          <a:bodyPr rtlCol="0"/>
          <a:lstStyle>
            <a:lvl1pPr marL="457200" indent="-457200">
              <a:buFont typeface="Wingdings 2" panose="05020102010507070707" pitchFamily="18" charset="2"/>
              <a:buChar char="¬"/>
              <a:defRPr/>
            </a:lvl1pPr>
            <a:lvl2pPr marL="800100" indent="-342900">
              <a:buFont typeface="Wingdings 2" panose="05020102010507070707" pitchFamily="18" charset="2"/>
              <a:buChar char="¬"/>
              <a:defRPr/>
            </a:lvl2pPr>
            <a:lvl3pPr marL="1257300" indent="-342900">
              <a:buFont typeface="Wingdings 2" panose="05020102010507070707" pitchFamily="18" charset="2"/>
              <a:buChar char="¬"/>
              <a:defRPr/>
            </a:lvl3pPr>
            <a:lvl4pPr marL="1657350" indent="-285750">
              <a:buFont typeface="Wingdings 2" panose="05020102010507070707" pitchFamily="18" charset="2"/>
              <a:buChar char="¬"/>
              <a:defRPr/>
            </a:lvl4pPr>
            <a:lvl5pPr marL="2114550" indent="-285750">
              <a:buFont typeface="Wingdings 2" panose="05020102010507070707" pitchFamily="18" charset="2"/>
              <a:buChar char="¬"/>
              <a:defRPr/>
            </a:lvl5pPr>
          </a:lstStyle>
          <a:p>
            <a:pPr lvl="0" rtl="0"/>
            <a:r>
              <a:rPr lang="ko-KR" altLang="en-US"/>
              <a:t>마스터 텍스트 스타일을 편집하려면 클릭</a:t>
            </a:r>
          </a:p>
          <a:p>
            <a:pPr lvl="1" rtl="0"/>
            <a:r>
              <a:rPr lang="ko-KR" altLang="en-US"/>
              <a:t>두 번째 수준</a:t>
            </a:r>
          </a:p>
          <a:p>
            <a:pPr lvl="2" rtl="0"/>
            <a:r>
              <a:rPr lang="ko-KR" altLang="en-US"/>
              <a:t>세 번째 수준</a:t>
            </a:r>
          </a:p>
          <a:p>
            <a:pPr lvl="3" rtl="0"/>
            <a:r>
              <a:rPr lang="ko-KR" altLang="en-US"/>
              <a:t>네 번째 수준</a:t>
            </a:r>
          </a:p>
          <a:p>
            <a:pPr lvl="4" rtl="0"/>
            <a:r>
              <a:rPr lang="ko-KR" altLang="en-US"/>
              <a:t>다섯 번째 수준</a:t>
            </a:r>
            <a:endParaRPr lang="ko-KR" dirty="0"/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DEC72438-7C63-48F2-9D6F-2461BFD6D5E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4791456" cy="4206382"/>
          </a:xfrm>
        </p:spPr>
        <p:txBody>
          <a:bodyPr rtlCol="0"/>
          <a:lstStyle>
            <a:lvl1pPr marL="228600" indent="-228600">
              <a:buFont typeface="Wingdings 2" panose="05020102010507070707" pitchFamily="18" charset="2"/>
              <a:buChar char="¬"/>
              <a:defRPr/>
            </a:lvl1pPr>
            <a:lvl2pPr marL="685800" indent="-228600">
              <a:buFont typeface="Wingdings 2" panose="05020102010507070707" pitchFamily="18" charset="2"/>
              <a:buChar char="¬"/>
              <a:defRPr/>
            </a:lvl2pPr>
            <a:lvl3pPr marL="1143000" indent="-228600">
              <a:buFont typeface="Wingdings 2" panose="05020102010507070707" pitchFamily="18" charset="2"/>
              <a:buChar char="¬"/>
              <a:defRPr/>
            </a:lvl3pPr>
            <a:lvl4pPr marL="1600200" indent="-228600">
              <a:buFont typeface="Wingdings 2" panose="05020102010507070707" pitchFamily="18" charset="2"/>
              <a:buChar char="¬"/>
              <a:defRPr/>
            </a:lvl4pPr>
            <a:lvl5pPr marL="2057400" indent="-228600">
              <a:buFont typeface="Wingdings 2" panose="05020102010507070707" pitchFamily="18" charset="2"/>
              <a:buChar char="¬"/>
              <a:defRPr/>
            </a:lvl5pPr>
          </a:lstStyle>
          <a:p>
            <a:pPr lvl="0" rtl="0"/>
            <a:r>
              <a:rPr lang="ko-KR" altLang="en-US"/>
              <a:t>마스터 텍스트 스타일을 편집하려면 클릭</a:t>
            </a:r>
          </a:p>
          <a:p>
            <a:pPr lvl="1" rtl="0"/>
            <a:r>
              <a:rPr lang="ko-KR" altLang="en-US"/>
              <a:t>두 번째 수준</a:t>
            </a:r>
          </a:p>
          <a:p>
            <a:pPr lvl="2" rtl="0"/>
            <a:r>
              <a:rPr lang="ko-KR" altLang="en-US"/>
              <a:t>세 번째 수준</a:t>
            </a:r>
          </a:p>
          <a:p>
            <a:pPr lvl="3" rtl="0"/>
            <a:r>
              <a:rPr lang="ko-KR" altLang="en-US"/>
              <a:t>네 번째 수준</a:t>
            </a:r>
          </a:p>
          <a:p>
            <a:pPr lvl="4" rtl="0"/>
            <a:r>
              <a:rPr lang="ko-KR" altLang="en-US"/>
              <a:t>다섯 번째 수준</a:t>
            </a:r>
            <a:endParaRPr lang="ko-KR"/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C3FA1B49-6AAA-4DA7-970F-B75899F1AB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ko-KR"/>
              <a:t>20XX년 2월 1일 월요일</a:t>
            </a:r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DEE3649A-B9A2-4737-B47E-758DC14068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/>
              <a:t>샘플 바닥글 텍스트</a:t>
            </a:r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250C1407-C705-451C-878E-8175DCCD50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4F6043-7A67-491B-98BC-F933DED7226D}" type="slidenum">
              <a:rPr lang="ko-KR" smtClean="0"/>
              <a:pPr/>
              <a:t>‹#›</a:t>
            </a:fld>
            <a:endParaRPr lang="ko-KR" dirty="0"/>
          </a:p>
        </p:txBody>
      </p:sp>
    </p:spTree>
    <p:extLst>
      <p:ext uri="{BB962C8B-B14F-4D97-AF65-F5344CB8AC3E}">
        <p14:creationId xmlns:p14="http://schemas.microsoft.com/office/powerpoint/2010/main" val="189319746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72F9955-0460-4A20-8FC6-3005955600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624" y="365125"/>
            <a:ext cx="10543032" cy="1325563"/>
          </a:xfrm>
        </p:spPr>
        <p:txBody>
          <a:bodyPr rtlCol="0">
            <a:normAutofit/>
          </a:bodyPr>
          <a:lstStyle>
            <a:lvl1pPr>
              <a:defRPr sz="5200"/>
            </a:lvl1pPr>
          </a:lstStyle>
          <a:p>
            <a:pPr rtl="0"/>
            <a:r>
              <a:rPr lang="ko-KR" altLang="en-US"/>
              <a:t>마스터 제목 스타일 편집</a:t>
            </a:r>
            <a:endParaRPr lang="ko-KR" dirty="0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BF95DDA7-4AAD-4EBE-880C-200E5F10A6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20624" y="1681163"/>
            <a:ext cx="5549697" cy="823912"/>
          </a:xfrm>
        </p:spPr>
        <p:txBody>
          <a:bodyPr rtlCol="0" anchor="b">
            <a:normAutofit/>
          </a:bodyPr>
          <a:lstStyle>
            <a:lvl1pPr marL="0" indent="0">
              <a:buNone/>
              <a:defRPr sz="3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F9717496-E470-4CF6-884C-F07390A4688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20624" y="2505075"/>
            <a:ext cx="5549697" cy="3526932"/>
          </a:xfrm>
        </p:spPr>
        <p:txBody>
          <a:bodyPr rtlCol="0"/>
          <a:lstStyle>
            <a:lvl1pPr>
              <a:defRPr sz="2400"/>
            </a:lvl1pPr>
            <a:lvl2pPr>
              <a:defRPr sz="2200"/>
            </a:lvl2pPr>
          </a:lstStyle>
          <a:p>
            <a:pPr lvl="0" rtl="0"/>
            <a:r>
              <a:rPr lang="ko-KR" altLang="en-US"/>
              <a:t>마스터 텍스트 스타일을 편집하려면 클릭</a:t>
            </a:r>
          </a:p>
          <a:p>
            <a:pPr lvl="1" rtl="0"/>
            <a:r>
              <a:rPr lang="ko-KR" altLang="en-US"/>
              <a:t>두 번째 수준</a:t>
            </a:r>
          </a:p>
          <a:p>
            <a:pPr lvl="2" rtl="0"/>
            <a:r>
              <a:rPr lang="ko-KR" altLang="en-US"/>
              <a:t>세 번째 수준</a:t>
            </a:r>
          </a:p>
          <a:p>
            <a:pPr lvl="3" rtl="0"/>
            <a:r>
              <a:rPr lang="ko-KR" altLang="en-US"/>
              <a:t>네 번째 수준</a:t>
            </a:r>
          </a:p>
          <a:p>
            <a:pPr lvl="4" rtl="0"/>
            <a:r>
              <a:rPr lang="ko-KR" altLang="en-US"/>
              <a:t>다섯 번째 수준</a:t>
            </a:r>
            <a:endParaRPr lang="ko-KR" dirty="0"/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F8C438EA-D381-4F22-A911-ECDD6D04FB3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970321" y="1681163"/>
            <a:ext cx="4993335" cy="823912"/>
          </a:xfrm>
        </p:spPr>
        <p:txBody>
          <a:bodyPr rtlCol="0" anchor="b">
            <a:normAutofit/>
          </a:bodyPr>
          <a:lstStyle>
            <a:lvl1pPr marL="0" indent="0">
              <a:buNone/>
              <a:defRPr sz="3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93F255FA-A04D-49F2-8DB4-3CC082D0DBC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970321" y="2505075"/>
            <a:ext cx="4993335" cy="3526932"/>
          </a:xfrm>
        </p:spPr>
        <p:txBody>
          <a:bodyPr rtlCol="0"/>
          <a:lstStyle>
            <a:lvl1pPr>
              <a:defRPr sz="2400"/>
            </a:lvl1pPr>
            <a:lvl2pPr>
              <a:defRPr sz="2200"/>
            </a:lvl2pPr>
          </a:lstStyle>
          <a:p>
            <a:pPr lvl="0" rtl="0"/>
            <a:r>
              <a:rPr lang="ko-KR" altLang="en-US"/>
              <a:t>마스터 텍스트 스타일을 편집하려면 클릭</a:t>
            </a:r>
          </a:p>
          <a:p>
            <a:pPr lvl="1" rtl="0"/>
            <a:r>
              <a:rPr lang="ko-KR" altLang="en-US"/>
              <a:t>두 번째 수준</a:t>
            </a:r>
          </a:p>
          <a:p>
            <a:pPr lvl="2" rtl="0"/>
            <a:r>
              <a:rPr lang="ko-KR" altLang="en-US"/>
              <a:t>세 번째 수준</a:t>
            </a:r>
          </a:p>
          <a:p>
            <a:pPr lvl="3" rtl="0"/>
            <a:r>
              <a:rPr lang="ko-KR" altLang="en-US"/>
              <a:t>네 번째 수준</a:t>
            </a:r>
          </a:p>
          <a:p>
            <a:pPr lvl="4" rtl="0"/>
            <a:r>
              <a:rPr lang="ko-KR" altLang="en-US"/>
              <a:t>다섯 번째 수준</a:t>
            </a:r>
            <a:endParaRPr lang="ko-KR" dirty="0"/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6A6298F3-0AEC-4811-99A4-B78AE3A70B1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0624" y="6217920"/>
            <a:ext cx="2743200" cy="640080"/>
          </a:xfrm>
        </p:spPr>
        <p:txBody>
          <a:bodyPr rtlCol="0"/>
          <a:lstStyle/>
          <a:p>
            <a:pPr rtl="0"/>
            <a:r>
              <a:rPr lang="ko-KR"/>
              <a:t>20XX년 2월 1일 월요일</a:t>
            </a:r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AA7690B4-8A9A-4717-8B0B-2C92129265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/>
              <a:t>샘플 바닥글 텍스트</a:t>
            </a:r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5328F00A-44BE-4E0A-B1CE-1FC489654F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4F6043-7A67-491B-98BC-F933DED7226D}" type="slidenum">
              <a:rPr lang="ko-KR" smtClean="0"/>
              <a:pPr/>
              <a:t>‹#›</a:t>
            </a:fld>
            <a:endParaRPr lang="ko-KR" dirty="0"/>
          </a:p>
        </p:txBody>
      </p:sp>
    </p:spTree>
    <p:extLst>
      <p:ext uri="{BB962C8B-B14F-4D97-AF65-F5344CB8AC3E}">
        <p14:creationId xmlns:p14="http://schemas.microsoft.com/office/powerpoint/2010/main" val="419147868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791F235-FBFF-453E-B90A-5758ED47C7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624" y="938306"/>
            <a:ext cx="10543032" cy="1325563"/>
          </a:xfrm>
        </p:spPr>
        <p:txBody>
          <a:bodyPr rtlCol="0">
            <a:normAutofit/>
          </a:bodyPr>
          <a:lstStyle>
            <a:lvl1pPr>
              <a:defRPr sz="5200"/>
            </a:lvl1pPr>
          </a:lstStyle>
          <a:p>
            <a:pPr rtl="0"/>
            <a:r>
              <a:rPr lang="ko-KR" altLang="en-US"/>
              <a:t>마스터 제목 스타일 편집</a:t>
            </a:r>
            <a:endParaRPr lang="ko-KR" dirty="0"/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D443A871-5A76-4349-99F0-C46C773804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ko-KR"/>
              <a:t>20XX년 2월 1일 월요일</a:t>
            </a:r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F472E803-8BD9-40A2-8389-C19DA11480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/>
              <a:t>샘플 바닥글 텍스트</a:t>
            </a:r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F05414ED-B772-4B84-813E-E34C9A97C0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4F6043-7A67-491B-98BC-F933DED7226D}" type="slidenum">
              <a:rPr lang="ko-KR" smtClean="0"/>
              <a:pPr/>
              <a:t>‹#›</a:t>
            </a:fld>
            <a:endParaRPr lang="ko-KR" dirty="0"/>
          </a:p>
        </p:txBody>
      </p:sp>
    </p:spTree>
    <p:extLst>
      <p:ext uri="{BB962C8B-B14F-4D97-AF65-F5344CB8AC3E}">
        <p14:creationId xmlns:p14="http://schemas.microsoft.com/office/powerpoint/2010/main" val="389133668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비어 있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EE562BDD-CBFF-4046-A6B2-A9ECCB7EA1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ko-KR"/>
              <a:t>20XX년 2월 1일 월요일</a:t>
            </a:r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4690B5F6-6C28-4A86-AFD0-D7F93D4619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/>
              <a:t>샘플 바닥글 텍스트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75910D5C-1634-451B-8D99-4D47EB3A11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4F6043-7A67-491B-98BC-F933DED7226D}" type="slidenum">
              <a:rPr lang="ko-KR" smtClean="0"/>
              <a:pPr/>
              <a:t>‹#›</a:t>
            </a:fld>
            <a:endParaRPr lang="ko-KR" dirty="0"/>
          </a:p>
        </p:txBody>
      </p:sp>
    </p:spTree>
    <p:extLst>
      <p:ext uri="{BB962C8B-B14F-4D97-AF65-F5344CB8AC3E}">
        <p14:creationId xmlns:p14="http://schemas.microsoft.com/office/powerpoint/2010/main" val="362990007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B712261-8522-4437-B612-7C7100D188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624" y="457200"/>
            <a:ext cx="10543032" cy="1600200"/>
          </a:xfrm>
        </p:spPr>
        <p:txBody>
          <a:bodyPr rtlCol="0" anchor="b">
            <a:noAutofit/>
          </a:bodyPr>
          <a:lstStyle>
            <a:lvl1pPr>
              <a:defRPr sz="5200">
                <a:latin typeface="맑은 고딕"/>
              </a:defRPr>
            </a:lvl1pPr>
          </a:lstStyle>
          <a:p>
            <a:pPr rtl="0"/>
            <a:r>
              <a:rPr lang="ko-KR" altLang="en-US"/>
              <a:t>마스터 제목 스타일 편집</a:t>
            </a:r>
            <a:endParaRPr lang="ko-KR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91BAA0AF-3F50-42BD-84B4-E70C3D004F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2199340"/>
            <a:ext cx="5780468" cy="3661710"/>
          </a:xfrm>
        </p:spPr>
        <p:txBody>
          <a:bodyPr rtlCol="0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ko-KR" altLang="en-US"/>
              <a:t>마스터 텍스트 스타일을 편집하려면 클릭</a:t>
            </a:r>
          </a:p>
          <a:p>
            <a:pPr lvl="1" rtl="0"/>
            <a:r>
              <a:rPr lang="ko-KR" altLang="en-US"/>
              <a:t>두 번째 수준</a:t>
            </a:r>
          </a:p>
          <a:p>
            <a:pPr lvl="2" rtl="0"/>
            <a:r>
              <a:rPr lang="ko-KR" altLang="en-US"/>
              <a:t>세 번째 수준</a:t>
            </a:r>
          </a:p>
          <a:p>
            <a:pPr lvl="3" rtl="0"/>
            <a:r>
              <a:rPr lang="ko-KR" altLang="en-US"/>
              <a:t>네 번째 수준</a:t>
            </a:r>
          </a:p>
          <a:p>
            <a:pPr lvl="4" rtl="0"/>
            <a:r>
              <a:rPr lang="ko-KR" altLang="en-US"/>
              <a:t>다섯 번째 수준</a:t>
            </a:r>
            <a:endParaRPr lang="ko-KR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699C702B-2C4D-4590-8BEE-31940145C77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20624" y="2199340"/>
            <a:ext cx="4489180" cy="3669647"/>
          </a:xfrm>
        </p:spPr>
        <p:txBody>
          <a:bodyPr rtlCol="0">
            <a:normAutofit/>
          </a:bodyPr>
          <a:lstStyle>
            <a:lvl1pPr marL="0" indent="0">
              <a:buNone/>
              <a:defRPr sz="2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2794813E-250B-4422-AE46-5E1AB964A41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0624" y="6217920"/>
            <a:ext cx="2743200" cy="640080"/>
          </a:xfrm>
        </p:spPr>
        <p:txBody>
          <a:bodyPr rtlCol="0"/>
          <a:lstStyle/>
          <a:p>
            <a:pPr rtl="0"/>
            <a:r>
              <a:rPr lang="ko-KR"/>
              <a:t>20XX년 2월 1일 월요일</a:t>
            </a:r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61CB5B81-E9CC-45F3-8EF1-35D2C8FF15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/>
              <a:t>샘플 바닥글 텍스트</a:t>
            </a:r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F5DA7E97-5A73-4602-9582-6CDACB9185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4F6043-7A67-491B-98BC-F933DED7226D}" type="slidenum">
              <a:rPr lang="ko-KR" smtClean="0"/>
              <a:pPr/>
              <a:t>‹#›</a:t>
            </a:fld>
            <a:endParaRPr lang="ko-KR" dirty="0"/>
          </a:p>
        </p:txBody>
      </p:sp>
    </p:spTree>
    <p:extLst>
      <p:ext uri="{BB962C8B-B14F-4D97-AF65-F5344CB8AC3E}">
        <p14:creationId xmlns:p14="http://schemas.microsoft.com/office/powerpoint/2010/main" val="175851332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195334B-3019-4CA1-B658-7790019224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624" y="457200"/>
            <a:ext cx="4489180" cy="1600200"/>
          </a:xfrm>
        </p:spPr>
        <p:txBody>
          <a:bodyPr rtlCol="0" anchor="b">
            <a:normAutofit/>
          </a:bodyPr>
          <a:lstStyle>
            <a:lvl1pPr>
              <a:defRPr sz="4400"/>
            </a:lvl1pPr>
          </a:lstStyle>
          <a:p>
            <a:pPr rtl="0"/>
            <a:r>
              <a:rPr lang="ko-KR" altLang="en-US"/>
              <a:t>마스터 제목 스타일 편집</a:t>
            </a:r>
            <a:endParaRPr lang="ko-KR" dirty="0"/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AFD3CC12-FD6B-41A3-BF67-D600CC4383A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ko-KR" altLang="en-US"/>
              <a:t>그림을 추가하려면 아이콘을 클릭하십시오</a:t>
            </a:r>
            <a:endParaRPr lang="ko-KR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0DDB2BD5-DC18-460B-BFCC-5B2447D2B09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20624" y="2199340"/>
            <a:ext cx="4489180" cy="3669647"/>
          </a:xfrm>
        </p:spPr>
        <p:txBody>
          <a:bodyPr rtlCol="0">
            <a:normAutofit/>
          </a:bodyPr>
          <a:lstStyle>
            <a:lvl1pPr marL="0" indent="0">
              <a:buNone/>
              <a:defRPr sz="2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8BAF6305-9768-4792-866C-91238D45695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0624" y="6217920"/>
            <a:ext cx="2743200" cy="640080"/>
          </a:xfrm>
        </p:spPr>
        <p:txBody>
          <a:bodyPr rtlCol="0"/>
          <a:lstStyle/>
          <a:p>
            <a:pPr rtl="0"/>
            <a:r>
              <a:rPr lang="ko-KR"/>
              <a:t>20XX년 2월 1일 월요일</a:t>
            </a:r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2CDBF050-0FF1-499F-936E-FAAE50DC3D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/>
              <a:t>샘플 바닥글 텍스트</a:t>
            </a:r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08902C2E-1542-46B4-85B1-7A4B3F772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4F6043-7A67-491B-98BC-F933DED7226D}" type="slidenum">
              <a:rPr lang="ko-KR" smtClean="0"/>
              <a:pPr/>
              <a:t>‹#›</a:t>
            </a:fld>
            <a:endParaRPr lang="ko-KR" dirty="0"/>
          </a:p>
        </p:txBody>
      </p:sp>
    </p:spTree>
    <p:extLst>
      <p:ext uri="{BB962C8B-B14F-4D97-AF65-F5344CB8AC3E}">
        <p14:creationId xmlns:p14="http://schemas.microsoft.com/office/powerpoint/2010/main" val="58169885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결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1">
            <a:extLst>
              <a:ext uri="{FF2B5EF4-FFF2-40B4-BE49-F238E27FC236}">
                <a16:creationId xmlns:a16="http://schemas.microsoft.com/office/drawing/2014/main" id="{29C97D6C-07B7-434E-BBAE-19379570CC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43194" y="457203"/>
            <a:ext cx="3091607" cy="1727643"/>
          </a:xfrm>
        </p:spPr>
        <p:txBody>
          <a:bodyPr rtlCol="0" anchor="b">
            <a:normAutofit/>
          </a:bodyPr>
          <a:lstStyle/>
          <a:p>
            <a:pPr rtl="0"/>
            <a:r>
              <a:rPr lang="ko-KR" altLang="en-US" sz="2799"/>
              <a:t>마스터 제목 스타일 편집</a:t>
            </a:r>
            <a:endParaRPr lang="ko-KR" altLang="en-US" sz="2799" dirty="0"/>
          </a:p>
        </p:txBody>
      </p:sp>
      <p:sp>
        <p:nvSpPr>
          <p:cNvPr id="9" name="그림 개체 틀 8">
            <a:extLst>
              <a:ext uri="{FF2B5EF4-FFF2-40B4-BE49-F238E27FC236}">
                <a16:creationId xmlns:a16="http://schemas.microsoft.com/office/drawing/2014/main" id="{DA2D2C88-FFBE-4F25-871F-68A09C5F530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8119872" cy="6409944"/>
          </a:xfrm>
          <a:solidFill>
            <a:schemeClr val="accent6"/>
          </a:solidFill>
        </p:spPr>
        <p:txBody>
          <a:bodyPr rtlCol="0" anchor="ctr"/>
          <a:lstStyle>
            <a:lvl1pPr algn="ctr">
              <a:defRPr/>
            </a:lvl1pPr>
          </a:lstStyle>
          <a:p>
            <a:pPr rtl="0"/>
            <a:r>
              <a:rPr lang="ko-KR" altLang="en-US"/>
              <a:t>그림을 추가하려면 아이콘을 클릭하십시오</a:t>
            </a:r>
            <a:endParaRPr lang="ko-KR" dirty="0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BFCF6B08-1984-4F7C-9F6E-A4F47BDBA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ko-KR">
                <a:solidFill>
                  <a:schemeClr val="bg1"/>
                </a:solidFill>
              </a:rPr>
              <a:t>샘플 바닥글 텍스트</a:t>
            </a:r>
          </a:p>
        </p:txBody>
      </p:sp>
      <p:sp>
        <p:nvSpPr>
          <p:cNvPr id="8" name="내용 개체 틀 7">
            <a:extLst>
              <a:ext uri="{FF2B5EF4-FFF2-40B4-BE49-F238E27FC236}">
                <a16:creationId xmlns:a16="http://schemas.microsoft.com/office/drawing/2014/main" id="{8D0529A2-5928-42C4-B397-6AEE7520D2C9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8643939" y="2530477"/>
            <a:ext cx="3023806" cy="3427413"/>
          </a:xfrm>
        </p:spPr>
        <p:txBody>
          <a:bodyPr rtlCol="0"/>
          <a:lstStyle>
            <a:lvl1pPr>
              <a:buNone/>
              <a:defRPr sz="1999"/>
            </a:lvl1pPr>
            <a:lvl2pPr>
              <a:buNone/>
              <a:defRPr sz="1999"/>
            </a:lvl2pPr>
            <a:lvl3pPr>
              <a:buNone/>
              <a:defRPr sz="1999"/>
            </a:lvl3pPr>
            <a:lvl4pPr>
              <a:buNone/>
              <a:defRPr sz="1999"/>
            </a:lvl4pPr>
            <a:lvl5pPr>
              <a:buNone/>
              <a:defRPr sz="1999"/>
            </a:lvl5pPr>
          </a:lstStyle>
          <a:p>
            <a:pPr lvl="0" rtl="0"/>
            <a:r>
              <a:rPr lang="ko-KR"/>
              <a:t>개체</a:t>
            </a:r>
          </a:p>
        </p:txBody>
      </p:sp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B8C9E28E-1389-47AF-B3EB-22571417AC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ko-KR"/>
              <a:t>20XX년 2월 1일 월요일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7771B3C5-CEC7-427F-931C-1318C421BE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01389E6-C847-4AD0-B56D-D205B2EAB1EE}" type="slidenum">
              <a:rPr lang="ko-KR" smtClean="0"/>
              <a:t>‹#›</a:t>
            </a:fld>
            <a:endParaRPr lang="ko-KR" dirty="0"/>
          </a:p>
        </p:txBody>
      </p:sp>
    </p:spTree>
    <p:extLst>
      <p:ext uri="{BB962C8B-B14F-4D97-AF65-F5344CB8AC3E}">
        <p14:creationId xmlns:p14="http://schemas.microsoft.com/office/powerpoint/2010/main" val="401862334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시간 표시줄">
    <p:bg>
      <p:bgPr>
        <a:solidFill>
          <a:schemeClr val="bg2"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직사각형 25">
            <a:extLst>
              <a:ext uri="{FF2B5EF4-FFF2-40B4-BE49-F238E27FC236}">
                <a16:creationId xmlns:a16="http://schemas.microsoft.com/office/drawing/2014/main" id="{98EB1B99-4A44-424D-960B-E39E95E47F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4563122"/>
            <a:ext cx="12188952" cy="2294878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1C4B9F2D-4BC8-49AA-AF37-3F0C8E5A2D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4632326"/>
            <a:ext cx="12188952" cy="2225674"/>
          </a:xfrm>
          <a:prstGeom prst="rect">
            <a:avLst/>
          </a:prstGeom>
          <a:blipFill dpi="0" rotWithShape="1">
            <a:blip r:embed="rId2">
              <a:alphaModFix amt="20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88900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28" name="제목 1">
            <a:extLst>
              <a:ext uri="{FF2B5EF4-FFF2-40B4-BE49-F238E27FC236}">
                <a16:creationId xmlns:a16="http://schemas.microsoft.com/office/drawing/2014/main" id="{59607F4D-1EB7-4A8D-BDBE-3FBD59A56E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581785"/>
            <a:ext cx="10348147" cy="1572606"/>
          </a:xfrm>
        </p:spPr>
        <p:txBody>
          <a:bodyPr rtlCol="0">
            <a:normAutofit/>
          </a:bodyPr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>
              <a:lnSpc>
                <a:spcPct val="100000"/>
              </a:lnSpc>
            </a:pPr>
            <a:r>
              <a:rPr lang="ko-KR" altLang="en-US" spc="120" noProof="0">
                <a:solidFill>
                  <a:schemeClr val="bg1"/>
                </a:solidFill>
                <a:cs typeface="Posterama" panose="020B0504020200020000" pitchFamily="34" charset="0"/>
              </a:rPr>
              <a:t>마스터 제목 스타일 편집</a:t>
            </a:r>
          </a:p>
        </p:txBody>
      </p:sp>
      <p:sp>
        <p:nvSpPr>
          <p:cNvPr id="29" name="날짜 개체 틀 5">
            <a:extLst>
              <a:ext uri="{FF2B5EF4-FFF2-40B4-BE49-F238E27FC236}">
                <a16:creationId xmlns:a16="http://schemas.microsoft.com/office/drawing/2014/main" id="{D059A74B-DC70-4E6A-8B79-92049E91B19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24600"/>
            <a:ext cx="2743200" cy="365125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r>
              <a:rPr lang="en-US" altLang="ko-KR">
                <a:solidFill>
                  <a:prstClr val="white">
                    <a:alpha val="60000"/>
                  </a:prstClr>
                </a:solidFill>
              </a:rPr>
              <a:t>20XX</a:t>
            </a:r>
            <a:r>
              <a:rPr lang="ko-KR" altLang="en-US">
                <a:solidFill>
                  <a:prstClr val="white">
                    <a:alpha val="60000"/>
                  </a:prstClr>
                </a:solidFill>
              </a:rPr>
              <a:t>년</a:t>
            </a:r>
          </a:p>
        </p:txBody>
      </p:sp>
      <p:sp>
        <p:nvSpPr>
          <p:cNvPr id="30" name="바닥글 개체 틀 6">
            <a:extLst>
              <a:ext uri="{FF2B5EF4-FFF2-40B4-BE49-F238E27FC236}">
                <a16:creationId xmlns:a16="http://schemas.microsoft.com/office/drawing/2014/main" id="{60A3B447-230B-4641-9E61-C6AFA8ADA1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24600"/>
            <a:ext cx="4114800" cy="365125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r>
              <a:rPr lang="ko-KR" altLang="en-US">
                <a:solidFill>
                  <a:prstClr val="white">
                    <a:alpha val="60000"/>
                  </a:prstClr>
                </a:solidFill>
              </a:rPr>
              <a:t>프레젠테이션 제목</a:t>
            </a:r>
          </a:p>
        </p:txBody>
      </p:sp>
      <p:sp>
        <p:nvSpPr>
          <p:cNvPr id="31" name="슬라이드 번호 개체 틀 7">
            <a:extLst>
              <a:ext uri="{FF2B5EF4-FFF2-40B4-BE49-F238E27FC236}">
                <a16:creationId xmlns:a16="http://schemas.microsoft.com/office/drawing/2014/main" id="{D891FDCC-CEC5-46EA-83E5-AF2316413B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24600"/>
            <a:ext cx="2743200" cy="365125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fld id="{73B850FF-6169-4056-8077-06FFA93A5366}" type="slidenum">
              <a:rPr lang="en-US" altLang="ko-KR" smtClean="0">
                <a:solidFill>
                  <a:prstClr val="white">
                    <a:alpha val="60000"/>
                  </a:prstClr>
                </a:solidFill>
              </a:rPr>
              <a:pPr>
                <a:defRPr/>
              </a:pPr>
              <a:t>‹#›</a:t>
            </a:fld>
            <a:endParaRPr lang="ko-KR" altLang="en-U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77112BDF-BBAF-4198-8203-F269CA203EB7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089025" y="209550"/>
            <a:ext cx="10013950" cy="4143375"/>
          </a:xfrm>
        </p:spPr>
        <p:txBody>
          <a:bodyPr rtlCol="0"/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내용을 추가하려면 클릭하세요</a:t>
            </a:r>
          </a:p>
        </p:txBody>
      </p:sp>
    </p:spTree>
    <p:extLst>
      <p:ext uri="{BB962C8B-B14F-4D97-AF65-F5344CB8AC3E}">
        <p14:creationId xmlns:p14="http://schemas.microsoft.com/office/powerpoint/2010/main" val="264918692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내용 2열">
    <p:bg>
      <p:bgPr>
        <a:solidFill>
          <a:schemeClr val="bg2"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>
            <a:extLst>
              <a:ext uri="{FF2B5EF4-FFF2-40B4-BE49-F238E27FC236}">
                <a16:creationId xmlns:a16="http://schemas.microsoft.com/office/drawing/2014/main" id="{4DFDE745-8E05-475F-BC08-E9B8B01E62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744200" y="0"/>
            <a:ext cx="1447800" cy="1535750"/>
          </a:xfrm>
          <a:prstGeom prst="rect">
            <a:avLst/>
          </a:prstGeom>
        </p:spPr>
      </p:pic>
      <p:sp>
        <p:nvSpPr>
          <p:cNvPr id="10" name="제목 1">
            <a:extLst>
              <a:ext uri="{FF2B5EF4-FFF2-40B4-BE49-F238E27FC236}">
                <a16:creationId xmlns:a16="http://schemas.microsoft.com/office/drawing/2014/main" id="{D4AB668B-5364-48F5-8E6A-67B8A330D9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559814"/>
            <a:ext cx="10348146" cy="753172"/>
          </a:xfrm>
        </p:spPr>
        <p:txBody>
          <a:bodyPr rtlCol="0" anchor="t">
            <a:normAutofit/>
          </a:bodyPr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>
              <a:lnSpc>
                <a:spcPct val="100000"/>
              </a:lnSpc>
            </a:pPr>
            <a:r>
              <a:rPr lang="ko-KR" altLang="en-US" spc="120" noProof="0">
                <a:solidFill>
                  <a:schemeClr val="tx2"/>
                </a:solidFill>
                <a:cs typeface="Posterama" panose="020B0504020200020000" pitchFamily="34" charset="0"/>
              </a:rPr>
              <a:t>마스터 제목 스타일 편집</a:t>
            </a:r>
          </a:p>
        </p:txBody>
      </p:sp>
      <p:pic>
        <p:nvPicPr>
          <p:cNvPr id="11" name="그림 10">
            <a:extLst>
              <a:ext uri="{FF2B5EF4-FFF2-40B4-BE49-F238E27FC236}">
                <a16:creationId xmlns:a16="http://schemas.microsoft.com/office/drawing/2014/main" id="{BDCD62CE-FD0C-47C1-94CE-C2F8B5AA82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10800000">
            <a:off x="-1" y="2719661"/>
            <a:ext cx="830249" cy="2548349"/>
          </a:xfrm>
          <a:prstGeom prst="rect">
            <a:avLst/>
          </a:prstGeom>
        </p:spPr>
      </p:pic>
      <p:sp>
        <p:nvSpPr>
          <p:cNvPr id="16" name="텍스트 개체 틀 15">
            <a:extLst>
              <a:ext uri="{FF2B5EF4-FFF2-40B4-BE49-F238E27FC236}">
                <a16:creationId xmlns:a16="http://schemas.microsoft.com/office/drawing/2014/main" id="{400F5829-71BC-4CC0-A88E-2D9B5D18E8D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612288" y="1719628"/>
            <a:ext cx="4307865" cy="554038"/>
          </a:xfrm>
        </p:spPr>
        <p:txBody>
          <a:bodyPr rtlCol="0">
            <a:normAutofit/>
          </a:bodyPr>
          <a:lstStyle>
            <a:lvl1pPr marL="0" indent="0">
              <a:buNone/>
              <a:defRPr sz="2400" b="1">
                <a:solidFill>
                  <a:schemeClr val="accent4"/>
                </a:solidFill>
              </a:defRPr>
            </a:lvl1pPr>
          </a:lstStyle>
          <a:p>
            <a:pPr lvl="0" rtl="0"/>
            <a:r>
              <a:rPr lang="ko-KR" altLang="en-US" noProof="0"/>
              <a:t>부제목을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19" name="텍스트 개체 틀 18">
            <a:extLst>
              <a:ext uri="{FF2B5EF4-FFF2-40B4-BE49-F238E27FC236}">
                <a16:creationId xmlns:a16="http://schemas.microsoft.com/office/drawing/2014/main" id="{FD2F63FE-D5D7-44B0-B72C-D45AA6EE129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612900" y="2332649"/>
            <a:ext cx="4306888" cy="3529013"/>
          </a:xfrm>
        </p:spPr>
        <p:txBody>
          <a:bodyPr rtlCol="0">
            <a:normAutofit/>
          </a:bodyPr>
          <a:lstStyle>
            <a:lvl1pPr marL="285750" indent="-285750">
              <a:buFont typeface="Arial" panose="020B0604020202020204" pitchFamily="34" charset="0"/>
              <a:buChar char="•"/>
              <a:defRPr sz="180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ko-KR" altLang="en-US" noProof="0"/>
              <a:t>텍스트를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17" name="텍스트 개체 틀 15">
            <a:extLst>
              <a:ext uri="{FF2B5EF4-FFF2-40B4-BE49-F238E27FC236}">
                <a16:creationId xmlns:a16="http://schemas.microsoft.com/office/drawing/2014/main" id="{E0314D87-B4EE-460E-B18F-73BD1391115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266350" y="1719628"/>
            <a:ext cx="4307865" cy="554038"/>
          </a:xfrm>
        </p:spPr>
        <p:txBody>
          <a:bodyPr rtlCol="0">
            <a:normAutofit/>
          </a:bodyPr>
          <a:lstStyle>
            <a:lvl1pPr marL="0" indent="0">
              <a:buNone/>
              <a:defRPr sz="2400" b="1">
                <a:solidFill>
                  <a:schemeClr val="accent4"/>
                </a:solidFill>
              </a:defRPr>
            </a:lvl1pPr>
          </a:lstStyle>
          <a:p>
            <a:pPr lvl="0" rtl="0"/>
            <a:r>
              <a:rPr lang="ko-KR" altLang="en-US" noProof="0"/>
              <a:t>부제목을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20" name="텍스트 개체 틀 18">
            <a:extLst>
              <a:ext uri="{FF2B5EF4-FFF2-40B4-BE49-F238E27FC236}">
                <a16:creationId xmlns:a16="http://schemas.microsoft.com/office/drawing/2014/main" id="{C6020A13-A1EE-4B0D-9E98-DEC8824C596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66838" y="2332649"/>
            <a:ext cx="4306888" cy="3529013"/>
          </a:xfrm>
        </p:spPr>
        <p:txBody>
          <a:bodyPr rtlCol="0">
            <a:normAutofit/>
          </a:bodyPr>
          <a:lstStyle>
            <a:lvl1pPr marL="285750" indent="-285750">
              <a:buFont typeface="Arial" panose="020B0604020202020204" pitchFamily="34" charset="0"/>
              <a:buChar char="•"/>
              <a:defRPr sz="180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ko-KR" altLang="en-US" noProof="0"/>
              <a:t>텍스트를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12" name="날짜 개체 틀 5">
            <a:extLst>
              <a:ext uri="{FF2B5EF4-FFF2-40B4-BE49-F238E27FC236}">
                <a16:creationId xmlns:a16="http://schemas.microsoft.com/office/drawing/2014/main" id="{DB65338A-C6F0-4F28-B7EA-064B872F628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24600"/>
            <a:ext cx="2743200" cy="365125"/>
          </a:xfrm>
        </p:spPr>
        <p:txBody>
          <a:bodyPr rtlCol="0"/>
          <a:lstStyle>
            <a:lvl1pPr>
              <a:defRPr>
                <a:solidFill>
                  <a:schemeClr val="tx1">
                    <a:alpha val="60000"/>
                  </a:schemeClr>
                </a:solidFill>
              </a:defRPr>
            </a:lvl1pPr>
          </a:lstStyle>
          <a:p>
            <a:pPr rtl="0">
              <a:defRPr/>
            </a:pPr>
            <a:r>
              <a:rPr lang="en-US" altLang="ko-KR" noProof="0"/>
              <a:t>20XX</a:t>
            </a:r>
            <a:r>
              <a:rPr lang="ko-KR" altLang="en-US" noProof="0"/>
              <a:t>년</a:t>
            </a:r>
          </a:p>
        </p:txBody>
      </p:sp>
      <p:sp>
        <p:nvSpPr>
          <p:cNvPr id="13" name="바닥글 개체 틀 6">
            <a:extLst>
              <a:ext uri="{FF2B5EF4-FFF2-40B4-BE49-F238E27FC236}">
                <a16:creationId xmlns:a16="http://schemas.microsoft.com/office/drawing/2014/main" id="{5743896B-BFE2-4F6B-B431-CF4B29CD38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24600"/>
            <a:ext cx="4114800" cy="365125"/>
          </a:xfrm>
        </p:spPr>
        <p:txBody>
          <a:bodyPr rtlCol="0"/>
          <a:lstStyle>
            <a:lvl1pPr>
              <a:defRPr>
                <a:solidFill>
                  <a:schemeClr val="tx1">
                    <a:alpha val="60000"/>
                  </a:schemeClr>
                </a:solidFill>
              </a:defRPr>
            </a:lvl1pPr>
          </a:lstStyle>
          <a:p>
            <a:pPr rtl="0"/>
            <a:r>
              <a:rPr lang="ko-KR" altLang="en-US" noProof="0"/>
              <a:t>프레젠테이션 제목</a:t>
            </a:r>
          </a:p>
        </p:txBody>
      </p:sp>
      <p:sp>
        <p:nvSpPr>
          <p:cNvPr id="14" name="슬라이드 번호 개체 틀 7">
            <a:extLst>
              <a:ext uri="{FF2B5EF4-FFF2-40B4-BE49-F238E27FC236}">
                <a16:creationId xmlns:a16="http://schemas.microsoft.com/office/drawing/2014/main" id="{1F6558AB-F8E9-4605-A5ED-FE3F46A112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24600"/>
            <a:ext cx="2743200" cy="365125"/>
          </a:xfrm>
        </p:spPr>
        <p:txBody>
          <a:bodyPr rtlCol="0"/>
          <a:lstStyle>
            <a:lvl1pPr>
              <a:defRPr>
                <a:solidFill>
                  <a:schemeClr val="tx1">
                    <a:alpha val="60000"/>
                  </a:schemeClr>
                </a:solidFill>
              </a:defRPr>
            </a:lvl1pPr>
          </a:lstStyle>
          <a:p>
            <a:pPr rtl="0">
              <a:defRPr/>
            </a:pPr>
            <a:fld id="{73B850FF-6169-4056-8077-06FFA93A5366}" type="slidenum">
              <a:rPr lang="en-US" altLang="ko-KR" noProof="0" smtClean="0"/>
              <a:pPr>
                <a:defRPr/>
              </a:pPr>
              <a:t>‹#›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198337952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콘텐츠 3 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직선 연결선(S) 7">
            <a:extLst>
              <a:ext uri="{FF2B5EF4-FFF2-40B4-BE49-F238E27FC236}">
                <a16:creationId xmlns:a16="http://schemas.microsoft.com/office/drawing/2014/main" id="{DCC332FB-CD3F-4398-958A-CBE45129A1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00101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제목 9">
            <a:extLst>
              <a:ext uri="{FF2B5EF4-FFF2-40B4-BE49-F238E27FC236}">
                <a16:creationId xmlns:a16="http://schemas.microsoft.com/office/drawing/2014/main" id="{E566CA14-5018-43EE-BB8F-E12209B2C3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088" y="909638"/>
            <a:ext cx="10691813" cy="810192"/>
          </a:xfrm>
          <a:prstGeom prst="rect">
            <a:avLst/>
          </a:prstGeo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14" name="텍스트 개체 틀 2">
            <a:extLst>
              <a:ext uri="{FF2B5EF4-FFF2-40B4-BE49-F238E27FC236}">
                <a16:creationId xmlns:a16="http://schemas.microsoft.com/office/drawing/2014/main" id="{1A76201F-C7C2-400C-BE9B-F185A832CC2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00099" y="2005870"/>
            <a:ext cx="3390161" cy="526756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b="1">
                <a:solidFill>
                  <a:schemeClr val="accent4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여기에 부제목 삽입</a:t>
            </a:r>
          </a:p>
        </p:txBody>
      </p:sp>
      <p:sp>
        <p:nvSpPr>
          <p:cNvPr id="9" name="내용 개체 틀 10">
            <a:extLst>
              <a:ext uri="{FF2B5EF4-FFF2-40B4-BE49-F238E27FC236}">
                <a16:creationId xmlns:a16="http://schemas.microsoft.com/office/drawing/2014/main" id="{A742F7E8-0787-4D2C-B53F-B62C309ED6D6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00099" y="2552345"/>
            <a:ext cx="3390161" cy="327281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lnSpc>
                <a:spcPct val="100000"/>
              </a:lnSpc>
              <a:defRPr sz="1799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여기에 텍스트 삽입</a:t>
            </a:r>
          </a:p>
        </p:txBody>
      </p:sp>
      <p:sp>
        <p:nvSpPr>
          <p:cNvPr id="17" name="텍스트 개체 틀 2">
            <a:extLst>
              <a:ext uri="{FF2B5EF4-FFF2-40B4-BE49-F238E27FC236}">
                <a16:creationId xmlns:a16="http://schemas.microsoft.com/office/drawing/2014/main" id="{ED178B9A-B987-49A0-B73F-70B855C4240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400920" y="2005870"/>
            <a:ext cx="3390161" cy="526756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b="1">
                <a:solidFill>
                  <a:schemeClr val="accent4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여기에 부제목 삽입</a:t>
            </a:r>
          </a:p>
        </p:txBody>
      </p:sp>
      <p:sp>
        <p:nvSpPr>
          <p:cNvPr id="15" name="내용 개체 틀 10">
            <a:extLst>
              <a:ext uri="{FF2B5EF4-FFF2-40B4-BE49-F238E27FC236}">
                <a16:creationId xmlns:a16="http://schemas.microsoft.com/office/drawing/2014/main" id="{407D5990-6E05-4ECC-B930-EA5CF0774CFB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400920" y="2552345"/>
            <a:ext cx="3390161" cy="327281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lnSpc>
                <a:spcPct val="100000"/>
              </a:lnSpc>
              <a:defRPr sz="1799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여기에 텍스트 삽입</a:t>
            </a:r>
          </a:p>
        </p:txBody>
      </p:sp>
      <p:sp>
        <p:nvSpPr>
          <p:cNvPr id="18" name="텍스트 개체 틀 2">
            <a:extLst>
              <a:ext uri="{FF2B5EF4-FFF2-40B4-BE49-F238E27FC236}">
                <a16:creationId xmlns:a16="http://schemas.microsoft.com/office/drawing/2014/main" id="{C6A58550-98E5-4548-82F6-EE971733A79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001740" y="2005870"/>
            <a:ext cx="3390161" cy="526756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b="1">
                <a:solidFill>
                  <a:schemeClr val="accent4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여기에 부제목 삽입</a:t>
            </a:r>
          </a:p>
        </p:txBody>
      </p:sp>
      <p:sp>
        <p:nvSpPr>
          <p:cNvPr id="16" name="내용 개체 틀 10">
            <a:extLst>
              <a:ext uri="{FF2B5EF4-FFF2-40B4-BE49-F238E27FC236}">
                <a16:creationId xmlns:a16="http://schemas.microsoft.com/office/drawing/2014/main" id="{6B90AFA0-EDA3-4F21-A480-F56AA1D0BEB6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8001740" y="2552345"/>
            <a:ext cx="3390161" cy="327281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lnSpc>
                <a:spcPct val="100000"/>
              </a:lnSpc>
              <a:defRPr sz="1799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여기에 텍스트 삽입</a:t>
            </a:r>
          </a:p>
        </p:txBody>
      </p:sp>
      <p:cxnSp>
        <p:nvCxnSpPr>
          <p:cNvPr id="10" name="직선 연결선(S) 9">
            <a:extLst>
              <a:ext uri="{FF2B5EF4-FFF2-40B4-BE49-F238E27FC236}">
                <a16:creationId xmlns:a16="http://schemas.microsoft.com/office/drawing/2014/main" id="{9346E7C8-F905-4B13-8FD6-185A041840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00101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바닥글 개체 틀 7">
            <a:extLst>
              <a:ext uri="{FF2B5EF4-FFF2-40B4-BE49-F238E27FC236}">
                <a16:creationId xmlns:a16="http://schemas.microsoft.com/office/drawing/2014/main" id="{A0E3EE3A-87F3-4F60-90D8-938E4BBC2B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15384" y="6461970"/>
            <a:ext cx="4539727" cy="153888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/>
              <a:t>프레젠테이션 제목</a:t>
            </a:r>
          </a:p>
        </p:txBody>
      </p:sp>
      <p:sp>
        <p:nvSpPr>
          <p:cNvPr id="12" name="날짜 개체 틀 6">
            <a:extLst>
              <a:ext uri="{FF2B5EF4-FFF2-40B4-BE49-F238E27FC236}">
                <a16:creationId xmlns:a16="http://schemas.microsoft.com/office/drawing/2014/main" id="{F1449B0C-8214-4186-9666-E63CCA09094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69448" y="6461970"/>
            <a:ext cx="2592594" cy="153888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/>
              <a:t>20XX/2/11</a:t>
            </a:r>
            <a:endParaRPr lang="ko-KR" altLang="en-US"/>
          </a:p>
        </p:txBody>
      </p:sp>
      <p:sp>
        <p:nvSpPr>
          <p:cNvPr id="13" name="슬라이드 번호 개체 틀 8">
            <a:extLst>
              <a:ext uri="{FF2B5EF4-FFF2-40B4-BE49-F238E27FC236}">
                <a16:creationId xmlns:a16="http://schemas.microsoft.com/office/drawing/2014/main" id="{F5DDBFC0-CC80-4B03-B5F5-3C57166DCA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19012" y="6461970"/>
            <a:ext cx="672354" cy="153888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E30AF5A0-43BB-4336-8627-9123B9144D80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1172614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Numbers – Purple">
    <p:bg>
      <p:bgPr>
        <a:solidFill>
          <a:srgbClr val="6B326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D0BABA20-CB8C-E344-A3F1-23CDC9ACE5E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51630" y="2197649"/>
            <a:ext cx="10190163" cy="410072"/>
          </a:xfrm>
          <a:prstGeom prst="rect">
            <a:avLst/>
          </a:prstGeom>
        </p:spPr>
        <p:txBody>
          <a:bodyPr/>
          <a:lstStyle>
            <a:lvl1pPr marL="385637" indent="-385637">
              <a:buClr>
                <a:schemeClr val="bg1"/>
              </a:buClr>
              <a:buSzPct val="100000"/>
              <a:buFont typeface="+mj-lt"/>
              <a:buAutoNum type="arabicPeriod"/>
              <a:defRPr sz="1051" b="0" i="0" u="none" spc="0" baseline="0">
                <a:solidFill>
                  <a:schemeClr val="bg1"/>
                </a:solidFill>
                <a:uFill>
                  <a:solidFill>
                    <a:srgbClr val="87BCD2"/>
                  </a:solidFill>
                </a:u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defRPr>
            </a:lvl1pPr>
          </a:lstStyle>
          <a:p>
            <a:pPr lvl="0"/>
            <a:r>
              <a:rPr lang="en-GB" dirty="0"/>
              <a:t>Numbers no smaller than 14pt</a:t>
            </a:r>
          </a:p>
        </p:txBody>
      </p:sp>
      <p:sp>
        <p:nvSpPr>
          <p:cNvPr id="9" name="Text Placeholder 9">
            <a:extLst>
              <a:ext uri="{FF2B5EF4-FFF2-40B4-BE49-F238E27FC236}">
                <a16:creationId xmlns:a16="http://schemas.microsoft.com/office/drawing/2014/main" id="{C21B768F-79E5-7348-9236-316BBAE8786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51630" y="1338922"/>
            <a:ext cx="10190163" cy="56083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999" b="1" i="0" u="none" spc="0" baseline="0">
                <a:solidFill>
                  <a:schemeClr val="bg1"/>
                </a:solidFill>
                <a:uFill>
                  <a:solidFill>
                    <a:srgbClr val="87BCD2"/>
                  </a:solidFill>
                </a:uFill>
                <a:latin typeface="Futura" panose="020B0602020204020303" pitchFamily="34" charset="-79"/>
                <a:cs typeface="Futura" panose="020B0602020204020303" pitchFamily="34" charset="-79"/>
              </a:defRPr>
            </a:lvl1pPr>
          </a:lstStyle>
          <a:p>
            <a:pPr lvl="0"/>
            <a:r>
              <a:rPr lang="en-GB" dirty="0"/>
              <a:t>TITLE IN ALL CAPS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DDD1CC6-C847-A04B-AFC9-DAAADC322B3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72777" y="532763"/>
            <a:ext cx="2267045" cy="370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99231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>
            <a:extLst>
              <a:ext uri="{FF2B5EF4-FFF2-40B4-BE49-F238E27FC236}">
                <a16:creationId xmlns:a16="http://schemas.microsoft.com/office/drawing/2014/main" id="{4586836B-C327-49CB-ADF2-2E730C4A91BF}"/>
              </a:ext>
            </a:extLst>
          </p:cNvPr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dirty="0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88310F61-136C-42B3-981B-FDE3DD0A8135}"/>
              </a:ext>
            </a:extLst>
          </p:cNvPr>
          <p:cNvSpPr/>
          <p:nvPr/>
        </p:nvSpPr>
        <p:spPr>
          <a:xfrm>
            <a:off x="1478322" y="709375"/>
            <a:ext cx="10713675" cy="5419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dirty="0"/>
          </a:p>
        </p:txBody>
      </p:sp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392AF870-601F-4570-A8A9-1003F8939C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624" y="365125"/>
            <a:ext cx="10543032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ko-KR"/>
              <a:t>마스터 제목 스타일 편집</a:t>
            </a:r>
            <a:endParaRPr lang="ko-KR" dirty="0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EBCCCECD-B6E7-4C40-8A84-65FD5A3F0A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20624" y="1825625"/>
            <a:ext cx="10543032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ko-KR"/>
              <a:t>마스터 텍스트 스타일을 편집하려면 클릭하세요.</a:t>
            </a:r>
          </a:p>
          <a:p>
            <a:pPr lvl="1" rtl="0"/>
            <a:r>
              <a:rPr lang="ko-KR"/>
              <a:t>둘째 수준</a:t>
            </a:r>
          </a:p>
          <a:p>
            <a:pPr lvl="2" rtl="0"/>
            <a:r>
              <a:rPr lang="ko-KR"/>
              <a:t>셋째 수준</a:t>
            </a:r>
          </a:p>
          <a:p>
            <a:pPr lvl="3" rtl="0"/>
            <a:r>
              <a:rPr lang="ko-KR"/>
              <a:t>넷째 수준</a:t>
            </a:r>
          </a:p>
          <a:p>
            <a:pPr lvl="4" rtl="0"/>
            <a:r>
              <a:rPr lang="ko-KR"/>
              <a:t>다섯째 수준</a:t>
            </a:r>
            <a:endParaRPr lang="ko-KR" dirty="0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C43EFA4D-0E39-4E26-B43C-5D1084B3BAE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0624" y="6217920"/>
            <a:ext cx="2743200" cy="6400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pPr rtl="0"/>
            <a:r>
              <a:rPr lang="ko-KR"/>
              <a:t>20XX년 2월 1일 월요일</a:t>
            </a: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AE8851EA-2F2C-4012-8B96-51179BDD11B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767328" y="6217920"/>
            <a:ext cx="7196328" cy="6400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pPr rtl="0"/>
            <a:r>
              <a:rPr lang="ko-KR"/>
              <a:t>샘플 바닥글 텍스트</a:t>
            </a: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17BB8ACB-7A60-4D76-A149-0C57A30E016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03152" y="0"/>
            <a:ext cx="685800" cy="685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pPr rtl="0"/>
            <a:fld id="{3A4F6043-7A67-491B-98BC-F933DED7226D}" type="slidenum">
              <a:rPr lang="ko-KR" smtClean="0"/>
              <a:pPr/>
              <a:t>‹#›</a:t>
            </a:fld>
            <a:endParaRPr lang="ko-KR" dirty="0"/>
          </a:p>
        </p:txBody>
      </p:sp>
    </p:spTree>
    <p:extLst>
      <p:ext uri="{BB962C8B-B14F-4D97-AF65-F5344CB8AC3E}">
        <p14:creationId xmlns:p14="http://schemas.microsoft.com/office/powerpoint/2010/main" val="8135054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7" r:id="rId1"/>
    <p:sldLayoutId id="2147483806" r:id="rId2"/>
    <p:sldLayoutId id="2147483808" r:id="rId3"/>
    <p:sldLayoutId id="2147483817" r:id="rId4"/>
    <p:sldLayoutId id="2147483795" r:id="rId5"/>
    <p:sldLayoutId id="2147483811" r:id="rId6"/>
    <p:sldLayoutId id="2147483816" r:id="rId7"/>
    <p:sldLayoutId id="2147483812" r:id="rId8"/>
    <p:sldLayoutId id="2147483813" r:id="rId9"/>
    <p:sldLayoutId id="2147483814" r:id="rId10"/>
    <p:sldLayoutId id="2147483815" r:id="rId11"/>
    <p:sldLayoutId id="2147483794" r:id="rId12"/>
    <p:sldLayoutId id="2147483796" r:id="rId13"/>
    <p:sldLayoutId id="2147483797" r:id="rId14"/>
    <p:sldLayoutId id="2147483798" r:id="rId15"/>
    <p:sldLayoutId id="2147483799" r:id="rId16"/>
    <p:sldLayoutId id="2147483800" r:id="rId17"/>
    <p:sldLayoutId id="2147483801" r:id="rId18"/>
    <p:sldLayoutId id="2147483802" r:id="rId19"/>
    <p:sldLayoutId id="2147483818" r:id="rId20"/>
    <p:sldLayoutId id="2147483819" r:id="rId21"/>
    <p:sldLayoutId id="2147483820" r:id="rId22"/>
    <p:sldLayoutId id="2147483821" r:id="rId23"/>
    <p:sldLayoutId id="2147483822" r:id="rId24"/>
  </p:sldLayoutIdLst>
  <p:hf hdr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ts val="2800"/>
        </a:lnSpc>
        <a:spcBef>
          <a:spcPts val="1000"/>
        </a:spcBef>
        <a:buClr>
          <a:schemeClr val="accent2"/>
        </a:buClr>
        <a:buFont typeface="Wingdings 2" panose="05020102010507070707" pitchFamily="18" charset="2"/>
        <a:buChar char="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ts val="2800"/>
        </a:lnSpc>
        <a:spcBef>
          <a:spcPts val="500"/>
        </a:spcBef>
        <a:buClr>
          <a:schemeClr val="accent2"/>
        </a:buClr>
        <a:buFont typeface="Wingdings 2" panose="05020102010507070707" pitchFamily="18" charset="2"/>
        <a:buChar char="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ts val="2800"/>
        </a:lnSpc>
        <a:spcBef>
          <a:spcPts val="500"/>
        </a:spcBef>
        <a:buClr>
          <a:schemeClr val="accent2"/>
        </a:buClr>
        <a:buFont typeface="Wingdings 2" panose="05020102010507070707" pitchFamily="18" charset="2"/>
        <a:buChar char="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ts val="2800"/>
        </a:lnSpc>
        <a:spcBef>
          <a:spcPts val="500"/>
        </a:spcBef>
        <a:buClr>
          <a:schemeClr val="accent2"/>
        </a:buClr>
        <a:buFont typeface="Wingdings 2" panose="05020102010507070707" pitchFamily="18" charset="2"/>
        <a:buChar char="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ts val="2800"/>
        </a:lnSpc>
        <a:spcBef>
          <a:spcPts val="500"/>
        </a:spcBef>
        <a:buClr>
          <a:schemeClr val="accent2"/>
        </a:buClr>
        <a:buFont typeface="Wingdings 2" panose="05020102010507070707" pitchFamily="18" charset="2"/>
        <a:buChar char=""/>
        <a:defRPr sz="14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0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4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4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0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18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18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8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8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8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8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8.jp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1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1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8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akehopelast.org/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43.jpeg"/><Relationship Id="rId5" Type="http://schemas.openxmlformats.org/officeDocument/2006/relationships/image" Target="../media/image42.JPG"/><Relationship Id="rId4" Type="http://schemas.openxmlformats.org/officeDocument/2006/relationships/image" Target="../media/image41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opendoors.or.kr/" TargetMode="External"/><Relationship Id="rId2" Type="http://schemas.openxmlformats.org/officeDocument/2006/relationships/hyperlink" Target="mailto:odsk@opendoors.or.kr" TargetMode="Externa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4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>
            <a:extLst>
              <a:ext uri="{FF2B5EF4-FFF2-40B4-BE49-F238E27FC236}">
                <a16:creationId xmlns:a16="http://schemas.microsoft.com/office/drawing/2014/main" id="{694257CD-11EF-4848-8D0C-C19CF6154B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2899" y="4476329"/>
            <a:ext cx="6467547" cy="1558680"/>
          </a:xfrm>
        </p:spPr>
        <p:txBody>
          <a:bodyPr rtlCol="0">
            <a:normAutofit fontScale="90000"/>
          </a:bodyPr>
          <a:lstStyle/>
          <a:p>
            <a:pPr rtl="0"/>
            <a:r>
              <a:rPr lang="en-US" altLang="ko-KR" sz="4400" b="1" dirty="0">
                <a:solidFill>
                  <a:schemeClr val="tx1"/>
                </a:solidFill>
              </a:rPr>
              <a:t>Prayer</a:t>
            </a:r>
            <a:r>
              <a:rPr lang="ko-KR" altLang="en-US" sz="4400" b="1" dirty="0">
                <a:solidFill>
                  <a:schemeClr val="tx1"/>
                </a:solidFill>
              </a:rPr>
              <a:t> </a:t>
            </a:r>
            <a:r>
              <a:rPr lang="en-US" altLang="ko-KR" sz="4400" b="1" dirty="0">
                <a:solidFill>
                  <a:schemeClr val="tx1"/>
                </a:solidFill>
              </a:rPr>
              <a:t>Meeting </a:t>
            </a:r>
            <a:br>
              <a:rPr lang="en-US" altLang="ko-KR" sz="4400" b="1" dirty="0">
                <a:solidFill>
                  <a:schemeClr val="tx1"/>
                </a:solidFill>
              </a:rPr>
            </a:br>
            <a:r>
              <a:rPr lang="en-US" altLang="ko-KR" sz="4400" b="1" dirty="0">
                <a:solidFill>
                  <a:schemeClr val="tx1"/>
                </a:solidFill>
              </a:rPr>
              <a:t>for Persecuted Church Worldwide</a:t>
            </a:r>
            <a:endParaRPr lang="ko-KR" dirty="0"/>
          </a:p>
        </p:txBody>
      </p:sp>
      <p:sp>
        <p:nvSpPr>
          <p:cNvPr id="4" name="부제목 3">
            <a:extLst>
              <a:ext uri="{FF2B5EF4-FFF2-40B4-BE49-F238E27FC236}">
                <a16:creationId xmlns:a16="http://schemas.microsoft.com/office/drawing/2014/main" id="{B5E34824-B508-4F9B-9AF8-D7C38E7F37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096924" y="4476328"/>
            <a:ext cx="4046957" cy="1558673"/>
          </a:xfrm>
        </p:spPr>
        <p:txBody>
          <a:bodyPr rtlCol="0"/>
          <a:lstStyle/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altLang="ko-KR" sz="2400" dirty="0">
                <a:solidFill>
                  <a:schemeClr val="tx1"/>
                </a:solidFill>
              </a:rPr>
              <a:t>2023</a:t>
            </a:r>
            <a:r>
              <a:rPr lang="ko-KR" altLang="en-US" sz="2400" dirty="0">
                <a:solidFill>
                  <a:schemeClr val="tx1"/>
                </a:solidFill>
              </a:rPr>
              <a:t>년 </a:t>
            </a:r>
            <a:r>
              <a:rPr lang="en-US" altLang="ko-KR" sz="2400" dirty="0">
                <a:solidFill>
                  <a:schemeClr val="tx1"/>
                </a:solidFill>
              </a:rPr>
              <a:t>10</a:t>
            </a:r>
            <a:r>
              <a:rPr lang="ko-KR" altLang="en-US" sz="2400" dirty="0">
                <a:solidFill>
                  <a:schemeClr val="tx1"/>
                </a:solidFill>
              </a:rPr>
              <a:t>월 </a:t>
            </a:r>
            <a:r>
              <a:rPr lang="en-US" altLang="ko-KR" sz="2400" dirty="0">
                <a:solidFill>
                  <a:schemeClr val="tx1"/>
                </a:solidFill>
              </a:rPr>
              <a:t>31</a:t>
            </a:r>
            <a:r>
              <a:rPr lang="ko-KR" altLang="en-US" sz="2400" dirty="0">
                <a:solidFill>
                  <a:schemeClr val="tx1"/>
                </a:solidFill>
              </a:rPr>
              <a:t>일</a:t>
            </a:r>
            <a:r>
              <a:rPr lang="en-US" altLang="ko-KR" sz="2400" dirty="0">
                <a:solidFill>
                  <a:schemeClr val="tx1"/>
                </a:solidFill>
              </a:rPr>
              <a:t>(</a:t>
            </a:r>
            <a:r>
              <a:rPr lang="ko-KR" altLang="en-US" sz="2400" dirty="0">
                <a:solidFill>
                  <a:schemeClr val="tx1"/>
                </a:solidFill>
              </a:rPr>
              <a:t>화</a:t>
            </a:r>
            <a:r>
              <a:rPr lang="en-US" altLang="ko-KR" sz="2400" dirty="0">
                <a:solidFill>
                  <a:schemeClr val="tx1"/>
                </a:solidFill>
              </a:rPr>
              <a:t>) pm7:30-8:30/Zoom 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ko-KR" altLang="en-US" sz="2400" dirty="0">
                <a:solidFill>
                  <a:schemeClr val="tx1"/>
                </a:solidFill>
              </a:rPr>
              <a:t>회의 </a:t>
            </a:r>
            <a:r>
              <a:rPr lang="en-US" altLang="ko-KR" sz="2400" dirty="0">
                <a:solidFill>
                  <a:schemeClr val="tx1"/>
                </a:solidFill>
              </a:rPr>
              <a:t>ID 4286956103</a:t>
            </a:r>
            <a:endParaRPr lang="ko-KR" altLang="en-US" sz="2400" dirty="0">
              <a:solidFill>
                <a:schemeClr val="tx1"/>
              </a:solidFill>
            </a:endParaRPr>
          </a:p>
        </p:txBody>
      </p:sp>
      <p:pic>
        <p:nvPicPr>
          <p:cNvPr id="6" name="그림 개체 틀 5" descr="아름다운 골짜기 뷰 ">
            <a:extLst>
              <a:ext uri="{FF2B5EF4-FFF2-40B4-BE49-F238E27FC236}">
                <a16:creationId xmlns:a16="http://schemas.microsoft.com/office/drawing/2014/main" id="{EA3154E3-48EB-46F9-97E2-357522ECA9EF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24" y="0"/>
            <a:ext cx="12188952" cy="4271133"/>
          </a:xfrm>
        </p:spPr>
      </p:pic>
    </p:spTree>
    <p:extLst>
      <p:ext uri="{BB962C8B-B14F-4D97-AF65-F5344CB8AC3E}">
        <p14:creationId xmlns:p14="http://schemas.microsoft.com/office/powerpoint/2010/main" val="23712320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1A689D8-CDAC-4215-96CD-8548432CE4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2899" y="540168"/>
            <a:ext cx="10624949" cy="1787136"/>
          </a:xfrm>
        </p:spPr>
        <p:txBody>
          <a:bodyPr rtlCol="0"/>
          <a:lstStyle/>
          <a:p>
            <a:pPr rtl="0"/>
            <a:r>
              <a:rPr lang="ko-KR" altLang="en-US" dirty="0"/>
              <a:t>순서</a:t>
            </a:r>
            <a:endParaRPr lang="ko-KR" dirty="0"/>
          </a:p>
        </p:txBody>
      </p:sp>
      <p:pic>
        <p:nvPicPr>
          <p:cNvPr id="9" name="그림 개체 틀 8" descr="횐색 화분에 심겨진 나무&#10;">
            <a:extLst>
              <a:ext uri="{FF2B5EF4-FFF2-40B4-BE49-F238E27FC236}">
                <a16:creationId xmlns:a16="http://schemas.microsoft.com/office/drawing/2014/main" id="{1E6B9D47-876D-44E2-BD81-CA6326B97BB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2577775"/>
            <a:ext cx="2587752" cy="1764792"/>
          </a:xfrm>
        </p:spPr>
      </p:pic>
      <p:pic>
        <p:nvPicPr>
          <p:cNvPr id="13" name="그림 개체 틀 12" descr="분홍색 꽃이 있는 둥근 꽃병">
            <a:extLst>
              <a:ext uri="{FF2B5EF4-FFF2-40B4-BE49-F238E27FC236}">
                <a16:creationId xmlns:a16="http://schemas.microsoft.com/office/drawing/2014/main" id="{62D3582E-2508-4DFB-ABB9-DC49A4302145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4406215"/>
            <a:ext cx="2587752" cy="1764792"/>
          </a:xfrm>
        </p:spPr>
      </p:pic>
      <p:pic>
        <p:nvPicPr>
          <p:cNvPr id="15" name="그림 개체 틀 14" descr="흔들리는 초">
            <a:extLst>
              <a:ext uri="{FF2B5EF4-FFF2-40B4-BE49-F238E27FC236}">
                <a16:creationId xmlns:a16="http://schemas.microsoft.com/office/drawing/2014/main" id="{0C3AC05D-D67B-4E82-931B-6049D7AFB536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651760" y="2577775"/>
            <a:ext cx="1764792" cy="1764792"/>
          </a:xfrm>
        </p:spPr>
      </p:pic>
      <p:pic>
        <p:nvPicPr>
          <p:cNvPr id="11" name="그림 개체 틀 10" descr="테이블 위에 나뭇잎이 있는 꽃병">
            <a:extLst>
              <a:ext uri="{FF2B5EF4-FFF2-40B4-BE49-F238E27FC236}">
                <a16:creationId xmlns:a16="http://schemas.microsoft.com/office/drawing/2014/main" id="{1030725C-201C-4F03-B83B-2FC83EFE5B9A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651760" y="4406575"/>
            <a:ext cx="1764792" cy="1764792"/>
          </a:xfrm>
        </p:spPr>
      </p:pic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3110502F-36D4-4E60-B6E9-08628B2C5D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45122" y="2880452"/>
            <a:ext cx="6355998" cy="3095445"/>
          </a:xfrm>
        </p:spPr>
        <p:txBody>
          <a:bodyPr rtlCol="0"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ko-KR" altLang="ko-KR" sz="2400" dirty="0">
                <a:solidFill>
                  <a:schemeClr val="tx1"/>
                </a:solidFill>
              </a:rPr>
              <a:t>찬양 </a:t>
            </a:r>
            <a:r>
              <a:rPr lang="en-US" altLang="ko-KR" sz="2400" dirty="0">
                <a:solidFill>
                  <a:schemeClr val="tx1"/>
                </a:solidFill>
              </a:rPr>
              <a:t>5’</a:t>
            </a:r>
            <a:r>
              <a:rPr lang="ko-KR" altLang="ko-KR" sz="2400" dirty="0">
                <a:solidFill>
                  <a:schemeClr val="tx1"/>
                </a:solidFill>
              </a:rPr>
              <a:t> </a:t>
            </a:r>
            <a:endParaRPr lang="en-US" altLang="ko-KR" sz="2400" dirty="0">
              <a:solidFill>
                <a:schemeClr val="tx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ko-KR" altLang="en-US" dirty="0">
                <a:solidFill>
                  <a:schemeClr val="tx1"/>
                </a:solidFill>
              </a:rPr>
              <a:t>영상</a:t>
            </a:r>
            <a:r>
              <a:rPr lang="en-US" altLang="ko-KR" dirty="0">
                <a:solidFill>
                  <a:schemeClr val="tx1"/>
                </a:solidFill>
              </a:rPr>
              <a:t>(3‘)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ko-KR" sz="2400" dirty="0">
                <a:solidFill>
                  <a:schemeClr val="tx1"/>
                </a:solidFill>
              </a:rPr>
              <a:t>OPENDOORS CORE VALUE(5’)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ko-KR" altLang="en-US" sz="2400" dirty="0">
                <a:solidFill>
                  <a:schemeClr val="tx1"/>
                </a:solidFill>
              </a:rPr>
              <a:t>소그룹 </a:t>
            </a:r>
            <a:r>
              <a:rPr lang="ko-KR" altLang="ko-KR" sz="2400" dirty="0">
                <a:solidFill>
                  <a:schemeClr val="tx1"/>
                </a:solidFill>
              </a:rPr>
              <a:t>나눔 </a:t>
            </a:r>
            <a:r>
              <a:rPr lang="en-US" altLang="ko-KR" sz="2400" dirty="0">
                <a:solidFill>
                  <a:schemeClr val="tx1"/>
                </a:solidFill>
              </a:rPr>
              <a:t>15’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ko-KR" altLang="en-US" sz="2400" dirty="0">
                <a:solidFill>
                  <a:schemeClr val="tx1"/>
                </a:solidFill>
              </a:rPr>
              <a:t>박해 받는 교</a:t>
            </a:r>
            <a:r>
              <a:rPr lang="ko-KR" altLang="ko-KR" sz="2400" dirty="0">
                <a:solidFill>
                  <a:schemeClr val="tx1"/>
                </a:solidFill>
              </a:rPr>
              <a:t>회를 위한 기도</a:t>
            </a:r>
            <a:r>
              <a:rPr lang="en-US" altLang="ko-KR" sz="2400" dirty="0">
                <a:solidFill>
                  <a:schemeClr val="tx1"/>
                </a:solidFill>
              </a:rPr>
              <a:t>(30’)</a:t>
            </a:r>
            <a:endParaRPr lang="ko-KR" altLang="en-US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6" name="날짜 개체 틀 15">
            <a:extLst>
              <a:ext uri="{FF2B5EF4-FFF2-40B4-BE49-F238E27FC236}">
                <a16:creationId xmlns:a16="http://schemas.microsoft.com/office/drawing/2014/main" id="{77E04B0E-40F7-4745-B762-934BAE25CD2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0624" y="6217920"/>
            <a:ext cx="2743200" cy="640080"/>
          </a:xfrm>
        </p:spPr>
        <p:txBody>
          <a:bodyPr rtlCol="0"/>
          <a:lstStyle/>
          <a:p>
            <a:pPr rtl="0"/>
            <a:r>
              <a:rPr lang="ko-KR" altLang="ko-KR" dirty="0"/>
              <a:t>20</a:t>
            </a:r>
            <a:r>
              <a:rPr lang="en-US" altLang="ko-KR" dirty="0"/>
              <a:t>23-10-31</a:t>
            </a:r>
            <a:endParaRPr lang="ko-KR" altLang="ko-KR" dirty="0"/>
          </a:p>
        </p:txBody>
      </p:sp>
      <p:sp>
        <p:nvSpPr>
          <p:cNvPr id="17" name="바닥글 개체 틀 16">
            <a:extLst>
              <a:ext uri="{FF2B5EF4-FFF2-40B4-BE49-F238E27FC236}">
                <a16:creationId xmlns:a16="http://schemas.microsoft.com/office/drawing/2014/main" id="{FAF00753-16A6-4826-97EB-67D8291BE9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67328" y="6217920"/>
            <a:ext cx="7196328" cy="640080"/>
          </a:xfrm>
        </p:spPr>
        <p:txBody>
          <a:bodyPr rtlCol="0"/>
          <a:lstStyle/>
          <a:p>
            <a:pPr rtl="0"/>
            <a:r>
              <a:rPr lang="ko-KR"/>
              <a:t>샘플 바닥글 텍스트</a:t>
            </a:r>
          </a:p>
        </p:txBody>
      </p:sp>
      <p:sp>
        <p:nvSpPr>
          <p:cNvPr id="18" name="슬라이드 번호 개체 틀 17">
            <a:extLst>
              <a:ext uri="{FF2B5EF4-FFF2-40B4-BE49-F238E27FC236}">
                <a16:creationId xmlns:a16="http://schemas.microsoft.com/office/drawing/2014/main" id="{462F07E0-F82E-47FF-AC43-8C4327B8EA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03152" y="0"/>
            <a:ext cx="685800" cy="685800"/>
          </a:xfrm>
        </p:spPr>
        <p:txBody>
          <a:bodyPr rtlCol="0"/>
          <a:lstStyle/>
          <a:p>
            <a:pPr rtl="0"/>
            <a:fld id="{3A4F6043-7A67-491B-98BC-F933DED7226D}" type="slidenum">
              <a:rPr lang="ko-KR" smtClean="0"/>
              <a:pPr/>
              <a:t>2</a:t>
            </a:fld>
            <a:endParaRPr lang="ko-KR" dirty="0"/>
          </a:p>
        </p:txBody>
      </p:sp>
    </p:spTree>
    <p:extLst>
      <p:ext uri="{BB962C8B-B14F-4D97-AF65-F5344CB8AC3E}">
        <p14:creationId xmlns:p14="http://schemas.microsoft.com/office/powerpoint/2010/main" val="14763093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A391794-986C-4679-93EA-5F3C3EE6C8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2551" y="540167"/>
            <a:ext cx="4616981" cy="2135867"/>
          </a:xfrm>
        </p:spPr>
        <p:txBody>
          <a:bodyPr rtlCol="0"/>
          <a:lstStyle/>
          <a:p>
            <a:pPr rtl="0"/>
            <a:r>
              <a:rPr lang="ko-KR" dirty="0"/>
              <a:t>소개</a:t>
            </a:r>
          </a:p>
        </p:txBody>
      </p:sp>
      <p:pic>
        <p:nvPicPr>
          <p:cNvPr id="7" name="그림 개체 틀 6" descr="주방 조명 바 의자">
            <a:extLst>
              <a:ext uri="{FF2B5EF4-FFF2-40B4-BE49-F238E27FC236}">
                <a16:creationId xmlns:a16="http://schemas.microsoft.com/office/drawing/2014/main" id="{EA9B7612-A482-4B9C-A3B3-F8F6633DD31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685800"/>
            <a:ext cx="3072384" cy="5486344"/>
          </a:xfrm>
        </p:spPr>
      </p:pic>
      <p:pic>
        <p:nvPicPr>
          <p:cNvPr id="9" name="그림 개체 틀 8" descr="테이블 위에 나뭇잎이 있는 꽃병">
            <a:extLst>
              <a:ext uri="{FF2B5EF4-FFF2-40B4-BE49-F238E27FC236}">
                <a16:creationId xmlns:a16="http://schemas.microsoft.com/office/drawing/2014/main" id="{FDB84F1B-D77D-4765-963E-774A4301656A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54680" y="685800"/>
            <a:ext cx="3072384" cy="5486344"/>
          </a:xfrm>
        </p:spPr>
      </p:pic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2875403B-F6A5-4855-B204-4A9D1F5B26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02551" y="2880452"/>
            <a:ext cx="4616981" cy="3095445"/>
          </a:xfrm>
        </p:spPr>
        <p:txBody>
          <a:bodyPr rtlCol="0">
            <a:noAutofit/>
          </a:bodyPr>
          <a:lstStyle/>
          <a:p>
            <a:pPr rtl="0"/>
            <a:r>
              <a:rPr lang="ko-KR" altLang="en-US" sz="18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오늘은 대전</a:t>
            </a:r>
            <a:r>
              <a:rPr lang="en-US" altLang="ko-KR" sz="18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8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충청지역 기도용사들을 초대했습니다</a:t>
            </a:r>
            <a:r>
              <a:rPr lang="en-US" altLang="ko-KR" sz="18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</a:p>
          <a:p>
            <a:pPr rtl="0"/>
            <a:r>
              <a:rPr lang="ko-KR" altLang="en-US" sz="1800" dirty="0"/>
              <a:t>함께 박해 받는 지체들을 위해 기도하며 섬겨 가기를 원합니다</a:t>
            </a:r>
            <a:r>
              <a:rPr lang="en-US" altLang="ko-KR" sz="1800" dirty="0"/>
              <a:t>. </a:t>
            </a:r>
            <a:endParaRPr lang="en-US" altLang="ko-KR" sz="18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0" name="날짜 개체 틀 9">
            <a:extLst>
              <a:ext uri="{FF2B5EF4-FFF2-40B4-BE49-F238E27FC236}">
                <a16:creationId xmlns:a16="http://schemas.microsoft.com/office/drawing/2014/main" id="{EB4CE206-F42E-4D3A-BF53-47DAC787185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0624" y="6217920"/>
            <a:ext cx="2743200" cy="640080"/>
          </a:xfrm>
        </p:spPr>
        <p:txBody>
          <a:bodyPr rtlCol="0"/>
          <a:lstStyle/>
          <a:p>
            <a:pPr rtl="0"/>
            <a:r>
              <a:rPr lang="ko-KR" altLang="ko-KR" dirty="0"/>
              <a:t>20</a:t>
            </a:r>
            <a:r>
              <a:rPr lang="en-US" altLang="ko-KR" dirty="0"/>
              <a:t>23-10-31</a:t>
            </a:r>
            <a:endParaRPr lang="ko-KR" altLang="ko-KR" dirty="0"/>
          </a:p>
        </p:txBody>
      </p:sp>
      <p:sp>
        <p:nvSpPr>
          <p:cNvPr id="11" name="바닥글 개체 틀 10">
            <a:extLst>
              <a:ext uri="{FF2B5EF4-FFF2-40B4-BE49-F238E27FC236}">
                <a16:creationId xmlns:a16="http://schemas.microsoft.com/office/drawing/2014/main" id="{4DCB402D-A6C5-458C-9A07-A86DAE2F5F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67328" y="6217920"/>
            <a:ext cx="7196328" cy="640080"/>
          </a:xfrm>
        </p:spPr>
        <p:txBody>
          <a:bodyPr rtlCol="0"/>
          <a:lstStyle/>
          <a:p>
            <a:pPr rtl="0"/>
            <a:r>
              <a:rPr lang="ko-KR"/>
              <a:t>샘플 바닥글 텍스트</a:t>
            </a:r>
          </a:p>
        </p:txBody>
      </p:sp>
      <p:sp>
        <p:nvSpPr>
          <p:cNvPr id="12" name="슬라이드 번호 개체 틀 11">
            <a:extLst>
              <a:ext uri="{FF2B5EF4-FFF2-40B4-BE49-F238E27FC236}">
                <a16:creationId xmlns:a16="http://schemas.microsoft.com/office/drawing/2014/main" id="{D5AA3B13-D804-4BFF-A675-B65B813F8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03152" y="0"/>
            <a:ext cx="685800" cy="685800"/>
          </a:xfrm>
        </p:spPr>
        <p:txBody>
          <a:bodyPr rtlCol="0"/>
          <a:lstStyle/>
          <a:p>
            <a:pPr rtl="0"/>
            <a:fld id="{3A4F6043-7A67-491B-98BC-F933DED7226D}" type="slidenum">
              <a:rPr lang="ko-KR" smtClean="0"/>
              <a:pPr/>
              <a:t>3</a:t>
            </a:fld>
            <a:endParaRPr lang="ko-KR" dirty="0"/>
          </a:p>
        </p:txBody>
      </p:sp>
    </p:spTree>
    <p:extLst>
      <p:ext uri="{BB962C8B-B14F-4D97-AF65-F5344CB8AC3E}">
        <p14:creationId xmlns:p14="http://schemas.microsoft.com/office/powerpoint/2010/main" val="11956282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제목 24">
            <a:extLst>
              <a:ext uri="{FF2B5EF4-FFF2-40B4-BE49-F238E27FC236}">
                <a16:creationId xmlns:a16="http://schemas.microsoft.com/office/drawing/2014/main" id="{53401F44-74D7-4B28-92EE-E4B15C74DE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2096" y="457975"/>
            <a:ext cx="4731238" cy="817204"/>
          </a:xfrm>
        </p:spPr>
        <p:txBody>
          <a:bodyPr vert="horz" lIns="91392" tIns="45696" rIns="91392" bIns="45696" rtlCol="0" anchor="b" anchorCtr="0">
            <a:normAutofit/>
          </a:bodyPr>
          <a:lstStyle/>
          <a:p>
            <a:pPr latinLnBrk="0">
              <a:lnSpc>
                <a:spcPct val="90000"/>
              </a:lnSpc>
            </a:pPr>
            <a:r>
              <a:rPr lang="en-US" altLang="ko-KR" sz="1999" dirty="0">
                <a:solidFill>
                  <a:schemeClr val="tx1">
                    <a:alpha val="7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OPEN DOORS CORE VALUE/</a:t>
            </a:r>
            <a:r>
              <a:rPr lang="ko-KR" altLang="en-US" sz="1999" dirty="0">
                <a:solidFill>
                  <a:schemeClr val="tx1">
                    <a:alpha val="7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핵심가치</a:t>
            </a:r>
            <a:endParaRPr lang="en-US" altLang="ko-KR" sz="1999" dirty="0">
              <a:solidFill>
                <a:schemeClr val="tx1">
                  <a:alpha val="75000"/>
                </a:schemeClr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12" name="그림 개체 틀 11">
            <a:extLst>
              <a:ext uri="{FF2B5EF4-FFF2-40B4-BE49-F238E27FC236}">
                <a16:creationId xmlns:a16="http://schemas.microsoft.com/office/drawing/2014/main" id="{A8403F14-8761-4309-9481-294D1CB6A7B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/>
          <a:stretch/>
        </p:blipFill>
        <p:spPr>
          <a:xfrm>
            <a:off x="458668" y="505214"/>
            <a:ext cx="5849666" cy="5903955"/>
          </a:xfrm>
          <a:prstGeom prst="rect">
            <a:avLst/>
          </a:prstGeom>
          <a:noFill/>
        </p:spPr>
      </p:pic>
      <p:sp>
        <p:nvSpPr>
          <p:cNvPr id="32" name="Footer Placeholder 5">
            <a:extLst>
              <a:ext uri="{FF2B5EF4-FFF2-40B4-BE49-F238E27FC236}">
                <a16:creationId xmlns:a16="http://schemas.microsoft.com/office/drawing/2014/main" id="{89D3F019-984C-AE66-5596-F3E5A9544B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-1826736" y="1911492"/>
            <a:ext cx="4113728" cy="457081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ko-KR"/>
              <a:t>샘플 바닥글 텍스트</a:t>
            </a:r>
          </a:p>
        </p:txBody>
      </p:sp>
      <p:sp>
        <p:nvSpPr>
          <p:cNvPr id="7" name="텍스트 개체 틀 6">
            <a:extLst>
              <a:ext uri="{FF2B5EF4-FFF2-40B4-BE49-F238E27FC236}">
                <a16:creationId xmlns:a16="http://schemas.microsoft.com/office/drawing/2014/main" id="{1197CAAD-0FF9-406B-BB56-000079790FC1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935056" y="1570668"/>
            <a:ext cx="4731238" cy="4386563"/>
          </a:xfrm>
        </p:spPr>
        <p:txBody>
          <a:bodyPr vert="horz" lIns="91392" tIns="45696" rIns="91392" bIns="45696" rtlCol="0">
            <a:normAutofit fontScale="92500" lnSpcReduction="10000"/>
          </a:bodyPr>
          <a:lstStyle/>
          <a:p>
            <a:pPr marL="0" indent="0" latinLnBrk="0">
              <a:lnSpc>
                <a:spcPct val="160000"/>
              </a:lnSpc>
            </a:pPr>
            <a: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  <a:t>1. </a:t>
            </a:r>
            <a:r>
              <a:rPr lang="ko-KR" altLang="en-US" sz="1400" b="1" dirty="0">
                <a:solidFill>
                  <a:schemeClr val="tx1">
                    <a:alpha val="85000"/>
                  </a:schemeClr>
                </a:solidFill>
              </a:rPr>
              <a:t>우리는 그리스도의 몸의 지체이다</a:t>
            </a:r>
            <a: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  <a:t>. 	</a:t>
            </a:r>
            <a:b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  <a:t>    We are part of the Body of Christ.</a:t>
            </a:r>
            <a:b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  <a:t>2. </a:t>
            </a:r>
            <a:r>
              <a:rPr lang="ko-KR" altLang="en-US" sz="1400" b="1" dirty="0">
                <a:solidFill>
                  <a:schemeClr val="tx1">
                    <a:alpha val="85000"/>
                  </a:schemeClr>
                </a:solidFill>
              </a:rPr>
              <a:t>우리는 박해 받는 교회를 섬긴다</a:t>
            </a:r>
            <a: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  <a:t>. 	</a:t>
            </a:r>
            <a:b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  <a:t>    We are Persecuted Church driven.</a:t>
            </a:r>
            <a:b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  <a:t>3. </a:t>
            </a:r>
            <a:r>
              <a:rPr lang="ko-KR" altLang="en-US" sz="1400" b="1" dirty="0">
                <a:solidFill>
                  <a:schemeClr val="tx1">
                    <a:alpha val="85000"/>
                  </a:schemeClr>
                </a:solidFill>
              </a:rPr>
              <a:t>우리는 성경의 사람이다</a:t>
            </a:r>
            <a: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  <a:t>. 		</a:t>
            </a:r>
            <a:b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  <a:t>    We are people of the Bible. </a:t>
            </a:r>
            <a:b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  <a:t>4. </a:t>
            </a:r>
            <a:r>
              <a:rPr lang="ko-KR" altLang="en-US" sz="1400" b="1" dirty="0">
                <a:solidFill>
                  <a:schemeClr val="tx1">
                    <a:alpha val="85000"/>
                  </a:schemeClr>
                </a:solidFill>
              </a:rPr>
              <a:t>우리는 기도의 사람이다</a:t>
            </a:r>
            <a: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  <a:t>. 		</a:t>
            </a:r>
            <a:b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  <a:t>    We are people of prayer.</a:t>
            </a:r>
            <a:b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  <a:t>5. </a:t>
            </a:r>
            <a:r>
              <a:rPr lang="ko-KR" altLang="en-US" sz="1400" b="1" dirty="0">
                <a:solidFill>
                  <a:schemeClr val="tx1">
                    <a:alpha val="85000"/>
                  </a:schemeClr>
                </a:solidFill>
              </a:rPr>
              <a:t>우리는 믿음으로 살며 사역한다</a:t>
            </a:r>
            <a: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  <a:t>.	</a:t>
            </a:r>
            <a:b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  <a:t>    We live and work by faith.</a:t>
            </a:r>
            <a:b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  <a:t>6. </a:t>
            </a:r>
            <a:r>
              <a:rPr lang="ko-KR" altLang="en-US" sz="1400" b="1" dirty="0">
                <a:solidFill>
                  <a:schemeClr val="tx1">
                    <a:alpha val="85000"/>
                  </a:schemeClr>
                </a:solidFill>
              </a:rPr>
              <a:t>우리는 예수 그리스도와 그의 지상명령에 헌신한다</a:t>
            </a:r>
            <a: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  <a:t>.</a:t>
            </a:r>
            <a:b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  <a:t>    We are devoted to Jesus Christ and His commission.</a:t>
            </a:r>
            <a:b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  <a:t>7. </a:t>
            </a:r>
            <a:r>
              <a:rPr lang="ko-KR" altLang="en-US" sz="1400" b="1" dirty="0">
                <a:solidFill>
                  <a:schemeClr val="tx1">
                    <a:alpha val="85000"/>
                  </a:schemeClr>
                </a:solidFill>
              </a:rPr>
              <a:t>우리는 오직 하나님의 영광을 위해 사역한다</a:t>
            </a:r>
            <a: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  <a:t>.</a:t>
            </a:r>
            <a:b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  <a:t>    We are motivated solely for the glory of God.</a:t>
            </a:r>
          </a:p>
        </p:txBody>
      </p:sp>
      <p:sp>
        <p:nvSpPr>
          <p:cNvPr id="34" name="Slide Number Placeholder 6">
            <a:extLst>
              <a:ext uri="{FF2B5EF4-FFF2-40B4-BE49-F238E27FC236}">
                <a16:creationId xmlns:a16="http://schemas.microsoft.com/office/drawing/2014/main" id="{059CB489-F2D3-C5F5-51EE-BF6546B679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66293" y="6409169"/>
            <a:ext cx="438798" cy="447939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C01389E6-C847-4AD0-B56D-D205B2EAB1EE}" type="slidenum">
              <a:rPr lang="en-US" altLang="ko-KR" smtClean="0"/>
              <a:pPr>
                <a:spcAft>
                  <a:spcPts val="600"/>
                </a:spcAft>
              </a:pPr>
              <a:t>4</a:t>
            </a:fld>
            <a:endParaRPr lang="ko-KR"/>
          </a:p>
        </p:txBody>
      </p:sp>
    </p:spTree>
    <p:extLst>
      <p:ext uri="{BB962C8B-B14F-4D97-AF65-F5344CB8AC3E}">
        <p14:creationId xmlns:p14="http://schemas.microsoft.com/office/powerpoint/2010/main" val="13211383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>
            <a:extLst>
              <a:ext uri="{FF2B5EF4-FFF2-40B4-BE49-F238E27FC236}">
                <a16:creationId xmlns:a16="http://schemas.microsoft.com/office/drawing/2014/main" id="{4FCC0B55-7DED-72EE-9816-E2E8DE5A07E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234334" y="2293955"/>
            <a:ext cx="4557975" cy="3607135"/>
          </a:xfrm>
        </p:spPr>
        <p:txBody>
          <a:bodyPr>
            <a:normAutofit/>
          </a:bodyPr>
          <a:lstStyle/>
          <a:p>
            <a:pPr marL="285750" indent="-285750">
              <a:lnSpc>
                <a:spcPct val="90000"/>
              </a:lnSpc>
              <a:spcBef>
                <a:spcPts val="1200"/>
              </a:spcBef>
              <a:buClr>
                <a:schemeClr val="bg2"/>
              </a:buClr>
              <a:buSzPct val="90000"/>
              <a:buFont typeface="Arial" panose="020B0604020202020204" pitchFamily="34" charset="0"/>
              <a:buChar char="•"/>
            </a:pPr>
            <a:r>
              <a:rPr lang="ko-KR" altLang="en-US" sz="16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현장에 함께 있어 준다</a:t>
            </a:r>
            <a:r>
              <a:rPr lang="ko-KR" altLang="en-US" sz="16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</a:p>
          <a:p>
            <a:pPr marL="0" indent="0">
              <a:lnSpc>
                <a:spcPct val="90000"/>
              </a:lnSpc>
              <a:spcBef>
                <a:spcPts val="1200"/>
              </a:spcBef>
              <a:buClr>
                <a:schemeClr val="bg2"/>
              </a:buClr>
              <a:buSzPct val="90000"/>
              <a:buNone/>
            </a:pPr>
            <a:r>
              <a:rPr lang="ko-KR" altLang="en-US" sz="16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  </a:t>
            </a:r>
            <a:r>
              <a:rPr lang="ko-KR" altLang="en-US" sz="16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Be</a:t>
            </a:r>
            <a:r>
              <a:rPr lang="ko-KR" altLang="en-US" sz="16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6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present</a:t>
            </a:r>
            <a:r>
              <a:rPr lang="ko-KR" altLang="en-US" sz="16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 marL="285750" indent="-285750">
              <a:lnSpc>
                <a:spcPct val="90000"/>
              </a:lnSpc>
              <a:spcBef>
                <a:spcPts val="1200"/>
              </a:spcBef>
              <a:buClr>
                <a:schemeClr val="bg2"/>
              </a:buClr>
              <a:buSzPct val="90000"/>
              <a:buFont typeface="Arial" panose="020B0604020202020204" pitchFamily="34" charset="0"/>
              <a:buChar char="•"/>
            </a:pPr>
            <a:r>
              <a:rPr lang="ko-KR" altLang="en-US" sz="16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우리는 서로 인격적인 만남이 필요하다.</a:t>
            </a:r>
          </a:p>
          <a:p>
            <a:pPr marL="0" indent="0">
              <a:lnSpc>
                <a:spcPct val="90000"/>
              </a:lnSpc>
              <a:spcBef>
                <a:spcPts val="1200"/>
              </a:spcBef>
              <a:buClr>
                <a:schemeClr val="bg2"/>
              </a:buClr>
              <a:buSzPct val="90000"/>
              <a:buNone/>
            </a:pPr>
            <a:r>
              <a:rPr lang="ko-KR" altLang="en-US" sz="16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  </a:t>
            </a:r>
            <a:r>
              <a:rPr lang="ko-KR" altLang="en-US" sz="16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We</a:t>
            </a:r>
            <a:r>
              <a:rPr lang="ko-KR" altLang="en-US" sz="16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6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need</a:t>
            </a:r>
            <a:r>
              <a:rPr lang="ko-KR" altLang="en-US" sz="16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6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the</a:t>
            </a:r>
            <a:r>
              <a:rPr lang="ko-KR" altLang="en-US" sz="16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6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personal</a:t>
            </a:r>
            <a:r>
              <a:rPr lang="ko-KR" altLang="en-US" sz="16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6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touch</a:t>
            </a:r>
            <a:r>
              <a:rPr lang="ko-KR" altLang="en-US" sz="16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of </a:t>
            </a:r>
            <a:r>
              <a:rPr lang="ko-KR" altLang="en-US" sz="16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each</a:t>
            </a:r>
            <a:r>
              <a:rPr lang="ko-KR" altLang="en-US" sz="16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6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other</a:t>
            </a:r>
            <a:r>
              <a:rPr lang="ko-KR" altLang="en-US" sz="16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 marL="285750" indent="-285750">
              <a:lnSpc>
                <a:spcPct val="90000"/>
              </a:lnSpc>
              <a:spcBef>
                <a:spcPts val="1200"/>
              </a:spcBef>
              <a:buClr>
                <a:schemeClr val="bg2"/>
              </a:buClr>
              <a:buSzPct val="90000"/>
              <a:buFont typeface="Arial" panose="020B0604020202020204" pitchFamily="34" charset="0"/>
              <a:buChar char="•"/>
            </a:pPr>
            <a:r>
              <a:rPr lang="ko-KR" altLang="en-US" sz="16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서로에게 예수 그리스도가 되어 준다.</a:t>
            </a:r>
          </a:p>
          <a:p>
            <a:pPr marL="0" indent="0">
              <a:lnSpc>
                <a:spcPct val="90000"/>
              </a:lnSpc>
              <a:spcBef>
                <a:spcPts val="1200"/>
              </a:spcBef>
              <a:buClr>
                <a:schemeClr val="bg2"/>
              </a:buClr>
              <a:buSzPct val="90000"/>
              <a:buNone/>
            </a:pPr>
            <a:r>
              <a:rPr lang="ko-KR" altLang="en-US" sz="16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  </a:t>
            </a:r>
            <a:r>
              <a:rPr lang="ko-KR" altLang="en-US" sz="16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Be</a:t>
            </a:r>
            <a:r>
              <a:rPr lang="ko-KR" altLang="en-US" sz="16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6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Jesus</a:t>
            </a:r>
            <a:r>
              <a:rPr lang="ko-KR" altLang="en-US" sz="16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6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to</a:t>
            </a:r>
            <a:r>
              <a:rPr lang="ko-KR" altLang="en-US" sz="16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6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each</a:t>
            </a:r>
            <a:r>
              <a:rPr lang="ko-KR" altLang="en-US" sz="16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6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other</a:t>
            </a:r>
            <a:r>
              <a:rPr lang="ko-KR" altLang="en-US" sz="16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 marL="0" indent="0">
              <a:buNone/>
            </a:pPr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748E6839-5D9C-23FB-7992-E0FBC3B6C72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899308" y="1011749"/>
            <a:ext cx="8141196" cy="808845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ko-KR" altLang="en-US" sz="2800" cap="small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anose="02030600000101010101" pitchFamily="18" charset="-127"/>
                <a:ea typeface="바탕" panose="02030600000101010101" pitchFamily="18" charset="-127"/>
                <a:cs typeface="+mj-cs"/>
              </a:rPr>
              <a:t>1. 우리는 그리스도의 몸의 지체이다. 	</a:t>
            </a:r>
            <a:br>
              <a:rPr lang="ko-KR" altLang="en-US" sz="2800" cap="small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anose="02030600000101010101" pitchFamily="18" charset="-127"/>
                <a:ea typeface="바탕" panose="02030600000101010101" pitchFamily="18" charset="-127"/>
                <a:cs typeface="+mj-cs"/>
              </a:rPr>
            </a:br>
            <a:r>
              <a:rPr lang="ko-KR" altLang="en-US" sz="2800" cap="small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anose="02030600000101010101" pitchFamily="18" charset="-127"/>
                <a:ea typeface="바탕" panose="02030600000101010101" pitchFamily="18" charset="-127"/>
                <a:cs typeface="+mj-cs"/>
              </a:rPr>
              <a:t>    </a:t>
            </a:r>
            <a:r>
              <a:rPr lang="ko-KR" altLang="en-US" sz="1600" cap="small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anose="02030600000101010101" pitchFamily="18" charset="-127"/>
                <a:ea typeface="바탕" panose="02030600000101010101" pitchFamily="18" charset="-127"/>
                <a:cs typeface="+mj-cs"/>
              </a:rPr>
              <a:t>We</a:t>
            </a:r>
            <a:r>
              <a:rPr lang="ko-KR" altLang="en-US" sz="1600" cap="small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anose="02030600000101010101" pitchFamily="18" charset="-127"/>
                <a:ea typeface="바탕" panose="02030600000101010101" pitchFamily="18" charset="-127"/>
                <a:cs typeface="+mj-cs"/>
              </a:rPr>
              <a:t> </a:t>
            </a:r>
            <a:r>
              <a:rPr lang="ko-KR" altLang="en-US" sz="1600" cap="small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anose="02030600000101010101" pitchFamily="18" charset="-127"/>
                <a:ea typeface="바탕" panose="02030600000101010101" pitchFamily="18" charset="-127"/>
                <a:cs typeface="+mj-cs"/>
              </a:rPr>
              <a:t>are</a:t>
            </a:r>
            <a:r>
              <a:rPr lang="ko-KR" altLang="en-US" sz="1600" cap="small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anose="02030600000101010101" pitchFamily="18" charset="-127"/>
                <a:ea typeface="바탕" panose="02030600000101010101" pitchFamily="18" charset="-127"/>
                <a:cs typeface="+mj-cs"/>
              </a:rPr>
              <a:t> </a:t>
            </a:r>
            <a:r>
              <a:rPr lang="ko-KR" altLang="en-US" sz="1600" cap="small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anose="02030600000101010101" pitchFamily="18" charset="-127"/>
                <a:ea typeface="바탕" panose="02030600000101010101" pitchFamily="18" charset="-127"/>
                <a:cs typeface="+mj-cs"/>
              </a:rPr>
              <a:t>part</a:t>
            </a:r>
            <a:r>
              <a:rPr lang="ko-KR" altLang="en-US" sz="1600" cap="small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anose="02030600000101010101" pitchFamily="18" charset="-127"/>
                <a:ea typeface="바탕" panose="02030600000101010101" pitchFamily="18" charset="-127"/>
                <a:cs typeface="+mj-cs"/>
              </a:rPr>
              <a:t> of </a:t>
            </a:r>
            <a:r>
              <a:rPr lang="ko-KR" altLang="en-US" sz="1600" cap="small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anose="02030600000101010101" pitchFamily="18" charset="-127"/>
                <a:ea typeface="바탕" panose="02030600000101010101" pitchFamily="18" charset="-127"/>
                <a:cs typeface="+mj-cs"/>
              </a:rPr>
              <a:t>the</a:t>
            </a:r>
            <a:r>
              <a:rPr lang="ko-KR" altLang="en-US" sz="1600" cap="small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anose="02030600000101010101" pitchFamily="18" charset="-127"/>
                <a:ea typeface="바탕" panose="02030600000101010101" pitchFamily="18" charset="-127"/>
                <a:cs typeface="+mj-cs"/>
              </a:rPr>
              <a:t> </a:t>
            </a:r>
            <a:r>
              <a:rPr lang="ko-KR" altLang="en-US" sz="1600" cap="small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anose="02030600000101010101" pitchFamily="18" charset="-127"/>
                <a:ea typeface="바탕" panose="02030600000101010101" pitchFamily="18" charset="-127"/>
                <a:cs typeface="+mj-cs"/>
              </a:rPr>
              <a:t>Body</a:t>
            </a:r>
            <a:r>
              <a:rPr lang="ko-KR" altLang="en-US" sz="1600" cap="small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anose="02030600000101010101" pitchFamily="18" charset="-127"/>
                <a:ea typeface="바탕" panose="02030600000101010101" pitchFamily="18" charset="-127"/>
                <a:cs typeface="+mj-cs"/>
              </a:rPr>
              <a:t> of </a:t>
            </a:r>
            <a:r>
              <a:rPr lang="ko-KR" altLang="en-US" sz="1600" cap="small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anose="02030600000101010101" pitchFamily="18" charset="-127"/>
                <a:ea typeface="바탕" panose="02030600000101010101" pitchFamily="18" charset="-127"/>
                <a:cs typeface="+mj-cs"/>
              </a:rPr>
              <a:t>Christ</a:t>
            </a:r>
            <a:r>
              <a:rPr lang="ko-KR" altLang="en-US" sz="1600" cap="small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anose="02030600000101010101" pitchFamily="18" charset="-127"/>
                <a:ea typeface="바탕" panose="02030600000101010101" pitchFamily="18" charset="-127"/>
                <a:cs typeface="+mj-cs"/>
              </a:rPr>
              <a:t>; </a:t>
            </a:r>
            <a:r>
              <a:rPr lang="ko-KR" altLang="en-US" sz="1600" cap="small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anose="02030600000101010101" pitchFamily="18" charset="-127"/>
                <a:ea typeface="바탕" panose="02030600000101010101" pitchFamily="18" charset="-127"/>
                <a:cs typeface="+mj-cs"/>
              </a:rPr>
              <a:t>a</a:t>
            </a:r>
            <a:r>
              <a:rPr lang="ko-KR" altLang="en-US" sz="1600" cap="small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anose="02030600000101010101" pitchFamily="18" charset="-127"/>
                <a:ea typeface="바탕" panose="02030600000101010101" pitchFamily="18" charset="-127"/>
                <a:cs typeface="+mj-cs"/>
              </a:rPr>
              <a:t> </a:t>
            </a:r>
            <a:r>
              <a:rPr lang="ko-KR" altLang="en-US" sz="1600" cap="small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anose="02030600000101010101" pitchFamily="18" charset="-127"/>
                <a:ea typeface="바탕" panose="02030600000101010101" pitchFamily="18" charset="-127"/>
                <a:cs typeface="+mj-cs"/>
              </a:rPr>
              <a:t>people</a:t>
            </a:r>
            <a:r>
              <a:rPr lang="ko-KR" altLang="en-US" sz="1600" cap="small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anose="02030600000101010101" pitchFamily="18" charset="-127"/>
                <a:ea typeface="바탕" panose="02030600000101010101" pitchFamily="18" charset="-127"/>
                <a:cs typeface="+mj-cs"/>
              </a:rPr>
              <a:t> </a:t>
            </a:r>
            <a:r>
              <a:rPr lang="ko-KR" altLang="en-US" sz="1600" cap="small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anose="02030600000101010101" pitchFamily="18" charset="-127"/>
                <a:ea typeface="바탕" panose="02030600000101010101" pitchFamily="18" charset="-127"/>
                <a:cs typeface="+mj-cs"/>
              </a:rPr>
              <a:t>to</a:t>
            </a:r>
            <a:r>
              <a:rPr lang="ko-KR" altLang="en-US" sz="1600" cap="small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anose="02030600000101010101" pitchFamily="18" charset="-127"/>
                <a:ea typeface="바탕" panose="02030600000101010101" pitchFamily="18" charset="-127"/>
                <a:cs typeface="+mj-cs"/>
              </a:rPr>
              <a:t> </a:t>
            </a:r>
            <a:r>
              <a:rPr lang="ko-KR" altLang="en-US" sz="1600" cap="small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anose="02030600000101010101" pitchFamily="18" charset="-127"/>
                <a:ea typeface="바탕" panose="02030600000101010101" pitchFamily="18" charset="-127"/>
                <a:cs typeface="+mj-cs"/>
              </a:rPr>
              <a:t>people</a:t>
            </a:r>
            <a:r>
              <a:rPr lang="ko-KR" altLang="en-US" sz="1600" cap="small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anose="02030600000101010101" pitchFamily="18" charset="-127"/>
                <a:ea typeface="바탕" panose="02030600000101010101" pitchFamily="18" charset="-127"/>
                <a:cs typeface="+mj-cs"/>
              </a:rPr>
              <a:t> </a:t>
            </a:r>
            <a:r>
              <a:rPr lang="ko-KR" altLang="en-US" sz="1600" cap="small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anose="02030600000101010101" pitchFamily="18" charset="-127"/>
                <a:ea typeface="바탕" panose="02030600000101010101" pitchFamily="18" charset="-127"/>
                <a:cs typeface="+mj-cs"/>
              </a:rPr>
              <a:t>people</a:t>
            </a:r>
            <a:r>
              <a:rPr lang="ko-KR" altLang="en-US" sz="1600" cap="small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anose="02030600000101010101" pitchFamily="18" charset="-127"/>
                <a:ea typeface="바탕" panose="02030600000101010101" pitchFamily="18" charset="-127"/>
                <a:cs typeface="+mj-cs"/>
              </a:rPr>
              <a:t>.</a:t>
            </a:r>
            <a:endParaRPr lang="ko-KR" altLang="en-US" sz="2800" cap="small" dirty="0">
              <a:solidFill>
                <a:schemeClr val="tx1"/>
              </a:solidFill>
              <a:latin typeface="바탕" panose="02030600000101010101" pitchFamily="18" charset="-127"/>
              <a:ea typeface="바탕" panose="02030600000101010101" pitchFamily="18" charset="-127"/>
              <a:cs typeface="+mj-cs"/>
            </a:endParaRPr>
          </a:p>
        </p:txBody>
      </p:sp>
      <p:pic>
        <p:nvPicPr>
          <p:cNvPr id="4" name="그림 3" descr="자동차, 하늘, 실외, 운송이(가) 표시된 사진&#10;&#10;자동 생성된 설명">
            <a:extLst>
              <a:ext uri="{FF2B5EF4-FFF2-40B4-BE49-F238E27FC236}">
                <a16:creationId xmlns:a16="http://schemas.microsoft.com/office/drawing/2014/main" id="{4EB550DF-6A8D-2342-1E35-6B9AAC2F93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7408" y="2315093"/>
            <a:ext cx="5760640" cy="358599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8315131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97973808-F226-C520-19D2-579752EB93B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933805" y="1037621"/>
            <a:ext cx="7063195" cy="895087"/>
          </a:xfrm>
        </p:spPr>
        <p:txBody>
          <a:bodyPr>
            <a:noAutofit/>
          </a:bodyPr>
          <a:lstStyle/>
          <a:p>
            <a:r>
              <a:rPr lang="en-US" altLang="ko-KR" sz="2399" dirty="0">
                <a:solidFill>
                  <a:schemeClr val="tx1"/>
                </a:solidFill>
                <a:latin typeface="맑은 고딕" panose="020B0503020000020004" pitchFamily="50" charset="-127"/>
              </a:rPr>
              <a:t>3.2. </a:t>
            </a:r>
            <a:r>
              <a:rPr lang="ko-KR" altLang="en-US" sz="2399" dirty="0">
                <a:solidFill>
                  <a:schemeClr val="tx1"/>
                </a:solidFill>
                <a:latin typeface="맑은 고딕" panose="020B0503020000020004" pitchFamily="50" charset="-127"/>
              </a:rPr>
              <a:t>우리는 박해 받는 교회를 섬긴다</a:t>
            </a:r>
            <a:r>
              <a:rPr lang="en-US" altLang="ko-KR" sz="2399" dirty="0">
                <a:solidFill>
                  <a:schemeClr val="tx1"/>
                </a:solidFill>
                <a:latin typeface="맑은 고딕" panose="020B0503020000020004" pitchFamily="50" charset="-127"/>
              </a:rPr>
              <a:t>. 	</a:t>
            </a:r>
            <a:br>
              <a:rPr lang="en-US" altLang="ko-KR" sz="2399" dirty="0">
                <a:solidFill>
                  <a:schemeClr val="tx1"/>
                </a:solidFill>
                <a:latin typeface="맑은 고딕" panose="020B0503020000020004" pitchFamily="50" charset="-127"/>
              </a:rPr>
            </a:br>
            <a:r>
              <a:rPr lang="en-US" altLang="ko-KR" sz="2399" dirty="0">
                <a:solidFill>
                  <a:schemeClr val="tx1"/>
                </a:solidFill>
                <a:latin typeface="맑은 고딕" panose="020B0503020000020004" pitchFamily="50" charset="-127"/>
              </a:rPr>
              <a:t>    We are Persecuted Church driven.</a:t>
            </a:r>
            <a:endParaRPr lang="ko-KR" altLang="en-US" sz="2399" dirty="0">
              <a:solidFill>
                <a:schemeClr val="tx1"/>
              </a:solidFill>
              <a:latin typeface="맑은 고딕" panose="020B0503020000020004" pitchFamily="50" charset="-127"/>
            </a:endParaRPr>
          </a:p>
        </p:txBody>
      </p:sp>
      <p:pic>
        <p:nvPicPr>
          <p:cNvPr id="5" name="그림 4" descr="텍스트, 나무, 실외이(가) 표시된 사진&#10;&#10;자동 생성된 설명">
            <a:extLst>
              <a:ext uri="{FF2B5EF4-FFF2-40B4-BE49-F238E27FC236}">
                <a16:creationId xmlns:a16="http://schemas.microsoft.com/office/drawing/2014/main" id="{3C78032C-1C8C-7B3F-BF12-A8FB327498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4077" y="2301594"/>
            <a:ext cx="6394307" cy="4406817"/>
          </a:xfrm>
          <a:prstGeom prst="rect">
            <a:avLst/>
          </a:prstGeom>
        </p:spPr>
      </p:pic>
      <p:graphicFrame>
        <p:nvGraphicFramePr>
          <p:cNvPr id="7" name="텍스트 개체 틀 1">
            <a:extLst>
              <a:ext uri="{FF2B5EF4-FFF2-40B4-BE49-F238E27FC236}">
                <a16:creationId xmlns:a16="http://schemas.microsoft.com/office/drawing/2014/main" id="{17475B16-CBBB-1F72-FB11-17F25E0B085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22219380"/>
              </p:ext>
            </p:extLst>
          </p:nvPr>
        </p:nvGraphicFramePr>
        <p:xfrm>
          <a:off x="852995" y="2301593"/>
          <a:ext cx="4141986" cy="43226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5397574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>
            <a:extLst>
              <a:ext uri="{FF2B5EF4-FFF2-40B4-BE49-F238E27FC236}">
                <a16:creationId xmlns:a16="http://schemas.microsoft.com/office/drawing/2014/main" id="{4FCC0B55-7DED-72EE-9816-E2E8DE5A07E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746806" y="2402952"/>
            <a:ext cx="3518139" cy="322325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ko-KR" altLang="en-US" sz="1600" dirty="0">
                <a:solidFill>
                  <a:schemeClr val="tx1"/>
                </a:solidFill>
              </a:rPr>
              <a:t>성경을 읽고</a:t>
            </a:r>
            <a:r>
              <a:rPr lang="en-US" altLang="ko-KR" sz="1600" dirty="0">
                <a:solidFill>
                  <a:schemeClr val="tx1"/>
                </a:solidFill>
              </a:rPr>
              <a:t>,</a:t>
            </a:r>
            <a:r>
              <a:rPr lang="ko-KR" altLang="en-US" sz="1600" dirty="0">
                <a:solidFill>
                  <a:schemeClr val="tx1"/>
                </a:solidFill>
              </a:rPr>
              <a:t> </a:t>
            </a:r>
            <a:endParaRPr lang="en-US" altLang="ko-KR" sz="16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ko-KR" altLang="en-US" sz="1600" dirty="0">
                <a:solidFill>
                  <a:schemeClr val="tx1"/>
                </a:solidFill>
              </a:rPr>
              <a:t>성경대로 살고</a:t>
            </a:r>
            <a:r>
              <a:rPr lang="en-US" altLang="ko-KR" sz="1600" dirty="0">
                <a:solidFill>
                  <a:schemeClr val="tx1"/>
                </a:solidFill>
              </a:rPr>
              <a:t>,</a:t>
            </a:r>
            <a:r>
              <a:rPr lang="ko-KR" altLang="en-US" sz="1600" dirty="0">
                <a:solidFill>
                  <a:schemeClr val="tx1"/>
                </a:solidFill>
              </a:rPr>
              <a:t> </a:t>
            </a:r>
            <a:endParaRPr lang="en-US" altLang="ko-KR" sz="16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ko-KR" altLang="en-US" sz="1600" dirty="0">
                <a:solidFill>
                  <a:schemeClr val="tx1"/>
                </a:solidFill>
              </a:rPr>
              <a:t>성경이 되자</a:t>
            </a:r>
            <a:r>
              <a:rPr lang="en-US" altLang="ko-KR" sz="1600" dirty="0">
                <a:solidFill>
                  <a:schemeClr val="tx1"/>
                </a:solidFill>
              </a:rPr>
              <a:t>.</a:t>
            </a:r>
          </a:p>
          <a:p>
            <a:pPr marL="0" indent="0">
              <a:buNone/>
            </a:pPr>
            <a:r>
              <a:rPr lang="en-US" altLang="ko-KR" sz="1200" dirty="0">
                <a:solidFill>
                  <a:schemeClr val="tx1"/>
                </a:solidFill>
              </a:rPr>
              <a:t>Read the Bible, </a:t>
            </a:r>
          </a:p>
          <a:p>
            <a:pPr marL="0" indent="0">
              <a:buNone/>
            </a:pPr>
            <a:r>
              <a:rPr lang="en-US" altLang="ko-KR" sz="1200" dirty="0">
                <a:solidFill>
                  <a:schemeClr val="tx1"/>
                </a:solidFill>
              </a:rPr>
              <a:t>to live the Bible, </a:t>
            </a:r>
          </a:p>
          <a:p>
            <a:pPr marL="0" indent="0">
              <a:buNone/>
            </a:pPr>
            <a:r>
              <a:rPr lang="en-US" altLang="ko-KR" sz="1200" dirty="0">
                <a:solidFill>
                  <a:schemeClr val="tx1"/>
                </a:solidFill>
              </a:rPr>
              <a:t>and be the Bible. </a:t>
            </a:r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748E6839-5D9C-23FB-7992-E0FBC3B6C72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899308" y="1011749"/>
            <a:ext cx="8141196" cy="808845"/>
          </a:xfrm>
        </p:spPr>
        <p:txBody>
          <a:bodyPr>
            <a:noAutofit/>
          </a:bodyPr>
          <a:lstStyle/>
          <a:p>
            <a:r>
              <a:rPr lang="en-US" altLang="ko-KR" sz="2399" dirty="0">
                <a:solidFill>
                  <a:schemeClr val="tx1"/>
                </a:solidFill>
              </a:rPr>
              <a:t>3.3. </a:t>
            </a:r>
            <a:r>
              <a:rPr lang="ko-KR" altLang="en-US" sz="2399" dirty="0">
                <a:solidFill>
                  <a:schemeClr val="tx1"/>
                </a:solidFill>
              </a:rPr>
              <a:t>우리는 성경의 사람이다</a:t>
            </a:r>
            <a:r>
              <a:rPr lang="en-US" altLang="ko-KR" sz="2399" dirty="0">
                <a:solidFill>
                  <a:schemeClr val="tx1"/>
                </a:solidFill>
              </a:rPr>
              <a:t>. 		</a:t>
            </a:r>
            <a:br>
              <a:rPr lang="en-US" altLang="ko-KR" sz="2399" dirty="0">
                <a:solidFill>
                  <a:schemeClr val="tx1"/>
                </a:solidFill>
              </a:rPr>
            </a:br>
            <a:r>
              <a:rPr lang="en-US" altLang="ko-KR" sz="2399" dirty="0">
                <a:solidFill>
                  <a:schemeClr val="tx1"/>
                </a:solidFill>
              </a:rPr>
              <a:t>    We are people of the Bible.</a:t>
            </a:r>
            <a:endParaRPr lang="ko-KR" altLang="en-US" sz="2399" dirty="0">
              <a:solidFill>
                <a:schemeClr val="tx1"/>
              </a:solidFill>
            </a:endParaRPr>
          </a:p>
        </p:txBody>
      </p:sp>
      <p:pic>
        <p:nvPicPr>
          <p:cNvPr id="5" name="그림 4" descr="텍스트, 사람이(가) 표시된 사진&#10;&#10;자동 생성된 설명">
            <a:extLst>
              <a:ext uri="{FF2B5EF4-FFF2-40B4-BE49-F238E27FC236}">
                <a16:creationId xmlns:a16="http://schemas.microsoft.com/office/drawing/2014/main" id="{97A21A67-D05B-DE43-F9F1-847D04EB39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0472" y="2402952"/>
            <a:ext cx="6029130" cy="4268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57959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E86081F1-F10A-EE72-D55B-1280BD335C7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924355" y="1124491"/>
            <a:ext cx="8117437" cy="886693"/>
          </a:xfrm>
        </p:spPr>
        <p:txBody>
          <a:bodyPr>
            <a:noAutofit/>
          </a:bodyPr>
          <a:lstStyle/>
          <a:p>
            <a:r>
              <a:rPr lang="en-US" altLang="ko-KR" sz="2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3.4. </a:t>
            </a:r>
            <a:r>
              <a:rPr lang="ko-KR" altLang="en-US" sz="2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우리는 기도의 사람이다</a:t>
            </a:r>
            <a:r>
              <a:rPr lang="en-US" altLang="ko-KR" sz="2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		</a:t>
            </a:r>
            <a:br>
              <a:rPr lang="en-US" altLang="ko-KR" sz="2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altLang="ko-KR" sz="2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We are people of prayer.</a:t>
            </a:r>
            <a:endParaRPr lang="ko-KR" altLang="en-US" sz="2400" dirty="0">
              <a:solidFill>
                <a:schemeClr val="tx1"/>
              </a:solidFill>
            </a:endParaRPr>
          </a:p>
        </p:txBody>
      </p:sp>
      <p:pic>
        <p:nvPicPr>
          <p:cNvPr id="5" name="그림 4" descr="사람, 남자이(가) 표시된 사진&#10;&#10;자동 생성된 설명">
            <a:extLst>
              <a:ext uri="{FF2B5EF4-FFF2-40B4-BE49-F238E27FC236}">
                <a16:creationId xmlns:a16="http://schemas.microsoft.com/office/drawing/2014/main" id="{8ADBBAC4-2559-E5BA-42B4-E465EB32E4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3345" y="2371251"/>
            <a:ext cx="4590473" cy="4314016"/>
          </a:xfrm>
          <a:prstGeom prst="rect">
            <a:avLst/>
          </a:prstGeom>
        </p:spPr>
      </p:pic>
      <p:graphicFrame>
        <p:nvGraphicFramePr>
          <p:cNvPr id="7" name="텍스트 개체 틀 1">
            <a:extLst>
              <a:ext uri="{FF2B5EF4-FFF2-40B4-BE49-F238E27FC236}">
                <a16:creationId xmlns:a16="http://schemas.microsoft.com/office/drawing/2014/main" id="{4297BFE1-91DB-006B-61C6-C8F547D3BA0D}"/>
              </a:ext>
            </a:extLst>
          </p:cNvPr>
          <p:cNvGraphicFramePr/>
          <p:nvPr/>
        </p:nvGraphicFramePr>
        <p:xfrm>
          <a:off x="6096000" y="2371251"/>
          <a:ext cx="4945792" cy="43140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9390116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>
            <a:extLst>
              <a:ext uri="{FF2B5EF4-FFF2-40B4-BE49-F238E27FC236}">
                <a16:creationId xmlns:a16="http://schemas.microsoft.com/office/drawing/2014/main" id="{C2A91DA0-F2E6-11B8-6B21-88249AFF8BC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167417" y="2447031"/>
            <a:ext cx="4771541" cy="3067078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ko-KR" altLang="en-US" sz="3000" dirty="0">
                <a:solidFill>
                  <a:schemeClr val="tx1"/>
                </a:solidFill>
              </a:rPr>
              <a:t>우리는 위험을 기꺼이 감당하는 조직이다</a:t>
            </a:r>
            <a:r>
              <a:rPr lang="en-US" altLang="ko-KR" sz="3000" dirty="0">
                <a:solidFill>
                  <a:schemeClr val="tx1"/>
                </a:solidFill>
              </a:rPr>
              <a:t>.</a:t>
            </a:r>
          </a:p>
          <a:p>
            <a:pPr marL="0" indent="0">
              <a:buNone/>
            </a:pPr>
            <a:r>
              <a:rPr lang="en-US" altLang="ko-KR" sz="2800" dirty="0">
                <a:solidFill>
                  <a:schemeClr val="tx1"/>
                </a:solidFill>
              </a:rPr>
              <a:t>We are an organization that takes RISKS. </a:t>
            </a:r>
          </a:p>
          <a:p>
            <a:pPr marL="0" indent="0">
              <a:buNone/>
            </a:pPr>
            <a:endParaRPr lang="en-US" altLang="ko-KR" sz="12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ko-KR" altLang="en-US" sz="2500" dirty="0">
                <a:solidFill>
                  <a:schemeClr val="tx1"/>
                </a:solidFill>
              </a:rPr>
              <a:t>우리는 우리의 삶과 사역에 있어서 하나님만 전적으로 의지한다</a:t>
            </a:r>
            <a:r>
              <a:rPr lang="en-US" altLang="ko-KR" sz="2500" dirty="0">
                <a:solidFill>
                  <a:schemeClr val="tx1"/>
                </a:solidFill>
              </a:rPr>
              <a:t>. </a:t>
            </a:r>
          </a:p>
          <a:p>
            <a:pPr marL="0" indent="0">
              <a:buNone/>
            </a:pPr>
            <a:r>
              <a:rPr lang="en-US" altLang="ko-KR" sz="2300" dirty="0">
                <a:solidFill>
                  <a:schemeClr val="tx1"/>
                </a:solidFill>
              </a:rPr>
              <a:t>We live and work in total dependency on God. </a:t>
            </a:r>
            <a:endParaRPr lang="ko-KR" altLang="en-US" sz="2300" dirty="0">
              <a:solidFill>
                <a:schemeClr val="tx1"/>
              </a:solidFill>
            </a:endParaRP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9C1DFC03-68C3-E6D8-A319-640E1F54201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907102" y="1062876"/>
            <a:ext cx="8134690" cy="843562"/>
          </a:xfrm>
        </p:spPr>
        <p:txBody>
          <a:bodyPr>
            <a:noAutofit/>
          </a:bodyPr>
          <a:lstStyle/>
          <a:p>
            <a:r>
              <a:rPr lang="en-US" altLang="ko-KR" sz="2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3.5. </a:t>
            </a:r>
            <a:r>
              <a:rPr lang="ko-KR" altLang="en-US" sz="2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우리는 믿음으로 살며 사역한다</a:t>
            </a:r>
            <a:r>
              <a:rPr lang="en-US" altLang="ko-KR" sz="2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	</a:t>
            </a:r>
            <a:br>
              <a:rPr lang="en-US" altLang="ko-KR" sz="2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altLang="ko-KR" sz="2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We live and work by faith.</a:t>
            </a:r>
            <a:endParaRPr lang="ko-KR" altLang="en-US" sz="2400" dirty="0">
              <a:solidFill>
                <a:schemeClr val="tx1"/>
              </a:solidFill>
            </a:endParaRPr>
          </a:p>
        </p:txBody>
      </p:sp>
      <p:pic>
        <p:nvPicPr>
          <p:cNvPr id="5" name="그림 4" descr="텍스트, 사람, 남자이(가) 표시된 사진&#10;&#10;자동 생성된 설명">
            <a:extLst>
              <a:ext uri="{FF2B5EF4-FFF2-40B4-BE49-F238E27FC236}">
                <a16:creationId xmlns:a16="http://schemas.microsoft.com/office/drawing/2014/main" id="{A9B16D22-878B-E5C5-0B6B-407260891C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4109" y="2367248"/>
            <a:ext cx="6132946" cy="4265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05329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>
            <a:extLst>
              <a:ext uri="{FF2B5EF4-FFF2-40B4-BE49-F238E27FC236}">
                <a16:creationId xmlns:a16="http://schemas.microsoft.com/office/drawing/2014/main" id="{B4194677-88C4-FF81-474E-8BD91B60A28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028872" y="2341412"/>
            <a:ext cx="4022156" cy="425856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ko-KR" altLang="en-US" sz="1200" dirty="0">
                <a:solidFill>
                  <a:schemeClr val="tx1"/>
                </a:solidFill>
              </a:rPr>
              <a:t>우리는 어떤 종교나 신조를 따르는 자들이 아니라 예수를 따르는데 헌신된 사람들이다</a:t>
            </a:r>
            <a:r>
              <a:rPr lang="en-US" altLang="ko-KR" sz="1200" dirty="0">
                <a:solidFill>
                  <a:schemeClr val="tx1"/>
                </a:solidFill>
              </a:rPr>
              <a:t>. </a:t>
            </a:r>
          </a:p>
          <a:p>
            <a:pPr marL="0" indent="0">
              <a:buNone/>
            </a:pPr>
            <a:r>
              <a:rPr lang="en-US" altLang="ko-KR" sz="1100" dirty="0">
                <a:solidFill>
                  <a:schemeClr val="tx1"/>
                </a:solidFill>
              </a:rPr>
              <a:t>We do not follow a religion or creed, but we are devoted followers of Jesus!</a:t>
            </a:r>
          </a:p>
          <a:p>
            <a:pPr marL="0" indent="0">
              <a:buNone/>
            </a:pPr>
            <a:r>
              <a:rPr lang="ko-KR" altLang="en-US" sz="1200" dirty="0">
                <a:solidFill>
                  <a:schemeClr val="tx1"/>
                </a:solidFill>
              </a:rPr>
              <a:t>우리는 그 분의 지상명령에 순종한다</a:t>
            </a:r>
            <a:r>
              <a:rPr lang="en-US" altLang="ko-KR" sz="1200" dirty="0">
                <a:solidFill>
                  <a:schemeClr val="tx1"/>
                </a:solidFill>
              </a:rPr>
              <a:t>. </a:t>
            </a:r>
          </a:p>
          <a:p>
            <a:pPr marL="0" indent="0">
              <a:buNone/>
            </a:pPr>
            <a:r>
              <a:rPr lang="en-US" altLang="ko-KR" sz="1100" dirty="0">
                <a:solidFill>
                  <a:schemeClr val="tx1"/>
                </a:solidFill>
              </a:rPr>
              <a:t>We are obedient to His Great Commission.</a:t>
            </a:r>
          </a:p>
          <a:p>
            <a:pPr marL="0" indent="0">
              <a:buNone/>
            </a:pPr>
            <a:r>
              <a:rPr lang="ko-KR" altLang="en-US" sz="1200" dirty="0">
                <a:solidFill>
                  <a:schemeClr val="tx1"/>
                </a:solidFill>
              </a:rPr>
              <a:t>우리의 학생이 아니라</a:t>
            </a:r>
            <a:r>
              <a:rPr lang="en-US" altLang="ko-KR" sz="1200" dirty="0">
                <a:solidFill>
                  <a:schemeClr val="tx1"/>
                </a:solidFill>
              </a:rPr>
              <a:t>, </a:t>
            </a:r>
            <a:r>
              <a:rPr lang="ko-KR" altLang="en-US" sz="1200" dirty="0">
                <a:solidFill>
                  <a:schemeClr val="tx1"/>
                </a:solidFill>
              </a:rPr>
              <a:t>제자의 길을 지향한다</a:t>
            </a:r>
            <a:r>
              <a:rPr lang="en-US" altLang="ko-KR" sz="1200" dirty="0">
                <a:solidFill>
                  <a:schemeClr val="tx1"/>
                </a:solidFill>
              </a:rPr>
              <a:t>. </a:t>
            </a:r>
          </a:p>
          <a:p>
            <a:pPr marL="0" indent="0">
              <a:buNone/>
            </a:pPr>
            <a:r>
              <a:rPr lang="en-US" altLang="ko-KR" sz="1100" dirty="0">
                <a:solidFill>
                  <a:schemeClr val="tx1"/>
                </a:solidFill>
              </a:rPr>
              <a:t>We make disciples, not students.</a:t>
            </a:r>
            <a:endParaRPr lang="ko-KR" altLang="en-US" sz="1100" dirty="0">
              <a:solidFill>
                <a:schemeClr val="tx1"/>
              </a:solidFill>
            </a:endParaRP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CA6A23AC-6362-7001-1165-5C4ECEEA44F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898475" y="1001261"/>
            <a:ext cx="8393502" cy="921198"/>
          </a:xfrm>
        </p:spPr>
        <p:txBody>
          <a:bodyPr>
            <a:noAutofit/>
          </a:bodyPr>
          <a:lstStyle/>
          <a:p>
            <a:r>
              <a:rPr lang="en-US" altLang="ko-KR" sz="2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3.6. </a:t>
            </a:r>
            <a:r>
              <a:rPr lang="ko-KR" altLang="en-US" sz="2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우리는 예수 그리스도와 그의 지상명령에 헌신한다</a:t>
            </a:r>
            <a:r>
              <a:rPr lang="en-US" altLang="ko-KR" sz="2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br>
              <a:rPr lang="en-US" altLang="ko-KR" sz="2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altLang="ko-KR" sz="2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We are devoted to Jesus Christ and His commission.</a:t>
            </a:r>
            <a:endParaRPr lang="ko-KR" altLang="en-US" sz="2400" dirty="0">
              <a:solidFill>
                <a:schemeClr val="tx1"/>
              </a:solidFill>
            </a:endParaRPr>
          </a:p>
        </p:txBody>
      </p:sp>
      <p:pic>
        <p:nvPicPr>
          <p:cNvPr id="5" name="그림 4" descr="텍스트, 사람, 스크린샷이(가) 표시된 사진&#10;&#10;자동 생성된 설명">
            <a:extLst>
              <a:ext uri="{FF2B5EF4-FFF2-40B4-BE49-F238E27FC236}">
                <a16:creationId xmlns:a16="http://schemas.microsoft.com/office/drawing/2014/main" id="{A72C8159-968D-0980-4AAC-9A68435170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2212" y="2341412"/>
            <a:ext cx="6248044" cy="4350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72358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>
            <a:extLst>
              <a:ext uri="{FF2B5EF4-FFF2-40B4-BE49-F238E27FC236}">
                <a16:creationId xmlns:a16="http://schemas.microsoft.com/office/drawing/2014/main" id="{463BC435-E413-8B2A-0751-84C764B299A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708029" y="2380891"/>
            <a:ext cx="3597217" cy="3405606"/>
          </a:xfrm>
        </p:spPr>
        <p:txBody>
          <a:bodyPr/>
          <a:lstStyle/>
          <a:p>
            <a:pPr marL="0" indent="0">
              <a:buNone/>
            </a:pPr>
            <a:endParaRPr lang="en-US" altLang="ko-KR" sz="16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ko-KR" altLang="en-US" sz="1200" dirty="0">
                <a:solidFill>
                  <a:schemeClr val="tx1"/>
                </a:solidFill>
              </a:rPr>
              <a:t>하나님께서 우리 사역의 능력 되시기에</a:t>
            </a:r>
            <a:r>
              <a:rPr lang="en-US" altLang="ko-KR" sz="1200" dirty="0">
                <a:solidFill>
                  <a:schemeClr val="tx1"/>
                </a:solidFill>
              </a:rPr>
              <a:t>,</a:t>
            </a:r>
            <a:r>
              <a:rPr lang="ko-KR" altLang="en-US" sz="1200" dirty="0">
                <a:solidFill>
                  <a:schemeClr val="tx1"/>
                </a:solidFill>
              </a:rPr>
              <a:t> </a:t>
            </a:r>
            <a:endParaRPr lang="en-US" altLang="ko-KR" sz="12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ko-KR" altLang="en-US" sz="1200" dirty="0">
                <a:solidFill>
                  <a:schemeClr val="tx1"/>
                </a:solidFill>
              </a:rPr>
              <a:t>오직 주님께서 모든 영광을 받으셔야 한다</a:t>
            </a:r>
            <a:r>
              <a:rPr lang="en-US" altLang="ko-KR" sz="1200" dirty="0">
                <a:solidFill>
                  <a:schemeClr val="tx1"/>
                </a:solidFill>
              </a:rPr>
              <a:t>. </a:t>
            </a:r>
          </a:p>
          <a:p>
            <a:pPr marL="0" indent="0">
              <a:buNone/>
            </a:pPr>
            <a:r>
              <a:rPr lang="en-US" altLang="ko-KR" sz="1100" dirty="0">
                <a:solidFill>
                  <a:schemeClr val="tx1"/>
                </a:solidFill>
              </a:rPr>
              <a:t>God’s power at work in us, </a:t>
            </a:r>
          </a:p>
          <a:p>
            <a:pPr marL="0" indent="0">
              <a:buNone/>
            </a:pPr>
            <a:r>
              <a:rPr lang="en-US" altLang="ko-KR" sz="1100" dirty="0">
                <a:solidFill>
                  <a:schemeClr val="tx1"/>
                </a:solidFill>
              </a:rPr>
              <a:t>so that He receives all the glory.</a:t>
            </a:r>
            <a:endParaRPr lang="ko-KR" altLang="en-US" sz="1100" dirty="0">
              <a:solidFill>
                <a:schemeClr val="tx1"/>
              </a:solidFill>
            </a:endParaRP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DC522ACB-2057-0019-7E5A-A0F6EFB2F0A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898475" y="1071503"/>
            <a:ext cx="8143317" cy="852188"/>
          </a:xfrm>
        </p:spPr>
        <p:txBody>
          <a:bodyPr>
            <a:noAutofit/>
          </a:bodyPr>
          <a:lstStyle/>
          <a:p>
            <a:r>
              <a:rPr lang="en-US" altLang="ko-KR" sz="2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3.7. </a:t>
            </a:r>
            <a:r>
              <a:rPr lang="ko-KR" altLang="en-US" sz="2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우리는 오직 하나님의 영광을 위해 사역한다</a:t>
            </a:r>
            <a:r>
              <a:rPr lang="en-US" altLang="ko-KR" sz="2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br>
              <a:rPr lang="en-US" altLang="ko-KR" sz="2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altLang="ko-KR" sz="2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We are motivated solely for the glory of God.</a:t>
            </a:r>
            <a:endParaRPr lang="ko-KR" altLang="en-US" sz="2400" dirty="0">
              <a:solidFill>
                <a:schemeClr val="tx1"/>
              </a:solidFill>
            </a:endParaRPr>
          </a:p>
        </p:txBody>
      </p:sp>
      <p:pic>
        <p:nvPicPr>
          <p:cNvPr id="5" name="그림 4" descr="텍스트, 사람, 남자이(가) 표시된 사진&#10;&#10;자동 생성된 설명">
            <a:extLst>
              <a:ext uri="{FF2B5EF4-FFF2-40B4-BE49-F238E27FC236}">
                <a16:creationId xmlns:a16="http://schemas.microsoft.com/office/drawing/2014/main" id="{14A6000E-268F-F3AB-4ACB-A526E3DE78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2639" y="2380891"/>
            <a:ext cx="6088994" cy="4224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50970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4">
            <a:extLst>
              <a:ext uri="{FF2B5EF4-FFF2-40B4-BE49-F238E27FC236}">
                <a16:creationId xmlns:a16="http://schemas.microsoft.com/office/drawing/2014/main" id="{02E04E8F-2D23-4DA1-95F8-B758F6D3C8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43194" y="457203"/>
            <a:ext cx="3091607" cy="1727643"/>
          </a:xfrm>
        </p:spPr>
        <p:txBody>
          <a:bodyPr rtlCol="0" anchor="b">
            <a:normAutofit/>
          </a:bodyPr>
          <a:lstStyle/>
          <a:p>
            <a:pPr rtl="0"/>
            <a:r>
              <a:rPr lang="en-US" altLang="ko-KR" sz="2799" dirty="0">
                <a:latin typeface="Aharoni" panose="02010803020104030203" pitchFamily="2" charset="-79"/>
                <a:cs typeface="Aharoni" panose="02010803020104030203" pitchFamily="2" charset="-79"/>
              </a:rPr>
              <a:t>OPEN DOORS </a:t>
            </a:r>
            <a:br>
              <a:rPr lang="en-US" altLang="ko-KR" sz="2799" dirty="0">
                <a:latin typeface="Aharoni" panose="02010803020104030203" pitchFamily="2" charset="-79"/>
                <a:cs typeface="Aharoni" panose="02010803020104030203" pitchFamily="2" charset="-79"/>
              </a:rPr>
            </a:br>
            <a:r>
              <a:rPr lang="en-US" altLang="ko-KR" sz="2799" dirty="0">
                <a:latin typeface="Aharoni" panose="02010803020104030203" pitchFamily="2" charset="-79"/>
                <a:cs typeface="Aharoni" panose="02010803020104030203" pitchFamily="2" charset="-79"/>
              </a:rPr>
              <a:t>CORE VALUE </a:t>
            </a:r>
          </a:p>
        </p:txBody>
      </p:sp>
      <p:pic>
        <p:nvPicPr>
          <p:cNvPr id="7" name="그림 개체 틀 6">
            <a:extLst>
              <a:ext uri="{FF2B5EF4-FFF2-40B4-BE49-F238E27FC236}">
                <a16:creationId xmlns:a16="http://schemas.microsoft.com/office/drawing/2014/main" id="{64A76F6C-9A3B-492F-AA50-1D92693A1CD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06" r="7706"/>
          <a:stretch/>
        </p:blipFill>
        <p:spPr>
          <a:xfrm>
            <a:off x="20" y="403696"/>
            <a:ext cx="7608478" cy="6006248"/>
          </a:xfrm>
          <a:noFill/>
        </p:spPr>
      </p:pic>
      <p:sp>
        <p:nvSpPr>
          <p:cNvPr id="12" name="Footer Placeholder 3">
            <a:extLst>
              <a:ext uri="{FF2B5EF4-FFF2-40B4-BE49-F238E27FC236}">
                <a16:creationId xmlns:a16="http://schemas.microsoft.com/office/drawing/2014/main" id="{2C70B1A7-AD87-7140-2E7E-B83DD7109D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24600"/>
            <a:ext cx="4114800" cy="365125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ko-KR" altLang="en-US" sz="900" dirty="0">
                <a:latin typeface="HY목각파임B" panose="02030600000101010101" pitchFamily="18" charset="-127"/>
                <a:ea typeface="HY목각파임B" panose="02030600000101010101" pitchFamily="18" charset="-127"/>
              </a:rPr>
              <a:t>전세계 박해 받는 교회를 위한 오픈도어 기도회</a:t>
            </a:r>
            <a:endParaRPr lang="en-US" altLang="ko-KR" sz="900" dirty="0">
              <a:latin typeface="HY목각파임B" panose="02030600000101010101" pitchFamily="18" charset="-127"/>
              <a:ea typeface="HY목각파임B" panose="02030600000101010101" pitchFamily="18" charset="-127"/>
            </a:endParaRPr>
          </a:p>
        </p:txBody>
      </p:sp>
      <p:sp>
        <p:nvSpPr>
          <p:cNvPr id="6" name="텍스트 개체 틀 5">
            <a:extLst>
              <a:ext uri="{FF2B5EF4-FFF2-40B4-BE49-F238E27FC236}">
                <a16:creationId xmlns:a16="http://schemas.microsoft.com/office/drawing/2014/main" id="{FA7D6E7D-019F-4C81-AB67-977ED710707D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643939" y="2530477"/>
            <a:ext cx="3023806" cy="3427413"/>
          </a:xfrm>
        </p:spPr>
        <p:txBody>
          <a:bodyPr rtlCol="0">
            <a:normAutofit/>
          </a:bodyPr>
          <a:lstStyle/>
          <a:p>
            <a:pPr lvl="1"/>
            <a:r>
              <a:rPr lang="ko-KR" altLang="en-US" dirty="0"/>
              <a:t>내가 생각하는 </a:t>
            </a:r>
            <a:endParaRPr lang="en-US" altLang="ko-KR" dirty="0"/>
          </a:p>
          <a:p>
            <a:pPr lvl="1"/>
            <a:r>
              <a:rPr lang="ko-KR" altLang="en-US" dirty="0"/>
              <a:t>오픈도어의 </a:t>
            </a:r>
            <a:r>
              <a:rPr lang="en-US" altLang="ko-KR" dirty="0"/>
              <a:t>DNA</a:t>
            </a:r>
            <a:r>
              <a:rPr lang="ko-KR" altLang="en-US" dirty="0"/>
              <a:t>는</a:t>
            </a:r>
            <a:r>
              <a:rPr lang="en-US" altLang="ko-KR" dirty="0"/>
              <a:t>?</a:t>
            </a:r>
            <a:endParaRPr lang="ko-KR" altLang="en-US" dirty="0"/>
          </a:p>
        </p:txBody>
      </p:sp>
      <p:sp>
        <p:nvSpPr>
          <p:cNvPr id="14" name="Date Placeholder 5">
            <a:extLst>
              <a:ext uri="{FF2B5EF4-FFF2-40B4-BE49-F238E27FC236}">
                <a16:creationId xmlns:a16="http://schemas.microsoft.com/office/drawing/2014/main" id="{3EF1DCD8-4B6B-973B-D577-80172867639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24600"/>
            <a:ext cx="2743200" cy="365125"/>
          </a:xfrm>
        </p:spPr>
        <p:txBody>
          <a:bodyPr/>
          <a:lstStyle/>
          <a:p>
            <a:pPr rtl="0"/>
            <a:r>
              <a:rPr lang="ko-KR" altLang="ko-KR" dirty="0"/>
              <a:t>20</a:t>
            </a:r>
            <a:r>
              <a:rPr lang="en-US" altLang="ko-KR" dirty="0"/>
              <a:t>23-10-31</a:t>
            </a:r>
            <a:endParaRPr lang="ko-KR" altLang="ko-KR" dirty="0"/>
          </a:p>
        </p:txBody>
      </p:sp>
      <p:sp>
        <p:nvSpPr>
          <p:cNvPr id="16" name="Slide Number Placeholder 6">
            <a:extLst>
              <a:ext uri="{FF2B5EF4-FFF2-40B4-BE49-F238E27FC236}">
                <a16:creationId xmlns:a16="http://schemas.microsoft.com/office/drawing/2014/main" id="{E3F5F5DA-3FF1-DBAA-84D4-37B28FFA97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24600"/>
            <a:ext cx="2743200" cy="365125"/>
          </a:xfrm>
        </p:spPr>
        <p:txBody>
          <a:bodyPr/>
          <a:lstStyle/>
          <a:p>
            <a:pPr rtl="0">
              <a:spcAft>
                <a:spcPts val="600"/>
              </a:spcAft>
            </a:pPr>
            <a:fld id="{C01389E6-C847-4AD0-B56D-D205B2EAB1EE}" type="slidenum">
              <a:rPr lang="en-US" altLang="ko-KR" smtClean="0"/>
              <a:pPr rtl="0">
                <a:spcAft>
                  <a:spcPts val="600"/>
                </a:spcAft>
              </a:pPr>
              <a:t>12</a:t>
            </a:fld>
            <a:endParaRPr lang="ko-KR"/>
          </a:p>
        </p:txBody>
      </p:sp>
    </p:spTree>
    <p:extLst>
      <p:ext uri="{BB962C8B-B14F-4D97-AF65-F5344CB8AC3E}">
        <p14:creationId xmlns:p14="http://schemas.microsoft.com/office/powerpoint/2010/main" val="25611408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4">
            <a:extLst>
              <a:ext uri="{FF2B5EF4-FFF2-40B4-BE49-F238E27FC236}">
                <a16:creationId xmlns:a16="http://schemas.microsoft.com/office/drawing/2014/main" id="{C2BAD7B4-5997-4A95-A2A9-773DF1F4CE5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2898" y="576263"/>
            <a:ext cx="4977777" cy="2967606"/>
          </a:xfrm>
        </p:spPr>
        <p:txBody>
          <a:bodyPr rtlCol="0"/>
          <a:lstStyle/>
          <a:p>
            <a:pPr rtl="0"/>
            <a:r>
              <a:rPr lang="ko-KR" altLang="en-US" sz="44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박해 받는 교회를 위한 기도</a:t>
            </a:r>
            <a:r>
              <a:rPr lang="en-US" altLang="ko-KR" sz="44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(30')</a:t>
            </a:r>
            <a:endParaRPr lang="ko-KR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6" name="부제목 5">
            <a:extLst>
              <a:ext uri="{FF2B5EF4-FFF2-40B4-BE49-F238E27FC236}">
                <a16:creationId xmlns:a16="http://schemas.microsoft.com/office/drawing/2014/main" id="{4552F1CF-68AA-447B-B5B0-C65BB72A5D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22898" y="3764975"/>
            <a:ext cx="4977777" cy="2192683"/>
          </a:xfrm>
        </p:spPr>
        <p:txBody>
          <a:bodyPr rtlCol="0"/>
          <a:lstStyle/>
          <a:p>
            <a:pPr rtl="0"/>
            <a:r>
              <a:rPr lang="en-US" altLang="ko-KR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Prayer for Persecuted </a:t>
            </a:r>
            <a:r>
              <a:rPr lang="en-US" altLang="ko-KR" dirty="0">
                <a:solidFill>
                  <a:schemeClr val="tx1"/>
                </a:solidFill>
              </a:rPr>
              <a:t>C</a:t>
            </a:r>
            <a:r>
              <a:rPr lang="en-US" altLang="ko-KR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hurch</a:t>
            </a:r>
            <a:endParaRPr lang="ko-KR" altLang="en-US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9" name="그림 개체 틀 8" descr="나뭇잎, 책, 장식품, 의자가 있는 탁자 위의 꽃병">
            <a:extLst>
              <a:ext uri="{FF2B5EF4-FFF2-40B4-BE49-F238E27FC236}">
                <a16:creationId xmlns:a16="http://schemas.microsoft.com/office/drawing/2014/main" id="{E63B8A5B-EB32-49B6-9A1F-EBAD959CFB7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83096" y="0"/>
            <a:ext cx="5020056" cy="6848856"/>
          </a:xfrm>
        </p:spPr>
      </p:pic>
    </p:spTree>
    <p:extLst>
      <p:ext uri="{BB962C8B-B14F-4D97-AF65-F5344CB8AC3E}">
        <p14:creationId xmlns:p14="http://schemas.microsoft.com/office/powerpoint/2010/main" val="9368988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>
            <a:extLst>
              <a:ext uri="{FF2B5EF4-FFF2-40B4-BE49-F238E27FC236}">
                <a16:creationId xmlns:a16="http://schemas.microsoft.com/office/drawing/2014/main" id="{85534194-745D-4888-BF16-6C09F65EA4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701871"/>
            <a:ext cx="10058400" cy="663916"/>
          </a:xfrm>
        </p:spPr>
        <p:txBody>
          <a:bodyPr rtlCol="0">
            <a:normAutofit/>
          </a:bodyPr>
          <a:lstStyle/>
          <a:p>
            <a:pPr rtl="0"/>
            <a:r>
              <a:rPr lang="en-US" altLang="ko-KR" sz="2800" b="1" kern="0" dirty="0">
                <a:solidFill>
                  <a:schemeClr val="tx1"/>
                </a:solidFill>
                <a:ea typeface="굴림" panose="020B0600000101010101" pitchFamily="50" charset="-127"/>
              </a:rPr>
              <a:t>WWL </a:t>
            </a:r>
            <a:r>
              <a:rPr lang="ko-KR" altLang="en-US" sz="2800" b="1" kern="0" dirty="0">
                <a:solidFill>
                  <a:schemeClr val="tx1"/>
                </a:solidFill>
                <a:ea typeface="굴림" panose="020B0600000101010101" pitchFamily="50" charset="-127"/>
              </a:rPr>
              <a:t>박해순위 </a:t>
            </a:r>
            <a:r>
              <a:rPr lang="en-US" altLang="ko-KR" sz="2800" b="1" kern="0" dirty="0">
                <a:solidFill>
                  <a:schemeClr val="tx1"/>
                </a:solidFill>
                <a:ea typeface="굴림" panose="020B0600000101010101" pitchFamily="50" charset="-127"/>
              </a:rPr>
              <a:t>31</a:t>
            </a:r>
            <a:r>
              <a:rPr lang="ko-KR" altLang="en-US" sz="2800" b="1" kern="0" dirty="0">
                <a:solidFill>
                  <a:schemeClr val="tx1"/>
                </a:solidFill>
                <a:ea typeface="굴림" panose="020B0600000101010101" pitchFamily="50" charset="-127"/>
              </a:rPr>
              <a:t>위 국가</a:t>
            </a:r>
            <a:r>
              <a:rPr lang="en-US" altLang="ko-KR" sz="2800" dirty="0">
                <a:solidFill>
                  <a:schemeClr val="tx1"/>
                </a:solidFill>
              </a:rPr>
              <a:t>/</a:t>
            </a:r>
            <a:r>
              <a:rPr lang="en-US" altLang="ko-KR" sz="2800" b="1" dirty="0">
                <a:solidFill>
                  <a:schemeClr val="tx1"/>
                </a:solidFill>
              </a:rPr>
              <a:t>Laos</a:t>
            </a:r>
            <a:endParaRPr lang="ko-KR" altLang="en-US" sz="2800" b="1" dirty="0">
              <a:solidFill>
                <a:schemeClr val="tx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CC409A73-2FDB-4725-9558-77B4ACF929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23120" y="1400388"/>
            <a:ext cx="5674455" cy="499927"/>
          </a:xfrm>
        </p:spPr>
        <p:txBody>
          <a:bodyPr rtlCol="0">
            <a:noAutofit/>
          </a:bodyPr>
          <a:lstStyle/>
          <a:p>
            <a:pPr algn="just">
              <a:lnSpc>
                <a:spcPct val="100000"/>
              </a:lnSpc>
            </a:pPr>
            <a:r>
              <a:rPr lang="en-US" altLang="ko-KR" sz="1000" dirty="0"/>
              <a:t>"</a:t>
            </a:r>
            <a:r>
              <a:rPr lang="ko-KR" altLang="en-US" sz="1000" dirty="0"/>
              <a:t>그가 높은 곳에서 손을 </a:t>
            </a:r>
            <a:r>
              <a:rPr lang="ko-KR" altLang="en-US" sz="1000" dirty="0" err="1"/>
              <a:t>펴사</a:t>
            </a:r>
            <a:r>
              <a:rPr lang="ko-KR" altLang="en-US" sz="1000" dirty="0"/>
              <a:t> 나를 붙잡아 주심이여 많은 물에서 나를 </a:t>
            </a:r>
            <a:r>
              <a:rPr lang="ko-KR" altLang="en-US" sz="1000" dirty="0" err="1"/>
              <a:t>건져내셨도다</a:t>
            </a:r>
            <a:r>
              <a:rPr lang="en-US" altLang="ko-KR" sz="1000" dirty="0"/>
              <a:t>" (</a:t>
            </a:r>
            <a:r>
              <a:rPr lang="ko-KR" altLang="en-US" sz="1000" dirty="0"/>
              <a:t>출애굽기 </a:t>
            </a:r>
            <a:r>
              <a:rPr lang="en-US" altLang="ko-KR" sz="1000" dirty="0"/>
              <a:t>14:14) </a:t>
            </a:r>
            <a:endParaRPr lang="ko-KR" altLang="en-US" sz="6600" b="0" i="0" u="none" strike="noStrike" baseline="0" dirty="0">
              <a:solidFill>
                <a:schemeClr val="tx1"/>
              </a:solidFill>
              <a:latin typeface="+mn-ea"/>
              <a:ea typeface="+mn-ea"/>
            </a:endParaRPr>
          </a:p>
        </p:txBody>
      </p:sp>
      <p:sp>
        <p:nvSpPr>
          <p:cNvPr id="5" name="내용 개체 틀 4">
            <a:extLst>
              <a:ext uri="{FF2B5EF4-FFF2-40B4-BE49-F238E27FC236}">
                <a16:creationId xmlns:a16="http://schemas.microsoft.com/office/drawing/2014/main" id="{56D0F54D-A602-4D35-8BE1-6B9BE80789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23120" y="2147977"/>
            <a:ext cx="5674455" cy="4321834"/>
          </a:xfrm>
        </p:spPr>
        <p:txBody>
          <a:bodyPr rtlCol="0">
            <a:noAutofit/>
          </a:bodyPr>
          <a:lstStyle/>
          <a:p>
            <a:pPr algn="just">
              <a:lnSpc>
                <a:spcPct val="150000"/>
              </a:lnSpc>
            </a:pPr>
            <a:r>
              <a:rPr lang="ko-KR" altLang="en-US" sz="1050" dirty="0"/>
              <a:t>라오스의 공산 당국은 대부분의 교회 모임을 </a:t>
            </a:r>
            <a:r>
              <a:rPr lang="en-US" altLang="ko-KR" sz="1050" dirty="0"/>
              <a:t>'</a:t>
            </a:r>
            <a:r>
              <a:rPr lang="ko-KR" altLang="en-US" sz="1050" dirty="0"/>
              <a:t>불법 집회</a:t>
            </a:r>
            <a:r>
              <a:rPr lang="en-US" altLang="ko-KR" sz="1050" dirty="0"/>
              <a:t>'</a:t>
            </a:r>
            <a:r>
              <a:rPr lang="ko-KR" altLang="en-US" sz="1050" dirty="0"/>
              <a:t>로 간주하고 기독교인들은 철저한 감 시를 받고 있습니다</a:t>
            </a:r>
            <a:r>
              <a:rPr lang="en-US" altLang="ko-KR" sz="1050" dirty="0"/>
              <a:t>. </a:t>
            </a:r>
            <a:r>
              <a:rPr lang="ko-KR" altLang="en-US" sz="1050" dirty="0"/>
              <a:t>라오스에서는 일부 교회가 등록되어 엄격한 감시를 받고 있지만</a:t>
            </a:r>
            <a:r>
              <a:rPr lang="en-US" altLang="ko-KR" sz="1050" dirty="0"/>
              <a:t>, </a:t>
            </a:r>
            <a:r>
              <a:rPr lang="ko-KR" altLang="en-US" sz="1050" dirty="0"/>
              <a:t>다른 교 회는 집회 허가를 받지 못하고 비밀리에 운영되어야 합니다</a:t>
            </a:r>
            <a:r>
              <a:rPr lang="en-US" altLang="ko-KR" sz="1050" dirty="0"/>
              <a:t>. </a:t>
            </a:r>
            <a:r>
              <a:rPr lang="ko-KR" altLang="en-US" sz="1050" dirty="0"/>
              <a:t>정부가 승인한 교회들 가운데서 도 영구적인 자체 건물을 소유하고 가정에서 집회를 여는 교회는 거의 없습니다</a:t>
            </a:r>
            <a:r>
              <a:rPr lang="en-US" altLang="ko-KR" sz="1050" dirty="0"/>
              <a:t>. </a:t>
            </a:r>
            <a:r>
              <a:rPr lang="ko-KR" altLang="en-US" sz="1050" dirty="0"/>
              <a:t>기독교인들 은 일반적으로 서구의 영향을 받은 </a:t>
            </a:r>
            <a:r>
              <a:rPr lang="en-US" altLang="ko-KR" sz="1050" dirty="0"/>
              <a:t>'</a:t>
            </a:r>
            <a:r>
              <a:rPr lang="ko-KR" altLang="en-US" sz="1050" dirty="0"/>
              <a:t>국가의 적</a:t>
            </a:r>
            <a:r>
              <a:rPr lang="en-US" altLang="ko-KR" sz="1050" dirty="0"/>
              <a:t>'</a:t>
            </a:r>
            <a:r>
              <a:rPr lang="ko-KR" altLang="en-US" sz="1050" dirty="0"/>
              <a:t>으로 간주됩니다</a:t>
            </a:r>
            <a:r>
              <a:rPr lang="en-US" altLang="ko-KR" sz="1050" dirty="0"/>
              <a:t>. </a:t>
            </a:r>
          </a:p>
          <a:p>
            <a:pPr algn="just">
              <a:lnSpc>
                <a:spcPct val="150000"/>
              </a:lnSpc>
            </a:pPr>
            <a:r>
              <a:rPr lang="ko-KR" altLang="en-US" sz="1050" dirty="0"/>
              <a:t>등록되지 않은 교회의 지도자들은 체포되어 </a:t>
            </a:r>
            <a:r>
              <a:rPr lang="en-US" altLang="ko-KR" sz="1050" dirty="0"/>
              <a:t>1</a:t>
            </a:r>
            <a:r>
              <a:rPr lang="ko-KR" altLang="en-US" sz="1050" dirty="0"/>
              <a:t>년 동안 구금되었습니다</a:t>
            </a:r>
            <a:r>
              <a:rPr lang="en-US" altLang="ko-KR" sz="1050" dirty="0"/>
              <a:t>. </a:t>
            </a:r>
            <a:r>
              <a:rPr lang="ko-KR" altLang="en-US" sz="1050" dirty="0"/>
              <a:t>그들의 가족과 교회는 그들의 석방을 위해 막대한 돈을 지불해야 합니다</a:t>
            </a:r>
            <a:r>
              <a:rPr lang="en-US" altLang="ko-KR" sz="1050" dirty="0"/>
              <a:t>. </a:t>
            </a:r>
            <a:r>
              <a:rPr lang="ko-KR" altLang="en-US" sz="1050" dirty="0"/>
              <a:t>대부분의 경우 지역 당국은 박해의 근원이 며 종종 지역 사회 및 가족과 협력합니다</a:t>
            </a:r>
            <a:r>
              <a:rPr lang="en-US" altLang="ko-KR" sz="1050" dirty="0"/>
              <a:t>. </a:t>
            </a:r>
          </a:p>
          <a:p>
            <a:pPr algn="just">
              <a:lnSpc>
                <a:spcPct val="150000"/>
              </a:lnSpc>
            </a:pPr>
            <a:r>
              <a:rPr lang="ko-KR" altLang="en-US" sz="1050" dirty="0"/>
              <a:t>기독교인은 직장에서 차별을 받고 신앙이 알려지면 공직에서 제외되거나 일자리를 잃을 수 있습니다</a:t>
            </a:r>
            <a:r>
              <a:rPr lang="en-US" altLang="ko-KR" sz="1050" dirty="0"/>
              <a:t>. </a:t>
            </a:r>
            <a:r>
              <a:rPr lang="ko-KR" altLang="en-US" sz="1050" dirty="0"/>
              <a:t>교육 및 직업 기회의 부족은 그리스도인 소년과 남성이 마약 중독에 빠지는 데 기여 했습니다</a:t>
            </a:r>
            <a:r>
              <a:rPr lang="en-US" altLang="ko-KR" sz="1050" dirty="0"/>
              <a:t>. </a:t>
            </a:r>
            <a:r>
              <a:rPr lang="ko-KR" altLang="en-US" sz="1050" dirty="0"/>
              <a:t>라오스 북부의 목회자들은 기독교인 소녀들이 점점 더 중국으로 인신매매되는 신부의 표적이 되고 있다고 말합니다</a:t>
            </a:r>
            <a:r>
              <a:rPr lang="en-US" altLang="ko-KR" sz="1050" dirty="0"/>
              <a:t>.</a:t>
            </a:r>
            <a:endParaRPr lang="ko-KR" altLang="ko-KR" sz="1200" kern="100" dirty="0">
              <a:solidFill>
                <a:srgbClr val="002060"/>
              </a:solidFill>
              <a:effectLst/>
              <a:latin typeface="+mn-ea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8" name="슬라이드 번호 개체 틀 7">
            <a:extLst>
              <a:ext uri="{FF2B5EF4-FFF2-40B4-BE49-F238E27FC236}">
                <a16:creationId xmlns:a16="http://schemas.microsoft.com/office/drawing/2014/main" id="{84A4C0E3-E146-49BF-804D-D369F89E8F2A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1353800" y="6356350"/>
            <a:ext cx="515080" cy="365125"/>
          </a:xfrm>
          <a:prstGeom prst="rect">
            <a:avLst/>
          </a:prstGeom>
        </p:spPr>
        <p:txBody>
          <a:bodyPr rtlCol="0"/>
          <a:lstStyle>
            <a:defPPr rtl="0">
              <a:defRPr lang="ko-kr"/>
            </a:defPPr>
            <a:lvl1pPr marL="0" algn="r" defTabSz="914400" rtl="0" eaLnBrk="1" latinLnBrk="0" hangingPunct="1">
              <a:defRPr sz="1800" kern="1200">
                <a:solidFill>
                  <a:schemeClr val="tx1"/>
                </a:solidFill>
                <a:latin typeface="+mj-ea"/>
                <a:ea typeface="+mj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45C00377-489B-40EC-B059-26BDDD2E89B9}" type="slidenum">
              <a:rPr lang="en-US" altLang="ko-KR" smtClean="0"/>
              <a:pPr rtl="0"/>
              <a:t>14</a:t>
            </a:fld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0" name="텍스트 개체 틀 9">
            <a:extLst>
              <a:ext uri="{FF2B5EF4-FFF2-40B4-BE49-F238E27FC236}">
                <a16:creationId xmlns:a16="http://schemas.microsoft.com/office/drawing/2014/main" id="{CA784DE8-4FF9-39ED-9CB8-A5535EB7C38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792295" y="1400387"/>
            <a:ext cx="4585320" cy="589777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ko-KR" altLang="en-US" sz="1000" dirty="0"/>
              <a:t>오픈도어 지역 파트너들은 기독교 자료</a:t>
            </a:r>
            <a:r>
              <a:rPr lang="en-US" altLang="ko-KR" sz="1000" dirty="0"/>
              <a:t>, </a:t>
            </a:r>
            <a:r>
              <a:rPr lang="ko-KR" altLang="en-US" sz="1000" dirty="0"/>
              <a:t>리더십 및 제자도 교육</a:t>
            </a:r>
            <a:r>
              <a:rPr lang="en-US" altLang="ko-KR" sz="1000" dirty="0"/>
              <a:t>, </a:t>
            </a:r>
            <a:r>
              <a:rPr lang="ko-KR" altLang="en-US" sz="1000" dirty="0"/>
              <a:t>사회 경제 개발 프로그램</a:t>
            </a:r>
            <a:r>
              <a:rPr lang="en-US" altLang="ko-KR" sz="1000" dirty="0"/>
              <a:t>, </a:t>
            </a:r>
            <a:r>
              <a:rPr lang="ko-KR" altLang="en-US" sz="1000" dirty="0"/>
              <a:t>변 호 지원 및 긴급 구호를 제공함으로써 라오스에서 박해 받는 신자들을 강화합니다</a:t>
            </a:r>
            <a:r>
              <a:rPr lang="en-US" altLang="ko-KR" sz="1000" dirty="0"/>
              <a:t>.</a:t>
            </a:r>
            <a:endParaRPr lang="ko-KR" altLang="en-US" sz="400000" dirty="0">
              <a:solidFill>
                <a:schemeClr val="tx1"/>
              </a:solidFill>
              <a:latin typeface="+mn-ea"/>
              <a:ea typeface="+mn-ea"/>
            </a:endParaRPr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CF8F11ED-2BED-4A40-8D3F-1399998BE0D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719887" y="2147977"/>
            <a:ext cx="4585320" cy="4359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7620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5">
            <a:extLst>
              <a:ext uri="{FF2B5EF4-FFF2-40B4-BE49-F238E27FC236}">
                <a16:creationId xmlns:a16="http://schemas.microsoft.com/office/drawing/2014/main" id="{FDD6DEA0-9042-CFE9-E3B6-80CBE07AF4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581785"/>
            <a:ext cx="10599630" cy="1572606"/>
          </a:xfrm>
        </p:spPr>
        <p:txBody>
          <a:bodyPr>
            <a:normAutofit/>
          </a:bodyPr>
          <a:lstStyle/>
          <a:p>
            <a:r>
              <a:rPr lang="en-US" altLang="ko-KR" sz="4400" kern="0" dirty="0">
                <a:solidFill>
                  <a:schemeClr val="bg1"/>
                </a:solidFill>
                <a:ea typeface="굴림" panose="020B0600000101010101" pitchFamily="50" charset="-127"/>
              </a:rPr>
              <a:t>WWL </a:t>
            </a:r>
            <a:r>
              <a:rPr lang="ko-KR" altLang="en-US" sz="4400" kern="0" dirty="0">
                <a:solidFill>
                  <a:schemeClr val="bg1"/>
                </a:solidFill>
                <a:ea typeface="굴림" panose="020B0600000101010101" pitchFamily="50" charset="-127"/>
              </a:rPr>
              <a:t>박해순위 </a:t>
            </a:r>
            <a:r>
              <a:rPr lang="en-US" altLang="ko-KR" sz="4400" kern="0" dirty="0">
                <a:solidFill>
                  <a:schemeClr val="bg1"/>
                </a:solidFill>
                <a:ea typeface="굴림" panose="020B0600000101010101" pitchFamily="50" charset="-127"/>
              </a:rPr>
              <a:t>31</a:t>
            </a:r>
            <a:r>
              <a:rPr lang="ko-KR" altLang="en-US" sz="4400" kern="0" dirty="0">
                <a:solidFill>
                  <a:schemeClr val="bg1"/>
                </a:solidFill>
                <a:ea typeface="굴림" panose="020B0600000101010101" pitchFamily="50" charset="-127"/>
              </a:rPr>
              <a:t>위 국가</a:t>
            </a:r>
            <a:r>
              <a:rPr lang="en-US" altLang="ko-KR" sz="4400" dirty="0">
                <a:solidFill>
                  <a:schemeClr val="bg1"/>
                </a:solidFill>
              </a:rPr>
              <a:t>/</a:t>
            </a:r>
            <a:r>
              <a:rPr lang="en-US" altLang="ko-KR" sz="44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altLang="ko-KR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Laos</a:t>
            </a:r>
            <a:endParaRPr lang="ko-KR" altLang="en-US" dirty="0">
              <a:solidFill>
                <a:schemeClr val="bg1"/>
              </a:solidFill>
            </a:endParaRP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0BB195EC-F8D6-83B6-BA1B-5FDA08986D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ko-KR" altLang="ko-KR" dirty="0">
                <a:solidFill>
                  <a:schemeClr val="bg1"/>
                </a:solidFill>
              </a:rPr>
              <a:t>20</a:t>
            </a:r>
            <a:r>
              <a:rPr lang="en-US" altLang="ko-KR" dirty="0">
                <a:solidFill>
                  <a:schemeClr val="bg1"/>
                </a:solidFill>
              </a:rPr>
              <a:t>23-10-31</a:t>
            </a:r>
            <a:endParaRPr lang="ko-KR" altLang="ko-KR" dirty="0">
              <a:solidFill>
                <a:schemeClr val="bg1"/>
              </a:solidFill>
            </a:endParaRPr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A5B5043E-AB0B-2EC2-AF59-C278CB6ACA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 sz="900" dirty="0">
                <a:solidFill>
                  <a:schemeClr val="bg1"/>
                </a:solidFill>
                <a:latin typeface="HY목각파임B" panose="02030600000101010101" pitchFamily="18" charset="-127"/>
                <a:ea typeface="HY목각파임B" panose="02030600000101010101" pitchFamily="18" charset="-127"/>
              </a:rPr>
              <a:t>전세계 박해 받는 교회를 위한 오픈도어 기도회</a:t>
            </a:r>
            <a:endParaRPr lang="en-US" altLang="ko-KR" sz="900" dirty="0">
              <a:solidFill>
                <a:schemeClr val="bg1"/>
              </a:solidFill>
              <a:latin typeface="HY목각파임B" panose="02030600000101010101" pitchFamily="18" charset="-127"/>
              <a:ea typeface="HY목각파임B" panose="02030600000101010101" pitchFamily="18" charset="-127"/>
            </a:endParaRPr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B9D1D4AA-B80B-F754-F556-F750269CF3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3B850FF-6169-4056-8077-06FFA93A5366}" type="slidenum">
              <a:rPr lang="en-US" altLang="ko-KR" smtClean="0"/>
              <a:pPr>
                <a:defRPr/>
              </a:pPr>
              <a:t>15</a:t>
            </a:fld>
            <a:endParaRPr lang="ko-KR" altLang="en-US" dirty="0"/>
          </a:p>
        </p:txBody>
      </p:sp>
      <p:sp>
        <p:nvSpPr>
          <p:cNvPr id="9" name="텍스트 개체 틀 8">
            <a:extLst>
              <a:ext uri="{FF2B5EF4-FFF2-40B4-BE49-F238E27FC236}">
                <a16:creationId xmlns:a16="http://schemas.microsoft.com/office/drawing/2014/main" id="{D7D84494-694C-5755-9EF4-2C7C0048EDDC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512717" y="960021"/>
            <a:ext cx="3209026" cy="2978379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ko-KR" altLang="en-US" sz="900" dirty="0"/>
              <a:t>기독교인들이 감찰 및 감시 없이 함께 모일 수 있도록 </a:t>
            </a:r>
            <a:endParaRPr lang="en-US" altLang="ko-KR" sz="900" dirty="0"/>
          </a:p>
          <a:p>
            <a:pPr algn="just">
              <a:lnSpc>
                <a:spcPct val="150000"/>
              </a:lnSpc>
            </a:pPr>
            <a:r>
              <a:rPr lang="ko-KR" altLang="en-US" sz="900" dirty="0"/>
              <a:t>구금된 기독교인을 석방하기 위해 부과된 부당한 벌금을 종식시키기 위해 </a:t>
            </a:r>
            <a:endParaRPr lang="en-US" altLang="ko-KR" sz="900" dirty="0"/>
          </a:p>
          <a:p>
            <a:pPr algn="just">
              <a:lnSpc>
                <a:spcPct val="150000"/>
              </a:lnSpc>
            </a:pPr>
            <a:r>
              <a:rPr lang="ko-KR" altLang="en-US" sz="900" dirty="0"/>
              <a:t>마을 전체가 새로운 신자들을 통해 그리스도를 알게 되도록</a:t>
            </a:r>
            <a:endParaRPr lang="en-US" altLang="ko-KR" sz="23900" dirty="0">
              <a:solidFill>
                <a:schemeClr val="tx1"/>
              </a:solidFill>
              <a:latin typeface="+mn-ea"/>
              <a:ea typeface="+mn-ea"/>
            </a:endParaRPr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0FA982E1-021B-8AF8-B086-8761FFA45FB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4768112" y="977409"/>
            <a:ext cx="3680548" cy="2086610"/>
          </a:xfrm>
          <a:prstGeom prst="rect">
            <a:avLst/>
          </a:prstGeom>
        </p:spPr>
      </p:pic>
      <p:pic>
        <p:nvPicPr>
          <p:cNvPr id="11" name="그림 10">
            <a:extLst>
              <a:ext uri="{FF2B5EF4-FFF2-40B4-BE49-F238E27FC236}">
                <a16:creationId xmlns:a16="http://schemas.microsoft.com/office/drawing/2014/main" id="{ED178401-FA23-D4E9-046D-15393B58BCA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165907" y="960021"/>
            <a:ext cx="3064121" cy="2086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566454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F736874-1A49-E574-C1C1-9E9482B5E3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2287" y="230909"/>
            <a:ext cx="9574059" cy="1082077"/>
          </a:xfrm>
        </p:spPr>
        <p:txBody>
          <a:bodyPr>
            <a:noAutofit/>
          </a:bodyPr>
          <a:lstStyle/>
          <a:p>
            <a:r>
              <a:rPr lang="en-US" altLang="ko-KR" sz="3200" dirty="0">
                <a:solidFill>
                  <a:srgbClr val="FF000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Arise Africa Campaign </a:t>
            </a:r>
            <a:br>
              <a:rPr lang="en-US" altLang="ko-KR" sz="3200" dirty="0"/>
            </a:br>
            <a:r>
              <a:rPr lang="ko-KR" altLang="en-US" sz="32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아프리카여 일어나라 </a:t>
            </a:r>
            <a:r>
              <a:rPr lang="ko-KR" altLang="en-US" sz="20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폭력적 박해에 맞서서</a:t>
            </a:r>
            <a:endParaRPr lang="ko-KR" altLang="en-US" sz="32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03CFC863-2AB8-D3F6-FD66-29017816F5D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15281" y="1545798"/>
            <a:ext cx="8961438" cy="554038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20000"/>
              </a:lnSpc>
            </a:pPr>
            <a:r>
              <a:rPr lang="ko-KR" altLang="en-US" sz="1600" b="0" dirty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함초롬바탕" panose="02030604000101010101" pitchFamily="18" charset="-127"/>
              </a:rPr>
              <a:t>본 캠페인은 사하라 이남 아프리카의 폭력적인 기독교 박해 속에서 고통받고 있는 그리스도 안의 형제</a:t>
            </a:r>
            <a:r>
              <a:rPr lang="en-US" altLang="ko-KR" sz="1600" b="0" dirty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함초롬바탕" panose="02030604000101010101" pitchFamily="18" charset="-127"/>
              </a:rPr>
              <a:t>, </a:t>
            </a:r>
            <a:r>
              <a:rPr lang="ko-KR" altLang="en-US" sz="1600" b="0" dirty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함초롬바탕" panose="02030604000101010101" pitchFamily="18" charset="-127"/>
              </a:rPr>
              <a:t>자매들을 기억하고 함께 연합하며 폭력적인 박해에 함께 맞서기 위한 사역입니다</a:t>
            </a:r>
            <a:r>
              <a:rPr lang="en-US" altLang="ko-KR" sz="1600" b="0" dirty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함초롬바탕" panose="02030604000101010101" pitchFamily="18" charset="-127"/>
              </a:rPr>
              <a:t>. 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08FB6E73-F91E-0D6B-ABCB-A7BCAF5B824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12899" y="2623127"/>
            <a:ext cx="6142247" cy="3238535"/>
          </a:xfrm>
        </p:spPr>
        <p:txBody>
          <a:bodyPr>
            <a:normAutofit/>
          </a:bodyPr>
          <a:lstStyle/>
          <a:p>
            <a:pPr algn="just">
              <a:lnSpc>
                <a:spcPct val="120000"/>
              </a:lnSpc>
            </a:pPr>
            <a:r>
              <a:rPr lang="ko-KR" altLang="en-US" sz="1200" dirty="0">
                <a:cs typeface="함초롬바탕" panose="02030604000101010101" pitchFamily="18" charset="-127"/>
              </a:rPr>
              <a:t>저희가 함께하지 않으면 이 곳의 교회들은 미래를 잃어버릴 수도 있습니다</a:t>
            </a:r>
            <a:r>
              <a:rPr lang="en-US" altLang="ko-KR" sz="1200" dirty="0">
                <a:cs typeface="함초롬바탕" panose="02030604000101010101" pitchFamily="18" charset="-127"/>
              </a:rPr>
              <a:t>. </a:t>
            </a:r>
            <a:r>
              <a:rPr lang="ko-KR" altLang="en-US" sz="1200" dirty="0">
                <a:cs typeface="함초롬바탕" panose="02030604000101010101" pitchFamily="18" charset="-127"/>
              </a:rPr>
              <a:t>오픈도어는 앞으로 </a:t>
            </a:r>
            <a:r>
              <a:rPr lang="en-US" altLang="ko-KR" sz="1200" dirty="0">
                <a:cs typeface="함초롬바탕" panose="02030604000101010101" pitchFamily="18" charset="-127"/>
              </a:rPr>
              <a:t>4</a:t>
            </a:r>
            <a:r>
              <a:rPr lang="ko-KR" altLang="en-US" sz="1200" dirty="0">
                <a:cs typeface="함초롬바탕" panose="02030604000101010101" pitchFamily="18" charset="-127"/>
              </a:rPr>
              <a:t>년 동안 이 캠페인을 진행하며 전세계 교회들이 이 폭력적인 박해에 맞서 함께 일어서기를 기대합니다</a:t>
            </a:r>
            <a:r>
              <a:rPr lang="en-US" altLang="ko-KR" sz="1200" dirty="0">
                <a:cs typeface="함초롬바탕" panose="02030604000101010101" pitchFamily="18" charset="-127"/>
              </a:rPr>
              <a:t>. </a:t>
            </a:r>
            <a:r>
              <a:rPr lang="ko-KR" altLang="en-US" sz="1200" dirty="0">
                <a:cs typeface="함초롬바탕" panose="02030604000101010101" pitchFamily="18" charset="-127"/>
              </a:rPr>
              <a:t>깨어 간절히 기도해주시고 지원해주시고</a:t>
            </a:r>
            <a:r>
              <a:rPr lang="en-US" altLang="ko-KR" sz="1200" dirty="0">
                <a:cs typeface="함초롬바탕" panose="02030604000101010101" pitchFamily="18" charset="-127"/>
              </a:rPr>
              <a:t>, </a:t>
            </a:r>
            <a:r>
              <a:rPr lang="ko-KR" altLang="en-US" sz="1200" dirty="0">
                <a:cs typeface="함초롬바탕" panose="02030604000101010101" pitchFamily="18" charset="-127"/>
              </a:rPr>
              <a:t>현재 아프리카에서 일어나고 있는 일들에 대해서 함께 나눠주세요</a:t>
            </a:r>
            <a:r>
              <a:rPr lang="en-US" altLang="ko-KR" sz="1200" dirty="0">
                <a:cs typeface="함초롬바탕" panose="02030604000101010101" pitchFamily="18" charset="-127"/>
              </a:rPr>
              <a:t>. </a:t>
            </a:r>
          </a:p>
          <a:p>
            <a:pPr algn="just">
              <a:lnSpc>
                <a:spcPct val="120000"/>
              </a:lnSpc>
            </a:pPr>
            <a:r>
              <a:rPr lang="ko-KR" altLang="en-US" sz="1200" dirty="0">
                <a:cs typeface="함초롬바탕" panose="02030604000101010101" pitchFamily="18" charset="-127"/>
              </a:rPr>
              <a:t>오픈도어는 극단주의 이데올로기와 만연해 있는 폭력에 맞서기 위해 캠페인활동을 하며 변화를 만들어 낼 것입니다</a:t>
            </a:r>
            <a:r>
              <a:rPr lang="en-US" altLang="ko-KR" sz="1200" dirty="0">
                <a:cs typeface="함초롬바탕" panose="02030604000101010101" pitchFamily="18" charset="-127"/>
              </a:rPr>
              <a:t>. </a:t>
            </a:r>
            <a:r>
              <a:rPr lang="ko-KR" altLang="en-US" sz="1200" dirty="0">
                <a:cs typeface="함초롬바탕" panose="02030604000101010101" pitchFamily="18" charset="-127"/>
              </a:rPr>
              <a:t>그리고 향후 </a:t>
            </a:r>
            <a:r>
              <a:rPr lang="en-US" altLang="ko-KR" sz="1200" dirty="0">
                <a:cs typeface="함초롬바탕" panose="02030604000101010101" pitchFamily="18" charset="-127"/>
              </a:rPr>
              <a:t>4</a:t>
            </a:r>
            <a:r>
              <a:rPr lang="ko-KR" altLang="en-US" sz="1200" dirty="0">
                <a:cs typeface="함초롬바탕" panose="02030604000101010101" pitchFamily="18" charset="-127"/>
              </a:rPr>
              <a:t>년 동안 사하라 사막 이남 아프리카의 </a:t>
            </a:r>
            <a:r>
              <a:rPr lang="en-US" altLang="ko-KR" sz="1200" dirty="0">
                <a:cs typeface="함초롬바탕" panose="02030604000101010101" pitchFamily="18" charset="-127"/>
              </a:rPr>
              <a:t>400</a:t>
            </a:r>
            <a:r>
              <a:rPr lang="ko-KR" altLang="en-US" sz="1200" dirty="0">
                <a:cs typeface="함초롬바탕" panose="02030604000101010101" pitchFamily="18" charset="-127"/>
              </a:rPr>
              <a:t>만 명의 기독교인들을 접촉하고 이들에게 영적</a:t>
            </a:r>
            <a:r>
              <a:rPr lang="en-US" altLang="ko-KR" sz="1200" dirty="0">
                <a:cs typeface="함초롬바탕" panose="02030604000101010101" pitchFamily="18" charset="-127"/>
              </a:rPr>
              <a:t>, </a:t>
            </a:r>
            <a:r>
              <a:rPr lang="ko-KR" altLang="en-US" sz="1200" dirty="0">
                <a:cs typeface="함초롬바탕" panose="02030604000101010101" pitchFamily="18" charset="-127"/>
              </a:rPr>
              <a:t>물질적</a:t>
            </a:r>
            <a:r>
              <a:rPr lang="en-US" altLang="ko-KR" sz="1200" dirty="0">
                <a:cs typeface="함초롬바탕" panose="02030604000101010101" pitchFamily="18" charset="-127"/>
              </a:rPr>
              <a:t>, </a:t>
            </a:r>
            <a:r>
              <a:rPr lang="ko-KR" altLang="en-US" sz="1200" dirty="0">
                <a:cs typeface="함초롬바탕" panose="02030604000101010101" pitchFamily="18" charset="-127"/>
              </a:rPr>
              <a:t>그리고 정신적 지원을 제공할 계획입니다</a:t>
            </a:r>
            <a:r>
              <a:rPr lang="en-US" altLang="ko-KR" sz="1200" dirty="0">
                <a:cs typeface="함초롬바탕" panose="02030604000101010101" pitchFamily="18" charset="-127"/>
              </a:rPr>
              <a:t>. </a:t>
            </a:r>
          </a:p>
          <a:p>
            <a:pPr algn="just">
              <a:lnSpc>
                <a:spcPct val="120000"/>
              </a:lnSpc>
            </a:pPr>
            <a:r>
              <a:rPr lang="ko-KR" altLang="en-US" sz="1200" dirty="0">
                <a:cs typeface="함초롬바탕" panose="02030604000101010101" pitchFamily="18" charset="-127"/>
              </a:rPr>
              <a:t>하나님께서 돕고 계십니다</a:t>
            </a:r>
            <a:r>
              <a:rPr lang="en-US" altLang="ko-KR" sz="1200" dirty="0">
                <a:cs typeface="함초롬바탕" panose="02030604000101010101" pitchFamily="18" charset="-127"/>
              </a:rPr>
              <a:t>. </a:t>
            </a:r>
            <a:r>
              <a:rPr lang="ko-KR" altLang="en-US" sz="1200" dirty="0">
                <a:cs typeface="함초롬바탕" panose="02030604000101010101" pitchFamily="18" charset="-127"/>
              </a:rPr>
              <a:t>여러분도 아프리카의 폭력적인 기독교 박해에 함께 맞서 주세요</a:t>
            </a:r>
            <a:r>
              <a:rPr lang="en-US" altLang="ko-KR" sz="1200" dirty="0">
                <a:cs typeface="함초롬바탕" panose="02030604000101010101" pitchFamily="18" charset="-127"/>
              </a:rPr>
              <a:t>.</a:t>
            </a:r>
            <a:endParaRPr lang="ko-KR" altLang="en-US" sz="1200" dirty="0">
              <a:cs typeface="함초롬바탕" panose="02030604000101010101" pitchFamily="18" charset="-127"/>
            </a:endParaRPr>
          </a:p>
        </p:txBody>
      </p:sp>
      <p:sp>
        <p:nvSpPr>
          <p:cNvPr id="6" name="텍스트 개체 틀 5">
            <a:extLst>
              <a:ext uri="{FF2B5EF4-FFF2-40B4-BE49-F238E27FC236}">
                <a16:creationId xmlns:a16="http://schemas.microsoft.com/office/drawing/2014/main" id="{D5753E8E-6A10-6012-1E08-E74FA5DF42C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861862" y="2332649"/>
            <a:ext cx="2711863" cy="3529013"/>
          </a:xfrm>
        </p:spPr>
        <p:txBody>
          <a:bodyPr/>
          <a:lstStyle/>
          <a:p>
            <a:endParaRPr lang="ko-KR" altLang="en-US" dirty="0"/>
          </a:p>
        </p:txBody>
      </p:sp>
      <p:pic>
        <p:nvPicPr>
          <p:cNvPr id="8" name="그림 7" descr="텍스트이(가) 표시된 사진&#10;&#10;자동 생성된 설명">
            <a:extLst>
              <a:ext uri="{FF2B5EF4-FFF2-40B4-BE49-F238E27FC236}">
                <a16:creationId xmlns:a16="http://schemas.microsoft.com/office/drawing/2014/main" id="{5FA9B833-E453-B927-A601-D845CA6643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61864" y="2332648"/>
            <a:ext cx="2711862" cy="3529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069779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CD333C5-8EF1-FB8A-BA87-6274D3A093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sz="4400" dirty="0">
                <a:solidFill>
                  <a:srgbClr val="FF000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Arise Africa Campaign </a:t>
            </a:r>
            <a:br>
              <a:rPr lang="en-US" altLang="ko-KR" sz="4400" dirty="0"/>
            </a:br>
            <a:r>
              <a:rPr lang="en-US" altLang="ko-KR" sz="4400" dirty="0"/>
              <a:t>“Warm Launch” </a:t>
            </a:r>
            <a:r>
              <a:rPr lang="ko-KR" altLang="en-US" sz="44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따뜻한 시작</a:t>
            </a:r>
            <a:endParaRPr lang="ko-KR" altLang="en-US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CC690139-0EBB-C9CD-B803-D7CFBF87CE6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38201" y="2130725"/>
            <a:ext cx="5081587" cy="4080294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altLang="ko-KR" sz="1100" dirty="0">
                <a:solidFill>
                  <a:srgbClr val="0070C0"/>
                </a:solidFill>
              </a:rPr>
              <a:t>'Love Africa’</a:t>
            </a:r>
            <a:r>
              <a:rPr lang="ko-KR" altLang="en-US" sz="1100" dirty="0">
                <a:solidFill>
                  <a:srgbClr val="0070C0"/>
                </a:solidFill>
              </a:rPr>
              <a:t>는 교회를 향하여 박해에 대비하라고 가르쳤습니다</a:t>
            </a:r>
            <a:r>
              <a:rPr lang="en-US" altLang="ko-KR" sz="1100" dirty="0">
                <a:solidFill>
                  <a:srgbClr val="0070C0"/>
                </a:solidFill>
              </a:rPr>
              <a:t>.</a:t>
            </a:r>
          </a:p>
          <a:p>
            <a:pPr algn="just">
              <a:lnSpc>
                <a:spcPct val="100000"/>
              </a:lnSpc>
            </a:pPr>
            <a:r>
              <a:rPr lang="ko-KR" altLang="en-US" sz="1100" dirty="0"/>
              <a:t>당시 네덜란드 뉴스 기사에서는 이를 “역사적인” 회의라고 불렀습니다</a:t>
            </a:r>
            <a:r>
              <a:rPr lang="en-US" altLang="ko-KR" sz="1100" dirty="0"/>
              <a:t>. 1978</a:t>
            </a:r>
            <a:r>
              <a:rPr lang="ko-KR" altLang="en-US" sz="1100" dirty="0"/>
              <a:t>년 </a:t>
            </a:r>
            <a:r>
              <a:rPr lang="en-US" altLang="ko-KR" sz="1100" dirty="0"/>
              <a:t>5</a:t>
            </a:r>
            <a:r>
              <a:rPr lang="ko-KR" altLang="en-US" sz="1100" dirty="0"/>
              <a:t>월 </a:t>
            </a:r>
            <a:r>
              <a:rPr lang="en-US" altLang="ko-KR" sz="1100" dirty="0"/>
              <a:t>8</a:t>
            </a:r>
            <a:r>
              <a:rPr lang="ko-KR" altLang="en-US" sz="1100" dirty="0"/>
              <a:t>일부터 </a:t>
            </a:r>
            <a:r>
              <a:rPr lang="en-US" altLang="ko-KR" sz="1100" dirty="0"/>
              <a:t>13</a:t>
            </a:r>
            <a:r>
              <a:rPr lang="ko-KR" altLang="en-US" sz="1100" dirty="0"/>
              <a:t>일까지 거의 </a:t>
            </a:r>
            <a:r>
              <a:rPr lang="en-US" altLang="ko-KR" sz="1100" dirty="0"/>
              <a:t>300</a:t>
            </a:r>
            <a:r>
              <a:rPr lang="ko-KR" altLang="en-US" sz="1100" dirty="0"/>
              <a:t>명의 교회 지도자들과 다른 사람들이 가까운 미래에 닥칠 고통에 대비하기 위해 남아프리카 말라위에 모였습니다</a:t>
            </a:r>
            <a:r>
              <a:rPr lang="en-US" altLang="ko-KR" sz="1100" dirty="0"/>
              <a:t>.</a:t>
            </a:r>
          </a:p>
          <a:p>
            <a:pPr algn="just">
              <a:lnSpc>
                <a:spcPct val="100000"/>
              </a:lnSpc>
            </a:pPr>
            <a:r>
              <a:rPr lang="ko-KR" altLang="en-US" sz="1100" dirty="0"/>
              <a:t>그 컨퍼런스 이후 </a:t>
            </a:r>
            <a:r>
              <a:rPr lang="en-US" altLang="ko-KR" sz="1100" dirty="0"/>
              <a:t>Open Doors</a:t>
            </a:r>
            <a:r>
              <a:rPr lang="ko-KR" altLang="en-US" sz="1100" dirty="0"/>
              <a:t>는 많은 아프리카 국가의 지역 교회와 기타 파트너를 통해 사역을 시작했습니다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성경 배포와 박해 극복 훈련</a:t>
            </a:r>
            <a:r>
              <a:rPr lang="en-US" altLang="ko-KR" sz="1100" dirty="0"/>
              <a:t>, </a:t>
            </a:r>
            <a:r>
              <a:rPr lang="ko-KR" altLang="en-US" sz="1100" dirty="0"/>
              <a:t>사회 경제적 개발</a:t>
            </a:r>
            <a:r>
              <a:rPr lang="en-US" altLang="ko-KR" sz="1100" dirty="0"/>
              <a:t>, </a:t>
            </a:r>
            <a:r>
              <a:rPr lang="ko-KR" altLang="en-US" sz="1100" dirty="0"/>
              <a:t>트라우마 치료</a:t>
            </a:r>
            <a:r>
              <a:rPr lang="en-US" altLang="ko-KR" sz="1100" dirty="0"/>
              <a:t>, </a:t>
            </a:r>
            <a:r>
              <a:rPr lang="ko-KR" altLang="en-US" sz="1100" dirty="0"/>
              <a:t>옹호 및 구호 지원 등을 통해 박해 받는 교회를 지원하는 여러 방법이 수반되었습니다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지난 </a:t>
            </a:r>
            <a:r>
              <a:rPr lang="en-US" altLang="ko-KR" sz="1100" dirty="0"/>
              <a:t>45</a:t>
            </a:r>
            <a:r>
              <a:rPr lang="ko-KR" altLang="en-US" sz="1100" dirty="0"/>
              <a:t>년 동안 이러한 모든 형태의 지원은 많은 사하라 사막 이남의 신자들이 신앙에 헌신하고 인내하는 데 도움이 되었습니다</a:t>
            </a:r>
            <a:r>
              <a:rPr lang="en-US" altLang="ko-KR" sz="1100" dirty="0"/>
              <a:t>.</a:t>
            </a:r>
          </a:p>
          <a:p>
            <a:pPr>
              <a:lnSpc>
                <a:spcPct val="120000"/>
              </a:lnSpc>
            </a:pPr>
            <a:r>
              <a:rPr lang="ko-KR" altLang="en-US" sz="1100" b="1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사하라 이남 아프리카에서의 </a:t>
            </a:r>
            <a:r>
              <a:rPr lang="en-US" altLang="ko-KR" sz="1100" b="1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45</a:t>
            </a:r>
            <a:r>
              <a:rPr lang="ko-KR" altLang="en-US" sz="1100" b="1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년</a:t>
            </a:r>
            <a:r>
              <a:rPr lang="en-US" altLang="ko-KR" sz="1100" b="1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:</a:t>
            </a:r>
          </a:p>
          <a:p>
            <a:pPr algn="just">
              <a:lnSpc>
                <a:spcPct val="120000"/>
              </a:lnSpc>
            </a:pPr>
            <a:r>
              <a:rPr lang="en-US" altLang="ko-KR" sz="110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OD</a:t>
            </a:r>
            <a:r>
              <a:rPr lang="ko-KR" altLang="en-US" sz="110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는 </a:t>
            </a:r>
            <a:r>
              <a:rPr lang="en-US" altLang="ko-KR" sz="110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1970</a:t>
            </a:r>
            <a:r>
              <a:rPr lang="ko-KR" altLang="en-US" sz="110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년대 후반에 </a:t>
            </a:r>
            <a:r>
              <a:rPr lang="en-US" altLang="ko-KR" sz="110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12</a:t>
            </a:r>
            <a:r>
              <a:rPr lang="ko-KR" altLang="en-US" sz="110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명 정도의 사역자로 시작되었습니다</a:t>
            </a:r>
            <a:r>
              <a:rPr lang="en-US" altLang="ko-KR" sz="110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. </a:t>
            </a:r>
            <a:r>
              <a:rPr lang="ko-KR" altLang="en-US" sz="110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현재 </a:t>
            </a:r>
            <a:r>
              <a:rPr lang="en-US" altLang="ko-KR" sz="110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SSA</a:t>
            </a:r>
            <a:r>
              <a:rPr lang="ko-KR" altLang="en-US" sz="110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의 박해 받는 교회에는 약 </a:t>
            </a:r>
            <a:r>
              <a:rPr lang="en-US" altLang="ko-KR" sz="110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380</a:t>
            </a:r>
            <a:r>
              <a:rPr lang="ko-KR" altLang="en-US" sz="110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명의 동료들이 섬기고 있습니다</a:t>
            </a:r>
            <a:r>
              <a:rPr lang="en-US" altLang="ko-KR" sz="110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.</a:t>
            </a:r>
          </a:p>
          <a:p>
            <a:pPr algn="just">
              <a:lnSpc>
                <a:spcPct val="120000"/>
              </a:lnSpc>
            </a:pPr>
            <a:r>
              <a:rPr lang="ko-KR" altLang="en-US" sz="110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예산은 </a:t>
            </a:r>
            <a:r>
              <a:rPr lang="en-US" altLang="ko-KR" sz="110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2008</a:t>
            </a:r>
            <a:r>
              <a:rPr lang="ko-KR" altLang="en-US" sz="110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년부터 </a:t>
            </a:r>
            <a:r>
              <a:rPr lang="en-US" altLang="ko-KR" sz="110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2018</a:t>
            </a:r>
            <a:r>
              <a:rPr lang="ko-KR" altLang="en-US" sz="110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년 사이에 약 </a:t>
            </a:r>
            <a:r>
              <a:rPr lang="en-US" altLang="ko-KR" sz="110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1,000</a:t>
            </a:r>
            <a:r>
              <a:rPr lang="ko-KR" altLang="en-US" sz="110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만 달러로 두 배로 늘어났으며</a:t>
            </a:r>
            <a:r>
              <a:rPr lang="en-US" altLang="ko-KR" sz="110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, </a:t>
            </a:r>
            <a:r>
              <a:rPr lang="ko-KR" altLang="en-US" sz="110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그 이후로 다시 두 배 이상 늘어났습니다</a:t>
            </a:r>
            <a:r>
              <a:rPr lang="en-US" altLang="ko-KR" sz="110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. </a:t>
            </a:r>
            <a:r>
              <a:rPr lang="ko-KR" altLang="en-US" sz="110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사역은 처음에는 앙골라</a:t>
            </a:r>
            <a:r>
              <a:rPr lang="en-US" altLang="ko-KR" sz="110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, </a:t>
            </a:r>
            <a:r>
              <a:rPr lang="ko-KR" altLang="en-US" sz="110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모잠비크 등 </a:t>
            </a:r>
            <a:r>
              <a:rPr lang="en-US" altLang="ko-KR" sz="110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SSA</a:t>
            </a:r>
            <a:r>
              <a:rPr lang="ko-KR" altLang="en-US" sz="110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의 공산주의 국가에 초점을 맞추었지만 곧 나이지리아</a:t>
            </a:r>
            <a:r>
              <a:rPr lang="en-US" altLang="ko-KR" sz="110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, </a:t>
            </a:r>
            <a:r>
              <a:rPr lang="ko-KR" altLang="en-US" sz="110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케냐</a:t>
            </a:r>
            <a:r>
              <a:rPr lang="en-US" altLang="ko-KR" sz="110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, </a:t>
            </a:r>
            <a:r>
              <a:rPr lang="ko-KR" altLang="en-US" sz="110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탄자니아 및 기타 국가에서 활동을 시작했습니다</a:t>
            </a:r>
            <a:r>
              <a:rPr lang="en-US" altLang="ko-KR" sz="110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. </a:t>
            </a:r>
            <a:r>
              <a:rPr lang="ko-KR" altLang="en-US" sz="110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오늘날 약 </a:t>
            </a:r>
            <a:r>
              <a:rPr lang="en-US" altLang="ko-KR" sz="110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30</a:t>
            </a:r>
            <a:r>
              <a:rPr lang="ko-KR" altLang="en-US" sz="110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개국에서 </a:t>
            </a:r>
            <a:r>
              <a:rPr lang="en-US" altLang="ko-KR" sz="110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70</a:t>
            </a:r>
            <a:r>
              <a:rPr lang="ko-KR" altLang="en-US" sz="110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개 이상의 프로그램과 더 많은 활동이 진행되고 있습니다</a:t>
            </a:r>
            <a:r>
              <a:rPr lang="en-US" altLang="ko-KR" sz="110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.</a:t>
            </a:r>
            <a:endParaRPr lang="ko-KR" altLang="en-US" sz="1100" dirty="0"/>
          </a:p>
        </p:txBody>
      </p:sp>
      <p:sp>
        <p:nvSpPr>
          <p:cNvPr id="6" name="텍스트 개체 틀 5">
            <a:extLst>
              <a:ext uri="{FF2B5EF4-FFF2-40B4-BE49-F238E27FC236}">
                <a16:creationId xmlns:a16="http://schemas.microsoft.com/office/drawing/2014/main" id="{A682AC1C-B201-C900-145A-48906D2671B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093313" y="2130725"/>
            <a:ext cx="3137850" cy="3730937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ko-KR" altLang="en-US" sz="1100" dirty="0">
                <a:solidFill>
                  <a:srgbClr val="0070C0"/>
                </a:solidFill>
              </a:rPr>
              <a:t>숫자로 본 </a:t>
            </a:r>
            <a:r>
              <a:rPr lang="en-US" altLang="ko-KR" sz="1100" dirty="0">
                <a:solidFill>
                  <a:srgbClr val="0070C0"/>
                </a:solidFill>
              </a:rPr>
              <a:t>Warm Launch(</a:t>
            </a:r>
            <a:r>
              <a:rPr lang="ko-KR" altLang="en-US" sz="1100" dirty="0">
                <a:solidFill>
                  <a:srgbClr val="0070C0"/>
                </a:solidFill>
              </a:rPr>
              <a:t>토고의 수도 로메</a:t>
            </a:r>
            <a:r>
              <a:rPr lang="en-US" altLang="ko-KR" sz="1100" dirty="0">
                <a:solidFill>
                  <a:srgbClr val="0070C0"/>
                </a:solidFill>
              </a:rPr>
              <a:t>)</a:t>
            </a:r>
          </a:p>
          <a:p>
            <a:pPr>
              <a:lnSpc>
                <a:spcPct val="120000"/>
              </a:lnSpc>
            </a:pPr>
            <a:r>
              <a:rPr lang="en-US" altLang="ko-KR" sz="1100" dirty="0"/>
              <a:t>25</a:t>
            </a:r>
            <a:r>
              <a:rPr lang="ko-KR" altLang="en-US" sz="1100" dirty="0"/>
              <a:t>개국 대표 </a:t>
            </a:r>
            <a:r>
              <a:rPr lang="en-US" altLang="ko-KR" sz="1100" dirty="0"/>
              <a:t>100</a:t>
            </a:r>
            <a:r>
              <a:rPr lang="ko-KR" altLang="en-US" sz="1100" dirty="0"/>
              <a:t>여명 참석</a:t>
            </a:r>
            <a:endParaRPr lang="en-US" altLang="ko-KR" sz="1100" dirty="0"/>
          </a:p>
          <a:p>
            <a:pPr>
              <a:lnSpc>
                <a:spcPct val="120000"/>
              </a:lnSpc>
            </a:pPr>
            <a:r>
              <a:rPr lang="ko-KR" altLang="en-US" sz="1100" dirty="0"/>
              <a:t>참석자 중 </a:t>
            </a:r>
            <a:r>
              <a:rPr lang="en-US" altLang="ko-KR" sz="1100" dirty="0"/>
              <a:t>30%</a:t>
            </a:r>
            <a:r>
              <a:rPr lang="ko-KR" altLang="en-US" sz="1100" dirty="0"/>
              <a:t>가 </a:t>
            </a:r>
            <a:r>
              <a:rPr lang="en-US" altLang="ko-KR" sz="1100" dirty="0"/>
              <a:t>25</a:t>
            </a:r>
            <a:r>
              <a:rPr lang="ko-KR" altLang="en-US" sz="1100" dirty="0"/>
              <a:t>세 미만</a:t>
            </a:r>
            <a:endParaRPr lang="en-US" altLang="ko-KR" sz="1100" dirty="0"/>
          </a:p>
          <a:p>
            <a:pPr>
              <a:lnSpc>
                <a:spcPct val="120000"/>
              </a:lnSpc>
            </a:pPr>
            <a:r>
              <a:rPr lang="en-US" altLang="ko-KR" sz="1100" dirty="0"/>
              <a:t>4</a:t>
            </a:r>
            <a:r>
              <a:rPr lang="ko-KR" altLang="en-US" sz="1100" dirty="0"/>
              <a:t>개 전문 그룹</a:t>
            </a:r>
            <a:r>
              <a:rPr lang="en-US" altLang="ko-KR" sz="1100" dirty="0"/>
              <a:t>: 1)</a:t>
            </a:r>
            <a:r>
              <a:rPr lang="ko-KR" altLang="en-US" sz="1100" dirty="0"/>
              <a:t>교회 지도자</a:t>
            </a:r>
            <a:r>
              <a:rPr lang="en-US" altLang="ko-KR" sz="1100" dirty="0"/>
              <a:t>, 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altLang="ko-KR" sz="1100" dirty="0"/>
              <a:t>                         2)</a:t>
            </a:r>
            <a:r>
              <a:rPr lang="ko-KR" altLang="en-US" sz="1100" dirty="0"/>
              <a:t>시민사회</a:t>
            </a:r>
            <a:r>
              <a:rPr lang="en-US" altLang="ko-KR" sz="1100" dirty="0"/>
              <a:t>, </a:t>
            </a:r>
            <a:r>
              <a:rPr lang="ko-KR" altLang="en-US" sz="1100" dirty="0"/>
              <a:t>정치인</a:t>
            </a:r>
            <a:r>
              <a:rPr lang="en-US" altLang="ko-KR" sz="1100" dirty="0"/>
              <a:t>,</a:t>
            </a:r>
            <a:r>
              <a:rPr lang="ko-KR" altLang="en-US" sz="1100" dirty="0"/>
              <a:t> </a:t>
            </a:r>
            <a:endParaRPr lang="en-US" altLang="ko-KR" sz="1100" dirty="0"/>
          </a:p>
          <a:p>
            <a:pPr marL="0" indent="0">
              <a:lnSpc>
                <a:spcPct val="120000"/>
              </a:lnSpc>
              <a:buNone/>
            </a:pPr>
            <a:r>
              <a:rPr lang="en-US" altLang="ko-KR" sz="1100" dirty="0"/>
              <a:t>                         3) </a:t>
            </a:r>
            <a:r>
              <a:rPr lang="ko-KR" altLang="en-US" sz="1100" dirty="0"/>
              <a:t>언론인</a:t>
            </a:r>
            <a:r>
              <a:rPr lang="en-US" altLang="ko-KR" sz="1100" dirty="0"/>
              <a:t>, 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altLang="ko-KR" sz="1100" dirty="0"/>
              <a:t>                         4) </a:t>
            </a:r>
            <a:r>
              <a:rPr lang="ko-KR" altLang="en-US" sz="1100" dirty="0"/>
              <a:t>변호사 그룹</a:t>
            </a:r>
            <a:endParaRPr lang="en-US" altLang="ko-KR" sz="1100" dirty="0"/>
          </a:p>
          <a:p>
            <a:pPr>
              <a:lnSpc>
                <a:spcPct val="120000"/>
              </a:lnSpc>
            </a:pPr>
            <a:r>
              <a:rPr lang="ko-KR" altLang="en-US" sz="1100" dirty="0"/>
              <a:t>부르키나파소는 언론인과 변호사 등 </a:t>
            </a:r>
            <a:r>
              <a:rPr lang="en-US" altLang="ko-KR" sz="1100" dirty="0"/>
              <a:t>7</a:t>
            </a:r>
            <a:r>
              <a:rPr lang="ko-KR" altLang="en-US" sz="1100" dirty="0"/>
              <a:t>명의 팀과 함께 참석</a:t>
            </a:r>
            <a:endParaRPr lang="en-US" altLang="ko-KR" sz="1100" dirty="0"/>
          </a:p>
          <a:p>
            <a:pPr>
              <a:lnSpc>
                <a:spcPct val="120000"/>
              </a:lnSpc>
            </a:pPr>
            <a:r>
              <a:rPr lang="en-US" altLang="ko-KR" sz="1100" dirty="0"/>
              <a:t>77</a:t>
            </a:r>
            <a:r>
              <a:rPr lang="ko-KR" altLang="en-US" sz="1100" dirty="0"/>
              <a:t>명이 선언문에 서명</a:t>
            </a:r>
          </a:p>
        </p:txBody>
      </p:sp>
      <p:pic>
        <p:nvPicPr>
          <p:cNvPr id="8" name="그림 7" descr="의류, 텍스트, 인간의 얼굴, 스크린샷이(가) 표시된 사진&#10;&#10;자동 생성된 설명">
            <a:extLst>
              <a:ext uri="{FF2B5EF4-FFF2-40B4-BE49-F238E27FC236}">
                <a16:creationId xmlns:a16="http://schemas.microsoft.com/office/drawing/2014/main" id="{21ADA8C1-BC5C-1648-CCE9-3E679AD3AC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04688" y="2130725"/>
            <a:ext cx="2787312" cy="3729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070841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284D247-08B7-3EE7-2667-9B75BF0A1A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ko-KR" altLang="en-US" sz="2400" dirty="0"/>
              <a:t>아프리카의 군사 쿠데타</a:t>
            </a:r>
            <a:r>
              <a:rPr lang="en-US" altLang="ko-KR" sz="2400" dirty="0"/>
              <a:t>: </a:t>
            </a:r>
            <a:r>
              <a:rPr lang="ko-KR" altLang="en-US" sz="2400" dirty="0"/>
              <a:t>최근 급증에 대한 </a:t>
            </a:r>
            <a:r>
              <a:rPr lang="en-US" altLang="ko-KR" sz="2400" dirty="0"/>
              <a:t>WWR </a:t>
            </a:r>
            <a:r>
              <a:rPr lang="ko-KR" altLang="en-US" sz="2400" dirty="0"/>
              <a:t>보고서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4B071027-3C97-E820-0364-F35A89DC874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12900" y="2332649"/>
            <a:ext cx="5003560" cy="3991951"/>
          </a:xfrm>
        </p:spPr>
        <p:txBody>
          <a:bodyPr>
            <a:normAutofit fontScale="62500" lnSpcReduction="20000"/>
          </a:bodyPr>
          <a:lstStyle/>
          <a:p>
            <a:pPr algn="just">
              <a:lnSpc>
                <a:spcPct val="120000"/>
              </a:lnSpc>
            </a:pPr>
            <a:r>
              <a:rPr lang="ko-KR" altLang="en-US" dirty="0"/>
              <a:t>아프리카 국가들이 특히 군사 쿠데타에 취약한가요</a:t>
            </a:r>
            <a:r>
              <a:rPr lang="en-US" altLang="ko-KR" dirty="0"/>
              <a:t>? </a:t>
            </a:r>
            <a:r>
              <a:rPr lang="ko-KR" altLang="en-US" dirty="0"/>
              <a:t>그렇다면 그 이유는 무엇입니까</a:t>
            </a:r>
            <a:r>
              <a:rPr lang="en-US" altLang="ko-KR" dirty="0"/>
              <a:t>? </a:t>
            </a:r>
            <a:r>
              <a:rPr lang="ko-KR" altLang="en-US" dirty="0"/>
              <a:t>원인은 무엇이며 결과는 무엇입니까</a:t>
            </a:r>
            <a:r>
              <a:rPr lang="en-US" altLang="ko-KR" dirty="0"/>
              <a:t>? </a:t>
            </a:r>
            <a:r>
              <a:rPr lang="ko-KR" altLang="en-US" dirty="0"/>
              <a:t>이러한 질문은 최근 가봉</a:t>
            </a:r>
            <a:r>
              <a:rPr lang="en-US" altLang="ko-KR" dirty="0"/>
              <a:t>(2023</a:t>
            </a:r>
            <a:r>
              <a:rPr lang="ko-KR" altLang="en-US" dirty="0"/>
              <a:t>년 </a:t>
            </a:r>
            <a:r>
              <a:rPr lang="en-US" altLang="ko-KR" dirty="0"/>
              <a:t>8</a:t>
            </a:r>
            <a:r>
              <a:rPr lang="ko-KR" altLang="en-US" dirty="0"/>
              <a:t>월 </a:t>
            </a:r>
            <a:r>
              <a:rPr lang="en-US" altLang="ko-KR" dirty="0"/>
              <a:t>30</a:t>
            </a:r>
            <a:r>
              <a:rPr lang="ko-KR" altLang="en-US" dirty="0"/>
              <a:t>일</a:t>
            </a:r>
            <a:r>
              <a:rPr lang="en-US" altLang="ko-KR" dirty="0"/>
              <a:t>)</a:t>
            </a:r>
            <a:r>
              <a:rPr lang="ko-KR" altLang="en-US" dirty="0"/>
              <a:t>과 니제르</a:t>
            </a:r>
            <a:r>
              <a:rPr lang="en-US" altLang="ko-KR" dirty="0"/>
              <a:t>(2023</a:t>
            </a:r>
            <a:r>
              <a:rPr lang="ko-KR" altLang="en-US" dirty="0"/>
              <a:t>년 </a:t>
            </a:r>
            <a:r>
              <a:rPr lang="en-US" altLang="ko-KR" dirty="0"/>
              <a:t>7</a:t>
            </a:r>
            <a:r>
              <a:rPr lang="ko-KR" altLang="en-US" dirty="0"/>
              <a:t>월 </a:t>
            </a:r>
            <a:r>
              <a:rPr lang="en-US" altLang="ko-KR" dirty="0"/>
              <a:t>26</a:t>
            </a:r>
            <a:r>
              <a:rPr lang="ko-KR" altLang="en-US" dirty="0"/>
              <a:t>일</a:t>
            </a:r>
            <a:r>
              <a:rPr lang="en-US" altLang="ko-KR" dirty="0"/>
              <a:t>)</a:t>
            </a:r>
            <a:r>
              <a:rPr lang="ko-KR" altLang="en-US" dirty="0"/>
              <a:t>에서 발생한 쿠데타 이후 연구 전문가들에 의해 논의되고 있습니다</a:t>
            </a:r>
            <a:r>
              <a:rPr lang="en-US" altLang="ko-KR" dirty="0"/>
              <a:t>. </a:t>
            </a:r>
          </a:p>
          <a:p>
            <a:pPr algn="just">
              <a:lnSpc>
                <a:spcPct val="120000"/>
              </a:lnSpc>
            </a:pPr>
            <a:r>
              <a:rPr lang="ko-KR" altLang="en-US" dirty="0"/>
              <a:t>오픈도어는 당연히 쿠데타 성공 이후 기독교 공동체에</a:t>
            </a:r>
            <a:r>
              <a:rPr lang="en-US" altLang="ko-KR" dirty="0"/>
              <a:t> </a:t>
            </a:r>
            <a:r>
              <a:rPr lang="ko-KR" altLang="en-US" dirty="0"/>
              <a:t>어떤 변화가 있는지에 관심이 있습니다</a:t>
            </a:r>
            <a:r>
              <a:rPr lang="en-US" altLang="ko-KR" dirty="0"/>
              <a:t>. </a:t>
            </a:r>
            <a:r>
              <a:rPr lang="ko-KR" altLang="en-US" dirty="0"/>
              <a:t>일반적으로 군사 정권이 비판을 싫어 하고</a:t>
            </a:r>
            <a:r>
              <a:rPr lang="en-US" altLang="ko-KR" dirty="0"/>
              <a:t>,</a:t>
            </a:r>
            <a:r>
              <a:rPr lang="ko-KR" altLang="en-US" dirty="0"/>
              <a:t> 종교의 자유를 포함한 기타 자유를 억압하는 권위주의 정권으로 전환하는 경우가 많다는 것은 잘 알려져 있습니다</a:t>
            </a:r>
            <a:r>
              <a:rPr lang="en-US" altLang="ko-KR" dirty="0"/>
              <a:t>. </a:t>
            </a:r>
            <a:r>
              <a:rPr lang="ko-KR" altLang="en-US" dirty="0"/>
              <a:t>이러한 상황에서는 기독교인의 권리가 짓밟힐 가능성이 높습니다</a:t>
            </a:r>
            <a:r>
              <a:rPr lang="en-US" altLang="ko-KR" dirty="0"/>
              <a:t>.</a:t>
            </a:r>
            <a:r>
              <a:rPr lang="ko-KR" altLang="en-US" dirty="0"/>
              <a:t>이 짧은 보고서는 다섯 가지 중요한 질문을 탐구합니다</a:t>
            </a:r>
            <a:r>
              <a:rPr lang="en-US" altLang="ko-KR" dirty="0"/>
              <a:t>.</a:t>
            </a:r>
          </a:p>
          <a:p>
            <a:pPr algn="just">
              <a:lnSpc>
                <a:spcPct val="120000"/>
              </a:lnSpc>
            </a:pPr>
            <a:r>
              <a:rPr lang="ko-KR" altLang="en-US" dirty="0"/>
              <a:t>최근 아프리카에서 다시 일어나는 군사 쿠데타를 하나의 추세로 분류할 수 있을까</a:t>
            </a:r>
            <a:r>
              <a:rPr lang="en-US" altLang="ko-KR" dirty="0"/>
              <a:t>?</a:t>
            </a:r>
          </a:p>
          <a:p>
            <a:pPr algn="just">
              <a:lnSpc>
                <a:spcPct val="120000"/>
              </a:lnSpc>
            </a:pPr>
            <a:r>
              <a:rPr lang="ko-KR" altLang="en-US" dirty="0"/>
              <a:t>군인들이 쿠데타를 선동하도록 동기를 부여하는 근본적인 요인은 무엇입니까</a:t>
            </a:r>
            <a:r>
              <a:rPr lang="en-US" altLang="ko-KR" dirty="0"/>
              <a:t>?</a:t>
            </a:r>
          </a:p>
          <a:p>
            <a:pPr algn="just">
              <a:lnSpc>
                <a:spcPct val="120000"/>
              </a:lnSpc>
            </a:pPr>
            <a:r>
              <a:rPr lang="ko-KR" altLang="en-US" dirty="0"/>
              <a:t>이러한 개입을 촉발하는 사회 정치적 또는 경제적 조건은 무엇입니까</a:t>
            </a:r>
            <a:r>
              <a:rPr lang="en-US" altLang="ko-KR" dirty="0"/>
              <a:t>?</a:t>
            </a:r>
          </a:p>
          <a:p>
            <a:pPr algn="just">
              <a:lnSpc>
                <a:spcPct val="120000"/>
              </a:lnSpc>
            </a:pPr>
            <a:r>
              <a:rPr lang="ko-KR" altLang="en-US" dirty="0"/>
              <a:t>이러한 현상은 거버넌스 상태와 민주적 제도에 어떤 영향을 미치나요</a:t>
            </a:r>
            <a:r>
              <a:rPr lang="en-US" altLang="ko-KR" dirty="0"/>
              <a:t>?</a:t>
            </a:r>
          </a:p>
          <a:p>
            <a:pPr algn="just">
              <a:lnSpc>
                <a:spcPct val="120000"/>
              </a:lnSpc>
            </a:pPr>
            <a:r>
              <a:rPr lang="ko-KR" altLang="en-US" dirty="0"/>
              <a:t>이러한 군사적 개입으로 피해를 입은 국가의 기독교 공동체는 어떤 영향을 받습니까</a:t>
            </a:r>
            <a:r>
              <a:rPr lang="en-US" altLang="ko-KR" dirty="0"/>
              <a:t>?</a:t>
            </a:r>
            <a:endParaRPr lang="ko-KR" altLang="en-US" dirty="0"/>
          </a:p>
        </p:txBody>
      </p:sp>
      <p:sp>
        <p:nvSpPr>
          <p:cNvPr id="6" name="텍스트 개체 틀 5">
            <a:extLst>
              <a:ext uri="{FF2B5EF4-FFF2-40B4-BE49-F238E27FC236}">
                <a16:creationId xmlns:a16="http://schemas.microsoft.com/office/drawing/2014/main" id="{CFEA27AB-D03D-F4C1-27FE-75228649F81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308164" y="2332649"/>
            <a:ext cx="3265562" cy="3529013"/>
          </a:xfrm>
        </p:spPr>
        <p:txBody>
          <a:bodyPr/>
          <a:lstStyle/>
          <a:p>
            <a:endParaRPr lang="ko-KR" altLang="en-US" dirty="0"/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0AFDE1A0-6C94-9D98-6FBE-8577461E16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ko-KR" altLang="ko-KR" dirty="0"/>
              <a:t>20</a:t>
            </a:r>
            <a:r>
              <a:rPr lang="en-US" altLang="ko-KR" dirty="0"/>
              <a:t>23-10-31</a:t>
            </a:r>
            <a:endParaRPr lang="ko-KR" altLang="ko-KR" dirty="0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9E6660AE-8A1E-C62C-6DAF-1C5240F470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ko-KR" altLang="en-US" noProof="0"/>
              <a:t>프레젠테이션 제목</a:t>
            </a:r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B6F573D1-54D9-ACFE-16C3-32D9F6793C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>
              <a:defRPr/>
            </a:pPr>
            <a:fld id="{73B850FF-6169-4056-8077-06FFA93A5366}" type="slidenum">
              <a:rPr lang="en-US" altLang="ko-KR" noProof="0" smtClean="0"/>
              <a:pPr rtl="0">
                <a:defRPr/>
              </a:pPr>
              <a:t>18</a:t>
            </a:fld>
            <a:endParaRPr lang="ko-KR" altLang="en-US" noProof="0"/>
          </a:p>
        </p:txBody>
      </p:sp>
      <p:pic>
        <p:nvPicPr>
          <p:cNvPr id="11" name="그림 10" descr="지도, 텍스트, 아틀라스이(가) 표시된 사진&#10;&#10;자동 생성된 설명">
            <a:extLst>
              <a:ext uri="{FF2B5EF4-FFF2-40B4-BE49-F238E27FC236}">
                <a16:creationId xmlns:a16="http://schemas.microsoft.com/office/drawing/2014/main" id="{A047F11B-20B1-4086-5962-04C3297F02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70271" y="2329132"/>
            <a:ext cx="3265562" cy="3529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319096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F1EABE9-782E-D426-CB7D-2AF97B8AE5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2800" dirty="0"/>
              <a:t>2. </a:t>
            </a:r>
            <a:r>
              <a:rPr lang="ko-KR" altLang="en-US" sz="2800" dirty="0"/>
              <a:t>최근 군사쿠데타가 부활하는 추세인가요</a:t>
            </a:r>
            <a:r>
              <a:rPr lang="en-US" altLang="ko-KR" sz="2800" dirty="0"/>
              <a:t>?</a:t>
            </a:r>
            <a:endParaRPr lang="ko-KR" altLang="en-US" sz="2800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AB2E47B2-029E-EC04-9279-1495F8CDFB2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>
            <a:normAutofit fontScale="70000" lnSpcReduction="20000"/>
          </a:bodyPr>
          <a:lstStyle/>
          <a:p>
            <a:pPr>
              <a:lnSpc>
                <a:spcPct val="120000"/>
              </a:lnSpc>
            </a:pPr>
            <a:r>
              <a:rPr lang="en-US" altLang="ko-KR" dirty="0"/>
              <a:t>2023</a:t>
            </a:r>
            <a:r>
              <a:rPr lang="ko-KR" altLang="en-US" dirty="0"/>
              <a:t>년 </a:t>
            </a:r>
            <a:r>
              <a:rPr lang="en-US" altLang="ko-KR" dirty="0"/>
              <a:t>8</a:t>
            </a:r>
            <a:r>
              <a:rPr lang="ko-KR" altLang="en-US" dirty="0"/>
              <a:t>월 </a:t>
            </a:r>
            <a:r>
              <a:rPr lang="en-US" altLang="ko-KR" dirty="0"/>
              <a:t>30</a:t>
            </a:r>
            <a:r>
              <a:rPr lang="ko-KR" altLang="en-US" dirty="0"/>
              <a:t>일 가봉</a:t>
            </a:r>
            <a:r>
              <a:rPr lang="en-US" altLang="ko-KR" dirty="0"/>
              <a:t>, </a:t>
            </a:r>
            <a:r>
              <a:rPr lang="ko-KR" altLang="en-US" b="0" i="0" dirty="0">
                <a:solidFill>
                  <a:srgbClr val="000000"/>
                </a:solidFill>
                <a:effectLst/>
                <a:latin typeface="Spoqa Han Sans Neo"/>
              </a:rPr>
              <a:t>알리 봉고 </a:t>
            </a:r>
            <a:r>
              <a:rPr lang="ko-KR" altLang="en-US" b="0" i="0" dirty="0" err="1">
                <a:solidFill>
                  <a:srgbClr val="000000"/>
                </a:solidFill>
                <a:effectLst/>
                <a:latin typeface="Spoqa Han Sans Neo"/>
              </a:rPr>
              <a:t>온딤바</a:t>
            </a:r>
            <a:r>
              <a:rPr lang="en-US" altLang="ko-KR" b="0" i="0" dirty="0">
                <a:solidFill>
                  <a:srgbClr val="000000"/>
                </a:solidFill>
                <a:effectLst/>
                <a:latin typeface="Spoqa Han Sans Neo"/>
              </a:rPr>
              <a:t>(64) </a:t>
            </a:r>
            <a:r>
              <a:rPr lang="ko-KR" altLang="en-US" b="0" i="0" dirty="0">
                <a:solidFill>
                  <a:srgbClr val="000000"/>
                </a:solidFill>
                <a:effectLst/>
                <a:latin typeface="Spoqa Han Sans Neo"/>
              </a:rPr>
              <a:t>대통령의 </a:t>
            </a:r>
            <a:r>
              <a:rPr lang="en-US" altLang="ko-KR" b="0" i="0" dirty="0">
                <a:solidFill>
                  <a:srgbClr val="000000"/>
                </a:solidFill>
                <a:effectLst/>
                <a:latin typeface="Spoqa Han Sans Neo"/>
              </a:rPr>
              <a:t>3</a:t>
            </a:r>
            <a:r>
              <a:rPr lang="ko-KR" altLang="en-US" b="0" i="0" dirty="0">
                <a:solidFill>
                  <a:srgbClr val="000000"/>
                </a:solidFill>
                <a:effectLst/>
                <a:latin typeface="Spoqa Han Sans Neo"/>
              </a:rPr>
              <a:t>연임 확정 후 쿠데타가 발발</a:t>
            </a:r>
            <a:endParaRPr lang="en-US" altLang="ko-KR" b="0" i="0" dirty="0">
              <a:solidFill>
                <a:srgbClr val="000000"/>
              </a:solidFill>
              <a:effectLst/>
              <a:latin typeface="Spoqa Han Sans Neo"/>
            </a:endParaRPr>
          </a:p>
          <a:p>
            <a:pPr>
              <a:lnSpc>
                <a:spcPct val="120000"/>
              </a:lnSpc>
            </a:pPr>
            <a:r>
              <a:rPr lang="en-US" altLang="ko-KR" dirty="0">
                <a:solidFill>
                  <a:srgbClr val="000000"/>
                </a:solidFill>
                <a:latin typeface="Spoqa Han Sans Neo"/>
              </a:rPr>
              <a:t>2023</a:t>
            </a:r>
            <a:r>
              <a:rPr lang="ko-KR" altLang="en-US" dirty="0">
                <a:solidFill>
                  <a:srgbClr val="000000"/>
                </a:solidFill>
                <a:latin typeface="Spoqa Han Sans Neo"/>
              </a:rPr>
              <a:t>년 </a:t>
            </a:r>
            <a:r>
              <a:rPr lang="en-US" altLang="ko-KR" dirty="0">
                <a:solidFill>
                  <a:srgbClr val="000000"/>
                </a:solidFill>
                <a:latin typeface="Spoqa Han Sans Neo"/>
              </a:rPr>
              <a:t>7</a:t>
            </a:r>
            <a:r>
              <a:rPr lang="ko-KR" altLang="en-US" dirty="0">
                <a:solidFill>
                  <a:srgbClr val="000000"/>
                </a:solidFill>
                <a:latin typeface="Spoqa Han Sans Neo"/>
              </a:rPr>
              <a:t>월 </a:t>
            </a:r>
            <a:r>
              <a:rPr lang="en-US" altLang="ko-KR" dirty="0">
                <a:solidFill>
                  <a:srgbClr val="000000"/>
                </a:solidFill>
                <a:latin typeface="Spoqa Han Sans Neo"/>
              </a:rPr>
              <a:t>26</a:t>
            </a:r>
            <a:r>
              <a:rPr lang="ko-KR" altLang="en-US" dirty="0">
                <a:solidFill>
                  <a:srgbClr val="000000"/>
                </a:solidFill>
                <a:latin typeface="Spoqa Han Sans Neo"/>
              </a:rPr>
              <a:t>일 니제르</a:t>
            </a:r>
            <a:r>
              <a:rPr lang="en-US" altLang="ko-KR" dirty="0">
                <a:solidFill>
                  <a:srgbClr val="000000"/>
                </a:solidFill>
                <a:latin typeface="Spoqa Han Sans Neo"/>
              </a:rPr>
              <a:t>, </a:t>
            </a:r>
            <a:r>
              <a:rPr lang="ko-KR" altLang="en-US" i="0" dirty="0">
                <a:solidFill>
                  <a:srgbClr val="666666"/>
                </a:solidFill>
                <a:effectLst/>
                <a:latin typeface="Dotum sans-serif"/>
              </a:rPr>
              <a:t>모하메드 </a:t>
            </a:r>
            <a:r>
              <a:rPr lang="ko-KR" altLang="en-US" i="0" dirty="0" err="1">
                <a:solidFill>
                  <a:srgbClr val="666666"/>
                </a:solidFill>
                <a:effectLst/>
                <a:latin typeface="Dotum sans-serif"/>
              </a:rPr>
              <a:t>바줌</a:t>
            </a:r>
            <a:r>
              <a:rPr lang="ko-KR" altLang="en-US" i="0" dirty="0">
                <a:solidFill>
                  <a:srgbClr val="666666"/>
                </a:solidFill>
                <a:effectLst/>
                <a:latin typeface="Dotum sans-serif"/>
              </a:rPr>
              <a:t> 대통령 축출</a:t>
            </a:r>
            <a:endParaRPr lang="en-US" altLang="ko-KR" dirty="0"/>
          </a:p>
          <a:p>
            <a:pPr>
              <a:lnSpc>
                <a:spcPct val="120000"/>
              </a:lnSpc>
            </a:pPr>
            <a:r>
              <a:rPr lang="en-US" altLang="ko-KR" dirty="0"/>
              <a:t>2022</a:t>
            </a:r>
            <a:r>
              <a:rPr lang="ko-KR" altLang="en-US" dirty="0"/>
              <a:t>년 </a:t>
            </a:r>
            <a:r>
              <a:rPr lang="en-US" altLang="ko-KR" dirty="0"/>
              <a:t>12</a:t>
            </a:r>
            <a:r>
              <a:rPr lang="ko-KR" altLang="en-US" dirty="0"/>
              <a:t>월 </a:t>
            </a:r>
            <a:r>
              <a:rPr lang="en-US" altLang="ko-KR" dirty="0"/>
              <a:t>21</a:t>
            </a:r>
            <a:r>
              <a:rPr lang="ko-KR" altLang="en-US" dirty="0"/>
              <a:t>일</a:t>
            </a:r>
            <a:r>
              <a:rPr lang="en-US" altLang="ko-KR" dirty="0"/>
              <a:t> </a:t>
            </a:r>
            <a:r>
              <a:rPr lang="ko-KR" altLang="en-US" dirty="0"/>
              <a:t>감비아</a:t>
            </a:r>
            <a:endParaRPr lang="en-US" altLang="ko-KR" dirty="0"/>
          </a:p>
          <a:p>
            <a:pPr>
              <a:lnSpc>
                <a:spcPct val="120000"/>
              </a:lnSpc>
            </a:pPr>
            <a:r>
              <a:rPr lang="en-US" altLang="ko-KR" dirty="0"/>
              <a:t>2022</a:t>
            </a:r>
            <a:r>
              <a:rPr lang="ko-KR" altLang="en-US" dirty="0"/>
              <a:t>년 </a:t>
            </a:r>
            <a:r>
              <a:rPr lang="en-US" altLang="ko-KR" dirty="0"/>
              <a:t>2</a:t>
            </a:r>
            <a:r>
              <a:rPr lang="ko-KR" altLang="en-US" dirty="0"/>
              <a:t>월 </a:t>
            </a:r>
            <a:r>
              <a:rPr lang="en-US" altLang="ko-KR" dirty="0"/>
              <a:t>2</a:t>
            </a:r>
            <a:r>
              <a:rPr lang="ko-KR" altLang="en-US" dirty="0"/>
              <a:t>일 </a:t>
            </a:r>
            <a:r>
              <a:rPr lang="ko-KR" altLang="en-US" dirty="0" err="1"/>
              <a:t>브르키나</a:t>
            </a:r>
            <a:r>
              <a:rPr lang="ko-KR" altLang="en-US" dirty="0"/>
              <a:t> </a:t>
            </a:r>
            <a:r>
              <a:rPr lang="ko-KR" altLang="en-US" dirty="0" err="1"/>
              <a:t>파소</a:t>
            </a:r>
            <a:r>
              <a:rPr lang="en-US" altLang="ko-KR" dirty="0"/>
              <a:t>, </a:t>
            </a:r>
            <a:r>
              <a:rPr lang="ko-KR" altLang="en-US" dirty="0"/>
              <a:t>기니 비사우</a:t>
            </a:r>
            <a:endParaRPr lang="en-US" altLang="ko-KR" dirty="0"/>
          </a:p>
          <a:p>
            <a:pPr>
              <a:lnSpc>
                <a:spcPct val="120000"/>
              </a:lnSpc>
            </a:pPr>
            <a:r>
              <a:rPr lang="en-US" altLang="ko-KR" dirty="0"/>
              <a:t>2021</a:t>
            </a:r>
            <a:r>
              <a:rPr lang="ko-KR" altLang="en-US" dirty="0"/>
              <a:t>년 </a:t>
            </a:r>
            <a:r>
              <a:rPr lang="en-US" altLang="ko-KR" dirty="0"/>
              <a:t>6</a:t>
            </a:r>
            <a:r>
              <a:rPr lang="ko-KR" altLang="en-US" dirty="0"/>
              <a:t>번의 쿠데타 시도</a:t>
            </a:r>
            <a:r>
              <a:rPr lang="en-US" altLang="ko-KR" dirty="0"/>
              <a:t>(4</a:t>
            </a:r>
            <a:r>
              <a:rPr lang="ko-KR" altLang="en-US" dirty="0"/>
              <a:t>회 성공</a:t>
            </a:r>
            <a:r>
              <a:rPr lang="en-US" altLang="ko-KR" dirty="0"/>
              <a:t>)</a:t>
            </a:r>
          </a:p>
          <a:p>
            <a:pPr>
              <a:lnSpc>
                <a:spcPct val="120000"/>
              </a:lnSpc>
            </a:pPr>
            <a:r>
              <a:rPr lang="en-US" altLang="ko-KR" dirty="0"/>
              <a:t>2021</a:t>
            </a:r>
            <a:r>
              <a:rPr lang="ko-KR" altLang="en-US" dirty="0"/>
              <a:t>년 </a:t>
            </a:r>
            <a:r>
              <a:rPr lang="en-US" altLang="ko-KR" dirty="0"/>
              <a:t>10</a:t>
            </a:r>
            <a:r>
              <a:rPr lang="ko-KR" altLang="en-US" dirty="0"/>
              <a:t>월 수단의 </a:t>
            </a:r>
            <a:r>
              <a:rPr lang="en-US" altLang="ko-KR" dirty="0"/>
              <a:t>2</a:t>
            </a:r>
            <a:r>
              <a:rPr lang="ko-KR" altLang="en-US" dirty="0"/>
              <a:t>차 쿠데타 군부의 전권 장악</a:t>
            </a:r>
            <a:endParaRPr lang="en-US" altLang="ko-KR" dirty="0"/>
          </a:p>
          <a:p>
            <a:pPr>
              <a:lnSpc>
                <a:spcPct val="120000"/>
              </a:lnSpc>
            </a:pPr>
            <a:r>
              <a:rPr lang="en-US" altLang="ko-KR" dirty="0"/>
              <a:t>2019</a:t>
            </a:r>
            <a:r>
              <a:rPr lang="ko-KR" altLang="en-US" dirty="0"/>
              <a:t>년 </a:t>
            </a:r>
            <a:r>
              <a:rPr lang="en-US" altLang="ko-KR" dirty="0"/>
              <a:t>4</a:t>
            </a:r>
            <a:r>
              <a:rPr lang="ko-KR" altLang="en-US" dirty="0"/>
              <a:t>월 수단 오마르 알 </a:t>
            </a:r>
            <a:r>
              <a:rPr lang="ko-KR" altLang="en-US" dirty="0" err="1"/>
              <a:t>바시르</a:t>
            </a:r>
            <a:r>
              <a:rPr lang="en-US" altLang="ko-KR" dirty="0"/>
              <a:t>(</a:t>
            </a:r>
            <a:r>
              <a:rPr lang="ko-KR" altLang="en-US" dirty="0"/>
              <a:t>장기집권</a:t>
            </a:r>
            <a:r>
              <a:rPr lang="en-US" altLang="ko-KR" dirty="0"/>
              <a:t>)</a:t>
            </a:r>
            <a:r>
              <a:rPr lang="ko-KR" altLang="en-US" dirty="0"/>
              <a:t> 제거</a:t>
            </a:r>
            <a:endParaRPr lang="en-US" altLang="ko-KR" dirty="0"/>
          </a:p>
          <a:p>
            <a:pPr>
              <a:lnSpc>
                <a:spcPct val="120000"/>
              </a:lnSpc>
            </a:pPr>
            <a:r>
              <a:rPr lang="ko-KR" altLang="en-US" dirty="0"/>
              <a:t>아프리카 연합의 평화 및 안전 보장 이사회 의장인 </a:t>
            </a:r>
            <a:r>
              <a:rPr lang="ko-KR" altLang="en-US" dirty="0" err="1"/>
              <a:t>방콜레</a:t>
            </a:r>
            <a:r>
              <a:rPr lang="ko-KR" altLang="en-US" dirty="0"/>
              <a:t> </a:t>
            </a:r>
            <a:r>
              <a:rPr lang="ko-KR" altLang="en-US" dirty="0" err="1"/>
              <a:t>아데오예</a:t>
            </a:r>
            <a:r>
              <a:rPr lang="en-US" altLang="ko-KR" dirty="0"/>
              <a:t>(Bankole Adeoye): </a:t>
            </a:r>
            <a:r>
              <a:rPr lang="ko-KR" altLang="en-US" dirty="0"/>
              <a:t>아프리카 연합 역사상 </a:t>
            </a:r>
            <a:r>
              <a:rPr lang="en-US" altLang="ko-KR" dirty="0"/>
              <a:t>1</a:t>
            </a:r>
            <a:r>
              <a:rPr lang="ko-KR" altLang="en-US" dirty="0"/>
              <a:t>년 또는 </a:t>
            </a:r>
            <a:r>
              <a:rPr lang="en-US" altLang="ko-KR" dirty="0"/>
              <a:t>12</a:t>
            </a:r>
            <a:r>
              <a:rPr lang="ko-KR" altLang="en-US" dirty="0"/>
              <a:t>개월 기간 내에 </a:t>
            </a:r>
            <a:r>
              <a:rPr lang="en-US" altLang="ko-KR" dirty="0"/>
              <a:t>4</a:t>
            </a:r>
            <a:r>
              <a:rPr lang="ko-KR" altLang="en-US" dirty="0"/>
              <a:t>개 국가 정권이 정지된 것을 본 적이 없습니다</a:t>
            </a:r>
            <a:r>
              <a:rPr lang="en-US" altLang="ko-KR" dirty="0"/>
              <a:t>.”</a:t>
            </a:r>
          </a:p>
        </p:txBody>
      </p:sp>
      <p:sp>
        <p:nvSpPr>
          <p:cNvPr id="6" name="텍스트 개체 틀 5">
            <a:extLst>
              <a:ext uri="{FF2B5EF4-FFF2-40B4-BE49-F238E27FC236}">
                <a16:creationId xmlns:a16="http://schemas.microsoft.com/office/drawing/2014/main" id="{C24C0579-FBF4-10A7-B66D-CAD5ED15CF8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>
            <a:normAutofit fontScale="70000" lnSpcReduction="20000"/>
          </a:bodyPr>
          <a:lstStyle/>
          <a:p>
            <a:pPr algn="just">
              <a:lnSpc>
                <a:spcPct val="120000"/>
              </a:lnSpc>
            </a:pPr>
            <a:r>
              <a:rPr lang="ko-KR" altLang="en-US" dirty="0"/>
              <a:t>미국 연구원 </a:t>
            </a:r>
            <a:r>
              <a:rPr lang="en-US" altLang="ko-KR" dirty="0"/>
              <a:t>Jonathan Powell</a:t>
            </a:r>
            <a:r>
              <a:rPr lang="ko-KR" altLang="en-US" dirty="0"/>
              <a:t>과 </a:t>
            </a:r>
            <a:r>
              <a:rPr lang="en-US" altLang="ko-KR" dirty="0"/>
              <a:t>Clayton </a:t>
            </a:r>
            <a:r>
              <a:rPr lang="en-US" altLang="ko-KR" dirty="0" err="1"/>
              <a:t>Thyne</a:t>
            </a:r>
            <a:r>
              <a:rPr lang="ko-KR" altLang="en-US" dirty="0"/>
              <a:t>의 연구에 의하면</a:t>
            </a:r>
            <a:r>
              <a:rPr lang="en-US" altLang="ko-KR" dirty="0"/>
              <a:t>, </a:t>
            </a:r>
            <a:r>
              <a:rPr lang="ko-KR" altLang="en-US" dirty="0"/>
              <a:t>아프리카에서는 </a:t>
            </a:r>
            <a:r>
              <a:rPr lang="en-US" altLang="ko-KR" dirty="0"/>
              <a:t>1950</a:t>
            </a:r>
            <a:r>
              <a:rPr lang="ko-KR" altLang="en-US" dirty="0"/>
              <a:t>년대 이후 </a:t>
            </a:r>
            <a:r>
              <a:rPr lang="en-US" altLang="ko-KR" dirty="0"/>
              <a:t>200</a:t>
            </a:r>
            <a:r>
              <a:rPr lang="ko-KR" altLang="en-US" dirty="0"/>
              <a:t>회 이상의 쿠데타 시도가 목격되었으며</a:t>
            </a:r>
            <a:r>
              <a:rPr lang="en-US" altLang="ko-KR" dirty="0"/>
              <a:t>, </a:t>
            </a:r>
            <a:r>
              <a:rPr lang="ko-KR" altLang="en-US" dirty="0"/>
              <a:t>그 시도 중 약 절반이 성공했습니다</a:t>
            </a:r>
            <a:r>
              <a:rPr lang="en-US" altLang="ko-KR" dirty="0"/>
              <a:t>(TRT World, 2023</a:t>
            </a:r>
            <a:r>
              <a:rPr lang="ko-KR" altLang="en-US" dirty="0"/>
              <a:t>년 </a:t>
            </a:r>
            <a:r>
              <a:rPr lang="en-US" altLang="ko-KR" dirty="0"/>
              <a:t>8</a:t>
            </a:r>
            <a:r>
              <a:rPr lang="ko-KR" altLang="en-US" dirty="0"/>
              <a:t>월</a:t>
            </a:r>
            <a:r>
              <a:rPr lang="en-US" altLang="ko-KR" dirty="0"/>
              <a:t>).</a:t>
            </a:r>
            <a:r>
              <a:rPr lang="ko-KR" altLang="en-US" dirty="0"/>
              <a:t> </a:t>
            </a:r>
            <a:endParaRPr lang="en-US" altLang="ko-KR" dirty="0"/>
          </a:p>
          <a:p>
            <a:pPr algn="just">
              <a:lnSpc>
                <a:spcPct val="120000"/>
              </a:lnSpc>
            </a:pPr>
            <a:r>
              <a:rPr lang="ko-KR" altLang="en-US" dirty="0"/>
              <a:t>미국의 연구에서 볼 수 있듯이 </a:t>
            </a:r>
            <a:r>
              <a:rPr lang="en-US" altLang="ko-KR" dirty="0"/>
              <a:t>2000</a:t>
            </a:r>
            <a:r>
              <a:rPr lang="ko-KR" altLang="en-US" dirty="0"/>
              <a:t>년 이후 쿠데타 빈도가 눈에 띄게 감소했습니다</a:t>
            </a:r>
            <a:r>
              <a:rPr lang="en-US" altLang="ko-KR" dirty="0"/>
              <a:t>. </a:t>
            </a:r>
            <a:r>
              <a:rPr lang="ko-KR" altLang="en-US" dirty="0"/>
              <a:t>그러나 최근 데이터는 이러한 감소가 역전되었음을 나타냅니다</a:t>
            </a:r>
            <a:r>
              <a:rPr lang="en-US" altLang="ko-KR" dirty="0"/>
              <a:t>. </a:t>
            </a:r>
            <a:r>
              <a:rPr lang="ko-KR" altLang="en-US" dirty="0"/>
              <a:t>예를 들어</a:t>
            </a:r>
            <a:r>
              <a:rPr lang="en-US" altLang="ko-KR" dirty="0"/>
              <a:t>, 2021</a:t>
            </a:r>
            <a:r>
              <a:rPr lang="ko-KR" altLang="en-US" dirty="0"/>
              <a:t>년에는 차드</a:t>
            </a:r>
            <a:r>
              <a:rPr lang="en-US" altLang="ko-KR" dirty="0"/>
              <a:t>, </a:t>
            </a:r>
            <a:r>
              <a:rPr lang="ko-KR" altLang="en-US" dirty="0"/>
              <a:t>말리</a:t>
            </a:r>
            <a:r>
              <a:rPr lang="en-US" altLang="ko-KR" dirty="0"/>
              <a:t>, </a:t>
            </a:r>
            <a:r>
              <a:rPr lang="ko-KR" altLang="en-US" dirty="0"/>
              <a:t>기니</a:t>
            </a:r>
            <a:r>
              <a:rPr lang="en-US" altLang="ko-KR" dirty="0"/>
              <a:t>, </a:t>
            </a:r>
            <a:r>
              <a:rPr lang="ko-KR" altLang="en-US" dirty="0"/>
              <a:t>수단</a:t>
            </a:r>
            <a:r>
              <a:rPr lang="en-US" altLang="ko-KR" dirty="0"/>
              <a:t>, </a:t>
            </a:r>
            <a:r>
              <a:rPr lang="ko-KR" altLang="en-US" dirty="0"/>
              <a:t>니제르에서 군사 개입이 있었고 </a:t>
            </a:r>
            <a:r>
              <a:rPr lang="en-US" altLang="ko-KR" dirty="0"/>
              <a:t>2022</a:t>
            </a:r>
            <a:r>
              <a:rPr lang="ko-KR" altLang="en-US" dirty="0"/>
              <a:t>년에는 부르키나파소에서 두 차례의 성공적인 쿠데타를 포함한 추가 시도가 있었습니다</a:t>
            </a:r>
            <a:r>
              <a:rPr lang="en-US" altLang="ko-KR" dirty="0"/>
              <a:t>(</a:t>
            </a:r>
            <a:r>
              <a:rPr lang="ko-KR" altLang="en-US" dirty="0"/>
              <a:t>아프리카 전략 연구 센터</a:t>
            </a:r>
            <a:r>
              <a:rPr lang="en-US" altLang="ko-KR" dirty="0"/>
              <a:t>, 2022</a:t>
            </a:r>
            <a:r>
              <a:rPr lang="ko-KR" altLang="en-US" dirty="0"/>
              <a:t>년 </a:t>
            </a:r>
            <a:r>
              <a:rPr lang="en-US" altLang="ko-KR" dirty="0"/>
              <a:t>10</a:t>
            </a:r>
            <a:r>
              <a:rPr lang="ko-KR" altLang="en-US" dirty="0"/>
              <a:t>월 </a:t>
            </a:r>
            <a:r>
              <a:rPr lang="en-US" altLang="ko-KR" dirty="0"/>
              <a:t>28</a:t>
            </a:r>
            <a:r>
              <a:rPr lang="ko-KR" altLang="en-US" dirty="0"/>
              <a:t>일</a:t>
            </a:r>
            <a:r>
              <a:rPr lang="en-US" altLang="ko-KR" dirty="0"/>
              <a:t>). </a:t>
            </a:r>
          </a:p>
          <a:p>
            <a:pPr algn="just">
              <a:lnSpc>
                <a:spcPct val="120000"/>
              </a:lnSpc>
            </a:pPr>
            <a:r>
              <a:rPr lang="ko-KR" altLang="en-US" dirty="0"/>
              <a:t>최근 가봉과 니제르에서 일어난 사건으로 확증된 이러한 군사 쿠데타 증가는 이러한 사건을 </a:t>
            </a:r>
            <a:r>
              <a:rPr lang="ko-KR" altLang="en-US" dirty="0" err="1"/>
              <a:t>재확산</a:t>
            </a:r>
            <a:r>
              <a:rPr lang="ko-KR" altLang="en-US" dirty="0"/>
              <a:t> 추세의 일부로 간주하는 실증적 근거를 제공하고 있습니다</a:t>
            </a:r>
            <a:r>
              <a:rPr lang="en-US" altLang="ko-KR" dirty="0"/>
              <a:t>.</a:t>
            </a:r>
            <a:endParaRPr lang="ko-KR" altLang="en-US" dirty="0"/>
          </a:p>
          <a:p>
            <a:endParaRPr lang="ko-KR" altLang="en-US" dirty="0"/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8C7EBA90-B8B2-BEBF-19FC-543A9C2D39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ko-KR" altLang="ko-KR" dirty="0"/>
              <a:t>20</a:t>
            </a:r>
            <a:r>
              <a:rPr lang="en-US" altLang="ko-KR" dirty="0"/>
              <a:t>23-10-31</a:t>
            </a:r>
            <a:endParaRPr lang="ko-KR" altLang="ko-KR" dirty="0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EB3F911A-66D7-C6B4-B605-A6189EEF68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ko-KR" altLang="en-US" noProof="0"/>
              <a:t>프레젠테이션 제목</a:t>
            </a:r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94141B59-A1CF-2BF0-5C87-4ED3F3A437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>
              <a:defRPr/>
            </a:pPr>
            <a:fld id="{73B850FF-6169-4056-8077-06FFA93A5366}" type="slidenum">
              <a:rPr lang="en-US" altLang="ko-KR" noProof="0" smtClean="0"/>
              <a:pPr rtl="0">
                <a:defRPr/>
              </a:pPr>
              <a:t>19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35247597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2EDE4F4-C3D1-F5C0-76C0-4A1E494536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ko-KR" sz="2800" dirty="0"/>
              <a:t>3. </a:t>
            </a:r>
            <a:r>
              <a:rPr lang="ko-KR" altLang="en-US" sz="2800" dirty="0"/>
              <a:t>쿠데타의 근본적인 요인은 무엇입니까</a:t>
            </a:r>
            <a:r>
              <a:rPr lang="en-US" altLang="ko-KR" sz="2800" dirty="0"/>
              <a:t>?</a:t>
            </a:r>
            <a:endParaRPr lang="ko-KR" altLang="en-US" sz="2800" dirty="0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21213D28-2B9E-9A76-885D-A535DFD810C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/>
          </a:bodyPr>
          <a:lstStyle/>
          <a:p>
            <a:r>
              <a:rPr lang="ko-KR" altLang="en-US" sz="1200" dirty="0">
                <a:solidFill>
                  <a:srgbClr val="0070C0"/>
                </a:solidFill>
              </a:rPr>
              <a:t>지역적 불만과 국제지정학적 문제가 복잡하게 얽혀 있는 양상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229947F2-FC67-09E4-0EAD-4B62C792FA8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12900" y="2579298"/>
            <a:ext cx="4306888" cy="3282364"/>
          </a:xfrm>
        </p:spPr>
        <p:txBody>
          <a:bodyPr>
            <a:normAutofit/>
          </a:bodyPr>
          <a:lstStyle/>
          <a:p>
            <a:pPr algn="just">
              <a:lnSpc>
                <a:spcPct val="120000"/>
              </a:lnSpc>
            </a:pPr>
            <a:r>
              <a:rPr lang="ko-KR" altLang="en-US" sz="1100" dirty="0"/>
              <a:t>제도적 부패</a:t>
            </a:r>
            <a:r>
              <a:rPr lang="en-US" altLang="ko-KR" sz="1100" dirty="0"/>
              <a:t>, </a:t>
            </a:r>
            <a:r>
              <a:rPr lang="ko-KR" altLang="en-US" sz="1100" dirty="0"/>
              <a:t>대중의 참정권 박탈</a:t>
            </a:r>
            <a:r>
              <a:rPr lang="en-US" altLang="ko-KR" sz="1100" dirty="0"/>
              <a:t>, </a:t>
            </a:r>
            <a:r>
              <a:rPr lang="ko-KR" altLang="en-US" sz="1100" dirty="0"/>
              <a:t>공공 서비스 제공 실패에 관한 사회적 불만이 종종 전조 역할을 하여 군사 개입의 정당성을 제공하는 것처럼 보임</a:t>
            </a:r>
            <a:endParaRPr lang="en-US" altLang="ko-KR" sz="1100" dirty="0"/>
          </a:p>
          <a:p>
            <a:pPr algn="just">
              <a:lnSpc>
                <a:spcPct val="120000"/>
              </a:lnSpc>
            </a:pPr>
            <a:endParaRPr lang="en-US" altLang="ko-KR" sz="1100" dirty="0"/>
          </a:p>
          <a:p>
            <a:pPr algn="just">
              <a:lnSpc>
                <a:spcPct val="120000"/>
              </a:lnSpc>
            </a:pPr>
            <a:r>
              <a:rPr lang="ko-KR" altLang="en-US" sz="1100" dirty="0"/>
              <a:t>이러한 지원은 종종 부패 및</a:t>
            </a:r>
            <a:r>
              <a:rPr lang="en-US" altLang="ko-KR" sz="1100" dirty="0"/>
              <a:t>/</a:t>
            </a:r>
            <a:r>
              <a:rPr lang="ko-KR" altLang="en-US" sz="1100" dirty="0"/>
              <a:t>또는 비효율적인 것으로 간주되었던 기존 거버넌스 구조에 대한 일반적인 불만을 반영한 것으로 볼 수 있습니다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따라서 한 국가의 군대는 정치적 변화와 안정을 가져오는 데 필요한 주체로 인식되기도 합니다</a:t>
            </a:r>
            <a:r>
              <a:rPr lang="en-US" altLang="ko-KR" sz="1100" dirty="0"/>
              <a:t>. </a:t>
            </a:r>
            <a:r>
              <a:rPr lang="ko-KR" altLang="en-US" sz="1100" dirty="0"/>
              <a:t>그러나 이러한 초기 대중의 지지는 조건부인 경우가 많으며 시간이 지남에 따라 약해질 수 있습니다</a:t>
            </a:r>
            <a:r>
              <a:rPr lang="en-US" altLang="ko-KR" sz="1100" dirty="0"/>
              <a:t>.</a:t>
            </a:r>
            <a:endParaRPr lang="ko-KR" altLang="en-US" sz="1100" dirty="0"/>
          </a:p>
        </p:txBody>
      </p:sp>
      <p:sp>
        <p:nvSpPr>
          <p:cNvPr id="6" name="텍스트 개체 틀 5">
            <a:extLst>
              <a:ext uri="{FF2B5EF4-FFF2-40B4-BE49-F238E27FC236}">
                <a16:creationId xmlns:a16="http://schemas.microsoft.com/office/drawing/2014/main" id="{85C97C46-7F82-5A7C-A32D-D6C9E16C88D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266838" y="2579298"/>
            <a:ext cx="4306888" cy="3282364"/>
          </a:xfrm>
        </p:spPr>
        <p:txBody>
          <a:bodyPr>
            <a:normAutofit/>
          </a:bodyPr>
          <a:lstStyle/>
          <a:p>
            <a:pPr algn="just">
              <a:lnSpc>
                <a:spcPct val="110000"/>
              </a:lnSpc>
            </a:pPr>
            <a:r>
              <a:rPr lang="ko-KR" altLang="en-US" sz="1100" dirty="0"/>
              <a:t>러시아</a:t>
            </a:r>
            <a:r>
              <a:rPr lang="en-US" altLang="ko-KR" sz="1100" dirty="0"/>
              <a:t>, </a:t>
            </a:r>
            <a:r>
              <a:rPr lang="ko-KR" altLang="en-US" sz="1100" dirty="0"/>
              <a:t>서구</a:t>
            </a:r>
            <a:r>
              <a:rPr lang="en-US" altLang="ko-KR" sz="1100" dirty="0"/>
              <a:t>, </a:t>
            </a:r>
            <a:r>
              <a:rPr lang="ko-KR" altLang="en-US" sz="1100" dirty="0"/>
              <a:t>특히 프랑스 등 외부 세력의 전략적 이해관계는 거버넌스 구조의 취약성을 더욱 악화시키는 역할을 해왔습니다</a:t>
            </a:r>
            <a:r>
              <a:rPr lang="en-US" altLang="ko-KR" sz="1100" dirty="0"/>
              <a:t>.</a:t>
            </a:r>
          </a:p>
          <a:p>
            <a:pPr algn="just">
              <a:lnSpc>
                <a:spcPct val="110000"/>
              </a:lnSpc>
            </a:pPr>
            <a:r>
              <a:rPr lang="ko-KR" altLang="en-US" sz="1100" dirty="0"/>
              <a:t>아프리카 전역에서 러시아의 지정학적 행동은 말리와 아프리카에서 입증된 것처럼 영향력을 확장하는 데 맞춰져 있습니다</a:t>
            </a:r>
            <a:r>
              <a:rPr lang="en-US" altLang="ko-KR" sz="1100" dirty="0"/>
              <a:t>.</a:t>
            </a:r>
          </a:p>
          <a:p>
            <a:pPr algn="just">
              <a:lnSpc>
                <a:spcPct val="110000"/>
              </a:lnSpc>
            </a:pPr>
            <a:r>
              <a:rPr lang="ko-KR" altLang="en-US" sz="1100" dirty="0"/>
              <a:t>특히 이전 식민지에서 프랑스의 책략은 지정학적 기반을 유지하는 것을 목표로 하며 종종 다른 국가의 주둔에 대응하고 있습니다</a:t>
            </a:r>
            <a:r>
              <a:rPr lang="en-US" altLang="ko-KR" sz="1100" dirty="0"/>
              <a:t>.</a:t>
            </a:r>
          </a:p>
          <a:p>
            <a:pPr algn="just">
              <a:lnSpc>
                <a:spcPct val="110000"/>
              </a:lnSpc>
            </a:pPr>
            <a:r>
              <a:rPr lang="en-US" altLang="ko-KR" sz="1100" dirty="0"/>
              <a:t>6</a:t>
            </a:r>
            <a:r>
              <a:rPr lang="ko-KR" altLang="en-US" sz="1100" dirty="0"/>
              <a:t>월 모스크바 반란과 </a:t>
            </a:r>
            <a:r>
              <a:rPr lang="en-US" altLang="ko-KR" sz="1100" dirty="0"/>
              <a:t>8</a:t>
            </a:r>
            <a:r>
              <a:rPr lang="ko-KR" altLang="en-US" sz="1100" dirty="0"/>
              <a:t>월 바그너 지도부</a:t>
            </a:r>
            <a:r>
              <a:rPr lang="en-US" altLang="ko-KR" sz="1100" dirty="0"/>
              <a:t>, </a:t>
            </a:r>
            <a:r>
              <a:rPr lang="ko-KR" altLang="en-US" sz="1100" dirty="0"/>
              <a:t>특히 </a:t>
            </a:r>
            <a:r>
              <a:rPr lang="ko-KR" altLang="en-US" sz="1100" dirty="0" err="1"/>
              <a:t>예브게니</a:t>
            </a:r>
            <a:r>
              <a:rPr lang="ko-KR" altLang="en-US" sz="1100" dirty="0"/>
              <a:t> </a:t>
            </a:r>
            <a:r>
              <a:rPr lang="ko-KR" altLang="en-US" sz="1100" dirty="0" err="1"/>
              <a:t>프리고진의</a:t>
            </a:r>
            <a:r>
              <a:rPr lang="ko-KR" altLang="en-US" sz="1100" dirty="0"/>
              <a:t> 사망 등 </a:t>
            </a:r>
            <a:r>
              <a:rPr lang="en-US" altLang="ko-KR" sz="1100" dirty="0"/>
              <a:t>2023</a:t>
            </a:r>
            <a:r>
              <a:rPr lang="ko-KR" altLang="en-US" sz="1100" dirty="0"/>
              <a:t>년 바그너 그룹을 둘러싼 격변에도 불구하고</a:t>
            </a:r>
            <a:r>
              <a:rPr lang="en-US" altLang="ko-KR" sz="1100" dirty="0"/>
              <a:t>,</a:t>
            </a:r>
            <a:r>
              <a:rPr lang="ko-KR" altLang="en-US" sz="1100" dirty="0"/>
              <a:t>전문가들 사이의 일반적인 믿음은 바그너의 아프리카에서의 활동이 지속될 것이라는 것입니다</a:t>
            </a:r>
            <a:r>
              <a:rPr lang="en-US" altLang="ko-KR" sz="1100" dirty="0"/>
              <a:t>.</a:t>
            </a:r>
            <a:endParaRPr lang="ko-KR" altLang="en-US" sz="1100" dirty="0"/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13A6ED18-C7FE-DCA2-7909-1D546D013A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ko-KR" altLang="ko-KR" dirty="0"/>
              <a:t>20</a:t>
            </a:r>
            <a:r>
              <a:rPr lang="en-US" altLang="ko-KR" dirty="0"/>
              <a:t>23-10-31</a:t>
            </a:r>
            <a:endParaRPr lang="ko-KR" altLang="ko-KR" dirty="0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D93EF5DF-66F5-C0D9-6FB0-159532ECA5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ko-KR" altLang="en-US" noProof="0"/>
              <a:t>프레젠테이션 제목</a:t>
            </a:r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DA6ABCBB-53BA-C5B2-08F7-1275573333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>
              <a:defRPr/>
            </a:pPr>
            <a:fld id="{73B850FF-6169-4056-8077-06FFA93A5366}" type="slidenum">
              <a:rPr lang="en-US" altLang="ko-KR" noProof="0" smtClean="0"/>
              <a:pPr rtl="0">
                <a:defRPr/>
              </a:pPr>
              <a:t>20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96343387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513B2C2-327F-FA20-E057-5CE65A2FE4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ko-KR" sz="2800" dirty="0"/>
              <a:t>4. </a:t>
            </a:r>
            <a:r>
              <a:rPr lang="ko-KR" altLang="en-US" sz="2800" dirty="0"/>
              <a:t>이러한 군의 개입은 기독교 공동체에 어떤 영향을 미칠 수 있습니까</a:t>
            </a:r>
            <a:r>
              <a:rPr lang="en-US" altLang="ko-KR" sz="2800" dirty="0"/>
              <a:t>?</a:t>
            </a:r>
            <a:endParaRPr lang="ko-KR" altLang="en-US" sz="2800" dirty="0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659A3D3D-2690-C51C-2DBB-F10842C1502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/>
          </a:bodyPr>
          <a:lstStyle/>
          <a:p>
            <a:pPr>
              <a:lnSpc>
                <a:spcPct val="120000"/>
              </a:lnSpc>
            </a:pPr>
            <a:r>
              <a:rPr lang="ko-KR" altLang="en-US" sz="1100" dirty="0">
                <a:solidFill>
                  <a:srgbClr val="0070C0"/>
                </a:solidFill>
              </a:rPr>
              <a:t>권위주의 정권이 겉으로 안정을 제공할 수 있다고 주장할 수도 있지만</a:t>
            </a:r>
            <a:r>
              <a:rPr lang="en-US" altLang="ko-KR" sz="1100" dirty="0">
                <a:solidFill>
                  <a:srgbClr val="0070C0"/>
                </a:solidFill>
              </a:rPr>
              <a:t>, </a:t>
            </a:r>
            <a:r>
              <a:rPr lang="ko-KR" altLang="en-US" sz="1100" dirty="0">
                <a:solidFill>
                  <a:srgbClr val="0070C0"/>
                </a:solidFill>
              </a:rPr>
              <a:t>그러한 안정은 시민의 자유와 소수 권리를 억압하는 경우가 많습니다</a:t>
            </a:r>
            <a:r>
              <a:rPr lang="en-US" altLang="ko-KR" sz="1100" dirty="0">
                <a:solidFill>
                  <a:srgbClr val="0070C0"/>
                </a:solidFill>
              </a:rPr>
              <a:t>.</a:t>
            </a:r>
            <a:endParaRPr lang="ko-KR" altLang="en-US" sz="1100" dirty="0">
              <a:solidFill>
                <a:srgbClr val="0070C0"/>
              </a:solidFill>
            </a:endParaRP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DE2542FB-3879-FC4D-B73F-7E39D6279D0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12900" y="2332649"/>
            <a:ext cx="4306888" cy="3991951"/>
          </a:xfrm>
        </p:spPr>
        <p:txBody>
          <a:bodyPr>
            <a:normAutofit fontScale="92500" lnSpcReduction="10000"/>
          </a:bodyPr>
          <a:lstStyle/>
          <a:p>
            <a:pPr algn="just">
              <a:lnSpc>
                <a:spcPct val="120000"/>
              </a:lnSpc>
            </a:pPr>
            <a:r>
              <a:rPr lang="ko-KR" altLang="en-US" sz="1050" dirty="0"/>
              <a:t>종종 군사 쿠데타에 수반되는 통제 강화는 기독교 공동체에 대한 기존의 편견과 차별적 관행을 악화시킬 수 있습니다</a:t>
            </a:r>
            <a:r>
              <a:rPr lang="en-US" altLang="ko-KR" sz="1050" dirty="0"/>
              <a:t>. </a:t>
            </a:r>
            <a:r>
              <a:rPr lang="ko-KR" altLang="en-US" sz="1050" dirty="0"/>
              <a:t>감시 강화</a:t>
            </a:r>
            <a:r>
              <a:rPr lang="en-US" altLang="ko-KR" sz="1050" dirty="0"/>
              <a:t>, </a:t>
            </a:r>
            <a:r>
              <a:rPr lang="ko-KR" altLang="en-US" sz="1050" dirty="0"/>
              <a:t>헌금 제한</a:t>
            </a:r>
            <a:r>
              <a:rPr lang="en-US" altLang="ko-KR" sz="1050" dirty="0"/>
              <a:t>, </a:t>
            </a:r>
            <a:r>
              <a:rPr lang="ko-KR" altLang="en-US" sz="1050" dirty="0"/>
              <a:t>문서에 대한 엄격한 검열로 인해 이러한 공동체가 더욱 소외될 수 있습니다</a:t>
            </a:r>
            <a:r>
              <a:rPr lang="en-US" altLang="ko-KR" sz="1050" dirty="0"/>
              <a:t>.</a:t>
            </a:r>
          </a:p>
          <a:p>
            <a:pPr algn="just">
              <a:lnSpc>
                <a:spcPct val="120000"/>
              </a:lnSpc>
            </a:pPr>
            <a:r>
              <a:rPr lang="ko-KR" altLang="en-US" sz="1050" dirty="0"/>
              <a:t>더욱이</a:t>
            </a:r>
            <a:r>
              <a:rPr lang="en-US" altLang="ko-KR" sz="1050" dirty="0"/>
              <a:t>, </a:t>
            </a:r>
            <a:r>
              <a:rPr lang="ko-KR" altLang="en-US" sz="1050" dirty="0"/>
              <a:t>지하드 단체가 활동하는 국가에서는 처음에는 권위주의 정권이 그러한 극단주의 단체와 더 효과적으로 싸울 수 있는 것처럼 보일 수 있습니다</a:t>
            </a:r>
            <a:r>
              <a:rPr lang="en-US" altLang="ko-KR" sz="1050" dirty="0"/>
              <a:t>. </a:t>
            </a:r>
            <a:r>
              <a:rPr lang="ko-KR" altLang="en-US" sz="1050" dirty="0"/>
              <a:t>그러나 권위주의 정권은 종교적 긴장을 악화시키고 종종 급진적인 이슬람 이념이 견인력을 얻을 수 있는 비옥한 기반을 마련할 수 있습니다</a:t>
            </a:r>
            <a:r>
              <a:rPr lang="en-US" altLang="ko-KR" sz="1050" dirty="0"/>
              <a:t>. </a:t>
            </a:r>
            <a:r>
              <a:rPr lang="ko-KR" altLang="en-US" sz="1050" dirty="0"/>
              <a:t>그러한 정부는 분노를 불러일으키고 이슬람 이념이 번성할 수 있는 환경을 조성하여 기독교 공동체에 더욱 큰 위협을 가하는 억압적인 조치를 취할 수 있습니다</a:t>
            </a:r>
            <a:r>
              <a:rPr lang="en-US" altLang="ko-KR" sz="1050" dirty="0"/>
              <a:t>.</a:t>
            </a:r>
          </a:p>
          <a:p>
            <a:pPr algn="just">
              <a:lnSpc>
                <a:spcPct val="120000"/>
              </a:lnSpc>
            </a:pPr>
            <a:r>
              <a:rPr lang="ko-KR" altLang="en-US" sz="1050" dirty="0"/>
              <a:t>권위주의로 전락하기 쉬운 군사 통치 하에서 기독교 공동체가 번영하고 그들의 권리를 보호할 전망은 점점 더 어두워지고 있습니다</a:t>
            </a:r>
            <a:r>
              <a:rPr lang="en-US" altLang="ko-KR" sz="1050" dirty="0"/>
              <a:t>.</a:t>
            </a:r>
          </a:p>
          <a:p>
            <a:pPr algn="just">
              <a:lnSpc>
                <a:spcPct val="120000"/>
              </a:lnSpc>
            </a:pPr>
            <a:r>
              <a:rPr lang="ko-KR" altLang="en-US" sz="1050" dirty="0"/>
              <a:t>예를 들어</a:t>
            </a:r>
            <a:r>
              <a:rPr lang="en-US" altLang="ko-KR" sz="1050" dirty="0"/>
              <a:t>, </a:t>
            </a:r>
            <a:r>
              <a:rPr lang="ko-KR" altLang="en-US" sz="1050" dirty="0"/>
              <a:t>수단에서는 그리스도인들이 자유롭게 신앙을 실천할 여지가 거의 없었습니다</a:t>
            </a:r>
            <a:r>
              <a:rPr lang="en-US" altLang="ko-KR" sz="1050" dirty="0"/>
              <a:t>. </a:t>
            </a:r>
            <a:r>
              <a:rPr lang="ko-KR" altLang="en-US" sz="1050" dirty="0" err="1"/>
              <a:t>마리암</a:t>
            </a:r>
            <a:r>
              <a:rPr lang="ko-KR" altLang="en-US" sz="1050" dirty="0"/>
              <a:t> </a:t>
            </a:r>
            <a:r>
              <a:rPr lang="ko-KR" altLang="en-US" sz="1050" dirty="0" err="1"/>
              <a:t>야히아</a:t>
            </a:r>
            <a:r>
              <a:rPr lang="ko-KR" altLang="en-US" sz="1050" dirty="0"/>
              <a:t> </a:t>
            </a:r>
            <a:r>
              <a:rPr lang="ko-KR" altLang="en-US" sz="1050" dirty="0" err="1"/>
              <a:t>이브라힘</a:t>
            </a:r>
            <a:r>
              <a:rPr lang="en-US" altLang="ko-KR" sz="1050" dirty="0"/>
              <a:t>(Mariam Yahia Ibrahim), </a:t>
            </a:r>
            <a:r>
              <a:rPr lang="ko-KR" altLang="en-US" sz="1050" dirty="0"/>
              <a:t>하산 코디</a:t>
            </a:r>
            <a:r>
              <a:rPr lang="en-US" altLang="ko-KR" sz="1050" dirty="0"/>
              <a:t>(Hassan Kodi) </a:t>
            </a:r>
            <a:r>
              <a:rPr lang="ko-KR" altLang="en-US" sz="1050" dirty="0"/>
              <a:t>등과 같은 사람들은 수년간 부당한 투옥을 겪었기 때문에 누구든지 그러한 학대에 맞서 목소리를 높이는 것을 두렵게 만듭니다</a:t>
            </a:r>
            <a:r>
              <a:rPr lang="en-US" altLang="ko-KR" sz="1050" dirty="0"/>
              <a:t>. </a:t>
            </a:r>
            <a:r>
              <a:rPr lang="ko-KR" altLang="en-US" sz="1050" dirty="0"/>
              <a:t>일부는 강제로 조국을 떠나야 했고</a:t>
            </a:r>
            <a:r>
              <a:rPr lang="en-US" altLang="ko-KR" sz="1050" dirty="0"/>
              <a:t>, </a:t>
            </a:r>
            <a:r>
              <a:rPr lang="ko-KR" altLang="en-US" sz="1050" dirty="0"/>
              <a:t>다른 일부는 다른 사람들이 쉽게 이용할 수 있는 기본권과 사회적 저항이 완전히 차단된 비인도적인 조건 속에서 강제로 떠나야 했습니다</a:t>
            </a:r>
            <a:r>
              <a:rPr lang="en-US" altLang="ko-KR" sz="1050" dirty="0"/>
              <a:t>.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30A993C8-D02B-D283-6E35-BE76A4644B8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fontScale="40000" lnSpcReduction="20000"/>
          </a:bodyPr>
          <a:lstStyle/>
          <a:p>
            <a:pPr algn="just">
              <a:lnSpc>
                <a:spcPct val="120000"/>
              </a:lnSpc>
            </a:pPr>
            <a:r>
              <a:rPr lang="ko-KR" altLang="en-US" sz="2400" dirty="0">
                <a:solidFill>
                  <a:srgbClr val="0070C0"/>
                </a:solidFill>
              </a:rPr>
              <a:t>이 분석은 군사 쿠데타와 그에 따른 권위주의 정권이 기독교 공동체에 미치는 압도적인 부정적인 영향을 폭로하며</a:t>
            </a:r>
            <a:r>
              <a:rPr lang="en-US" altLang="ko-KR" sz="2400" dirty="0">
                <a:solidFill>
                  <a:srgbClr val="0070C0"/>
                </a:solidFill>
              </a:rPr>
              <a:t>, </a:t>
            </a:r>
            <a:r>
              <a:rPr lang="ko-KR" altLang="en-US" sz="2400" dirty="0">
                <a:solidFill>
                  <a:srgbClr val="0070C0"/>
                </a:solidFill>
              </a:rPr>
              <a:t>이를 통해 기독교 공동체는 조직적인 박해에 취약해지고 자유를 박탈당한다는 사실을 보여줍니다</a:t>
            </a:r>
            <a:r>
              <a:rPr lang="en-US" altLang="ko-KR" sz="2400" dirty="0">
                <a:solidFill>
                  <a:srgbClr val="0070C0"/>
                </a:solidFill>
              </a:rPr>
              <a:t>.</a:t>
            </a:r>
            <a:endParaRPr lang="ko-KR" altLang="en-US" sz="2400" dirty="0">
              <a:solidFill>
                <a:srgbClr val="0070C0"/>
              </a:solidFill>
            </a:endParaRPr>
          </a:p>
          <a:p>
            <a:endParaRPr lang="ko-KR" altLang="en-US" dirty="0"/>
          </a:p>
        </p:txBody>
      </p:sp>
      <p:sp>
        <p:nvSpPr>
          <p:cNvPr id="6" name="텍스트 개체 틀 5">
            <a:extLst>
              <a:ext uri="{FF2B5EF4-FFF2-40B4-BE49-F238E27FC236}">
                <a16:creationId xmlns:a16="http://schemas.microsoft.com/office/drawing/2014/main" id="{6E584BD4-200A-D8F8-0E91-2B3DCCBCDE7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pPr marL="0" indent="0">
              <a:buNone/>
            </a:pPr>
            <a:endParaRPr lang="ko-KR" altLang="en-US" dirty="0"/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989B3600-F2F9-9E45-4C68-89CF2224E0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ko-KR" altLang="ko-KR" dirty="0"/>
              <a:t>20</a:t>
            </a:r>
            <a:r>
              <a:rPr lang="en-US" altLang="ko-KR" dirty="0"/>
              <a:t>23-10-31</a:t>
            </a:r>
            <a:endParaRPr lang="ko-KR" altLang="ko-KR" dirty="0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5F31D595-7D7F-BE53-3226-9B331D8ADC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ko-KR" altLang="en-US" noProof="0" dirty="0"/>
              <a:t>프레젠테이션 제목</a:t>
            </a:r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D65A6BC0-DA93-EFA6-B128-ABA23F1D7A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>
              <a:defRPr/>
            </a:pPr>
            <a:fld id="{73B850FF-6169-4056-8077-06FFA93A5366}" type="slidenum">
              <a:rPr lang="en-US" altLang="ko-KR" noProof="0" smtClean="0"/>
              <a:pPr rtl="0">
                <a:defRPr/>
              </a:pPr>
              <a:t>21</a:t>
            </a:fld>
            <a:endParaRPr lang="ko-KR" altLang="en-US" noProof="0"/>
          </a:p>
        </p:txBody>
      </p:sp>
      <p:pic>
        <p:nvPicPr>
          <p:cNvPr id="11" name="그림 10">
            <a:extLst>
              <a:ext uri="{FF2B5EF4-FFF2-40B4-BE49-F238E27FC236}">
                <a16:creationId xmlns:a16="http://schemas.microsoft.com/office/drawing/2014/main" id="{C7EF3AA3-9DD8-7E69-B15E-2A3B145D4D6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6266350" y="2332649"/>
            <a:ext cx="5730810" cy="3529013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3EAE0663-346F-C9B5-5901-27EE5FBBCBFC}"/>
              </a:ext>
            </a:extLst>
          </p:cNvPr>
          <p:cNvSpPr txBox="1"/>
          <p:nvPr/>
        </p:nvSpPr>
        <p:spPr>
          <a:xfrm>
            <a:off x="10415132" y="5676884"/>
            <a:ext cx="187733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900" b="0" i="0" dirty="0">
                <a:solidFill>
                  <a:srgbClr val="666666"/>
                </a:solidFill>
                <a:effectLst/>
                <a:latin typeface="Noto Sans KR"/>
              </a:rPr>
              <a:t>[</a:t>
            </a:r>
            <a:r>
              <a:rPr lang="ko-KR" altLang="en-US" sz="900" b="0" i="0" dirty="0" err="1">
                <a:solidFill>
                  <a:srgbClr val="666666"/>
                </a:solidFill>
                <a:effectLst/>
                <a:latin typeface="Noto Sans KR"/>
              </a:rPr>
              <a:t>이미지출처</a:t>
            </a:r>
            <a:r>
              <a:rPr lang="en-US" altLang="ko-KR" sz="900" b="0" i="0" dirty="0">
                <a:solidFill>
                  <a:srgbClr val="666666"/>
                </a:solidFill>
                <a:effectLst/>
                <a:latin typeface="Noto Sans KR"/>
              </a:rPr>
              <a:t>=</a:t>
            </a:r>
            <a:r>
              <a:rPr lang="ko-KR" altLang="en-US" sz="900" b="0" i="0" dirty="0">
                <a:solidFill>
                  <a:srgbClr val="666666"/>
                </a:solidFill>
                <a:effectLst/>
                <a:latin typeface="Noto Sans KR"/>
              </a:rPr>
              <a:t>로이터연합뉴스</a:t>
            </a:r>
            <a:r>
              <a:rPr lang="en-US" altLang="ko-KR" sz="900" b="0" i="0" dirty="0">
                <a:solidFill>
                  <a:srgbClr val="666666"/>
                </a:solidFill>
                <a:effectLst/>
                <a:latin typeface="Noto Sans KR"/>
              </a:rPr>
              <a:t>]</a:t>
            </a:r>
            <a:endParaRPr lang="ko-KR" altLang="en-US" sz="900" dirty="0"/>
          </a:p>
        </p:txBody>
      </p:sp>
    </p:spTree>
    <p:extLst>
      <p:ext uri="{BB962C8B-B14F-4D97-AF65-F5344CB8AC3E}">
        <p14:creationId xmlns:p14="http://schemas.microsoft.com/office/powerpoint/2010/main" val="288584811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A978B69-0B95-0F4A-CCA2-F20FF7CD28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559814"/>
            <a:ext cx="10348146" cy="696876"/>
          </a:xfrm>
        </p:spPr>
        <p:txBody>
          <a:bodyPr>
            <a:normAutofit/>
          </a:bodyPr>
          <a:lstStyle/>
          <a:p>
            <a:r>
              <a:rPr lang="en-US" altLang="ko-KR" sz="2400" dirty="0"/>
              <a:t>#</a:t>
            </a:r>
            <a:r>
              <a:rPr lang="ko-KR" altLang="en-US" sz="2400" dirty="0"/>
              <a:t>중앙아프리카</a:t>
            </a:r>
            <a:r>
              <a:rPr lang="en-US" altLang="ko-KR" sz="2400" dirty="0"/>
              <a:t>, </a:t>
            </a:r>
            <a:r>
              <a:rPr lang="ko-KR" altLang="en-US" sz="2400" dirty="0"/>
              <a:t>서아프리카</a:t>
            </a:r>
            <a:r>
              <a:rPr lang="en-US" altLang="ko-KR" sz="2400" dirty="0"/>
              <a:t>: </a:t>
            </a:r>
            <a:r>
              <a:rPr lang="ko-KR" altLang="en-US" sz="2400" dirty="0"/>
              <a:t>공격받고 있는 학교 상황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87D864B4-B777-941B-0544-F92FFF89FAA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40000" lnSpcReduction="20000"/>
          </a:bodyPr>
          <a:lstStyle/>
          <a:p>
            <a:pPr>
              <a:lnSpc>
                <a:spcPct val="120000"/>
              </a:lnSpc>
            </a:pPr>
            <a:r>
              <a:rPr lang="ko-KR" altLang="en-US" dirty="0">
                <a:solidFill>
                  <a:srgbClr val="002060"/>
                </a:solidFill>
              </a:rPr>
              <a:t>지난 </a:t>
            </a:r>
            <a:r>
              <a:rPr lang="en-US" altLang="ko-KR" dirty="0">
                <a:solidFill>
                  <a:srgbClr val="002060"/>
                </a:solidFill>
              </a:rPr>
              <a:t>4</a:t>
            </a:r>
            <a:r>
              <a:rPr lang="ko-KR" altLang="en-US" dirty="0">
                <a:solidFill>
                  <a:srgbClr val="002060"/>
                </a:solidFill>
              </a:rPr>
              <a:t>년 동안 불안으로 인한 학교 폐쇄 건수는 거의 두 배로 증가해 이 지역 </a:t>
            </a:r>
            <a:r>
              <a:rPr lang="en-US" altLang="ko-KR" dirty="0">
                <a:solidFill>
                  <a:srgbClr val="002060"/>
                </a:solidFill>
              </a:rPr>
              <a:t>8</a:t>
            </a:r>
            <a:r>
              <a:rPr lang="ko-KR" altLang="en-US" dirty="0">
                <a:solidFill>
                  <a:srgbClr val="002060"/>
                </a:solidFill>
              </a:rPr>
              <a:t>개국에서 폐쇄된 학교가 </a:t>
            </a:r>
            <a:r>
              <a:rPr lang="en-US" altLang="ko-KR" dirty="0">
                <a:solidFill>
                  <a:srgbClr val="002060"/>
                </a:solidFill>
              </a:rPr>
              <a:t>13,200</a:t>
            </a:r>
            <a:r>
              <a:rPr lang="ko-KR" altLang="en-US" dirty="0">
                <a:solidFill>
                  <a:srgbClr val="002060"/>
                </a:solidFill>
              </a:rPr>
              <a:t>개 이상에 이르렀습니다</a:t>
            </a:r>
            <a:r>
              <a:rPr lang="en-US" altLang="ko-KR" dirty="0"/>
              <a:t>.</a:t>
            </a:r>
            <a:endParaRPr lang="ko-KR" altLang="en-US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77CEF312-8730-D596-A3E0-3DD2BF89AFB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ko-KR" altLang="en-US" sz="1000" dirty="0"/>
              <a:t>지난 </a:t>
            </a:r>
            <a:r>
              <a:rPr lang="en-US" altLang="ko-KR" sz="1000" dirty="0"/>
              <a:t>4</a:t>
            </a:r>
            <a:r>
              <a:rPr lang="ko-KR" altLang="en-US" sz="1000" dirty="0"/>
              <a:t>년 동안 중앙아프리카와 서아프리카 전역에서 학교 폐쇄 건수가 거의 두 배로 늘어났다는 사실을 알고 계셨습니까</a:t>
            </a:r>
            <a:r>
              <a:rPr lang="en-US" altLang="ko-KR" sz="1000" dirty="0"/>
              <a:t>?</a:t>
            </a:r>
            <a:endParaRPr lang="ko-KR" altLang="en-US" sz="1000" dirty="0"/>
          </a:p>
          <a:p>
            <a:pPr>
              <a:lnSpc>
                <a:spcPct val="100000"/>
              </a:lnSpc>
            </a:pPr>
            <a:r>
              <a:rPr lang="ko-KR" altLang="en-US" sz="1000" dirty="0"/>
              <a:t>그 결과 약 </a:t>
            </a:r>
            <a:r>
              <a:rPr lang="en-US" altLang="ko-KR" sz="1000" dirty="0"/>
              <a:t>250</a:t>
            </a:r>
            <a:r>
              <a:rPr lang="ko-KR" altLang="en-US" sz="1000" dirty="0"/>
              <a:t>만 명의 어린이가 학교를 다니지 못하고 있습니다</a:t>
            </a:r>
            <a:r>
              <a:rPr lang="en-US" altLang="ko-KR" sz="1000" dirty="0"/>
              <a:t>. </a:t>
            </a:r>
          </a:p>
          <a:p>
            <a:pPr>
              <a:lnSpc>
                <a:spcPct val="100000"/>
              </a:lnSpc>
            </a:pPr>
            <a:r>
              <a:rPr lang="ko-KR" altLang="en-US" sz="1000" dirty="0"/>
              <a:t>최근 보고에 따르면 이렇습니다</a:t>
            </a:r>
            <a:r>
              <a:rPr lang="en-US" altLang="ko-KR" sz="1000" dirty="0"/>
              <a:t>.  </a:t>
            </a:r>
            <a:r>
              <a:rPr lang="ko-KR" altLang="en-US" sz="1000" dirty="0"/>
              <a:t>부르키나파소는 문을 다시 열 수 없는 학교가 </a:t>
            </a:r>
            <a:r>
              <a:rPr lang="en-US" altLang="ko-KR" sz="1000" dirty="0"/>
              <a:t>6,100</a:t>
            </a:r>
            <a:r>
              <a:rPr lang="ko-KR" altLang="en-US" sz="1000" dirty="0"/>
              <a:t>개 이상으로 목록 </a:t>
            </a:r>
            <a:r>
              <a:rPr lang="en-US" altLang="ko-KR" sz="1000" dirty="0"/>
              <a:t>1</a:t>
            </a:r>
            <a:r>
              <a:rPr lang="ko-KR" altLang="en-US" sz="1000" dirty="0"/>
              <a:t>위에 올랐으며</a:t>
            </a:r>
            <a:r>
              <a:rPr lang="en-US" altLang="ko-KR" sz="1000" dirty="0"/>
              <a:t>, </a:t>
            </a:r>
            <a:r>
              <a:rPr lang="ko-KR" altLang="en-US" sz="1000" dirty="0"/>
              <a:t>이는 중앙아프리카와 서아프리카 전체 폐쇄 학교의 절반을 차지합니다</a:t>
            </a:r>
            <a:r>
              <a:rPr lang="en-US" altLang="ko-KR" sz="1000" dirty="0"/>
              <a:t>.</a:t>
            </a:r>
          </a:p>
          <a:p>
            <a:pPr>
              <a:lnSpc>
                <a:spcPct val="100000"/>
              </a:lnSpc>
            </a:pPr>
            <a:r>
              <a:rPr lang="ko-KR" altLang="en-US" sz="1000" dirty="0"/>
              <a:t>학교는 군대 점거</a:t>
            </a:r>
            <a:r>
              <a:rPr lang="en-US" altLang="ko-KR" sz="1000" dirty="0"/>
              <a:t>, </a:t>
            </a:r>
            <a:r>
              <a:rPr lang="ko-KR" altLang="en-US" sz="1000" dirty="0"/>
              <a:t>이주로 인한 학교 포기 또는 교사</a:t>
            </a:r>
            <a:r>
              <a:rPr lang="en-US" altLang="ko-KR" sz="1000" dirty="0"/>
              <a:t>, </a:t>
            </a:r>
            <a:r>
              <a:rPr lang="ko-KR" altLang="en-US" sz="1000" dirty="0"/>
              <a:t>부모 및 자녀의 생명에 대한 위협 등 다양한 이유로 폐쇄위기에 직면하고 있습니다</a:t>
            </a:r>
            <a:r>
              <a:rPr lang="en-US" altLang="ko-KR" sz="1000" dirty="0"/>
              <a:t>. </a:t>
            </a:r>
          </a:p>
          <a:p>
            <a:pPr>
              <a:lnSpc>
                <a:spcPct val="100000"/>
              </a:lnSpc>
            </a:pPr>
            <a:r>
              <a:rPr lang="ko-KR" altLang="en-US" sz="1000" dirty="0"/>
              <a:t>무장단체가 학교를 표적으로 삼는 경우도 있습니다</a:t>
            </a:r>
            <a:r>
              <a:rPr lang="en-US" altLang="ko-KR" sz="1000" dirty="0"/>
              <a:t>. </a:t>
            </a:r>
            <a:r>
              <a:rPr lang="ko-KR" altLang="en-US" sz="1000" dirty="0"/>
              <a:t>올해 첫 </a:t>
            </a:r>
            <a:r>
              <a:rPr lang="en-US" altLang="ko-KR" sz="1000" dirty="0"/>
              <a:t>8</a:t>
            </a:r>
            <a:r>
              <a:rPr lang="ko-KR" altLang="en-US" sz="1000" dirty="0"/>
              <a:t>개월 동안 학교를 대상으로 한 폭력 공격이 </a:t>
            </a:r>
            <a:r>
              <a:rPr lang="en-US" altLang="ko-KR" sz="1000" dirty="0"/>
              <a:t>147</a:t>
            </a:r>
            <a:r>
              <a:rPr lang="ko-KR" altLang="en-US" sz="1000" dirty="0"/>
              <a:t>건 보고되었으며</a:t>
            </a:r>
            <a:r>
              <a:rPr lang="en-US" altLang="ko-KR" sz="1000" dirty="0"/>
              <a:t>, </a:t>
            </a:r>
            <a:r>
              <a:rPr lang="ko-KR" altLang="en-US" sz="1000" dirty="0"/>
              <a:t>그 중 대부분이 나이지리아에서 발생했습니다</a:t>
            </a:r>
            <a:r>
              <a:rPr lang="en-US" altLang="ko-KR" sz="1000" dirty="0"/>
              <a:t>.</a:t>
            </a:r>
          </a:p>
          <a:p>
            <a:pPr>
              <a:lnSpc>
                <a:spcPct val="100000"/>
              </a:lnSpc>
            </a:pPr>
            <a:r>
              <a:rPr lang="ko-KR" altLang="en-US" sz="1000" dirty="0"/>
              <a:t>올해 </a:t>
            </a:r>
            <a:r>
              <a:rPr lang="en-US" altLang="ko-KR" sz="1000" dirty="0"/>
              <a:t>Arise Africa </a:t>
            </a:r>
            <a:r>
              <a:rPr lang="ko-KR" altLang="en-US" sz="1000" dirty="0"/>
              <a:t>캠페인은 청소년에 초점을 맞추고 있으므로</a:t>
            </a:r>
            <a:r>
              <a:rPr lang="en-US" altLang="ko-KR" sz="1000" dirty="0"/>
              <a:t>, </a:t>
            </a:r>
            <a:r>
              <a:rPr lang="ko-KR" altLang="en-US" sz="1000" dirty="0"/>
              <a:t>이 보고서는 사하라 이남 아프리카의 청소년들이 우리의 지원이 필요한 이유를 시의적절하게 상기시켜 주고 있습니다</a:t>
            </a:r>
            <a:r>
              <a:rPr lang="en-US" altLang="ko-KR" sz="1000" dirty="0"/>
              <a:t>. </a:t>
            </a:r>
            <a:endParaRPr lang="ko-KR" altLang="en-US" sz="1000" dirty="0"/>
          </a:p>
        </p:txBody>
      </p:sp>
      <p:sp>
        <p:nvSpPr>
          <p:cNvPr id="6" name="텍스트 개체 틀 5">
            <a:extLst>
              <a:ext uri="{FF2B5EF4-FFF2-40B4-BE49-F238E27FC236}">
                <a16:creationId xmlns:a16="http://schemas.microsoft.com/office/drawing/2014/main" id="{22E902BB-E032-D557-E4A7-A53DFF61522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05E33B5B-DB98-9276-671A-133BEBD683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ko-KR" altLang="ko-KR" dirty="0"/>
              <a:t>20</a:t>
            </a:r>
            <a:r>
              <a:rPr lang="en-US" altLang="ko-KR" dirty="0"/>
              <a:t>23-10-31</a:t>
            </a:r>
            <a:endParaRPr lang="ko-KR" altLang="ko-KR" dirty="0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E53394F5-3260-858E-E34E-6E7DBF03EC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ko-KR" altLang="en-US" noProof="0" dirty="0"/>
              <a:t>프레젠테이션 제목</a:t>
            </a:r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12BEAD63-DA48-38EA-1B92-7BB383B0A3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>
              <a:defRPr/>
            </a:pPr>
            <a:fld id="{73B850FF-6169-4056-8077-06FFA93A5366}" type="slidenum">
              <a:rPr lang="en-US" altLang="ko-KR" noProof="0" smtClean="0"/>
              <a:pPr rtl="0">
                <a:defRPr/>
              </a:pPr>
              <a:t>22</a:t>
            </a:fld>
            <a:endParaRPr lang="ko-KR" altLang="en-US" noProof="0"/>
          </a:p>
        </p:txBody>
      </p:sp>
      <p:pic>
        <p:nvPicPr>
          <p:cNvPr id="11" name="그림 10" descr="텍스트, 스크린샷, 지도, 도표이(가) 표시된 사진&#10;&#10;자동 생성된 설명">
            <a:extLst>
              <a:ext uri="{FF2B5EF4-FFF2-40B4-BE49-F238E27FC236}">
                <a16:creationId xmlns:a16="http://schemas.microsoft.com/office/drawing/2014/main" id="{9EC45E87-7F79-21B4-8C8F-C427AC8804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66838" y="1461287"/>
            <a:ext cx="5495271" cy="4400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819104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 descr="야외, 하늘, 경치이(가) 표시된 사진&#10;&#10;자동 생성된 설명">
            <a:extLst>
              <a:ext uri="{FF2B5EF4-FFF2-40B4-BE49-F238E27FC236}">
                <a16:creationId xmlns:a16="http://schemas.microsoft.com/office/drawing/2014/main" id="{F0D2E53F-4BEC-C867-6438-C2E18733CC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240688"/>
            <a:ext cx="12192000" cy="2617312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85989401-1DF5-263D-C854-AACFD39757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3160" y="879894"/>
            <a:ext cx="3184989" cy="2177052"/>
          </a:xfrm>
        </p:spPr>
        <p:txBody>
          <a:bodyPr>
            <a:normAutofit/>
          </a:bodyPr>
          <a:lstStyle/>
          <a:p>
            <a:r>
              <a:rPr lang="en-US" altLang="ko-KR" sz="2700" b="1" dirty="0">
                <a:solidFill>
                  <a:schemeClr val="tx1"/>
                </a:solidFill>
              </a:rPr>
              <a:t>Day 1. </a:t>
            </a:r>
            <a:r>
              <a:rPr lang="ko-KR" altLang="en-US" sz="2700" b="1" dirty="0">
                <a:solidFill>
                  <a:schemeClr val="tx1"/>
                </a:solidFill>
              </a:rPr>
              <a:t>사하라 이남 아프리카의 교회를 위해 기도합니다</a:t>
            </a:r>
            <a:r>
              <a:rPr lang="en-US" altLang="ko-KR" sz="2700" b="1" dirty="0">
                <a:solidFill>
                  <a:schemeClr val="tx1"/>
                </a:solidFill>
              </a:rPr>
              <a:t>.</a:t>
            </a:r>
            <a:r>
              <a:rPr lang="en-US" altLang="ko-KR" sz="2700" b="1" dirty="0">
                <a:solidFill>
                  <a:schemeClr val="tx1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 </a:t>
            </a:r>
            <a:br>
              <a:rPr lang="en-US" altLang="ko-KR" sz="2400" b="1" dirty="0">
                <a:solidFill>
                  <a:schemeClr val="tx1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</a:br>
            <a:br>
              <a:rPr lang="en-US" altLang="ko-KR" sz="2400" b="1" dirty="0">
                <a:solidFill>
                  <a:schemeClr val="tx1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</a:br>
            <a:r>
              <a:rPr lang="en-US" altLang="ko-KR" sz="2000" b="1" dirty="0">
                <a:solidFill>
                  <a:schemeClr val="tx1">
                    <a:lumMod val="85000"/>
                  </a:schemeClr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Pray </a:t>
            </a:r>
            <a:r>
              <a:rPr lang="en-US" altLang="ko-KR" sz="2000" b="1" i="0" dirty="0">
                <a:solidFill>
                  <a:schemeClr val="tx1">
                    <a:lumMod val="85000"/>
                  </a:schemeClr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for the Church in Sub-Saharan Africa. </a:t>
            </a:r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71A5DBC8-21D6-AFA1-7F2B-88CB50C9CC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96568" y="670761"/>
            <a:ext cx="7315200" cy="3569927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ko-KR" altLang="en-US" sz="1200" dirty="0"/>
              <a:t>사하라 이남 아프리카 교회의 생존을 위해 기도합니다</a:t>
            </a:r>
            <a:r>
              <a:rPr lang="en-US" altLang="ko-KR" sz="1200" dirty="0"/>
              <a:t>. </a:t>
            </a:r>
            <a:r>
              <a:rPr lang="ko-KR" altLang="en-US" sz="1200" dirty="0"/>
              <a:t>기독교인들이 예수님을 굳게 붙들 수 있도록 도와주세요</a:t>
            </a:r>
            <a:r>
              <a:rPr lang="en-US" altLang="ko-KR" sz="1200" dirty="0"/>
              <a:t>. </a:t>
            </a:r>
          </a:p>
          <a:p>
            <a:pPr>
              <a:lnSpc>
                <a:spcPct val="150000"/>
              </a:lnSpc>
            </a:pPr>
            <a:r>
              <a:rPr lang="ko-KR" altLang="en-US" sz="1200" dirty="0" err="1"/>
              <a:t>사헬</a:t>
            </a:r>
            <a:r>
              <a:rPr lang="ko-KR" altLang="en-US" sz="1200" dirty="0"/>
              <a:t> 지역 성도들을 위해 기도합니다</a:t>
            </a:r>
            <a:r>
              <a:rPr lang="en-US" altLang="ko-KR" sz="1200" dirty="0"/>
              <a:t>. </a:t>
            </a:r>
            <a:r>
              <a:rPr lang="ko-KR" altLang="en-US" sz="1200" dirty="0"/>
              <a:t>폭력과 살인으로 인해 생긴 트라우마를 치료해 주시고</a:t>
            </a:r>
            <a:r>
              <a:rPr lang="en-US" altLang="ko-KR" sz="1200" dirty="0"/>
              <a:t>, </a:t>
            </a:r>
            <a:r>
              <a:rPr lang="ko-KR" altLang="en-US" sz="1200" dirty="0"/>
              <a:t>이들의 마음을 위로하여 </a:t>
            </a:r>
            <a:r>
              <a:rPr lang="ko-KR" altLang="en-US" sz="1200" dirty="0" err="1"/>
              <a:t>주옵소서</a:t>
            </a:r>
            <a:r>
              <a:rPr lang="en-US" altLang="ko-KR" sz="1200" dirty="0"/>
              <a:t>.   </a:t>
            </a:r>
          </a:p>
          <a:p>
            <a:pPr>
              <a:lnSpc>
                <a:spcPct val="150000"/>
              </a:lnSpc>
            </a:pPr>
            <a:r>
              <a:rPr lang="ko-KR" altLang="en-US" sz="1200" dirty="0"/>
              <a:t>박해가 심해지는 가운데에서도 그리스도인들이 하나님의 영광을 구할 때에 지혜와 믿음과 피할 길을 주시기를 간절히 기도합니다</a:t>
            </a:r>
            <a:r>
              <a:rPr lang="en-US" altLang="ko-KR" sz="1200" dirty="0"/>
              <a:t>. </a:t>
            </a:r>
            <a:endParaRPr lang="ko-KR" altLang="en-US" sz="1200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A22D7FD2-403B-123D-D738-164A6FE9DB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90827" y="3198498"/>
            <a:ext cx="3087322" cy="2177052"/>
          </a:xfrm>
        </p:spPr>
        <p:txBody>
          <a:bodyPr>
            <a:normAutofit/>
          </a:bodyPr>
          <a:lstStyle/>
          <a:p>
            <a:r>
              <a:rPr lang="ko-KR" altLang="en-US" sz="1200" dirty="0">
                <a:solidFill>
                  <a:schemeClr val="tx1"/>
                </a:solidFill>
              </a:rPr>
              <a:t>우리가 사방으로 욱여쌈을 당하여도 싸이지 아니하며 답답한 일을 당하여도 낙심하지 아니하며 박해를 받아도 버린 바 되지 아니하며 거꾸러뜨림을 당하여도 망하지 아니하고 </a:t>
            </a:r>
            <a:r>
              <a:rPr lang="en-US" altLang="ko-KR" sz="1200" dirty="0">
                <a:solidFill>
                  <a:schemeClr val="tx1"/>
                </a:solidFill>
              </a:rPr>
              <a:t>(</a:t>
            </a:r>
            <a:r>
              <a:rPr lang="ko-KR" altLang="en-US" sz="1200" dirty="0">
                <a:solidFill>
                  <a:schemeClr val="tx1"/>
                </a:solidFill>
              </a:rPr>
              <a:t>고후 </a:t>
            </a:r>
            <a:r>
              <a:rPr lang="en-US" altLang="ko-KR" sz="1200" dirty="0">
                <a:solidFill>
                  <a:schemeClr val="tx1"/>
                </a:solidFill>
              </a:rPr>
              <a:t>4:8-9)</a:t>
            </a:r>
            <a:endParaRPr lang="ko-KR" altLang="en-US" sz="1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442570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 descr="텍스트, 폰트, 그래픽, 그래픽 디자인이(가) 표시된 사진&#10;&#10;자동 생성된 설명">
            <a:extLst>
              <a:ext uri="{FF2B5EF4-FFF2-40B4-BE49-F238E27FC236}">
                <a16:creationId xmlns:a16="http://schemas.microsoft.com/office/drawing/2014/main" id="{F998F914-ED93-8B19-2C5C-D47D0474EB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2430" y="4449040"/>
            <a:ext cx="8932403" cy="1367126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3EC57F65-F75B-24EF-D3A6-FA0B2BC4AF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1906" y="1142999"/>
            <a:ext cx="2558765" cy="2574986"/>
          </a:xfrm>
        </p:spPr>
        <p:txBody>
          <a:bodyPr>
            <a:normAutofit fontScale="90000"/>
          </a:bodyPr>
          <a:lstStyle/>
          <a:p>
            <a:r>
              <a:rPr lang="en-US" altLang="ko-KR" sz="2700" b="1" dirty="0">
                <a:solidFill>
                  <a:schemeClr val="tx1">
                    <a:alpha val="75000"/>
                  </a:schemeClr>
                </a:solidFill>
              </a:rPr>
              <a:t>Day 2. </a:t>
            </a:r>
            <a:r>
              <a:rPr lang="ko-KR" altLang="en-US" sz="2700" b="1" dirty="0">
                <a:solidFill>
                  <a:schemeClr val="tx1">
                    <a:alpha val="75000"/>
                  </a:schemeClr>
                </a:solidFill>
              </a:rPr>
              <a:t>사하라 이남 아프리카의 지도자를 위해 기도합니다</a:t>
            </a:r>
            <a:r>
              <a:rPr lang="en-US" altLang="ko-KR" sz="2700" b="1" dirty="0">
                <a:solidFill>
                  <a:schemeClr val="tx1">
                    <a:alpha val="75000"/>
                  </a:schemeClr>
                </a:solidFill>
              </a:rPr>
              <a:t>.</a:t>
            </a:r>
            <a:br>
              <a:rPr lang="en-US" altLang="ko-KR" sz="2700" dirty="0">
                <a:solidFill>
                  <a:schemeClr val="tx1">
                    <a:alpha val="75000"/>
                  </a:schemeClr>
                </a:solidFill>
              </a:rPr>
            </a:br>
            <a:br>
              <a:rPr lang="en-US" altLang="ko-KR" sz="2400" dirty="0"/>
            </a:br>
            <a:r>
              <a:rPr lang="en-US" altLang="ko-KR" sz="2400" dirty="0"/>
              <a:t>Pray for the leaders of sub-Saharan Africa.</a:t>
            </a:r>
            <a:endParaRPr lang="ko-KR" altLang="en-US" sz="2400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00C77D8C-4643-706F-6B12-F754C60433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67912" y="1142998"/>
            <a:ext cx="7315200" cy="3549771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ko-KR" altLang="en-US" sz="1200" dirty="0"/>
              <a:t>사하라 이남 아프리카의 혼란 속에서 안정을 찾을 수 있도록 기도합니다</a:t>
            </a:r>
            <a:r>
              <a:rPr lang="en-US" altLang="ko-KR" sz="1200" dirty="0"/>
              <a:t>. </a:t>
            </a:r>
            <a:r>
              <a:rPr lang="ko-KR" altLang="en-US" sz="1200" dirty="0"/>
              <a:t>특별히 정치 지도자들이 부족</a:t>
            </a:r>
            <a:r>
              <a:rPr lang="en-US" altLang="ko-KR" sz="1200" dirty="0"/>
              <a:t>, </a:t>
            </a:r>
            <a:r>
              <a:rPr lang="ko-KR" altLang="en-US" sz="1200" dirty="0"/>
              <a:t>종교</a:t>
            </a:r>
            <a:r>
              <a:rPr lang="en-US" altLang="ko-KR" sz="1200" dirty="0"/>
              <a:t>, </a:t>
            </a:r>
            <a:r>
              <a:rPr lang="ko-KR" altLang="en-US" sz="1200" dirty="0"/>
              <a:t>성별에 관계없이 모든 사람들이 평화롭게 살 수 있는 안전한 국가를 만들 수 있도록 도와 주세요</a:t>
            </a:r>
            <a:r>
              <a:rPr lang="en-US" altLang="ko-KR" sz="1200" dirty="0"/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1200" dirty="0"/>
              <a:t>현명한 지도자들이 경제 위기 가운데서도 국가를 안정적으로 이끌 수 있도록 인도해 주세요</a:t>
            </a:r>
            <a:r>
              <a:rPr lang="en-US" altLang="ko-KR" sz="1200" dirty="0"/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1200" dirty="0"/>
              <a:t>박해를 받은 교회 지도자들을 위해 기도합니다</a:t>
            </a:r>
            <a:r>
              <a:rPr lang="en-US" altLang="ko-KR" sz="1200" dirty="0"/>
              <a:t>. </a:t>
            </a:r>
            <a:r>
              <a:rPr lang="ko-KR" altLang="en-US" sz="1200" dirty="0"/>
              <a:t>새 힘을 더하시고</a:t>
            </a:r>
            <a:r>
              <a:rPr lang="en-US" altLang="ko-KR" sz="1200" dirty="0"/>
              <a:t>, </a:t>
            </a:r>
            <a:r>
              <a:rPr lang="ko-KR" altLang="en-US" sz="1200" dirty="0"/>
              <a:t>회복시켜 주셔서</a:t>
            </a:r>
            <a:r>
              <a:rPr lang="en-US" altLang="ko-KR" sz="1200" dirty="0"/>
              <a:t>,</a:t>
            </a:r>
            <a:r>
              <a:rPr lang="ko-KR" altLang="en-US" sz="1200" dirty="0"/>
              <a:t> 다시 교회를 인도할 수 있도록 영적으로 잘 준비시켜 주세요</a:t>
            </a:r>
            <a:r>
              <a:rPr lang="en-US" altLang="ko-KR" sz="1200" dirty="0"/>
              <a:t>.</a:t>
            </a:r>
            <a:endParaRPr lang="ko-KR" altLang="en-US" sz="1200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0AF11626-E03A-5C8C-9110-29806C24424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31906" y="3907766"/>
            <a:ext cx="2558766" cy="1908400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ko-KR" altLang="en-US" sz="1200" dirty="0">
                <a:solidFill>
                  <a:schemeClr val="tx1"/>
                </a:solidFill>
              </a:rPr>
              <a:t>임금들과 높은 지위에 있는 모든 사람들을 위하여 하라 이는 우리가 모든 경건과 단정함으로 고요하고 평안한 생활을 하려 함이라</a:t>
            </a:r>
            <a:endParaRPr lang="en-US" altLang="ko-KR" sz="1200" dirty="0">
              <a:solidFill>
                <a:schemeClr val="tx1"/>
              </a:solidFill>
            </a:endParaRPr>
          </a:p>
          <a:p>
            <a:pPr>
              <a:lnSpc>
                <a:spcPct val="120000"/>
              </a:lnSpc>
            </a:pPr>
            <a:r>
              <a:rPr lang="en-US" altLang="ko-KR" sz="1200" dirty="0">
                <a:solidFill>
                  <a:schemeClr val="tx1"/>
                </a:solidFill>
              </a:rPr>
              <a:t>(</a:t>
            </a:r>
            <a:r>
              <a:rPr lang="ko-KR" altLang="en-US" sz="1200" dirty="0" err="1">
                <a:solidFill>
                  <a:schemeClr val="tx1"/>
                </a:solidFill>
              </a:rPr>
              <a:t>딤전</a:t>
            </a:r>
            <a:r>
              <a:rPr lang="en-US" altLang="ko-KR" sz="1200" dirty="0">
                <a:solidFill>
                  <a:schemeClr val="tx1"/>
                </a:solidFill>
              </a:rPr>
              <a:t>2:2)</a:t>
            </a:r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A3AC4BEC-D34B-14B7-5E0A-A00C4BF9EE9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73736" y="6382512"/>
            <a:ext cx="28459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ko-kr"/>
            </a:defPPr>
            <a:lvl1pPr marL="0" algn="l" defTabSz="914400" rtl="0" eaLnBrk="1" latinLnBrk="0" hangingPunct="1">
              <a:defRPr sz="1050" kern="120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r>
              <a:rPr lang="ko-KR" altLang="ko-KR" dirty="0"/>
              <a:t>20</a:t>
            </a:r>
            <a:r>
              <a:rPr lang="en-US" altLang="ko-KR" dirty="0"/>
              <a:t>23-10-31</a:t>
            </a:r>
            <a:endParaRPr lang="ko-KR" altLang="ko-KR" dirty="0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E7A12EAC-76FC-53BB-2069-F64F985AB6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-1754871" y="2093199"/>
            <a:ext cx="4157472" cy="41608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ko-kr"/>
            </a:defPPr>
            <a:lvl1pPr marL="0" algn="l" defTabSz="914400" rtl="0" eaLnBrk="1" latinLnBrk="0" hangingPunct="1">
              <a:defRPr sz="1050" kern="120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endParaRPr lang="ko-KR" altLang="en-US" noProof="0" dirty="0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5959582B-D30F-44D4-42B9-A179567CA6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57919" y="6382512"/>
            <a:ext cx="50099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ko-kr"/>
            </a:defPPr>
            <a:lvl1pPr marL="0" algn="r" defTabSz="914400" rtl="0" eaLnBrk="1" latinLnBrk="0" hangingPunct="1">
              <a:defRPr sz="1050" kern="120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4FAB73BC-B049-4115-A692-8D63A059BFB8}" type="slidenum">
              <a:rPr lang="en-US" altLang="ko-KR" smtClean="0"/>
              <a:pPr rtl="0"/>
              <a:t>24</a:t>
            </a:fld>
            <a:endParaRPr lang="ko-KR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330404847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F980D7E-B32C-40EC-DF1D-628076AB50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2152" y="472611"/>
            <a:ext cx="2939142" cy="2151257"/>
          </a:xfrm>
        </p:spPr>
        <p:txBody>
          <a:bodyPr>
            <a:noAutofit/>
          </a:bodyPr>
          <a:lstStyle/>
          <a:p>
            <a:r>
              <a:rPr lang="en-US" altLang="ko-KR" sz="2400" b="1" dirty="0"/>
              <a:t>Day 3. </a:t>
            </a:r>
            <a:r>
              <a:rPr lang="ko-KR" altLang="en-US" sz="2400" b="1" dirty="0"/>
              <a:t>사하라 사막 이남 지역의 젊은이들을 위해 기도해 주세요</a:t>
            </a:r>
            <a:r>
              <a:rPr lang="en-US" altLang="ko-KR" sz="2400" b="1" dirty="0"/>
              <a:t>.</a:t>
            </a:r>
            <a:endParaRPr lang="ko-KR" altLang="en-US" sz="2400" b="1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DE5C482C-9F6C-E61E-AE6B-F106981870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67912" y="868680"/>
            <a:ext cx="7298852" cy="256032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ko-KR" altLang="en-US" sz="1200" dirty="0"/>
              <a:t>아프리카 인구의 </a:t>
            </a:r>
            <a:r>
              <a:rPr lang="en-US" altLang="ko-KR" sz="1200" dirty="0"/>
              <a:t>60% </a:t>
            </a:r>
            <a:r>
              <a:rPr lang="ko-KR" altLang="en-US" sz="1200" dirty="0"/>
              <a:t>이상이 </a:t>
            </a:r>
            <a:r>
              <a:rPr lang="en-US" altLang="ko-KR" sz="1200" dirty="0"/>
              <a:t>25</a:t>
            </a:r>
            <a:r>
              <a:rPr lang="ko-KR" altLang="en-US" sz="1200" dirty="0"/>
              <a:t>세 미만입니다</a:t>
            </a:r>
            <a:r>
              <a:rPr lang="en-US" altLang="ko-KR" sz="1200" dirty="0"/>
              <a:t>. </a:t>
            </a:r>
            <a:r>
              <a:rPr lang="ko-KR" altLang="en-US" sz="1200" dirty="0"/>
              <a:t>교회는 젊고 역동적이며 성장하고 있습니다</a:t>
            </a:r>
            <a:r>
              <a:rPr lang="en-US" altLang="ko-KR" sz="1200" dirty="0"/>
              <a:t>. </a:t>
            </a:r>
            <a:r>
              <a:rPr lang="ko-KR" altLang="en-US" sz="1200" dirty="0"/>
              <a:t>그러나 사하라 이남 아프리카에서는 폭력적인 박해로 젊은이들의 삶이 황폐화되고 있습니다</a:t>
            </a:r>
            <a:r>
              <a:rPr lang="en-US" altLang="ko-KR" sz="1200" dirty="0"/>
              <a:t>. </a:t>
            </a:r>
          </a:p>
          <a:p>
            <a:pPr>
              <a:lnSpc>
                <a:spcPct val="150000"/>
              </a:lnSpc>
            </a:pPr>
            <a:r>
              <a:rPr lang="ko-KR" altLang="en-US" sz="1200" dirty="0"/>
              <a:t>아버지</a:t>
            </a:r>
            <a:r>
              <a:rPr lang="en-US" altLang="ko-KR" sz="1200" dirty="0"/>
              <a:t>!</a:t>
            </a:r>
            <a:r>
              <a:rPr lang="ko-KR" altLang="en-US" sz="1200" dirty="0"/>
              <a:t> 사하라 사막 이남 아프리카의 젊은 그리스도인들을 보호하여 주세요</a:t>
            </a:r>
            <a:r>
              <a:rPr lang="en-US" altLang="ko-KR" sz="1200" dirty="0"/>
              <a:t>. </a:t>
            </a:r>
          </a:p>
          <a:p>
            <a:pPr>
              <a:lnSpc>
                <a:spcPct val="150000"/>
              </a:lnSpc>
            </a:pPr>
            <a:r>
              <a:rPr lang="ko-KR" altLang="en-US" sz="1200" dirty="0"/>
              <a:t>예수님</a:t>
            </a:r>
            <a:r>
              <a:rPr lang="en-US" altLang="ko-KR" sz="1200" dirty="0"/>
              <a:t>!</a:t>
            </a:r>
            <a:r>
              <a:rPr lang="ko-KR" altLang="en-US" sz="1200" dirty="0"/>
              <a:t> 청소년들에게 힘과 은혜를 주셔서</a:t>
            </a:r>
            <a:r>
              <a:rPr lang="en-US" altLang="ko-KR" sz="1200" dirty="0"/>
              <a:t>,</a:t>
            </a:r>
            <a:r>
              <a:rPr lang="ko-KR" altLang="en-US" sz="1200" dirty="0"/>
              <a:t> 극심한 핍박에도 불구하고 예수님을 계속 따르게 해 주세요</a:t>
            </a:r>
            <a:r>
              <a:rPr lang="en-US" altLang="ko-KR" sz="1200" dirty="0"/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1200" dirty="0"/>
              <a:t>트라우마 치료</a:t>
            </a:r>
            <a:r>
              <a:rPr lang="en-US" altLang="ko-KR" sz="1200" dirty="0"/>
              <a:t>, </a:t>
            </a:r>
            <a:r>
              <a:rPr lang="ko-KR" altLang="en-US" sz="1200" dirty="0"/>
              <a:t>영적 도움</a:t>
            </a:r>
            <a:r>
              <a:rPr lang="en-US" altLang="ko-KR" sz="1200" dirty="0"/>
              <a:t>, </a:t>
            </a:r>
            <a:r>
              <a:rPr lang="ko-KR" altLang="en-US" sz="1200" dirty="0"/>
              <a:t>기술 및 고용 훈련을 통해 올해 나이지리아에서 </a:t>
            </a:r>
            <a:r>
              <a:rPr lang="en-US" altLang="ko-KR" sz="1200" dirty="0"/>
              <a:t>42,000</a:t>
            </a:r>
            <a:r>
              <a:rPr lang="ko-KR" altLang="en-US" sz="1200" dirty="0"/>
              <a:t>명의 젊은 기독교인을 지원하고자 하는 </a:t>
            </a:r>
            <a:r>
              <a:rPr lang="en-US" altLang="ko-KR" sz="1200" dirty="0"/>
              <a:t>Open Doors</a:t>
            </a:r>
            <a:r>
              <a:rPr lang="ko-KR" altLang="en-US" sz="1200" dirty="0"/>
              <a:t>의 사역을 사용하여 주세요</a:t>
            </a:r>
            <a:r>
              <a:rPr lang="en-US" altLang="ko-KR" sz="1200" dirty="0"/>
              <a:t>.</a:t>
            </a:r>
            <a:endParaRPr lang="ko-KR" altLang="en-US" sz="1200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94299EF8-DD47-53CD-32BE-8A5FFA1FC3B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82152" y="3302077"/>
            <a:ext cx="2836401" cy="2151257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ko-KR" altLang="en-US" sz="1200" dirty="0">
                <a:solidFill>
                  <a:schemeClr val="tx1"/>
                </a:solidFill>
              </a:rPr>
              <a:t>대대로 주께서 행하시는 일을 크게 찬양하며 주의 능한 일을 </a:t>
            </a:r>
            <a:r>
              <a:rPr lang="ko-KR" altLang="en-US" sz="1200" dirty="0" err="1">
                <a:solidFill>
                  <a:schemeClr val="tx1"/>
                </a:solidFill>
              </a:rPr>
              <a:t>선포하리로다</a:t>
            </a:r>
            <a:r>
              <a:rPr lang="en-US" altLang="ko-KR" sz="1200" dirty="0">
                <a:solidFill>
                  <a:schemeClr val="tx1"/>
                </a:solidFill>
              </a:rPr>
              <a:t>. (</a:t>
            </a:r>
            <a:r>
              <a:rPr lang="ko-KR" altLang="en-US" sz="1200" dirty="0">
                <a:solidFill>
                  <a:schemeClr val="tx1"/>
                </a:solidFill>
              </a:rPr>
              <a:t>시</a:t>
            </a:r>
            <a:r>
              <a:rPr lang="en-US" altLang="ko-KR" sz="1200" dirty="0">
                <a:solidFill>
                  <a:schemeClr val="tx1"/>
                </a:solidFill>
              </a:rPr>
              <a:t>145:4)</a:t>
            </a:r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D7BE6126-6280-1648-EF06-9C77AC8820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ko-KR" altLang="ko-KR" dirty="0"/>
              <a:t>20</a:t>
            </a:r>
            <a:r>
              <a:rPr lang="en-US" altLang="ko-KR" dirty="0"/>
              <a:t>23-10-31</a:t>
            </a:r>
            <a:endParaRPr lang="ko-KR" altLang="ko-KR" dirty="0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B35076AE-0EEA-1370-6386-A32FE6ACAE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2023-08-29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A1913BA7-F4B5-4FDD-B9DE-8BEB0C6768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FAB73BC-B049-4115-A692-8D63A059BFB8}" type="slidenum">
              <a:rPr lang="en-US" altLang="ko-KR" noProof="0" smtClean="0"/>
              <a:pPr rtl="0"/>
              <a:t>25</a:t>
            </a:fld>
            <a:endParaRPr lang="ko-KR" altLang="en-US" noProof="0" dirty="0"/>
          </a:p>
        </p:txBody>
      </p:sp>
      <p:pic>
        <p:nvPicPr>
          <p:cNvPr id="9" name="그림 8" descr="텍스트, 사람, 의류, 야외이(가) 표시된 사진&#10;&#10;자동 생성된 설명">
            <a:extLst>
              <a:ext uri="{FF2B5EF4-FFF2-40B4-BE49-F238E27FC236}">
                <a16:creationId xmlns:a16="http://schemas.microsoft.com/office/drawing/2014/main" id="{4347CDD8-13E6-FF83-DB1A-958FDAA9A6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7912" y="3406695"/>
            <a:ext cx="7298852" cy="3340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943852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DEB3B46-20C6-4A0F-FA47-7019A7CF2D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502920"/>
            <a:ext cx="9902952" cy="1325563"/>
          </a:xfrm>
        </p:spPr>
        <p:txBody>
          <a:bodyPr anchor="ctr">
            <a:normAutofit/>
          </a:bodyPr>
          <a:lstStyle/>
          <a:p>
            <a:r>
              <a:rPr lang="en-US" altLang="ko-KR" sz="2400" b="1" dirty="0"/>
              <a:t>Day 4. </a:t>
            </a:r>
            <a:r>
              <a:rPr lang="ko-KR" altLang="en-US" sz="2400" b="1" dirty="0"/>
              <a:t>사하라 사막 이남 지역의 슬픔에 잠긴 사람들을 위해 기도해 주세요</a:t>
            </a:r>
            <a:r>
              <a:rPr lang="en-US" altLang="ko-KR" sz="2400" b="1" dirty="0"/>
              <a:t>.</a:t>
            </a:r>
            <a:endParaRPr lang="ko-KR" altLang="en-US" sz="2400" b="1" dirty="0"/>
          </a:p>
        </p:txBody>
      </p:sp>
      <p:sp>
        <p:nvSpPr>
          <p:cNvPr id="14" name="Footer Placeholder 2">
            <a:extLst>
              <a:ext uri="{FF2B5EF4-FFF2-40B4-BE49-F238E27FC236}">
                <a16:creationId xmlns:a16="http://schemas.microsoft.com/office/drawing/2014/main" id="{1A8E64B4-2BC0-1994-9C3C-48A0E2D05C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-1754871" y="2093199"/>
            <a:ext cx="4157472" cy="416082"/>
          </a:xfrm>
        </p:spPr>
        <p:txBody>
          <a:bodyPr/>
          <a:lstStyle/>
          <a:p>
            <a:pPr rtl="0">
              <a:spcAft>
                <a:spcPts val="600"/>
              </a:spcAft>
            </a:pPr>
            <a:r>
              <a:rPr lang="ko-KR" altLang="en-US" noProof="0"/>
              <a:t>샘플 바닥글 텍스트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9A33DB96-9F0A-E795-38E8-9537E6EBFD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9632679" cy="492694"/>
          </a:xfrm>
        </p:spPr>
        <p:txBody>
          <a:bodyPr anchor="b">
            <a:normAutofit/>
          </a:bodyPr>
          <a:lstStyle/>
          <a:p>
            <a:pPr>
              <a:lnSpc>
                <a:spcPct val="140000"/>
              </a:lnSpc>
            </a:pPr>
            <a:r>
              <a:rPr lang="ko-KR" altLang="en-US" sz="1200" dirty="0">
                <a:latin typeface="+mj-ea"/>
                <a:ea typeface="+mj-ea"/>
              </a:rPr>
              <a:t>“여호와는 마음이 상한 자를 가까이 하시고 충심으로 통회하는 자를 </a:t>
            </a:r>
            <a:r>
              <a:rPr lang="ko-KR" altLang="en-US" sz="1200" dirty="0" err="1">
                <a:latin typeface="+mj-ea"/>
                <a:ea typeface="+mj-ea"/>
              </a:rPr>
              <a:t>구원하시는도다</a:t>
            </a:r>
            <a:r>
              <a:rPr lang="en-US" altLang="ko-KR" sz="1200" dirty="0">
                <a:latin typeface="+mj-ea"/>
                <a:ea typeface="+mj-ea"/>
              </a:rPr>
              <a:t>.” - </a:t>
            </a:r>
            <a:r>
              <a:rPr lang="ko-KR" altLang="en-US" sz="1200" dirty="0">
                <a:latin typeface="+mj-ea"/>
                <a:ea typeface="+mj-ea"/>
              </a:rPr>
              <a:t>시편 </a:t>
            </a:r>
            <a:r>
              <a:rPr lang="en-US" altLang="ko-KR" sz="1200" dirty="0">
                <a:latin typeface="+mj-ea"/>
                <a:ea typeface="+mj-ea"/>
              </a:rPr>
              <a:t>34:18</a:t>
            </a:r>
            <a:endParaRPr lang="ko-KR" altLang="en-US" sz="1200" dirty="0">
              <a:latin typeface="+mj-ea"/>
              <a:ea typeface="+mj-ea"/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E46B3273-C47A-0904-9437-0F0DDA56D45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889810" y="2768059"/>
            <a:ext cx="4872134" cy="358702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ko-KR" altLang="en-US" sz="1200" dirty="0"/>
              <a:t>슬픔과 상실감에 사로잡혀 절망속에 있는 가족들을 위해 기도해 주세요</a:t>
            </a:r>
            <a:r>
              <a:rPr lang="en-US" altLang="ko-KR" sz="1200" dirty="0"/>
              <a:t>.</a:t>
            </a:r>
            <a:r>
              <a:rPr lang="ko-KR" altLang="en-US" sz="1200" dirty="0"/>
              <a:t>  </a:t>
            </a:r>
            <a:endParaRPr lang="en-US" altLang="ko-KR" sz="1200" dirty="0"/>
          </a:p>
          <a:p>
            <a:pPr>
              <a:lnSpc>
                <a:spcPct val="150000"/>
              </a:lnSpc>
            </a:pPr>
            <a:r>
              <a:rPr lang="ko-KR" altLang="en-US" sz="1200" dirty="0"/>
              <a:t>주님께서 개입하여 치명적인 공격을 중단시키고 반군들의 마음이 증오에서 사랑으로 바뀌도록 기도해 주세요</a:t>
            </a:r>
            <a:r>
              <a:rPr lang="en-US" altLang="ko-KR" sz="1200" dirty="0"/>
              <a:t>. </a:t>
            </a:r>
          </a:p>
          <a:p>
            <a:pPr>
              <a:lnSpc>
                <a:spcPct val="150000"/>
              </a:lnSpc>
            </a:pPr>
            <a:r>
              <a:rPr lang="ko-KR" altLang="en-US" sz="1200" dirty="0"/>
              <a:t>긴급한 도움이 필요한 유가족들에게 오픈도어의 실질적인 지원과 돌봄의 손길이 이어지도록 기도해 주세요</a:t>
            </a:r>
            <a:r>
              <a:rPr lang="en-US" altLang="ko-KR" sz="1200" dirty="0"/>
              <a:t>. </a:t>
            </a:r>
          </a:p>
          <a:p>
            <a:endParaRPr lang="en-US" altLang="ko-KR" dirty="0"/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582F9BD0-32B5-4296-CB2F-6EFA1D76860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73736" y="6382512"/>
            <a:ext cx="2845901" cy="365125"/>
          </a:xfrm>
        </p:spPr>
        <p:txBody>
          <a:bodyPr anchor="ctr">
            <a:normAutofit/>
          </a:bodyPr>
          <a:lstStyle/>
          <a:p>
            <a:pPr rtl="0"/>
            <a:r>
              <a:rPr lang="ko-KR" altLang="ko-KR" dirty="0"/>
              <a:t>20</a:t>
            </a:r>
            <a:r>
              <a:rPr lang="en-US" altLang="ko-KR" dirty="0"/>
              <a:t>23-10-31</a:t>
            </a:r>
            <a:endParaRPr lang="ko-KR" altLang="ko-KR" dirty="0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A7877473-3624-7E49-7882-E9A6A73605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57919" y="6382512"/>
            <a:ext cx="500997" cy="365125"/>
          </a:xfrm>
        </p:spPr>
        <p:txBody>
          <a:bodyPr anchor="ctr">
            <a:normAutofit/>
          </a:bodyPr>
          <a:lstStyle/>
          <a:p>
            <a:pPr rtl="0">
              <a:spcAft>
                <a:spcPts val="600"/>
              </a:spcAft>
            </a:pPr>
            <a:fld id="{4FAB73BC-B049-4115-A692-8D63A059BFB8}" type="slidenum">
              <a:rPr lang="en-US" altLang="ko-KR" noProof="0" smtClean="0"/>
              <a:pPr rtl="0">
                <a:spcAft>
                  <a:spcPts val="600"/>
                </a:spcAft>
              </a:pPr>
              <a:t>26</a:t>
            </a:fld>
            <a:endParaRPr lang="ko-KR" altLang="en-US" noProof="0"/>
          </a:p>
        </p:txBody>
      </p:sp>
      <p:pic>
        <p:nvPicPr>
          <p:cNvPr id="11" name="그림 10" descr="사람, 인간의 얼굴, 의류, 포유류이(가) 표시된 사진&#10;&#10;자동 생성된 설명">
            <a:extLst>
              <a:ext uri="{FF2B5EF4-FFF2-40B4-BE49-F238E27FC236}">
                <a16:creationId xmlns:a16="http://schemas.microsoft.com/office/drawing/2014/main" id="{3C0671F7-A2C3-C0A9-3784-1C29540716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9789" y="2768060"/>
            <a:ext cx="4782693" cy="3587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369831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A52A906-48D9-C940-DB95-468B888FCD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2400" b="1" i="0" dirty="0">
                <a:solidFill>
                  <a:srgbClr val="11100F"/>
                </a:solidFill>
                <a:effectLst/>
                <a:latin typeface="Segoe UI" panose="020B0502040204020203" pitchFamily="34" charset="0"/>
              </a:rPr>
              <a:t>Day 5. </a:t>
            </a:r>
            <a:r>
              <a:rPr lang="ko-KR" altLang="en-US" sz="2400" b="1" i="0" dirty="0">
                <a:solidFill>
                  <a:srgbClr val="11100F"/>
                </a:solidFill>
                <a:effectLst/>
                <a:latin typeface="Segoe UI" panose="020B0502040204020203" pitchFamily="34" charset="0"/>
              </a:rPr>
              <a:t>강제로 피신한 사람들을 위해 기도해 주세요</a:t>
            </a:r>
            <a:r>
              <a:rPr lang="en-US" altLang="ko-KR" sz="2400" b="1" i="0" dirty="0">
                <a:solidFill>
                  <a:srgbClr val="11100F"/>
                </a:solidFill>
                <a:effectLst/>
                <a:latin typeface="Segoe UI" panose="020B0502040204020203" pitchFamily="34" charset="0"/>
              </a:rPr>
              <a:t>.</a:t>
            </a:r>
            <a:endParaRPr lang="ko-KR" altLang="en-US" sz="2400" dirty="0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A5419190-F38D-271B-FBD9-45AD7CC728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ko-KR" altLang="en-US" noProof="0" dirty="0"/>
              <a:t>샘플 바닥글 텍스트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F6ED1FB0-902C-AEDB-FBE0-74F37D6653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20008" y="2016813"/>
            <a:ext cx="4872132" cy="647969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20000"/>
              </a:lnSpc>
            </a:pPr>
            <a:r>
              <a:rPr lang="ko-KR" altLang="en-US" sz="1200" i="0" dirty="0">
                <a:solidFill>
                  <a:srgbClr val="0070C0"/>
                </a:solidFill>
                <a:effectLst/>
                <a:latin typeface="Segoe UI" panose="020B0502040204020203" pitchFamily="34" charset="0"/>
              </a:rPr>
              <a:t>아프리카 전역에서 </a:t>
            </a:r>
            <a:r>
              <a:rPr lang="en-US" altLang="ko-KR" sz="1200" i="0" dirty="0">
                <a:solidFill>
                  <a:srgbClr val="0070C0"/>
                </a:solidFill>
                <a:effectLst/>
                <a:latin typeface="Segoe UI" panose="020B0502040204020203" pitchFamily="34" charset="0"/>
              </a:rPr>
              <a:t>1,200</a:t>
            </a:r>
            <a:r>
              <a:rPr lang="ko-KR" altLang="en-US" sz="1200" i="0" dirty="0">
                <a:solidFill>
                  <a:srgbClr val="0070C0"/>
                </a:solidFill>
                <a:effectLst/>
                <a:latin typeface="Segoe UI" panose="020B0502040204020203" pitchFamily="34" charset="0"/>
              </a:rPr>
              <a:t>만 명이 넘는 사람들이 집을 잃었고 어떤 지역에서는 교회의 존재 자체가 위협 받고 있습니다</a:t>
            </a:r>
            <a:r>
              <a:rPr lang="en-US" altLang="ko-KR" sz="1200" i="0" dirty="0">
                <a:solidFill>
                  <a:srgbClr val="0070C0"/>
                </a:solidFill>
                <a:effectLst/>
                <a:latin typeface="Segoe UI" panose="020B0502040204020203" pitchFamily="34" charset="0"/>
              </a:rPr>
              <a:t>. </a:t>
            </a:r>
            <a:r>
              <a:rPr lang="ko-KR" altLang="en-US" sz="1200" i="0" dirty="0">
                <a:solidFill>
                  <a:srgbClr val="0070C0"/>
                </a:solidFill>
                <a:effectLst/>
                <a:latin typeface="Segoe UI" panose="020B0502040204020203" pitchFamily="34" charset="0"/>
              </a:rPr>
              <a:t>많은 사람들이 </a:t>
            </a:r>
            <a:r>
              <a:rPr lang="ko-KR" altLang="en-US" sz="1200" i="0" dirty="0" err="1">
                <a:solidFill>
                  <a:srgbClr val="0070C0"/>
                </a:solidFill>
                <a:effectLst/>
                <a:latin typeface="Segoe UI" panose="020B0502040204020203" pitchFamily="34" charset="0"/>
              </a:rPr>
              <a:t>보코하람과</a:t>
            </a:r>
            <a:r>
              <a:rPr lang="ko-KR" altLang="en-US" sz="1200" i="0" dirty="0">
                <a:solidFill>
                  <a:srgbClr val="0070C0"/>
                </a:solidFill>
                <a:effectLst/>
                <a:latin typeface="Segoe UI" panose="020B0502040204020203" pitchFamily="34" charset="0"/>
              </a:rPr>
              <a:t> 이슬람 국가</a:t>
            </a:r>
            <a:r>
              <a:rPr lang="en-US" altLang="ko-KR" sz="1200" i="0" dirty="0">
                <a:solidFill>
                  <a:srgbClr val="0070C0"/>
                </a:solidFill>
                <a:effectLst/>
                <a:latin typeface="Segoe UI" panose="020B0502040204020203" pitchFamily="34" charset="0"/>
              </a:rPr>
              <a:t>(IS)</a:t>
            </a:r>
            <a:r>
              <a:rPr lang="ko-KR" altLang="en-US" sz="1200" i="0" dirty="0">
                <a:solidFill>
                  <a:srgbClr val="0070C0"/>
                </a:solidFill>
                <a:effectLst/>
                <a:latin typeface="Segoe UI" panose="020B0502040204020203" pitchFamily="34" charset="0"/>
              </a:rPr>
              <a:t>와 같은 </a:t>
            </a:r>
            <a:r>
              <a:rPr lang="ko-KR" altLang="en-US" sz="1200" i="0" dirty="0" err="1">
                <a:solidFill>
                  <a:srgbClr val="0070C0"/>
                </a:solidFill>
                <a:effectLst/>
                <a:latin typeface="Segoe UI" panose="020B0502040204020203" pitchFamily="34" charset="0"/>
              </a:rPr>
              <a:t>지하디스트</a:t>
            </a:r>
            <a:r>
              <a:rPr lang="ko-KR" altLang="en-US" sz="1200" i="0" dirty="0">
                <a:solidFill>
                  <a:srgbClr val="0070C0"/>
                </a:solidFill>
                <a:effectLst/>
                <a:latin typeface="Segoe UI" panose="020B0502040204020203" pitchFamily="34" charset="0"/>
              </a:rPr>
              <a:t> 무장단체를 피해 탈출했습니다</a:t>
            </a:r>
            <a:r>
              <a:rPr lang="en-US" altLang="ko-KR" sz="1200" i="0" dirty="0">
                <a:solidFill>
                  <a:srgbClr val="0070C0"/>
                </a:solidFill>
                <a:effectLst/>
                <a:latin typeface="Segoe UI" panose="020B0502040204020203" pitchFamily="34" charset="0"/>
              </a:rPr>
              <a:t>.</a:t>
            </a:r>
            <a:endParaRPr lang="ko-KR" altLang="en-US" sz="1200" dirty="0">
              <a:solidFill>
                <a:srgbClr val="0070C0"/>
              </a:solidFill>
            </a:endParaRPr>
          </a:p>
        </p:txBody>
      </p:sp>
      <p:sp>
        <p:nvSpPr>
          <p:cNvPr id="5" name="내용 개체 틀 4">
            <a:extLst>
              <a:ext uri="{FF2B5EF4-FFF2-40B4-BE49-F238E27FC236}">
                <a16:creationId xmlns:a16="http://schemas.microsoft.com/office/drawing/2014/main" id="{9CEE2BD4-EC1A-6B6D-EB4C-6A62AB247B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7" y="2881222"/>
            <a:ext cx="4872133" cy="3313997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ko-KR" altLang="en-US" sz="1200" b="0" i="0" dirty="0">
                <a:solidFill>
                  <a:srgbClr val="11100F"/>
                </a:solidFill>
                <a:effectLst/>
                <a:latin typeface="Segoe UI" panose="020B0502040204020203" pitchFamily="34" charset="0"/>
              </a:rPr>
              <a:t>강제로 도망쳐야 하는 그리스도인 </a:t>
            </a:r>
            <a:r>
              <a:rPr lang="ko-KR" altLang="en-US" sz="1200" dirty="0">
                <a:solidFill>
                  <a:srgbClr val="11100F"/>
                </a:solidFill>
                <a:latin typeface="Segoe UI" panose="020B0502040204020203" pitchFamily="34" charset="0"/>
              </a:rPr>
              <a:t>가족들이 인내할 수 있는 용기와 힘을 주시도록 기도합니다</a:t>
            </a:r>
            <a:r>
              <a:rPr lang="en-US" altLang="ko-KR" sz="1200" dirty="0">
                <a:solidFill>
                  <a:srgbClr val="11100F"/>
                </a:solidFill>
                <a:latin typeface="Segoe UI" panose="020B0502040204020203" pitchFamily="34" charset="0"/>
              </a:rPr>
              <a:t>.</a:t>
            </a:r>
            <a:r>
              <a:rPr lang="en-US" altLang="ko-KR" sz="1200" b="0" i="0" dirty="0">
                <a:solidFill>
                  <a:srgbClr val="11100F"/>
                </a:solidFill>
                <a:effectLst/>
                <a:latin typeface="Segoe UI" panose="020B0502040204020203" pitchFamily="34" charset="0"/>
              </a:rPr>
              <a:t> </a:t>
            </a:r>
          </a:p>
          <a:p>
            <a:pPr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200" b="0" i="0" dirty="0">
                <a:solidFill>
                  <a:srgbClr val="11100F"/>
                </a:solidFill>
                <a:effectLst/>
                <a:latin typeface="Segoe UI" panose="020B0502040204020203" pitchFamily="34" charset="0"/>
              </a:rPr>
              <a:t>점점 더 위험해 지는 곳에서 교회를 인도하는 목회자들에게 지혜를 주세요</a:t>
            </a:r>
            <a:r>
              <a:rPr lang="en-US" altLang="ko-KR" sz="1200" b="0" i="0" dirty="0">
                <a:solidFill>
                  <a:srgbClr val="11100F"/>
                </a:solidFill>
                <a:effectLst/>
                <a:latin typeface="Segoe UI" panose="020B0502040204020203" pitchFamily="34" charset="0"/>
              </a:rPr>
              <a:t>.</a:t>
            </a:r>
          </a:p>
          <a:p>
            <a:pPr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200" b="0" i="0" dirty="0">
                <a:solidFill>
                  <a:srgbClr val="11100F"/>
                </a:solidFill>
                <a:effectLst/>
                <a:latin typeface="Segoe UI" panose="020B0502040204020203" pitchFamily="34" charset="0"/>
              </a:rPr>
              <a:t>그리스도인들이 피신하는 동안에도 교회가 강하고 영향력 있고 담대하게 회복되도록 기도합니다</a:t>
            </a:r>
            <a:r>
              <a:rPr lang="en-US" altLang="ko-KR" sz="1200" b="0" i="0" dirty="0">
                <a:solidFill>
                  <a:srgbClr val="11100F"/>
                </a:solidFill>
                <a:effectLst/>
                <a:latin typeface="Segoe UI" panose="020B0502040204020203" pitchFamily="34" charset="0"/>
              </a:rPr>
              <a:t>.</a:t>
            </a:r>
          </a:p>
        </p:txBody>
      </p:sp>
      <p:pic>
        <p:nvPicPr>
          <p:cNvPr id="11" name="내용 개체 틀 10" descr="하늘, 야외, 의류, 지상이(가) 표시된 사진&#10;&#10;자동 생성된 설명">
            <a:extLst>
              <a:ext uri="{FF2B5EF4-FFF2-40B4-BE49-F238E27FC236}">
                <a16:creationId xmlns:a16="http://schemas.microsoft.com/office/drawing/2014/main" id="{7839DA3C-FB51-377B-122D-79823CBCD7AF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2"/>
          <a:stretch>
            <a:fillRect/>
          </a:stretch>
        </p:blipFill>
        <p:spPr>
          <a:xfrm>
            <a:off x="5889625" y="2977108"/>
            <a:ext cx="4872038" cy="2740521"/>
          </a:xfrm>
        </p:spPr>
      </p:pic>
      <p:sp>
        <p:nvSpPr>
          <p:cNvPr id="8" name="날짜 개체 틀 7">
            <a:extLst>
              <a:ext uri="{FF2B5EF4-FFF2-40B4-BE49-F238E27FC236}">
                <a16:creationId xmlns:a16="http://schemas.microsoft.com/office/drawing/2014/main" id="{7D6E72E4-2060-2C0B-B5B5-20C7D7E065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ko-KR" altLang="ko-KR" dirty="0"/>
              <a:t>20</a:t>
            </a:r>
            <a:r>
              <a:rPr lang="en-US" altLang="ko-KR" dirty="0"/>
              <a:t>23-10-31</a:t>
            </a:r>
            <a:endParaRPr lang="ko-KR" altLang="ko-KR" dirty="0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7A67F492-B72F-ED93-8647-68912F5FC6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C8B8A27-DF03-4546-BA93-21C967D57E5C}" type="slidenum">
              <a:rPr lang="en-US" altLang="ko-KR" noProof="0" smtClean="0"/>
              <a:t>27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359741041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B149F2A-F616-233C-64A5-0096EFBD4D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2400" b="1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Day 6. </a:t>
            </a:r>
            <a:r>
              <a:rPr lang="ko-KR" altLang="en-US" sz="2400" b="1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학대 받는 여성들을 위해 기도해 주세요</a:t>
            </a:r>
            <a:r>
              <a:rPr lang="en-US" altLang="ko-KR" sz="2400" b="1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.</a:t>
            </a:r>
            <a:endParaRPr lang="ko-KR" altLang="en-US" sz="2400" dirty="0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4F193C15-41D1-2355-F417-289A8F1C7F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ko-KR" altLang="en-US" noProof="0"/>
              <a:t>샘플 바닥글 텍스트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6A29DAB4-3948-24EF-9318-67A77BBECE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6" y="1629114"/>
            <a:ext cx="4872133" cy="577969"/>
          </a:xfrm>
        </p:spPr>
        <p:txBody>
          <a:bodyPr>
            <a:normAutofit fontScale="92500" lnSpcReduction="20000"/>
          </a:bodyPr>
          <a:lstStyle/>
          <a:p>
            <a:pPr algn="just">
              <a:lnSpc>
                <a:spcPct val="120000"/>
              </a:lnSpc>
            </a:pPr>
            <a:r>
              <a:rPr lang="ko-KR" altLang="en-US" sz="1050" b="0" i="0" dirty="0">
                <a:solidFill>
                  <a:srgbClr val="0070C0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사하라 사막 이남 아프리카 전역에서 우리는 마을에서 납치되어 혹독하고 잔인한 학대를 당하는 소녀와 여성에 대한 소식을 종종 듣습니다</a:t>
            </a:r>
            <a:r>
              <a:rPr lang="en-US" altLang="ko-KR" sz="1050" b="0" i="0" dirty="0">
                <a:solidFill>
                  <a:srgbClr val="0070C0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. </a:t>
            </a:r>
            <a:r>
              <a:rPr lang="ko-KR" altLang="en-US" sz="1050" b="0" i="0" dirty="0">
                <a:solidFill>
                  <a:srgbClr val="0070C0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강간과 성폭력은 잔인한 박해 전술입니다</a:t>
            </a:r>
            <a:r>
              <a:rPr lang="en-US" altLang="ko-KR" sz="1050" b="0" i="0" dirty="0">
                <a:solidFill>
                  <a:srgbClr val="0070C0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.</a:t>
            </a:r>
          </a:p>
        </p:txBody>
      </p:sp>
      <p:sp>
        <p:nvSpPr>
          <p:cNvPr id="5" name="내용 개체 틀 4">
            <a:extLst>
              <a:ext uri="{FF2B5EF4-FFF2-40B4-BE49-F238E27FC236}">
                <a16:creationId xmlns:a16="http://schemas.microsoft.com/office/drawing/2014/main" id="{22708CD1-A344-5535-ECB1-A2C410AD6B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7" y="2723480"/>
            <a:ext cx="4872133" cy="3471739"/>
          </a:xfrm>
        </p:spPr>
        <p:txBody>
          <a:bodyPr>
            <a:normAutofit/>
          </a:bodyPr>
          <a:lstStyle/>
          <a:p>
            <a:pPr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나이지리아</a:t>
            </a:r>
            <a:r>
              <a:rPr lang="en-US" altLang="ko-KR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부르키나파소</a:t>
            </a:r>
            <a:r>
              <a:rPr lang="en-US" altLang="ko-KR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카메룬</a:t>
            </a:r>
            <a:r>
              <a:rPr lang="en-US" altLang="ko-KR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말리</a:t>
            </a:r>
            <a:r>
              <a:rPr lang="en-US" altLang="ko-KR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콩고민주공화국에서 매일 폭행의 위험을 안고 살아가는 젊은 그리스도인 여성들을 위해 기도합니다</a:t>
            </a:r>
            <a:r>
              <a:rPr lang="en-US" altLang="ko-KR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. </a:t>
            </a:r>
          </a:p>
          <a:p>
            <a:pPr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기독교 여성들이 이 위협적인 시대에서 보호받으며</a:t>
            </a:r>
            <a:r>
              <a:rPr lang="en-US" altLang="ko-KR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예수님께 굳건히 붙들린 바 되고</a:t>
            </a:r>
            <a:r>
              <a:rPr lang="en-US" altLang="ko-KR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,</a:t>
            </a:r>
            <a:r>
              <a:rPr lang="ko-KR" altLang="en-US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 하나님의 </a:t>
            </a:r>
            <a:r>
              <a:rPr lang="ko-KR" altLang="en-US" sz="1200" b="0" i="0" dirty="0" err="1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자녀로서의</a:t>
            </a:r>
            <a:r>
              <a:rPr lang="ko-KR" altLang="en-US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 정체성을 확고히 하며 살아 갈수 있도록 기도합니다</a:t>
            </a:r>
            <a:r>
              <a:rPr lang="en-US" altLang="ko-KR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극단주의 </a:t>
            </a:r>
            <a:r>
              <a:rPr lang="ko-KR" altLang="en-US" sz="120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단체의 기독교 소녀들의 잔인한 납치가 중단되도록 기도합니다</a:t>
            </a:r>
            <a:r>
              <a:rPr lang="en-US" altLang="ko-KR" sz="120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. </a:t>
            </a:r>
            <a:r>
              <a:rPr lang="ko-KR" altLang="en-US" sz="120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납치된 소녀들은 폭도</a:t>
            </a:r>
            <a:r>
              <a:rPr lang="ko-KR" altLang="en-US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들과 강제로 결혼하게 됩니다</a:t>
            </a:r>
            <a:r>
              <a:rPr lang="en-US" altLang="ko-KR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.</a:t>
            </a:r>
          </a:p>
        </p:txBody>
      </p:sp>
      <p:pic>
        <p:nvPicPr>
          <p:cNvPr id="11" name="내용 개체 틀 10" descr="사람, 인간의 얼굴, 의류, 야외이(가) 표시된 사진&#10;&#10;자동 생성된 설명">
            <a:extLst>
              <a:ext uri="{FF2B5EF4-FFF2-40B4-BE49-F238E27FC236}">
                <a16:creationId xmlns:a16="http://schemas.microsoft.com/office/drawing/2014/main" id="{3ABBC83B-5AFF-7BAB-E835-97B9885B093F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2"/>
          <a:stretch>
            <a:fillRect/>
          </a:stretch>
        </p:blipFill>
        <p:spPr>
          <a:xfrm>
            <a:off x="5889809" y="2723480"/>
            <a:ext cx="5207611" cy="3471740"/>
          </a:xfrm>
        </p:spPr>
      </p:pic>
      <p:sp>
        <p:nvSpPr>
          <p:cNvPr id="8" name="날짜 개체 틀 7">
            <a:extLst>
              <a:ext uri="{FF2B5EF4-FFF2-40B4-BE49-F238E27FC236}">
                <a16:creationId xmlns:a16="http://schemas.microsoft.com/office/drawing/2014/main" id="{61786AAF-64CA-BA16-1EC3-445FC97075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ko-KR" altLang="ko-KR" dirty="0"/>
              <a:t>20</a:t>
            </a:r>
            <a:r>
              <a:rPr lang="en-US" altLang="ko-KR" dirty="0"/>
              <a:t>23-10-31</a:t>
            </a:r>
            <a:endParaRPr lang="ko-KR" altLang="ko-KR" dirty="0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BBD0EAC8-3B13-AE5D-FDC9-2C364E49BA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C8B8A27-DF03-4546-BA93-21C967D57E5C}" type="slidenum">
              <a:rPr lang="en-US" altLang="ko-KR" noProof="0" smtClean="0"/>
              <a:t>28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314301116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6D5F40B-35F6-0AFB-3A4C-F413535C32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2400" dirty="0"/>
              <a:t>Day7.</a:t>
            </a:r>
            <a:r>
              <a:rPr lang="en-US" altLang="ko-KR" sz="2400" b="0" i="1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 </a:t>
            </a:r>
            <a:r>
              <a:rPr lang="en-US" altLang="ko-KR" sz="2400" b="1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Pray for Arise Africa.</a:t>
            </a:r>
            <a:endParaRPr lang="ko-KR" altLang="en-US" sz="2400" dirty="0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ED6F2F26-9D90-7066-13DE-0FC44D8472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ko-KR" altLang="en-US" noProof="0" dirty="0"/>
              <a:t>샘플 바닥글 텍스트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A3E643A9-9577-2626-EBFF-9D7A1958BD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10269138" cy="518573"/>
          </a:xfrm>
        </p:spPr>
        <p:txBody>
          <a:bodyPr>
            <a:normAutofit fontScale="77500" lnSpcReduction="20000"/>
          </a:bodyPr>
          <a:lstStyle/>
          <a:p>
            <a:r>
              <a:rPr lang="ko-KR" altLang="en-US" b="0" i="1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“일어나라 빛을 발하라 이는 네 빛이 </a:t>
            </a:r>
            <a:r>
              <a:rPr lang="ko-KR" altLang="en-US" b="0" i="1" dirty="0" err="1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이르렀음이니라</a:t>
            </a:r>
            <a:r>
              <a:rPr lang="ko-KR" altLang="en-US" b="0" i="1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” </a:t>
            </a:r>
            <a:r>
              <a:rPr lang="en-US" altLang="ko-KR" b="0" i="1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- </a:t>
            </a:r>
            <a:r>
              <a:rPr lang="ko-KR" altLang="en-US" b="0" i="1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이사야 </a:t>
            </a:r>
            <a:r>
              <a:rPr lang="en-US" altLang="ko-KR" b="0" i="1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60:1</a:t>
            </a:r>
            <a:endParaRPr lang="ko-KR" altLang="en-US" dirty="0"/>
          </a:p>
        </p:txBody>
      </p:sp>
      <p:sp>
        <p:nvSpPr>
          <p:cNvPr id="5" name="내용 개체 틀 4">
            <a:extLst>
              <a:ext uri="{FF2B5EF4-FFF2-40B4-BE49-F238E27FC236}">
                <a16:creationId xmlns:a16="http://schemas.microsoft.com/office/drawing/2014/main" id="{366DCB9F-242D-C020-AFB7-47B959280827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ko-KR" altLang="en-US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사역적으로 우리는 사하라 사막 이남 아프리카에 있는 수백만 명의 기독교인을 영적</a:t>
            </a:r>
            <a:r>
              <a:rPr lang="en-US" altLang="ko-KR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육체적</a:t>
            </a:r>
            <a:r>
              <a:rPr lang="en-US" altLang="ko-KR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정서적으로 지원하는 것을 목표로 합니다</a:t>
            </a:r>
            <a:r>
              <a:rPr lang="en-US" altLang="ko-KR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. 4</a:t>
            </a:r>
            <a:r>
              <a:rPr lang="ko-KR" altLang="en-US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년 간의 </a:t>
            </a:r>
            <a:r>
              <a:rPr lang="en-US" altLang="ko-KR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Arise Africa </a:t>
            </a:r>
            <a:r>
              <a:rPr lang="ko-KR" altLang="en-US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캠페인을 통해 전 세계 교회가 깨어나 이 지역에서 일어나고 있는 사건들에 대해 직접 관여하는 것을 보고 싶습니다</a:t>
            </a:r>
            <a:r>
              <a:rPr lang="en-US" altLang="ko-KR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ko-KR" altLang="en-US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기도로 참여하든지 다른 어떤 것이든지 </a:t>
            </a:r>
            <a:r>
              <a:rPr lang="en-US" altLang="ko-KR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Arise Africa</a:t>
            </a:r>
            <a:r>
              <a:rPr lang="ko-KR" altLang="en-US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에서 나의 역할을 보여달라고 하나님께 간구하십시오</a:t>
            </a:r>
            <a:r>
              <a:rPr lang="en-US" altLang="ko-KR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ko-KR" altLang="en-US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전 세계의 기독교인들이 사하라 사막 이남의 아프리카 가족을 위해 기도하고</a:t>
            </a:r>
            <a:r>
              <a:rPr lang="en-US" altLang="ko-KR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목소리를 내고</a:t>
            </a:r>
            <a:r>
              <a:rPr lang="en-US" altLang="ko-KR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후원할 것을 확신하도록 기도합니다</a:t>
            </a:r>
            <a:r>
              <a:rPr lang="en-US" altLang="ko-KR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ko-KR" altLang="en-US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카메룬</a:t>
            </a:r>
            <a:r>
              <a:rPr lang="en-US" altLang="ko-KR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부르키나파소</a:t>
            </a:r>
            <a:r>
              <a:rPr lang="en-US" altLang="ko-KR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나이지리아</a:t>
            </a:r>
            <a:r>
              <a:rPr lang="en-US" altLang="ko-KR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말리</a:t>
            </a:r>
            <a:r>
              <a:rPr lang="en-US" altLang="ko-KR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콩고민주공화국에 있는 오픈도어의 파트너들의 주님의 보호하심을 위해 기도합니다</a:t>
            </a:r>
            <a:r>
              <a:rPr lang="en-US" altLang="ko-KR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.</a:t>
            </a:r>
          </a:p>
        </p:txBody>
      </p:sp>
      <p:pic>
        <p:nvPicPr>
          <p:cNvPr id="12" name="내용 개체 틀 11" descr="야외, 사람, 하늘, 의류이(가) 표시된 사진&#10;&#10;자동 생성된 설명">
            <a:extLst>
              <a:ext uri="{FF2B5EF4-FFF2-40B4-BE49-F238E27FC236}">
                <a16:creationId xmlns:a16="http://schemas.microsoft.com/office/drawing/2014/main" id="{D0F9CF36-7C20-A2B9-1E1C-F8B3726C06A8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2"/>
          <a:stretch>
            <a:fillRect/>
          </a:stretch>
        </p:blipFill>
        <p:spPr>
          <a:xfrm>
            <a:off x="6648379" y="2888448"/>
            <a:ext cx="4854773" cy="3236515"/>
          </a:xfrm>
        </p:spPr>
      </p:pic>
      <p:sp>
        <p:nvSpPr>
          <p:cNvPr id="8" name="날짜 개체 틀 7">
            <a:extLst>
              <a:ext uri="{FF2B5EF4-FFF2-40B4-BE49-F238E27FC236}">
                <a16:creationId xmlns:a16="http://schemas.microsoft.com/office/drawing/2014/main" id="{7CE915F1-5C7A-C5E2-2DF4-7A97226E25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ko-KR" altLang="ko-KR" dirty="0"/>
              <a:t>20</a:t>
            </a:r>
            <a:r>
              <a:rPr lang="en-US" altLang="ko-KR" dirty="0"/>
              <a:t>23-10-31</a:t>
            </a:r>
            <a:endParaRPr lang="ko-KR" altLang="ko-KR" dirty="0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D86347DD-7278-FF2C-0427-EE7A516967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C8B8A27-DF03-4546-BA93-21C967D57E5C}" type="slidenum">
              <a:rPr lang="en-US" altLang="ko-KR" noProof="0" smtClean="0"/>
              <a:t>29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4186826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2D307C5A-A4E9-45ED-911E-BBC9E933943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99085" y="1424975"/>
            <a:ext cx="5082365" cy="4735120"/>
          </a:xfrm>
        </p:spPr>
        <p:txBody>
          <a:bodyPr rtlCol="0">
            <a:noAutofit/>
          </a:bodyPr>
          <a:lstStyle/>
          <a:p>
            <a:pPr marL="0" indent="0" algn="just" latinLnBrk="1">
              <a:lnSpc>
                <a:spcPct val="107000"/>
              </a:lnSpc>
              <a:spcAft>
                <a:spcPts val="800"/>
              </a:spcAft>
              <a:buNone/>
            </a:pPr>
            <a:r>
              <a:rPr lang="ko-KR" altLang="en-US" sz="11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가자</a:t>
            </a:r>
            <a:r>
              <a:rPr lang="en-US" altLang="ko-KR" sz="11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, </a:t>
            </a:r>
            <a:r>
              <a:rPr lang="ko-KR" altLang="en-US" sz="11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서안 지구 및 이스라엘의 사람들은 여전히 여러분의 기도 지원이 필요로 합니다</a:t>
            </a:r>
            <a:r>
              <a:rPr lang="en-US" altLang="ko-KR" sz="11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. </a:t>
            </a:r>
            <a:r>
              <a:rPr lang="ko-KR" altLang="en-US" sz="11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해당 지역에 사는 모든 사람들을 위해 계속 기도해 주세요</a:t>
            </a:r>
            <a:r>
              <a:rPr lang="en-US" altLang="ko-KR" sz="11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. </a:t>
            </a:r>
          </a:p>
          <a:p>
            <a:pPr marL="0"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altLang="ko-KR" sz="11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10</a:t>
            </a:r>
            <a:r>
              <a:rPr lang="ko-KR" altLang="en-US" sz="11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월 </a:t>
            </a:r>
            <a:r>
              <a:rPr lang="en-US" altLang="ko-KR" sz="11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17</a:t>
            </a:r>
            <a:r>
              <a:rPr lang="ko-KR" altLang="en-US" sz="11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일 폭발로 </a:t>
            </a:r>
            <a:r>
              <a:rPr lang="ko-KR" altLang="en-US" sz="1100" kern="100" dirty="0" err="1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아흘리</a:t>
            </a:r>
            <a:r>
              <a:rPr lang="ko-KR" altLang="en-US" sz="11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 아랍 병원에서 수백 명 사망</a:t>
            </a:r>
            <a:r>
              <a:rPr lang="ko-KR" altLang="en-US" sz="1100" kern="100" dirty="0"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하였습니다</a:t>
            </a:r>
            <a:r>
              <a:rPr lang="en-US" altLang="ko-KR" sz="1100" kern="100" dirty="0"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. </a:t>
            </a:r>
            <a:r>
              <a:rPr lang="ko-KR" altLang="en-US" sz="11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그 다음날인 </a:t>
            </a:r>
            <a:r>
              <a:rPr lang="en-US" altLang="ko-KR" sz="11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18</a:t>
            </a:r>
            <a:r>
              <a:rPr lang="ko-KR" altLang="en-US" sz="11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일 수요일</a:t>
            </a:r>
            <a:r>
              <a:rPr lang="en-US" altLang="ko-KR" sz="11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, </a:t>
            </a:r>
            <a:r>
              <a:rPr lang="ko-KR" altLang="en-US" sz="11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서안 지구의 팔레스타인 연락처 중 한 명이 말했습니다</a:t>
            </a:r>
            <a:r>
              <a:rPr lang="en-US" altLang="ko-KR" sz="11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:</a:t>
            </a:r>
          </a:p>
          <a:p>
            <a:pPr marL="0" indent="0" algn="just" latinLnBrk="1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altLang="ko-KR" sz="11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“TV</a:t>
            </a:r>
            <a:r>
              <a:rPr lang="ko-KR" altLang="en-US" sz="11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와 소셜 미디어에 나온 모든 것을 본 후</a:t>
            </a:r>
            <a:r>
              <a:rPr lang="en-US" altLang="ko-KR" sz="11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, </a:t>
            </a:r>
            <a:r>
              <a:rPr lang="ko-KR" altLang="en-US" sz="11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우리 모두가 충격을 받은 것 같아요</a:t>
            </a:r>
            <a:r>
              <a:rPr lang="en-US" altLang="ko-KR" sz="11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.</a:t>
            </a:r>
            <a:r>
              <a:rPr lang="ko-KR" altLang="en-US" sz="11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 나는 </a:t>
            </a:r>
            <a:r>
              <a:rPr lang="en-US" altLang="ko-KR" sz="11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[</a:t>
            </a:r>
            <a:r>
              <a:rPr lang="ko-KR" altLang="en-US" sz="11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가자 시내의</a:t>
            </a:r>
            <a:r>
              <a:rPr lang="en-US" altLang="ko-KR" sz="11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] </a:t>
            </a:r>
            <a:r>
              <a:rPr lang="ko-KR" altLang="en-US" sz="11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두 교회에서 피난처를 찾은 우리 형제 자매들과 매일</a:t>
            </a:r>
            <a:r>
              <a:rPr lang="en-US" altLang="ko-KR" sz="11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, </a:t>
            </a:r>
            <a:r>
              <a:rPr lang="ko-KR" altLang="en-US" sz="11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끊임없이 소통하고 있습니다</a:t>
            </a:r>
            <a:r>
              <a:rPr lang="en-US" altLang="ko-KR" sz="11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. </a:t>
            </a:r>
            <a:r>
              <a:rPr lang="ko-KR" altLang="en-US" sz="11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그들은 매우 무서워하고 있으며</a:t>
            </a:r>
            <a:r>
              <a:rPr lang="en-US" altLang="ko-KR" sz="11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, </a:t>
            </a:r>
            <a:r>
              <a:rPr lang="ko-KR" altLang="en-US" sz="11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어제 밤 그들 중 한 사람이 말하기를 ‘우리는 죽음을 냄새 맡을 수 있어요</a:t>
            </a:r>
            <a:r>
              <a:rPr lang="en-US" altLang="ko-KR" sz="11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.’</a:t>
            </a:r>
            <a:r>
              <a:rPr lang="ko-KR" altLang="en-US" sz="11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라고 했어요</a:t>
            </a:r>
            <a:r>
              <a:rPr lang="en-US" altLang="ko-KR" sz="11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. </a:t>
            </a:r>
            <a:r>
              <a:rPr lang="ko-KR" altLang="en-US" sz="11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폭발이 발생한 병원과 침례 교회가 시내 중심부에 있는 두 교회와 매우 가까운 것을 아실 거예요</a:t>
            </a:r>
            <a:r>
              <a:rPr lang="en-US" altLang="ko-KR" sz="11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. </a:t>
            </a:r>
            <a:r>
              <a:rPr lang="ko-KR" altLang="en-US" sz="11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오늘 그들과의 연락은 그들에게 남아 있는 에너지가 전혀 없고</a:t>
            </a:r>
            <a:r>
              <a:rPr lang="en-US" altLang="ko-KR" sz="11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, </a:t>
            </a:r>
            <a:r>
              <a:rPr lang="ko-KR" altLang="en-US" sz="11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지난 몇 일 동안 와이파이가 매우 약해서 매우 어렵습니다</a:t>
            </a:r>
            <a:r>
              <a:rPr lang="en-US" altLang="ko-KR" sz="11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. </a:t>
            </a:r>
            <a:r>
              <a:rPr lang="ko-KR" altLang="en-US" sz="11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그들에게는 두 세 일 분량의 충분한 식량</a:t>
            </a:r>
            <a:r>
              <a:rPr lang="en-US" altLang="ko-KR" sz="11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/</a:t>
            </a:r>
            <a:r>
              <a:rPr lang="ko-KR" altLang="en-US" sz="11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물이 있으며</a:t>
            </a:r>
            <a:r>
              <a:rPr lang="en-US" altLang="ko-KR" sz="11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, </a:t>
            </a:r>
            <a:r>
              <a:rPr lang="ko-KR" altLang="en-US" sz="11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어른들에게는 반 빵을</a:t>
            </a:r>
            <a:r>
              <a:rPr lang="en-US" altLang="ko-KR" sz="11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, </a:t>
            </a:r>
            <a:r>
              <a:rPr lang="ko-KR" altLang="en-US" sz="11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아이들에게는 한 빵을 주고 있어요</a:t>
            </a:r>
            <a:r>
              <a:rPr lang="en-US" altLang="ko-KR" sz="11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.”</a:t>
            </a:r>
          </a:p>
          <a:p>
            <a:pPr marL="0" indent="0" algn="just" latinLnBrk="1">
              <a:lnSpc>
                <a:spcPct val="107000"/>
              </a:lnSpc>
              <a:spcAft>
                <a:spcPts val="800"/>
              </a:spcAft>
              <a:buNone/>
            </a:pPr>
            <a:r>
              <a:rPr lang="ko-KR" altLang="en-US" sz="11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그는 계속해서 말합니다</a:t>
            </a:r>
            <a:r>
              <a:rPr lang="en-US" altLang="ko-KR" sz="11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: “</a:t>
            </a:r>
            <a:r>
              <a:rPr lang="ko-KR" altLang="en-US" sz="11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과거에 앤드류 형제가 병원을 방문하고 지원했습니다</a:t>
            </a:r>
            <a:r>
              <a:rPr lang="en-US" altLang="ko-KR" sz="11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. </a:t>
            </a:r>
            <a:r>
              <a:rPr lang="ko-KR" altLang="en-US" sz="11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사람들이 더 나은 느낌을 받을 수 있도록 병원과 사회 복지 인프라를 건설했지만</a:t>
            </a:r>
            <a:r>
              <a:rPr lang="en-US" altLang="ko-KR" sz="11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, </a:t>
            </a:r>
            <a:r>
              <a:rPr lang="ko-KR" altLang="en-US" sz="11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불행히도 이제는 그렇지 않습니다</a:t>
            </a:r>
            <a:r>
              <a:rPr lang="en-US" altLang="ko-KR" sz="11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. </a:t>
            </a:r>
            <a:r>
              <a:rPr lang="ko-KR" altLang="en-US" sz="11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우리 기독교 시설 중 하나가 수백 명의 무고한 사람들에게 죽음의 도구가 되어 매우 유감스럽습니다</a:t>
            </a:r>
            <a:r>
              <a:rPr lang="en-US" altLang="ko-KR" sz="11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.”</a:t>
            </a:r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1312D9BD-DC27-46DC-9C76-8EE3FDD420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9086" y="554927"/>
            <a:ext cx="8079088" cy="558307"/>
          </a:xfrm>
        </p:spPr>
        <p:txBody>
          <a:bodyPr rtlCol="0">
            <a:noAutofit/>
          </a:bodyPr>
          <a:lstStyle/>
          <a:p>
            <a:pPr algn="l" rtl="0"/>
            <a:r>
              <a:rPr lang="en-US" altLang="ko-KR" sz="2000" dirty="0"/>
              <a:t>#</a:t>
            </a:r>
            <a:r>
              <a:rPr lang="ko-KR" altLang="en-US" sz="2000" dirty="0"/>
              <a:t>중동</a:t>
            </a:r>
            <a:r>
              <a:rPr lang="en-US" altLang="ko-KR" sz="2000" dirty="0"/>
              <a:t>: </a:t>
            </a:r>
            <a:r>
              <a:rPr lang="ko-KR" altLang="en-US" sz="2000" dirty="0"/>
              <a:t>팔레스타인</a:t>
            </a:r>
            <a:r>
              <a:rPr lang="en-US" altLang="ko-KR" sz="2000" dirty="0"/>
              <a:t>/</a:t>
            </a:r>
            <a:r>
              <a:rPr lang="ko-KR" altLang="en-US" sz="2000" dirty="0"/>
              <a:t>이스라엘을 위한 기도 </a:t>
            </a:r>
            <a:endParaRPr lang="ko-KR" altLang="en-US" sz="20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1" name="날짜 개체 틀 30">
            <a:extLst>
              <a:ext uri="{FF2B5EF4-FFF2-40B4-BE49-F238E27FC236}">
                <a16:creationId xmlns:a16="http://schemas.microsoft.com/office/drawing/2014/main" id="{3357F65D-3D58-480C-B301-77A72059929A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1099335" y="6421526"/>
            <a:ext cx="3322638" cy="365125"/>
          </a:xfrm>
        </p:spPr>
        <p:txBody>
          <a:bodyPr rtlCol="0"/>
          <a:lstStyle/>
          <a:p>
            <a:r>
              <a:rPr lang="ko-KR" altLang="en-US" sz="1000" dirty="0">
                <a:solidFill>
                  <a:schemeClr val="bg1"/>
                </a:solidFill>
                <a:latin typeface="HY목각파임B" panose="02030600000101010101" pitchFamily="18" charset="-127"/>
                <a:ea typeface="HY목각파임B" panose="02030600000101010101" pitchFamily="18" charset="-127"/>
              </a:rPr>
              <a:t>계 박해 받는 교회를 위한 오픈도어 기도회</a:t>
            </a:r>
            <a:endParaRPr lang="en-US" altLang="ko-KR" sz="1000" dirty="0">
              <a:solidFill>
                <a:schemeClr val="bg1"/>
              </a:solidFill>
              <a:latin typeface="HY목각파임B" panose="02030600000101010101" pitchFamily="18" charset="-127"/>
              <a:ea typeface="HY목각파임B" panose="02030600000101010101" pitchFamily="18" charset="-127"/>
            </a:endParaRPr>
          </a:p>
          <a:p>
            <a:pPr rtl="0"/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2" name="바닥글 개체 틀 31">
            <a:extLst>
              <a:ext uri="{FF2B5EF4-FFF2-40B4-BE49-F238E27FC236}">
                <a16:creationId xmlns:a16="http://schemas.microsoft.com/office/drawing/2014/main" id="{E8F197E9-9EE5-4C27-93B9-2E44E0ED5AC3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>
          <a:xfrm>
            <a:off x="0" y="6356350"/>
            <a:ext cx="1500027" cy="365125"/>
          </a:xfrm>
        </p:spPr>
        <p:txBody>
          <a:bodyPr rtlCol="0"/>
          <a:lstStyle/>
          <a:p>
            <a:pPr rtl="0"/>
            <a:r>
              <a:rPr lang="ko-KR" altLang="ko-KR" dirty="0"/>
              <a:t>20</a:t>
            </a:r>
            <a:r>
              <a:rPr lang="en-US" altLang="ko-KR" dirty="0"/>
              <a:t>23-10-31</a:t>
            </a:r>
            <a:endParaRPr lang="ko-KR" altLang="ko-KR" dirty="0"/>
          </a:p>
        </p:txBody>
      </p:sp>
      <p:sp>
        <p:nvSpPr>
          <p:cNvPr id="33" name="슬라이드 번호 개체 틀 32">
            <a:extLst>
              <a:ext uri="{FF2B5EF4-FFF2-40B4-BE49-F238E27FC236}">
                <a16:creationId xmlns:a16="http://schemas.microsoft.com/office/drawing/2014/main" id="{8D0E8400-C1CB-4DB2-BF78-421C9EECDC76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0777538" y="6356350"/>
            <a:ext cx="1414462" cy="365125"/>
          </a:xfrm>
        </p:spPr>
        <p:txBody>
          <a:bodyPr rtlCol="0"/>
          <a:lstStyle/>
          <a:p>
            <a:pPr rtl="0"/>
            <a:fld id="{AE208ADF-3ADD-483D-A721-14E3EEE2C135}" type="slidenum">
              <a:rPr lang="en-US" altLang="ko-KR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pPr rtl="0"/>
              <a:t>30</a:t>
            </a:fld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D4ACB3B8-2883-2C03-0DB2-756894D0C5D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258688" y="1590972"/>
            <a:ext cx="2722145" cy="1788904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9D1B9310-7209-789D-0940-127DBFE9477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6258687" y="3429000"/>
            <a:ext cx="2722145" cy="204161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2B17599-AE47-6D45-8BBF-1BBA3D9943F0}"/>
              </a:ext>
            </a:extLst>
          </p:cNvPr>
          <p:cNvSpPr txBox="1"/>
          <p:nvPr/>
        </p:nvSpPr>
        <p:spPr>
          <a:xfrm>
            <a:off x="9558068" y="1590972"/>
            <a:ext cx="2234241" cy="3464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 algn="just" latinLnBrk="1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ko-KR" altLang="en-US" sz="11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이스라엘 및 가자</a:t>
            </a:r>
            <a:r>
              <a:rPr lang="en-US" altLang="ko-KR" sz="11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, </a:t>
            </a:r>
            <a:r>
              <a:rPr lang="ko-KR" altLang="en-US" sz="11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서안 지구 양쪽에서 이 전쟁으로 고통받는 모든 시민들을 위해 기도해 주세요</a:t>
            </a:r>
            <a:r>
              <a:rPr lang="en-US" altLang="ko-KR" sz="11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. </a:t>
            </a:r>
          </a:p>
          <a:p>
            <a:pPr marL="342900" lvl="0" indent="-342900" algn="just" latinLnBrk="1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ko-KR" altLang="en-US" sz="11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이스라엘과 팔레스타인의 기독교도들을 위해 기도해 주세요</a:t>
            </a:r>
            <a:r>
              <a:rPr lang="en-US" altLang="ko-KR" sz="11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. </a:t>
            </a:r>
            <a:r>
              <a:rPr lang="ko-KR" altLang="en-US" sz="1100" kern="100" dirty="0" err="1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가자의</a:t>
            </a:r>
            <a:r>
              <a:rPr lang="ko-KR" altLang="en-US" sz="11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 두 교회에서 피난처를 찾은 사람들을 위해 기도하고</a:t>
            </a:r>
            <a:r>
              <a:rPr lang="en-US" altLang="ko-KR" sz="11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, </a:t>
            </a:r>
            <a:r>
              <a:rPr lang="ko-KR" altLang="en-US" sz="11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이곳이 그들에게 실제로 안전한 장소가 되기를 기도해 주세요</a:t>
            </a:r>
            <a:r>
              <a:rPr lang="en-US" altLang="ko-KR" sz="11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.</a:t>
            </a:r>
          </a:p>
          <a:p>
            <a:pPr marL="342900" lvl="0" indent="-342900" algn="just" latinLnBrk="1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en-US" altLang="ko-KR" sz="11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 </a:t>
            </a:r>
            <a:r>
              <a:rPr lang="ko-KR" altLang="en-US" sz="11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또한 사람들이 음식과 물과 같은 기본적인 필요를 충족할 수 있기를 기도해 주세요</a:t>
            </a:r>
            <a:r>
              <a:rPr lang="en-US" altLang="ko-KR" sz="11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. </a:t>
            </a:r>
          </a:p>
          <a:p>
            <a:pPr marL="342900" lvl="0" indent="-342900" algn="just" latinLnBrk="1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ko-KR" altLang="en-US" sz="11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모든 이들을 위한 평화와 정의를 위해 기도해 주세요</a:t>
            </a:r>
            <a:r>
              <a:rPr lang="en-US" altLang="ko-KR" sz="11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.</a:t>
            </a:r>
            <a:endParaRPr lang="ko-KR" altLang="ko-KR" sz="1000" kern="100" dirty="0">
              <a:effectLst/>
              <a:latin typeface="맑은 고딕" panose="020B0503020000020004" pitchFamily="50" charset="-127"/>
              <a:ea typeface="맑은 고딕" panose="020B0503020000020004" pitchFamily="50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020160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E9B98BF-C8A3-6858-D36E-2686F63E4B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ko-KR" sz="2000" dirty="0"/>
              <a:t>#</a:t>
            </a:r>
            <a:r>
              <a:rPr lang="ko-KR" altLang="en-US" sz="2000" dirty="0"/>
              <a:t>중동</a:t>
            </a:r>
            <a:r>
              <a:rPr lang="en-US" altLang="ko-KR" sz="2000" dirty="0"/>
              <a:t>: </a:t>
            </a:r>
            <a:r>
              <a:rPr lang="ko-KR" altLang="en-US" sz="2000" dirty="0"/>
              <a:t>팔레스타인</a:t>
            </a:r>
            <a:r>
              <a:rPr lang="en-US" altLang="ko-KR" sz="2000" dirty="0"/>
              <a:t>/</a:t>
            </a:r>
            <a:r>
              <a:rPr lang="ko-KR" altLang="en-US" sz="2000" dirty="0"/>
              <a:t>이스라엘을 위한 기도 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4943C71A-92B8-2EE5-DCFD-8A461BF046F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altLang="ko-KR" sz="1050" dirty="0"/>
              <a:t>2023</a:t>
            </a:r>
            <a:r>
              <a:rPr lang="ko-KR" altLang="en-US" sz="1050" dirty="0"/>
              <a:t>년 </a:t>
            </a:r>
            <a:r>
              <a:rPr lang="en-US" altLang="ko-KR" sz="1050" dirty="0"/>
              <a:t>10</a:t>
            </a:r>
            <a:r>
              <a:rPr lang="ko-KR" altLang="en-US" sz="1050" dirty="0"/>
              <a:t>월 </a:t>
            </a:r>
            <a:r>
              <a:rPr lang="en-US" altLang="ko-KR" sz="1050" dirty="0"/>
              <a:t>31</a:t>
            </a:r>
            <a:r>
              <a:rPr lang="ko-KR" altLang="en-US" sz="1050" dirty="0"/>
              <a:t>일 오전 </a:t>
            </a:r>
            <a:r>
              <a:rPr lang="en-US" altLang="ko-KR" sz="1050" dirty="0"/>
              <a:t>3</a:t>
            </a:r>
            <a:r>
              <a:rPr lang="ko-KR" altLang="en-US" sz="1050" dirty="0"/>
              <a:t>시</a:t>
            </a:r>
            <a:r>
              <a:rPr lang="en-US" altLang="ko-KR" sz="1050" dirty="0"/>
              <a:t>30</a:t>
            </a:r>
            <a:r>
              <a:rPr lang="ko-KR" altLang="en-US" sz="1050" dirty="0"/>
              <a:t>분 팔레스타인과 이스라엘 소식</a:t>
            </a:r>
            <a:endParaRPr lang="en-US" altLang="ko-KR" sz="1050" dirty="0"/>
          </a:p>
          <a:p>
            <a:pPr>
              <a:lnSpc>
                <a:spcPct val="150000"/>
              </a:lnSpc>
            </a:pPr>
            <a:r>
              <a:rPr lang="ko-KR" altLang="en-US" sz="1050" dirty="0"/>
              <a:t>가자 지구의 수백 곳에서 심각한 폭격이 가해진 그 다음날 밤</a:t>
            </a:r>
            <a:r>
              <a:rPr lang="en-US" altLang="ko-KR" sz="1050" dirty="0"/>
              <a:t>(30</a:t>
            </a:r>
            <a:r>
              <a:rPr lang="ko-KR" altLang="en-US" sz="1050" dirty="0"/>
              <a:t>일</a:t>
            </a:r>
            <a:r>
              <a:rPr lang="en-US" altLang="ko-KR" sz="1050" dirty="0"/>
              <a:t>)</a:t>
            </a:r>
            <a:r>
              <a:rPr lang="ko-KR" altLang="en-US" sz="1050" dirty="0"/>
              <a:t> 이후에도 기독교인들은 여전히 교회 건물에서 피난처를 찾고 있습니다</a:t>
            </a:r>
            <a:r>
              <a:rPr lang="en-US" altLang="ko-KR" sz="1050" dirty="0"/>
              <a:t>. </a:t>
            </a:r>
            <a:r>
              <a:rPr lang="ko-KR" altLang="en-US" sz="1050" dirty="0"/>
              <a:t>오늘 아침 우리 소식통 중 한 명은 </a:t>
            </a:r>
            <a:r>
              <a:rPr lang="en-US" altLang="ko-KR" sz="1050" dirty="0"/>
              <a:t>＂</a:t>
            </a:r>
            <a:r>
              <a:rPr lang="ko-KR" altLang="en-US" sz="1050" dirty="0"/>
              <a:t>이스라엘 군대는 건물에서 불과 </a:t>
            </a:r>
            <a:r>
              <a:rPr lang="en-US" altLang="ko-KR" sz="1050" dirty="0"/>
              <a:t>1~2km </a:t>
            </a:r>
            <a:r>
              <a:rPr lang="ko-KR" altLang="en-US" sz="1050" dirty="0"/>
              <a:t>떨어져 있다</a:t>
            </a:r>
            <a:r>
              <a:rPr lang="en-US" altLang="ko-KR" sz="1050" dirty="0"/>
              <a:t>＂</a:t>
            </a:r>
            <a:r>
              <a:rPr lang="ko-KR" altLang="en-US" sz="1050" dirty="0"/>
              <a:t>고 말했습니다</a:t>
            </a:r>
            <a:r>
              <a:rPr lang="en-US" altLang="ko-KR" sz="1050" dirty="0"/>
              <a:t>. </a:t>
            </a:r>
            <a:r>
              <a:rPr lang="ko-KR" altLang="en-US" sz="1050" dirty="0"/>
              <a:t>많은 기독교인의 집이 이미 폭격으로 인해 피해를 입거나 파괴되었습니다</a:t>
            </a:r>
            <a:r>
              <a:rPr lang="en-US" altLang="ko-KR" sz="1050" dirty="0"/>
              <a:t>. </a:t>
            </a:r>
            <a:r>
              <a:rPr lang="ko-KR" altLang="en-US" sz="1050" dirty="0"/>
              <a:t>첫 주에만 </a:t>
            </a:r>
            <a:r>
              <a:rPr lang="en-US" altLang="ko-KR" sz="1050" dirty="0"/>
              <a:t>30</a:t>
            </a:r>
            <a:r>
              <a:rPr lang="ko-KR" altLang="en-US" sz="1050" dirty="0"/>
              <a:t>채의 집이 피해를 입은 것으로 알고 있습니다</a:t>
            </a:r>
            <a:r>
              <a:rPr lang="en-US" altLang="ko-KR" sz="1050" dirty="0"/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1050" dirty="0"/>
              <a:t>이스라엘 군대는 모든 사람들에게 가자시를 떠나 가자 지구 남쪽으로 떠날 것을 촉구했지만 거의 대부분의 기독교인을 포함하여 많은 사람들이 머물러 있습니다</a:t>
            </a:r>
            <a:r>
              <a:rPr lang="en-US" altLang="ko-KR" sz="1050" dirty="0"/>
              <a:t>. </a:t>
            </a:r>
            <a:r>
              <a:rPr lang="ko-KR" altLang="en-US" sz="1050" dirty="0"/>
              <a:t>그들은 피신할 곳이 없다고 느끼고 있고</a:t>
            </a:r>
            <a:r>
              <a:rPr lang="en-US" altLang="ko-KR" sz="1050" dirty="0"/>
              <a:t>, </a:t>
            </a:r>
            <a:r>
              <a:rPr lang="ko-KR" altLang="en-US" sz="1050" dirty="0"/>
              <a:t>그나마 교회 건물이 가장 안전한 곳이라고 생각합니다</a:t>
            </a:r>
            <a:r>
              <a:rPr lang="en-US" altLang="ko-KR" sz="1050" dirty="0"/>
              <a:t>. </a:t>
            </a:r>
            <a:r>
              <a:rPr lang="ko-KR" altLang="en-US" sz="1050" dirty="0"/>
              <a:t>그들 대부분은 교회를 피난처로 삼고 있습니다</a:t>
            </a:r>
            <a:r>
              <a:rPr lang="en-US" altLang="ko-KR" sz="1050" dirty="0"/>
              <a:t>. </a:t>
            </a:r>
          </a:p>
          <a:p>
            <a:pPr>
              <a:lnSpc>
                <a:spcPct val="150000"/>
              </a:lnSpc>
            </a:pPr>
            <a:r>
              <a:rPr lang="ko-KR" altLang="en-US" sz="1050" dirty="0"/>
              <a:t>이런 와중에 가톨릭과 그리스 정교회에서는 지난 토요일 공동 세례식에서 아기들이 세례를 받았습니다</a:t>
            </a:r>
            <a:r>
              <a:rPr lang="en-US" altLang="ko-KR" sz="1050" dirty="0"/>
              <a:t>. </a:t>
            </a:r>
            <a:r>
              <a:rPr lang="ko-KR" altLang="en-US" sz="1050" dirty="0"/>
              <a:t>가자지구에 있는 우리 형제자매들을 위해 계속 기도해 주십시오</a:t>
            </a:r>
            <a:r>
              <a:rPr lang="en-US" altLang="ko-KR" sz="1050" dirty="0"/>
              <a:t>. </a:t>
            </a:r>
            <a:r>
              <a:rPr lang="ko-KR" altLang="en-US" sz="1050" dirty="0"/>
              <a:t>또한 이 전쟁으로 인해 고통받고 있는 서안지구와 이스라엘의 다른 모든 기독교인들을 위해 기도해 주십시오</a:t>
            </a:r>
            <a:r>
              <a:rPr lang="en-US" altLang="ko-KR" sz="1050" dirty="0"/>
              <a:t>.</a:t>
            </a:r>
            <a:endParaRPr lang="ko-KR" altLang="en-US" sz="1050" dirty="0"/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0260DAC1-5805-CCB7-C040-DD9139F75B9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046744" y="2152369"/>
            <a:ext cx="2456408" cy="3879638"/>
          </a:xfrm>
        </p:spPr>
        <p:txBody>
          <a:bodyPr>
            <a:normAutofit/>
          </a:bodyPr>
          <a:lstStyle/>
          <a:p>
            <a:pPr marL="342900" lvl="0" indent="-342900" algn="just" latinLnBrk="1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ko-KR" altLang="en-US" sz="10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이스라엘 및 가자</a:t>
            </a:r>
            <a:r>
              <a:rPr lang="en-US" altLang="ko-KR" sz="10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, </a:t>
            </a:r>
            <a:r>
              <a:rPr lang="ko-KR" altLang="en-US" sz="10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서안 지구 양쪽에서 이 전쟁으로 고통받는 모든 시민들을 위해 기도해 주세요</a:t>
            </a:r>
            <a:r>
              <a:rPr lang="en-US" altLang="ko-KR" sz="10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. </a:t>
            </a:r>
          </a:p>
          <a:p>
            <a:pPr marL="342900" lvl="0" indent="-342900" algn="just" latinLnBrk="1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ko-KR" altLang="en-US" sz="10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이스라엘과 팔레스타인의 기독교도들을 위해 기도해 주세요</a:t>
            </a:r>
            <a:r>
              <a:rPr lang="en-US" altLang="ko-KR" sz="10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. </a:t>
            </a:r>
            <a:r>
              <a:rPr lang="ko-KR" altLang="en-US" sz="1000" kern="100" dirty="0" err="1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가자의</a:t>
            </a:r>
            <a:r>
              <a:rPr lang="ko-KR" altLang="en-US" sz="10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 두 교회에서 피난처를 찾은 사람들을 위해 기도하고</a:t>
            </a:r>
            <a:r>
              <a:rPr lang="en-US" altLang="ko-KR" sz="10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, </a:t>
            </a:r>
            <a:r>
              <a:rPr lang="ko-KR" altLang="en-US" sz="10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이곳이 그들에게 실제로 안전한 장소가 되기를 기도해 주세요</a:t>
            </a:r>
            <a:r>
              <a:rPr lang="en-US" altLang="ko-KR" sz="10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.</a:t>
            </a:r>
          </a:p>
          <a:p>
            <a:pPr marL="342900" lvl="0" indent="-342900" algn="just" latinLnBrk="1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en-US" altLang="ko-KR" sz="10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 </a:t>
            </a:r>
            <a:r>
              <a:rPr lang="ko-KR" altLang="en-US" sz="10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또한 사람들이 음식과 물과 같은 기본적인 필요를 충족할 수 있기를 기도해 주세요</a:t>
            </a:r>
            <a:r>
              <a:rPr lang="en-US" altLang="ko-KR" sz="10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. </a:t>
            </a:r>
          </a:p>
          <a:p>
            <a:pPr marL="342900" lvl="0" indent="-342900" algn="just" latinLnBrk="1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ko-KR" altLang="en-US" sz="10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모든 이들을 위한 평화와 정의를 위해 기도해 주세요</a:t>
            </a:r>
            <a:endParaRPr lang="ko-KR" altLang="en-US" sz="1000" dirty="0"/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2B22935E-38ED-9A91-763B-629E873ED3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ko-KR" altLang="ko-KR" dirty="0"/>
              <a:t>20</a:t>
            </a:r>
            <a:r>
              <a:rPr lang="en-US" altLang="ko-KR" dirty="0"/>
              <a:t>23-10-31</a:t>
            </a:r>
            <a:endParaRPr lang="ko-KR" altLang="ko-KR" dirty="0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6054F37B-F158-3578-24D2-B5B5195A05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ko-KR"/>
              <a:t>샘플 바닥글 텍스트</a:t>
            </a:r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3B217FE1-1EF8-3962-492D-201B88CA05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3A4F6043-7A67-491B-98BC-F933DED7226D}" type="slidenum">
              <a:rPr lang="en-US" altLang="ko-KR" smtClean="0"/>
              <a:pPr rtl="0"/>
              <a:t>31</a:t>
            </a:fld>
            <a:endParaRPr lang="ko-KR" dirty="0"/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077FD2FB-C424-8BD9-12BC-1E4DE225DF5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6172201" y="2152369"/>
            <a:ext cx="2722145" cy="1788904"/>
          </a:xfrm>
          <a:prstGeom prst="rect">
            <a:avLst/>
          </a:prstGeom>
        </p:spPr>
      </p:pic>
      <p:pic>
        <p:nvPicPr>
          <p:cNvPr id="9" name="그림 8">
            <a:extLst>
              <a:ext uri="{FF2B5EF4-FFF2-40B4-BE49-F238E27FC236}">
                <a16:creationId xmlns:a16="http://schemas.microsoft.com/office/drawing/2014/main" id="{3CDA29C8-DD69-84DE-BF99-BE1CCE575AA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172200" y="3990397"/>
            <a:ext cx="2722145" cy="2041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032910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2863D27-6846-2C47-E326-315C07902F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2000" dirty="0"/>
              <a:t>#</a:t>
            </a:r>
            <a:r>
              <a:rPr lang="ko-KR" altLang="en-US" sz="2000" dirty="0"/>
              <a:t>중앙아시아</a:t>
            </a:r>
            <a:r>
              <a:rPr lang="en-US" altLang="ko-KR" sz="2000" dirty="0"/>
              <a:t>: MBB</a:t>
            </a:r>
            <a:r>
              <a:rPr lang="ko-KR" altLang="en-US" sz="2000" dirty="0"/>
              <a:t>신자들을 위한 기도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EFF61642-42E1-0ACB-3C3A-146F0983122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20623" y="1825625"/>
            <a:ext cx="4255369" cy="4488911"/>
          </a:xfrm>
        </p:spPr>
        <p:txBody>
          <a:bodyPr>
            <a:normAutofit lnSpcReduction="10000"/>
          </a:bodyPr>
          <a:lstStyle/>
          <a:p>
            <a:pPr marL="0" indent="0" algn="just">
              <a:lnSpc>
                <a:spcPct val="170000"/>
              </a:lnSpc>
              <a:buNone/>
            </a:pPr>
            <a:r>
              <a:rPr lang="ko-KR" altLang="en-US" sz="1000" dirty="0"/>
              <a:t>중앙아시아의 한 여성은 예수를 믿는다는 이유로 박해를 받았습니다</a:t>
            </a:r>
            <a:r>
              <a:rPr lang="en-US" altLang="ko-KR" sz="1000" dirty="0"/>
              <a:t>. </a:t>
            </a:r>
            <a:r>
              <a:rPr lang="ko-KR" altLang="en-US" sz="1000" dirty="0" err="1"/>
              <a:t>틸리아나</a:t>
            </a:r>
            <a:r>
              <a:rPr lang="en-US" altLang="ko-KR" sz="1000" dirty="0"/>
              <a:t>(</a:t>
            </a:r>
            <a:r>
              <a:rPr lang="en-US" altLang="ko-KR" sz="1000" dirty="0" err="1"/>
              <a:t>Tiliana</a:t>
            </a:r>
            <a:r>
              <a:rPr lang="en-US" altLang="ko-KR" sz="1000" dirty="0"/>
              <a:t>)*</a:t>
            </a:r>
            <a:r>
              <a:rPr lang="ko-KR" altLang="en-US" sz="1000" dirty="0"/>
              <a:t>는 무슬림이었는데 </a:t>
            </a:r>
            <a:r>
              <a:rPr lang="en-US" altLang="ko-KR" sz="1000" dirty="0"/>
              <a:t>2</a:t>
            </a:r>
            <a:r>
              <a:rPr lang="ko-KR" altLang="en-US" sz="1000" dirty="0"/>
              <a:t>년 전에 회개하고 예수님을 영접했습니다</a:t>
            </a:r>
            <a:r>
              <a:rPr lang="en-US" altLang="ko-KR" sz="1000" dirty="0"/>
              <a:t>. </a:t>
            </a:r>
            <a:r>
              <a:rPr lang="ko-KR" altLang="en-US" sz="1000" dirty="0"/>
              <a:t>남편은 그녀가 그리스도를 믿게 된 사실과 몰래 기도회와 성경공부에 참석하는 것을 몰랐습니다</a:t>
            </a:r>
            <a:r>
              <a:rPr lang="en-US" altLang="ko-KR" sz="1000" dirty="0"/>
              <a:t>.</a:t>
            </a:r>
          </a:p>
          <a:p>
            <a:pPr marL="0" indent="0" algn="just">
              <a:lnSpc>
                <a:spcPct val="170000"/>
              </a:lnSpc>
              <a:buNone/>
            </a:pPr>
            <a:r>
              <a:rPr lang="ko-KR" altLang="en-US" sz="1000" dirty="0"/>
              <a:t>남편이 출장에서 돌아왔을 때</a:t>
            </a:r>
            <a:r>
              <a:rPr lang="en-US" altLang="ko-KR" sz="1000" dirty="0"/>
              <a:t>, </a:t>
            </a:r>
            <a:r>
              <a:rPr lang="ko-KR" altLang="en-US" sz="1000" dirty="0"/>
              <a:t>집에서 복음 전도지를 발견했고</a:t>
            </a:r>
            <a:r>
              <a:rPr lang="en-US" altLang="ko-KR" sz="1000" dirty="0"/>
              <a:t>, </a:t>
            </a:r>
            <a:r>
              <a:rPr lang="ko-KR" altLang="en-US" sz="1000" dirty="0"/>
              <a:t>휴대폰에서 찬양 음악이 흘러나오는 것을 보았습니다</a:t>
            </a:r>
            <a:r>
              <a:rPr lang="en-US" altLang="ko-KR" sz="1000" dirty="0"/>
              <a:t>. </a:t>
            </a:r>
            <a:r>
              <a:rPr lang="ko-KR" altLang="en-US" sz="1000" dirty="0"/>
              <a:t>그는 </a:t>
            </a:r>
            <a:r>
              <a:rPr lang="en-US" altLang="ko-KR" sz="1000" dirty="0"/>
              <a:t>'</a:t>
            </a:r>
            <a:r>
              <a:rPr lang="ko-KR" altLang="en-US" sz="1000" dirty="0"/>
              <a:t>가족을 먹여 살리는 사람은 </a:t>
            </a:r>
            <a:r>
              <a:rPr lang="ko-KR" altLang="en-US" sz="1000" dirty="0" err="1"/>
              <a:t>누구며</a:t>
            </a:r>
            <a:r>
              <a:rPr lang="ko-KR" altLang="en-US" sz="1000" dirty="0"/>
              <a:t> 집 주인은 누구냐</a:t>
            </a:r>
            <a:r>
              <a:rPr lang="en-US" altLang="ko-KR" sz="1000" dirty="0"/>
              <a:t>'</a:t>
            </a:r>
            <a:r>
              <a:rPr lang="ko-KR" altLang="en-US" sz="1000" dirty="0"/>
              <a:t>며 그녀를 세게 때리고 머리채를 잡고 냉장고에 집어넣기 시작했습니다</a:t>
            </a:r>
            <a:r>
              <a:rPr lang="en-US" altLang="ko-KR" sz="1000" dirty="0"/>
              <a:t>. “</a:t>
            </a:r>
            <a:r>
              <a:rPr lang="ko-KR" altLang="en-US" sz="1000" dirty="0"/>
              <a:t>왜 다른 종교를 받아들였지</a:t>
            </a:r>
            <a:r>
              <a:rPr lang="en-US" altLang="ko-KR" sz="1000" dirty="0"/>
              <a:t>? </a:t>
            </a:r>
            <a:r>
              <a:rPr lang="ko-KR" altLang="en-US" sz="1000" dirty="0"/>
              <a:t>나는 </a:t>
            </a:r>
            <a:r>
              <a:rPr lang="ko-KR" altLang="en-US" sz="1000" dirty="0" err="1"/>
              <a:t>꾸란을</a:t>
            </a:r>
            <a:r>
              <a:rPr lang="ko-KR" altLang="en-US" sz="1000" dirty="0"/>
              <a:t> 읽고</a:t>
            </a:r>
            <a:r>
              <a:rPr lang="en-US" altLang="ko-KR" sz="1000" dirty="0"/>
              <a:t>, </a:t>
            </a:r>
            <a:r>
              <a:rPr lang="ko-KR" altLang="en-US" sz="1000" dirty="0"/>
              <a:t>모스크에 가서 </a:t>
            </a:r>
            <a:r>
              <a:rPr lang="ko-KR" altLang="en-US" sz="1000" dirty="0" err="1"/>
              <a:t>기도하잖아</a:t>
            </a:r>
            <a:r>
              <a:rPr lang="en-US" altLang="ko-KR" sz="1000" dirty="0"/>
              <a:t>! </a:t>
            </a:r>
            <a:r>
              <a:rPr lang="ko-KR" altLang="en-US" sz="1000" dirty="0"/>
              <a:t>그러면 </a:t>
            </a:r>
            <a:r>
              <a:rPr lang="ko-KR" altLang="en-US" sz="1000" dirty="0" err="1"/>
              <a:t>알라께서</a:t>
            </a:r>
            <a:r>
              <a:rPr lang="ko-KR" altLang="en-US" sz="1000" dirty="0"/>
              <a:t> 일평생 필요한 모든 것을 주실 거야</a:t>
            </a:r>
            <a:r>
              <a:rPr lang="en-US" altLang="ko-KR" sz="1000" dirty="0"/>
              <a:t>! </a:t>
            </a:r>
            <a:r>
              <a:rPr lang="ko-KR" altLang="en-US" sz="1000" dirty="0"/>
              <a:t>갔던 곳을 잊어버리고 믿음을 바꾸라</a:t>
            </a:r>
            <a:r>
              <a:rPr lang="en-US" altLang="ko-KR" sz="1000" dirty="0"/>
              <a:t>.” </a:t>
            </a:r>
            <a:r>
              <a:rPr lang="ko-KR" altLang="en-US" sz="1000" dirty="0"/>
              <a:t>남편은 아내를 </a:t>
            </a:r>
            <a:r>
              <a:rPr lang="en-US" altLang="ko-KR" sz="1000" dirty="0"/>
              <a:t>4</a:t>
            </a:r>
            <a:r>
              <a:rPr lang="ko-KR" altLang="en-US" sz="1000" dirty="0"/>
              <a:t>시간 넘게 학대했습니다</a:t>
            </a:r>
            <a:r>
              <a:rPr lang="en-US" altLang="ko-KR" sz="1000" dirty="0"/>
              <a:t>. </a:t>
            </a:r>
            <a:r>
              <a:rPr lang="ko-KR" altLang="en-US" sz="1000" dirty="0"/>
              <a:t>심하게 욕하고 막대기로 온몸을 때렸습니다</a:t>
            </a:r>
            <a:r>
              <a:rPr lang="en-US" altLang="ko-KR" sz="1000" dirty="0"/>
              <a:t>. </a:t>
            </a:r>
            <a:r>
              <a:rPr lang="ko-KR" altLang="en-US" sz="1000" dirty="0"/>
              <a:t>남편은 계속 그녀를 추궁했습니다</a:t>
            </a:r>
            <a:r>
              <a:rPr lang="en-US" altLang="ko-KR" sz="1000" dirty="0"/>
              <a:t>. “</a:t>
            </a:r>
            <a:r>
              <a:rPr lang="ko-KR" altLang="en-US" sz="1000" dirty="0"/>
              <a:t>누가 당신에게 전도했지</a:t>
            </a:r>
            <a:r>
              <a:rPr lang="en-US" altLang="ko-KR" sz="1000" dirty="0"/>
              <a:t>?” </a:t>
            </a:r>
            <a:r>
              <a:rPr lang="ko-KR" altLang="en-US" sz="1000" dirty="0"/>
              <a:t>그녀에게 복음을 전한 전도자를 찾을 위험성도 있습니다</a:t>
            </a:r>
            <a:r>
              <a:rPr lang="en-US" altLang="ko-KR" sz="1000" dirty="0"/>
              <a:t>.  </a:t>
            </a:r>
          </a:p>
          <a:p>
            <a:pPr marL="0" indent="0" algn="just">
              <a:lnSpc>
                <a:spcPct val="170000"/>
              </a:lnSpc>
              <a:buNone/>
            </a:pPr>
            <a:r>
              <a:rPr lang="ko-KR" altLang="en-US" sz="1000" dirty="0"/>
              <a:t>구타가 끝난 뒤 남편은 친구들을 만나러 나갔습니다</a:t>
            </a:r>
            <a:r>
              <a:rPr lang="en-US" altLang="ko-KR" sz="1000" dirty="0"/>
              <a:t>. </a:t>
            </a:r>
            <a:r>
              <a:rPr lang="ko-KR" altLang="en-US" sz="1000" dirty="0"/>
              <a:t>그녀는 집을 나와 택시를 타고 부모님 집으로 향했습니다</a:t>
            </a:r>
            <a:r>
              <a:rPr lang="en-US" altLang="ko-KR" sz="1000" dirty="0"/>
              <a:t>. </a:t>
            </a:r>
            <a:r>
              <a:rPr lang="ko-KR" altLang="en-US" sz="1000" dirty="0"/>
              <a:t>부모님 집에서도 생명의 위협에 두렵기는 마찬가지입니다</a:t>
            </a:r>
            <a:r>
              <a:rPr lang="en-US" altLang="ko-KR" sz="1000" dirty="0"/>
              <a:t>. </a:t>
            </a:r>
            <a:r>
              <a:rPr lang="ko-KR" altLang="en-US" sz="1000" dirty="0"/>
              <a:t>이곳의 가족도 그녀가 그리스도를 받아들이는 것을 인정하지 않기 때문입니다</a:t>
            </a:r>
            <a:r>
              <a:rPr lang="en-US" altLang="ko-KR" sz="1000" dirty="0"/>
              <a:t>. </a:t>
            </a:r>
          </a:p>
        </p:txBody>
      </p:sp>
      <p:pic>
        <p:nvPicPr>
          <p:cNvPr id="9" name="내용 개체 틀 8" descr="사람, 고양이이(가) 표시된 사진&#10;&#10;자동 생성된 설명">
            <a:extLst>
              <a:ext uri="{FF2B5EF4-FFF2-40B4-BE49-F238E27FC236}">
                <a16:creationId xmlns:a16="http://schemas.microsoft.com/office/drawing/2014/main" id="{2DB212A0-0C3A-6A30-9AB2-EADDA4D4A5E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756173" y="1912051"/>
            <a:ext cx="4433612" cy="3945447"/>
          </a:xfrm>
        </p:spPr>
      </p:pic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7C8504CF-8A88-2096-5FBA-C5DF6E2A7A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ko-KR" altLang="ko-KR" dirty="0"/>
              <a:t>20</a:t>
            </a:r>
            <a:r>
              <a:rPr lang="en-US" altLang="ko-KR" dirty="0"/>
              <a:t>23-10-31</a:t>
            </a:r>
            <a:endParaRPr lang="ko-KR" altLang="ko-KR" dirty="0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B0552A25-3CC4-35BC-8019-FFA6A3FCB0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ko-KR"/>
              <a:t>샘플 바닥글 텍스트</a:t>
            </a:r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184CB5C0-5CC8-E514-030C-F527285B27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3A4F6043-7A67-491B-98BC-F933DED7226D}" type="slidenum">
              <a:rPr lang="en-US" altLang="ko-KR" smtClean="0"/>
              <a:pPr rtl="0"/>
              <a:t>32</a:t>
            </a:fld>
            <a:endParaRPr lang="ko-KR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255CB0B-35E1-39F5-99DA-587BE8D3B40D}"/>
              </a:ext>
            </a:extLst>
          </p:cNvPr>
          <p:cNvSpPr txBox="1"/>
          <p:nvPr/>
        </p:nvSpPr>
        <p:spPr>
          <a:xfrm>
            <a:off x="9471803" y="1876108"/>
            <a:ext cx="2441276" cy="32470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70000"/>
              </a:lnSpc>
            </a:pPr>
            <a:r>
              <a:rPr lang="en-US" altLang="ko-KR" sz="1000" dirty="0"/>
              <a:t>1. </a:t>
            </a:r>
            <a:r>
              <a:rPr lang="ko-KR" altLang="en-US" sz="1000" dirty="0" err="1"/>
              <a:t>틸리아나가</a:t>
            </a:r>
            <a:r>
              <a:rPr lang="ko-KR" altLang="en-US" sz="1000" dirty="0"/>
              <a:t> 어려움에 처했을 때  전능하신 하나님의 보호를 받도록 기도해 주십시오</a:t>
            </a:r>
            <a:r>
              <a:rPr lang="en-US" altLang="ko-KR" sz="1000" dirty="0"/>
              <a:t>.</a:t>
            </a:r>
          </a:p>
          <a:p>
            <a:pPr>
              <a:lnSpc>
                <a:spcPct val="170000"/>
              </a:lnSpc>
            </a:pPr>
            <a:r>
              <a:rPr lang="en-US" altLang="ko-KR" sz="1000" dirty="0"/>
              <a:t>2. </a:t>
            </a:r>
            <a:r>
              <a:rPr lang="ko-KR" altLang="en-US" sz="1000" dirty="0"/>
              <a:t>부모님도 그녀를 받아들이고 보호해 주시기를 기도해 주십시오</a:t>
            </a:r>
            <a:r>
              <a:rPr lang="en-US" altLang="ko-KR" sz="1000" dirty="0"/>
              <a:t>.</a:t>
            </a:r>
          </a:p>
          <a:p>
            <a:pPr>
              <a:lnSpc>
                <a:spcPct val="170000"/>
              </a:lnSpc>
            </a:pPr>
            <a:r>
              <a:rPr lang="en-US" altLang="ko-KR" sz="1000" dirty="0"/>
              <a:t>3. </a:t>
            </a:r>
            <a:r>
              <a:rPr lang="ko-KR" altLang="en-US" sz="1000" dirty="0"/>
              <a:t>어린 자녀들을 위해서도 기도해 주십시오</a:t>
            </a:r>
            <a:r>
              <a:rPr lang="en-US" altLang="ko-KR" sz="1000" dirty="0"/>
              <a:t>. </a:t>
            </a:r>
            <a:r>
              <a:rPr lang="ko-KR" altLang="en-US" sz="1000" dirty="0"/>
              <a:t>그들도 그녀와 함께 있습니다</a:t>
            </a:r>
            <a:r>
              <a:rPr lang="en-US" altLang="ko-KR" sz="1000" dirty="0"/>
              <a:t>.</a:t>
            </a:r>
          </a:p>
          <a:p>
            <a:pPr>
              <a:lnSpc>
                <a:spcPct val="170000"/>
              </a:lnSpc>
            </a:pPr>
            <a:r>
              <a:rPr lang="en-US" altLang="ko-KR" sz="1000" dirty="0"/>
              <a:t>4. </a:t>
            </a:r>
            <a:r>
              <a:rPr lang="ko-KR" altLang="en-US" sz="1000" dirty="0"/>
              <a:t>남편이 그리스도를 발견하고 위협적 태도를 바꾸도록 기도해 주십시오</a:t>
            </a:r>
            <a:r>
              <a:rPr lang="en-US" altLang="ko-KR" sz="1000" dirty="0"/>
              <a:t>.</a:t>
            </a:r>
          </a:p>
          <a:p>
            <a:pPr>
              <a:lnSpc>
                <a:spcPct val="170000"/>
              </a:lnSpc>
            </a:pPr>
            <a:r>
              <a:rPr lang="en-US" altLang="ko-KR" sz="1000" dirty="0"/>
              <a:t>5. </a:t>
            </a:r>
            <a:r>
              <a:rPr lang="ko-KR" altLang="en-US" sz="1000" dirty="0"/>
              <a:t>전도자가 근처에 살기 때문에 그를 위해서도 기도해 주십시오</a:t>
            </a:r>
            <a:r>
              <a:rPr lang="en-US" altLang="ko-KR" sz="1000" dirty="0"/>
              <a:t>.</a:t>
            </a:r>
            <a:endParaRPr lang="ko-KR" altLang="en-US" sz="1000" dirty="0"/>
          </a:p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72016269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 descr="야외, 하늘, 파노라마, 산이(가) 표시된 사진&#10;&#10;자동 생성된 설명">
            <a:extLst>
              <a:ext uri="{FF2B5EF4-FFF2-40B4-BE49-F238E27FC236}">
                <a16:creationId xmlns:a16="http://schemas.microsoft.com/office/drawing/2014/main" id="{AFD1DC82-BA11-0854-EFDD-EBAA8C41C6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388696"/>
            <a:ext cx="12192000" cy="2468809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BFC25790-2B29-8436-6082-929661AA67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0565" y="736809"/>
            <a:ext cx="9902952" cy="459475"/>
          </a:xfrm>
        </p:spPr>
        <p:txBody>
          <a:bodyPr>
            <a:normAutofit fontScale="90000"/>
          </a:bodyPr>
          <a:lstStyle/>
          <a:p>
            <a:r>
              <a:rPr lang="ko-KR" altLang="en-US" sz="2400" dirty="0"/>
              <a:t>박해현장</a:t>
            </a:r>
            <a:r>
              <a:rPr lang="en-US" altLang="ko-KR" sz="2400" dirty="0"/>
              <a:t>: #</a:t>
            </a:r>
            <a:r>
              <a:rPr lang="ko-KR" altLang="en-US" sz="2400" dirty="0"/>
              <a:t>북한의 기독교 박해 중단과 지하교회 성도들을 위해 기도합니다</a:t>
            </a:r>
            <a:r>
              <a:rPr lang="en-US" altLang="ko-KR" sz="2400" dirty="0"/>
              <a:t>.</a:t>
            </a:r>
            <a:endParaRPr lang="ko-KR" altLang="en-US" sz="2400" dirty="0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63DB7C60-F82A-6A0C-86D1-6520759D8E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ko-KR" altLang="en-US" noProof="0" dirty="0"/>
              <a:t>박해 받는 </a:t>
            </a:r>
            <a:r>
              <a:rPr lang="ko-KR" altLang="en-US" dirty="0"/>
              <a:t>교회를 위한 기도</a:t>
            </a:r>
            <a:endParaRPr lang="ko-KR" altLang="en-US" noProof="0" dirty="0"/>
          </a:p>
        </p:txBody>
      </p:sp>
      <p:sp>
        <p:nvSpPr>
          <p:cNvPr id="5" name="내용 개체 틀 4">
            <a:extLst>
              <a:ext uri="{FF2B5EF4-FFF2-40B4-BE49-F238E27FC236}">
                <a16:creationId xmlns:a16="http://schemas.microsoft.com/office/drawing/2014/main" id="{49F76678-C152-AEA9-0399-1B8A4BBED6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71268" y="1421037"/>
            <a:ext cx="4520241" cy="2967164"/>
          </a:xfrm>
        </p:spPr>
        <p:txBody>
          <a:bodyPr>
            <a:normAutofit fontScale="25000" lnSpcReduction="20000"/>
          </a:bodyPr>
          <a:lstStyle/>
          <a:p>
            <a:pPr indent="0" algn="just" fontAlgn="base" latinLnBrk="0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ko-KR" altLang="en-US" sz="4000" dirty="0">
                <a:solidFill>
                  <a:srgbClr val="002060"/>
                </a:solidFill>
                <a:latin typeface="Noto Sans KR"/>
              </a:rPr>
              <a:t>북녘을 향한 라디오 복음 사역을 위해 기도합시다</a:t>
            </a:r>
            <a:r>
              <a:rPr lang="en-US" altLang="ko-KR" sz="4000" dirty="0">
                <a:solidFill>
                  <a:srgbClr val="002060"/>
                </a:solidFill>
                <a:latin typeface="Noto Sans KR"/>
              </a:rPr>
              <a:t>. </a:t>
            </a:r>
            <a:r>
              <a:rPr lang="ko-KR" altLang="en-US" sz="4000" dirty="0">
                <a:solidFill>
                  <a:srgbClr val="002060"/>
                </a:solidFill>
                <a:latin typeface="Noto Sans KR"/>
              </a:rPr>
              <a:t>오픈도어선교회는 극동방송</a:t>
            </a:r>
            <a:r>
              <a:rPr lang="en-US" altLang="ko-KR" sz="4000" dirty="0">
                <a:solidFill>
                  <a:srgbClr val="002060"/>
                </a:solidFill>
                <a:latin typeface="Noto Sans KR"/>
              </a:rPr>
              <a:t>, </a:t>
            </a:r>
            <a:r>
              <a:rPr lang="ko-KR" altLang="en-US" sz="4000" dirty="0">
                <a:solidFill>
                  <a:srgbClr val="002060"/>
                </a:solidFill>
                <a:latin typeface="Noto Sans KR"/>
              </a:rPr>
              <a:t>북한선교방송</a:t>
            </a:r>
            <a:r>
              <a:rPr lang="en-US" altLang="ko-KR" sz="4000" dirty="0">
                <a:solidFill>
                  <a:srgbClr val="002060"/>
                </a:solidFill>
                <a:latin typeface="Noto Sans KR"/>
              </a:rPr>
              <a:t>, </a:t>
            </a:r>
            <a:r>
              <a:rPr lang="ko-KR" altLang="en-US" sz="4000" dirty="0" err="1">
                <a:solidFill>
                  <a:srgbClr val="002060"/>
                </a:solidFill>
                <a:latin typeface="Noto Sans KR"/>
              </a:rPr>
              <a:t>샘명의</a:t>
            </a:r>
            <a:r>
              <a:rPr lang="ko-KR" altLang="en-US" sz="4000" dirty="0">
                <a:solidFill>
                  <a:srgbClr val="002060"/>
                </a:solidFill>
                <a:latin typeface="Noto Sans KR"/>
              </a:rPr>
              <a:t> 강 방송과의 협력을 통해 북한의 성도들을 격려하고 주민들에게 복음을 전하고자 애쓰고 있습니다</a:t>
            </a:r>
            <a:r>
              <a:rPr lang="en-US" altLang="ko-KR" sz="4000" dirty="0">
                <a:solidFill>
                  <a:srgbClr val="002060"/>
                </a:solidFill>
                <a:latin typeface="Noto Sans KR"/>
              </a:rPr>
              <a:t>. </a:t>
            </a:r>
            <a:r>
              <a:rPr lang="ko-KR" altLang="en-US" sz="4000" dirty="0">
                <a:solidFill>
                  <a:srgbClr val="002060"/>
                </a:solidFill>
                <a:latin typeface="Noto Sans KR"/>
              </a:rPr>
              <a:t>봉쇄기간동안 라디오 방송 사역은 막힌 국경을 넘어 북녘으로 복음을 전파해 왔고</a:t>
            </a:r>
            <a:r>
              <a:rPr lang="en-US" altLang="ko-KR" sz="4000" dirty="0">
                <a:solidFill>
                  <a:srgbClr val="002060"/>
                </a:solidFill>
                <a:latin typeface="Noto Sans KR"/>
              </a:rPr>
              <a:t>, </a:t>
            </a:r>
            <a:r>
              <a:rPr lang="ko-KR" altLang="en-US" sz="4000" dirty="0">
                <a:solidFill>
                  <a:srgbClr val="002060"/>
                </a:solidFill>
                <a:latin typeface="Noto Sans KR"/>
              </a:rPr>
              <a:t>그러다 보니 이를 막고자 하는 북한의 전파방해가 적극적으로 이루어지기도 했습니다</a:t>
            </a:r>
            <a:r>
              <a:rPr lang="en-US" altLang="ko-KR" sz="4000" dirty="0">
                <a:solidFill>
                  <a:srgbClr val="002060"/>
                </a:solidFill>
                <a:latin typeface="Noto Sans KR"/>
              </a:rPr>
              <a:t>. </a:t>
            </a:r>
          </a:p>
          <a:p>
            <a:pPr indent="0" algn="just" fontAlgn="base" latinLnBrk="0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ko-KR" altLang="en-US" sz="4000" dirty="0">
                <a:solidFill>
                  <a:srgbClr val="002060"/>
                </a:solidFill>
                <a:latin typeface="Noto Sans KR"/>
              </a:rPr>
              <a:t>방송 사역자들이 하나님께서 주시는 힘과 지혜로 이 사명을 잘 감당할 수 있도록 기도합시다</a:t>
            </a:r>
            <a:r>
              <a:rPr lang="en-US" altLang="ko-KR" sz="4000" dirty="0">
                <a:solidFill>
                  <a:srgbClr val="002060"/>
                </a:solidFill>
                <a:latin typeface="Noto Sans KR"/>
              </a:rPr>
              <a:t>. </a:t>
            </a:r>
            <a:r>
              <a:rPr lang="ko-KR" altLang="en-US" sz="4000" dirty="0">
                <a:solidFill>
                  <a:srgbClr val="002060"/>
                </a:solidFill>
                <a:latin typeface="Noto Sans KR"/>
              </a:rPr>
              <a:t>또한 북녘의 청취자들이 안전하게 방송을 들을 수 있도록 기도합시다</a:t>
            </a:r>
            <a:r>
              <a:rPr lang="en-US" altLang="ko-KR" sz="4000" dirty="0">
                <a:solidFill>
                  <a:srgbClr val="002060"/>
                </a:solidFill>
                <a:latin typeface="Noto Sans KR"/>
              </a:rPr>
              <a:t>. </a:t>
            </a:r>
            <a:r>
              <a:rPr lang="ko-KR" altLang="en-US" sz="4000" dirty="0">
                <a:solidFill>
                  <a:srgbClr val="002060"/>
                </a:solidFill>
                <a:latin typeface="Noto Sans KR"/>
              </a:rPr>
              <a:t>기상악화나 북한의 방해전파 등으로 인한 음질저하 및 청취장애가 발생하지 않도록</a:t>
            </a:r>
            <a:r>
              <a:rPr lang="en-US" altLang="ko-KR" sz="4000" dirty="0">
                <a:solidFill>
                  <a:srgbClr val="002060"/>
                </a:solidFill>
                <a:latin typeface="Noto Sans KR"/>
              </a:rPr>
              <a:t>, </a:t>
            </a:r>
            <a:r>
              <a:rPr lang="ko-KR" altLang="en-US" sz="4000" dirty="0">
                <a:solidFill>
                  <a:srgbClr val="002060"/>
                </a:solidFill>
                <a:latin typeface="Noto Sans KR"/>
              </a:rPr>
              <a:t>특히 북녘의 주민과 성도들이 강화되고 있는 비사회주의</a:t>
            </a:r>
            <a:r>
              <a:rPr lang="en-US" altLang="ko-KR" sz="4000" dirty="0">
                <a:solidFill>
                  <a:srgbClr val="002060"/>
                </a:solidFill>
                <a:latin typeface="Noto Sans KR"/>
              </a:rPr>
              <a:t>, </a:t>
            </a:r>
            <a:r>
              <a:rPr lang="ko-KR" altLang="en-US" sz="4000" dirty="0">
                <a:solidFill>
                  <a:srgbClr val="002060"/>
                </a:solidFill>
                <a:latin typeface="Noto Sans KR"/>
              </a:rPr>
              <a:t>반사회주의 단속 열풍을 잘 피해서 안전하게 방송을 들을 수 있도록 기도합시다</a:t>
            </a:r>
            <a:r>
              <a:rPr lang="en-US" altLang="ko-KR" sz="4000" dirty="0">
                <a:solidFill>
                  <a:srgbClr val="002060"/>
                </a:solidFill>
                <a:latin typeface="Noto Sans KR"/>
              </a:rPr>
              <a:t>. </a:t>
            </a:r>
          </a:p>
        </p:txBody>
      </p:sp>
      <p:sp>
        <p:nvSpPr>
          <p:cNvPr id="7" name="내용 개체 틀 6">
            <a:extLst>
              <a:ext uri="{FF2B5EF4-FFF2-40B4-BE49-F238E27FC236}">
                <a16:creationId xmlns:a16="http://schemas.microsoft.com/office/drawing/2014/main" id="{06F6BE45-C94B-3A17-E91A-65E43C28884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443931" y="1421035"/>
            <a:ext cx="4761782" cy="2967165"/>
          </a:xfrm>
        </p:spPr>
        <p:txBody>
          <a:bodyPr>
            <a:normAutofit fontScale="25000" lnSpcReduction="20000"/>
          </a:bodyPr>
          <a:lstStyle/>
          <a:p>
            <a:pPr algn="just">
              <a:lnSpc>
                <a:spcPct val="120000"/>
              </a:lnSpc>
            </a:pPr>
            <a:r>
              <a:rPr lang="ko-KR" altLang="en-US" sz="4000" b="0" i="0" dirty="0">
                <a:solidFill>
                  <a:srgbClr val="BB005C"/>
                </a:solidFill>
                <a:effectLst/>
              </a:rPr>
              <a:t>하나님</a:t>
            </a:r>
            <a:r>
              <a:rPr lang="en-US" altLang="ko-KR" sz="4000" b="0" i="0" dirty="0">
                <a:solidFill>
                  <a:srgbClr val="BB005C"/>
                </a:solidFill>
                <a:effectLst/>
              </a:rPr>
              <a:t>, </a:t>
            </a:r>
            <a:r>
              <a:rPr lang="ko-KR" altLang="en-US" sz="4000" b="0" i="0" dirty="0">
                <a:solidFill>
                  <a:srgbClr val="BB005C"/>
                </a:solidFill>
                <a:effectLst/>
              </a:rPr>
              <a:t>김정욱</a:t>
            </a:r>
            <a:r>
              <a:rPr lang="en-US" altLang="ko-KR" sz="4000" b="0" i="0" dirty="0">
                <a:solidFill>
                  <a:srgbClr val="BB005C"/>
                </a:solidFill>
                <a:effectLst/>
              </a:rPr>
              <a:t>(2013), </a:t>
            </a:r>
            <a:r>
              <a:rPr lang="ko-KR" altLang="en-US" sz="4000" b="0" i="0" dirty="0" err="1">
                <a:solidFill>
                  <a:srgbClr val="BB005C"/>
                </a:solidFill>
                <a:effectLst/>
              </a:rPr>
              <a:t>김국기</a:t>
            </a:r>
            <a:r>
              <a:rPr lang="en-US" altLang="ko-KR" sz="4000" b="0" i="0" dirty="0">
                <a:solidFill>
                  <a:srgbClr val="BB005C"/>
                </a:solidFill>
                <a:effectLst/>
              </a:rPr>
              <a:t>(2014), </a:t>
            </a:r>
            <a:r>
              <a:rPr lang="ko-KR" altLang="en-US" sz="4000" b="0" i="0" dirty="0" err="1">
                <a:solidFill>
                  <a:srgbClr val="BB005C"/>
                </a:solidFill>
                <a:effectLst/>
              </a:rPr>
              <a:t>최춘길</a:t>
            </a:r>
            <a:r>
              <a:rPr lang="en-US" altLang="ko-KR" sz="4000" b="0" i="0" dirty="0">
                <a:solidFill>
                  <a:srgbClr val="BB005C"/>
                </a:solidFill>
                <a:effectLst/>
              </a:rPr>
              <a:t>(2014)</a:t>
            </a:r>
            <a:r>
              <a:rPr lang="ko-KR" altLang="en-US" sz="4000" b="0" i="0" dirty="0">
                <a:solidFill>
                  <a:srgbClr val="BB005C"/>
                </a:solidFill>
                <a:effectLst/>
              </a:rPr>
              <a:t>선교사와 </a:t>
            </a:r>
            <a:r>
              <a:rPr lang="ko-KR" altLang="en-US" sz="4000" b="0" i="0" dirty="0" err="1">
                <a:solidFill>
                  <a:srgbClr val="BB005C"/>
                </a:solidFill>
                <a:effectLst/>
              </a:rPr>
              <a:t>탈북민</a:t>
            </a:r>
            <a:r>
              <a:rPr lang="ko-KR" altLang="en-US" sz="4000" b="0" i="0" dirty="0">
                <a:solidFill>
                  <a:srgbClr val="BB005C"/>
                </a:solidFill>
                <a:effectLst/>
              </a:rPr>
              <a:t> 출신 김원호</a:t>
            </a:r>
            <a:r>
              <a:rPr lang="en-US" altLang="ko-KR" sz="4000" b="0" i="0" dirty="0">
                <a:solidFill>
                  <a:srgbClr val="BB005C"/>
                </a:solidFill>
                <a:effectLst/>
              </a:rPr>
              <a:t>(2016), </a:t>
            </a:r>
            <a:r>
              <a:rPr lang="ko-KR" altLang="en-US" sz="4000" b="0" i="0" dirty="0" err="1">
                <a:solidFill>
                  <a:srgbClr val="BB005C"/>
                </a:solidFill>
                <a:effectLst/>
              </a:rPr>
              <a:t>함진우</a:t>
            </a:r>
            <a:r>
              <a:rPr lang="en-US" altLang="ko-KR" sz="4000" b="0" i="0" dirty="0">
                <a:solidFill>
                  <a:srgbClr val="BB005C"/>
                </a:solidFill>
                <a:effectLst/>
              </a:rPr>
              <a:t>(2016), </a:t>
            </a:r>
            <a:r>
              <a:rPr lang="ko-KR" altLang="en-US" sz="4000" b="0" i="0" dirty="0">
                <a:solidFill>
                  <a:srgbClr val="BB005C"/>
                </a:solidFill>
                <a:effectLst/>
              </a:rPr>
              <a:t>고현철</a:t>
            </a:r>
            <a:r>
              <a:rPr lang="en-US" altLang="ko-KR" sz="4000" b="0" i="0" dirty="0">
                <a:solidFill>
                  <a:srgbClr val="BB005C"/>
                </a:solidFill>
                <a:effectLst/>
              </a:rPr>
              <a:t>(2016)</a:t>
            </a:r>
            <a:r>
              <a:rPr lang="ko-KR" altLang="en-US" sz="4000" b="0" i="0" dirty="0">
                <a:solidFill>
                  <a:srgbClr val="BB005C"/>
                </a:solidFill>
                <a:effectLst/>
              </a:rPr>
              <a:t>씨</a:t>
            </a:r>
            <a:r>
              <a:rPr lang="en-US" altLang="ko-KR" sz="4000" b="0" i="0" dirty="0">
                <a:solidFill>
                  <a:srgbClr val="BB005C"/>
                </a:solidFill>
                <a:effectLst/>
              </a:rPr>
              <a:t>, </a:t>
            </a:r>
            <a:r>
              <a:rPr lang="ko-KR" altLang="en-US" sz="4000" b="0" i="0" dirty="0">
                <a:solidFill>
                  <a:srgbClr val="BB005C"/>
                </a:solidFill>
                <a:effectLst/>
              </a:rPr>
              <a:t>그리고 조선족 사역자들은 여전히 북한에 억류되어 있습니다</a:t>
            </a:r>
            <a:r>
              <a:rPr lang="en-US" altLang="ko-KR" sz="4000" b="0" i="0" dirty="0">
                <a:solidFill>
                  <a:srgbClr val="BB005C"/>
                </a:solidFill>
                <a:effectLst/>
              </a:rPr>
              <a:t>. </a:t>
            </a:r>
          </a:p>
          <a:p>
            <a:pPr algn="just">
              <a:lnSpc>
                <a:spcPct val="120000"/>
              </a:lnSpc>
            </a:pPr>
            <a:r>
              <a:rPr lang="ko-KR" altLang="en-US" sz="4000" b="0" i="0" dirty="0">
                <a:solidFill>
                  <a:srgbClr val="BB005C"/>
                </a:solidFill>
                <a:effectLst/>
              </a:rPr>
              <a:t>북한의 지하교회에서 예배를 드리다가 체포된 성도들을 주께서 보호해 주시고</a:t>
            </a:r>
            <a:r>
              <a:rPr lang="en-US" altLang="ko-KR" sz="4000" b="0" i="0" dirty="0">
                <a:solidFill>
                  <a:srgbClr val="BB005C"/>
                </a:solidFill>
                <a:effectLst/>
              </a:rPr>
              <a:t>, </a:t>
            </a:r>
            <a:r>
              <a:rPr lang="ko-KR" altLang="en-US" sz="4000" b="0" i="0" dirty="0">
                <a:solidFill>
                  <a:srgbClr val="BB005C"/>
                </a:solidFill>
                <a:effectLst/>
              </a:rPr>
              <a:t>당의 탄압과 형벌의 두려움도 끊을 수 없는 주의 사랑이 북한에 널리 전파되게 </a:t>
            </a:r>
            <a:r>
              <a:rPr lang="ko-KR" altLang="en-US" sz="4000" b="0" i="0" dirty="0" err="1">
                <a:solidFill>
                  <a:srgbClr val="BB005C"/>
                </a:solidFill>
                <a:effectLst/>
              </a:rPr>
              <a:t>하옵소서</a:t>
            </a:r>
            <a:r>
              <a:rPr lang="en-US" altLang="ko-KR" sz="4000" b="0" i="0" dirty="0">
                <a:solidFill>
                  <a:srgbClr val="BB005C"/>
                </a:solidFill>
                <a:effectLst/>
              </a:rPr>
              <a:t>. </a:t>
            </a:r>
            <a:r>
              <a:rPr lang="ko-KR" altLang="en-US" sz="4000" b="0" i="0" dirty="0">
                <a:solidFill>
                  <a:srgbClr val="BB005C"/>
                </a:solidFill>
                <a:effectLst/>
              </a:rPr>
              <a:t>혹독한 감시 속에서도 신앙의 뿌리를 잃지 않고</a:t>
            </a:r>
            <a:r>
              <a:rPr lang="en-US" altLang="ko-KR" sz="4000" b="0" i="0" dirty="0">
                <a:solidFill>
                  <a:srgbClr val="BB005C"/>
                </a:solidFill>
                <a:effectLst/>
              </a:rPr>
              <a:t>, </a:t>
            </a:r>
            <a:r>
              <a:rPr lang="ko-KR" altLang="en-US" sz="4000" b="0" i="0" dirty="0">
                <a:solidFill>
                  <a:srgbClr val="BB005C"/>
                </a:solidFill>
                <a:effectLst/>
              </a:rPr>
              <a:t>그 자손에게도 고난의 길을 권하며 하나님의 법도를 기억하고 행하는 지하교인을 통해 이 땅의 소망을 보게 됩니다</a:t>
            </a:r>
            <a:r>
              <a:rPr lang="en-US" altLang="ko-KR" sz="4000" b="0" i="0" dirty="0">
                <a:solidFill>
                  <a:srgbClr val="BB005C"/>
                </a:solidFill>
                <a:effectLst/>
              </a:rPr>
              <a:t>. </a:t>
            </a:r>
            <a:endParaRPr lang="ko-KR" altLang="en-US" sz="4000" b="0" i="0" dirty="0">
              <a:solidFill>
                <a:srgbClr val="000000"/>
              </a:solidFill>
              <a:effectLst/>
            </a:endParaRPr>
          </a:p>
          <a:p>
            <a:pPr algn="just" fontAlgn="base">
              <a:lnSpc>
                <a:spcPct val="120000"/>
              </a:lnSpc>
            </a:pPr>
            <a:r>
              <a:rPr lang="ko-KR" altLang="en-US" sz="4000" b="0" i="0" dirty="0">
                <a:solidFill>
                  <a:srgbClr val="BB005C"/>
                </a:solidFill>
                <a:effectLst/>
              </a:rPr>
              <a:t>​서로를 감시하고 고발하며 신뢰가 사라진 사회 속에서 인간성을 상실해 가는 북한 주민을 불쌍히 </a:t>
            </a:r>
            <a:r>
              <a:rPr lang="ko-KR" altLang="en-US" sz="4000" b="0" i="0" dirty="0" err="1">
                <a:solidFill>
                  <a:srgbClr val="BB005C"/>
                </a:solidFill>
                <a:effectLst/>
              </a:rPr>
              <a:t>여기사</a:t>
            </a:r>
            <a:r>
              <a:rPr lang="ko-KR" altLang="en-US" sz="4000" b="0" i="0" dirty="0">
                <a:solidFill>
                  <a:srgbClr val="BB005C"/>
                </a:solidFill>
                <a:effectLst/>
              </a:rPr>
              <a:t> 주의 은혜로 복음을 들려주시고</a:t>
            </a:r>
            <a:r>
              <a:rPr lang="en-US" altLang="ko-KR" sz="4000" b="0" i="0" dirty="0">
                <a:solidFill>
                  <a:srgbClr val="BB005C"/>
                </a:solidFill>
                <a:effectLst/>
              </a:rPr>
              <a:t>, </a:t>
            </a:r>
            <a:r>
              <a:rPr lang="ko-KR" altLang="en-US" sz="4000" b="0" i="0" dirty="0">
                <a:solidFill>
                  <a:srgbClr val="BB005C"/>
                </a:solidFill>
                <a:effectLst/>
              </a:rPr>
              <a:t>원래의 존귀한 생명을 회복케 하소서</a:t>
            </a:r>
            <a:r>
              <a:rPr lang="en-US" altLang="ko-KR" sz="4000" b="0" i="0" dirty="0">
                <a:solidFill>
                  <a:srgbClr val="BB005C"/>
                </a:solidFill>
                <a:effectLst/>
              </a:rPr>
              <a:t>. </a:t>
            </a:r>
            <a:r>
              <a:rPr lang="ko-KR" altLang="en-US" sz="4000" b="0" i="0" dirty="0">
                <a:solidFill>
                  <a:srgbClr val="BB005C"/>
                </a:solidFill>
                <a:effectLst/>
              </a:rPr>
              <a:t>지금도 숨죽여 예배하는 성도들의 기도에 이 땅의 우상 숭배와 독재 정권이 속히 무너져</a:t>
            </a:r>
            <a:r>
              <a:rPr lang="en-US" altLang="ko-KR" sz="4000" b="0" i="0" dirty="0">
                <a:solidFill>
                  <a:srgbClr val="BB005C"/>
                </a:solidFill>
                <a:effectLst/>
              </a:rPr>
              <a:t>, </a:t>
            </a:r>
            <a:r>
              <a:rPr lang="ko-KR" altLang="en-US" sz="4000" b="0" i="0" dirty="0">
                <a:solidFill>
                  <a:srgbClr val="BB005C"/>
                </a:solidFill>
                <a:effectLst/>
              </a:rPr>
              <a:t>자유롭게 주님을 찬양하며 북한과 열방에 복음을 전하는 그날이 오게 </a:t>
            </a:r>
            <a:r>
              <a:rPr lang="ko-KR" altLang="en-US" sz="4000" b="0" i="0" dirty="0" err="1">
                <a:solidFill>
                  <a:srgbClr val="BB005C"/>
                </a:solidFill>
                <a:effectLst/>
              </a:rPr>
              <a:t>하옵소서</a:t>
            </a:r>
            <a:r>
              <a:rPr lang="en-US" altLang="ko-KR" sz="4000" b="0" i="0" dirty="0">
                <a:solidFill>
                  <a:srgbClr val="BB005C"/>
                </a:solidFill>
                <a:effectLst/>
              </a:rPr>
              <a:t>.</a:t>
            </a:r>
          </a:p>
          <a:p>
            <a:pPr algn="just" fontAlgn="base">
              <a:lnSpc>
                <a:spcPct val="120000"/>
              </a:lnSpc>
            </a:pPr>
            <a:endParaRPr lang="ko-KR" altLang="en-US" sz="100" b="0" i="0" dirty="0">
              <a:solidFill>
                <a:srgbClr val="000000"/>
              </a:solidFill>
              <a:effectLst/>
            </a:endParaRPr>
          </a:p>
        </p:txBody>
      </p:sp>
      <p:sp>
        <p:nvSpPr>
          <p:cNvPr id="8" name="날짜 개체 틀 7">
            <a:extLst>
              <a:ext uri="{FF2B5EF4-FFF2-40B4-BE49-F238E27FC236}">
                <a16:creationId xmlns:a16="http://schemas.microsoft.com/office/drawing/2014/main" id="{E98BD617-2263-883D-7F30-577BE6FAB6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ko-KR" altLang="ko-KR" dirty="0">
                <a:solidFill>
                  <a:schemeClr val="bg1"/>
                </a:solidFill>
              </a:rPr>
              <a:t>20</a:t>
            </a:r>
            <a:r>
              <a:rPr lang="en-US" altLang="ko-KR" dirty="0">
                <a:solidFill>
                  <a:schemeClr val="bg1"/>
                </a:solidFill>
              </a:rPr>
              <a:t>23-10-24</a:t>
            </a:r>
            <a:endParaRPr lang="ko-KR" altLang="ko-KR" dirty="0">
              <a:solidFill>
                <a:schemeClr val="bg1"/>
              </a:solidFill>
            </a:endParaRPr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8F50F093-1C7C-4148-7391-6DA217FBAB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C8B8A27-DF03-4546-BA93-21C967D57E5C}" type="slidenum">
              <a:rPr lang="en-US" altLang="ko-KR" noProof="0" smtClean="0"/>
              <a:t>33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25684599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제목 7">
            <a:extLst>
              <a:ext uri="{FF2B5EF4-FFF2-40B4-BE49-F238E27FC236}">
                <a16:creationId xmlns:a16="http://schemas.microsoft.com/office/drawing/2014/main" id="{4A6A2756-6ED6-43F6-B815-E072B1534E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1494" y="910295"/>
            <a:ext cx="10689029" cy="526619"/>
          </a:xfrm>
        </p:spPr>
        <p:txBody>
          <a:bodyPr rtlCol="0">
            <a:noAutofit/>
          </a:bodyPr>
          <a:lstStyle/>
          <a:p>
            <a:pPr rtl="0"/>
            <a:r>
              <a:rPr lang="ko-KR" altLang="en-US" sz="1999" dirty="0"/>
              <a:t>박해 받는 교회를 위한 기도가 이 땅에 요원의 불길처럼 뜨겁게 일어나기를 기도합니다</a:t>
            </a:r>
            <a:r>
              <a:rPr lang="en-US" altLang="ko-KR" sz="1999" dirty="0"/>
              <a:t>.</a:t>
            </a:r>
            <a:endParaRPr lang="ko-KR" altLang="en-US" sz="1999" dirty="0"/>
          </a:p>
        </p:txBody>
      </p:sp>
      <p:sp>
        <p:nvSpPr>
          <p:cNvPr id="25" name="텍스트 개체 틀 24">
            <a:extLst>
              <a:ext uri="{FF2B5EF4-FFF2-40B4-BE49-F238E27FC236}">
                <a16:creationId xmlns:a16="http://schemas.microsoft.com/office/drawing/2014/main" id="{25DD5BF9-A7D2-45FB-8062-77F287FD311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78672" y="1466967"/>
            <a:ext cx="3389278" cy="526619"/>
          </a:xfrm>
        </p:spPr>
        <p:txBody>
          <a:bodyPr rtlCol="0">
            <a:normAutofit/>
          </a:bodyPr>
          <a:lstStyle/>
          <a:p>
            <a:pPr rtl="0"/>
            <a:r>
              <a:rPr lang="ko-KR" altLang="en-US" sz="1600" dirty="0">
                <a:solidFill>
                  <a:schemeClr val="tx1"/>
                </a:solidFill>
              </a:rPr>
              <a:t>오픈도어</a:t>
            </a:r>
            <a:endParaRPr lang="ko-KR" altLang="en-US" sz="16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9" name="내용 개체 틀 8">
            <a:extLst>
              <a:ext uri="{FF2B5EF4-FFF2-40B4-BE49-F238E27FC236}">
                <a16:creationId xmlns:a16="http://schemas.microsoft.com/office/drawing/2014/main" id="{6AFCC9BD-B6E6-44EF-893D-F3E542646A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0200" y="1993586"/>
            <a:ext cx="3389278" cy="1543726"/>
          </a:xfrm>
        </p:spPr>
        <p:txBody>
          <a:bodyPr rtlCol="0">
            <a:normAutofit fontScale="85000" lnSpcReduction="10000"/>
          </a:bodyPr>
          <a:lstStyle/>
          <a:p>
            <a:pPr marL="0" indent="0" algn="just">
              <a:buNone/>
            </a:pPr>
            <a:r>
              <a:rPr lang="ko-KR" altLang="en-US" sz="1400" dirty="0"/>
              <a:t>오픈도어 </a:t>
            </a:r>
            <a:r>
              <a:rPr lang="en-US" altLang="ko-KR" sz="1400" dirty="0"/>
              <a:t>1,300</a:t>
            </a:r>
            <a:r>
              <a:rPr lang="ko-KR" altLang="en-US" sz="1400" dirty="0"/>
              <a:t>여 명의 사역자들이 </a:t>
            </a:r>
            <a:r>
              <a:rPr lang="ko-KR" altLang="en-US" sz="1400" dirty="0" err="1"/>
              <a:t>브라더</a:t>
            </a:r>
            <a:r>
              <a:rPr lang="ko-KR" altLang="en-US" sz="1400" dirty="0"/>
              <a:t> </a:t>
            </a:r>
            <a:r>
              <a:rPr lang="ko-KR" altLang="en-US" sz="1400" dirty="0" err="1"/>
              <a:t>앤드류의</a:t>
            </a:r>
            <a:r>
              <a:rPr lang="ko-KR" altLang="en-US" sz="1400" dirty="0"/>
              <a:t> 길을 따라 믿음과 용기를 잃지 않고</a:t>
            </a:r>
            <a:r>
              <a:rPr lang="en-US" altLang="ko-KR" sz="1400" dirty="0"/>
              <a:t>, </a:t>
            </a:r>
            <a:r>
              <a:rPr lang="ko-KR" altLang="en-US" sz="1400" dirty="0"/>
              <a:t>겸손하게 박해 받는 교회를 잘 섬길 수 있게 </a:t>
            </a:r>
            <a:r>
              <a:rPr lang="ko-KR" altLang="en-US" sz="1400" dirty="0" err="1"/>
              <a:t>하옵소서</a:t>
            </a:r>
            <a:r>
              <a:rPr lang="en-US" altLang="ko-KR" sz="1400" dirty="0"/>
              <a:t>! </a:t>
            </a:r>
          </a:p>
          <a:p>
            <a:pPr marL="0" indent="0" algn="just">
              <a:buNone/>
            </a:pPr>
            <a:r>
              <a:rPr lang="ko-KR" altLang="en-US" sz="1400" dirty="0" err="1"/>
              <a:t>황자경</a:t>
            </a:r>
            <a:r>
              <a:rPr lang="en-US" altLang="ko-KR" sz="1400" dirty="0"/>
              <a:t>, </a:t>
            </a:r>
            <a:r>
              <a:rPr lang="ko-KR" altLang="en-US" sz="1400" dirty="0"/>
              <a:t>문민환</a:t>
            </a:r>
            <a:r>
              <a:rPr lang="en-US" altLang="ko-KR" sz="1400" dirty="0"/>
              <a:t>, </a:t>
            </a:r>
            <a:r>
              <a:rPr lang="ko-KR" altLang="en-US" sz="1400" dirty="0"/>
              <a:t>김하영</a:t>
            </a:r>
            <a:r>
              <a:rPr lang="en-US" altLang="ko-KR" sz="1400" dirty="0"/>
              <a:t>, </a:t>
            </a:r>
            <a:r>
              <a:rPr lang="ko-KR" altLang="en-US" sz="1400" dirty="0"/>
              <a:t>박인영 간사를 축복하시고</a:t>
            </a:r>
            <a:r>
              <a:rPr lang="en-US" altLang="ko-KR" sz="1400" dirty="0"/>
              <a:t>, </a:t>
            </a:r>
            <a:r>
              <a:rPr lang="ko-KR" altLang="en-US" sz="1400" dirty="0"/>
              <a:t>오픈도어의 소명을 따라 헌신하도록</a:t>
            </a:r>
            <a:endParaRPr lang="en-US" altLang="ko-KR" sz="1400" dirty="0"/>
          </a:p>
          <a:p>
            <a:pPr marL="0" indent="0" algn="just">
              <a:buNone/>
            </a:pPr>
            <a:r>
              <a:rPr lang="ko-KR" altLang="en-US" sz="1400" dirty="0"/>
              <a:t>예수의 제자의 길을 끝까지 걸어가게 </a:t>
            </a:r>
            <a:r>
              <a:rPr lang="ko-KR" altLang="en-US" sz="1400" dirty="0" err="1"/>
              <a:t>하옵소서</a:t>
            </a:r>
            <a:r>
              <a:rPr lang="en-US" altLang="ko-KR" sz="1400" dirty="0"/>
              <a:t>!</a:t>
            </a:r>
          </a:p>
        </p:txBody>
      </p:sp>
      <p:sp>
        <p:nvSpPr>
          <p:cNvPr id="26" name="텍스트 개체 틀 25">
            <a:extLst>
              <a:ext uri="{FF2B5EF4-FFF2-40B4-BE49-F238E27FC236}">
                <a16:creationId xmlns:a16="http://schemas.microsoft.com/office/drawing/2014/main" id="{4674BFE4-9617-49D6-A194-6AF0C619371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351369" y="1466967"/>
            <a:ext cx="3389278" cy="526619"/>
          </a:xfrm>
        </p:spPr>
        <p:txBody>
          <a:bodyPr rtlCol="0">
            <a:noAutofit/>
          </a:bodyPr>
          <a:lstStyle/>
          <a:p>
            <a:pPr rtl="0"/>
            <a:r>
              <a:rPr lang="en-US" altLang="ko-KR" sz="1200" dirty="0">
                <a:solidFill>
                  <a:schemeClr val="tx1"/>
                </a:solidFill>
              </a:rPr>
              <a:t>IDOP(11</a:t>
            </a:r>
            <a:r>
              <a:rPr lang="ko-KR" altLang="en-US" sz="1200" dirty="0">
                <a:solidFill>
                  <a:schemeClr val="tx1"/>
                </a:solidFill>
              </a:rPr>
              <a:t>월 </a:t>
            </a:r>
            <a:r>
              <a:rPr lang="en-US" altLang="ko-KR" sz="1200" dirty="0">
                <a:solidFill>
                  <a:schemeClr val="tx1"/>
                </a:solidFill>
              </a:rPr>
              <a:t>5</a:t>
            </a:r>
            <a:r>
              <a:rPr lang="ko-KR" altLang="en-US" sz="1200" dirty="0">
                <a:solidFill>
                  <a:schemeClr val="tx1"/>
                </a:solidFill>
              </a:rPr>
              <a:t>일</a:t>
            </a:r>
            <a:r>
              <a:rPr lang="en-US" altLang="ko-KR" sz="1200" dirty="0">
                <a:solidFill>
                  <a:schemeClr val="tx1"/>
                </a:solidFill>
              </a:rPr>
              <a:t>)</a:t>
            </a:r>
            <a:r>
              <a:rPr lang="ko-KR" altLang="en-US" sz="1200" dirty="0">
                <a:solidFill>
                  <a:schemeClr val="tx1"/>
                </a:solidFill>
              </a:rPr>
              <a:t>를 위하여</a:t>
            </a:r>
          </a:p>
        </p:txBody>
      </p:sp>
      <p:sp>
        <p:nvSpPr>
          <p:cNvPr id="10" name="내용 개체 틀 9">
            <a:extLst>
              <a:ext uri="{FF2B5EF4-FFF2-40B4-BE49-F238E27FC236}">
                <a16:creationId xmlns:a16="http://schemas.microsoft.com/office/drawing/2014/main" id="{C0DCC115-5B9A-45BB-8842-B73631735814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4351369" y="2036407"/>
            <a:ext cx="3389278" cy="1524325"/>
          </a:xfrm>
        </p:spPr>
        <p:txBody>
          <a:bodyPr rtlCol="0">
            <a:noAutofit/>
          </a:bodyPr>
          <a:lstStyle/>
          <a:p>
            <a:pPr marL="0" indent="0">
              <a:buNone/>
            </a:pPr>
            <a:r>
              <a:rPr lang="ko-KR" altLang="en-US" sz="1100" dirty="0">
                <a:latin typeface="roboto" panose="02000000000000000000" pitchFamily="2" charset="0"/>
              </a:rPr>
              <a:t>특별히 </a:t>
            </a:r>
            <a:r>
              <a:rPr lang="en-US" altLang="ko-KR" sz="1100" dirty="0">
                <a:latin typeface="roboto" panose="02000000000000000000" pitchFamily="2" charset="0"/>
              </a:rPr>
              <a:t>11</a:t>
            </a:r>
            <a:r>
              <a:rPr lang="ko-KR" altLang="en-US" sz="1100" dirty="0">
                <a:latin typeface="roboto" panose="02000000000000000000" pitchFamily="2" charset="0"/>
              </a:rPr>
              <a:t>월 </a:t>
            </a:r>
            <a:r>
              <a:rPr lang="en-US" altLang="ko-KR" sz="1100" dirty="0">
                <a:latin typeface="roboto" panose="02000000000000000000" pitchFamily="2" charset="0"/>
              </a:rPr>
              <a:t>10</a:t>
            </a:r>
            <a:r>
              <a:rPr lang="ko-KR" altLang="en-US" sz="1100" dirty="0">
                <a:latin typeface="roboto" panose="02000000000000000000" pitchFamily="2" charset="0"/>
              </a:rPr>
              <a:t>일 </a:t>
            </a:r>
            <a:r>
              <a:rPr lang="ko-KR" altLang="en-US" sz="1100" dirty="0" err="1">
                <a:latin typeface="roboto" panose="02000000000000000000" pitchFamily="2" charset="0"/>
              </a:rPr>
              <a:t>에스더기도운동</a:t>
            </a:r>
            <a:r>
              <a:rPr lang="ko-KR" altLang="en-US" sz="1100" dirty="0">
                <a:latin typeface="roboto" panose="02000000000000000000" pitchFamily="2" charset="0"/>
              </a:rPr>
              <a:t> 집회</a:t>
            </a:r>
            <a:r>
              <a:rPr lang="en-US" altLang="ko-KR" sz="1100" dirty="0">
                <a:latin typeface="roboto" panose="02000000000000000000" pitchFamily="2" charset="0"/>
              </a:rPr>
              <a:t>(</a:t>
            </a:r>
            <a:r>
              <a:rPr lang="ko-KR" altLang="en-US" sz="1100" dirty="0">
                <a:latin typeface="roboto" panose="02000000000000000000" pitchFamily="2" charset="0"/>
              </a:rPr>
              <a:t>강사</a:t>
            </a:r>
            <a:r>
              <a:rPr lang="en-US" altLang="ko-KR" sz="1100" dirty="0">
                <a:latin typeface="roboto" panose="02000000000000000000" pitchFamily="2" charset="0"/>
              </a:rPr>
              <a:t>: </a:t>
            </a:r>
            <a:r>
              <a:rPr lang="ko-KR" altLang="en-US" sz="1100" dirty="0">
                <a:latin typeface="roboto" panose="02000000000000000000" pitchFamily="2" charset="0"/>
              </a:rPr>
              <a:t>에릭</a:t>
            </a:r>
            <a:r>
              <a:rPr lang="en-US" altLang="ko-KR" sz="1100" dirty="0">
                <a:latin typeface="roboto" panose="02000000000000000000" pitchFamily="2" charset="0"/>
              </a:rPr>
              <a:t>, </a:t>
            </a:r>
            <a:r>
              <a:rPr lang="ko-KR" altLang="en-US" sz="1100" dirty="0">
                <a:latin typeface="roboto" panose="02000000000000000000" pitchFamily="2" charset="0"/>
              </a:rPr>
              <a:t>통역</a:t>
            </a:r>
            <a:r>
              <a:rPr lang="en-US" altLang="ko-KR" sz="1100" dirty="0">
                <a:latin typeface="roboto" panose="02000000000000000000" pitchFamily="2" charset="0"/>
              </a:rPr>
              <a:t>: </a:t>
            </a:r>
            <a:r>
              <a:rPr lang="ko-KR" altLang="en-US" sz="1100" dirty="0">
                <a:latin typeface="roboto" panose="02000000000000000000" pitchFamily="2" charset="0"/>
              </a:rPr>
              <a:t>사무총장</a:t>
            </a:r>
            <a:r>
              <a:rPr lang="en-US" altLang="ko-KR" sz="1100" dirty="0">
                <a:latin typeface="roboto" panose="02000000000000000000" pitchFamily="2" charset="0"/>
              </a:rPr>
              <a:t>)</a:t>
            </a:r>
            <a:r>
              <a:rPr lang="ko-KR" altLang="en-US" sz="1100" dirty="0">
                <a:latin typeface="roboto" panose="02000000000000000000" pitchFamily="2" charset="0"/>
              </a:rPr>
              <a:t>를 통하여 모든 참가자들이 주님의 마음을 품고</a:t>
            </a:r>
            <a:r>
              <a:rPr lang="en-US" altLang="ko-KR" sz="1100" dirty="0">
                <a:latin typeface="roboto" panose="02000000000000000000" pitchFamily="2" charset="0"/>
              </a:rPr>
              <a:t>, </a:t>
            </a:r>
            <a:r>
              <a:rPr lang="ko-KR" altLang="en-US" sz="1100" dirty="0">
                <a:latin typeface="roboto" panose="02000000000000000000" pitchFamily="2" charset="0"/>
              </a:rPr>
              <a:t>박해 받는 교회를 향한 주님의 긍휼한 마음을 </a:t>
            </a:r>
            <a:r>
              <a:rPr lang="ko-KR" altLang="en-US" sz="1100" dirty="0" err="1">
                <a:latin typeface="roboto" panose="02000000000000000000" pitchFamily="2" charset="0"/>
              </a:rPr>
              <a:t>깨달아</a:t>
            </a:r>
            <a:r>
              <a:rPr lang="ko-KR" altLang="en-US" sz="1100" dirty="0">
                <a:latin typeface="roboto" panose="02000000000000000000" pitchFamily="2" charset="0"/>
              </a:rPr>
              <a:t> 우리의 사명을 일깨우는 은혜가 있게 </a:t>
            </a:r>
            <a:r>
              <a:rPr lang="ko-KR" altLang="en-US" sz="1100" dirty="0" err="1">
                <a:latin typeface="roboto" panose="02000000000000000000" pitchFamily="2" charset="0"/>
              </a:rPr>
              <a:t>하옵소서</a:t>
            </a:r>
            <a:r>
              <a:rPr lang="en-US" altLang="ko-KR" sz="1100" dirty="0">
                <a:latin typeface="roboto" panose="02000000000000000000" pitchFamily="2" charset="0"/>
              </a:rPr>
              <a:t>!</a:t>
            </a:r>
          </a:p>
          <a:p>
            <a:pPr marL="0" indent="0">
              <a:buNone/>
            </a:pPr>
            <a:r>
              <a:rPr lang="ko-KR" altLang="en-US" sz="1100" dirty="0">
                <a:latin typeface="roboto" panose="02000000000000000000" pitchFamily="2" charset="0"/>
              </a:rPr>
              <a:t>세우신 강사들을 통하여 아버지의 뜻이 잘 전달되게 </a:t>
            </a:r>
            <a:r>
              <a:rPr lang="ko-KR" altLang="en-US" sz="1100" dirty="0" err="1">
                <a:latin typeface="roboto" panose="02000000000000000000" pitchFamily="2" charset="0"/>
              </a:rPr>
              <a:t>하옵소서</a:t>
            </a:r>
            <a:r>
              <a:rPr lang="en-US" altLang="ko-KR" sz="1100" dirty="0">
                <a:latin typeface="roboto" panose="02000000000000000000" pitchFamily="2" charset="0"/>
              </a:rPr>
              <a:t>!</a:t>
            </a:r>
          </a:p>
          <a:p>
            <a:pPr marL="0" indent="0">
              <a:buNone/>
            </a:pPr>
            <a:r>
              <a:rPr lang="ko-KR" altLang="en-US" sz="1100" dirty="0">
                <a:latin typeface="roboto" panose="02000000000000000000" pitchFamily="2" charset="0"/>
              </a:rPr>
              <a:t>오픈도어와 함께 마음을 합하여 기도할 용사들을 붙여 </a:t>
            </a:r>
            <a:r>
              <a:rPr lang="ko-KR" altLang="en-US" sz="1100" dirty="0" err="1">
                <a:latin typeface="roboto" panose="02000000000000000000" pitchFamily="2" charset="0"/>
              </a:rPr>
              <a:t>주옵소서</a:t>
            </a:r>
            <a:r>
              <a:rPr lang="en-US" altLang="ko-KR" sz="1100" dirty="0">
                <a:latin typeface="roboto" panose="02000000000000000000" pitchFamily="2" charset="0"/>
              </a:rPr>
              <a:t>! </a:t>
            </a:r>
          </a:p>
        </p:txBody>
      </p:sp>
      <p:sp>
        <p:nvSpPr>
          <p:cNvPr id="27" name="텍스트 개체 틀 26">
            <a:extLst>
              <a:ext uri="{FF2B5EF4-FFF2-40B4-BE49-F238E27FC236}">
                <a16:creationId xmlns:a16="http://schemas.microsoft.com/office/drawing/2014/main" id="{6222D5B2-B472-4E3D-823D-D209F01B90C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7933555" y="1466967"/>
            <a:ext cx="3493830" cy="526619"/>
          </a:xfrm>
        </p:spPr>
        <p:txBody>
          <a:bodyPr rtlCol="0">
            <a:normAutofit/>
          </a:bodyPr>
          <a:lstStyle/>
          <a:p>
            <a:pPr rtl="0"/>
            <a:r>
              <a:rPr lang="en-US" altLang="ko-KR" sz="1600" b="1" i="0" dirty="0">
                <a:solidFill>
                  <a:schemeClr val="tx1"/>
                </a:solidFill>
                <a:effectLst/>
                <a:latin typeface="Aharoni" panose="02010803020104030203" pitchFamily="2" charset="-79"/>
                <a:cs typeface="Aharoni" panose="02010803020104030203" pitchFamily="2" charset="-79"/>
              </a:rPr>
              <a:t>ODI </a:t>
            </a:r>
            <a:r>
              <a:rPr lang="ko-KR" altLang="en-US" sz="1600" b="1" i="0" dirty="0">
                <a:solidFill>
                  <a:schemeClr val="tx1"/>
                </a:solidFill>
                <a:effectLst/>
                <a:latin typeface="Aharoni" panose="02010803020104030203" pitchFamily="2" charset="-79"/>
                <a:cs typeface="Aharoni" panose="02010803020104030203" pitchFamily="2" charset="-79"/>
              </a:rPr>
              <a:t>이사들의 한국방문을 위하여</a:t>
            </a:r>
            <a:endParaRPr lang="ko-KR" altLang="en-US" sz="1100" i="1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" name="내용 개체 틀 10">
            <a:extLst>
              <a:ext uri="{FF2B5EF4-FFF2-40B4-BE49-F238E27FC236}">
                <a16:creationId xmlns:a16="http://schemas.microsoft.com/office/drawing/2014/main" id="{89214E62-345B-4DE3-BBA0-C43EF4CCFC63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7933555" y="2036110"/>
            <a:ext cx="3493830" cy="1771538"/>
          </a:xfrm>
        </p:spPr>
        <p:txBody>
          <a:bodyPr rtlCol="0">
            <a:normAutofit/>
          </a:bodyPr>
          <a:lstStyle/>
          <a:p>
            <a:pPr marL="0" indent="0" algn="just">
              <a:buNone/>
            </a:pPr>
            <a:r>
              <a:rPr lang="ko-KR" altLang="en-US" sz="1100" dirty="0"/>
              <a:t>오는 </a:t>
            </a:r>
            <a:r>
              <a:rPr lang="en-US" altLang="ko-KR" sz="1100" dirty="0"/>
              <a:t>11</a:t>
            </a:r>
            <a:r>
              <a:rPr lang="ko-KR" altLang="en-US" sz="1100" dirty="0"/>
              <a:t>월 </a:t>
            </a:r>
            <a:r>
              <a:rPr lang="en-US" altLang="ko-KR" sz="1100" dirty="0"/>
              <a:t>7</a:t>
            </a:r>
            <a:r>
              <a:rPr lang="ko-KR" altLang="en-US" sz="1100" dirty="0"/>
              <a:t>일부터 </a:t>
            </a:r>
            <a:r>
              <a:rPr lang="en-US" altLang="ko-KR" sz="1100" dirty="0"/>
              <a:t>13</a:t>
            </a:r>
            <a:r>
              <a:rPr lang="ko-KR" altLang="en-US" sz="1100" dirty="0"/>
              <a:t>일까지 전세계에서 </a:t>
            </a:r>
            <a:r>
              <a:rPr lang="en-US" altLang="ko-KR" sz="1100" dirty="0"/>
              <a:t>20</a:t>
            </a:r>
            <a:r>
              <a:rPr lang="ko-KR" altLang="en-US" sz="1100" dirty="0"/>
              <a:t>여 분이 국제오픈도어 이사회를 참석하기 위해 한국을 방문합니다</a:t>
            </a:r>
            <a:r>
              <a:rPr lang="en-US" altLang="ko-KR" sz="1100" dirty="0"/>
              <a:t>. </a:t>
            </a:r>
            <a:r>
              <a:rPr lang="ko-KR" altLang="en-US" sz="1100" dirty="0"/>
              <a:t>비자발급</a:t>
            </a:r>
            <a:r>
              <a:rPr lang="en-US" altLang="ko-KR" sz="1100" dirty="0"/>
              <a:t>, </a:t>
            </a:r>
            <a:r>
              <a:rPr lang="ko-KR" altLang="en-US" sz="1100" dirty="0"/>
              <a:t>지부협약</a:t>
            </a:r>
            <a:r>
              <a:rPr lang="en-US" altLang="ko-KR" sz="1100" dirty="0"/>
              <a:t>, DMZ</a:t>
            </a:r>
            <a:r>
              <a:rPr lang="ko-KR" altLang="en-US" sz="1100" dirty="0"/>
              <a:t>방문</a:t>
            </a:r>
            <a:r>
              <a:rPr lang="en-US" altLang="ko-KR" sz="1100" dirty="0"/>
              <a:t>, </a:t>
            </a:r>
            <a:r>
              <a:rPr lang="ko-KR" altLang="en-US" sz="1100" dirty="0"/>
              <a:t>한국교회 방문과 도전 등이 </a:t>
            </a:r>
            <a:r>
              <a:rPr lang="ko-KR" altLang="en-US" sz="1100" dirty="0" err="1"/>
              <a:t>순적하게</a:t>
            </a:r>
            <a:r>
              <a:rPr lang="ko-KR" altLang="en-US" sz="1100" dirty="0"/>
              <a:t> 진행될 수 있도록 기도합니다</a:t>
            </a:r>
            <a:r>
              <a:rPr lang="en-US" altLang="ko-KR" sz="1100" dirty="0"/>
              <a:t>. </a:t>
            </a:r>
          </a:p>
          <a:p>
            <a:pPr marL="0" indent="0" algn="just">
              <a:buNone/>
            </a:pPr>
            <a:r>
              <a:rPr lang="en-US" altLang="ko-KR" sz="1100" dirty="0"/>
              <a:t>DMZ</a:t>
            </a:r>
            <a:r>
              <a:rPr lang="ko-KR" altLang="en-US" sz="1100" dirty="0"/>
              <a:t>방문을 통한 남</a:t>
            </a:r>
            <a:r>
              <a:rPr lang="en-US" altLang="ko-KR" sz="1100" dirty="0"/>
              <a:t>,</a:t>
            </a:r>
            <a:r>
              <a:rPr lang="ko-KR" altLang="en-US" sz="1100" dirty="0"/>
              <a:t>북의 분단의 현실을 체험하고 북한 지하교회 성도들을 향한 뜨거운 기도가 일어나게 하시고</a:t>
            </a:r>
            <a:r>
              <a:rPr lang="en-US" altLang="ko-KR" sz="1100" dirty="0"/>
              <a:t>, </a:t>
            </a:r>
            <a:r>
              <a:rPr lang="ko-KR" altLang="en-US" sz="1100" dirty="0"/>
              <a:t>이 기도의 불꽃이 전세계로 번져 가기를 기도합니다</a:t>
            </a:r>
            <a:r>
              <a:rPr lang="en-US" altLang="ko-KR" sz="1100" dirty="0"/>
              <a:t>. 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36F0DF38-18D4-4B4F-8831-376C71C9D1A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3723" y="6597648"/>
            <a:ext cx="2591919" cy="153888"/>
          </a:xfrm>
        </p:spPr>
        <p:txBody>
          <a:bodyPr rtlCol="0"/>
          <a:lstStyle/>
          <a:p>
            <a:pPr rtl="0"/>
            <a:r>
              <a:rPr lang="ko-KR" altLang="ko-KR" dirty="0"/>
              <a:t>20</a:t>
            </a:r>
            <a:r>
              <a:rPr lang="en-US" altLang="ko-KR" dirty="0"/>
              <a:t>23-10-31</a:t>
            </a:r>
            <a:endParaRPr lang="ko-KR" altLang="ko-KR" dirty="0"/>
          </a:p>
        </p:txBody>
      </p:sp>
      <p:pic>
        <p:nvPicPr>
          <p:cNvPr id="4" name="그림 3" descr="텍스트, 사람, 젊은, 조그만이(가) 표시된 사진&#10;&#10;자동 생성된 설명">
            <a:hlinkClick r:id="rId3"/>
            <a:extLst>
              <a:ext uri="{FF2B5EF4-FFF2-40B4-BE49-F238E27FC236}">
                <a16:creationId xmlns:a16="http://schemas.microsoft.com/office/drawing/2014/main" id="{39785755-48D4-FFA8-0D86-3FFB1A0C16E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1577" b="4114"/>
          <a:stretch/>
        </p:blipFill>
        <p:spPr>
          <a:xfrm>
            <a:off x="0" y="3977699"/>
            <a:ext cx="3083680" cy="2090785"/>
          </a:xfrm>
          <a:prstGeom prst="rect">
            <a:avLst/>
          </a:prstGeom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3DF76B86-E2E5-C2A5-1A74-AD2FCDF76676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626410" y="3960653"/>
            <a:ext cx="6349659" cy="2090785"/>
          </a:xfrm>
          <a:prstGeom prst="rect">
            <a:avLst/>
          </a:prstGeom>
        </p:spPr>
      </p:pic>
      <p:pic>
        <p:nvPicPr>
          <p:cNvPr id="2" name="내용 개체 틀 8">
            <a:extLst>
              <a:ext uri="{FF2B5EF4-FFF2-40B4-BE49-F238E27FC236}">
                <a16:creationId xmlns:a16="http://schemas.microsoft.com/office/drawing/2014/main" id="{33C600D0-8F43-C87A-A5A0-2661EE2416F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3680" y="3969176"/>
            <a:ext cx="4878502" cy="2090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290583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6DF1F15-46F5-4A2B-AF38-34F3B8027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2897" y="539496"/>
            <a:ext cx="5228393" cy="2697190"/>
          </a:xfrm>
        </p:spPr>
        <p:txBody>
          <a:bodyPr rtlCol="0"/>
          <a:lstStyle/>
          <a:p>
            <a:pPr rtl="0"/>
            <a:r>
              <a:rPr lang="ko-KR" dirty="0"/>
              <a:t>감사합니다!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360A4C54-B3B2-4B02-A340-C72E57FEE5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2897" y="3354749"/>
            <a:ext cx="5228392" cy="2582470"/>
          </a:xfrm>
        </p:spPr>
        <p:txBody>
          <a:bodyPr rtlCol="0"/>
          <a:lstStyle/>
          <a:p>
            <a:pPr rtl="0"/>
            <a:r>
              <a:rPr lang="ko-KR" altLang="en-US" dirty="0" err="1"/>
              <a:t>김경복선교사</a:t>
            </a:r>
            <a:endParaRPr lang="en-US" altLang="ko-KR" dirty="0"/>
          </a:p>
          <a:p>
            <a:pPr rtl="0"/>
            <a:r>
              <a:rPr lang="en-US" altLang="ko-KR" dirty="0">
                <a:hlinkClick r:id="rId2"/>
              </a:rPr>
              <a:t>odsk@opendoors.or.kr</a:t>
            </a:r>
            <a:endParaRPr lang="en-US" altLang="ko-KR" dirty="0"/>
          </a:p>
          <a:p>
            <a:pPr rtl="0"/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  <a:hlinkClick r:id="rId3"/>
              </a:rPr>
              <a:t>http://opendoors.or.kr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6" name="그림 개체 틀 5" descr="꽃병, 분홍색 꽃, 그릇">
            <a:extLst>
              <a:ext uri="{FF2B5EF4-FFF2-40B4-BE49-F238E27FC236}">
                <a16:creationId xmlns:a16="http://schemas.microsoft.com/office/drawing/2014/main" id="{2D88F9B6-8295-40BD-BE4A-5724B9E30904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620256" y="1243584"/>
            <a:ext cx="4361688" cy="4361688"/>
          </a:xfrm>
        </p:spPr>
      </p:pic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0E645985-45F9-4BAE-831E-BE78B8D400E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0624" y="6217920"/>
            <a:ext cx="2743200" cy="640080"/>
          </a:xfrm>
        </p:spPr>
        <p:txBody>
          <a:bodyPr rtlCol="0"/>
          <a:lstStyle/>
          <a:p>
            <a:pPr rtl="0"/>
            <a:r>
              <a:rPr lang="ko-KR" altLang="ko-KR" dirty="0"/>
              <a:t>20</a:t>
            </a:r>
            <a:r>
              <a:rPr lang="en-US" altLang="ko-KR" dirty="0"/>
              <a:t>23-10-24</a:t>
            </a:r>
            <a:endParaRPr lang="ko-KR" altLang="ko-KR" dirty="0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506AA6E5-2EF7-4786-9E1A-4FAB76BF12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67328" y="6217920"/>
            <a:ext cx="7196328" cy="640080"/>
          </a:xfrm>
        </p:spPr>
        <p:txBody>
          <a:bodyPr rtlCol="0"/>
          <a:lstStyle/>
          <a:p>
            <a:pPr rtl="0"/>
            <a:r>
              <a:rPr lang="ko-KR"/>
              <a:t>샘플 바닥글 텍스트</a:t>
            </a:r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786D5C7B-55D2-44E5-9F45-7BA7BEDE5D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03152" y="0"/>
            <a:ext cx="685800" cy="685800"/>
          </a:xfrm>
        </p:spPr>
        <p:txBody>
          <a:bodyPr rtlCol="0"/>
          <a:lstStyle/>
          <a:p>
            <a:pPr rtl="0"/>
            <a:fld id="{3A4F6043-7A67-491B-98BC-F933DED7226D}" type="slidenum">
              <a:rPr lang="en-US" altLang="ko-KR" smtClean="0"/>
              <a:pPr rtl="0"/>
              <a:t>35</a:t>
            </a:fld>
            <a:endParaRPr lang="ko-KR" dirty="0"/>
          </a:p>
        </p:txBody>
      </p:sp>
    </p:spTree>
    <p:extLst>
      <p:ext uri="{BB962C8B-B14F-4D97-AF65-F5344CB8AC3E}">
        <p14:creationId xmlns:p14="http://schemas.microsoft.com/office/powerpoint/2010/main" val="1920443325"/>
      </p:ext>
    </p:extLst>
  </p:cSld>
  <p:clrMapOvr>
    <a:masterClrMapping/>
  </p:clrMapOvr>
</p:sld>
</file>

<file path=ppt/theme/theme1.xml><?xml version="1.0" encoding="utf-8"?>
<a:theme xmlns:a="http://schemas.openxmlformats.org/drawingml/2006/main" name="OffsetVTI">
  <a:themeElements>
    <a:clrScheme name="Custom 20">
      <a:dk1>
        <a:srgbClr val="000000"/>
      </a:dk1>
      <a:lt1>
        <a:sysClr val="window" lastClr="FFFFFF"/>
      </a:lt1>
      <a:dk2>
        <a:srgbClr val="2C3948"/>
      </a:dk2>
      <a:lt2>
        <a:srgbClr val="F4F4F4"/>
      </a:lt2>
      <a:accent1>
        <a:srgbClr val="F49D90"/>
      </a:accent1>
      <a:accent2>
        <a:srgbClr val="D6947C"/>
      </a:accent2>
      <a:accent3>
        <a:srgbClr val="BF8484"/>
      </a:accent3>
      <a:accent4>
        <a:srgbClr val="96A9AA"/>
      </a:accent4>
      <a:accent5>
        <a:srgbClr val="DD796C"/>
      </a:accent5>
      <a:accent6>
        <a:srgbClr val="D09145"/>
      </a:accent6>
      <a:hlink>
        <a:srgbClr val="DF686A"/>
      </a:hlink>
      <a:folHlink>
        <a:srgbClr val="F93F1C"/>
      </a:folHlink>
    </a:clrScheme>
    <a:fontScheme name="맑은 고딕">
      <a:majorFont>
        <a:latin typeface="맑은 고딕"/>
        <a:ea typeface=""/>
        <a:cs typeface=""/>
      </a:majorFont>
      <a:minorFont>
        <a:latin typeface="맑은 고딕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74515909.tgt.Office_50301236_TF67338807_Win32_OJ112196133" id="{B66740CD-A365-4CA0-961F-5B161663BE00}" vid="{652F40FA-13C7-4588-949A-DD2EE3646E46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_ip_UnifiedCompliancePolicyUIAction xmlns="http://schemas.microsoft.com/sharepoint/v3" xsi:nil="true"/>
    <Image xmlns="71af3243-3dd4-4a8d-8c0d-dd76da1f02a5">
      <Url xsi:nil="true"/>
      <Description xsi:nil="true"/>
    </Image>
    <_ip_UnifiedCompliancePolicyProperties xmlns="http://schemas.microsoft.com/sharepoint/v3" xsi:nil="true"/>
    <lcf76f155ced4ddcb4097134ff3c332f xmlns="71af3243-3dd4-4a8d-8c0d-dd76da1f02a5">
      <Terms xmlns="http://schemas.microsoft.com/office/infopath/2007/PartnerControls"/>
    </lcf76f155ced4ddcb4097134ff3c332f>
    <TaxCatchAll xmlns="230e9df3-be65-4c73-a93b-d1236ebd677e"/>
    <MediaServiceKeyPoints xmlns="71af3243-3dd4-4a8d-8c0d-dd76da1f02a5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8" ma:contentTypeDescription="Create a new document." ma:contentTypeScope="" ma:versionID="22a266b9fa9a230c5a512669d8b298c3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eddc33fff6b14141ee5c74a0d29ea6a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  <xsd:element ref="ns1:_ip_UnifiedCompliancePolicyProperties" minOccurs="0"/>
                <xsd:element ref="ns1:_ip_UnifiedCompliancePolicyUIAction" minOccurs="0"/>
                <xsd:element ref="ns2:Image" minOccurs="0"/>
                <xsd:element ref="ns2:lcf76f155ced4ddcb4097134ff3c332f" minOccurs="0"/>
                <xsd:element ref="ns4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22" nillable="true" ma:displayName="Image" ma:format="Image" ma:internalName="Imag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lcf76f155ced4ddcb4097134ff3c332f" ma:index="24" nillable="true" ma:taxonomy="true" ma:internalName="lcf76f155ced4ddcb4097134ff3c332f" ma:taxonomyFieldName="MediaServiceAITags" ma:displayName="Image Tags" ma:readOnly="false" ma:fieldId="{5cf76f15-5ced-4ddc-b409-7134ff3c332f}" ma:taxonomyMulti="true" ma:sspId="e385fb40-52d4-4fae-9c5b-3e8ff8a5878e" ma:termSetId="09814cd3-568e-4e90-9814-8d621ff8fb84" ma:anchorId="00000000-0000-0000-0000-000000000000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5" nillable="true" ma:displayName="Taxonomy Catch All Column" ma:hidden="true" ma:list="{3f6bfcbc-3db3-4ae6-bd76-326f0798ad28}" ma:internalName="TaxCatchAll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89259C4-AC71-4849-BC68-7545A45536D3}">
  <ds:schemaRefs>
    <ds:schemaRef ds:uri="http://schemas.microsoft.com/office/2006/metadata/properties"/>
    <ds:schemaRef ds:uri="http://schemas.microsoft.com/office/infopath/2007/PartnerControls"/>
    <ds:schemaRef ds:uri="71af3243-3dd4-4a8d-8c0d-dd76da1f02a5"/>
    <ds:schemaRef ds:uri="http://schemas.microsoft.com/sharepoint/v3"/>
    <ds:schemaRef ds:uri="230e9df3-be65-4c73-a93b-d1236ebd677e"/>
  </ds:schemaRefs>
</ds:datastoreItem>
</file>

<file path=customXml/itemProps2.xml><?xml version="1.0" encoding="utf-8"?>
<ds:datastoreItem xmlns:ds="http://schemas.openxmlformats.org/officeDocument/2006/customXml" ds:itemID="{2A4E27A5-29EC-44AC-A353-55638DDBC56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37D1C0D-D4CE-465C-8DB2-7B2571F371B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f42aa342-8706-4288-bd11-ebb85995028c}" enabled="1" method="Standard" siteId="{72f988bf-86f1-41af-91ab-2d7cd011db47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오프셋 디자인</Template>
  <TotalTime>1798</TotalTime>
  <Words>4285</Words>
  <Application>Microsoft Office PowerPoint</Application>
  <PresentationFormat>와이드스크린</PresentationFormat>
  <Paragraphs>296</Paragraphs>
  <Slides>35</Slides>
  <Notes>6</Notes>
  <HiddenSlides>0</HiddenSlides>
  <MMClips>0</MMClips>
  <ScaleCrop>false</ScaleCrop>
  <HeadingPairs>
    <vt:vector size="6" baseType="variant">
      <vt:variant>
        <vt:lpstr>사용한 글꼴</vt:lpstr>
      </vt:variant>
      <vt:variant>
        <vt:i4>18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35</vt:i4>
      </vt:variant>
    </vt:vector>
  </HeadingPairs>
  <TitlesOfParts>
    <vt:vector size="54" baseType="lpstr">
      <vt:lpstr>Dotum sans-serif</vt:lpstr>
      <vt:lpstr>Futura</vt:lpstr>
      <vt:lpstr>Helvetica Neue Medium</vt:lpstr>
      <vt:lpstr>HY목각파임B</vt:lpstr>
      <vt:lpstr>HY헤드라인M</vt:lpstr>
      <vt:lpstr>Noto Sans KR</vt:lpstr>
      <vt:lpstr>Spoqa Han Sans Neo</vt:lpstr>
      <vt:lpstr>Yu Gothic UI Semibold</vt:lpstr>
      <vt:lpstr>나눔고딕 ExtraBold</vt:lpstr>
      <vt:lpstr>Malgun Gothic</vt:lpstr>
      <vt:lpstr>Malgun Gothic</vt:lpstr>
      <vt:lpstr>바탕</vt:lpstr>
      <vt:lpstr>Aharoni</vt:lpstr>
      <vt:lpstr>Arial</vt:lpstr>
      <vt:lpstr>Calibri</vt:lpstr>
      <vt:lpstr>roboto</vt:lpstr>
      <vt:lpstr>Segoe UI</vt:lpstr>
      <vt:lpstr>Wingdings 2</vt:lpstr>
      <vt:lpstr>OffsetVTI</vt:lpstr>
      <vt:lpstr>Prayer Meeting  for Persecuted Church Worldwide</vt:lpstr>
      <vt:lpstr>순서</vt:lpstr>
      <vt:lpstr>소개</vt:lpstr>
      <vt:lpstr>OPEN DOORS CORE VALUE/핵심가치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OPEN DOORS  CORE VALUE </vt:lpstr>
      <vt:lpstr>박해 받는 교회를 위한 기도(30')</vt:lpstr>
      <vt:lpstr>WWL 박해순위 31위 국가/Laos</vt:lpstr>
      <vt:lpstr>WWL 박해순위 31위 국가/ Laos</vt:lpstr>
      <vt:lpstr>Arise Africa Campaign  아프리카여 일어나라 폭력적 박해에 맞서서</vt:lpstr>
      <vt:lpstr>Arise Africa Campaign  “Warm Launch”  따뜻한 시작</vt:lpstr>
      <vt:lpstr>아프리카의 군사 쿠데타: 최근 급증에 대한 WWR 보고서</vt:lpstr>
      <vt:lpstr>2. 최근 군사쿠데타가 부활하는 추세인가요?</vt:lpstr>
      <vt:lpstr>3. 쿠데타의 근본적인 요인은 무엇입니까?</vt:lpstr>
      <vt:lpstr>4. 이러한 군의 개입은 기독교 공동체에 어떤 영향을 미칠 수 있습니까?</vt:lpstr>
      <vt:lpstr>#중앙아프리카, 서아프리카: 공격받고 있는 학교 상황</vt:lpstr>
      <vt:lpstr>Day 1. 사하라 이남 아프리카의 교회를 위해 기도합니다.   Pray for the Church in Sub-Saharan Africa. </vt:lpstr>
      <vt:lpstr>Day 2. 사하라 이남 아프리카의 지도자를 위해 기도합니다.  Pray for the leaders of sub-Saharan Africa.</vt:lpstr>
      <vt:lpstr>Day 3. 사하라 사막 이남 지역의 젊은이들을 위해 기도해 주세요.</vt:lpstr>
      <vt:lpstr>Day 4. 사하라 사막 이남 지역의 슬픔에 잠긴 사람들을 위해 기도해 주세요.</vt:lpstr>
      <vt:lpstr>Day 5. 강제로 피신한 사람들을 위해 기도해 주세요.</vt:lpstr>
      <vt:lpstr>Day 6. 학대 받는 여성들을 위해 기도해 주세요.</vt:lpstr>
      <vt:lpstr>Day7. Pray for Arise Africa.</vt:lpstr>
      <vt:lpstr>#중동: 팔레스타인/이스라엘을 위한 기도 </vt:lpstr>
      <vt:lpstr>#중동: 팔레스타인/이스라엘을 위한 기도 </vt:lpstr>
      <vt:lpstr>#중앙아시아: MBB신자들을 위한 기도</vt:lpstr>
      <vt:lpstr>박해현장: #북한의 기독교 박해 중단과 지하교회 성도들을 위해 기도합니다.</vt:lpstr>
      <vt:lpstr>박해 받는 교회를 위한 기도가 이 땅에 요원의 불길처럼 뜨겁게 일어나기를 기도합니다.</vt:lpstr>
      <vt:lpstr>감사합니다!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Prayer Meeting  for Persecuted Church Worldwide</dc:title>
  <dc:creator>ODK Communicator</dc:creator>
  <cp:lastModifiedBy>DANIEL KIM</cp:lastModifiedBy>
  <cp:revision>42</cp:revision>
  <dcterms:created xsi:type="dcterms:W3CDTF">2023-09-05T05:35:35Z</dcterms:created>
  <dcterms:modified xsi:type="dcterms:W3CDTF">2023-10-31T08:39:50Z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