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 r:id="rId5"/>
    <p:sldId id="307" r:id="rId6"/>
    <p:sldId id="373" r:id="rId7"/>
    <p:sldId id="404" r:id="rId8"/>
    <p:sldId id="265" r:id="rId9"/>
    <p:sldId id="402" r:id="rId10"/>
    <p:sldId id="403" r:id="rId11"/>
    <p:sldId id="2473" r:id="rId12"/>
    <p:sldId id="405" r:id="rId13"/>
    <p:sldId id="406" r:id="rId14"/>
    <p:sldId id="374" r:id="rId15"/>
    <p:sldId id="324" r:id="rId16"/>
    <p:sldId id="2449" r:id="rId17"/>
    <p:sldId id="2476" r:id="rId18"/>
    <p:sldId id="2452" r:id="rId19"/>
    <p:sldId id="2453" r:id="rId20"/>
    <p:sldId id="2454" r:id="rId21"/>
    <p:sldId id="2456" r:id="rId22"/>
    <p:sldId id="2460" r:id="rId23"/>
    <p:sldId id="2458" r:id="rId24"/>
    <p:sldId id="2459" r:id="rId25"/>
    <p:sldId id="2445" r:id="rId26"/>
    <p:sldId id="2446" r:id="rId27"/>
    <p:sldId id="266" r:id="rId28"/>
    <p:sldId id="2472" r:id="rId29"/>
    <p:sldId id="2475" r:id="rId30"/>
    <p:sldId id="2461" r:id="rId31"/>
    <p:sldId id="2462" r:id="rId32"/>
    <p:sldId id="32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64591" autoAdjust="0"/>
  </p:normalViewPr>
  <p:slideViewPr>
    <p:cSldViewPr>
      <p:cViewPr varScale="1">
        <p:scale>
          <a:sx n="111" d="100"/>
          <a:sy n="111" d="100"/>
        </p:scale>
        <p:origin x="165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900" dirty="0">
              <a:solidFill>
                <a:schemeClr val="bg1"/>
              </a:solidFill>
            </a:rPr>
            <a:t>이것은 우리의 사역을 다른 사역과 구분 짓는 핵심요소이다</a:t>
          </a:r>
          <a:r>
            <a:rPr lang="en-US" sz="900" dirty="0">
              <a:solidFill>
                <a:schemeClr val="bg1"/>
              </a:solidFill>
            </a:rPr>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solidFill>
                <a:schemeClr val="bg1"/>
              </a:solidFill>
            </a:rPr>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700" dirty="0">
              <a:solidFill>
                <a:schemeClr val="bg1"/>
              </a:solidFill>
            </a:rPr>
            <a:t>우리는 예수 그리스도를 따르기 위해 가장 비싼 대가를 치르는 사람들이 있는 곳이라면 가능한 어디든지 가서 그들의 이야기를 듣고 그들의 필요를 도우며 최선을 다해 섬긴다</a:t>
          </a:r>
          <a:r>
            <a:rPr lang="en-US" sz="700" dirty="0">
              <a:solidFill>
                <a:schemeClr val="bg1"/>
              </a:solidFill>
            </a:rPr>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custT="1"/>
      <dgm:spPr/>
      <dgm:t>
        <a:bodyPr/>
        <a:lstStyle/>
        <a:p>
          <a:r>
            <a:rPr lang="en-US" sz="1000" dirty="0">
              <a:solidFill>
                <a:schemeClr val="bg1"/>
              </a:solidFill>
            </a:rPr>
            <a:t>We</a:t>
          </a:r>
          <a:r>
            <a:rPr lang="ko-KR" sz="1000" dirty="0">
              <a:solidFill>
                <a:schemeClr val="bg1"/>
              </a:solidFill>
            </a:rPr>
            <a:t> </a:t>
          </a:r>
          <a:r>
            <a:rPr lang="en-US" sz="1000" dirty="0">
              <a:solidFill>
                <a:schemeClr val="bg1"/>
              </a:solidFill>
            </a:rPr>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E1B5C-BF9E-43F4-937F-B7730E263B6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5AAB17D-2773-4524-9E68-3825B36FFB49}">
      <dgm:prSet/>
      <dgm:spPr/>
      <dgm:t>
        <a:bodyPr/>
        <a:lstStyle/>
        <a:p>
          <a:r>
            <a:rPr lang="ko-KR" dirty="0"/>
            <a:t>기도는 우리에게 산소와 같다</a:t>
          </a:r>
          <a:r>
            <a:rPr lang="en-US" dirty="0"/>
            <a:t>. </a:t>
          </a:r>
        </a:p>
      </dgm:t>
    </dgm:pt>
    <dgm:pt modelId="{FF636F85-7F53-401B-8086-6737F097A977}" type="parTrans" cxnId="{BC0294EA-A5CA-4EFB-B67B-D8AFB99ABDAB}">
      <dgm:prSet/>
      <dgm:spPr/>
      <dgm:t>
        <a:bodyPr/>
        <a:lstStyle/>
        <a:p>
          <a:endParaRPr lang="en-US"/>
        </a:p>
      </dgm:t>
    </dgm:pt>
    <dgm:pt modelId="{CF5824C8-2A3C-47CB-92CB-2354E4923AD5}" type="sibTrans" cxnId="{BC0294EA-A5CA-4EFB-B67B-D8AFB99ABDAB}">
      <dgm:prSet/>
      <dgm:spPr/>
      <dgm:t>
        <a:bodyPr/>
        <a:lstStyle/>
        <a:p>
          <a:endParaRPr lang="en-US"/>
        </a:p>
      </dgm:t>
    </dgm:pt>
    <dgm:pt modelId="{E437C45C-E4F5-4A7F-AFB9-AD2C2B8F05AA}">
      <dgm:prSet/>
      <dgm:spPr/>
      <dgm:t>
        <a:bodyPr/>
        <a:lstStyle/>
        <a:p>
          <a:r>
            <a:rPr lang="en-US"/>
            <a:t>Prayer is our oxygen.</a:t>
          </a:r>
        </a:p>
      </dgm:t>
    </dgm:pt>
    <dgm:pt modelId="{E928446C-5326-4E35-BE25-C0EF88DC1D68}" type="parTrans" cxnId="{B80646EE-F3CC-47DC-B7D5-5BD56F999306}">
      <dgm:prSet/>
      <dgm:spPr/>
      <dgm:t>
        <a:bodyPr/>
        <a:lstStyle/>
        <a:p>
          <a:endParaRPr lang="en-US"/>
        </a:p>
      </dgm:t>
    </dgm:pt>
    <dgm:pt modelId="{1667265F-6BE8-40E7-9B64-3BBC1E752715}" type="sibTrans" cxnId="{B80646EE-F3CC-47DC-B7D5-5BD56F999306}">
      <dgm:prSet/>
      <dgm:spPr/>
      <dgm:t>
        <a:bodyPr/>
        <a:lstStyle/>
        <a:p>
          <a:endParaRPr lang="en-US"/>
        </a:p>
      </dgm:t>
    </dgm:pt>
    <dgm:pt modelId="{B4CB8C0F-EA2B-43F3-936D-94C8D77E2834}">
      <dgm:prSet/>
      <dgm:spPr/>
      <dgm:t>
        <a:bodyPr/>
        <a:lstStyle/>
        <a:p>
          <a:r>
            <a:rPr lang="ko-KR"/>
            <a:t>기도는 하나님과 동행하는 우리의 삶이다</a:t>
          </a:r>
          <a:r>
            <a:rPr lang="en-US"/>
            <a:t>. </a:t>
          </a:r>
        </a:p>
      </dgm:t>
    </dgm:pt>
    <dgm:pt modelId="{78D5677F-3FE1-40E5-9FCA-7370131B4A62}" type="parTrans" cxnId="{D411C0C1-830A-4EAB-8D46-CEC1BF8F03E8}">
      <dgm:prSet/>
      <dgm:spPr/>
      <dgm:t>
        <a:bodyPr/>
        <a:lstStyle/>
        <a:p>
          <a:endParaRPr lang="en-US"/>
        </a:p>
      </dgm:t>
    </dgm:pt>
    <dgm:pt modelId="{82FD4237-282C-48E0-AAF1-5B83AA509629}" type="sibTrans" cxnId="{D411C0C1-830A-4EAB-8D46-CEC1BF8F03E8}">
      <dgm:prSet/>
      <dgm:spPr/>
      <dgm:t>
        <a:bodyPr/>
        <a:lstStyle/>
        <a:p>
          <a:endParaRPr lang="en-US"/>
        </a:p>
      </dgm:t>
    </dgm:pt>
    <dgm:pt modelId="{F1B77B03-59B1-476C-8B3A-2ACA1821E141}">
      <dgm:prSet/>
      <dgm:spPr/>
      <dgm:t>
        <a:bodyPr/>
        <a:lstStyle/>
        <a:p>
          <a:r>
            <a:rPr lang="en-US"/>
            <a:t>Prayer is our life with God.</a:t>
          </a:r>
        </a:p>
      </dgm:t>
    </dgm:pt>
    <dgm:pt modelId="{185858FB-C730-4DE6-8CC2-A9F567F67E75}" type="parTrans" cxnId="{1E7A90EB-37E4-4FE3-A359-61D51E3B22FF}">
      <dgm:prSet/>
      <dgm:spPr/>
      <dgm:t>
        <a:bodyPr/>
        <a:lstStyle/>
        <a:p>
          <a:endParaRPr lang="en-US"/>
        </a:p>
      </dgm:t>
    </dgm:pt>
    <dgm:pt modelId="{F716E37B-10D0-4E43-9844-B6055BC40A6A}" type="sibTrans" cxnId="{1E7A90EB-37E4-4FE3-A359-61D51E3B22FF}">
      <dgm:prSet/>
      <dgm:spPr/>
      <dgm:t>
        <a:bodyPr/>
        <a:lstStyle/>
        <a:p>
          <a:endParaRPr lang="en-US"/>
        </a:p>
      </dgm:t>
    </dgm:pt>
    <dgm:pt modelId="{5C196C57-48F1-4A83-AFE7-C700F271A6F3}" type="pres">
      <dgm:prSet presAssocID="{0DEE1B5C-BF9E-43F4-937F-B7730E263B63}" presName="hierChild1" presStyleCnt="0">
        <dgm:presLayoutVars>
          <dgm:chPref val="1"/>
          <dgm:dir/>
          <dgm:animOne val="branch"/>
          <dgm:animLvl val="lvl"/>
          <dgm:resizeHandles/>
        </dgm:presLayoutVars>
      </dgm:prSet>
      <dgm:spPr/>
    </dgm:pt>
    <dgm:pt modelId="{3C87C051-AFEA-4604-BE8E-54F761748F59}" type="pres">
      <dgm:prSet presAssocID="{45AAB17D-2773-4524-9E68-3825B36FFB49}" presName="hierRoot1" presStyleCnt="0"/>
      <dgm:spPr/>
    </dgm:pt>
    <dgm:pt modelId="{5CC8C659-AB6B-4B61-B67F-8A7E584F0B35}" type="pres">
      <dgm:prSet presAssocID="{45AAB17D-2773-4524-9E68-3825B36FFB49}" presName="composite" presStyleCnt="0"/>
      <dgm:spPr/>
    </dgm:pt>
    <dgm:pt modelId="{33051EA4-C638-484D-8B38-226044B2FD3A}" type="pres">
      <dgm:prSet presAssocID="{45AAB17D-2773-4524-9E68-3825B36FFB49}" presName="background" presStyleLbl="node0" presStyleIdx="0" presStyleCnt="4"/>
      <dgm:spPr/>
    </dgm:pt>
    <dgm:pt modelId="{B7418C2B-C771-4D19-A55D-F0EC2F0095CC}" type="pres">
      <dgm:prSet presAssocID="{45AAB17D-2773-4524-9E68-3825B36FFB49}" presName="text" presStyleLbl="fgAcc0" presStyleIdx="0" presStyleCnt="4">
        <dgm:presLayoutVars>
          <dgm:chPref val="3"/>
        </dgm:presLayoutVars>
      </dgm:prSet>
      <dgm:spPr/>
    </dgm:pt>
    <dgm:pt modelId="{F1B105E8-45D2-43A8-913B-6613A1833E5A}" type="pres">
      <dgm:prSet presAssocID="{45AAB17D-2773-4524-9E68-3825B36FFB49}" presName="hierChild2" presStyleCnt="0"/>
      <dgm:spPr/>
    </dgm:pt>
    <dgm:pt modelId="{7C370237-4C5B-4436-B301-0C44717A5D85}" type="pres">
      <dgm:prSet presAssocID="{E437C45C-E4F5-4A7F-AFB9-AD2C2B8F05AA}" presName="hierRoot1" presStyleCnt="0"/>
      <dgm:spPr/>
    </dgm:pt>
    <dgm:pt modelId="{28AEC231-18DA-4E0D-A337-D7B29EEDDB24}" type="pres">
      <dgm:prSet presAssocID="{E437C45C-E4F5-4A7F-AFB9-AD2C2B8F05AA}" presName="composite" presStyleCnt="0"/>
      <dgm:spPr/>
    </dgm:pt>
    <dgm:pt modelId="{7213B454-C07A-4B1E-AB8A-1332C05CC55B}" type="pres">
      <dgm:prSet presAssocID="{E437C45C-E4F5-4A7F-AFB9-AD2C2B8F05AA}" presName="background" presStyleLbl="node0" presStyleIdx="1" presStyleCnt="4"/>
      <dgm:spPr/>
    </dgm:pt>
    <dgm:pt modelId="{5F24B856-3B7C-427D-80DA-085EBC05B4DD}" type="pres">
      <dgm:prSet presAssocID="{E437C45C-E4F5-4A7F-AFB9-AD2C2B8F05AA}" presName="text" presStyleLbl="fgAcc0" presStyleIdx="1" presStyleCnt="4">
        <dgm:presLayoutVars>
          <dgm:chPref val="3"/>
        </dgm:presLayoutVars>
      </dgm:prSet>
      <dgm:spPr/>
    </dgm:pt>
    <dgm:pt modelId="{1C28FD42-6E2E-4A9C-AED7-BB4A474DF5F1}" type="pres">
      <dgm:prSet presAssocID="{E437C45C-E4F5-4A7F-AFB9-AD2C2B8F05AA}" presName="hierChild2" presStyleCnt="0"/>
      <dgm:spPr/>
    </dgm:pt>
    <dgm:pt modelId="{17059B86-70B5-4ABA-A33F-E6ADB76CEC2F}" type="pres">
      <dgm:prSet presAssocID="{B4CB8C0F-EA2B-43F3-936D-94C8D77E2834}" presName="hierRoot1" presStyleCnt="0"/>
      <dgm:spPr/>
    </dgm:pt>
    <dgm:pt modelId="{D627E86B-FE9B-43C4-95CB-E6D800D2F473}" type="pres">
      <dgm:prSet presAssocID="{B4CB8C0F-EA2B-43F3-936D-94C8D77E2834}" presName="composite" presStyleCnt="0"/>
      <dgm:spPr/>
    </dgm:pt>
    <dgm:pt modelId="{34D387BB-7EE4-4219-9BCC-F2F17F759AC9}" type="pres">
      <dgm:prSet presAssocID="{B4CB8C0F-EA2B-43F3-936D-94C8D77E2834}" presName="background" presStyleLbl="node0" presStyleIdx="2" presStyleCnt="4"/>
      <dgm:spPr/>
    </dgm:pt>
    <dgm:pt modelId="{10AF95E6-9875-4C05-8365-192458AEDABD}" type="pres">
      <dgm:prSet presAssocID="{B4CB8C0F-EA2B-43F3-936D-94C8D77E2834}" presName="text" presStyleLbl="fgAcc0" presStyleIdx="2" presStyleCnt="4">
        <dgm:presLayoutVars>
          <dgm:chPref val="3"/>
        </dgm:presLayoutVars>
      </dgm:prSet>
      <dgm:spPr/>
    </dgm:pt>
    <dgm:pt modelId="{425AAF41-4203-4397-AD14-AC5C2F10761E}" type="pres">
      <dgm:prSet presAssocID="{B4CB8C0F-EA2B-43F3-936D-94C8D77E2834}" presName="hierChild2" presStyleCnt="0"/>
      <dgm:spPr/>
    </dgm:pt>
    <dgm:pt modelId="{3AF39A6E-04D2-4A9A-B8B9-C765034547ED}" type="pres">
      <dgm:prSet presAssocID="{F1B77B03-59B1-476C-8B3A-2ACA1821E141}" presName="hierRoot1" presStyleCnt="0"/>
      <dgm:spPr/>
    </dgm:pt>
    <dgm:pt modelId="{7E0C1480-24EF-43FA-B365-CE4370C5ADC1}" type="pres">
      <dgm:prSet presAssocID="{F1B77B03-59B1-476C-8B3A-2ACA1821E141}" presName="composite" presStyleCnt="0"/>
      <dgm:spPr/>
    </dgm:pt>
    <dgm:pt modelId="{56D1EC13-304D-4052-8324-1CB68985B3F6}" type="pres">
      <dgm:prSet presAssocID="{F1B77B03-59B1-476C-8B3A-2ACA1821E141}" presName="background" presStyleLbl="node0" presStyleIdx="3" presStyleCnt="4"/>
      <dgm:spPr/>
    </dgm:pt>
    <dgm:pt modelId="{C7F33E96-D0A8-4BB6-AFFF-4103D2B0E7E9}" type="pres">
      <dgm:prSet presAssocID="{F1B77B03-59B1-476C-8B3A-2ACA1821E141}" presName="text" presStyleLbl="fgAcc0" presStyleIdx="3" presStyleCnt="4">
        <dgm:presLayoutVars>
          <dgm:chPref val="3"/>
        </dgm:presLayoutVars>
      </dgm:prSet>
      <dgm:spPr/>
    </dgm:pt>
    <dgm:pt modelId="{1BB2313D-27C2-4605-A5CF-58409AF640D9}" type="pres">
      <dgm:prSet presAssocID="{F1B77B03-59B1-476C-8B3A-2ACA1821E141}" presName="hierChild2" presStyleCnt="0"/>
      <dgm:spPr/>
    </dgm:pt>
  </dgm:ptLst>
  <dgm:cxnLst>
    <dgm:cxn modelId="{4D8B6E32-769D-4774-AD35-843C7CEFA4BE}" type="presOf" srcId="{0DEE1B5C-BF9E-43F4-937F-B7730E263B63}" destId="{5C196C57-48F1-4A83-AFE7-C700F271A6F3}" srcOrd="0" destOrd="0" presId="urn:microsoft.com/office/officeart/2005/8/layout/hierarchy1"/>
    <dgm:cxn modelId="{3323E134-B0E0-4425-8CD1-918B3C05752E}" type="presOf" srcId="{F1B77B03-59B1-476C-8B3A-2ACA1821E141}" destId="{C7F33E96-D0A8-4BB6-AFFF-4103D2B0E7E9}" srcOrd="0" destOrd="0" presId="urn:microsoft.com/office/officeart/2005/8/layout/hierarchy1"/>
    <dgm:cxn modelId="{1AF1DE82-8615-4203-8914-7E200AE0DDCE}" type="presOf" srcId="{E437C45C-E4F5-4A7F-AFB9-AD2C2B8F05AA}" destId="{5F24B856-3B7C-427D-80DA-085EBC05B4DD}" srcOrd="0" destOrd="0" presId="urn:microsoft.com/office/officeart/2005/8/layout/hierarchy1"/>
    <dgm:cxn modelId="{AB8B769A-9A5C-43B0-BC4C-A67D0E1A9BB5}" type="presOf" srcId="{45AAB17D-2773-4524-9E68-3825B36FFB49}" destId="{B7418C2B-C771-4D19-A55D-F0EC2F0095CC}" srcOrd="0" destOrd="0" presId="urn:microsoft.com/office/officeart/2005/8/layout/hierarchy1"/>
    <dgm:cxn modelId="{7DF1E7AE-84E1-4678-9781-DD8F2EF471D8}" type="presOf" srcId="{B4CB8C0F-EA2B-43F3-936D-94C8D77E2834}" destId="{10AF95E6-9875-4C05-8365-192458AEDABD}" srcOrd="0" destOrd="0" presId="urn:microsoft.com/office/officeart/2005/8/layout/hierarchy1"/>
    <dgm:cxn modelId="{D411C0C1-830A-4EAB-8D46-CEC1BF8F03E8}" srcId="{0DEE1B5C-BF9E-43F4-937F-B7730E263B63}" destId="{B4CB8C0F-EA2B-43F3-936D-94C8D77E2834}" srcOrd="2" destOrd="0" parTransId="{78D5677F-3FE1-40E5-9FCA-7370131B4A62}" sibTransId="{82FD4237-282C-48E0-AAF1-5B83AA509629}"/>
    <dgm:cxn modelId="{BC0294EA-A5CA-4EFB-B67B-D8AFB99ABDAB}" srcId="{0DEE1B5C-BF9E-43F4-937F-B7730E263B63}" destId="{45AAB17D-2773-4524-9E68-3825B36FFB49}" srcOrd="0" destOrd="0" parTransId="{FF636F85-7F53-401B-8086-6737F097A977}" sibTransId="{CF5824C8-2A3C-47CB-92CB-2354E4923AD5}"/>
    <dgm:cxn modelId="{1E7A90EB-37E4-4FE3-A359-61D51E3B22FF}" srcId="{0DEE1B5C-BF9E-43F4-937F-B7730E263B63}" destId="{F1B77B03-59B1-476C-8B3A-2ACA1821E141}" srcOrd="3" destOrd="0" parTransId="{185858FB-C730-4DE6-8CC2-A9F567F67E75}" sibTransId="{F716E37B-10D0-4E43-9844-B6055BC40A6A}"/>
    <dgm:cxn modelId="{B80646EE-F3CC-47DC-B7D5-5BD56F999306}" srcId="{0DEE1B5C-BF9E-43F4-937F-B7730E263B63}" destId="{E437C45C-E4F5-4A7F-AFB9-AD2C2B8F05AA}" srcOrd="1" destOrd="0" parTransId="{E928446C-5326-4E35-BE25-C0EF88DC1D68}" sibTransId="{1667265F-6BE8-40E7-9B64-3BBC1E752715}"/>
    <dgm:cxn modelId="{82F18BD3-FDA7-48ED-B04B-76D5DC85BAEB}" type="presParOf" srcId="{5C196C57-48F1-4A83-AFE7-C700F271A6F3}" destId="{3C87C051-AFEA-4604-BE8E-54F761748F59}" srcOrd="0" destOrd="0" presId="urn:microsoft.com/office/officeart/2005/8/layout/hierarchy1"/>
    <dgm:cxn modelId="{5851D2ED-E3B8-4123-940D-8F95531611BC}" type="presParOf" srcId="{3C87C051-AFEA-4604-BE8E-54F761748F59}" destId="{5CC8C659-AB6B-4B61-B67F-8A7E584F0B35}" srcOrd="0" destOrd="0" presId="urn:microsoft.com/office/officeart/2005/8/layout/hierarchy1"/>
    <dgm:cxn modelId="{6702BB4A-1DA7-4EB8-A1F6-0517321FAF1C}" type="presParOf" srcId="{5CC8C659-AB6B-4B61-B67F-8A7E584F0B35}" destId="{33051EA4-C638-484D-8B38-226044B2FD3A}" srcOrd="0" destOrd="0" presId="urn:microsoft.com/office/officeart/2005/8/layout/hierarchy1"/>
    <dgm:cxn modelId="{55B8A0CB-659C-4FDE-8C10-8F71A308FC0F}" type="presParOf" srcId="{5CC8C659-AB6B-4B61-B67F-8A7E584F0B35}" destId="{B7418C2B-C771-4D19-A55D-F0EC2F0095CC}" srcOrd="1" destOrd="0" presId="urn:microsoft.com/office/officeart/2005/8/layout/hierarchy1"/>
    <dgm:cxn modelId="{4C6F74FE-9D82-4FC4-A207-09B0C443515D}" type="presParOf" srcId="{3C87C051-AFEA-4604-BE8E-54F761748F59}" destId="{F1B105E8-45D2-43A8-913B-6613A1833E5A}" srcOrd="1" destOrd="0" presId="urn:microsoft.com/office/officeart/2005/8/layout/hierarchy1"/>
    <dgm:cxn modelId="{575C5256-E535-4FC9-A732-C0B66CF57110}" type="presParOf" srcId="{5C196C57-48F1-4A83-AFE7-C700F271A6F3}" destId="{7C370237-4C5B-4436-B301-0C44717A5D85}" srcOrd="1" destOrd="0" presId="urn:microsoft.com/office/officeart/2005/8/layout/hierarchy1"/>
    <dgm:cxn modelId="{08256A72-19CC-44C2-94BF-D1E1E890B26D}" type="presParOf" srcId="{7C370237-4C5B-4436-B301-0C44717A5D85}" destId="{28AEC231-18DA-4E0D-A337-D7B29EEDDB24}" srcOrd="0" destOrd="0" presId="urn:microsoft.com/office/officeart/2005/8/layout/hierarchy1"/>
    <dgm:cxn modelId="{DD18C021-6459-4782-9388-3A72DB44BA7F}" type="presParOf" srcId="{28AEC231-18DA-4E0D-A337-D7B29EEDDB24}" destId="{7213B454-C07A-4B1E-AB8A-1332C05CC55B}" srcOrd="0" destOrd="0" presId="urn:microsoft.com/office/officeart/2005/8/layout/hierarchy1"/>
    <dgm:cxn modelId="{8EFE3220-58E8-4E3B-A74E-BE706F4BB073}" type="presParOf" srcId="{28AEC231-18DA-4E0D-A337-D7B29EEDDB24}" destId="{5F24B856-3B7C-427D-80DA-085EBC05B4DD}" srcOrd="1" destOrd="0" presId="urn:microsoft.com/office/officeart/2005/8/layout/hierarchy1"/>
    <dgm:cxn modelId="{DA6465AD-ADF9-4A30-A298-A8954D3B5C98}" type="presParOf" srcId="{7C370237-4C5B-4436-B301-0C44717A5D85}" destId="{1C28FD42-6E2E-4A9C-AED7-BB4A474DF5F1}" srcOrd="1" destOrd="0" presId="urn:microsoft.com/office/officeart/2005/8/layout/hierarchy1"/>
    <dgm:cxn modelId="{6FB5CFFA-7E6A-4B93-8A89-C6B8CF64E3FB}" type="presParOf" srcId="{5C196C57-48F1-4A83-AFE7-C700F271A6F3}" destId="{17059B86-70B5-4ABA-A33F-E6ADB76CEC2F}" srcOrd="2" destOrd="0" presId="urn:microsoft.com/office/officeart/2005/8/layout/hierarchy1"/>
    <dgm:cxn modelId="{267CE1EF-138F-4204-9DD8-520911B93409}" type="presParOf" srcId="{17059B86-70B5-4ABA-A33F-E6ADB76CEC2F}" destId="{D627E86B-FE9B-43C4-95CB-E6D800D2F473}" srcOrd="0" destOrd="0" presId="urn:microsoft.com/office/officeart/2005/8/layout/hierarchy1"/>
    <dgm:cxn modelId="{D1D1BE87-230B-4805-B952-5B10483BC9C3}" type="presParOf" srcId="{D627E86B-FE9B-43C4-95CB-E6D800D2F473}" destId="{34D387BB-7EE4-4219-9BCC-F2F17F759AC9}" srcOrd="0" destOrd="0" presId="urn:microsoft.com/office/officeart/2005/8/layout/hierarchy1"/>
    <dgm:cxn modelId="{C6D48B8D-278E-4548-B771-AD437A7104C9}" type="presParOf" srcId="{D627E86B-FE9B-43C4-95CB-E6D800D2F473}" destId="{10AF95E6-9875-4C05-8365-192458AEDABD}" srcOrd="1" destOrd="0" presId="urn:microsoft.com/office/officeart/2005/8/layout/hierarchy1"/>
    <dgm:cxn modelId="{80DCA706-40DE-4AE3-B0C6-C8C63071F032}" type="presParOf" srcId="{17059B86-70B5-4ABA-A33F-E6ADB76CEC2F}" destId="{425AAF41-4203-4397-AD14-AC5C2F10761E}" srcOrd="1" destOrd="0" presId="urn:microsoft.com/office/officeart/2005/8/layout/hierarchy1"/>
    <dgm:cxn modelId="{45D14E95-5FFF-4013-9224-B433EB9A6C12}" type="presParOf" srcId="{5C196C57-48F1-4A83-AFE7-C700F271A6F3}" destId="{3AF39A6E-04D2-4A9A-B8B9-C765034547ED}" srcOrd="3" destOrd="0" presId="urn:microsoft.com/office/officeart/2005/8/layout/hierarchy1"/>
    <dgm:cxn modelId="{4AEC48A9-3270-4151-AFA0-6E1C1B59A87D}" type="presParOf" srcId="{3AF39A6E-04D2-4A9A-B8B9-C765034547ED}" destId="{7E0C1480-24EF-43FA-B365-CE4370C5ADC1}" srcOrd="0" destOrd="0" presId="urn:microsoft.com/office/officeart/2005/8/layout/hierarchy1"/>
    <dgm:cxn modelId="{12A3619E-2F0E-4236-B80F-741DFB571197}" type="presParOf" srcId="{7E0C1480-24EF-43FA-B365-CE4370C5ADC1}" destId="{56D1EC13-304D-4052-8324-1CB68985B3F6}" srcOrd="0" destOrd="0" presId="urn:microsoft.com/office/officeart/2005/8/layout/hierarchy1"/>
    <dgm:cxn modelId="{C8390045-8DB5-45F6-B25D-905ACBD3FE4C}" type="presParOf" srcId="{7E0C1480-24EF-43FA-B365-CE4370C5ADC1}" destId="{C7F33E96-D0A8-4BB6-AFFF-4103D2B0E7E9}" srcOrd="1" destOrd="0" presId="urn:microsoft.com/office/officeart/2005/8/layout/hierarchy1"/>
    <dgm:cxn modelId="{6EBB1007-8F0E-4F07-A24A-86C8665A62E5}" type="presParOf" srcId="{3AF39A6E-04D2-4A9A-B8B9-C765034547ED}" destId="{1BB2313D-27C2-4605-A5CF-58409AF640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67753"/>
          <a:ext cx="3106490" cy="310649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295116" y="362870"/>
          <a:ext cx="1211531" cy="1211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dirty="0">
              <a:solidFill>
                <a:schemeClr val="bg1"/>
              </a:solidFill>
            </a:rPr>
            <a:t>이것은 우리의 사역을 다른 사역과 구분 짓는 핵심요소이다</a:t>
          </a:r>
          <a:r>
            <a:rPr lang="en-US" sz="900" kern="1200" dirty="0">
              <a:solidFill>
                <a:schemeClr val="bg1"/>
              </a:solidFill>
            </a:rPr>
            <a:t>. </a:t>
          </a:r>
        </a:p>
      </dsp:txBody>
      <dsp:txXfrm>
        <a:off x="354258" y="422012"/>
        <a:ext cx="1093247" cy="1093247"/>
      </dsp:txXfrm>
    </dsp:sp>
    <dsp:sp modelId="{1E605D44-75F4-48C9-859D-D19AC985B650}">
      <dsp:nvSpPr>
        <dsp:cNvPr id="0" name=""/>
        <dsp:cNvSpPr/>
      </dsp:nvSpPr>
      <dsp:spPr>
        <a:xfrm>
          <a:off x="1599842" y="362870"/>
          <a:ext cx="1211531" cy="1211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This is what makes our ministry distinctive!</a:t>
          </a:r>
        </a:p>
      </dsp:txBody>
      <dsp:txXfrm>
        <a:off x="1658984" y="422012"/>
        <a:ext cx="1093247" cy="1093247"/>
      </dsp:txXfrm>
    </dsp:sp>
    <dsp:sp modelId="{1B2A6CDE-329D-4820-BC7E-33F9F52B4372}">
      <dsp:nvSpPr>
        <dsp:cNvPr id="0" name=""/>
        <dsp:cNvSpPr/>
      </dsp:nvSpPr>
      <dsp:spPr>
        <a:xfrm>
          <a:off x="295116" y="1667595"/>
          <a:ext cx="1211531" cy="1211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ko-KR" sz="700" kern="1200" dirty="0">
              <a:solidFill>
                <a:schemeClr val="bg1"/>
              </a:solidFill>
            </a:rPr>
            <a:t>우리는 예수 그리스도를 따르기 위해 가장 비싼 대가를 치르는 사람들이 있는 곳이라면 가능한 어디든지 가서 그들의 이야기를 듣고 그들의 필요를 도우며 최선을 다해 섬긴다</a:t>
          </a:r>
          <a:r>
            <a:rPr lang="en-US" sz="700" kern="1200" dirty="0">
              <a:solidFill>
                <a:schemeClr val="bg1"/>
              </a:solidFill>
            </a:rPr>
            <a:t>. </a:t>
          </a:r>
        </a:p>
      </dsp:txBody>
      <dsp:txXfrm>
        <a:off x="354258" y="1726737"/>
        <a:ext cx="1093247" cy="1093247"/>
      </dsp:txXfrm>
    </dsp:sp>
    <dsp:sp modelId="{133B2B98-6F95-4473-8DB3-081922C2E9BB}">
      <dsp:nvSpPr>
        <dsp:cNvPr id="0" name=""/>
        <dsp:cNvSpPr/>
      </dsp:nvSpPr>
      <dsp:spPr>
        <a:xfrm>
          <a:off x="1599842" y="1667595"/>
          <a:ext cx="1211531" cy="1211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rPr>
            <a:t>We</a:t>
          </a:r>
          <a:r>
            <a:rPr lang="ko-KR" sz="1000" kern="1200" dirty="0">
              <a:solidFill>
                <a:schemeClr val="bg1"/>
              </a:solidFill>
            </a:rPr>
            <a:t> </a:t>
          </a:r>
          <a:r>
            <a:rPr lang="en-US" sz="1000" kern="1200" dirty="0">
              <a:solidFill>
                <a:schemeClr val="bg1"/>
              </a:solidFill>
            </a:rPr>
            <a:t>serve those who pay the highest price for following Jesus by listening to them and meeting their needs wherever possible.</a:t>
          </a:r>
        </a:p>
      </dsp:txBody>
      <dsp:txXfrm>
        <a:off x="1658984" y="1726737"/>
        <a:ext cx="1093247" cy="1093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51EA4-C638-484D-8B38-226044B2FD3A}">
      <dsp:nvSpPr>
        <dsp:cNvPr id="0" name=""/>
        <dsp:cNvSpPr/>
      </dsp:nvSpPr>
      <dsp:spPr>
        <a:xfrm>
          <a:off x="1086" y="1330450"/>
          <a:ext cx="775919" cy="492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418C2B-C771-4D19-A55D-F0EC2F0095CC}">
      <dsp:nvSpPr>
        <dsp:cNvPr id="0" name=""/>
        <dsp:cNvSpPr/>
      </dsp:nvSpPr>
      <dsp:spPr>
        <a:xfrm>
          <a:off x="87299" y="1412352"/>
          <a:ext cx="775919" cy="4927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ko-KR" sz="600" kern="1200" dirty="0"/>
            <a:t>기도는 우리에게 산소와 같다</a:t>
          </a:r>
          <a:r>
            <a:rPr lang="en-US" sz="600" kern="1200" dirty="0"/>
            <a:t>. </a:t>
          </a:r>
        </a:p>
      </dsp:txBody>
      <dsp:txXfrm>
        <a:off x="101730" y="1426783"/>
        <a:ext cx="747057" cy="463846"/>
      </dsp:txXfrm>
    </dsp:sp>
    <dsp:sp modelId="{7213B454-C07A-4B1E-AB8A-1332C05CC55B}">
      <dsp:nvSpPr>
        <dsp:cNvPr id="0" name=""/>
        <dsp:cNvSpPr/>
      </dsp:nvSpPr>
      <dsp:spPr>
        <a:xfrm>
          <a:off x="949432" y="1330450"/>
          <a:ext cx="775919" cy="492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24B856-3B7C-427D-80DA-085EBC05B4DD}">
      <dsp:nvSpPr>
        <dsp:cNvPr id="0" name=""/>
        <dsp:cNvSpPr/>
      </dsp:nvSpPr>
      <dsp:spPr>
        <a:xfrm>
          <a:off x="1035645" y="1412352"/>
          <a:ext cx="775919" cy="4927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US" sz="600" kern="1200"/>
            <a:t>Prayer is our oxygen.</a:t>
          </a:r>
        </a:p>
      </dsp:txBody>
      <dsp:txXfrm>
        <a:off x="1050076" y="1426783"/>
        <a:ext cx="747057" cy="463846"/>
      </dsp:txXfrm>
    </dsp:sp>
    <dsp:sp modelId="{34D387BB-7EE4-4219-9BCC-F2F17F759AC9}">
      <dsp:nvSpPr>
        <dsp:cNvPr id="0" name=""/>
        <dsp:cNvSpPr/>
      </dsp:nvSpPr>
      <dsp:spPr>
        <a:xfrm>
          <a:off x="1897778" y="1330450"/>
          <a:ext cx="775919" cy="492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AF95E6-9875-4C05-8365-192458AEDABD}">
      <dsp:nvSpPr>
        <dsp:cNvPr id="0" name=""/>
        <dsp:cNvSpPr/>
      </dsp:nvSpPr>
      <dsp:spPr>
        <a:xfrm>
          <a:off x="1983991" y="1412352"/>
          <a:ext cx="775919" cy="4927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ko-KR" sz="600" kern="1200"/>
            <a:t>기도는 하나님과 동행하는 우리의 삶이다</a:t>
          </a:r>
          <a:r>
            <a:rPr lang="en-US" sz="600" kern="1200"/>
            <a:t>. </a:t>
          </a:r>
        </a:p>
      </dsp:txBody>
      <dsp:txXfrm>
        <a:off x="1998422" y="1426783"/>
        <a:ext cx="747057" cy="463846"/>
      </dsp:txXfrm>
    </dsp:sp>
    <dsp:sp modelId="{56D1EC13-304D-4052-8324-1CB68985B3F6}">
      <dsp:nvSpPr>
        <dsp:cNvPr id="0" name=""/>
        <dsp:cNvSpPr/>
      </dsp:nvSpPr>
      <dsp:spPr>
        <a:xfrm>
          <a:off x="2846124" y="1330450"/>
          <a:ext cx="775919" cy="492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F33E96-D0A8-4BB6-AFFF-4103D2B0E7E9}">
      <dsp:nvSpPr>
        <dsp:cNvPr id="0" name=""/>
        <dsp:cNvSpPr/>
      </dsp:nvSpPr>
      <dsp:spPr>
        <a:xfrm>
          <a:off x="2932337" y="1412352"/>
          <a:ext cx="775919" cy="4927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US" sz="600" kern="1200"/>
            <a:t>Prayer is our life with God.</a:t>
          </a:r>
        </a:p>
      </dsp:txBody>
      <dsp:txXfrm>
        <a:off x="2946768" y="1426783"/>
        <a:ext cx="747057" cy="46384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13B485-81AF-4CDB-9C01-BD96489CE8C1}" type="datetimeFigureOut">
              <a:rPr lang="en-US" smtClean="0"/>
              <a:t>12/20/2023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875B07-7B32-4C01-A8D7-BD825825E3E2}" type="slidenum">
              <a:rPr lang="en-US" smtClean="0"/>
              <a:t>‹#›</a:t>
            </a:fld>
            <a:endParaRPr lang="en-US"/>
          </a:p>
        </p:txBody>
      </p:sp>
    </p:spTree>
    <p:extLst>
      <p:ext uri="{BB962C8B-B14F-4D97-AF65-F5344CB8AC3E}">
        <p14:creationId xmlns:p14="http://schemas.microsoft.com/office/powerpoint/2010/main" val="4164533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otes Placeholder 8"/>
          <p:cNvSpPr>
            <a:spLocks noGrp="1"/>
          </p:cNvSpPr>
          <p:nvPr>
            <p:ph type="body" idx="1"/>
          </p:nvPr>
        </p:nvSpPr>
        <p:spPr/>
        <p:txBody>
          <a:bodyPr>
            <a:normAutofit fontScale="55000" lnSpcReduction="20000"/>
          </a:bodyPr>
          <a:lstStyle/>
          <a:p>
            <a:r>
              <a:rPr lang="ko-KR" altLang="en-US" sz="1400" b="1" i="0" noProof="0" dirty="0">
                <a:ea typeface="Gulim" pitchFamily="34" charset="-127"/>
              </a:rPr>
              <a:t>반사된 캡션이 있는 그림</a:t>
            </a:r>
          </a:p>
          <a:p>
            <a:r>
              <a:rPr lang="en-US" altLang="ko-KR" sz="1400" noProof="0" dirty="0">
                <a:ea typeface="Gulim" pitchFamily="34" charset="-127"/>
              </a:rPr>
              <a:t>(</a:t>
            </a:r>
            <a:r>
              <a:rPr lang="ko-KR" altLang="en-US" sz="1400" noProof="0" dirty="0">
                <a:ea typeface="Gulim" pitchFamily="34" charset="-127"/>
              </a:rPr>
              <a:t>초급</a:t>
            </a:r>
            <a:r>
              <a:rPr lang="en-US" altLang="ko-KR" sz="1400" noProof="0" dirty="0">
                <a:ea typeface="Gulim" pitchFamily="34" charset="-127"/>
              </a:rPr>
              <a:t>)</a:t>
            </a:r>
          </a:p>
          <a:p>
            <a:endParaRPr lang="ko-KR" altLang="en-US" sz="1200" noProof="0" dirty="0">
              <a:ea typeface="Gulim" pitchFamily="34" charset="-127"/>
            </a:endParaRPr>
          </a:p>
          <a:p>
            <a:endParaRPr lang="ko-KR" altLang="en-US" sz="1200" noProof="0" dirty="0">
              <a:ea typeface="Gulim" pitchFamily="34" charset="-127"/>
            </a:endParaRPr>
          </a:p>
          <a:p>
            <a:r>
              <a:rPr lang="ko-KR" altLang="en-US" sz="1200" noProof="0" dirty="0">
                <a:ea typeface="Gulim" pitchFamily="34" charset="-127"/>
              </a:rPr>
              <a:t>이 슬라이드의</a:t>
            </a:r>
            <a:r>
              <a:rPr lang="ko-KR" altLang="en-US" sz="1200" baseline="0" noProof="0" dirty="0">
                <a:ea typeface="Gulim" pitchFamily="34" charset="-127"/>
              </a:rPr>
              <a:t> 그림 효과를 재현하려면 다음을 실행합니다</a:t>
            </a:r>
            <a:r>
              <a:rPr lang="en-US" altLang="ko-KR" sz="120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800" b="0" baseline="0" noProof="0" dirty="0">
                <a:ea typeface="Gulim" pitchFamily="34" charset="-127"/>
              </a:rPr>
              <a:t> </a:t>
            </a:r>
            <a:r>
              <a:rPr lang="ko-KR" altLang="en-US" sz="1200" b="1" baseline="0" noProof="0" dirty="0">
                <a:ea typeface="Gulim" pitchFamily="34" charset="-127"/>
              </a:rPr>
              <a:t>홈</a:t>
            </a:r>
            <a:r>
              <a:rPr lang="ko-KR" altLang="en-US" sz="1200" baseline="0" noProof="0" dirty="0">
                <a:ea typeface="Gulim" pitchFamily="34" charset="-127"/>
              </a:rPr>
              <a:t> 탭의 </a:t>
            </a:r>
            <a:r>
              <a:rPr lang="ko-KR" altLang="en-US" sz="1200" b="1" baseline="0" noProof="0" dirty="0">
                <a:ea typeface="Gulim" pitchFamily="34" charset="-127"/>
              </a:rPr>
              <a:t>슬라이드</a:t>
            </a:r>
            <a:r>
              <a:rPr lang="ko-KR" altLang="en-US" sz="1200" baseline="0" noProof="0" dirty="0">
                <a:ea typeface="Gulim" pitchFamily="34" charset="-127"/>
              </a:rPr>
              <a:t> 그룹에서 </a:t>
            </a:r>
            <a:r>
              <a:rPr lang="ko-KR" altLang="en-US" sz="1200" b="1" baseline="0" noProof="0" dirty="0">
                <a:ea typeface="Gulim" pitchFamily="34" charset="-127"/>
              </a:rPr>
              <a:t>레이아웃</a:t>
            </a:r>
            <a:r>
              <a:rPr lang="ko-KR" altLang="en-US" sz="1200" baseline="0" noProof="0" dirty="0">
                <a:ea typeface="Gulim" pitchFamily="34" charset="-127"/>
              </a:rPr>
              <a:t>을 클릭한 다음 </a:t>
            </a:r>
            <a:r>
              <a:rPr lang="ko-KR" altLang="en-US" sz="1200" b="1" baseline="0" noProof="0" dirty="0">
                <a:ea typeface="Gulim" pitchFamily="34" charset="-127"/>
              </a:rPr>
              <a:t>빈 화면</a:t>
            </a:r>
            <a:r>
              <a:rPr lang="ko-KR" altLang="en-US" sz="1200" baseline="0" noProof="0" dirty="0">
                <a:ea typeface="Gulim" pitchFamily="34" charset="-127"/>
              </a:rPr>
              <a:t>을 클릭합니다</a:t>
            </a:r>
            <a:r>
              <a:rPr lang="en-US" altLang="ko-KR" sz="1200" baseline="0" noProof="0" dirty="0">
                <a:ea typeface="Gulim" pitchFamily="34" charset="-127"/>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baseline="0" noProof="0" dirty="0">
                <a:ea typeface="Gulim" pitchFamily="34" charset="-127"/>
              </a:rPr>
              <a:t>삽입</a:t>
            </a:r>
            <a:r>
              <a:rPr lang="ko-KR" altLang="en-US" sz="1200" baseline="0" noProof="0" dirty="0">
                <a:ea typeface="Gulim" pitchFamily="34" charset="-127"/>
              </a:rPr>
              <a:t> 탭의 </a:t>
            </a:r>
            <a:r>
              <a:rPr lang="ko-KR" altLang="en-US" sz="1200" b="1" baseline="0" noProof="0" dirty="0">
                <a:ea typeface="Gulim" pitchFamily="34" charset="-127"/>
              </a:rPr>
              <a:t>이미지</a:t>
            </a:r>
            <a:r>
              <a:rPr lang="ko-KR" altLang="en-US" sz="1200" baseline="0" noProof="0" dirty="0">
                <a:ea typeface="Gulim" pitchFamily="34" charset="-127"/>
              </a:rPr>
              <a:t> 그룹에서 </a:t>
            </a:r>
            <a:r>
              <a:rPr lang="ko-KR" altLang="en-US" sz="1200" b="1" baseline="0" noProof="0" dirty="0">
                <a:ea typeface="Gulim" pitchFamily="34" charset="-127"/>
              </a:rPr>
              <a:t>그림</a:t>
            </a:r>
            <a:r>
              <a:rPr lang="ko-KR" altLang="en-US" sz="1200" baseline="0" noProof="0" dirty="0">
                <a:ea typeface="Gulim" pitchFamily="34" charset="-127"/>
              </a:rPr>
              <a:t>을 클릭합니다</a:t>
            </a:r>
            <a:r>
              <a:rPr lang="en-US" altLang="ko-KR" sz="1200" baseline="0" noProof="0" dirty="0">
                <a:ea typeface="Gulim" pitchFamily="34" charset="-127"/>
              </a:rPr>
              <a:t>. </a:t>
            </a:r>
            <a:r>
              <a:rPr lang="ko-KR" altLang="en-US" sz="1200" b="1" baseline="0" noProof="0" dirty="0">
                <a:ea typeface="Gulim" pitchFamily="34" charset="-127"/>
              </a:rPr>
              <a:t>그림 삽입</a:t>
            </a:r>
            <a:r>
              <a:rPr lang="ko-KR" altLang="en-US" sz="1200" baseline="0" noProof="0" dirty="0">
                <a:ea typeface="Gulim" pitchFamily="34" charset="-127"/>
              </a:rPr>
              <a:t> 대화 상자에서 그림을 선택한 다음 </a:t>
            </a:r>
            <a:r>
              <a:rPr lang="ko-KR" altLang="en-US" sz="1200" b="1" baseline="0" noProof="0" dirty="0">
                <a:ea typeface="Gulim" pitchFamily="34" charset="-127"/>
              </a:rPr>
              <a:t>삽입</a:t>
            </a:r>
            <a:r>
              <a:rPr lang="ko-KR" altLang="en-US" sz="1200" baseline="0" noProof="0" dirty="0">
                <a:ea typeface="Gulim" pitchFamily="34" charset="-127"/>
              </a:rPr>
              <a:t>을 클릭합니다</a:t>
            </a:r>
            <a:r>
              <a:rPr lang="en-US" altLang="ko-KR" sz="1200" baseline="0" noProof="0" dirty="0">
                <a:ea typeface="Gulim" pitchFamily="34" charset="-127"/>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kern="1200" noProof="0" dirty="0">
                <a:solidFill>
                  <a:schemeClr val="tx1"/>
                </a:solidFill>
                <a:effectLst/>
                <a:latin typeface="+mn-lt"/>
                <a:ea typeface="Gulim" pitchFamily="34" charset="-127"/>
                <a:cs typeface="+mn-cs"/>
              </a:rPr>
              <a:t>그림</a:t>
            </a:r>
            <a:r>
              <a:rPr lang="ko-KR" altLang="en-US" sz="1200" kern="1200" noProof="0" dirty="0">
                <a:solidFill>
                  <a:schemeClr val="tx1"/>
                </a:solidFill>
                <a:effectLst/>
                <a:latin typeface="+mn-lt"/>
                <a:ea typeface="Gulim" pitchFamily="34" charset="-127"/>
                <a:cs typeface="+mn-cs"/>
              </a:rPr>
              <a:t> </a:t>
            </a:r>
            <a:r>
              <a:rPr lang="ko-KR" altLang="en-US" sz="1200" b="1" kern="1200" noProof="0" dirty="0">
                <a:solidFill>
                  <a:schemeClr val="tx1"/>
                </a:solidFill>
                <a:effectLst/>
                <a:latin typeface="+mn-lt"/>
                <a:ea typeface="Gulim" pitchFamily="34" charset="-127"/>
                <a:cs typeface="+mn-cs"/>
              </a:rPr>
              <a:t>도구</a:t>
            </a:r>
            <a:r>
              <a:rPr lang="ko-KR" altLang="en-US" sz="1200" kern="1200" noProof="0" dirty="0">
                <a:solidFill>
                  <a:schemeClr val="tx1"/>
                </a:solidFill>
                <a:effectLst/>
                <a:latin typeface="+mn-lt"/>
                <a:ea typeface="Gulim" pitchFamily="34" charset="-127"/>
                <a:cs typeface="+mn-cs"/>
              </a:rPr>
              <a:t> 아래의 </a:t>
            </a:r>
            <a:r>
              <a:rPr lang="ko-KR" altLang="en-US" sz="1200" b="1" kern="1200" noProof="0" dirty="0">
                <a:solidFill>
                  <a:schemeClr val="tx1"/>
                </a:solidFill>
                <a:effectLst/>
                <a:latin typeface="+mn-lt"/>
                <a:ea typeface="Gulim" pitchFamily="34" charset="-127"/>
                <a:cs typeface="+mn-cs"/>
              </a:rPr>
              <a:t>서식</a:t>
            </a:r>
            <a:r>
              <a:rPr lang="ko-KR" altLang="en-US" sz="1200" kern="1200" noProof="0" dirty="0">
                <a:solidFill>
                  <a:schemeClr val="tx1"/>
                </a:solidFill>
                <a:effectLst/>
                <a:latin typeface="+mn-lt"/>
                <a:ea typeface="Gulim" pitchFamily="34" charset="-127"/>
                <a:cs typeface="+mn-cs"/>
              </a:rPr>
              <a:t> 탭에 있는 </a:t>
            </a:r>
            <a:r>
              <a:rPr lang="ko-KR" altLang="en-US" sz="1200" b="1" kern="1200" noProof="0" dirty="0">
                <a:solidFill>
                  <a:schemeClr val="tx1"/>
                </a:solidFill>
                <a:effectLst/>
                <a:latin typeface="+mn-lt"/>
                <a:ea typeface="Gulim" pitchFamily="34" charset="-127"/>
                <a:cs typeface="+mn-cs"/>
              </a:rPr>
              <a:t>크기</a:t>
            </a:r>
            <a:r>
              <a:rPr lang="ko-KR" altLang="en-US" sz="1200" kern="1200" noProof="0" dirty="0">
                <a:solidFill>
                  <a:schemeClr val="tx1"/>
                </a:solidFill>
                <a:effectLst/>
                <a:latin typeface="+mn-lt"/>
                <a:ea typeface="Gulim" pitchFamily="34" charset="-127"/>
                <a:cs typeface="+mn-cs"/>
              </a:rPr>
              <a:t> 그룹에서 </a:t>
            </a:r>
            <a:r>
              <a:rPr lang="ko-KR" altLang="en-US" sz="1200" b="1" kern="1200" noProof="0" dirty="0">
                <a:solidFill>
                  <a:schemeClr val="tx1"/>
                </a:solidFill>
                <a:effectLst/>
                <a:latin typeface="+mn-lt"/>
                <a:ea typeface="Gulim" pitchFamily="34" charset="-127"/>
                <a:cs typeface="+mn-cs"/>
              </a:rPr>
              <a:t>크기 및 위치</a:t>
            </a:r>
            <a:r>
              <a:rPr lang="ko-KR" altLang="en-US" sz="1200" kern="1200" noProof="0" dirty="0">
                <a:solidFill>
                  <a:schemeClr val="tx1"/>
                </a:solidFill>
                <a:effectLst/>
                <a:latin typeface="+mn-lt"/>
                <a:ea typeface="Gulim" pitchFamily="34" charset="-127"/>
                <a:cs typeface="+mn-cs"/>
              </a:rPr>
              <a:t> 대화 상자 표시 아이콘을 클릭합니다</a:t>
            </a:r>
            <a:r>
              <a:rPr lang="en-US" altLang="ko-KR" sz="1200" kern="1200" noProof="0" dirty="0">
                <a:solidFill>
                  <a:schemeClr val="tx1"/>
                </a:solidFill>
                <a:effectLst/>
                <a:latin typeface="+mn-lt"/>
                <a:ea typeface="Gulim" pitchFamily="34" charset="-127"/>
                <a:cs typeface="+mn-cs"/>
              </a:rPr>
              <a:t>. </a:t>
            </a:r>
            <a:r>
              <a:rPr lang="ko-KR" altLang="en-US" sz="1200" b="1" kern="1200" noProof="0" dirty="0">
                <a:solidFill>
                  <a:schemeClr val="tx1"/>
                </a:solidFill>
                <a:effectLst/>
                <a:latin typeface="+mn-lt"/>
                <a:ea typeface="Gulim" pitchFamily="34" charset="-127"/>
                <a:cs typeface="+mn-cs"/>
              </a:rPr>
              <a:t>그림 서식</a:t>
            </a:r>
            <a:r>
              <a:rPr lang="ko-KR" altLang="en-US" sz="1200" kern="1200" noProof="0" dirty="0">
                <a:solidFill>
                  <a:schemeClr val="tx1"/>
                </a:solidFill>
                <a:effectLst/>
                <a:latin typeface="+mn-lt"/>
                <a:ea typeface="Gulim" pitchFamily="34" charset="-127"/>
                <a:cs typeface="+mn-cs"/>
              </a:rPr>
              <a:t> 대화 상자에서 이미지를 자르거나 크기를 조정하여 높이를 </a:t>
            </a:r>
            <a:r>
              <a:rPr lang="en-US" altLang="ko-KR" sz="1200" b="1" kern="1200" noProof="0" dirty="0">
                <a:solidFill>
                  <a:schemeClr val="tx1"/>
                </a:solidFill>
                <a:effectLst/>
                <a:latin typeface="+mn-lt"/>
                <a:ea typeface="Gulim" pitchFamily="34" charset="-127"/>
                <a:cs typeface="+mn-cs"/>
              </a:rPr>
              <a:t>8.04 cm</a:t>
            </a:r>
            <a:r>
              <a:rPr lang="ko-KR" altLang="en-US" sz="1200" kern="1200" noProof="0" dirty="0">
                <a:solidFill>
                  <a:schemeClr val="tx1"/>
                </a:solidFill>
                <a:effectLst/>
                <a:latin typeface="+mn-lt"/>
                <a:ea typeface="Gulim" pitchFamily="34" charset="-127"/>
                <a:cs typeface="+mn-cs"/>
              </a:rPr>
              <a:t>로 설정하고</a:t>
            </a:r>
            <a:r>
              <a:rPr lang="en-US" altLang="ko-KR" sz="1200" kern="1200" noProof="0" dirty="0">
                <a:solidFill>
                  <a:schemeClr val="tx1"/>
                </a:solidFill>
                <a:effectLst/>
                <a:latin typeface="+mn-lt"/>
                <a:ea typeface="Gulim" pitchFamily="34" charset="-127"/>
                <a:cs typeface="+mn-cs"/>
              </a:rPr>
              <a:t>,</a:t>
            </a:r>
            <a:r>
              <a:rPr lang="ko-KR" altLang="en-US" sz="1200" b="1" kern="1200" noProof="0" dirty="0">
                <a:solidFill>
                  <a:schemeClr val="tx1"/>
                </a:solidFill>
                <a:effectLst/>
                <a:latin typeface="+mn-lt"/>
                <a:ea typeface="Gulim" pitchFamily="34" charset="-127"/>
                <a:cs typeface="+mn-cs"/>
              </a:rPr>
              <a:t> </a:t>
            </a:r>
            <a:r>
              <a:rPr lang="ko-KR" altLang="en-US" sz="1200" kern="1200" noProof="0" dirty="0">
                <a:solidFill>
                  <a:schemeClr val="tx1"/>
                </a:solidFill>
                <a:effectLst/>
                <a:latin typeface="+mn-lt"/>
                <a:ea typeface="Gulim" pitchFamily="34" charset="-127"/>
                <a:cs typeface="+mn-cs"/>
              </a:rPr>
              <a:t>너비를 </a:t>
            </a:r>
            <a:r>
              <a:rPr lang="en-US" altLang="ko-KR" sz="1200" b="1" kern="1200" noProof="0" dirty="0">
                <a:solidFill>
                  <a:schemeClr val="tx1"/>
                </a:solidFill>
                <a:effectLst/>
                <a:latin typeface="+mn-lt"/>
                <a:ea typeface="Gulim" pitchFamily="34" charset="-127"/>
                <a:cs typeface="+mn-cs"/>
              </a:rPr>
              <a:t>25.4 cm</a:t>
            </a:r>
            <a:r>
              <a:rPr lang="ko-KR" altLang="en-US" sz="1200" kern="1200" noProof="0" dirty="0">
                <a:solidFill>
                  <a:schemeClr val="tx1"/>
                </a:solidFill>
                <a:effectLst/>
                <a:latin typeface="+mn-lt"/>
                <a:ea typeface="Gulim" pitchFamily="34" charset="-127"/>
                <a:cs typeface="+mn-cs"/>
              </a:rPr>
              <a:t>로 설정합니다</a:t>
            </a:r>
            <a:r>
              <a:rPr lang="en-US" altLang="ko-KR" sz="1200" kern="1200" noProof="0" dirty="0">
                <a:solidFill>
                  <a:schemeClr val="tx1"/>
                </a:solidFill>
                <a:effectLst/>
                <a:latin typeface="+mn-lt"/>
                <a:ea typeface="Gulim" pitchFamily="34" charset="-127"/>
                <a:cs typeface="+mn-cs"/>
              </a:rPr>
              <a:t>. </a:t>
            </a:r>
            <a:r>
              <a:rPr lang="ko-KR" altLang="en-US" sz="1200" kern="1200" noProof="0" dirty="0">
                <a:solidFill>
                  <a:schemeClr val="tx1"/>
                </a:solidFill>
                <a:effectLst/>
                <a:latin typeface="+mn-lt"/>
                <a:ea typeface="Gulim" pitchFamily="34" charset="-127"/>
                <a:cs typeface="+mn-cs"/>
              </a:rPr>
              <a:t>그림을 자르려면 왼쪽 창에서 </a:t>
            </a:r>
            <a:r>
              <a:rPr lang="ko-KR" altLang="en-US" sz="1200" b="1" kern="1200" noProof="0" dirty="0">
                <a:solidFill>
                  <a:schemeClr val="tx1"/>
                </a:solidFill>
                <a:effectLst/>
                <a:latin typeface="+mn-lt"/>
                <a:ea typeface="Gulim" pitchFamily="34" charset="-127"/>
                <a:cs typeface="+mn-cs"/>
              </a:rPr>
              <a:t>자르기</a:t>
            </a:r>
            <a:r>
              <a:rPr lang="ko-KR" altLang="en-US" sz="1200" kern="1200" noProof="0" dirty="0">
                <a:solidFill>
                  <a:schemeClr val="tx1"/>
                </a:solidFill>
                <a:effectLst/>
                <a:latin typeface="+mn-lt"/>
                <a:ea typeface="Gulim" pitchFamily="34" charset="-127"/>
                <a:cs typeface="+mn-cs"/>
              </a:rPr>
              <a:t>를 클릭하고 오른쪽 창의 </a:t>
            </a:r>
            <a:r>
              <a:rPr lang="ko-KR" altLang="en-US" sz="1200" b="1" kern="1200" noProof="0" dirty="0">
                <a:solidFill>
                  <a:schemeClr val="tx1"/>
                </a:solidFill>
                <a:effectLst/>
                <a:latin typeface="+mn-lt"/>
                <a:ea typeface="Gulim" pitchFamily="34" charset="-127"/>
                <a:cs typeface="+mn-cs"/>
              </a:rPr>
              <a:t>자르기 위치</a:t>
            </a:r>
            <a:r>
              <a:rPr lang="ko-KR" altLang="en-US" sz="1200" kern="1200" noProof="0" dirty="0">
                <a:solidFill>
                  <a:schemeClr val="tx1"/>
                </a:solidFill>
                <a:effectLst/>
                <a:latin typeface="+mn-lt"/>
                <a:ea typeface="Gulim" pitchFamily="34" charset="-127"/>
                <a:cs typeface="+mn-cs"/>
              </a:rPr>
              <a:t>에서 </a:t>
            </a:r>
            <a:r>
              <a:rPr lang="ko-KR" altLang="en-US" sz="1200" b="1" kern="1200" noProof="0" dirty="0">
                <a:solidFill>
                  <a:schemeClr val="tx1"/>
                </a:solidFill>
                <a:effectLst/>
                <a:latin typeface="+mn-lt"/>
                <a:ea typeface="Gulim" pitchFamily="34" charset="-127"/>
                <a:cs typeface="+mn-cs"/>
              </a:rPr>
              <a:t>높이</a:t>
            </a:r>
            <a:r>
              <a:rPr lang="en-US" altLang="ko-KR" sz="1200" kern="1200" noProof="0" dirty="0">
                <a:solidFill>
                  <a:schemeClr val="tx1"/>
                </a:solidFill>
                <a:effectLst/>
                <a:latin typeface="+mn-lt"/>
                <a:ea typeface="Gulim" pitchFamily="34" charset="-127"/>
                <a:cs typeface="+mn-cs"/>
              </a:rPr>
              <a:t>, </a:t>
            </a:r>
            <a:r>
              <a:rPr lang="ko-KR" altLang="en-US" sz="1200" b="1" kern="1200" noProof="0" dirty="0">
                <a:solidFill>
                  <a:schemeClr val="tx1"/>
                </a:solidFill>
                <a:effectLst/>
                <a:latin typeface="+mn-lt"/>
                <a:ea typeface="Gulim" pitchFamily="34" charset="-127"/>
                <a:cs typeface="+mn-cs"/>
              </a:rPr>
              <a:t>너비</a:t>
            </a:r>
            <a:r>
              <a:rPr lang="en-US" altLang="ko-KR" sz="1200" kern="1200" noProof="0" dirty="0">
                <a:solidFill>
                  <a:schemeClr val="tx1"/>
                </a:solidFill>
                <a:effectLst/>
                <a:latin typeface="+mn-lt"/>
                <a:ea typeface="Gulim" pitchFamily="34" charset="-127"/>
                <a:cs typeface="+mn-cs"/>
              </a:rPr>
              <a:t>, </a:t>
            </a:r>
            <a:r>
              <a:rPr lang="ko-KR" altLang="en-US" sz="1200" b="1" kern="1200" noProof="0" dirty="0">
                <a:solidFill>
                  <a:schemeClr val="tx1"/>
                </a:solidFill>
                <a:effectLst/>
                <a:latin typeface="+mn-lt"/>
                <a:ea typeface="Gulim" pitchFamily="34" charset="-127"/>
                <a:cs typeface="+mn-cs"/>
              </a:rPr>
              <a:t>왼쪽</a:t>
            </a:r>
            <a:r>
              <a:rPr lang="en-US" altLang="ko-KR" sz="1200" kern="1200" noProof="0" dirty="0">
                <a:solidFill>
                  <a:schemeClr val="tx1"/>
                </a:solidFill>
                <a:effectLst/>
                <a:latin typeface="+mn-lt"/>
                <a:ea typeface="Gulim" pitchFamily="34" charset="-127"/>
                <a:cs typeface="+mn-cs"/>
              </a:rPr>
              <a:t>, </a:t>
            </a:r>
            <a:r>
              <a:rPr lang="ko-KR" altLang="en-US" sz="1200" b="1" kern="1200" noProof="0" dirty="0">
                <a:solidFill>
                  <a:schemeClr val="tx1"/>
                </a:solidFill>
                <a:effectLst/>
                <a:latin typeface="+mn-lt"/>
                <a:ea typeface="Gulim" pitchFamily="34" charset="-127"/>
                <a:cs typeface="+mn-cs"/>
              </a:rPr>
              <a:t>위쪽</a:t>
            </a:r>
            <a:r>
              <a:rPr lang="ko-KR" altLang="en-US" sz="1200" kern="1200" noProof="0" dirty="0">
                <a:solidFill>
                  <a:schemeClr val="tx1"/>
                </a:solidFill>
                <a:effectLst/>
                <a:latin typeface="+mn-lt"/>
                <a:ea typeface="Gulim" pitchFamily="34" charset="-127"/>
                <a:cs typeface="+mn-cs"/>
              </a:rPr>
              <a:t> 상자에 원하는 값을 입력합니다</a:t>
            </a:r>
            <a:r>
              <a:rPr lang="en-US" altLang="ko-KR" sz="1200" kern="1200" noProof="0" dirty="0">
                <a:solidFill>
                  <a:schemeClr val="tx1"/>
                </a:solidFill>
                <a:effectLst/>
                <a:latin typeface="+mn-lt"/>
                <a:ea typeface="Gulim" pitchFamily="34" charset="-127"/>
                <a:cs typeface="+mn-cs"/>
              </a:rPr>
              <a:t>. </a:t>
            </a:r>
            <a:r>
              <a:rPr lang="ko-KR" altLang="en-US" sz="1200" kern="1200" noProof="0" dirty="0">
                <a:solidFill>
                  <a:schemeClr val="tx1"/>
                </a:solidFill>
                <a:effectLst/>
                <a:latin typeface="+mn-lt"/>
                <a:ea typeface="Gulim" pitchFamily="34" charset="-127"/>
                <a:cs typeface="+mn-cs"/>
              </a:rPr>
              <a:t>그림 크기를 조정하려면 왼쪽 창에서 </a:t>
            </a:r>
            <a:r>
              <a:rPr lang="ko-KR" altLang="en-US" sz="1200" b="1" kern="1200" noProof="0" dirty="0">
                <a:solidFill>
                  <a:schemeClr val="tx1"/>
                </a:solidFill>
                <a:effectLst/>
                <a:latin typeface="+mn-lt"/>
                <a:ea typeface="Gulim" pitchFamily="34" charset="-127"/>
                <a:cs typeface="+mn-cs"/>
              </a:rPr>
              <a:t>크기</a:t>
            </a:r>
            <a:r>
              <a:rPr lang="ko-KR" altLang="en-US" sz="1200" kern="1200" noProof="0" dirty="0">
                <a:solidFill>
                  <a:schemeClr val="tx1"/>
                </a:solidFill>
                <a:effectLst/>
                <a:latin typeface="+mn-lt"/>
                <a:ea typeface="Gulim" pitchFamily="34" charset="-127"/>
                <a:cs typeface="+mn-cs"/>
              </a:rPr>
              <a:t>를 클릭하고 오른쪽 창의 </a:t>
            </a:r>
            <a:r>
              <a:rPr lang="ko-KR" altLang="en-US" sz="1200" b="1" kern="1200" noProof="0" dirty="0">
                <a:solidFill>
                  <a:schemeClr val="tx1"/>
                </a:solidFill>
                <a:effectLst/>
                <a:latin typeface="+mn-lt"/>
                <a:ea typeface="Gulim" pitchFamily="34" charset="-127"/>
                <a:cs typeface="+mn-cs"/>
              </a:rPr>
              <a:t>크기 및 회전</a:t>
            </a:r>
            <a:r>
              <a:rPr lang="ko-KR" altLang="en-US" sz="1200" kern="1200" noProof="0" dirty="0">
                <a:solidFill>
                  <a:schemeClr val="tx1"/>
                </a:solidFill>
                <a:effectLst/>
                <a:latin typeface="+mn-lt"/>
                <a:ea typeface="Gulim" pitchFamily="34" charset="-127"/>
                <a:cs typeface="+mn-cs"/>
              </a:rPr>
              <a:t>에서 </a:t>
            </a:r>
            <a:r>
              <a:rPr lang="ko-KR" altLang="en-US" sz="1200" b="1" kern="1200" noProof="0" dirty="0">
                <a:solidFill>
                  <a:schemeClr val="tx1"/>
                </a:solidFill>
                <a:effectLst/>
                <a:latin typeface="+mn-lt"/>
                <a:ea typeface="Gulim" pitchFamily="34" charset="-127"/>
                <a:cs typeface="+mn-cs"/>
              </a:rPr>
              <a:t>높이</a:t>
            </a:r>
            <a:r>
              <a:rPr lang="ko-KR" altLang="en-US" sz="1200" kern="1200" noProof="0" dirty="0">
                <a:solidFill>
                  <a:schemeClr val="tx1"/>
                </a:solidFill>
                <a:effectLst/>
                <a:latin typeface="+mn-lt"/>
                <a:ea typeface="Gulim" pitchFamily="34" charset="-127"/>
                <a:cs typeface="+mn-cs"/>
              </a:rPr>
              <a:t> 및 </a:t>
            </a:r>
            <a:r>
              <a:rPr lang="ko-KR" altLang="en-US" sz="1200" b="1" kern="1200" noProof="0" dirty="0">
                <a:solidFill>
                  <a:schemeClr val="tx1"/>
                </a:solidFill>
                <a:effectLst/>
                <a:latin typeface="+mn-lt"/>
                <a:ea typeface="Gulim" pitchFamily="34" charset="-127"/>
                <a:cs typeface="+mn-cs"/>
              </a:rPr>
              <a:t>너비</a:t>
            </a:r>
            <a:r>
              <a:rPr lang="ko-KR" altLang="en-US" sz="1200" kern="1200" noProof="0" dirty="0">
                <a:solidFill>
                  <a:schemeClr val="tx1"/>
                </a:solidFill>
                <a:effectLst/>
                <a:latin typeface="+mn-lt"/>
                <a:ea typeface="Gulim" pitchFamily="34" charset="-127"/>
                <a:cs typeface="+mn-cs"/>
              </a:rPr>
              <a:t> 상자에 원하는 값을 입력합니다</a:t>
            </a:r>
            <a:r>
              <a:rPr lang="en-US" altLang="ko-KR" sz="1200" kern="1200" noProof="0" dirty="0">
                <a:solidFill>
                  <a:schemeClr val="tx1"/>
                </a:solidFill>
                <a:effectLst/>
                <a:latin typeface="+mn-lt"/>
                <a:ea typeface="Gulim" pitchFamily="34" charset="-127"/>
                <a:cs typeface="+mn-cs"/>
              </a:rPr>
              <a:t>.</a:t>
            </a:r>
            <a:endParaRPr lang="ko-KR" altLang="en-US" sz="1200" baseline="0" noProof="0" dirty="0">
              <a:ea typeface="Gulim" pitchFamily="34" charset="-127"/>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aseline="0" noProof="0" dirty="0">
                <a:ea typeface="Gulim" pitchFamily="34" charset="-127"/>
              </a:rPr>
              <a:t>그림을 선택합니다</a:t>
            </a:r>
            <a:r>
              <a:rPr lang="en-US" altLang="ko-KR" sz="1200" baseline="0" noProof="0" dirty="0">
                <a:ea typeface="Gulim" pitchFamily="34" charset="-127"/>
              </a:rPr>
              <a:t>. </a:t>
            </a:r>
            <a:r>
              <a:rPr lang="ko-KR" altLang="en-US" sz="1200" b="1" baseline="0" noProof="0" dirty="0">
                <a:ea typeface="Gulim" pitchFamily="34" charset="-127"/>
              </a:rPr>
              <a:t>홈</a:t>
            </a:r>
            <a:r>
              <a:rPr lang="ko-KR" altLang="en-US" sz="1200" baseline="0" noProof="0" dirty="0">
                <a:ea typeface="Gulim" pitchFamily="34" charset="-127"/>
              </a:rPr>
              <a:t> 탭의 </a:t>
            </a:r>
            <a:r>
              <a:rPr lang="ko-KR" altLang="en-US" sz="1200" b="1" baseline="0" noProof="0" dirty="0">
                <a:ea typeface="Gulim" pitchFamily="34" charset="-127"/>
              </a:rPr>
              <a:t>그리기</a:t>
            </a:r>
            <a:r>
              <a:rPr lang="ko-KR" altLang="en-US" sz="1200" baseline="0" noProof="0" dirty="0">
                <a:ea typeface="Gulim" pitchFamily="34" charset="-127"/>
              </a:rPr>
              <a:t> 그룹에서 </a:t>
            </a:r>
            <a:r>
              <a:rPr lang="ko-KR" altLang="en-US" sz="1200" b="1" baseline="0" noProof="0" dirty="0">
                <a:ea typeface="Gulim" pitchFamily="34" charset="-127"/>
              </a:rPr>
              <a:t>정렬</a:t>
            </a:r>
            <a:r>
              <a:rPr lang="ko-KR" altLang="en-US" sz="1200" baseline="0" noProof="0" dirty="0">
                <a:ea typeface="Gulim" pitchFamily="34" charset="-127"/>
              </a:rPr>
              <a:t>을 클릭하고 </a:t>
            </a:r>
            <a:r>
              <a:rPr lang="ko-KR" altLang="en-US" sz="1200" b="1" baseline="0" noProof="0" dirty="0">
                <a:ea typeface="Gulim" pitchFamily="34" charset="-127"/>
              </a:rPr>
              <a:t>맞춤</a:t>
            </a:r>
            <a:r>
              <a:rPr lang="ko-KR" altLang="en-US" sz="1200" baseline="0" noProof="0" dirty="0">
                <a:ea typeface="Gulim" pitchFamily="34" charset="-127"/>
              </a:rPr>
              <a:t>을 가리킨 후에 다음을 실행합니다</a:t>
            </a:r>
            <a:r>
              <a:rPr lang="en-US" altLang="ko-KR" sz="1200" baseline="0" noProof="0" dirty="0">
                <a:ea typeface="Gulim" pitchFamily="34" charset="-127"/>
              </a:rPr>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baseline="0" noProof="0" dirty="0">
                <a:ea typeface="Gulim" pitchFamily="34" charset="-127"/>
              </a:rPr>
              <a:t>슬라이드에 맞춤</a:t>
            </a:r>
            <a:r>
              <a:rPr lang="ko-KR" altLang="en-US" sz="1200" baseline="0" noProof="0" dirty="0">
                <a:ea typeface="Gulim" pitchFamily="34" charset="-127"/>
              </a:rPr>
              <a:t>을 클릭합니다</a:t>
            </a:r>
            <a:r>
              <a:rPr lang="en-US" altLang="ko-KR" sz="1200" baseline="0" noProof="0" dirty="0">
                <a:ea typeface="Gulim" pitchFamily="34" charset="-127"/>
              </a:rPr>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baseline="0" noProof="0" dirty="0">
                <a:ea typeface="Gulim" pitchFamily="34" charset="-127"/>
              </a:rPr>
              <a:t>위쪽 맞춤</a:t>
            </a:r>
            <a:r>
              <a:rPr lang="ko-KR" altLang="en-US" sz="1200" baseline="0" noProof="0" dirty="0">
                <a:ea typeface="Gulim" pitchFamily="34" charset="-127"/>
              </a:rPr>
              <a:t>을 클릭합니다</a:t>
            </a:r>
            <a:r>
              <a:rPr lang="en-US" altLang="ko-KR" sz="120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baseline="0" noProof="0" dirty="0">
                <a:ea typeface="Gulim" pitchFamily="34" charset="-127"/>
              </a:rPr>
              <a:t>그림 도구</a:t>
            </a:r>
            <a:r>
              <a:rPr lang="ko-KR" altLang="en-US" sz="1200" baseline="0" noProof="0" dirty="0">
                <a:ea typeface="Gulim" pitchFamily="34" charset="-127"/>
              </a:rPr>
              <a:t> 아래의 </a:t>
            </a:r>
            <a:r>
              <a:rPr lang="ko-KR" altLang="en-US" sz="1200" b="1" baseline="0" noProof="0" dirty="0">
                <a:ea typeface="Gulim" pitchFamily="34" charset="-127"/>
              </a:rPr>
              <a:t>서식</a:t>
            </a:r>
            <a:r>
              <a:rPr lang="ko-KR" altLang="en-US" sz="1200" baseline="0" noProof="0" dirty="0">
                <a:ea typeface="Gulim" pitchFamily="34" charset="-127"/>
              </a:rPr>
              <a:t> 탭에 있는 </a:t>
            </a:r>
            <a:r>
              <a:rPr lang="ko-KR" altLang="en-US" sz="1200" b="1" baseline="0" noProof="0" dirty="0">
                <a:ea typeface="Gulim" pitchFamily="34" charset="-127"/>
              </a:rPr>
              <a:t>그림 스타일</a:t>
            </a:r>
            <a:r>
              <a:rPr lang="ko-KR" altLang="en-US" sz="1200" baseline="0" noProof="0" dirty="0">
                <a:ea typeface="Gulim" pitchFamily="34" charset="-127"/>
              </a:rPr>
              <a:t> 그룹에서 </a:t>
            </a:r>
            <a:r>
              <a:rPr lang="ko-KR" altLang="en-US" sz="1200" b="1" baseline="0" noProof="0" dirty="0">
                <a:ea typeface="Gulim" pitchFamily="34" charset="-127"/>
              </a:rPr>
              <a:t>그림 효과</a:t>
            </a:r>
            <a:r>
              <a:rPr lang="ko-KR" altLang="en-US" sz="1200" baseline="0" noProof="0" dirty="0">
                <a:ea typeface="Gulim" pitchFamily="34" charset="-127"/>
              </a:rPr>
              <a:t>를 클릭하고 </a:t>
            </a:r>
            <a:r>
              <a:rPr lang="ko-KR" altLang="en-US" sz="1200" b="1" baseline="0" noProof="0" dirty="0">
                <a:ea typeface="Gulim" pitchFamily="34" charset="-127"/>
              </a:rPr>
              <a:t>반사</a:t>
            </a:r>
            <a:r>
              <a:rPr lang="ko-KR" altLang="en-US" sz="1200" baseline="0" noProof="0" dirty="0">
                <a:ea typeface="Gulim" pitchFamily="34" charset="-127"/>
              </a:rPr>
              <a:t>를 가리킨 다음 </a:t>
            </a:r>
            <a:r>
              <a:rPr lang="ko-KR" altLang="en-US" sz="1200" b="1" baseline="0" noProof="0" dirty="0">
                <a:ea typeface="Gulim" pitchFamily="34" charset="-127"/>
              </a:rPr>
              <a:t>반사 변형</a:t>
            </a:r>
            <a:r>
              <a:rPr lang="ko-KR" altLang="en-US" sz="1200" baseline="0" noProof="0" dirty="0">
                <a:ea typeface="Gulim" pitchFamily="34" charset="-127"/>
              </a:rPr>
              <a:t> 아래에서 </a:t>
            </a:r>
            <a:r>
              <a:rPr lang="en-US" altLang="ko-KR" sz="1200" b="1" baseline="0" noProof="0" dirty="0">
                <a:ea typeface="Gulim" pitchFamily="34" charset="-127"/>
              </a:rPr>
              <a:t>1/2 </a:t>
            </a:r>
            <a:r>
              <a:rPr lang="ko-KR" altLang="en-US" sz="1200" b="1" baseline="0" noProof="0" dirty="0">
                <a:ea typeface="Gulim" pitchFamily="34" charset="-127"/>
              </a:rPr>
              <a:t>반사</a:t>
            </a:r>
            <a:r>
              <a:rPr lang="en-US" altLang="ko-KR" sz="1200" b="1" baseline="0" noProof="0" dirty="0">
                <a:ea typeface="Gulim" pitchFamily="34" charset="-127"/>
              </a:rPr>
              <a:t>, </a:t>
            </a:r>
            <a:r>
              <a:rPr lang="ko-KR" altLang="en-US" sz="1200" b="1" baseline="0" noProof="0" dirty="0">
                <a:ea typeface="Gulim" pitchFamily="34" charset="-127"/>
              </a:rPr>
              <a:t>터치</a:t>
            </a:r>
            <a:r>
              <a:rPr lang="en-US" altLang="ko-KR" sz="1200" baseline="0" noProof="0" dirty="0">
                <a:ea typeface="Gulim" pitchFamily="34" charset="-127"/>
              </a:rPr>
              <a:t>(</a:t>
            </a:r>
            <a:r>
              <a:rPr lang="ko-KR" altLang="en-US" sz="1200" baseline="0" noProof="0" dirty="0">
                <a:ea typeface="Gulim" pitchFamily="34" charset="-127"/>
              </a:rPr>
              <a:t>첫 번째 행 왼쪽에서 두 번째 옵션</a:t>
            </a:r>
            <a:r>
              <a:rPr lang="en-US" altLang="ko-KR" sz="1200" baseline="0" noProof="0" dirty="0">
                <a:ea typeface="Gulim" pitchFamily="34" charset="-127"/>
              </a:rPr>
              <a:t>)</a:t>
            </a:r>
            <a:r>
              <a:rPr lang="ko-KR" altLang="en-US" sz="1200" baseline="0" noProof="0" dirty="0">
                <a:ea typeface="Gulim" pitchFamily="34" charset="-127"/>
              </a:rPr>
              <a:t>를 클릭합니다</a:t>
            </a:r>
            <a:r>
              <a:rPr lang="en-US" altLang="ko-KR" sz="1200" baseline="0" noProof="0" dirty="0">
                <a:ea typeface="Gulim" pitchFamily="34" charset="-127"/>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i="0" baseline="0" noProof="0" dirty="0">
                <a:ea typeface="Gulim" pitchFamily="34" charset="-127"/>
              </a:rPr>
              <a:t>삽입</a:t>
            </a:r>
            <a:r>
              <a:rPr lang="ko-KR" altLang="en-US" sz="1200" i="0" baseline="0" noProof="0" dirty="0">
                <a:ea typeface="Gulim" pitchFamily="34" charset="-127"/>
              </a:rPr>
              <a:t> 탭의 </a:t>
            </a:r>
            <a:r>
              <a:rPr lang="ko-KR" altLang="en-US" sz="1200" b="1" i="0" baseline="0" noProof="0" dirty="0">
                <a:ea typeface="Gulim" pitchFamily="34" charset="-127"/>
              </a:rPr>
              <a:t>텍스트</a:t>
            </a:r>
            <a:r>
              <a:rPr lang="ko-KR" altLang="en-US" sz="1200" i="0" baseline="0" noProof="0" dirty="0">
                <a:ea typeface="Gulim" pitchFamily="34" charset="-127"/>
              </a:rPr>
              <a:t> 그룹에서 </a:t>
            </a:r>
            <a:r>
              <a:rPr lang="ko-KR" altLang="en-US" sz="1200" b="1" i="0" baseline="0" noProof="0" dirty="0">
                <a:ea typeface="Gulim" pitchFamily="34" charset="-127"/>
              </a:rPr>
              <a:t>텍스트 상자</a:t>
            </a:r>
            <a:r>
              <a:rPr lang="ko-KR" altLang="en-US" sz="1200" i="0" baseline="0" noProof="0" dirty="0">
                <a:ea typeface="Gulim" pitchFamily="34" charset="-127"/>
              </a:rPr>
              <a:t>를 클릭하고 슬라이드에서 마우스를 끌어 텍스트 상자를 그립니다</a:t>
            </a:r>
            <a:r>
              <a:rPr lang="en-US" altLang="ko-KR" sz="1200" i="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i="0" baseline="0" noProof="0" dirty="0">
                <a:ea typeface="Gulim" pitchFamily="34" charset="-127"/>
              </a:rPr>
              <a:t>텍스트 상자에 텍스트를 입력하고 </a:t>
            </a:r>
            <a:r>
              <a:rPr lang="ko-KR" altLang="en-US" sz="1200" i="0" noProof="0" dirty="0">
                <a:ea typeface="Gulim" pitchFamily="34" charset="-127"/>
              </a:rPr>
              <a:t>선택한 다음 </a:t>
            </a:r>
            <a:r>
              <a:rPr lang="ko-KR" altLang="en-US" sz="1200" b="1" i="0" noProof="0" dirty="0">
                <a:ea typeface="Gulim" pitchFamily="34" charset="-127"/>
              </a:rPr>
              <a:t>홈</a:t>
            </a:r>
            <a:r>
              <a:rPr lang="ko-KR" altLang="en-US" sz="1200" i="0" baseline="0" noProof="0" dirty="0">
                <a:ea typeface="Gulim" pitchFamily="34" charset="-127"/>
              </a:rPr>
              <a:t> 탭의 </a:t>
            </a:r>
            <a:r>
              <a:rPr lang="ko-KR" altLang="en-US" sz="1200" b="1" i="0" baseline="0" noProof="0" dirty="0">
                <a:ea typeface="Gulim" pitchFamily="34" charset="-127"/>
              </a:rPr>
              <a:t>글꼴</a:t>
            </a:r>
            <a:r>
              <a:rPr lang="ko-KR" altLang="en-US" sz="1200" i="0" baseline="0" noProof="0" dirty="0">
                <a:ea typeface="Gulim" pitchFamily="34" charset="-127"/>
              </a:rPr>
              <a:t> 그룹에 있는 </a:t>
            </a:r>
            <a:r>
              <a:rPr lang="ko-KR" altLang="en-US" sz="1200" b="1" noProof="0" dirty="0">
                <a:ea typeface="Gulim" pitchFamily="34" charset="-127"/>
              </a:rPr>
              <a:t>글꼴</a:t>
            </a:r>
            <a:r>
              <a:rPr lang="ko-KR" altLang="en-US" sz="1200" i="0" baseline="0" noProof="0" dirty="0">
                <a:ea typeface="Gulim" pitchFamily="34" charset="-127"/>
              </a:rPr>
              <a:t> 목록에서 </a:t>
            </a:r>
            <a:r>
              <a:rPr lang="ko-KR" altLang="en-US" sz="1200" b="1" i="0" baseline="0" noProof="0" dirty="0">
                <a:ea typeface="Gulim" pitchFamily="34" charset="-127"/>
              </a:rPr>
              <a:t>굴림</a:t>
            </a:r>
            <a:r>
              <a:rPr lang="ko-KR" altLang="en-US" sz="1200" i="0" baseline="0" noProof="0" dirty="0">
                <a:ea typeface="Gulim" pitchFamily="34" charset="-127"/>
              </a:rPr>
              <a:t>을 선택하고 </a:t>
            </a:r>
            <a:r>
              <a:rPr lang="ko-KR" altLang="en-US" sz="1200" b="1" noProof="0" dirty="0">
                <a:ea typeface="Gulim" pitchFamily="34" charset="-127"/>
              </a:rPr>
              <a:t>글꼴 크기</a:t>
            </a:r>
            <a:r>
              <a:rPr lang="ko-KR" altLang="en-US" sz="1200" i="0" baseline="0" noProof="0" dirty="0">
                <a:ea typeface="Gulim" pitchFamily="34" charset="-127"/>
              </a:rPr>
              <a:t> 상자에 </a:t>
            </a:r>
            <a:r>
              <a:rPr lang="en-US" altLang="ko-KR" sz="1200" b="1" i="0" baseline="0" noProof="0" dirty="0">
                <a:ea typeface="Gulim" pitchFamily="34" charset="-127"/>
              </a:rPr>
              <a:t>42</a:t>
            </a:r>
            <a:r>
              <a:rPr lang="ko-KR" altLang="en-US" sz="1200" i="0" baseline="0" noProof="0" dirty="0">
                <a:ea typeface="Gulim" pitchFamily="34" charset="-127"/>
              </a:rPr>
              <a:t>를 입력합니다</a:t>
            </a:r>
            <a:r>
              <a:rPr lang="en-US" altLang="ko-KR" sz="1200" i="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i="0" baseline="0" noProof="0" dirty="0">
                <a:ea typeface="Gulim" pitchFamily="34" charset="-127"/>
              </a:rPr>
              <a:t>홈</a:t>
            </a:r>
            <a:r>
              <a:rPr lang="ko-KR" altLang="en-US" sz="1200" i="0" baseline="0" noProof="0" dirty="0">
                <a:ea typeface="Gulim" pitchFamily="34" charset="-127"/>
              </a:rPr>
              <a:t> 탭의 </a:t>
            </a:r>
            <a:r>
              <a:rPr lang="ko-KR" altLang="en-US" sz="1200" b="1" i="0" baseline="0" noProof="0" dirty="0">
                <a:ea typeface="Gulim" pitchFamily="34" charset="-127"/>
              </a:rPr>
              <a:t>단락</a:t>
            </a:r>
            <a:r>
              <a:rPr lang="ko-KR" altLang="en-US" sz="1200" i="0" baseline="0" noProof="0" dirty="0">
                <a:ea typeface="Gulim" pitchFamily="34" charset="-127"/>
              </a:rPr>
              <a:t> 그룹에서 </a:t>
            </a:r>
            <a:r>
              <a:rPr lang="ko-KR" altLang="en-US" sz="1200" b="1" i="0" baseline="0" noProof="0" dirty="0">
                <a:ea typeface="Gulim" pitchFamily="34" charset="-127"/>
              </a:rPr>
              <a:t>텍스트 오른쪽 맞춤</a:t>
            </a:r>
            <a:r>
              <a:rPr lang="ko-KR" altLang="en-US" sz="1200" i="0" baseline="0" noProof="0" dirty="0">
                <a:ea typeface="Gulim" pitchFamily="34" charset="-127"/>
              </a:rPr>
              <a:t>을 클릭하여 텍스트를 텍스트 상자 오른쪽에 맞춥니다</a:t>
            </a:r>
            <a:r>
              <a:rPr lang="en-US" altLang="ko-KR" sz="1200" i="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i="0" baseline="0" noProof="0" dirty="0">
                <a:ea typeface="Gulim" pitchFamily="34" charset="-127"/>
              </a:rPr>
              <a:t>텍스트 상자를 선택합니다</a:t>
            </a:r>
            <a:r>
              <a:rPr lang="en-US" altLang="ko-KR" sz="1200" i="0" baseline="0" noProof="0" dirty="0">
                <a:ea typeface="Gulim" pitchFamily="34" charset="-127"/>
              </a:rPr>
              <a:t>. </a:t>
            </a:r>
            <a:r>
              <a:rPr lang="ko-KR" altLang="en-US" sz="1200" b="1" i="0" baseline="0" noProof="0" dirty="0">
                <a:ea typeface="Gulim" pitchFamily="34" charset="-127"/>
              </a:rPr>
              <a:t>그리기 도구</a:t>
            </a:r>
            <a:r>
              <a:rPr lang="ko-KR" altLang="en-US" sz="1200" i="0" baseline="0" noProof="0" dirty="0">
                <a:ea typeface="Gulim" pitchFamily="34" charset="-127"/>
              </a:rPr>
              <a:t> 아래의 </a:t>
            </a:r>
            <a:r>
              <a:rPr lang="ko-KR" altLang="en-US" sz="1200" b="1" i="0" baseline="0" noProof="0" dirty="0">
                <a:ea typeface="Gulim" pitchFamily="34" charset="-127"/>
              </a:rPr>
              <a:t>서식</a:t>
            </a:r>
            <a:r>
              <a:rPr lang="ko-KR" altLang="en-US" sz="1200" i="0" baseline="0" noProof="0" dirty="0">
                <a:ea typeface="Gulim" pitchFamily="34" charset="-127"/>
              </a:rPr>
              <a:t> 탭에 있는 </a:t>
            </a:r>
            <a:r>
              <a:rPr lang="en-US" altLang="ko-KR" sz="1200" b="1" i="0" baseline="0" noProof="0" dirty="0">
                <a:ea typeface="Gulim" pitchFamily="34" charset="-127"/>
              </a:rPr>
              <a:t>WordArt </a:t>
            </a:r>
            <a:r>
              <a:rPr lang="ko-KR" altLang="en-US" sz="1200" b="1" i="0" baseline="0" noProof="0" dirty="0">
                <a:ea typeface="Gulim" pitchFamily="34" charset="-127"/>
              </a:rPr>
              <a:t>스타일</a:t>
            </a:r>
            <a:r>
              <a:rPr lang="ko-KR" altLang="en-US" sz="1200" i="0" baseline="0" noProof="0" dirty="0">
                <a:ea typeface="Gulim" pitchFamily="34" charset="-127"/>
              </a:rPr>
              <a:t> 그룹에서 </a:t>
            </a:r>
            <a:r>
              <a:rPr lang="ko-KR" altLang="en-US" sz="1200" b="1" i="0" baseline="0" noProof="0" dirty="0">
                <a:ea typeface="Gulim" pitchFamily="34" charset="-127"/>
              </a:rPr>
              <a:t>텍스트 효과</a:t>
            </a:r>
            <a:r>
              <a:rPr lang="ko-KR" altLang="en-US" sz="1200" i="0" baseline="0" noProof="0" dirty="0">
                <a:ea typeface="Gulim" pitchFamily="34" charset="-127"/>
              </a:rPr>
              <a:t>를 클릭하고 </a:t>
            </a:r>
            <a:r>
              <a:rPr lang="ko-KR" altLang="en-US" sz="1200" b="1" i="0" baseline="0" noProof="0" dirty="0">
                <a:ea typeface="Gulim" pitchFamily="34" charset="-127"/>
              </a:rPr>
              <a:t>반사</a:t>
            </a:r>
            <a:r>
              <a:rPr lang="ko-KR" altLang="en-US" sz="1200" i="0" baseline="0" noProof="0" dirty="0">
                <a:ea typeface="Gulim" pitchFamily="34" charset="-127"/>
              </a:rPr>
              <a:t>를 가리킨 다음 </a:t>
            </a:r>
            <a:r>
              <a:rPr lang="ko-KR" altLang="en-US" sz="1200" b="1" i="0" baseline="0" noProof="0" dirty="0">
                <a:ea typeface="Gulim" pitchFamily="34" charset="-127"/>
              </a:rPr>
              <a:t>반사 변형</a:t>
            </a:r>
            <a:r>
              <a:rPr lang="ko-KR" altLang="en-US" sz="1200" i="0" baseline="0" noProof="0" dirty="0">
                <a:ea typeface="Gulim" pitchFamily="34" charset="-127"/>
              </a:rPr>
              <a:t> 아래에서 </a:t>
            </a:r>
            <a:r>
              <a:rPr lang="en-US" altLang="ko-KR" sz="1200" b="1" i="0" baseline="0" noProof="0" dirty="0">
                <a:ea typeface="Gulim" pitchFamily="34" charset="-127"/>
              </a:rPr>
              <a:t>1/2 </a:t>
            </a:r>
            <a:r>
              <a:rPr lang="ko-KR" altLang="en-US" sz="1200" b="1" i="0" baseline="0" noProof="0" dirty="0">
                <a:ea typeface="Gulim" pitchFamily="34" charset="-127"/>
              </a:rPr>
              <a:t>반사</a:t>
            </a:r>
            <a:r>
              <a:rPr lang="en-US" altLang="ko-KR" sz="1200" b="1" i="0" baseline="0" noProof="0" dirty="0">
                <a:ea typeface="Gulim" pitchFamily="34" charset="-127"/>
              </a:rPr>
              <a:t>, </a:t>
            </a:r>
            <a:r>
              <a:rPr lang="ko-KR" altLang="en-US" sz="1200" b="1" i="0" baseline="0" noProof="0" dirty="0">
                <a:ea typeface="Gulim" pitchFamily="34" charset="-127"/>
              </a:rPr>
              <a:t>터치</a:t>
            </a:r>
            <a:r>
              <a:rPr lang="en-US" altLang="ko-KR" sz="1200" i="0" baseline="0" noProof="0" dirty="0">
                <a:ea typeface="Gulim" pitchFamily="34" charset="-127"/>
              </a:rPr>
              <a:t>(</a:t>
            </a:r>
            <a:r>
              <a:rPr lang="ko-KR" altLang="en-US" sz="1200" i="0" baseline="0" noProof="0" dirty="0">
                <a:ea typeface="Gulim" pitchFamily="34" charset="-127"/>
              </a:rPr>
              <a:t>첫 번째 행 왼쪽에서 두 번째 옵션</a:t>
            </a:r>
            <a:r>
              <a:rPr lang="en-US" altLang="ko-KR" sz="1200" i="0" baseline="0" noProof="0" dirty="0">
                <a:ea typeface="Gulim" pitchFamily="34" charset="-127"/>
              </a:rPr>
              <a:t>)</a:t>
            </a:r>
            <a:r>
              <a:rPr lang="ko-KR" altLang="en-US" sz="1200" i="0" baseline="0" noProof="0" dirty="0">
                <a:ea typeface="Gulim" pitchFamily="34" charset="-127"/>
              </a:rPr>
              <a:t>를 클릭합니다</a:t>
            </a:r>
            <a:r>
              <a:rPr lang="en-US" altLang="ko-KR" sz="1200" i="0" baseline="0" noProof="0" dirty="0">
                <a:ea typeface="Gulim" pitchFamily="34" charset="-127"/>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b="0" baseline="0" noProof="0" dirty="0">
                <a:ea typeface="Gulim" pitchFamily="34" charset="-127"/>
              </a:rPr>
              <a:t> </a:t>
            </a:r>
            <a:r>
              <a:rPr lang="ko-KR" altLang="en-US" sz="1200" b="1" i="0" baseline="0" noProof="0" dirty="0">
                <a:ea typeface="Gulim" pitchFamily="34" charset="-127"/>
              </a:rPr>
              <a:t>그리기 도구</a:t>
            </a:r>
            <a:r>
              <a:rPr lang="ko-KR" altLang="en-US" sz="1200" i="0" baseline="0" noProof="0" dirty="0">
                <a:ea typeface="Gulim" pitchFamily="34" charset="-127"/>
              </a:rPr>
              <a:t> 아래의 </a:t>
            </a:r>
            <a:r>
              <a:rPr lang="ko-KR" altLang="en-US" sz="1200" b="1" i="0" baseline="0" noProof="0" dirty="0">
                <a:ea typeface="Gulim" pitchFamily="34" charset="-127"/>
              </a:rPr>
              <a:t>서식</a:t>
            </a:r>
            <a:r>
              <a:rPr lang="ko-KR" altLang="en-US" sz="1200" i="0" baseline="0" noProof="0" dirty="0">
                <a:ea typeface="Gulim" pitchFamily="34" charset="-127"/>
              </a:rPr>
              <a:t> 탭에 있는 </a:t>
            </a:r>
            <a:r>
              <a:rPr lang="en-US" altLang="ko-KR" sz="1200" b="1" i="0" baseline="0" noProof="0" dirty="0">
                <a:ea typeface="Gulim" pitchFamily="34" charset="-127"/>
              </a:rPr>
              <a:t>WordArt </a:t>
            </a:r>
            <a:r>
              <a:rPr lang="ko-KR" altLang="en-US" sz="1200" b="1" i="0" baseline="0" noProof="0" dirty="0">
                <a:ea typeface="Gulim" pitchFamily="34" charset="-127"/>
              </a:rPr>
              <a:t>스타일</a:t>
            </a:r>
            <a:r>
              <a:rPr lang="ko-KR" altLang="en-US" sz="1200" i="0" baseline="0" noProof="0" dirty="0">
                <a:ea typeface="Gulim" pitchFamily="34" charset="-127"/>
              </a:rPr>
              <a:t> 그룹에서 </a:t>
            </a:r>
            <a:r>
              <a:rPr lang="ko-KR" altLang="en-US" sz="1200" b="1" i="0" baseline="0" noProof="0" dirty="0">
                <a:ea typeface="Gulim" pitchFamily="34" charset="-127"/>
              </a:rPr>
              <a:t>텍스트 효과 서식</a:t>
            </a:r>
            <a:r>
              <a:rPr lang="ko-KR" altLang="en-US" sz="1200" i="0" baseline="0" noProof="0" dirty="0">
                <a:ea typeface="Gulim" pitchFamily="34" charset="-127"/>
              </a:rPr>
              <a:t> 대화 상자 표시 아이콘을 클릭합니다</a:t>
            </a:r>
            <a:r>
              <a:rPr lang="en-US" altLang="ko-KR" sz="1200" i="0" baseline="0" noProof="0" dirty="0">
                <a:ea typeface="Gulim" pitchFamily="34" charset="-127"/>
              </a:rPr>
              <a:t>. </a:t>
            </a:r>
            <a:r>
              <a:rPr lang="ko-KR" altLang="en-US" sz="1200" b="1" i="0" baseline="0" noProof="0" dirty="0">
                <a:ea typeface="Gulim" pitchFamily="34" charset="-127"/>
              </a:rPr>
              <a:t>텍스트 효과 서식</a:t>
            </a:r>
            <a:r>
              <a:rPr lang="ko-KR" altLang="en-US" sz="1200" i="0" baseline="0" noProof="0" dirty="0">
                <a:ea typeface="Gulim" pitchFamily="34" charset="-127"/>
              </a:rPr>
              <a:t> 대화 상자의 왼쪽 창에서 </a:t>
            </a:r>
            <a:r>
              <a:rPr lang="ko-KR" altLang="en-US" sz="1200" b="1" i="0" baseline="0" noProof="0" dirty="0">
                <a:ea typeface="Gulim" pitchFamily="34" charset="-127"/>
              </a:rPr>
              <a:t>텍스트 채우기</a:t>
            </a:r>
            <a:r>
              <a:rPr lang="ko-KR" altLang="en-US" sz="1200" i="0" baseline="0" noProof="0" dirty="0">
                <a:ea typeface="Gulim" pitchFamily="34" charset="-127"/>
              </a:rPr>
              <a:t>를 클릭하고 </a:t>
            </a:r>
            <a:r>
              <a:rPr lang="ko-KR" altLang="en-US" sz="1200" b="1" i="0" baseline="0" noProof="0" dirty="0">
                <a:ea typeface="Gulim" pitchFamily="34" charset="-127"/>
              </a:rPr>
              <a:t>텍스트 채우기</a:t>
            </a:r>
            <a:r>
              <a:rPr lang="ko-KR" altLang="en-US" sz="1200" i="0" baseline="0" noProof="0" dirty="0">
                <a:ea typeface="Gulim" pitchFamily="34" charset="-127"/>
              </a:rPr>
              <a:t> 창에서 </a:t>
            </a:r>
            <a:r>
              <a:rPr lang="ko-KR" altLang="en-US" sz="1200" b="1" i="0" baseline="0" noProof="0" dirty="0">
                <a:ea typeface="Gulim" pitchFamily="34" charset="-127"/>
              </a:rPr>
              <a:t>단색 채우기</a:t>
            </a:r>
            <a:r>
              <a:rPr lang="ko-KR" altLang="en-US" sz="1200" i="0" baseline="0" noProof="0" dirty="0">
                <a:ea typeface="Gulim" pitchFamily="34" charset="-127"/>
              </a:rPr>
              <a:t>를 선택한 후에 다음을 실행합니다</a:t>
            </a:r>
            <a:r>
              <a:rPr lang="en-US" altLang="ko-KR" sz="1200" i="0" baseline="0" noProof="0" dirty="0">
                <a:ea typeface="Gulim" pitchFamily="34" charset="-127"/>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ko-KR" altLang="en-US" sz="1200" b="1" i="0" baseline="0" noProof="0" dirty="0">
                <a:ea typeface="Gulim" pitchFamily="34" charset="-127"/>
              </a:rPr>
              <a:t>색</a:t>
            </a:r>
            <a:r>
              <a:rPr lang="ko-KR" altLang="en-US" sz="1200" i="0" baseline="0" noProof="0" dirty="0">
                <a:ea typeface="Gulim" pitchFamily="34" charset="-127"/>
              </a:rPr>
              <a:t> 옆의 단추를 클릭한 다음 </a:t>
            </a:r>
            <a:r>
              <a:rPr lang="ko-KR" altLang="en-US" sz="1200" b="1" i="0" baseline="0" noProof="0" dirty="0">
                <a:ea typeface="Gulim" pitchFamily="34" charset="-127"/>
              </a:rPr>
              <a:t>테마 색</a:t>
            </a:r>
            <a:r>
              <a:rPr lang="ko-KR" altLang="en-US" sz="1200" i="0" baseline="0" noProof="0" dirty="0">
                <a:ea typeface="Gulim" pitchFamily="34" charset="-127"/>
              </a:rPr>
              <a:t> 아래에서 </a:t>
            </a:r>
            <a:r>
              <a:rPr lang="ko-KR" altLang="en-US" sz="1200" b="1" i="0" baseline="0" noProof="0" dirty="0">
                <a:ea typeface="Gulim" pitchFamily="34" charset="-127"/>
              </a:rPr>
              <a:t>흰색</a:t>
            </a:r>
            <a:r>
              <a:rPr lang="en-US" altLang="ko-KR" sz="1200" b="1" i="0" baseline="0" noProof="0" dirty="0">
                <a:ea typeface="Gulim" pitchFamily="34" charset="-127"/>
              </a:rPr>
              <a:t>, </a:t>
            </a:r>
            <a:r>
              <a:rPr lang="ko-KR" altLang="en-US" sz="1200" b="1" i="0" baseline="0" noProof="0" dirty="0">
                <a:ea typeface="Gulim" pitchFamily="34" charset="-127"/>
              </a:rPr>
              <a:t>배경 </a:t>
            </a:r>
            <a:r>
              <a:rPr lang="en-US" altLang="ko-KR" sz="1200" b="1" i="0" baseline="0" noProof="0" dirty="0">
                <a:ea typeface="Gulim" pitchFamily="34" charset="-127"/>
              </a:rPr>
              <a:t>1</a:t>
            </a:r>
            <a:r>
              <a:rPr lang="en-US" altLang="ko-KR" sz="1200" i="0" baseline="0" noProof="0" dirty="0">
                <a:ea typeface="Gulim" pitchFamily="34" charset="-127"/>
              </a:rPr>
              <a:t>(</a:t>
            </a:r>
            <a:r>
              <a:rPr lang="ko-KR" altLang="en-US" sz="1200" i="0" baseline="0" noProof="0" dirty="0">
                <a:ea typeface="Gulim" pitchFamily="34" charset="-127"/>
              </a:rPr>
              <a:t>첫 번째 행 왼쪽에서 첫 번째 옵션</a:t>
            </a:r>
            <a:r>
              <a:rPr lang="en-US" altLang="ko-KR" sz="1200" i="0" baseline="0" noProof="0" dirty="0">
                <a:ea typeface="Gulim" pitchFamily="34" charset="-127"/>
              </a:rPr>
              <a:t>)</a:t>
            </a:r>
            <a:r>
              <a:rPr lang="ko-KR" altLang="en-US" sz="1200" i="0" baseline="0" noProof="0" dirty="0">
                <a:ea typeface="Gulim" pitchFamily="34" charset="-127"/>
              </a:rPr>
              <a:t>을 클릭합니다</a:t>
            </a:r>
            <a:r>
              <a:rPr lang="en-US" altLang="ko-KR" sz="1200" i="0" baseline="0" noProof="0" dirty="0">
                <a:ea typeface="Gulim" pitchFamily="34" charset="-127"/>
              </a:rPr>
              <a:t>.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ko-KR" altLang="en-US" sz="1200" b="1" i="0" baseline="0" noProof="0" dirty="0">
                <a:ea typeface="Gulim" pitchFamily="34" charset="-127"/>
              </a:rPr>
              <a:t>투명도</a:t>
            </a:r>
            <a:r>
              <a:rPr lang="ko-KR" altLang="en-US" sz="1200" i="0" baseline="0" noProof="0" dirty="0">
                <a:ea typeface="Gulim" pitchFamily="34" charset="-127"/>
              </a:rPr>
              <a:t> 상자에 </a:t>
            </a:r>
            <a:r>
              <a:rPr lang="en-US" altLang="ko-KR" sz="1200" b="1" i="0" baseline="0" noProof="0" dirty="0">
                <a:ea typeface="Gulim" pitchFamily="34" charset="-127"/>
              </a:rPr>
              <a:t>12%</a:t>
            </a:r>
            <a:r>
              <a:rPr lang="ko-KR" altLang="en-US" sz="1200" i="0" baseline="0" noProof="0" dirty="0">
                <a:ea typeface="Gulim" pitchFamily="34" charset="-127"/>
              </a:rPr>
              <a:t>를 입력합니다</a:t>
            </a:r>
            <a:r>
              <a:rPr lang="en-US" altLang="ko-KR" sz="1200" i="0" baseline="0" noProof="0" dirty="0">
                <a:ea typeface="Gulim" pitchFamily="34" charset="-127"/>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ko-KR" altLang="en-US" sz="1200" noProof="0" dirty="0">
                <a:ea typeface="Gulim" pitchFamily="34" charset="-127"/>
              </a:rPr>
              <a:t>슬라이드에서 텍스트 상자를 그림 위로 끌어 필요한 대로 배치합니다</a:t>
            </a:r>
            <a:r>
              <a:rPr lang="en-US" altLang="ko-KR" sz="1200" noProof="0" dirty="0">
                <a:ea typeface="Gulim" pitchFamily="34" charset="-127"/>
              </a:rPr>
              <a:t>. </a:t>
            </a:r>
          </a:p>
          <a:p>
            <a:endParaRPr lang="en-US" altLang="ko-KR" sz="1200" noProof="0" dirty="0">
              <a:ea typeface="Gulim" pitchFamily="34" charset="-127"/>
            </a:endParaRPr>
          </a:p>
          <a:p>
            <a:endParaRPr lang="en-US" altLang="ko-KR" sz="1200" noProof="0" dirty="0">
              <a:ea typeface="Gulim" pitchFamily="34" charset="-127"/>
            </a:endParaRPr>
          </a:p>
          <a:p>
            <a:r>
              <a:rPr lang="ko-KR" altLang="en-US" sz="1200" kern="1200" noProof="0" dirty="0">
                <a:solidFill>
                  <a:schemeClr val="tx1"/>
                </a:solidFill>
                <a:latin typeface="+mn-lt"/>
                <a:ea typeface="Gulim" pitchFamily="34" charset="-127"/>
                <a:cs typeface="+mn-cs"/>
              </a:rPr>
              <a:t>이 슬라이드의 배경을 재현하려면 다음을 실행합니다</a:t>
            </a:r>
            <a:r>
              <a:rPr lang="en-US" altLang="ko-KR" sz="1200" kern="1200" noProof="0" dirty="0">
                <a:solidFill>
                  <a:schemeClr val="tx1"/>
                </a:solidFill>
                <a:latin typeface="+mn-lt"/>
                <a:ea typeface="Gulim" pitchFamily="34" charset="-127"/>
                <a:cs typeface="+mn-cs"/>
              </a:rPr>
              <a:t>. </a:t>
            </a:r>
          </a:p>
          <a:p>
            <a:pPr marL="228600" lvl="0" indent="-228600">
              <a:buFont typeface="+mj-lt"/>
              <a:buAutoNum type="arabicPeriod"/>
            </a:pPr>
            <a:r>
              <a:rPr lang="ko-KR" altLang="en-US" sz="1200" kern="1200" noProof="0" dirty="0">
                <a:solidFill>
                  <a:schemeClr val="tx1"/>
                </a:solidFill>
                <a:latin typeface="+mn-lt"/>
                <a:ea typeface="Gulim" pitchFamily="34" charset="-127"/>
                <a:cs typeface="+mn-cs"/>
              </a:rPr>
              <a:t>슬라이드 배경 영역을 마우스 오른쪽 단추로 클릭한 다음 </a:t>
            </a:r>
            <a:r>
              <a:rPr lang="ko-KR" altLang="en-US" sz="1200" b="1" kern="1200" noProof="0" dirty="0">
                <a:solidFill>
                  <a:schemeClr val="tx1"/>
                </a:solidFill>
                <a:latin typeface="+mn-lt"/>
                <a:ea typeface="Gulim" pitchFamily="34" charset="-127"/>
                <a:cs typeface="+mn-cs"/>
              </a:rPr>
              <a:t>배경 서식</a:t>
            </a:r>
            <a:r>
              <a:rPr lang="ko-KR" altLang="en-US" sz="1200" kern="1200" noProof="0" dirty="0">
                <a:solidFill>
                  <a:schemeClr val="tx1"/>
                </a:solidFill>
                <a:latin typeface="+mn-lt"/>
                <a:ea typeface="Gulim" pitchFamily="34" charset="-127"/>
                <a:cs typeface="+mn-cs"/>
              </a:rPr>
              <a:t>을 클릭합니다</a:t>
            </a:r>
            <a:r>
              <a:rPr lang="en-US" altLang="ko-KR" sz="1200" kern="1200" noProof="0" dirty="0">
                <a:solidFill>
                  <a:schemeClr val="tx1"/>
                </a:solidFill>
                <a:latin typeface="+mn-lt"/>
                <a:ea typeface="Gulim" pitchFamily="34" charset="-127"/>
                <a:cs typeface="+mn-cs"/>
              </a:rPr>
              <a:t>. </a:t>
            </a:r>
            <a:r>
              <a:rPr lang="ko-KR" altLang="en-US" sz="1200" b="1" kern="1200" noProof="0" dirty="0">
                <a:solidFill>
                  <a:schemeClr val="tx1"/>
                </a:solidFill>
                <a:latin typeface="+mn-lt"/>
                <a:ea typeface="Gulim" pitchFamily="34" charset="-127"/>
                <a:cs typeface="+mn-cs"/>
              </a:rPr>
              <a:t>배경 서식</a:t>
            </a:r>
            <a:r>
              <a:rPr lang="ko-KR" altLang="en-US" sz="1200" kern="1200" noProof="0" dirty="0">
                <a:solidFill>
                  <a:schemeClr val="tx1"/>
                </a:solidFill>
                <a:latin typeface="+mn-lt"/>
                <a:ea typeface="Gulim" pitchFamily="34" charset="-127"/>
                <a:cs typeface="+mn-cs"/>
              </a:rPr>
              <a:t> 대화 상자의 왼쪽 창에서 </a:t>
            </a:r>
            <a:r>
              <a:rPr lang="ko-KR" altLang="en-US" sz="1200" b="1" kern="1200" noProof="0" dirty="0">
                <a:solidFill>
                  <a:schemeClr val="tx1"/>
                </a:solidFill>
                <a:latin typeface="+mn-lt"/>
                <a:ea typeface="Gulim" pitchFamily="34" charset="-127"/>
                <a:cs typeface="+mn-cs"/>
              </a:rPr>
              <a:t>채우기</a:t>
            </a:r>
            <a:r>
              <a:rPr lang="ko-KR" altLang="en-US" sz="1200" kern="1200" noProof="0" dirty="0">
                <a:solidFill>
                  <a:schemeClr val="tx1"/>
                </a:solidFill>
                <a:latin typeface="+mn-lt"/>
                <a:ea typeface="Gulim" pitchFamily="34" charset="-127"/>
                <a:cs typeface="+mn-cs"/>
              </a:rPr>
              <a:t>를 클릭하고 </a:t>
            </a:r>
            <a:r>
              <a:rPr lang="ko-KR" altLang="en-US" sz="1200" b="1" kern="1200" noProof="0" dirty="0">
                <a:solidFill>
                  <a:schemeClr val="tx1"/>
                </a:solidFill>
                <a:latin typeface="+mn-lt"/>
                <a:ea typeface="Gulim" pitchFamily="34" charset="-127"/>
                <a:cs typeface="+mn-cs"/>
              </a:rPr>
              <a:t>채우기</a:t>
            </a:r>
            <a:r>
              <a:rPr lang="ko-KR" altLang="en-US" sz="1200" kern="1200" noProof="0" dirty="0">
                <a:solidFill>
                  <a:schemeClr val="tx1"/>
                </a:solidFill>
                <a:latin typeface="+mn-lt"/>
                <a:ea typeface="Gulim" pitchFamily="34" charset="-127"/>
                <a:cs typeface="+mn-cs"/>
              </a:rPr>
              <a:t> 창에서 </a:t>
            </a:r>
            <a:r>
              <a:rPr lang="ko-KR" altLang="en-US" sz="1200" b="1" kern="1200" noProof="0" dirty="0">
                <a:solidFill>
                  <a:schemeClr val="tx1"/>
                </a:solidFill>
                <a:latin typeface="+mn-lt"/>
                <a:ea typeface="Gulim" pitchFamily="34" charset="-127"/>
                <a:cs typeface="+mn-cs"/>
              </a:rPr>
              <a:t>그라데이션 채우기</a:t>
            </a:r>
            <a:r>
              <a:rPr lang="ko-KR" altLang="en-US" sz="1200" kern="1200" noProof="0" dirty="0">
                <a:solidFill>
                  <a:schemeClr val="tx1"/>
                </a:solidFill>
                <a:latin typeface="+mn-lt"/>
                <a:ea typeface="Gulim" pitchFamily="34" charset="-127"/>
                <a:cs typeface="+mn-cs"/>
              </a:rPr>
              <a:t>를 선택한 후에 다음을 실행합니다</a:t>
            </a:r>
            <a:r>
              <a:rPr lang="en-US" altLang="ko-KR" sz="1200" kern="1200" noProof="0" dirty="0">
                <a:solidFill>
                  <a:schemeClr val="tx1"/>
                </a:solidFill>
                <a:latin typeface="+mn-lt"/>
                <a:ea typeface="Gulim" pitchFamily="34" charset="-127"/>
                <a:cs typeface="+mn-cs"/>
              </a:rPr>
              <a:t>.</a:t>
            </a:r>
          </a:p>
          <a:p>
            <a:pPr marL="685800" lvl="1" indent="-228600">
              <a:buFont typeface="Arial" pitchFamily="34" charset="0"/>
              <a:buChar char="•"/>
            </a:pPr>
            <a:r>
              <a:rPr lang="ko-KR" altLang="en-US" sz="1200" b="1" kern="1200" noProof="0" dirty="0">
                <a:solidFill>
                  <a:schemeClr val="tx1"/>
                </a:solidFill>
                <a:latin typeface="+mn-lt"/>
                <a:ea typeface="Gulim" pitchFamily="34" charset="-127"/>
                <a:cs typeface="+mn-cs"/>
              </a:rPr>
              <a:t>종류</a:t>
            </a:r>
            <a:r>
              <a:rPr lang="ko-KR" altLang="en-US" sz="1200" kern="1200" noProof="0" dirty="0">
                <a:solidFill>
                  <a:schemeClr val="tx1"/>
                </a:solidFill>
                <a:latin typeface="+mn-lt"/>
                <a:ea typeface="Gulim" pitchFamily="34" charset="-127"/>
                <a:cs typeface="+mn-cs"/>
              </a:rPr>
              <a:t> 목록에서 </a:t>
            </a:r>
            <a:r>
              <a:rPr lang="ko-KR" altLang="en-US" sz="1200" b="1" kern="1200" noProof="0" dirty="0">
                <a:solidFill>
                  <a:schemeClr val="tx1"/>
                </a:solidFill>
                <a:latin typeface="+mn-lt"/>
                <a:ea typeface="Gulim" pitchFamily="34" charset="-127"/>
                <a:cs typeface="+mn-cs"/>
              </a:rPr>
              <a:t>방사형</a:t>
            </a:r>
            <a:r>
              <a:rPr lang="ko-KR" altLang="en-US" sz="1200" kern="1200" noProof="0" dirty="0">
                <a:solidFill>
                  <a:schemeClr val="tx1"/>
                </a:solidFill>
                <a:latin typeface="+mn-lt"/>
                <a:ea typeface="Gulim" pitchFamily="34" charset="-127"/>
                <a:cs typeface="+mn-cs"/>
              </a:rPr>
              <a:t>을 선택합니다</a:t>
            </a:r>
            <a:r>
              <a:rPr lang="en-US" altLang="ko-KR" sz="1200" kern="1200" noProof="0" dirty="0">
                <a:solidFill>
                  <a:schemeClr val="tx1"/>
                </a:solidFill>
                <a:latin typeface="+mn-lt"/>
                <a:ea typeface="Gulim" pitchFamily="34" charset="-127"/>
                <a:cs typeface="+mn-cs"/>
              </a:rPr>
              <a:t>.</a:t>
            </a:r>
          </a:p>
          <a:p>
            <a:pPr marL="685800" lvl="1" indent="-228600">
              <a:buFont typeface="Arial" pitchFamily="34" charset="0"/>
              <a:buChar char="•"/>
            </a:pPr>
            <a:r>
              <a:rPr lang="ko-KR" altLang="en-US" sz="1200" b="1" kern="1200" noProof="0" dirty="0">
                <a:solidFill>
                  <a:schemeClr val="tx1"/>
                </a:solidFill>
                <a:latin typeface="+mn-lt"/>
                <a:ea typeface="Gulim" pitchFamily="34" charset="-127"/>
                <a:cs typeface="+mn-cs"/>
              </a:rPr>
              <a:t>방향</a:t>
            </a:r>
            <a:r>
              <a:rPr lang="ko-KR" altLang="en-US" sz="1200" kern="1200" noProof="0" dirty="0">
                <a:solidFill>
                  <a:schemeClr val="tx1"/>
                </a:solidFill>
                <a:latin typeface="+mn-lt"/>
                <a:ea typeface="Gulim" pitchFamily="34" charset="-127"/>
                <a:cs typeface="+mn-cs"/>
              </a:rPr>
              <a:t> 옆의 단추를 클릭한 다음 </a:t>
            </a:r>
            <a:r>
              <a:rPr lang="ko-KR" altLang="en-US" sz="1200" b="1" kern="1200" noProof="0" dirty="0">
                <a:solidFill>
                  <a:schemeClr val="tx1"/>
                </a:solidFill>
                <a:latin typeface="+mn-lt"/>
                <a:ea typeface="Gulim" pitchFamily="34" charset="-127"/>
                <a:cs typeface="+mn-cs"/>
              </a:rPr>
              <a:t>가운데에서</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왼쪽에서 세 번째 옵션</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를 클릭합니다</a:t>
            </a:r>
            <a:r>
              <a:rPr lang="en-US" altLang="ko-KR" sz="1200" b="0" kern="1200" noProof="0" dirty="0">
                <a:solidFill>
                  <a:schemeClr val="tx1"/>
                </a:solidFill>
                <a:latin typeface="+mn-lt"/>
                <a:ea typeface="Gulim" pitchFamily="34" charset="-127"/>
                <a:cs typeface="+mn-cs"/>
              </a:rPr>
              <a:t>.</a:t>
            </a:r>
            <a:endParaRPr lang="ko-KR" altLang="en-US" sz="1200" b="1" kern="1200" noProof="0" dirty="0">
              <a:solidFill>
                <a:schemeClr val="tx1"/>
              </a:solidFill>
              <a:latin typeface="+mn-lt"/>
              <a:ea typeface="Gulim" pitchFamily="34" charset="-127"/>
              <a:cs typeface="+mn-cs"/>
            </a:endParaRPr>
          </a:p>
          <a:p>
            <a:pPr marL="685800" lvl="1" indent="-228600">
              <a:buFont typeface="Arial" pitchFamily="34" charset="0"/>
              <a:buChar char="•"/>
            </a:pPr>
            <a:r>
              <a:rPr lang="ko-KR" altLang="en-US" sz="1200" kern="1200" noProof="0" dirty="0">
                <a:solidFill>
                  <a:schemeClr val="tx1"/>
                </a:solidFill>
                <a:latin typeface="+mn-lt"/>
                <a:ea typeface="Gulim" pitchFamily="34" charset="-127"/>
                <a:cs typeface="+mn-cs"/>
              </a:rPr>
              <a:t>슬라이더에 중지점이 두 개 나타날 때까지 </a:t>
            </a:r>
            <a:r>
              <a:rPr lang="ko-KR" altLang="en-US" sz="1200" b="1" kern="1200" noProof="0" dirty="0">
                <a:solidFill>
                  <a:schemeClr val="tx1"/>
                </a:solidFill>
                <a:latin typeface="+mn-lt"/>
                <a:ea typeface="Gulim" pitchFamily="34" charset="-127"/>
                <a:cs typeface="+mn-cs"/>
              </a:rPr>
              <a:t>그라데이션 중지점</a:t>
            </a:r>
            <a:r>
              <a:rPr lang="ko-KR" altLang="en-US" sz="1200" kern="1200" noProof="0" dirty="0">
                <a:solidFill>
                  <a:schemeClr val="tx1"/>
                </a:solidFill>
                <a:latin typeface="+mn-lt"/>
                <a:ea typeface="Gulim" pitchFamily="34" charset="-127"/>
                <a:cs typeface="+mn-cs"/>
              </a:rPr>
              <a:t>에서 </a:t>
            </a:r>
            <a:r>
              <a:rPr lang="ko-KR" altLang="en-US" sz="1200" b="1" kern="1200" noProof="0" dirty="0">
                <a:solidFill>
                  <a:schemeClr val="tx1"/>
                </a:solidFill>
                <a:latin typeface="+mn-lt"/>
                <a:ea typeface="Gulim" pitchFamily="34" charset="-127"/>
                <a:cs typeface="+mn-cs"/>
              </a:rPr>
              <a:t>추가</a:t>
            </a:r>
            <a:r>
              <a:rPr lang="ko-KR" altLang="en-US" sz="1200" b="0" kern="1200" noProof="0" dirty="0">
                <a:solidFill>
                  <a:schemeClr val="tx1"/>
                </a:solidFill>
                <a:latin typeface="+mn-lt"/>
                <a:ea typeface="Gulim" pitchFamily="34" charset="-127"/>
                <a:cs typeface="+mn-cs"/>
              </a:rPr>
              <a:t> 또는 </a:t>
            </a:r>
            <a:r>
              <a:rPr lang="ko-KR" altLang="en-US" sz="1200" b="1" kern="1200" noProof="0" dirty="0">
                <a:solidFill>
                  <a:schemeClr val="tx1"/>
                </a:solidFill>
                <a:latin typeface="+mn-lt"/>
                <a:ea typeface="Gulim" pitchFamily="34" charset="-127"/>
                <a:cs typeface="+mn-cs"/>
              </a:rPr>
              <a:t>제거</a:t>
            </a:r>
            <a:r>
              <a:rPr lang="ko-KR" altLang="en-US" sz="1200" kern="1200" noProof="0" dirty="0">
                <a:solidFill>
                  <a:schemeClr val="tx1"/>
                </a:solidFill>
                <a:latin typeface="+mn-lt"/>
                <a:ea typeface="Gulim" pitchFamily="34" charset="-127"/>
                <a:cs typeface="+mn-cs"/>
              </a:rPr>
              <a:t>를 </a:t>
            </a:r>
            <a:r>
              <a:rPr lang="ko-KR" altLang="en-US" sz="1200" kern="1200" baseline="0" noProof="0" dirty="0">
                <a:solidFill>
                  <a:schemeClr val="tx1"/>
                </a:solidFill>
                <a:latin typeface="+mn-lt"/>
                <a:ea typeface="Gulim" pitchFamily="34" charset="-127"/>
                <a:cs typeface="+mn-cs"/>
              </a:rPr>
              <a:t>클릭합니다</a:t>
            </a:r>
            <a:r>
              <a:rPr lang="en-US" altLang="ko-KR" sz="1200" kern="1200" baseline="0" noProof="0" dirty="0">
                <a:solidFill>
                  <a:schemeClr val="tx1"/>
                </a:solidFill>
                <a:latin typeface="+mn-lt"/>
                <a:ea typeface="Gulim" pitchFamily="34" charset="-127"/>
                <a:cs typeface="+mn-cs"/>
              </a:rPr>
              <a:t>.</a:t>
            </a:r>
          </a:p>
          <a:p>
            <a:pPr marL="228600" lvl="0" indent="-228600">
              <a:buFont typeface="+mj-lt"/>
              <a:buAutoNum type="arabicPeriod"/>
            </a:pPr>
            <a:r>
              <a:rPr lang="ko-KR" altLang="en-US" sz="1200" kern="1200" noProof="0" dirty="0">
                <a:solidFill>
                  <a:schemeClr val="tx1"/>
                </a:solidFill>
                <a:latin typeface="+mn-lt"/>
                <a:ea typeface="Gulim" pitchFamily="34" charset="-127"/>
                <a:cs typeface="+mn-cs"/>
              </a:rPr>
              <a:t>또한 </a:t>
            </a:r>
            <a:r>
              <a:rPr lang="ko-KR" altLang="en-US" sz="1200" b="1" kern="1200" noProof="0" dirty="0">
                <a:solidFill>
                  <a:schemeClr val="tx1"/>
                </a:solidFill>
                <a:latin typeface="+mn-lt"/>
                <a:ea typeface="Gulim" pitchFamily="34" charset="-127"/>
                <a:cs typeface="+mn-cs"/>
              </a:rPr>
              <a:t>그라데이션 중지점</a:t>
            </a:r>
            <a:r>
              <a:rPr lang="ko-KR" altLang="en-US" sz="1200" kern="1200" noProof="0" dirty="0">
                <a:solidFill>
                  <a:schemeClr val="tx1"/>
                </a:solidFill>
                <a:latin typeface="+mn-lt"/>
                <a:ea typeface="Gulim" pitchFamily="34" charset="-127"/>
                <a:cs typeface="+mn-cs"/>
              </a:rPr>
              <a:t> 아래에서 앞서 추가한 그라데이션 중지점을 다음과 같이 사용자 지정합니다</a:t>
            </a:r>
            <a:r>
              <a:rPr lang="en-US" altLang="ko-KR" sz="1200" kern="1200" noProof="0" dirty="0">
                <a:solidFill>
                  <a:schemeClr val="tx1"/>
                </a:solidFill>
                <a:latin typeface="+mn-lt"/>
                <a:ea typeface="Gulim" pitchFamily="34" charset="-127"/>
                <a:cs typeface="+mn-cs"/>
              </a:rPr>
              <a:t>.</a:t>
            </a:r>
          </a:p>
          <a:p>
            <a:pPr marL="685800" lvl="1" indent="-228600">
              <a:buFont typeface="Arial" pitchFamily="34" charset="0"/>
              <a:buChar char="•"/>
            </a:pPr>
            <a:r>
              <a:rPr lang="ko-KR" altLang="en-US" sz="1200" kern="1200" noProof="0" dirty="0">
                <a:solidFill>
                  <a:schemeClr val="tx1"/>
                </a:solidFill>
                <a:latin typeface="+mn-lt"/>
                <a:ea typeface="Gulim" pitchFamily="34" charset="-127"/>
                <a:cs typeface="+mn-cs"/>
              </a:rPr>
              <a:t>목록에서 </a:t>
            </a:r>
            <a:r>
              <a:rPr lang="ko-KR" altLang="en-US" sz="1200" b="1" kern="1200" noProof="0" dirty="0">
                <a:solidFill>
                  <a:schemeClr val="tx1"/>
                </a:solidFill>
                <a:latin typeface="+mn-lt"/>
                <a:ea typeface="Gulim" pitchFamily="34" charset="-127"/>
                <a:cs typeface="+mn-cs"/>
              </a:rPr>
              <a:t>중지점 </a:t>
            </a:r>
            <a:r>
              <a:rPr lang="en-US" altLang="ko-KR" sz="1200" b="1" kern="1200" noProof="0" dirty="0">
                <a:solidFill>
                  <a:schemeClr val="tx1"/>
                </a:solidFill>
                <a:latin typeface="+mn-lt"/>
                <a:ea typeface="Gulim" pitchFamily="34" charset="-127"/>
                <a:cs typeface="+mn-cs"/>
              </a:rPr>
              <a:t>1</a:t>
            </a:r>
            <a:r>
              <a:rPr lang="ko-KR" altLang="en-US" sz="1200" kern="1200" noProof="0" dirty="0">
                <a:solidFill>
                  <a:schemeClr val="tx1"/>
                </a:solidFill>
                <a:latin typeface="+mn-lt"/>
                <a:ea typeface="Gulim" pitchFamily="34" charset="-127"/>
                <a:cs typeface="+mn-cs"/>
              </a:rPr>
              <a:t>을 선택하고 다음을 실행합니다</a:t>
            </a:r>
            <a:r>
              <a:rPr lang="en-US" altLang="ko-KR" sz="1200" kern="1200" noProof="0" dirty="0">
                <a:solidFill>
                  <a:schemeClr val="tx1"/>
                </a:solidFill>
                <a:latin typeface="+mn-lt"/>
                <a:ea typeface="Gulim" pitchFamily="34" charset="-127"/>
                <a:cs typeface="+mn-cs"/>
              </a:rPr>
              <a:t>.</a:t>
            </a:r>
          </a:p>
          <a:p>
            <a:pPr marL="1143000" lvl="2" indent="-228600">
              <a:buFont typeface="Arial" pitchFamily="34" charset="0"/>
              <a:buChar char="•"/>
            </a:pPr>
            <a:r>
              <a:rPr lang="ko-KR" altLang="en-US" sz="1200" b="1" kern="1200" noProof="0" dirty="0">
                <a:solidFill>
                  <a:schemeClr val="tx1"/>
                </a:solidFill>
                <a:latin typeface="+mn-lt"/>
                <a:ea typeface="Gulim" pitchFamily="34" charset="-127"/>
                <a:cs typeface="+mn-cs"/>
              </a:rPr>
              <a:t>중지점 위치</a:t>
            </a:r>
            <a:r>
              <a:rPr lang="ko-KR" altLang="en-US" sz="1200" kern="1200" noProof="0" dirty="0">
                <a:solidFill>
                  <a:schemeClr val="tx1"/>
                </a:solidFill>
                <a:latin typeface="+mn-lt"/>
                <a:ea typeface="Gulim" pitchFamily="34" charset="-127"/>
                <a:cs typeface="+mn-cs"/>
              </a:rPr>
              <a:t> 상자에 </a:t>
            </a:r>
            <a:r>
              <a:rPr lang="en-US" altLang="ko-KR" sz="1200" b="1" kern="1200" noProof="0" dirty="0">
                <a:solidFill>
                  <a:schemeClr val="tx1"/>
                </a:solidFill>
                <a:latin typeface="+mn-lt"/>
                <a:ea typeface="Gulim" pitchFamily="34" charset="-127"/>
                <a:cs typeface="+mn-cs"/>
              </a:rPr>
              <a:t>10%</a:t>
            </a:r>
            <a:r>
              <a:rPr lang="ko-KR" altLang="en-US" sz="1200" kern="1200" noProof="0" dirty="0">
                <a:solidFill>
                  <a:schemeClr val="tx1"/>
                </a:solidFill>
                <a:latin typeface="+mn-lt"/>
                <a:ea typeface="Gulim" pitchFamily="34" charset="-127"/>
                <a:cs typeface="+mn-cs"/>
              </a:rPr>
              <a:t>를 입력합니다</a:t>
            </a:r>
            <a:r>
              <a:rPr lang="en-US" altLang="ko-KR" sz="1200" kern="1200" noProof="0" dirty="0">
                <a:solidFill>
                  <a:schemeClr val="tx1"/>
                </a:solidFill>
                <a:latin typeface="+mn-lt"/>
                <a:ea typeface="Gulim" pitchFamily="34" charset="-127"/>
                <a:cs typeface="+mn-cs"/>
              </a:rPr>
              <a:t>.</a:t>
            </a:r>
          </a:p>
          <a:p>
            <a:pPr marL="1143000" lvl="2" indent="-228600">
              <a:buFont typeface="Arial" pitchFamily="34" charset="0"/>
              <a:buChar char="•"/>
            </a:pPr>
            <a:r>
              <a:rPr lang="ko-KR" altLang="en-US" sz="1200" b="1" kern="1200" noProof="0" dirty="0">
                <a:solidFill>
                  <a:schemeClr val="tx1"/>
                </a:solidFill>
                <a:latin typeface="+mn-lt"/>
                <a:ea typeface="Gulim" pitchFamily="34" charset="-127"/>
                <a:cs typeface="+mn-cs"/>
              </a:rPr>
              <a:t>색</a:t>
            </a:r>
            <a:r>
              <a:rPr lang="ko-KR" altLang="en-US" sz="1200" kern="1200" noProof="0" dirty="0">
                <a:solidFill>
                  <a:schemeClr val="tx1"/>
                </a:solidFill>
                <a:latin typeface="+mn-lt"/>
                <a:ea typeface="Gulim" pitchFamily="34" charset="-127"/>
                <a:cs typeface="+mn-cs"/>
              </a:rPr>
              <a:t> 옆의 단추를 클릭한 다음 </a:t>
            </a:r>
            <a:r>
              <a:rPr lang="ko-KR" altLang="en-US" sz="1200" b="1" kern="1200" noProof="0" dirty="0">
                <a:solidFill>
                  <a:schemeClr val="tx1"/>
                </a:solidFill>
                <a:latin typeface="+mn-lt"/>
                <a:ea typeface="Gulim" pitchFamily="34" charset="-127"/>
                <a:cs typeface="+mn-cs"/>
              </a:rPr>
              <a:t>테마 색</a:t>
            </a:r>
            <a:r>
              <a:rPr lang="ko-KR" altLang="en-US" sz="1200" kern="1200" noProof="0" dirty="0">
                <a:solidFill>
                  <a:schemeClr val="tx1"/>
                </a:solidFill>
                <a:latin typeface="+mn-lt"/>
                <a:ea typeface="Gulim" pitchFamily="34" charset="-127"/>
                <a:cs typeface="+mn-cs"/>
              </a:rPr>
              <a:t> 아래에서 </a:t>
            </a:r>
            <a:r>
              <a:rPr lang="ko-KR" altLang="en-US" sz="1200" b="1" kern="1200" noProof="0" dirty="0">
                <a:solidFill>
                  <a:schemeClr val="tx1"/>
                </a:solidFill>
                <a:latin typeface="+mn-lt"/>
                <a:ea typeface="Gulim" pitchFamily="34" charset="-127"/>
                <a:cs typeface="+mn-cs"/>
              </a:rPr>
              <a:t>흰색</a:t>
            </a:r>
            <a:r>
              <a:rPr lang="en-US" altLang="ko-KR" sz="1200" b="1" kern="1200" noProof="0" dirty="0">
                <a:solidFill>
                  <a:schemeClr val="tx1"/>
                </a:solidFill>
                <a:latin typeface="+mn-lt"/>
                <a:ea typeface="Gulim" pitchFamily="34" charset="-127"/>
                <a:cs typeface="+mn-cs"/>
              </a:rPr>
              <a:t>, </a:t>
            </a:r>
            <a:r>
              <a:rPr lang="ko-KR" altLang="en-US" sz="1200" b="1" kern="1200" noProof="0" dirty="0">
                <a:solidFill>
                  <a:schemeClr val="tx1"/>
                </a:solidFill>
                <a:latin typeface="+mn-lt"/>
                <a:ea typeface="Gulim" pitchFamily="34" charset="-127"/>
                <a:cs typeface="+mn-cs"/>
              </a:rPr>
              <a:t>배경 </a:t>
            </a:r>
            <a:r>
              <a:rPr lang="en-US" altLang="ko-KR" sz="1200" b="1" kern="1200" noProof="0" dirty="0">
                <a:solidFill>
                  <a:schemeClr val="tx1"/>
                </a:solidFill>
                <a:latin typeface="+mn-lt"/>
                <a:ea typeface="Gulim" pitchFamily="34" charset="-127"/>
                <a:cs typeface="+mn-cs"/>
              </a:rPr>
              <a:t>1, 5% </a:t>
            </a:r>
            <a:r>
              <a:rPr lang="ko-KR" altLang="en-US" sz="1200" b="1" kern="1200" noProof="0" dirty="0">
                <a:solidFill>
                  <a:schemeClr val="tx1"/>
                </a:solidFill>
                <a:latin typeface="+mn-lt"/>
                <a:ea typeface="Gulim" pitchFamily="34" charset="-127"/>
                <a:cs typeface="+mn-cs"/>
              </a:rPr>
              <a:t>더 어둡게</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두 번째 행 왼쪽에서 첫 번째 옵션</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를 클릭합니다</a:t>
            </a:r>
            <a:r>
              <a:rPr lang="en-US" altLang="ko-KR" sz="1200" b="0" kern="1200" noProof="0" dirty="0">
                <a:solidFill>
                  <a:schemeClr val="tx1"/>
                </a:solidFill>
                <a:latin typeface="+mn-lt"/>
                <a:ea typeface="Gulim" pitchFamily="34" charset="-127"/>
                <a:cs typeface="+mn-cs"/>
              </a:rPr>
              <a:t>.</a:t>
            </a:r>
          </a:p>
          <a:p>
            <a:pPr marL="685800" lvl="1" indent="-228600">
              <a:buFont typeface="Arial" pitchFamily="34" charset="0"/>
              <a:buChar char="•"/>
            </a:pPr>
            <a:r>
              <a:rPr lang="ko-KR" altLang="en-US" sz="1200" kern="1200" noProof="0" dirty="0">
                <a:solidFill>
                  <a:schemeClr val="tx1"/>
                </a:solidFill>
                <a:latin typeface="+mn-lt"/>
                <a:ea typeface="Gulim" pitchFamily="34" charset="-127"/>
                <a:cs typeface="+mn-cs"/>
              </a:rPr>
              <a:t>목록에서 </a:t>
            </a:r>
            <a:r>
              <a:rPr lang="ko-KR" altLang="en-US" sz="1200" b="1" kern="1200" noProof="0" dirty="0">
                <a:solidFill>
                  <a:schemeClr val="tx1"/>
                </a:solidFill>
                <a:latin typeface="+mn-lt"/>
                <a:ea typeface="Gulim" pitchFamily="34" charset="-127"/>
                <a:cs typeface="+mn-cs"/>
              </a:rPr>
              <a:t>중지점 </a:t>
            </a:r>
            <a:r>
              <a:rPr lang="en-US" altLang="ko-KR" sz="1200" b="1" kern="1200" noProof="0" dirty="0">
                <a:solidFill>
                  <a:schemeClr val="tx1"/>
                </a:solidFill>
                <a:latin typeface="+mn-lt"/>
                <a:ea typeface="Gulim" pitchFamily="34" charset="-127"/>
                <a:cs typeface="+mn-cs"/>
              </a:rPr>
              <a:t>2</a:t>
            </a:r>
            <a:r>
              <a:rPr lang="ko-KR" altLang="en-US" sz="1200" kern="1200" noProof="0" dirty="0">
                <a:solidFill>
                  <a:schemeClr val="tx1"/>
                </a:solidFill>
                <a:latin typeface="+mn-lt"/>
                <a:ea typeface="Gulim" pitchFamily="34" charset="-127"/>
                <a:cs typeface="+mn-cs"/>
              </a:rPr>
              <a:t>를 선택하고 다음을 실행합니다</a:t>
            </a:r>
            <a:r>
              <a:rPr lang="en-US" altLang="ko-KR" sz="1200" kern="1200" noProof="0" dirty="0">
                <a:solidFill>
                  <a:schemeClr val="tx1"/>
                </a:solidFill>
                <a:latin typeface="+mn-lt"/>
                <a:ea typeface="Gulim" pitchFamily="34" charset="-127"/>
                <a:cs typeface="+mn-cs"/>
              </a:rPr>
              <a:t>. </a:t>
            </a:r>
          </a:p>
          <a:p>
            <a:pPr marL="1143000" lvl="2" indent="-228600">
              <a:buFont typeface="Arial" pitchFamily="34" charset="0"/>
              <a:buChar char="•"/>
            </a:pPr>
            <a:r>
              <a:rPr lang="ko-KR" altLang="en-US" sz="1200" b="1" kern="1200" noProof="0" dirty="0">
                <a:solidFill>
                  <a:schemeClr val="tx1"/>
                </a:solidFill>
                <a:latin typeface="+mn-lt"/>
                <a:ea typeface="Gulim" pitchFamily="34" charset="-127"/>
                <a:cs typeface="+mn-cs"/>
              </a:rPr>
              <a:t>중지점 위치</a:t>
            </a:r>
            <a:r>
              <a:rPr lang="ko-KR" altLang="en-US" sz="1200" kern="1200" noProof="0" dirty="0">
                <a:solidFill>
                  <a:schemeClr val="tx1"/>
                </a:solidFill>
                <a:latin typeface="+mn-lt"/>
                <a:ea typeface="Gulim" pitchFamily="34" charset="-127"/>
                <a:cs typeface="+mn-cs"/>
              </a:rPr>
              <a:t> 상자에 </a:t>
            </a:r>
            <a:r>
              <a:rPr lang="en-US" altLang="ko-KR" sz="1200" b="1" kern="1200" noProof="0" dirty="0">
                <a:solidFill>
                  <a:schemeClr val="tx1"/>
                </a:solidFill>
                <a:latin typeface="+mn-lt"/>
                <a:ea typeface="Gulim" pitchFamily="34" charset="-127"/>
                <a:cs typeface="+mn-cs"/>
              </a:rPr>
              <a:t>99%</a:t>
            </a:r>
            <a:r>
              <a:rPr lang="ko-KR" altLang="en-US" sz="1200" kern="1200" noProof="0" dirty="0">
                <a:solidFill>
                  <a:schemeClr val="tx1"/>
                </a:solidFill>
                <a:latin typeface="+mn-lt"/>
                <a:ea typeface="Gulim" pitchFamily="34" charset="-127"/>
                <a:cs typeface="+mn-cs"/>
              </a:rPr>
              <a:t>를 입력합니다</a:t>
            </a:r>
            <a:r>
              <a:rPr lang="en-US" altLang="ko-KR" sz="1200" kern="1200" noProof="0" dirty="0">
                <a:solidFill>
                  <a:schemeClr val="tx1"/>
                </a:solidFill>
                <a:latin typeface="+mn-lt"/>
                <a:ea typeface="Gulim" pitchFamily="34" charset="-127"/>
                <a:cs typeface="+mn-cs"/>
              </a:rPr>
              <a:t>.</a:t>
            </a:r>
          </a:p>
          <a:p>
            <a:pPr marL="1143000" lvl="2" indent="-228600">
              <a:buFont typeface="Arial" pitchFamily="34" charset="0"/>
              <a:buChar char="•"/>
            </a:pPr>
            <a:r>
              <a:rPr lang="ko-KR" altLang="en-US" sz="1200" b="1" kern="1200" noProof="0" dirty="0">
                <a:solidFill>
                  <a:schemeClr val="tx1"/>
                </a:solidFill>
                <a:latin typeface="+mn-lt"/>
                <a:ea typeface="Gulim" pitchFamily="34" charset="-127"/>
                <a:cs typeface="+mn-cs"/>
              </a:rPr>
              <a:t>색</a:t>
            </a:r>
            <a:r>
              <a:rPr lang="ko-KR" altLang="en-US" sz="1200" kern="1200" noProof="0" dirty="0">
                <a:solidFill>
                  <a:schemeClr val="tx1"/>
                </a:solidFill>
                <a:latin typeface="+mn-lt"/>
                <a:ea typeface="Gulim" pitchFamily="34" charset="-127"/>
                <a:cs typeface="+mn-cs"/>
              </a:rPr>
              <a:t> 옆의 단추를 클릭한 다음 </a:t>
            </a:r>
            <a:r>
              <a:rPr lang="ko-KR" altLang="en-US" sz="1200" b="1" kern="1200" noProof="0" dirty="0">
                <a:solidFill>
                  <a:schemeClr val="tx1"/>
                </a:solidFill>
                <a:latin typeface="+mn-lt"/>
                <a:ea typeface="Gulim" pitchFamily="34" charset="-127"/>
                <a:cs typeface="+mn-cs"/>
              </a:rPr>
              <a:t>테마 색</a:t>
            </a:r>
            <a:r>
              <a:rPr lang="ko-KR" altLang="en-US" sz="1200" kern="1200" noProof="0" dirty="0">
                <a:solidFill>
                  <a:schemeClr val="tx1"/>
                </a:solidFill>
                <a:latin typeface="+mn-lt"/>
                <a:ea typeface="Gulim" pitchFamily="34" charset="-127"/>
                <a:cs typeface="+mn-cs"/>
              </a:rPr>
              <a:t> 아래에서 </a:t>
            </a:r>
            <a:r>
              <a:rPr lang="ko-KR" altLang="en-US" sz="1200" b="1" kern="1200" noProof="0" dirty="0">
                <a:solidFill>
                  <a:schemeClr val="tx1"/>
                </a:solidFill>
                <a:latin typeface="+mn-lt"/>
                <a:ea typeface="Gulim" pitchFamily="34" charset="-127"/>
                <a:cs typeface="+mn-cs"/>
              </a:rPr>
              <a:t>흰색</a:t>
            </a:r>
            <a:r>
              <a:rPr lang="en-US" altLang="ko-KR" sz="1200" b="1" kern="1200" noProof="0" dirty="0">
                <a:solidFill>
                  <a:schemeClr val="tx1"/>
                </a:solidFill>
                <a:latin typeface="+mn-lt"/>
                <a:ea typeface="Gulim" pitchFamily="34" charset="-127"/>
                <a:cs typeface="+mn-cs"/>
              </a:rPr>
              <a:t>, </a:t>
            </a:r>
            <a:r>
              <a:rPr lang="ko-KR" altLang="en-US" sz="1200" b="1" kern="1200" noProof="0" dirty="0">
                <a:solidFill>
                  <a:schemeClr val="tx1"/>
                </a:solidFill>
                <a:latin typeface="+mn-lt"/>
                <a:ea typeface="Gulim" pitchFamily="34" charset="-127"/>
                <a:cs typeface="+mn-cs"/>
              </a:rPr>
              <a:t>배경 </a:t>
            </a:r>
            <a:r>
              <a:rPr lang="en-US" altLang="ko-KR" sz="1200" b="1" kern="1200" noProof="0" dirty="0">
                <a:solidFill>
                  <a:schemeClr val="tx1"/>
                </a:solidFill>
                <a:latin typeface="+mn-lt"/>
                <a:ea typeface="Gulim" pitchFamily="34" charset="-127"/>
                <a:cs typeface="+mn-cs"/>
              </a:rPr>
              <a:t>1, 35% </a:t>
            </a:r>
            <a:r>
              <a:rPr lang="ko-KR" altLang="en-US" sz="1200" b="1" kern="1200" noProof="0" dirty="0">
                <a:solidFill>
                  <a:schemeClr val="tx1"/>
                </a:solidFill>
                <a:latin typeface="+mn-lt"/>
                <a:ea typeface="Gulim" pitchFamily="34" charset="-127"/>
                <a:cs typeface="+mn-cs"/>
              </a:rPr>
              <a:t>더 어둡게</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다섯 번째 행 왼쪽에서 첫 번째 옵션</a:t>
            </a:r>
            <a:r>
              <a:rPr lang="en-US" altLang="ko-KR" sz="1200" b="0" kern="1200" noProof="0" dirty="0">
                <a:solidFill>
                  <a:schemeClr val="tx1"/>
                </a:solidFill>
                <a:latin typeface="+mn-lt"/>
                <a:ea typeface="Gulim" pitchFamily="34" charset="-127"/>
                <a:cs typeface="+mn-cs"/>
              </a:rPr>
              <a:t>)</a:t>
            </a:r>
            <a:r>
              <a:rPr lang="ko-KR" altLang="en-US" sz="1200" b="0" kern="1200" noProof="0" dirty="0">
                <a:solidFill>
                  <a:schemeClr val="tx1"/>
                </a:solidFill>
                <a:latin typeface="+mn-lt"/>
                <a:ea typeface="Gulim" pitchFamily="34" charset="-127"/>
                <a:cs typeface="+mn-cs"/>
              </a:rPr>
              <a:t>를 클릭합니다</a:t>
            </a:r>
            <a:r>
              <a:rPr lang="en-US" altLang="ko-KR" sz="1200" b="0" kern="1200" noProof="0" dirty="0">
                <a:solidFill>
                  <a:schemeClr val="tx1"/>
                </a:solidFill>
                <a:latin typeface="+mn-lt"/>
                <a:ea typeface="Gulim" pitchFamily="34" charset="-127"/>
                <a:cs typeface="+mn-cs"/>
              </a:rPr>
              <a:t>.</a:t>
            </a:r>
            <a:endParaRPr lang="ko-KR" altLang="en-US" sz="1200" b="0" noProof="0" dirty="0">
              <a:ea typeface="Gulim" pitchFamily="34" charset="-127"/>
            </a:endParaRPr>
          </a:p>
          <a:p>
            <a:endParaRPr lang="ko-KR" altLang="en-US" sz="1400" noProof="0" dirty="0">
              <a:ea typeface="Gulim" pitchFamily="34" charset="-127"/>
            </a:endParaRPr>
          </a:p>
        </p:txBody>
      </p:sp>
      <p:sp>
        <p:nvSpPr>
          <p:cNvPr id="5" name="Slide Image Placeholder 4"/>
          <p:cNvSpPr>
            <a:spLocks noGrp="1" noRot="1" noChangeAspect="1"/>
          </p:cNvSpPr>
          <p:nvPr>
            <p:ph type="sldImg"/>
          </p:nvPr>
        </p:nvSpPr>
        <p:spPr>
          <a:xfrm>
            <a:off x="536575" y="503238"/>
            <a:ext cx="3140075" cy="2354262"/>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3</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2023-12-20</a:t>
            </a:fld>
            <a:endParaRPr 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2E2E0407-935A-438B-AF66-28803EDE65A9}" type="slidenum">
              <a:rPr lang="en-US" altLang="ko-KR" smtClean="0"/>
              <a:t>11</a:t>
            </a:fld>
            <a:endParaRPr lang="ko-KR" altLang="en-US"/>
          </a:p>
        </p:txBody>
      </p:sp>
    </p:spTree>
    <p:extLst>
      <p:ext uri="{BB962C8B-B14F-4D97-AF65-F5344CB8AC3E}">
        <p14:creationId xmlns:p14="http://schemas.microsoft.com/office/powerpoint/2010/main" val="1981240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dirty="0"/>
          </a:p>
        </p:txBody>
      </p:sp>
      <p:sp>
        <p:nvSpPr>
          <p:cNvPr id="4" name="슬라이드 번호 개체 틀 3"/>
          <p:cNvSpPr>
            <a:spLocks noGrp="1"/>
          </p:cNvSpPr>
          <p:nvPr>
            <p:ph type="sldNum" sz="quarter" idx="5"/>
          </p:nvPr>
        </p:nvSpPr>
        <p:spPr/>
        <p:txBody>
          <a:bodyPr rtlCol="0"/>
          <a:lstStyle/>
          <a:p>
            <a:pPr rtl="0"/>
            <a:fld id="{1560C251-82B7-4253-A774-38D73C276BCE}" type="slidenum">
              <a:rPr lang="en-US" altLang="ko-KR" smtClean="0"/>
              <a:t>22</a:t>
            </a:fld>
            <a:endParaRPr lang="ko-KR" altLang="en-US"/>
          </a:p>
        </p:txBody>
      </p:sp>
    </p:spTree>
    <p:extLst>
      <p:ext uri="{BB962C8B-B14F-4D97-AF65-F5344CB8AC3E}">
        <p14:creationId xmlns:p14="http://schemas.microsoft.com/office/powerpoint/2010/main" val="2814174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5E485773-E831-40C3-B08E-FE9BDAA69383}" type="slidenum">
              <a:rPr lang="en-US" altLang="ko-KR" smtClean="0"/>
              <a:t>24</a:t>
            </a:fld>
            <a:endParaRPr lang="ko-KR" altLang="en-US"/>
          </a:p>
        </p:txBody>
      </p:sp>
    </p:spTree>
    <p:extLst>
      <p:ext uri="{BB962C8B-B14F-4D97-AF65-F5344CB8AC3E}">
        <p14:creationId xmlns:p14="http://schemas.microsoft.com/office/powerpoint/2010/main" val="1567429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28</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ko-KR" altLang="en-US"/>
              <a:t>마스터 제목 스타일 편집</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클릭하여 마스터 부제목 스타일 편집</a:t>
            </a:r>
            <a:endParaRPr lang="en-US"/>
          </a:p>
        </p:txBody>
      </p:sp>
      <p:sp>
        <p:nvSpPr>
          <p:cNvPr id="4" name="Date Placeholder 3"/>
          <p:cNvSpPr>
            <a:spLocks noGrp="1"/>
          </p:cNvSpPr>
          <p:nvPr>
            <p:ph type="dt" sz="half" idx="10"/>
          </p:nvPr>
        </p:nvSpPr>
        <p:spPr/>
        <p:txBody>
          <a:bodyPr/>
          <a:lstStyle/>
          <a:p>
            <a:fld id="{051BEC73-49AA-45BC-B16C-50B32D0D6DD2}" type="datetimeFigureOut">
              <a:rPr lang="en-US">
                <a:solidFill>
                  <a:prstClr val="black">
                    <a:tint val="75000"/>
                  </a:prstClr>
                </a:solidFill>
              </a:rPr>
              <a:pPr/>
              <a:t>12/20/2023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D82040C-D3B1-42F1-A452-9128C48DC3A7}"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안건">
    <p:spTree>
      <p:nvGrpSpPr>
        <p:cNvPr id="1" name=""/>
        <p:cNvGrpSpPr/>
        <p:nvPr/>
      </p:nvGrpSpPr>
      <p:grpSpPr>
        <a:xfrm>
          <a:off x="0" y="0"/>
          <a:ext cx="0" cy="0"/>
          <a:chOff x="0" y="0"/>
          <a:chExt cx="0" cy="0"/>
        </a:xfrm>
      </p:grpSpPr>
      <p:sp useBgFill="1">
        <p:nvSpPr>
          <p:cNvPr id="5" name="회색 배경 직사각형">
            <a:extLst>
              <a:ext uri="{FF2B5EF4-FFF2-40B4-BE49-F238E27FC236}">
                <a16:creationId xmlns:a16="http://schemas.microsoft.com/office/drawing/2014/main" id="{B586FD74-98AC-4CA5-9E62-97DAE4C19399}"/>
              </a:ext>
              <a:ext uri="{C183D7F6-B498-43B3-948B-1728B52AA6E4}">
                <adec:decorative xmlns:adec="http://schemas.microsoft.com/office/drawing/2017/decorative" val="1"/>
              </a:ext>
            </a:extLst>
          </p:cNvPr>
          <p:cNvSpPr/>
          <p:nvPr userDrawn="1"/>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US" sz="1350" dirty="0"/>
          </a:p>
        </p:txBody>
      </p:sp>
      <p:sp>
        <p:nvSpPr>
          <p:cNvPr id="6" name="직사각형 5">
            <a:extLst>
              <a:ext uri="{FF2B5EF4-FFF2-40B4-BE49-F238E27FC236}">
                <a16:creationId xmlns:a16="http://schemas.microsoft.com/office/drawing/2014/main" id="{BBC94E74-B403-4256-9D59-241B0C4E532D}"/>
              </a:ext>
              <a:ext uri="{C183D7F6-B498-43B3-948B-1728B52AA6E4}">
                <adec:decorative xmlns:adec="http://schemas.microsoft.com/office/drawing/2017/decorative" val="1"/>
              </a:ext>
            </a:extLst>
          </p:cNvPr>
          <p:cNvSpPr/>
          <p:nvPr userDrawn="1"/>
        </p:nvSpPr>
        <p:spPr>
          <a:xfrm>
            <a:off x="1084707" y="685800"/>
            <a:ext cx="805815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sz="1350" dirty="0"/>
          </a:p>
        </p:txBody>
      </p:sp>
      <p:sp>
        <p:nvSpPr>
          <p:cNvPr id="7" name="제목 1">
            <a:extLst>
              <a:ext uri="{FF2B5EF4-FFF2-40B4-BE49-F238E27FC236}">
                <a16:creationId xmlns:a16="http://schemas.microsoft.com/office/drawing/2014/main" id="{53836FB9-568E-408A-B183-65F9ABF6ED53}"/>
              </a:ext>
            </a:extLst>
          </p:cNvPr>
          <p:cNvSpPr>
            <a:spLocks noGrp="1"/>
          </p:cNvSpPr>
          <p:nvPr>
            <p:ph type="title"/>
          </p:nvPr>
        </p:nvSpPr>
        <p:spPr>
          <a:xfrm>
            <a:off x="317175" y="540168"/>
            <a:ext cx="7968712" cy="1787136"/>
          </a:xfrm>
        </p:spPr>
        <p:txBody>
          <a:bodyPr rtlCol="0" anchor="b">
            <a:normAutofit/>
          </a:bodyPr>
          <a:lstStyle/>
          <a:p>
            <a:pPr rtl="0"/>
            <a:r>
              <a:rPr lang="ko-KR" altLang="en-US" sz="3600">
                <a:solidFill>
                  <a:schemeClr val="tx1"/>
                </a:solidFill>
              </a:rPr>
              <a:t>마스터 제목 스타일 편집</a:t>
            </a:r>
            <a:endParaRPr lang="ko-KR" altLang="en-US" sz="3600" dirty="0">
              <a:solidFill>
                <a:schemeClr val="tx1"/>
              </a:solidFill>
            </a:endParaRPr>
          </a:p>
        </p:txBody>
      </p:sp>
      <p:sp>
        <p:nvSpPr>
          <p:cNvPr id="17" name="그림 개체 틀 16">
            <a:extLst>
              <a:ext uri="{FF2B5EF4-FFF2-40B4-BE49-F238E27FC236}">
                <a16:creationId xmlns:a16="http://schemas.microsoft.com/office/drawing/2014/main" id="{B5437444-7076-4AEE-AB96-9C6BB85DAD9F}"/>
              </a:ext>
            </a:extLst>
          </p:cNvPr>
          <p:cNvSpPr>
            <a:spLocks noGrp="1"/>
          </p:cNvSpPr>
          <p:nvPr>
            <p:ph type="pic" sz="quarter" idx="13"/>
          </p:nvPr>
        </p:nvSpPr>
        <p:spPr>
          <a:xfrm>
            <a:off x="0" y="2577775"/>
            <a:ext cx="1940814" cy="1764792"/>
          </a:xfrm>
          <a:solidFill>
            <a:schemeClr val="accent3"/>
          </a:solidFill>
        </p:spPr>
        <p:txBody>
          <a:bodyPr rtlCol="0"/>
          <a:lstStyle/>
          <a:p>
            <a:pPr rtl="0"/>
            <a:r>
              <a:rPr lang="ko-KR" altLang="en-US"/>
              <a:t>그림을 추가하려면 아이콘을 클릭하십시오</a:t>
            </a:r>
            <a:endParaRPr lang="ko-KR" dirty="0"/>
          </a:p>
        </p:txBody>
      </p:sp>
      <p:sp>
        <p:nvSpPr>
          <p:cNvPr id="18" name="그림 개체 틀 16">
            <a:extLst>
              <a:ext uri="{FF2B5EF4-FFF2-40B4-BE49-F238E27FC236}">
                <a16:creationId xmlns:a16="http://schemas.microsoft.com/office/drawing/2014/main" id="{536502EE-A891-4CB0-9BA5-B0AC7B9AA808}"/>
              </a:ext>
            </a:extLst>
          </p:cNvPr>
          <p:cNvSpPr>
            <a:spLocks noGrp="1"/>
          </p:cNvSpPr>
          <p:nvPr>
            <p:ph type="pic" sz="quarter" idx="14"/>
          </p:nvPr>
        </p:nvSpPr>
        <p:spPr>
          <a:xfrm>
            <a:off x="0" y="4406215"/>
            <a:ext cx="1940814" cy="1764792"/>
          </a:xfrm>
          <a:solidFill>
            <a:schemeClr val="accent3"/>
          </a:solidFill>
        </p:spPr>
        <p:txBody>
          <a:bodyPr rtlCol="0"/>
          <a:lstStyle/>
          <a:p>
            <a:pPr rtl="0"/>
            <a:r>
              <a:rPr lang="ko-KR" altLang="en-US"/>
              <a:t>그림을 추가하려면 아이콘을 클릭하십시오</a:t>
            </a:r>
            <a:endParaRPr lang="ko-KR" dirty="0"/>
          </a:p>
        </p:txBody>
      </p:sp>
      <p:sp>
        <p:nvSpPr>
          <p:cNvPr id="19" name="그림 개체 틀 16">
            <a:extLst>
              <a:ext uri="{FF2B5EF4-FFF2-40B4-BE49-F238E27FC236}">
                <a16:creationId xmlns:a16="http://schemas.microsoft.com/office/drawing/2014/main" id="{51D45778-D0A6-415B-AA4F-03D6E429EB93}"/>
              </a:ext>
            </a:extLst>
          </p:cNvPr>
          <p:cNvSpPr>
            <a:spLocks noGrp="1"/>
          </p:cNvSpPr>
          <p:nvPr>
            <p:ph type="pic" sz="quarter" idx="15"/>
          </p:nvPr>
        </p:nvSpPr>
        <p:spPr>
          <a:xfrm>
            <a:off x="1988820" y="2577775"/>
            <a:ext cx="1323594" cy="1764792"/>
          </a:xfrm>
          <a:solidFill>
            <a:schemeClr val="accent3"/>
          </a:solidFill>
        </p:spPr>
        <p:txBody>
          <a:bodyPr rtlCol="0"/>
          <a:lstStyle/>
          <a:p>
            <a:pPr rtl="0"/>
            <a:r>
              <a:rPr lang="ko-KR" altLang="en-US"/>
              <a:t>그림을 추가하려면 아이콘을 클릭하십시오</a:t>
            </a:r>
            <a:endParaRPr lang="ko-KR" dirty="0"/>
          </a:p>
        </p:txBody>
      </p:sp>
      <p:sp>
        <p:nvSpPr>
          <p:cNvPr id="20" name="그림 개체 틀 16">
            <a:extLst>
              <a:ext uri="{FF2B5EF4-FFF2-40B4-BE49-F238E27FC236}">
                <a16:creationId xmlns:a16="http://schemas.microsoft.com/office/drawing/2014/main" id="{93E1D509-0CBA-46BD-9192-C0403309FDBA}"/>
              </a:ext>
            </a:extLst>
          </p:cNvPr>
          <p:cNvSpPr>
            <a:spLocks noGrp="1"/>
          </p:cNvSpPr>
          <p:nvPr>
            <p:ph type="pic" sz="quarter" idx="16"/>
          </p:nvPr>
        </p:nvSpPr>
        <p:spPr>
          <a:xfrm>
            <a:off x="1988820" y="4406575"/>
            <a:ext cx="1323594" cy="1764792"/>
          </a:xfrm>
          <a:solidFill>
            <a:schemeClr val="accent3"/>
          </a:solidFill>
        </p:spPr>
        <p:txBody>
          <a:bodyPr rtlCol="0"/>
          <a:lstStyle/>
          <a:p>
            <a:pPr rtl="0"/>
            <a:r>
              <a:rPr lang="ko-KR" altLang="en-US"/>
              <a:t>그림을 추가하려면 아이콘을 클릭하십시오</a:t>
            </a:r>
            <a:endParaRPr lang="ko-KR" dirty="0"/>
          </a:p>
        </p:txBody>
      </p:sp>
      <p:sp>
        <p:nvSpPr>
          <p:cNvPr id="12" name="내용 개체 틀 2">
            <a:extLst>
              <a:ext uri="{FF2B5EF4-FFF2-40B4-BE49-F238E27FC236}">
                <a16:creationId xmlns:a16="http://schemas.microsoft.com/office/drawing/2014/main" id="{6994EC89-4FAE-445C-A6E8-D55E4A34DE4E}"/>
              </a:ext>
            </a:extLst>
          </p:cNvPr>
          <p:cNvSpPr>
            <a:spLocks noGrp="1"/>
          </p:cNvSpPr>
          <p:nvPr>
            <p:ph idx="1"/>
          </p:nvPr>
        </p:nvSpPr>
        <p:spPr>
          <a:xfrm>
            <a:off x="3633841" y="2880453"/>
            <a:ext cx="4766999" cy="3095445"/>
          </a:xfrm>
        </p:spPr>
        <p:txBody>
          <a:bodyPr rtlCol="0" anchor="t" anchorCtr="0">
            <a:normAutofit/>
          </a:bodyPr>
          <a:lstStyle>
            <a:lvl1pPr>
              <a:buNone/>
              <a:defRPr/>
            </a:lvl1pPr>
          </a:lstStyle>
          <a:p>
            <a:pPr lvl="0" rtl="0">
              <a:lnSpc>
                <a:spcPts val="2100"/>
              </a:lnSpc>
            </a:pPr>
            <a:r>
              <a:rPr lang="ko-KR" altLang="en-US" sz="1350">
                <a:solidFill>
                  <a:schemeClr val="tx1"/>
                </a:solidFill>
              </a:rPr>
              <a:t>마스터 텍스트 스타일을 편집하려면 클릭</a:t>
            </a:r>
          </a:p>
        </p:txBody>
      </p:sp>
      <p:sp>
        <p:nvSpPr>
          <p:cNvPr id="2" name="날짜 개체 틀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ko-KR"/>
              <a:t>20XX년 2월 1일 월요일</a:t>
            </a:r>
          </a:p>
        </p:txBody>
      </p:sp>
      <p:sp>
        <p:nvSpPr>
          <p:cNvPr id="3" name="바닥글 개체 틀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ko-KR"/>
              <a:t>샘플 바닥글 텍스트</a:t>
            </a:r>
          </a:p>
        </p:txBody>
      </p:sp>
      <p:sp>
        <p:nvSpPr>
          <p:cNvPr id="4" name="슬라이드 번호 개체 틀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ko-KR" smtClean="0"/>
              <a:pPr/>
              <a:t>‹#›</a:t>
            </a:fld>
            <a:endParaRPr lang="ko-KR" dirty="0"/>
          </a:p>
        </p:txBody>
      </p:sp>
      <p:sp>
        <p:nvSpPr>
          <p:cNvPr id="13" name="직사각형 12">
            <a:extLst>
              <a:ext uri="{FF2B5EF4-FFF2-40B4-BE49-F238E27FC236}">
                <a16:creationId xmlns:a16="http://schemas.microsoft.com/office/drawing/2014/main" id="{4F9E0CFE-F27B-4D50-AA2F-7146CA90E1F0}"/>
              </a:ext>
              <a:ext uri="{C183D7F6-B498-43B3-948B-1728B52AA6E4}">
                <adec:decorative xmlns:adec="http://schemas.microsoft.com/office/drawing/2017/decorative" val="1"/>
              </a:ext>
            </a:extLst>
          </p:cNvPr>
          <p:cNvSpPr/>
          <p:nvPr userDrawn="1"/>
        </p:nvSpPr>
        <p:spPr>
          <a:xfrm>
            <a:off x="3386549" y="2577776"/>
            <a:ext cx="5757451" cy="35944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sz="1350" dirty="0"/>
          </a:p>
        </p:txBody>
      </p:sp>
      <p:cxnSp>
        <p:nvCxnSpPr>
          <p:cNvPr id="14" name="직선 연결선(S) 13">
            <a:extLst>
              <a:ext uri="{FF2B5EF4-FFF2-40B4-BE49-F238E27FC236}">
                <a16:creationId xmlns:a16="http://schemas.microsoft.com/office/drawing/2014/main" id="{09ECF93F-3E86-4C44-BAF1-ADE160CADF49}"/>
              </a:ext>
              <a:ext uri="{C183D7F6-B498-43B3-948B-1728B52AA6E4}">
                <adec:decorative xmlns:adec="http://schemas.microsoft.com/office/drawing/2017/decorative" val="1"/>
              </a:ext>
            </a:extLst>
          </p:cNvPr>
          <p:cNvCxnSpPr>
            <a:cxnSpLocks/>
          </p:cNvCxnSpPr>
          <p:nvPr userDrawn="1"/>
        </p:nvCxnSpPr>
        <p:spPr>
          <a:xfrm flipV="1">
            <a:off x="8622138"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 name="직선 연결선(S) 14">
            <a:extLst>
              <a:ext uri="{FF2B5EF4-FFF2-40B4-BE49-F238E27FC236}">
                <a16:creationId xmlns:a16="http://schemas.microsoft.com/office/drawing/2014/main" id="{8BE8DAB8-6232-45C1-9BC3-E99A86BD370E}"/>
              </a:ext>
              <a:ext uri="{C183D7F6-B498-43B3-948B-1728B52AA6E4}">
                <adec:decorative xmlns:adec="http://schemas.microsoft.com/office/drawing/2017/decorative" val="1"/>
              </a:ext>
            </a:extLst>
          </p:cNvPr>
          <p:cNvCxnSpPr>
            <a:cxnSpLocks/>
          </p:cNvCxnSpPr>
          <p:nvPr userDrawn="1"/>
        </p:nvCxnSpPr>
        <p:spPr>
          <a:xfrm>
            <a:off x="1143" y="6172200"/>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656256"/>
      </p:ext>
    </p:extLst>
  </p:cSld>
  <p:clrMapOvr>
    <a:masterClrMapping/>
  </p:clrMapOvr>
  <p:extLst>
    <p:ext uri="{DCECCB84-F9BA-43D5-87BE-67443E8EF086}">
      <p15:sldGuideLst xmlns:p15="http://schemas.microsoft.com/office/powerpoint/2012/main">
        <p15:guide id="1" orient="horz" pos="160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6482396" y="457204"/>
            <a:ext cx="2318705"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6089904"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6482954" y="2530478"/>
            <a:ext cx="2267855"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3067050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638723" y="2197649"/>
            <a:ext cx="7642622" cy="410072"/>
          </a:xfrm>
          <a:prstGeom prst="rect">
            <a:avLst/>
          </a:prstGeom>
        </p:spPr>
        <p:txBody>
          <a:bodyPr/>
          <a:lstStyle>
            <a:lvl1pPr marL="289228" indent="-289228">
              <a:buClr>
                <a:schemeClr val="bg1"/>
              </a:buClr>
              <a:buSzPct val="100000"/>
              <a:buFont typeface="+mj-lt"/>
              <a:buAutoNum type="arabicPeriod"/>
              <a:defRPr sz="788"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638723" y="1338922"/>
            <a:ext cx="7642622" cy="560830"/>
          </a:xfrm>
          <a:prstGeom prst="rect">
            <a:avLst/>
          </a:prstGeom>
        </p:spPr>
        <p:txBody>
          <a:bodyPr/>
          <a:lstStyle>
            <a:lvl1pPr marL="0" indent="0">
              <a:buNone/>
              <a:defRPr sz="224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504583" y="532763"/>
            <a:ext cx="1700284" cy="370876"/>
          </a:xfrm>
          <a:prstGeom prst="rect">
            <a:avLst/>
          </a:prstGeom>
        </p:spPr>
      </p:pic>
    </p:spTree>
    <p:extLst>
      <p:ext uri="{BB962C8B-B14F-4D97-AF65-F5344CB8AC3E}">
        <p14:creationId xmlns:p14="http://schemas.microsoft.com/office/powerpoint/2010/main" val="4066682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BC2EA47A-F66B-4005-A5A4-458E90C0968A}"/>
              </a:ext>
            </a:extLst>
          </p:cNvPr>
          <p:cNvSpPr>
            <a:spLocks noGrp="1"/>
          </p:cNvSpPr>
          <p:nvPr>
            <p:ph type="ctrTitle"/>
          </p:nvPr>
        </p:nvSpPr>
        <p:spPr>
          <a:xfrm>
            <a:off x="317174" y="576263"/>
            <a:ext cx="3733333" cy="2967606"/>
          </a:xfrm>
        </p:spPr>
        <p:txBody>
          <a:bodyPr rtlCol="0" anchor="b" anchorCtr="0">
            <a:normAutofit/>
          </a:bodyPr>
          <a:lstStyle>
            <a:lvl1pPr algn="l" rtl="0">
              <a:lnSpc>
                <a:spcPts val="435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id="{FFA42F70-43EA-4954-AA43-22F43175CCEE}"/>
              </a:ext>
            </a:extLst>
          </p:cNvPr>
          <p:cNvSpPr>
            <a:spLocks noGrp="1"/>
          </p:cNvSpPr>
          <p:nvPr>
            <p:ph type="subTitle" idx="1"/>
          </p:nvPr>
        </p:nvSpPr>
        <p:spPr>
          <a:xfrm>
            <a:off x="317174" y="3764976"/>
            <a:ext cx="3733333" cy="2192683"/>
          </a:xfrm>
        </p:spPr>
        <p:txBody>
          <a:bodyPr rtlCol="0">
            <a:normAutofit/>
          </a:bodyPr>
          <a:lstStyle>
            <a:lvl1pPr algn="l" rtl="0">
              <a:lnSpc>
                <a:spcPts val="24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8622138" y="3255866"/>
            <a:ext cx="521862"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id="{5AD3536A-3915-4B2E-B85A-9B494EEFBCF0}"/>
              </a:ext>
            </a:extLst>
          </p:cNvPr>
          <p:cNvSpPr>
            <a:spLocks noGrp="1"/>
          </p:cNvSpPr>
          <p:nvPr>
            <p:ph type="pic" sz="quarter" idx="13"/>
          </p:nvPr>
        </p:nvSpPr>
        <p:spPr>
          <a:xfrm>
            <a:off x="4862322" y="0"/>
            <a:ext cx="3765042"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78642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8058150" y="0"/>
            <a:ext cx="108585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628651" y="559814"/>
            <a:ext cx="7761110"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622687"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209216" y="1719628"/>
            <a:ext cx="3230899"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209675" y="2332650"/>
            <a:ext cx="3230166"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4699763" y="1719628"/>
            <a:ext cx="3230899"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4700129" y="2332650"/>
            <a:ext cx="3230166"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628650" y="6324601"/>
            <a:ext cx="20574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3028950" y="6324601"/>
            <a:ext cx="30861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6457950" y="6324601"/>
            <a:ext cx="20574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2894592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B712261-8522-4437-B612-7C7100D18896}"/>
              </a:ext>
            </a:extLst>
          </p:cNvPr>
          <p:cNvSpPr>
            <a:spLocks noGrp="1"/>
          </p:cNvSpPr>
          <p:nvPr>
            <p:ph type="title"/>
          </p:nvPr>
        </p:nvSpPr>
        <p:spPr>
          <a:xfrm>
            <a:off x="315468" y="457200"/>
            <a:ext cx="7907274" cy="1600200"/>
          </a:xfrm>
        </p:spPr>
        <p:txBody>
          <a:bodyPr rtlCol="0" anchor="b">
            <a:noAutofit/>
          </a:bodyPr>
          <a:lstStyle>
            <a:lvl1pPr>
              <a:defRPr sz="3900">
                <a:latin typeface="맑은 고딕"/>
              </a:defRPr>
            </a:lvl1pPr>
          </a:lstStyle>
          <a:p>
            <a:pPr rtl="0"/>
            <a:r>
              <a:rPr lang="ko-KR" altLang="en-US"/>
              <a:t>마스터 제목 스타일 편집</a:t>
            </a:r>
            <a:endParaRPr lang="ko-KR" dirty="0"/>
          </a:p>
        </p:txBody>
      </p:sp>
      <p:sp>
        <p:nvSpPr>
          <p:cNvPr id="3" name="내용 개체 틀 2">
            <a:extLst>
              <a:ext uri="{FF2B5EF4-FFF2-40B4-BE49-F238E27FC236}">
                <a16:creationId xmlns:a16="http://schemas.microsoft.com/office/drawing/2014/main" id="{91BAA0AF-3F50-42BD-84B4-E70C3D004FB2}"/>
              </a:ext>
            </a:extLst>
          </p:cNvPr>
          <p:cNvSpPr>
            <a:spLocks noGrp="1"/>
          </p:cNvSpPr>
          <p:nvPr>
            <p:ph idx="1"/>
          </p:nvPr>
        </p:nvSpPr>
        <p:spPr>
          <a:xfrm>
            <a:off x="3887391" y="2199340"/>
            <a:ext cx="4335351" cy="3661710"/>
          </a:xfrm>
        </p:spPr>
        <p:txBody>
          <a:bodyPr rtlCol="0"/>
          <a:lstStyle>
            <a:lvl1pPr>
              <a:defRPr sz="1800"/>
            </a:lvl1pPr>
            <a:lvl2pPr>
              <a:defRPr sz="1650"/>
            </a:lvl2pPr>
            <a:lvl3pPr>
              <a:defRPr sz="1500"/>
            </a:lvl3pPr>
            <a:lvl4pPr>
              <a:defRPr sz="1350"/>
            </a:lvl4pPr>
            <a:lvl5pPr>
              <a:defRPr sz="1200"/>
            </a:lvl5pPr>
            <a:lvl6pPr>
              <a:defRPr sz="1500"/>
            </a:lvl6pPr>
            <a:lvl7pPr>
              <a:defRPr sz="1500"/>
            </a:lvl7pPr>
            <a:lvl8pPr>
              <a:defRPr sz="1500"/>
            </a:lvl8pPr>
            <a:lvl9pPr>
              <a:defRPr sz="1500"/>
            </a:lvl9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4" name="텍스트 개체 틀 3">
            <a:extLst>
              <a:ext uri="{FF2B5EF4-FFF2-40B4-BE49-F238E27FC236}">
                <a16:creationId xmlns:a16="http://schemas.microsoft.com/office/drawing/2014/main" id="{699C702B-2C4D-4590-8BEE-31940145C77A}"/>
              </a:ext>
            </a:extLst>
          </p:cNvPr>
          <p:cNvSpPr>
            <a:spLocks noGrp="1"/>
          </p:cNvSpPr>
          <p:nvPr>
            <p:ph type="body" sz="half" idx="2"/>
          </p:nvPr>
        </p:nvSpPr>
        <p:spPr>
          <a:xfrm>
            <a:off x="315468" y="2199341"/>
            <a:ext cx="3366885" cy="3669647"/>
          </a:xfrm>
        </p:spPr>
        <p:txBody>
          <a:bodyPr rtlCol="0">
            <a:normAutofit/>
          </a:bodyPr>
          <a:lstStyle>
            <a:lvl1pPr marL="0" indent="0">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ko-KR" altLang="en-US"/>
              <a:t>마스터 텍스트 스타일을 편집하려면 클릭</a:t>
            </a:r>
          </a:p>
        </p:txBody>
      </p:sp>
      <p:sp>
        <p:nvSpPr>
          <p:cNvPr id="5" name="날짜 개체 틀 4">
            <a:extLst>
              <a:ext uri="{FF2B5EF4-FFF2-40B4-BE49-F238E27FC236}">
                <a16:creationId xmlns:a16="http://schemas.microsoft.com/office/drawing/2014/main" id="{2794813E-250B-4422-AE46-5E1AB964A417}"/>
              </a:ext>
            </a:extLst>
          </p:cNvPr>
          <p:cNvSpPr>
            <a:spLocks noGrp="1"/>
          </p:cNvSpPr>
          <p:nvPr>
            <p:ph type="dt" sz="half" idx="10"/>
          </p:nvPr>
        </p:nvSpPr>
        <p:spPr>
          <a:xfrm>
            <a:off x="315468" y="6217920"/>
            <a:ext cx="2057400" cy="640080"/>
          </a:xfrm>
        </p:spPr>
        <p:txBody>
          <a:bodyPr rtlCol="0"/>
          <a:lstStyle/>
          <a:p>
            <a:pPr rtl="0"/>
            <a:r>
              <a:rPr lang="ko-KR"/>
              <a:t>20XX년 2월 1일 월요일</a:t>
            </a:r>
          </a:p>
        </p:txBody>
      </p:sp>
      <p:sp>
        <p:nvSpPr>
          <p:cNvPr id="6" name="바닥글 개체 틀 5">
            <a:extLst>
              <a:ext uri="{FF2B5EF4-FFF2-40B4-BE49-F238E27FC236}">
                <a16:creationId xmlns:a16="http://schemas.microsoft.com/office/drawing/2014/main" id="{61CB5B81-E9CC-45F3-8EF1-35D2C8FF1550}"/>
              </a:ext>
            </a:extLst>
          </p:cNvPr>
          <p:cNvSpPr>
            <a:spLocks noGrp="1"/>
          </p:cNvSpPr>
          <p:nvPr>
            <p:ph type="ftr" sz="quarter" idx="11"/>
          </p:nvPr>
        </p:nvSpPr>
        <p:spPr/>
        <p:txBody>
          <a:bodyPr rtlCol="0"/>
          <a:lstStyle/>
          <a:p>
            <a:pPr rtl="0"/>
            <a:r>
              <a:rPr lang="ko-KR"/>
              <a:t>샘플 바닥글 텍스트</a:t>
            </a:r>
          </a:p>
        </p:txBody>
      </p:sp>
      <p:sp>
        <p:nvSpPr>
          <p:cNvPr id="7" name="슬라이드 번호 개체 틀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rtlCol="0"/>
          <a:lstStyle/>
          <a:p>
            <a:pPr rtl="0"/>
            <a:fld id="{3A4F6043-7A67-491B-98BC-F933DED7226D}" type="slidenum">
              <a:rPr lang="ko-KR" smtClean="0"/>
              <a:pPr/>
              <a:t>‹#›</a:t>
            </a:fld>
            <a:endParaRPr lang="ko-KR" dirty="0"/>
          </a:p>
        </p:txBody>
      </p:sp>
    </p:spTree>
    <p:extLst>
      <p:ext uri="{BB962C8B-B14F-4D97-AF65-F5344CB8AC3E}">
        <p14:creationId xmlns:p14="http://schemas.microsoft.com/office/powerpoint/2010/main" val="152843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10_콘텐츠 2열(비교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2F9955-0460-4A20-8FC6-300595560010}"/>
              </a:ext>
            </a:extLst>
          </p:cNvPr>
          <p:cNvSpPr>
            <a:spLocks noGrp="1"/>
          </p:cNvSpPr>
          <p:nvPr>
            <p:ph type="title"/>
          </p:nvPr>
        </p:nvSpPr>
        <p:spPr>
          <a:xfrm>
            <a:off x="315468" y="365126"/>
            <a:ext cx="7907274" cy="1325563"/>
          </a:xfrm>
        </p:spPr>
        <p:txBody>
          <a:bodyPr rtlCol="0">
            <a:normAutofit/>
          </a:bodyPr>
          <a:lstStyle>
            <a:lvl1pPr>
              <a:defRPr sz="3900"/>
            </a:lvl1pPr>
          </a:lstStyle>
          <a:p>
            <a:pPr rtl="0"/>
            <a:r>
              <a:rPr lang="ko-KR" altLang="en-US"/>
              <a:t>마스터 제목 스타일 편집</a:t>
            </a:r>
            <a:endParaRPr lang="ko-KR"/>
          </a:p>
        </p:txBody>
      </p:sp>
      <p:sp>
        <p:nvSpPr>
          <p:cNvPr id="3" name="텍스트 개체 틀 2">
            <a:extLst>
              <a:ext uri="{FF2B5EF4-FFF2-40B4-BE49-F238E27FC236}">
                <a16:creationId xmlns:a16="http://schemas.microsoft.com/office/drawing/2014/main" id="{BF95DDA7-4AAD-4EBE-880C-200E5F10A6C4}"/>
              </a:ext>
            </a:extLst>
          </p:cNvPr>
          <p:cNvSpPr>
            <a:spLocks noGrp="1"/>
          </p:cNvSpPr>
          <p:nvPr>
            <p:ph type="body" idx="1"/>
          </p:nvPr>
        </p:nvSpPr>
        <p:spPr>
          <a:xfrm>
            <a:off x="315468" y="1681163"/>
            <a:ext cx="4162273" cy="823912"/>
          </a:xfrm>
        </p:spPr>
        <p:txBody>
          <a:bodyPr rtlCol="0" anchor="b">
            <a:normAutofit/>
          </a:bodyPr>
          <a:lstStyle>
            <a:lvl1pPr marL="0" indent="0">
              <a:buNone/>
              <a:defRPr sz="2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ko-KR" altLang="en-US"/>
              <a:t>마스터 텍스트 스타일을 편집하려면 클릭</a:t>
            </a:r>
          </a:p>
        </p:txBody>
      </p:sp>
      <p:sp>
        <p:nvSpPr>
          <p:cNvPr id="4" name="내용 개체 틀 3">
            <a:extLst>
              <a:ext uri="{FF2B5EF4-FFF2-40B4-BE49-F238E27FC236}">
                <a16:creationId xmlns:a16="http://schemas.microsoft.com/office/drawing/2014/main" id="{F9717496-E470-4CF6-884C-F07390A4688A}"/>
              </a:ext>
            </a:extLst>
          </p:cNvPr>
          <p:cNvSpPr>
            <a:spLocks noGrp="1"/>
          </p:cNvSpPr>
          <p:nvPr>
            <p:ph sz="half" idx="2"/>
          </p:nvPr>
        </p:nvSpPr>
        <p:spPr>
          <a:xfrm>
            <a:off x="315468" y="2505075"/>
            <a:ext cx="4162273" cy="3526932"/>
          </a:xfrm>
        </p:spPr>
        <p:txBody>
          <a:bodyPr rtlCol="0"/>
          <a:lstStyle>
            <a:lvl1pPr>
              <a:defRPr sz="1800"/>
            </a:lvl1pPr>
            <a:lvl2pPr>
              <a:defRPr sz="1650"/>
            </a:lvl2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5" name="텍스트 개체 틀 4">
            <a:extLst>
              <a:ext uri="{FF2B5EF4-FFF2-40B4-BE49-F238E27FC236}">
                <a16:creationId xmlns:a16="http://schemas.microsoft.com/office/drawing/2014/main" id="{F8C438EA-D381-4F22-A911-ECDD6D04FB33}"/>
              </a:ext>
            </a:extLst>
          </p:cNvPr>
          <p:cNvSpPr>
            <a:spLocks noGrp="1"/>
          </p:cNvSpPr>
          <p:nvPr>
            <p:ph type="body" sz="quarter" idx="3"/>
          </p:nvPr>
        </p:nvSpPr>
        <p:spPr>
          <a:xfrm>
            <a:off x="4477741" y="1681163"/>
            <a:ext cx="3745001" cy="823912"/>
          </a:xfrm>
        </p:spPr>
        <p:txBody>
          <a:bodyPr rtlCol="0" anchor="b">
            <a:normAutofit/>
          </a:bodyPr>
          <a:lstStyle>
            <a:lvl1pPr marL="0" indent="0">
              <a:buNone/>
              <a:defRPr sz="2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ko-KR" altLang="en-US"/>
              <a:t>마스터 텍스트 스타일을 편집하려면 클릭</a:t>
            </a:r>
          </a:p>
        </p:txBody>
      </p:sp>
      <p:sp>
        <p:nvSpPr>
          <p:cNvPr id="6" name="내용 개체 틀 5">
            <a:extLst>
              <a:ext uri="{FF2B5EF4-FFF2-40B4-BE49-F238E27FC236}">
                <a16:creationId xmlns:a16="http://schemas.microsoft.com/office/drawing/2014/main" id="{93F255FA-A04D-49F2-8DB4-3CC082D0DBC8}"/>
              </a:ext>
            </a:extLst>
          </p:cNvPr>
          <p:cNvSpPr>
            <a:spLocks noGrp="1"/>
          </p:cNvSpPr>
          <p:nvPr>
            <p:ph sz="quarter" idx="4"/>
          </p:nvPr>
        </p:nvSpPr>
        <p:spPr>
          <a:xfrm>
            <a:off x="4477741" y="2505075"/>
            <a:ext cx="3745001" cy="3526932"/>
          </a:xfrm>
        </p:spPr>
        <p:txBody>
          <a:bodyPr rtlCol="0"/>
          <a:lstStyle>
            <a:lvl1pPr>
              <a:defRPr sz="1800"/>
            </a:lvl1pPr>
            <a:lvl2pPr>
              <a:defRPr sz="1650"/>
            </a:lvl2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7" name="날짜 개체 틀 6">
            <a:extLst>
              <a:ext uri="{FF2B5EF4-FFF2-40B4-BE49-F238E27FC236}">
                <a16:creationId xmlns:a16="http://schemas.microsoft.com/office/drawing/2014/main" id="{6A6298F3-0AEC-4811-99A4-B78AE3A70B1E}"/>
              </a:ext>
            </a:extLst>
          </p:cNvPr>
          <p:cNvSpPr>
            <a:spLocks noGrp="1"/>
          </p:cNvSpPr>
          <p:nvPr>
            <p:ph type="dt" sz="half" idx="10"/>
          </p:nvPr>
        </p:nvSpPr>
        <p:spPr>
          <a:xfrm>
            <a:off x="315468" y="6217920"/>
            <a:ext cx="2057400" cy="640080"/>
          </a:xfrm>
        </p:spPr>
        <p:txBody>
          <a:bodyPr rtlCol="0"/>
          <a:lstStyle/>
          <a:p>
            <a:pPr rtl="0"/>
            <a:r>
              <a:rPr lang="ko-KR"/>
              <a:t>20XX년 2월 1일 월요일</a:t>
            </a:r>
          </a:p>
        </p:txBody>
      </p:sp>
      <p:sp>
        <p:nvSpPr>
          <p:cNvPr id="8" name="바닥글 개체 틀 7">
            <a:extLst>
              <a:ext uri="{FF2B5EF4-FFF2-40B4-BE49-F238E27FC236}">
                <a16:creationId xmlns:a16="http://schemas.microsoft.com/office/drawing/2014/main" id="{AA7690B4-8A9A-4717-8B0B-2C921292656C}"/>
              </a:ext>
            </a:extLst>
          </p:cNvPr>
          <p:cNvSpPr>
            <a:spLocks noGrp="1"/>
          </p:cNvSpPr>
          <p:nvPr>
            <p:ph type="ftr" sz="quarter" idx="11"/>
          </p:nvPr>
        </p:nvSpPr>
        <p:spPr/>
        <p:txBody>
          <a:bodyPr rtlCol="0"/>
          <a:lstStyle/>
          <a:p>
            <a:pPr rtl="0"/>
            <a:r>
              <a:rPr lang="ko-KR"/>
              <a:t>샘플 바닥글 텍스트</a:t>
            </a:r>
          </a:p>
        </p:txBody>
      </p:sp>
      <p:sp>
        <p:nvSpPr>
          <p:cNvPr id="9" name="슬라이드 번호 개체 틀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rtlCol="0"/>
          <a:lstStyle/>
          <a:p>
            <a:pPr rtl="0"/>
            <a:fld id="{3A4F6043-7A67-491B-98BC-F933DED7226D}" type="slidenum">
              <a:rPr lang="ko-KR" smtClean="0"/>
              <a:pPr/>
              <a:t>‹#›</a:t>
            </a:fld>
            <a:endParaRPr lang="ko-KR" dirty="0"/>
          </a:p>
        </p:txBody>
      </p:sp>
      <p:sp>
        <p:nvSpPr>
          <p:cNvPr id="11" name="직사각형 10" descr="Tag=AccentColor&#10;Flavor=Light&#10;Target=Fill">
            <a:extLst>
              <a:ext uri="{FF2B5EF4-FFF2-40B4-BE49-F238E27FC236}">
                <a16:creationId xmlns:a16="http://schemas.microsoft.com/office/drawing/2014/main" id="{A53A46AB-E26C-4F66-A0B8-4CDBD5F4011C}"/>
              </a:ext>
            </a:extLst>
          </p:cNvPr>
          <p:cNvSpPr/>
          <p:nvPr userDrawn="1"/>
        </p:nvSpPr>
        <p:spPr>
          <a:xfrm rot="10800000">
            <a:off x="8620530" y="5059209"/>
            <a:ext cx="524608"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3" name="직선 연결선(S) 12" descr="Tag=AccentColor&#10;Flavor=Light&#10;Target=Line">
            <a:extLst>
              <a:ext uri="{FF2B5EF4-FFF2-40B4-BE49-F238E27FC236}">
                <a16:creationId xmlns:a16="http://schemas.microsoft.com/office/drawing/2014/main" id="{91B558DC-6718-44D0-992F-3EF710C6A724}"/>
              </a:ext>
            </a:extLst>
          </p:cNvPr>
          <p:cNvCxnSpPr>
            <a:cxnSpLocks/>
          </p:cNvCxnSpPr>
          <p:nvPr userDrawn="1"/>
        </p:nvCxnSpPr>
        <p:spPr>
          <a:xfrm flipV="1">
            <a:off x="8622138"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 name="직선 연결선(S) 14" descr="Tag=AccentColor&#10;Flavor=Light&#10;Target=Line">
            <a:extLst>
              <a:ext uri="{FF2B5EF4-FFF2-40B4-BE49-F238E27FC236}">
                <a16:creationId xmlns:a16="http://schemas.microsoft.com/office/drawing/2014/main" id="{8957C00F-B052-4CA9-BD41-08B7B9AD5056}"/>
              </a:ext>
            </a:extLst>
          </p:cNvPr>
          <p:cNvCxnSpPr>
            <a:cxnSpLocks/>
          </p:cNvCxnSpPr>
          <p:nvPr userDrawn="1"/>
        </p:nvCxnSpPr>
        <p:spPr>
          <a:xfrm>
            <a:off x="1143" y="6172200"/>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239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시간 표시줄">
    <p:bg>
      <p:bgPr>
        <a:solidFill>
          <a:schemeClr val="bg2">
            <a:alpha val="70000"/>
          </a:schemeClr>
        </a:solidFill>
        <a:effectLst/>
      </p:bgPr>
    </p:bg>
    <p:spTree>
      <p:nvGrpSpPr>
        <p:cNvPr id="1" name=""/>
        <p:cNvGrpSpPr/>
        <p:nvPr/>
      </p:nvGrpSpPr>
      <p:grpSpPr>
        <a:xfrm>
          <a:off x="0" y="0"/>
          <a:ext cx="0" cy="0"/>
          <a:chOff x="0" y="0"/>
          <a:chExt cx="0" cy="0"/>
        </a:xfrm>
      </p:grpSpPr>
      <p:sp>
        <p:nvSpPr>
          <p:cNvPr id="26" name="직사각형 25">
            <a:extLst>
              <a:ext uri="{FF2B5EF4-FFF2-40B4-BE49-F238E27FC236}">
                <a16:creationId xmlns:a16="http://schemas.microsoft.com/office/drawing/2014/main" id="{98EB1B99-4A44-424D-960B-E39E95E47FE1}"/>
              </a:ext>
              <a:ext uri="{C183D7F6-B498-43B3-948B-1728B52AA6E4}">
                <adec:decorative xmlns:adec="http://schemas.microsoft.com/office/drawing/2017/decorative" val="1"/>
              </a:ext>
            </a:extLst>
          </p:cNvPr>
          <p:cNvSpPr/>
          <p:nvPr userDrawn="1"/>
        </p:nvSpPr>
        <p:spPr>
          <a:xfrm>
            <a:off x="0" y="4563122"/>
            <a:ext cx="9141714" cy="229487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7" name="직사각형 26">
            <a:extLst>
              <a:ext uri="{FF2B5EF4-FFF2-40B4-BE49-F238E27FC236}">
                <a16:creationId xmlns:a16="http://schemas.microsoft.com/office/drawing/2014/main" id="{1C4B9F2D-4BC8-49AA-AF37-3F0C8E5A2D87}"/>
              </a:ext>
              <a:ext uri="{C183D7F6-B498-43B3-948B-1728B52AA6E4}">
                <adec:decorative xmlns:adec="http://schemas.microsoft.com/office/drawing/2017/decorative" val="1"/>
              </a:ext>
            </a:extLst>
          </p:cNvPr>
          <p:cNvSpPr/>
          <p:nvPr userDrawn="1"/>
        </p:nvSpPr>
        <p:spPr>
          <a:xfrm>
            <a:off x="0" y="4632326"/>
            <a:ext cx="9141714"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a:ln>
                <a:noFill/>
              </a:ln>
              <a:solidFill>
                <a:prstClr val="white"/>
              </a:solidFill>
              <a:effectLst/>
              <a:uLnTx/>
              <a:uFillTx/>
              <a:latin typeface="맑은 고딕" panose="020B0503020000020004" pitchFamily="50" charset="-127"/>
              <a:ea typeface="맑은 고딕" panose="020B0503020000020004" pitchFamily="50" charset="-127"/>
              <a:cs typeface="+mn-cs"/>
            </a:endParaRPr>
          </a:p>
        </p:txBody>
      </p:sp>
      <p:sp>
        <p:nvSpPr>
          <p:cNvPr id="28" name="제목 1">
            <a:extLst>
              <a:ext uri="{FF2B5EF4-FFF2-40B4-BE49-F238E27FC236}">
                <a16:creationId xmlns:a16="http://schemas.microsoft.com/office/drawing/2014/main" id="{59607F4D-1EB7-4A8D-BDBE-3FBD59A56ECE}"/>
              </a:ext>
            </a:extLst>
          </p:cNvPr>
          <p:cNvSpPr>
            <a:spLocks noGrp="1"/>
          </p:cNvSpPr>
          <p:nvPr>
            <p:ph type="title"/>
          </p:nvPr>
        </p:nvSpPr>
        <p:spPr>
          <a:xfrm>
            <a:off x="628651" y="4581785"/>
            <a:ext cx="7761110" cy="1572606"/>
          </a:xfrm>
        </p:spPr>
        <p:txBody>
          <a:bodyPr rtlCol="0">
            <a:norm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90" noProof="0">
                <a:solidFill>
                  <a:schemeClr val="bg1"/>
                </a:solidFill>
                <a:cs typeface="Posterama" panose="020B0504020200020000" pitchFamily="34" charset="0"/>
              </a:rPr>
              <a:t>마스터 제목 스타일 편집</a:t>
            </a:r>
          </a:p>
        </p:txBody>
      </p:sp>
      <p:sp>
        <p:nvSpPr>
          <p:cNvPr id="29" name="날짜 개체 틀 5">
            <a:extLst>
              <a:ext uri="{FF2B5EF4-FFF2-40B4-BE49-F238E27FC236}">
                <a16:creationId xmlns:a16="http://schemas.microsoft.com/office/drawing/2014/main" id="{D059A74B-DC70-4E6A-8B79-92049E91B19C}"/>
              </a:ext>
            </a:extLst>
          </p:cNvPr>
          <p:cNvSpPr>
            <a:spLocks noGrp="1"/>
          </p:cNvSpPr>
          <p:nvPr>
            <p:ph type="dt" sz="half" idx="10"/>
          </p:nvPr>
        </p:nvSpPr>
        <p:spPr>
          <a:xfrm>
            <a:off x="628650" y="6324601"/>
            <a:ext cx="20574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en-US" altLang="ko-KR">
                <a:solidFill>
                  <a:prstClr val="white">
                    <a:alpha val="60000"/>
                  </a:prstClr>
                </a:solidFill>
              </a:rPr>
              <a:t>20XX</a:t>
            </a:r>
            <a:r>
              <a:rPr lang="ko-KR" altLang="en-US">
                <a:solidFill>
                  <a:prstClr val="white">
                    <a:alpha val="60000"/>
                  </a:prstClr>
                </a:solidFill>
              </a:rPr>
              <a:t>년</a:t>
            </a:r>
          </a:p>
        </p:txBody>
      </p:sp>
      <p:sp>
        <p:nvSpPr>
          <p:cNvPr id="30" name="바닥글 개체 틀 6">
            <a:extLst>
              <a:ext uri="{FF2B5EF4-FFF2-40B4-BE49-F238E27FC236}">
                <a16:creationId xmlns:a16="http://schemas.microsoft.com/office/drawing/2014/main" id="{60A3B447-230B-4641-9E61-C6AFA8ADA113}"/>
              </a:ext>
            </a:extLst>
          </p:cNvPr>
          <p:cNvSpPr>
            <a:spLocks noGrp="1"/>
          </p:cNvSpPr>
          <p:nvPr>
            <p:ph type="ftr" sz="quarter" idx="11"/>
          </p:nvPr>
        </p:nvSpPr>
        <p:spPr>
          <a:xfrm>
            <a:off x="3028950" y="6324601"/>
            <a:ext cx="30861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r>
              <a:rPr lang="ko-KR" altLang="en-US">
                <a:solidFill>
                  <a:prstClr val="white">
                    <a:alpha val="60000"/>
                  </a:prstClr>
                </a:solidFill>
              </a:rPr>
              <a:t>프레젠테이션 제목</a:t>
            </a:r>
          </a:p>
        </p:txBody>
      </p:sp>
      <p:sp>
        <p:nvSpPr>
          <p:cNvPr id="31" name="슬라이드 번호 개체 틀 7">
            <a:extLst>
              <a:ext uri="{FF2B5EF4-FFF2-40B4-BE49-F238E27FC236}">
                <a16:creationId xmlns:a16="http://schemas.microsoft.com/office/drawing/2014/main" id="{D891FDCC-CEC5-46EA-83E5-AF2316413B93}"/>
              </a:ext>
            </a:extLst>
          </p:cNvPr>
          <p:cNvSpPr>
            <a:spLocks noGrp="1"/>
          </p:cNvSpPr>
          <p:nvPr>
            <p:ph type="sldNum" sz="quarter" idx="12"/>
          </p:nvPr>
        </p:nvSpPr>
        <p:spPr>
          <a:xfrm>
            <a:off x="6457950" y="6324601"/>
            <a:ext cx="2057400" cy="365125"/>
          </a:xfrm>
        </p:spPr>
        <p:txBody>
          <a:bodyPr rtlCol="0"/>
          <a:lstStyle>
            <a:lvl1pPr>
              <a:defRPr>
                <a:latin typeface="맑은 고딕" panose="020B0503020000020004" pitchFamily="50" charset="-127"/>
                <a:ea typeface="맑은 고딕" panose="020B0503020000020004" pitchFamily="50" charset="-127"/>
              </a:defRPr>
            </a:lvl1pPr>
          </a:lstStyle>
          <a:p>
            <a:pPr>
              <a:defRPr/>
            </a:pPr>
            <a:fld id="{73B850FF-6169-4056-8077-06FFA93A5366}" type="slidenum">
              <a:rPr lang="en-US" altLang="ko-KR" smtClean="0">
                <a:solidFill>
                  <a:prstClr val="white">
                    <a:alpha val="60000"/>
                  </a:prstClr>
                </a:solidFill>
              </a:rPr>
              <a:pPr>
                <a:defRPr/>
              </a:pPr>
              <a:t>‹#›</a:t>
            </a:fld>
            <a:endParaRPr lang="ko-KR" altLang="en-US">
              <a:solidFill>
                <a:prstClr val="white">
                  <a:alpha val="60000"/>
                </a:prstClr>
              </a:solidFill>
            </a:endParaRPr>
          </a:p>
        </p:txBody>
      </p:sp>
      <p:sp>
        <p:nvSpPr>
          <p:cNvPr id="3" name="내용 개체 틀 2">
            <a:extLst>
              <a:ext uri="{FF2B5EF4-FFF2-40B4-BE49-F238E27FC236}">
                <a16:creationId xmlns:a16="http://schemas.microsoft.com/office/drawing/2014/main" id="{77112BDF-BBAF-4198-8203-F269CA203EB7}"/>
              </a:ext>
            </a:extLst>
          </p:cNvPr>
          <p:cNvSpPr>
            <a:spLocks noGrp="1"/>
          </p:cNvSpPr>
          <p:nvPr>
            <p:ph sz="quarter" idx="13" hasCustomPrompt="1"/>
          </p:nvPr>
        </p:nvSpPr>
        <p:spPr>
          <a:xfrm>
            <a:off x="816769" y="209551"/>
            <a:ext cx="7510463" cy="4143375"/>
          </a:xfrm>
        </p:spPr>
        <p:txBody>
          <a:bodyPr rtlCol="0"/>
          <a:lstStyle>
            <a:lvl1pPr>
              <a:defRPr>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내용을 추가하려면 클릭하세요</a:t>
            </a:r>
          </a:p>
        </p:txBody>
      </p:sp>
    </p:spTree>
    <p:extLst>
      <p:ext uri="{BB962C8B-B14F-4D97-AF65-F5344CB8AC3E}">
        <p14:creationId xmlns:p14="http://schemas.microsoft.com/office/powerpoint/2010/main" val="409160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E264F76-994F-4AB5-B17B-46C0C2FA5AE5}"/>
              </a:ext>
            </a:extLst>
          </p:cNvPr>
          <p:cNvSpPr>
            <a:spLocks noGrp="1"/>
          </p:cNvSpPr>
          <p:nvPr>
            <p:ph type="title"/>
          </p:nvPr>
        </p:nvSpPr>
        <p:spPr>
          <a:xfrm>
            <a:off x="315468" y="365126"/>
            <a:ext cx="7907274" cy="1325563"/>
          </a:xfrm>
        </p:spPr>
        <p:txBody>
          <a:bodyPr rtlCol="0">
            <a:normAutofit/>
          </a:bodyPr>
          <a:lstStyle>
            <a:lvl1pPr>
              <a:defRPr sz="3900"/>
            </a:lvl1pPr>
          </a:lstStyle>
          <a:p>
            <a:pPr rtl="0"/>
            <a:r>
              <a:rPr lang="ko-KR" altLang="en-US"/>
              <a:t>마스터 제목 스타일 편집</a:t>
            </a:r>
            <a:endParaRPr lang="ko-KR" dirty="0"/>
          </a:p>
        </p:txBody>
      </p:sp>
      <p:sp>
        <p:nvSpPr>
          <p:cNvPr id="3" name="내용 개체 틀 2">
            <a:extLst>
              <a:ext uri="{FF2B5EF4-FFF2-40B4-BE49-F238E27FC236}">
                <a16:creationId xmlns:a16="http://schemas.microsoft.com/office/drawing/2014/main" id="{55A69B3B-A540-4556-98C8-1F49704A794E}"/>
              </a:ext>
            </a:extLst>
          </p:cNvPr>
          <p:cNvSpPr>
            <a:spLocks noGrp="1"/>
          </p:cNvSpPr>
          <p:nvPr>
            <p:ph sz="half" idx="1"/>
          </p:nvPr>
        </p:nvSpPr>
        <p:spPr>
          <a:xfrm>
            <a:off x="315468" y="1825625"/>
            <a:ext cx="4199382" cy="4206382"/>
          </a:xfrm>
        </p:spPr>
        <p:txBody>
          <a:bodyPr rtlCol="0"/>
          <a:lstStyle>
            <a:lvl1pPr marL="342900" indent="-342900">
              <a:buFont typeface="Wingdings 2" panose="05020102010507070707" pitchFamily="18" charset="2"/>
              <a:buChar char="¬"/>
              <a:defRPr/>
            </a:lvl1pPr>
            <a:lvl2pPr marL="600075" indent="-257175">
              <a:buFont typeface="Wingdings 2" panose="05020102010507070707" pitchFamily="18" charset="2"/>
              <a:buChar char="¬"/>
              <a:defRPr/>
            </a:lvl2pPr>
            <a:lvl3pPr marL="942975" indent="-257175">
              <a:buFont typeface="Wingdings 2" panose="05020102010507070707" pitchFamily="18" charset="2"/>
              <a:buChar char="¬"/>
              <a:defRPr/>
            </a:lvl3pPr>
            <a:lvl4pPr marL="1243013" indent="-214313">
              <a:buFont typeface="Wingdings 2" panose="05020102010507070707" pitchFamily="18" charset="2"/>
              <a:buChar char="¬"/>
              <a:defRPr/>
            </a:lvl4pPr>
            <a:lvl5pPr marL="1585913" indent="-214313">
              <a:buFont typeface="Wingdings 2" panose="05020102010507070707" pitchFamily="18" charset="2"/>
              <a:buChar char="¬"/>
              <a:defRPr/>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4" name="내용 개체 틀 3">
            <a:extLst>
              <a:ext uri="{FF2B5EF4-FFF2-40B4-BE49-F238E27FC236}">
                <a16:creationId xmlns:a16="http://schemas.microsoft.com/office/drawing/2014/main" id="{DEC72438-7C63-48F2-9D6F-2461BFD6D5E5}"/>
              </a:ext>
            </a:extLst>
          </p:cNvPr>
          <p:cNvSpPr>
            <a:spLocks noGrp="1"/>
          </p:cNvSpPr>
          <p:nvPr>
            <p:ph sz="half" idx="2"/>
          </p:nvPr>
        </p:nvSpPr>
        <p:spPr>
          <a:xfrm>
            <a:off x="4629150" y="1825625"/>
            <a:ext cx="3593592" cy="4206382"/>
          </a:xfrm>
        </p:spPr>
        <p:txBody>
          <a:bodyPr rtlCol="0"/>
          <a:lstStyle>
            <a:lvl1pPr marL="171450" indent="-171450">
              <a:buFont typeface="Wingdings 2" panose="05020102010507070707" pitchFamily="18" charset="2"/>
              <a:buChar char="¬"/>
              <a:defRPr/>
            </a:lvl1pPr>
            <a:lvl2pPr marL="514350" indent="-171450">
              <a:buFont typeface="Wingdings 2" panose="05020102010507070707" pitchFamily="18" charset="2"/>
              <a:buChar char="¬"/>
              <a:defRPr/>
            </a:lvl2pPr>
            <a:lvl3pPr marL="857250" indent="-171450">
              <a:buFont typeface="Wingdings 2" panose="05020102010507070707" pitchFamily="18" charset="2"/>
              <a:buChar char="¬"/>
              <a:defRPr/>
            </a:lvl3pPr>
            <a:lvl4pPr marL="1200150" indent="-171450">
              <a:buFont typeface="Wingdings 2" panose="05020102010507070707" pitchFamily="18" charset="2"/>
              <a:buChar char="¬"/>
              <a:defRPr/>
            </a:lvl4pPr>
            <a:lvl5pPr marL="1543050" indent="-171450">
              <a:buFont typeface="Wingdings 2" panose="05020102010507070707" pitchFamily="18" charset="2"/>
              <a:buChar char="¬"/>
              <a:defRPr/>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5" name="날짜 개체 틀 4">
            <a:extLst>
              <a:ext uri="{FF2B5EF4-FFF2-40B4-BE49-F238E27FC236}">
                <a16:creationId xmlns:a16="http://schemas.microsoft.com/office/drawing/2014/main" id="{C3FA1B49-6AAA-4DA7-970F-B75899F1AB51}"/>
              </a:ext>
            </a:extLst>
          </p:cNvPr>
          <p:cNvSpPr>
            <a:spLocks noGrp="1"/>
          </p:cNvSpPr>
          <p:nvPr>
            <p:ph type="dt" sz="half" idx="10"/>
          </p:nvPr>
        </p:nvSpPr>
        <p:spPr/>
        <p:txBody>
          <a:bodyPr rtlCol="0"/>
          <a:lstStyle/>
          <a:p>
            <a:pPr rtl="0"/>
            <a:r>
              <a:rPr lang="ko-KR"/>
              <a:t>20XX년 2월 1일 월요일</a:t>
            </a:r>
          </a:p>
        </p:txBody>
      </p:sp>
      <p:sp>
        <p:nvSpPr>
          <p:cNvPr id="6" name="바닥글 개체 틀 5">
            <a:extLst>
              <a:ext uri="{FF2B5EF4-FFF2-40B4-BE49-F238E27FC236}">
                <a16:creationId xmlns:a16="http://schemas.microsoft.com/office/drawing/2014/main" id="{DEE3649A-B9A2-4737-B47E-758DC140688B}"/>
              </a:ext>
            </a:extLst>
          </p:cNvPr>
          <p:cNvSpPr>
            <a:spLocks noGrp="1"/>
          </p:cNvSpPr>
          <p:nvPr>
            <p:ph type="ftr" sz="quarter" idx="11"/>
          </p:nvPr>
        </p:nvSpPr>
        <p:spPr/>
        <p:txBody>
          <a:bodyPr rtlCol="0"/>
          <a:lstStyle/>
          <a:p>
            <a:pPr rtl="0"/>
            <a:r>
              <a:rPr lang="ko-KR"/>
              <a:t>샘플 바닥글 텍스트</a:t>
            </a:r>
          </a:p>
        </p:txBody>
      </p:sp>
      <p:sp>
        <p:nvSpPr>
          <p:cNvPr id="7" name="슬라이드 번호 개체 틀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rtlCol="0"/>
          <a:lstStyle/>
          <a:p>
            <a:pPr rtl="0"/>
            <a:fld id="{3A4F6043-7A67-491B-98BC-F933DED7226D}" type="slidenum">
              <a:rPr lang="ko-KR" smtClean="0"/>
              <a:pPr/>
              <a:t>‹#›</a:t>
            </a:fld>
            <a:endParaRPr lang="ko-KR" dirty="0"/>
          </a:p>
        </p:txBody>
      </p:sp>
    </p:spTree>
    <p:extLst>
      <p:ext uri="{BB962C8B-B14F-4D97-AF65-F5344CB8AC3E}">
        <p14:creationId xmlns:p14="http://schemas.microsoft.com/office/powerpoint/2010/main" val="572396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600076" y="723900"/>
            <a:ext cx="79438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525066" y="909638"/>
            <a:ext cx="8018860"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600075" y="2005870"/>
            <a:ext cx="254262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600075" y="2552345"/>
            <a:ext cx="254262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3300690" y="2005870"/>
            <a:ext cx="254262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3300690" y="2552345"/>
            <a:ext cx="254262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6001305" y="2005870"/>
            <a:ext cx="254262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6001305" y="2552345"/>
            <a:ext cx="254262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600076" y="6142781"/>
            <a:ext cx="79438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536539" y="6461970"/>
            <a:ext cx="3404795"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6277086" y="6461970"/>
            <a:ext cx="1944446"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8189259" y="6461970"/>
            <a:ext cx="504266"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655855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결론">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68941816-7203-4339-8B31-60B4107A1EEA}"/>
              </a:ext>
              <a:ext uri="{C183D7F6-B498-43B3-948B-1728B52AA6E4}">
                <adec:decorative xmlns:adec="http://schemas.microsoft.com/office/drawing/2017/decorative" val="1"/>
              </a:ext>
            </a:extLst>
          </p:cNvPr>
          <p:cNvSpPr/>
          <p:nvPr userDrawn="1"/>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US" sz="1350" dirty="0"/>
          </a:p>
        </p:txBody>
      </p:sp>
      <p:sp>
        <p:nvSpPr>
          <p:cNvPr id="6" name="직사각형 5">
            <a:extLst>
              <a:ext uri="{FF2B5EF4-FFF2-40B4-BE49-F238E27FC236}">
                <a16:creationId xmlns:a16="http://schemas.microsoft.com/office/drawing/2014/main" id="{1A7A4606-69F4-4469-B7C4-4AF495ACE2BB}"/>
              </a:ext>
              <a:ext uri="{C183D7F6-B498-43B3-948B-1728B52AA6E4}">
                <adec:decorative xmlns:adec="http://schemas.microsoft.com/office/drawing/2017/decorative" val="1"/>
              </a:ext>
            </a:extLst>
          </p:cNvPr>
          <p:cNvSpPr/>
          <p:nvPr userDrawn="1"/>
        </p:nvSpPr>
        <p:spPr>
          <a:xfrm>
            <a:off x="1084707" y="685800"/>
            <a:ext cx="805815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sz="1350" dirty="0"/>
          </a:p>
        </p:txBody>
      </p:sp>
      <p:sp>
        <p:nvSpPr>
          <p:cNvPr id="7" name="제목 1">
            <a:extLst>
              <a:ext uri="{FF2B5EF4-FFF2-40B4-BE49-F238E27FC236}">
                <a16:creationId xmlns:a16="http://schemas.microsoft.com/office/drawing/2014/main" id="{79BDEB7A-D103-487A-8C1B-9145FB24B663}"/>
              </a:ext>
            </a:extLst>
          </p:cNvPr>
          <p:cNvSpPr>
            <a:spLocks noGrp="1"/>
          </p:cNvSpPr>
          <p:nvPr>
            <p:ph type="title"/>
          </p:nvPr>
        </p:nvSpPr>
        <p:spPr>
          <a:xfrm>
            <a:off x="317173" y="539496"/>
            <a:ext cx="3921295" cy="2697190"/>
          </a:xfrm>
        </p:spPr>
        <p:txBody>
          <a:bodyPr rtlCol="0" anchor="b">
            <a:normAutofit/>
          </a:bodyPr>
          <a:lstStyle/>
          <a:p>
            <a:pPr rtl="0"/>
            <a:r>
              <a:rPr lang="ko-KR" altLang="en-US" sz="3600"/>
              <a:t>마스터 제목 스타일 편집</a:t>
            </a:r>
            <a:endParaRPr lang="ko-KR" altLang="en-US" sz="3600" dirty="0"/>
          </a:p>
        </p:txBody>
      </p:sp>
      <p:sp>
        <p:nvSpPr>
          <p:cNvPr id="8" name="내용 개체 틀 2">
            <a:extLst>
              <a:ext uri="{FF2B5EF4-FFF2-40B4-BE49-F238E27FC236}">
                <a16:creationId xmlns:a16="http://schemas.microsoft.com/office/drawing/2014/main" id="{F3017A3E-25F7-41D5-AABB-24D0E2673A63}"/>
              </a:ext>
            </a:extLst>
          </p:cNvPr>
          <p:cNvSpPr>
            <a:spLocks noGrp="1"/>
          </p:cNvSpPr>
          <p:nvPr>
            <p:ph idx="1"/>
          </p:nvPr>
        </p:nvSpPr>
        <p:spPr>
          <a:xfrm>
            <a:off x="317173" y="3354749"/>
            <a:ext cx="3921294" cy="2582470"/>
          </a:xfrm>
        </p:spPr>
        <p:txBody>
          <a:bodyPr rtlCol="0">
            <a:noAutofit/>
          </a:bodyPr>
          <a:lstStyle>
            <a:lvl1pPr marL="0" indent="0">
              <a:buNone/>
              <a:defRPr/>
            </a:lvl1pPr>
          </a:lstStyle>
          <a:p>
            <a:pPr lvl="0" rtl="0">
              <a:lnSpc>
                <a:spcPts val="2100"/>
              </a:lnSpc>
            </a:pPr>
            <a:r>
              <a:rPr lang="ko-KR" altLang="en-US" sz="1350"/>
              <a:t>마스터 텍스트 스타일을 편집하려면 클릭</a:t>
            </a:r>
          </a:p>
        </p:txBody>
      </p:sp>
      <p:sp>
        <p:nvSpPr>
          <p:cNvPr id="9" name="직사각형 8">
            <a:extLst>
              <a:ext uri="{FF2B5EF4-FFF2-40B4-BE49-F238E27FC236}">
                <a16:creationId xmlns:a16="http://schemas.microsoft.com/office/drawing/2014/main" id="{C262D696-4404-4062-9387-925D9687B972}"/>
              </a:ext>
              <a:ext uri="{C183D7F6-B498-43B3-948B-1728B52AA6E4}">
                <adec:decorative xmlns:adec="http://schemas.microsoft.com/office/drawing/2017/decorative" val="1"/>
              </a:ext>
            </a:extLst>
          </p:cNvPr>
          <p:cNvSpPr/>
          <p:nvPr userDrawn="1"/>
        </p:nvSpPr>
        <p:spPr>
          <a:xfrm rot="10800000">
            <a:off x="4572000" y="3260644"/>
            <a:ext cx="4043762"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1" name="직선 연결선(S) 10">
            <a:extLst>
              <a:ext uri="{FF2B5EF4-FFF2-40B4-BE49-F238E27FC236}">
                <a16:creationId xmlns:a16="http://schemas.microsoft.com/office/drawing/2014/main" id="{C415F07E-A8F5-473A-90AC-3BF5823C08A3}"/>
              </a:ext>
              <a:ext uri="{C183D7F6-B498-43B3-948B-1728B52AA6E4}">
                <adec:decorative xmlns:adec="http://schemas.microsoft.com/office/drawing/2017/decorative" val="1"/>
              </a:ext>
            </a:extLst>
          </p:cNvPr>
          <p:cNvCxnSpPr>
            <a:cxnSpLocks/>
          </p:cNvCxnSpPr>
          <p:nvPr userDrawn="1"/>
        </p:nvCxnSpPr>
        <p:spPr>
          <a:xfrm flipV="1">
            <a:off x="8622138"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직선 연결선(S) 11">
            <a:extLst>
              <a:ext uri="{FF2B5EF4-FFF2-40B4-BE49-F238E27FC236}">
                <a16:creationId xmlns:a16="http://schemas.microsoft.com/office/drawing/2014/main" id="{505C0C26-4C66-47DC-B079-5B94C22F15BD}"/>
              </a:ext>
              <a:ext uri="{C183D7F6-B498-43B3-948B-1728B52AA6E4}">
                <adec:decorative xmlns:adec="http://schemas.microsoft.com/office/drawing/2017/decorative" val="1"/>
              </a:ext>
            </a:extLst>
          </p:cNvPr>
          <p:cNvCxnSpPr>
            <a:cxnSpLocks/>
          </p:cNvCxnSpPr>
          <p:nvPr userDrawn="1"/>
        </p:nvCxnSpPr>
        <p:spPr>
          <a:xfrm>
            <a:off x="1143" y="6172200"/>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4" name="그림 개체 틀 13">
            <a:extLst>
              <a:ext uri="{FF2B5EF4-FFF2-40B4-BE49-F238E27FC236}">
                <a16:creationId xmlns:a16="http://schemas.microsoft.com/office/drawing/2014/main" id="{C0FC374E-BABB-4A9C-A608-04A2B9C68F26}"/>
              </a:ext>
            </a:extLst>
          </p:cNvPr>
          <p:cNvSpPr>
            <a:spLocks noGrp="1"/>
          </p:cNvSpPr>
          <p:nvPr>
            <p:ph type="pic" sz="quarter" idx="13"/>
          </p:nvPr>
        </p:nvSpPr>
        <p:spPr>
          <a:xfrm>
            <a:off x="4965192" y="1243584"/>
            <a:ext cx="3271266" cy="4361688"/>
          </a:xfrm>
          <a:solidFill>
            <a:schemeClr val="accent3"/>
          </a:solidFill>
        </p:spPr>
        <p:txBody>
          <a:bodyPr rtlCol="0"/>
          <a:lstStyle/>
          <a:p>
            <a:pPr rtl="0"/>
            <a:r>
              <a:rPr lang="ko-KR" altLang="en-US"/>
              <a:t>그림을 추가하려면 아이콘을 클릭하십시오</a:t>
            </a:r>
            <a:endParaRPr lang="ko-KR" dirty="0"/>
          </a:p>
        </p:txBody>
      </p:sp>
      <p:sp>
        <p:nvSpPr>
          <p:cNvPr id="2" name="날짜 개체 틀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ko-KR"/>
              <a:t>20XX년 2월 1일 월요일</a:t>
            </a:r>
          </a:p>
        </p:txBody>
      </p:sp>
      <p:sp>
        <p:nvSpPr>
          <p:cNvPr id="3" name="바닥글 개체 틀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ko-KR"/>
              <a:t>샘플 바닥글 텍스트</a:t>
            </a:r>
          </a:p>
        </p:txBody>
      </p:sp>
      <p:sp>
        <p:nvSpPr>
          <p:cNvPr id="4" name="슬라이드 번호 개체 틀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ko-KR" smtClean="0"/>
              <a:pPr/>
              <a:t>‹#›</a:t>
            </a:fld>
            <a:endParaRPr lang="ko-KR" dirty="0"/>
          </a:p>
        </p:txBody>
      </p:sp>
    </p:spTree>
    <p:extLst>
      <p:ext uri="{BB962C8B-B14F-4D97-AF65-F5344CB8AC3E}">
        <p14:creationId xmlns:p14="http://schemas.microsoft.com/office/powerpoint/2010/main" val="318169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마스터 제목 스타일 편집</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마스터 텍스트 스타일을 편집합니다</a:t>
            </a:r>
          </a:p>
          <a:p>
            <a:pPr lvl="1"/>
            <a:r>
              <a:rPr lang="en-US"/>
              <a:t>둘째 수준</a:t>
            </a:r>
          </a:p>
          <a:p>
            <a:pPr lvl="2"/>
            <a:r>
              <a:rPr lang="en-US"/>
              <a:t>셋째 수준</a:t>
            </a:r>
          </a:p>
          <a:p>
            <a:pPr lvl="3"/>
            <a:r>
              <a:rPr lang="en-US"/>
              <a:t>넷째 수준</a:t>
            </a:r>
          </a:p>
          <a:p>
            <a:pPr lvl="4"/>
            <a:r>
              <a:rPr lang="en-US"/>
              <a:t>다섯째 수준</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BEC73-49AA-45BC-B16C-50B32D0D6DD2}" type="datetimeFigureOut">
              <a:rPr lang="en-US">
                <a:solidFill>
                  <a:prstClr val="black">
                    <a:tint val="75000"/>
                  </a:prstClr>
                </a:solidFill>
              </a:rPr>
              <a:pPr/>
              <a:t>12/20/2023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2040C-D3B1-42F1-A452-9128C48DC3A7}"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59054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p:fade/>
  </p:transition>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0.jpeg"/><Relationship Id="rId5" Type="http://schemas.openxmlformats.org/officeDocument/2006/relationships/image" Target="../media/image39.JP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image" Target="../media/image41.jpeg"/><Relationship Id="rId1" Type="http://schemas.openxmlformats.org/officeDocument/2006/relationships/slideLayout" Target="../slideLayouts/slideLayout12.xml"/><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bg1">
                <a:lumMod val="95000"/>
              </a:schemeClr>
            </a:gs>
            <a:gs pos="99000">
              <a:schemeClr val="bg1">
                <a:lumMod val="6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2" descr="2691196551_6da7111c35_b.jpg"/>
          <p:cNvPicPr>
            <a:picLocks noChangeAspect="1"/>
          </p:cNvPicPr>
          <p:nvPr/>
        </p:nvPicPr>
        <p:blipFill>
          <a:blip r:embed="rId3" cstate="print"/>
          <a:srcRect/>
          <a:stretch>
            <a:fillRect/>
          </a:stretch>
        </p:blipFill>
        <p:spPr>
          <a:xfrm>
            <a:off x="0" y="0"/>
            <a:ext cx="9144000" cy="2895600"/>
          </a:xfrm>
          <a:prstGeom prst="rect">
            <a:avLst/>
          </a:prstGeom>
          <a:effectLst>
            <a:reflection blurRad="6350" stA="50000" endA="300" endPos="55000" dir="5400000" sy="-100000" algn="bl" rotWithShape="0"/>
          </a:effectLst>
        </p:spPr>
      </p:pic>
      <p:sp>
        <p:nvSpPr>
          <p:cNvPr id="7" name="TextBox 6"/>
          <p:cNvSpPr txBox="1"/>
          <p:nvPr/>
        </p:nvSpPr>
        <p:spPr>
          <a:xfrm>
            <a:off x="1475656" y="2996952"/>
            <a:ext cx="7337458" cy="1323439"/>
          </a:xfrm>
          <a:prstGeom prst="rect">
            <a:avLst/>
          </a:prstGeom>
          <a:noFill/>
        </p:spPr>
        <p:txBody>
          <a:bodyPr wrap="none" rtlCol="0">
            <a:spAutoFit/>
          </a:bodyPr>
          <a:lstStyle/>
          <a:p>
            <a:pPr algn="r"/>
            <a:r>
              <a:rPr lang="en-US" altLang="ko-KR" sz="4000" b="1" dirty="0"/>
              <a:t>Prayer</a:t>
            </a:r>
            <a:r>
              <a:rPr lang="ko-KR" altLang="en-US" sz="4000" b="1" dirty="0"/>
              <a:t> </a:t>
            </a:r>
            <a:r>
              <a:rPr lang="en-US" altLang="ko-KR" sz="4000" b="1" dirty="0"/>
              <a:t>Meeting </a:t>
            </a:r>
            <a:br>
              <a:rPr lang="en-US" altLang="ko-KR" sz="4000" b="1" dirty="0"/>
            </a:br>
            <a:r>
              <a:rPr lang="en-US" altLang="ko-KR" sz="4000" b="1" dirty="0"/>
              <a:t>for Persecuted Church Worldwide</a:t>
            </a:r>
            <a:endParaRPr lang="en-US" sz="4200" spc="100" dirty="0">
              <a:effectLst>
                <a:reflection blurRad="6350" stA="60000" endA="900" endPos="58000" dir="5400000" sy="-100000" algn="bl" rotWithShape="0"/>
              </a:effectLst>
              <a:latin typeface="Gulim" pitchFamily="34" charset="-127"/>
              <a:ea typeface="Gulim" pitchFamily="34" charset="-127"/>
            </a:endParaRPr>
          </a:p>
        </p:txBody>
      </p:sp>
      <p:sp>
        <p:nvSpPr>
          <p:cNvPr id="2" name="TextBox 1">
            <a:extLst>
              <a:ext uri="{FF2B5EF4-FFF2-40B4-BE49-F238E27FC236}">
                <a16:creationId xmlns:a16="http://schemas.microsoft.com/office/drawing/2014/main" id="{8C83C772-A325-701B-7247-4A872E49D984}"/>
              </a:ext>
            </a:extLst>
          </p:cNvPr>
          <p:cNvSpPr txBox="1"/>
          <p:nvPr/>
        </p:nvSpPr>
        <p:spPr>
          <a:xfrm>
            <a:off x="1691680" y="5013176"/>
            <a:ext cx="7121434" cy="646331"/>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en-US" altLang="ko-KR" sz="1800" dirty="0">
                <a:solidFill>
                  <a:schemeClr val="tx1"/>
                </a:solidFill>
              </a:rPr>
              <a:t>2023</a:t>
            </a:r>
            <a:r>
              <a:rPr lang="ko-KR" altLang="en-US" sz="1800" dirty="0">
                <a:solidFill>
                  <a:schemeClr val="tx1"/>
                </a:solidFill>
              </a:rPr>
              <a:t>년 </a:t>
            </a:r>
            <a:r>
              <a:rPr lang="en-US" altLang="ko-KR" sz="1800" dirty="0">
                <a:solidFill>
                  <a:schemeClr val="tx1"/>
                </a:solidFill>
              </a:rPr>
              <a:t>12</a:t>
            </a:r>
            <a:r>
              <a:rPr lang="ko-KR" altLang="en-US" sz="1800" dirty="0">
                <a:solidFill>
                  <a:schemeClr val="tx1"/>
                </a:solidFill>
              </a:rPr>
              <a:t>월 </a:t>
            </a:r>
            <a:r>
              <a:rPr lang="en-US" altLang="ko-KR" sz="1800" dirty="0">
                <a:solidFill>
                  <a:schemeClr val="tx1"/>
                </a:solidFill>
              </a:rPr>
              <a:t>19</a:t>
            </a:r>
            <a:r>
              <a:rPr lang="ko-KR" altLang="en-US" sz="1800" dirty="0">
                <a:solidFill>
                  <a:schemeClr val="tx1"/>
                </a:solidFill>
              </a:rPr>
              <a:t>일</a:t>
            </a:r>
            <a:r>
              <a:rPr lang="en-US" altLang="ko-KR" sz="1800" dirty="0">
                <a:solidFill>
                  <a:schemeClr val="tx1"/>
                </a:solidFill>
              </a:rPr>
              <a:t>(</a:t>
            </a:r>
            <a:r>
              <a:rPr lang="ko-KR" altLang="en-US" sz="1800" dirty="0">
                <a:solidFill>
                  <a:schemeClr val="tx1"/>
                </a:solidFill>
              </a:rPr>
              <a:t>화</a:t>
            </a:r>
            <a:r>
              <a:rPr lang="en-US" altLang="ko-KR" sz="1800" dirty="0">
                <a:solidFill>
                  <a:schemeClr val="tx1"/>
                </a:solidFill>
              </a:rPr>
              <a:t>) pm7:30-9:00/Zoom </a:t>
            </a:r>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spTree>
    <p:extLst>
      <p:ext uri="{BB962C8B-B14F-4D97-AF65-F5344CB8AC3E}">
        <p14:creationId xmlns:p14="http://schemas.microsoft.com/office/powerpoint/2010/main" val="84973582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1A689D8-CDAC-4215-96CD-8548432CE4D6}"/>
              </a:ext>
            </a:extLst>
          </p:cNvPr>
          <p:cNvSpPr>
            <a:spLocks noGrp="1"/>
          </p:cNvSpPr>
          <p:nvPr>
            <p:ph type="title"/>
          </p:nvPr>
        </p:nvSpPr>
        <p:spPr>
          <a:xfrm>
            <a:off x="317175" y="1262376"/>
            <a:ext cx="7968712" cy="1340352"/>
          </a:xfrm>
        </p:spPr>
        <p:txBody>
          <a:bodyPr rtlCol="0"/>
          <a:lstStyle/>
          <a:p>
            <a:pPr rtl="0"/>
            <a:r>
              <a:rPr lang="ko-KR" altLang="en-US" dirty="0"/>
              <a:t>순서</a:t>
            </a:r>
            <a:endParaRPr lang="ko-KR" dirty="0"/>
          </a:p>
        </p:txBody>
      </p:sp>
      <p:pic>
        <p:nvPicPr>
          <p:cNvPr id="9" name="그림 개체 틀 8" descr="횐색 화분에 심겨진 나무&#10;">
            <a:extLst>
              <a:ext uri="{FF2B5EF4-FFF2-40B4-BE49-F238E27FC236}">
                <a16:creationId xmlns:a16="http://schemas.microsoft.com/office/drawing/2014/main" id="{1E6B9D47-876D-44E2-BD81-CA6326B97BB7}"/>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a:stretch/>
        </p:blipFill>
        <p:spPr>
          <a:xfrm>
            <a:off x="0" y="2790581"/>
            <a:ext cx="1940814" cy="1323594"/>
          </a:xfrm>
        </p:spPr>
      </p:pic>
      <p:pic>
        <p:nvPicPr>
          <p:cNvPr id="13" name="그림 개체 틀 12" descr="분홍색 꽃이 있는 둥근 꽃병">
            <a:extLst>
              <a:ext uri="{FF2B5EF4-FFF2-40B4-BE49-F238E27FC236}">
                <a16:creationId xmlns:a16="http://schemas.microsoft.com/office/drawing/2014/main" id="{62D3582E-2508-4DFB-ABB9-DC49A4302145}"/>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a:stretch/>
        </p:blipFill>
        <p:spPr>
          <a:xfrm>
            <a:off x="0" y="4161911"/>
            <a:ext cx="1940814" cy="1323594"/>
          </a:xfrm>
        </p:spPr>
      </p:pic>
      <p:pic>
        <p:nvPicPr>
          <p:cNvPr id="15" name="그림 개체 틀 14" descr="흔들리는 초">
            <a:extLst>
              <a:ext uri="{FF2B5EF4-FFF2-40B4-BE49-F238E27FC236}">
                <a16:creationId xmlns:a16="http://schemas.microsoft.com/office/drawing/2014/main" id="{0C3AC05D-D67B-4E82-931B-6049D7AFB536}"/>
              </a:ext>
            </a:extLst>
          </p:cNvPr>
          <p:cNvPicPr>
            <a:picLocks noGrp="1" noChangeAspect="1"/>
          </p:cNvPicPr>
          <p:nvPr>
            <p:ph type="pic" sz="quarter" idx="15"/>
          </p:nvPr>
        </p:nvPicPr>
        <p:blipFill rotWithShape="1">
          <a:blip r:embed="rId4" cstate="print">
            <a:extLst>
              <a:ext uri="{28A0092B-C50C-407E-A947-70E740481C1C}">
                <a14:useLocalDpi xmlns:a14="http://schemas.microsoft.com/office/drawing/2010/main"/>
              </a:ext>
            </a:extLst>
          </a:blip>
          <a:srcRect/>
          <a:stretch/>
        </p:blipFill>
        <p:spPr>
          <a:xfrm>
            <a:off x="1988820" y="2790581"/>
            <a:ext cx="1323594" cy="1323594"/>
          </a:xfrm>
        </p:spPr>
      </p:pic>
      <p:pic>
        <p:nvPicPr>
          <p:cNvPr id="11" name="그림 개체 틀 10" descr="테이블 위에 나뭇잎이 있는 꽃병">
            <a:extLst>
              <a:ext uri="{FF2B5EF4-FFF2-40B4-BE49-F238E27FC236}">
                <a16:creationId xmlns:a16="http://schemas.microsoft.com/office/drawing/2014/main" id="{1030725C-201C-4F03-B83B-2FC83EFE5B9A}"/>
              </a:ext>
            </a:extLst>
          </p:cNvPr>
          <p:cNvPicPr>
            <a:picLocks noGrp="1" noChangeAspect="1"/>
          </p:cNvPicPr>
          <p:nvPr>
            <p:ph type="pic" sz="quarter" idx="16"/>
          </p:nvPr>
        </p:nvPicPr>
        <p:blipFill rotWithShape="1">
          <a:blip r:embed="rId5" cstate="print">
            <a:extLst>
              <a:ext uri="{28A0092B-C50C-407E-A947-70E740481C1C}">
                <a14:useLocalDpi xmlns:a14="http://schemas.microsoft.com/office/drawing/2010/main"/>
              </a:ext>
            </a:extLst>
          </a:blip>
          <a:srcRect/>
          <a:stretch/>
        </p:blipFill>
        <p:spPr>
          <a:xfrm>
            <a:off x="1988820" y="4162181"/>
            <a:ext cx="1323594" cy="1323594"/>
          </a:xfrm>
        </p:spPr>
      </p:pic>
      <p:sp>
        <p:nvSpPr>
          <p:cNvPr id="3" name="내용 개체 틀 2">
            <a:extLst>
              <a:ext uri="{FF2B5EF4-FFF2-40B4-BE49-F238E27FC236}">
                <a16:creationId xmlns:a16="http://schemas.microsoft.com/office/drawing/2014/main" id="{3110502F-36D4-4E60-B6E9-08628B2C5D5E}"/>
              </a:ext>
            </a:extLst>
          </p:cNvPr>
          <p:cNvSpPr>
            <a:spLocks noGrp="1"/>
          </p:cNvSpPr>
          <p:nvPr>
            <p:ph idx="1"/>
          </p:nvPr>
        </p:nvSpPr>
        <p:spPr>
          <a:xfrm>
            <a:off x="3633841" y="3017589"/>
            <a:ext cx="4766999" cy="2321584"/>
          </a:xfrm>
        </p:spPr>
        <p:txBody>
          <a:bodyPr rtlCol="0"/>
          <a:lstStyle/>
          <a:p>
            <a:pPr marL="257175" indent="-257175">
              <a:buFont typeface="Arial" panose="020B0604020202020204" pitchFamily="34" charset="0"/>
              <a:buChar char="•"/>
            </a:pPr>
            <a:r>
              <a:rPr lang="ko-KR" altLang="ko-KR" sz="1800" dirty="0"/>
              <a:t>찬양 </a:t>
            </a:r>
            <a:r>
              <a:rPr lang="en-US" altLang="ko-KR" sz="1800" dirty="0"/>
              <a:t>5’</a:t>
            </a:r>
            <a:r>
              <a:rPr lang="ko-KR" altLang="ko-KR" sz="1800" dirty="0"/>
              <a:t> </a:t>
            </a:r>
            <a:endParaRPr lang="en-US" altLang="ko-KR" sz="1800" dirty="0"/>
          </a:p>
          <a:p>
            <a:pPr marL="257175" indent="-257175">
              <a:buFont typeface="Arial" panose="020B0604020202020204" pitchFamily="34" charset="0"/>
              <a:buChar char="•"/>
            </a:pPr>
            <a:r>
              <a:rPr lang="ko-KR" altLang="en-US" sz="1800" dirty="0">
                <a:solidFill>
                  <a:schemeClr val="tx1"/>
                </a:solidFill>
              </a:rPr>
              <a:t>영상</a:t>
            </a:r>
            <a:r>
              <a:rPr lang="en-US" altLang="ko-KR" sz="1800" dirty="0">
                <a:solidFill>
                  <a:schemeClr val="tx1"/>
                </a:solidFill>
              </a:rPr>
              <a:t>(3‘)</a:t>
            </a:r>
          </a:p>
          <a:p>
            <a:pPr marL="257175" indent="-257175">
              <a:buFont typeface="Arial" panose="020B0604020202020204" pitchFamily="34" charset="0"/>
              <a:buChar char="•"/>
            </a:pPr>
            <a:r>
              <a:rPr lang="en-US" altLang="ko-KR" sz="1800" dirty="0"/>
              <a:t>OPENDOORS CORE VALUE(5’)</a:t>
            </a:r>
          </a:p>
          <a:p>
            <a:pPr marL="257175" indent="-257175">
              <a:buFont typeface="Arial" panose="020B0604020202020204" pitchFamily="34" charset="0"/>
              <a:buChar char="•"/>
            </a:pPr>
            <a:r>
              <a:rPr lang="ko-KR" altLang="en-US" sz="1800" dirty="0"/>
              <a:t>소그룹 </a:t>
            </a:r>
            <a:r>
              <a:rPr lang="ko-KR" altLang="ko-KR" sz="1800" dirty="0"/>
              <a:t>나눔 </a:t>
            </a:r>
            <a:r>
              <a:rPr lang="en-US" altLang="ko-KR" sz="1800" dirty="0"/>
              <a:t>15’</a:t>
            </a:r>
          </a:p>
          <a:p>
            <a:pPr marL="257175" indent="-257175">
              <a:buFont typeface="Arial" panose="020B0604020202020204" pitchFamily="34" charset="0"/>
              <a:buChar char="•"/>
            </a:pPr>
            <a:r>
              <a:rPr lang="ko-KR" altLang="en-US" sz="1800" dirty="0"/>
              <a:t>박해 받는 교</a:t>
            </a:r>
            <a:r>
              <a:rPr lang="ko-KR" altLang="ko-KR" sz="1800" dirty="0"/>
              <a:t>회를 위한 기도</a:t>
            </a:r>
            <a:r>
              <a:rPr lang="en-US" altLang="ko-KR" sz="1800" dirty="0"/>
              <a:t>(30’)</a:t>
            </a:r>
            <a:endParaRPr lang="ko-KR" altLang="en-US" dirty="0">
              <a:solidFill>
                <a:schemeClr val="tx1"/>
              </a:solidFill>
              <a:latin typeface="맑은 고딕" panose="020B0503020000020004" pitchFamily="50" charset="-127"/>
              <a:ea typeface="맑은 고딕" panose="020B0503020000020004" pitchFamily="50" charset="-127"/>
            </a:endParaRPr>
          </a:p>
        </p:txBody>
      </p:sp>
      <p:sp>
        <p:nvSpPr>
          <p:cNvPr id="16" name="날짜 개체 틀 15">
            <a:extLst>
              <a:ext uri="{FF2B5EF4-FFF2-40B4-BE49-F238E27FC236}">
                <a16:creationId xmlns:a16="http://schemas.microsoft.com/office/drawing/2014/main" id="{77E04B0E-40F7-4745-B762-934BAE25CD21}"/>
              </a:ext>
            </a:extLst>
          </p:cNvPr>
          <p:cNvSpPr>
            <a:spLocks noGrp="1"/>
          </p:cNvSpPr>
          <p:nvPr>
            <p:ph type="dt" sz="half" idx="10"/>
          </p:nvPr>
        </p:nvSpPr>
        <p:spPr>
          <a:xfrm>
            <a:off x="315468" y="5520690"/>
            <a:ext cx="2057400" cy="480060"/>
          </a:xfrm>
        </p:spPr>
        <p:txBody>
          <a:bodyPr rtlCol="0"/>
          <a:lstStyle/>
          <a:p>
            <a:pPr rtl="0"/>
            <a:r>
              <a:rPr lang="ko-KR" altLang="ko-KR" dirty="0"/>
              <a:t>20</a:t>
            </a:r>
            <a:r>
              <a:rPr lang="en-US" altLang="ko-KR" dirty="0"/>
              <a:t>23-12-19</a:t>
            </a:r>
            <a:endParaRPr lang="ko-KR" altLang="ko-KR" dirty="0"/>
          </a:p>
        </p:txBody>
      </p:sp>
      <p:sp>
        <p:nvSpPr>
          <p:cNvPr id="17" name="바닥글 개체 틀 16">
            <a:extLst>
              <a:ext uri="{FF2B5EF4-FFF2-40B4-BE49-F238E27FC236}">
                <a16:creationId xmlns:a16="http://schemas.microsoft.com/office/drawing/2014/main" id="{FAF00753-16A6-4826-97EB-67D8291BE963}"/>
              </a:ext>
            </a:extLst>
          </p:cNvPr>
          <p:cNvSpPr>
            <a:spLocks noGrp="1"/>
          </p:cNvSpPr>
          <p:nvPr>
            <p:ph type="ftr" sz="quarter" idx="11"/>
          </p:nvPr>
        </p:nvSpPr>
        <p:spPr>
          <a:xfrm>
            <a:off x="2825496" y="5520690"/>
            <a:ext cx="5397246" cy="480060"/>
          </a:xfrm>
        </p:spPr>
        <p:txBody>
          <a:bodyPr rtlCol="0"/>
          <a:lstStyle/>
          <a:p>
            <a:pPr rtl="0"/>
            <a:r>
              <a:rPr lang="ko-KR"/>
              <a:t>샘플 바닥글 텍스트</a:t>
            </a:r>
          </a:p>
        </p:txBody>
      </p:sp>
      <p:sp>
        <p:nvSpPr>
          <p:cNvPr id="18" name="슬라이드 번호 개체 틀 17">
            <a:extLst>
              <a:ext uri="{FF2B5EF4-FFF2-40B4-BE49-F238E27FC236}">
                <a16:creationId xmlns:a16="http://schemas.microsoft.com/office/drawing/2014/main" id="{462F07E0-F82E-47FF-AC43-8C4327B8EAE6}"/>
              </a:ext>
            </a:extLst>
          </p:cNvPr>
          <p:cNvSpPr>
            <a:spLocks noGrp="1"/>
          </p:cNvSpPr>
          <p:nvPr>
            <p:ph type="sldNum" sz="quarter" idx="12"/>
          </p:nvPr>
        </p:nvSpPr>
        <p:spPr>
          <a:xfrm>
            <a:off x="8627364" y="857250"/>
            <a:ext cx="514350" cy="514350"/>
          </a:xfrm>
        </p:spPr>
        <p:txBody>
          <a:bodyPr rtlCol="0"/>
          <a:lstStyle/>
          <a:p>
            <a:pPr rtl="0"/>
            <a:fld id="{3A4F6043-7A67-491B-98BC-F933DED7226D}" type="slidenum">
              <a:rPr lang="en-US" altLang="ko-KR" smtClean="0"/>
              <a:pPr rtl="0"/>
              <a:t>2</a:t>
            </a:fld>
            <a:endParaRPr lang="ko-KR" dirty="0"/>
          </a:p>
        </p:txBody>
      </p:sp>
    </p:spTree>
    <p:extLst>
      <p:ext uri="{BB962C8B-B14F-4D97-AF65-F5344CB8AC3E}">
        <p14:creationId xmlns:p14="http://schemas.microsoft.com/office/powerpoint/2010/main" val="1476309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5251572" y="1200731"/>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344001" y="1236161"/>
            <a:ext cx="4387250" cy="4427966"/>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370052" y="2290869"/>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5201292" y="2035252"/>
            <a:ext cx="3548429" cy="3289922"/>
          </a:xfrm>
        </p:spPr>
        <p:txBody>
          <a:bodyPr vert="horz" lIns="68544" tIns="34272" rIns="68544" bIns="34272" rtlCol="0">
            <a:normAutofit fontScale="92500" lnSpcReduction="10000"/>
          </a:bodyPr>
          <a:lstStyle/>
          <a:p>
            <a:pPr marL="0" indent="0" latinLnBrk="0">
              <a:lnSpc>
                <a:spcPct val="160000"/>
              </a:lnSpc>
            </a:pPr>
            <a:r>
              <a:rPr lang="en-US" altLang="ko-KR" sz="1050" b="1" dirty="0">
                <a:solidFill>
                  <a:schemeClr val="tx1">
                    <a:alpha val="85000"/>
                  </a:schemeClr>
                </a:solidFill>
              </a:rPr>
              <a:t>1. </a:t>
            </a:r>
            <a:r>
              <a:rPr lang="ko-KR" altLang="en-US" sz="1050" b="1" dirty="0">
                <a:solidFill>
                  <a:schemeClr val="tx1">
                    <a:alpha val="85000"/>
                  </a:schemeClr>
                </a:solidFill>
              </a:rPr>
              <a:t>우리는 그리스도의 몸의 지체이다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part of the Body of Christ.</a:t>
            </a:r>
            <a:br>
              <a:rPr lang="en-US" altLang="ko-KR" sz="1050" b="1" dirty="0">
                <a:solidFill>
                  <a:schemeClr val="tx1">
                    <a:alpha val="85000"/>
                  </a:schemeClr>
                </a:solidFill>
              </a:rPr>
            </a:br>
            <a:r>
              <a:rPr lang="en-US" altLang="ko-KR" sz="1050" b="1" dirty="0">
                <a:solidFill>
                  <a:schemeClr val="tx1">
                    <a:alpha val="85000"/>
                  </a:schemeClr>
                </a:solidFill>
              </a:rPr>
              <a:t>2. </a:t>
            </a:r>
            <a:r>
              <a:rPr lang="ko-KR" altLang="en-US" sz="1050" b="1" dirty="0">
                <a:solidFill>
                  <a:schemeClr val="tx1">
                    <a:alpha val="85000"/>
                  </a:schemeClr>
                </a:solidFill>
              </a:rPr>
              <a:t>우리는 박해 받는 교회를 섬긴다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Persecuted Church driven.</a:t>
            </a:r>
            <a:br>
              <a:rPr lang="en-US" altLang="ko-KR" sz="1050" b="1" dirty="0">
                <a:solidFill>
                  <a:schemeClr val="tx1">
                    <a:alpha val="85000"/>
                  </a:schemeClr>
                </a:solidFill>
              </a:rPr>
            </a:br>
            <a:r>
              <a:rPr lang="en-US" altLang="ko-KR" sz="1050" b="1" dirty="0">
                <a:solidFill>
                  <a:schemeClr val="tx1">
                    <a:alpha val="85000"/>
                  </a:schemeClr>
                </a:solidFill>
              </a:rPr>
              <a:t>3. </a:t>
            </a:r>
            <a:r>
              <a:rPr lang="ko-KR" altLang="en-US" sz="1050" b="1" dirty="0">
                <a:solidFill>
                  <a:schemeClr val="tx1">
                    <a:alpha val="85000"/>
                  </a:schemeClr>
                </a:solidFill>
              </a:rPr>
              <a:t>우리는 성경의 사람이다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people of the Bible. </a:t>
            </a:r>
            <a:br>
              <a:rPr lang="en-US" altLang="ko-KR" sz="1050" b="1" dirty="0">
                <a:solidFill>
                  <a:schemeClr val="tx1">
                    <a:alpha val="85000"/>
                  </a:schemeClr>
                </a:solidFill>
              </a:rPr>
            </a:br>
            <a:r>
              <a:rPr lang="en-US" altLang="ko-KR" sz="1050" b="1" dirty="0">
                <a:solidFill>
                  <a:schemeClr val="tx1">
                    <a:alpha val="85000"/>
                  </a:schemeClr>
                </a:solidFill>
              </a:rPr>
              <a:t>4. </a:t>
            </a:r>
            <a:r>
              <a:rPr lang="ko-KR" altLang="en-US" sz="1050" b="1" dirty="0">
                <a:solidFill>
                  <a:schemeClr val="tx1">
                    <a:alpha val="85000"/>
                  </a:schemeClr>
                </a:solidFill>
              </a:rPr>
              <a:t>우리는 기도의 사람이다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are people of prayer.</a:t>
            </a:r>
            <a:br>
              <a:rPr lang="en-US" altLang="ko-KR" sz="1050" b="1" dirty="0">
                <a:solidFill>
                  <a:schemeClr val="tx1">
                    <a:alpha val="85000"/>
                  </a:schemeClr>
                </a:solidFill>
              </a:rPr>
            </a:br>
            <a:r>
              <a:rPr lang="en-US" altLang="ko-KR" sz="1050" b="1" dirty="0">
                <a:solidFill>
                  <a:schemeClr val="tx1">
                    <a:alpha val="85000"/>
                  </a:schemeClr>
                </a:solidFill>
              </a:rPr>
              <a:t>5. </a:t>
            </a:r>
            <a:r>
              <a:rPr lang="ko-KR" altLang="en-US" sz="1050" b="1" dirty="0">
                <a:solidFill>
                  <a:schemeClr val="tx1">
                    <a:alpha val="85000"/>
                  </a:schemeClr>
                </a:solidFill>
              </a:rPr>
              <a:t>우리는 믿음으로 살며 사역한다</a:t>
            </a:r>
            <a:r>
              <a:rPr lang="en-US" altLang="ko-KR" sz="1050" b="1" dirty="0">
                <a:solidFill>
                  <a:schemeClr val="tx1">
                    <a:alpha val="85000"/>
                  </a:schemeClr>
                </a:solidFill>
              </a:rPr>
              <a:t>.	</a:t>
            </a:r>
            <a:br>
              <a:rPr lang="en-US" altLang="ko-KR" sz="1050" b="1" dirty="0">
                <a:solidFill>
                  <a:schemeClr val="tx1">
                    <a:alpha val="85000"/>
                  </a:schemeClr>
                </a:solidFill>
              </a:rPr>
            </a:br>
            <a:r>
              <a:rPr lang="en-US" altLang="ko-KR" sz="1050" b="1" dirty="0">
                <a:solidFill>
                  <a:schemeClr val="tx1">
                    <a:alpha val="85000"/>
                  </a:schemeClr>
                </a:solidFill>
              </a:rPr>
              <a:t>    We live and work by faith.</a:t>
            </a:r>
            <a:br>
              <a:rPr lang="en-US" altLang="ko-KR" sz="1050" b="1" dirty="0">
                <a:solidFill>
                  <a:schemeClr val="tx1">
                    <a:alpha val="85000"/>
                  </a:schemeClr>
                </a:solidFill>
              </a:rPr>
            </a:br>
            <a:r>
              <a:rPr lang="en-US" altLang="ko-KR" sz="1050" b="1" dirty="0">
                <a:solidFill>
                  <a:schemeClr val="tx1">
                    <a:alpha val="85000"/>
                  </a:schemeClr>
                </a:solidFill>
              </a:rPr>
              <a:t>6. </a:t>
            </a:r>
            <a:r>
              <a:rPr lang="ko-KR" altLang="en-US" sz="1050" b="1" dirty="0">
                <a:solidFill>
                  <a:schemeClr val="tx1">
                    <a:alpha val="85000"/>
                  </a:schemeClr>
                </a:solidFill>
              </a:rPr>
              <a:t>우리는 예수 그리스도와 그의 지상명령에 헌신한다</a:t>
            </a:r>
            <a:r>
              <a:rPr lang="en-US" altLang="ko-KR" sz="1050" b="1" dirty="0">
                <a:solidFill>
                  <a:schemeClr val="tx1">
                    <a:alpha val="85000"/>
                  </a:schemeClr>
                </a:solidFill>
              </a:rPr>
              <a:t>.</a:t>
            </a:r>
            <a:br>
              <a:rPr lang="en-US" altLang="ko-KR" sz="1050" b="1" dirty="0">
                <a:solidFill>
                  <a:schemeClr val="tx1">
                    <a:alpha val="85000"/>
                  </a:schemeClr>
                </a:solidFill>
              </a:rPr>
            </a:br>
            <a:r>
              <a:rPr lang="en-US" altLang="ko-KR" sz="1050" b="1" dirty="0">
                <a:solidFill>
                  <a:schemeClr val="tx1">
                    <a:alpha val="85000"/>
                  </a:schemeClr>
                </a:solidFill>
              </a:rPr>
              <a:t>    We are devoted to Jesus Christ and His commission.</a:t>
            </a:r>
            <a:br>
              <a:rPr lang="en-US" altLang="ko-KR" sz="1050" b="1" dirty="0">
                <a:solidFill>
                  <a:schemeClr val="tx1">
                    <a:alpha val="85000"/>
                  </a:schemeClr>
                </a:solidFill>
              </a:rPr>
            </a:br>
            <a:r>
              <a:rPr lang="en-US" altLang="ko-KR" sz="1050" b="1" dirty="0">
                <a:solidFill>
                  <a:schemeClr val="tx1">
                    <a:alpha val="85000"/>
                  </a:schemeClr>
                </a:solidFill>
              </a:rPr>
              <a:t>7. </a:t>
            </a:r>
            <a:r>
              <a:rPr lang="ko-KR" altLang="en-US" sz="1050" b="1" dirty="0">
                <a:solidFill>
                  <a:schemeClr val="tx1">
                    <a:alpha val="85000"/>
                  </a:schemeClr>
                </a:solidFill>
              </a:rPr>
              <a:t>우리는 오직 하나님의 영광을 위해 사역한다</a:t>
            </a:r>
            <a:r>
              <a:rPr lang="en-US" altLang="ko-KR" sz="1050" b="1" dirty="0">
                <a:solidFill>
                  <a:schemeClr val="tx1">
                    <a:alpha val="85000"/>
                  </a:schemeClr>
                </a:solidFill>
              </a:rPr>
              <a:t>.</a:t>
            </a:r>
            <a:br>
              <a:rPr lang="en-US" altLang="ko-KR" sz="1050" b="1" dirty="0">
                <a:solidFill>
                  <a:schemeClr val="tx1">
                    <a:alpha val="85000"/>
                  </a:schemeClr>
                </a:solidFill>
              </a:rPr>
            </a:br>
            <a:r>
              <a:rPr lang="en-US" altLang="ko-KR" sz="105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8749720" y="5664127"/>
            <a:ext cx="329099" cy="335954"/>
          </a:xfrm>
        </p:spPr>
        <p:txBody>
          <a:bodyPr anchor="ctr">
            <a:normAutofit/>
          </a:bodyPr>
          <a:lstStyle/>
          <a:p>
            <a:pPr>
              <a:spcAft>
                <a:spcPts val="450"/>
              </a:spcAft>
            </a:pPr>
            <a:fld id="{C01389E6-C847-4AD0-B56D-D205B2EAB1EE}" type="slidenum">
              <a:rPr lang="en-US" altLang="ko-KR" smtClean="0"/>
              <a:pPr>
                <a:spcAft>
                  <a:spcPts val="450"/>
                </a:spcAft>
              </a:pPr>
              <a:t>3</a:t>
            </a:fld>
            <a:endParaRPr lang="ko-KR"/>
          </a:p>
        </p:txBody>
      </p:sp>
    </p:spTree>
    <p:extLst>
      <p:ext uri="{BB962C8B-B14F-4D97-AF65-F5344CB8AC3E}">
        <p14:creationId xmlns:p14="http://schemas.microsoft.com/office/powerpoint/2010/main" val="132113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5425751" y="2577717"/>
            <a:ext cx="3418481" cy="2705351"/>
          </a:xfrm>
        </p:spPr>
        <p:txBody>
          <a:bodyPr>
            <a:normAutofit/>
          </a:bodyPr>
          <a:lstStyle/>
          <a:p>
            <a:pPr marL="214313" indent="-214313">
              <a:lnSpc>
                <a:spcPct val="90000"/>
              </a:lnSpc>
              <a:spcBef>
                <a:spcPts val="900"/>
              </a:spcBef>
              <a:buClr>
                <a:schemeClr val="bg2"/>
              </a:buClr>
              <a:buSzPct val="90000"/>
              <a:buFont typeface="Arial" panose="020B0604020202020204" pitchFamily="34" charset="0"/>
              <a:buChar char="•"/>
            </a:pPr>
            <a:r>
              <a:rPr lang="ko-KR" altLang="en-US" sz="1200" b="1" dirty="0">
                <a:latin typeface="맑은 고딕" panose="020B0503020000020004" pitchFamily="50" charset="-127"/>
                <a:ea typeface="맑은 고딕" panose="020B0503020000020004" pitchFamily="50" charset="-127"/>
              </a:rPr>
              <a:t>현장에 함께 있어 준다</a:t>
            </a:r>
            <a:r>
              <a:rPr lang="ko-KR" altLang="en-US" sz="1200" dirty="0">
                <a:latin typeface="맑은 고딕" panose="020B0503020000020004" pitchFamily="50" charset="-127"/>
                <a:ea typeface="맑은 고딕" panose="020B0503020000020004" pitchFamily="50" charset="-127"/>
              </a:rPr>
              <a:t>. </a:t>
            </a:r>
          </a:p>
          <a:p>
            <a:pPr marL="0" indent="0">
              <a:lnSpc>
                <a:spcPct val="90000"/>
              </a:lnSpc>
              <a:spcBef>
                <a:spcPts val="900"/>
              </a:spcBef>
              <a:buClr>
                <a:schemeClr val="bg2"/>
              </a:buClr>
              <a:buSzPct val="90000"/>
              <a:buNone/>
            </a:pP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Be</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present</a:t>
            </a:r>
            <a:r>
              <a:rPr lang="ko-KR" altLang="en-US" sz="1200" dirty="0">
                <a:latin typeface="맑은 고딕" panose="020B0503020000020004" pitchFamily="50" charset="-127"/>
                <a:ea typeface="맑은 고딕" panose="020B0503020000020004" pitchFamily="50" charset="-127"/>
              </a:rPr>
              <a:t>.</a:t>
            </a:r>
          </a:p>
          <a:p>
            <a:pPr marL="214313" indent="-214313">
              <a:lnSpc>
                <a:spcPct val="90000"/>
              </a:lnSpc>
              <a:spcBef>
                <a:spcPts val="900"/>
              </a:spcBef>
              <a:buClr>
                <a:schemeClr val="bg2"/>
              </a:buClr>
              <a:buSzPct val="90000"/>
              <a:buFont typeface="Arial" panose="020B0604020202020204" pitchFamily="34" charset="0"/>
              <a:buChar char="•"/>
            </a:pPr>
            <a:r>
              <a:rPr lang="ko-KR" altLang="en-US" sz="1200" b="1" dirty="0">
                <a:latin typeface="맑은 고딕" panose="020B0503020000020004" pitchFamily="50" charset="-127"/>
                <a:ea typeface="맑은 고딕" panose="020B0503020000020004" pitchFamily="50" charset="-127"/>
              </a:rPr>
              <a:t>우리는 서로 인격적인 만남이 필요하다.</a:t>
            </a:r>
          </a:p>
          <a:p>
            <a:pPr marL="0" indent="0">
              <a:lnSpc>
                <a:spcPct val="90000"/>
              </a:lnSpc>
              <a:spcBef>
                <a:spcPts val="900"/>
              </a:spcBef>
              <a:buClr>
                <a:schemeClr val="bg2"/>
              </a:buClr>
              <a:buSzPct val="90000"/>
              <a:buNone/>
            </a:pP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We</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need</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the</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personal</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touch</a:t>
            </a:r>
            <a:r>
              <a:rPr lang="ko-KR" altLang="en-US" sz="1200" dirty="0">
                <a:latin typeface="맑은 고딕" panose="020B0503020000020004" pitchFamily="50" charset="-127"/>
                <a:ea typeface="맑은 고딕" panose="020B0503020000020004" pitchFamily="50" charset="-127"/>
              </a:rPr>
              <a:t> of </a:t>
            </a:r>
            <a:r>
              <a:rPr lang="ko-KR" altLang="en-US" sz="1200" dirty="0" err="1">
                <a:latin typeface="맑은 고딕" panose="020B0503020000020004" pitchFamily="50" charset="-127"/>
                <a:ea typeface="맑은 고딕" panose="020B0503020000020004" pitchFamily="50" charset="-127"/>
              </a:rPr>
              <a:t>each</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other</a:t>
            </a:r>
            <a:r>
              <a:rPr lang="ko-KR" altLang="en-US" sz="1200" dirty="0">
                <a:latin typeface="맑은 고딕" panose="020B0503020000020004" pitchFamily="50" charset="-127"/>
                <a:ea typeface="맑은 고딕" panose="020B0503020000020004" pitchFamily="50" charset="-127"/>
              </a:rPr>
              <a:t>.</a:t>
            </a:r>
          </a:p>
          <a:p>
            <a:pPr marL="214313" indent="-214313">
              <a:lnSpc>
                <a:spcPct val="90000"/>
              </a:lnSpc>
              <a:spcBef>
                <a:spcPts val="900"/>
              </a:spcBef>
              <a:buClr>
                <a:schemeClr val="bg2"/>
              </a:buClr>
              <a:buSzPct val="90000"/>
              <a:buFont typeface="Arial" panose="020B0604020202020204" pitchFamily="34" charset="0"/>
              <a:buChar char="•"/>
            </a:pPr>
            <a:r>
              <a:rPr lang="ko-KR" altLang="en-US" sz="1200" b="1" dirty="0">
                <a:latin typeface="맑은 고딕" panose="020B0503020000020004" pitchFamily="50" charset="-127"/>
                <a:ea typeface="맑은 고딕" panose="020B0503020000020004" pitchFamily="50" charset="-127"/>
              </a:rPr>
              <a:t>서로에게 예수 그리스도가 되어 준다.</a:t>
            </a:r>
          </a:p>
          <a:p>
            <a:pPr marL="0" indent="0">
              <a:lnSpc>
                <a:spcPct val="90000"/>
              </a:lnSpc>
              <a:spcBef>
                <a:spcPts val="900"/>
              </a:spcBef>
              <a:buClr>
                <a:schemeClr val="bg2"/>
              </a:buClr>
              <a:buSzPct val="90000"/>
              <a:buNone/>
            </a:pP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Be</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Jesus</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to</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each</a:t>
            </a:r>
            <a:r>
              <a:rPr lang="ko-KR" altLang="en-US" sz="1200" dirty="0">
                <a:latin typeface="맑은 고딕" panose="020B0503020000020004" pitchFamily="50" charset="-127"/>
                <a:ea typeface="맑은 고딕" panose="020B0503020000020004" pitchFamily="50" charset="-127"/>
              </a:rPr>
              <a:t> </a:t>
            </a:r>
            <a:r>
              <a:rPr lang="ko-KR" altLang="en-US" sz="1200" dirty="0" err="1">
                <a:latin typeface="맑은 고딕" panose="020B0503020000020004" pitchFamily="50" charset="-127"/>
                <a:ea typeface="맑은 고딕" panose="020B0503020000020004" pitchFamily="50" charset="-127"/>
              </a:rPr>
              <a:t>other</a:t>
            </a:r>
            <a:r>
              <a:rPr lang="ko-KR" altLang="en-US" sz="1200" dirty="0">
                <a:latin typeface="맑은 고딕" panose="020B0503020000020004" pitchFamily="50" charset="-127"/>
                <a:ea typeface="맑은 고딕" panose="020B0503020000020004" pitchFamily="50" charset="-127"/>
              </a:rPr>
              <a:t>.</a:t>
            </a:r>
          </a:p>
          <a:p>
            <a:pPr marL="0" indent="0">
              <a:buNone/>
            </a:pPr>
            <a:endParaRPr lang="ko-KR" altLang="en-US" sz="9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174481" y="1616062"/>
            <a:ext cx="6105897" cy="606634"/>
          </a:xfrm>
        </p:spPr>
        <p:txBody>
          <a:bodyPr>
            <a:noAutofit/>
          </a:bodyPr>
          <a:lstStyle/>
          <a:p>
            <a:pPr>
              <a:lnSpc>
                <a:spcPct val="90000"/>
              </a:lnSpc>
              <a:spcBef>
                <a:spcPct val="0"/>
              </a:spcBef>
              <a:spcAft>
                <a:spcPts val="450"/>
              </a:spcAft>
            </a:pPr>
            <a:r>
              <a:rPr lang="ko-KR" altLang="en-US" sz="21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1. 우리는 그리스도의 몸의 지체이다. 	</a:t>
            </a:r>
            <a:br>
              <a:rPr lang="ko-KR" altLang="en-US" sz="21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br>
            <a:r>
              <a:rPr lang="ko-KR" altLang="en-US" sz="21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We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are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part</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the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Body</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Christ</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to</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200" cap="small"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200" cap="small"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t>
            </a:r>
            <a:endParaRPr lang="ko-KR" altLang="en-US" sz="2100" cap="small" dirty="0">
              <a:latin typeface="바탕" panose="02030600000101010101" pitchFamily="18" charset="-127"/>
              <a:ea typeface="바탕" panose="02030600000101010101" pitchFamily="18" charset="-127"/>
              <a:cs typeface="+mj-cs"/>
            </a:endParaRPr>
          </a:p>
        </p:txBody>
      </p:sp>
      <p:pic>
        <p:nvPicPr>
          <p:cNvPr id="4" name="그림 3" descr="자동차, 하늘, 실외, 운송이(가) 표시된 사진&#10;&#10;자동 생성된 설명">
            <a:extLst>
              <a:ext uri="{FF2B5EF4-FFF2-40B4-BE49-F238E27FC236}">
                <a16:creationId xmlns:a16="http://schemas.microsoft.com/office/drawing/2014/main" id="{4EB550DF-6A8D-2342-1E35-6B9AAC2F934D}"/>
              </a:ext>
            </a:extLst>
          </p:cNvPr>
          <p:cNvPicPr>
            <a:picLocks noChangeAspect="1"/>
          </p:cNvPicPr>
          <p:nvPr/>
        </p:nvPicPr>
        <p:blipFill>
          <a:blip r:embed="rId2"/>
          <a:stretch>
            <a:fillRect/>
          </a:stretch>
        </p:blipFill>
        <p:spPr>
          <a:xfrm>
            <a:off x="575556" y="2593570"/>
            <a:ext cx="4320480" cy="2689498"/>
          </a:xfrm>
          <a:prstGeom prst="rect">
            <a:avLst/>
          </a:prstGeom>
          <a:noFill/>
        </p:spPr>
      </p:pic>
    </p:spTree>
    <p:extLst>
      <p:ext uri="{BB962C8B-B14F-4D97-AF65-F5344CB8AC3E}">
        <p14:creationId xmlns:p14="http://schemas.microsoft.com/office/powerpoint/2010/main" val="2831513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200354" y="1635466"/>
            <a:ext cx="5297396" cy="671315"/>
          </a:xfrm>
        </p:spPr>
        <p:txBody>
          <a:bodyPr>
            <a:noAutofit/>
          </a:bodyPr>
          <a:lstStyle/>
          <a:p>
            <a:r>
              <a:rPr lang="en-US" altLang="ko-KR" sz="1799" dirty="0">
                <a:latin typeface="맑은 고딕" panose="020B0503020000020004" pitchFamily="50" charset="-127"/>
              </a:rPr>
              <a:t>3.2. </a:t>
            </a:r>
            <a:r>
              <a:rPr lang="ko-KR" altLang="en-US" sz="1799" dirty="0">
                <a:latin typeface="맑은 고딕" panose="020B0503020000020004" pitchFamily="50" charset="-127"/>
              </a:rPr>
              <a:t>우리는 박해 받는 교회를 섬긴다</a:t>
            </a:r>
            <a:r>
              <a:rPr lang="en-US" altLang="ko-KR" sz="1799" dirty="0">
                <a:latin typeface="맑은 고딕" panose="020B0503020000020004" pitchFamily="50" charset="-127"/>
              </a:rPr>
              <a:t>. 	</a:t>
            </a:r>
            <a:br>
              <a:rPr lang="en-US" altLang="ko-KR" sz="1799" dirty="0">
                <a:latin typeface="맑은 고딕" panose="020B0503020000020004" pitchFamily="50" charset="-127"/>
              </a:rPr>
            </a:br>
            <a:r>
              <a:rPr lang="en-US" altLang="ko-KR" sz="1799" dirty="0">
                <a:latin typeface="맑은 고딕" panose="020B0503020000020004" pitchFamily="50" charset="-127"/>
              </a:rPr>
              <a:t>    We are Persecuted Church driven.</a:t>
            </a:r>
            <a:endParaRPr lang="ko-KR" altLang="en-US" sz="1799" dirty="0">
              <a:latin typeface="맑은 고딕" panose="020B0503020000020004" pitchFamily="50" charset="-127"/>
            </a:endParaRPr>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3985558" y="2583446"/>
            <a:ext cx="4795730" cy="3305113"/>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extLst>
              <p:ext uri="{D42A27DB-BD31-4B8C-83A1-F6EECF244321}">
                <p14:modId xmlns:p14="http://schemas.microsoft.com/office/powerpoint/2010/main" val="4142672074"/>
              </p:ext>
            </p:extLst>
          </p:nvPr>
        </p:nvGraphicFramePr>
        <p:xfrm>
          <a:off x="639746" y="2583445"/>
          <a:ext cx="3106490" cy="3241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1310105" y="2659464"/>
            <a:ext cx="2638604" cy="2417442"/>
          </a:xfrm>
        </p:spPr>
        <p:txBody>
          <a:bodyPr>
            <a:normAutofit/>
          </a:bodyPr>
          <a:lstStyle/>
          <a:p>
            <a:pPr marL="0" indent="0">
              <a:buNone/>
            </a:pPr>
            <a:r>
              <a:rPr lang="ko-KR" altLang="en-US" sz="1200" dirty="0"/>
              <a:t>성경을 읽고</a:t>
            </a:r>
            <a:r>
              <a:rPr lang="en-US" altLang="ko-KR" sz="1200" dirty="0"/>
              <a:t>,</a:t>
            </a:r>
            <a:r>
              <a:rPr lang="ko-KR" altLang="en-US" sz="1200" dirty="0"/>
              <a:t> </a:t>
            </a:r>
            <a:endParaRPr lang="en-US" altLang="ko-KR" sz="1200" dirty="0"/>
          </a:p>
          <a:p>
            <a:pPr marL="0" indent="0">
              <a:buNone/>
            </a:pPr>
            <a:r>
              <a:rPr lang="ko-KR" altLang="en-US" sz="1200" dirty="0"/>
              <a:t>성경대로 살고</a:t>
            </a:r>
            <a:r>
              <a:rPr lang="en-US" altLang="ko-KR" sz="1200" dirty="0"/>
              <a:t>,</a:t>
            </a:r>
            <a:r>
              <a:rPr lang="ko-KR" altLang="en-US" sz="1200" dirty="0"/>
              <a:t> </a:t>
            </a:r>
            <a:endParaRPr lang="en-US" altLang="ko-KR" sz="1200" dirty="0"/>
          </a:p>
          <a:p>
            <a:pPr marL="0" indent="0">
              <a:buNone/>
            </a:pPr>
            <a:r>
              <a:rPr lang="ko-KR" altLang="en-US" sz="1200" dirty="0"/>
              <a:t>성경이 되자</a:t>
            </a:r>
            <a:r>
              <a:rPr lang="en-US" altLang="ko-KR" sz="1200" dirty="0"/>
              <a:t>.</a:t>
            </a:r>
          </a:p>
          <a:p>
            <a:pPr marL="0" indent="0">
              <a:buNone/>
            </a:pPr>
            <a:endParaRPr lang="en-US" altLang="ko-KR" sz="900" dirty="0"/>
          </a:p>
          <a:p>
            <a:pPr marL="0" indent="0">
              <a:buNone/>
            </a:pPr>
            <a:r>
              <a:rPr lang="en-US" altLang="ko-KR" sz="1200" dirty="0"/>
              <a:t>Read the Bible, </a:t>
            </a:r>
          </a:p>
          <a:p>
            <a:pPr marL="0" indent="0">
              <a:buNone/>
            </a:pPr>
            <a:r>
              <a:rPr lang="en-US" altLang="ko-KR" sz="1200" dirty="0"/>
              <a:t>to live the Bible, </a:t>
            </a:r>
          </a:p>
          <a:p>
            <a:pPr marL="0" indent="0">
              <a:buNone/>
            </a:pPr>
            <a:r>
              <a:rPr lang="en-US" altLang="ko-KR" sz="1200" dirty="0"/>
              <a:t>and be the Bible. </a:t>
            </a:r>
            <a:endParaRPr lang="ko-KR" altLang="en-US" sz="1200" dirty="0"/>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174481" y="1616062"/>
            <a:ext cx="6105897" cy="606634"/>
          </a:xfrm>
        </p:spPr>
        <p:txBody>
          <a:bodyPr>
            <a:noAutofit/>
          </a:bodyPr>
          <a:lstStyle/>
          <a:p>
            <a:r>
              <a:rPr lang="en-US" altLang="ko-KR" sz="1799" dirty="0"/>
              <a:t>3.3. </a:t>
            </a:r>
            <a:r>
              <a:rPr lang="ko-KR" altLang="en-US" sz="1799" dirty="0"/>
              <a:t>우리는 성경의 사람이다</a:t>
            </a:r>
            <a:r>
              <a:rPr lang="en-US" altLang="ko-KR" sz="1799" dirty="0"/>
              <a:t>. 		</a:t>
            </a:r>
            <a:br>
              <a:rPr lang="en-US" altLang="ko-KR" sz="1799" dirty="0"/>
            </a:br>
            <a:r>
              <a:rPr lang="en-US" altLang="ko-KR" sz="1799" dirty="0"/>
              <a:t>    We are people of the Bible.</a:t>
            </a:r>
            <a:endParaRPr lang="ko-KR" altLang="en-US" sz="1799" dirty="0"/>
          </a:p>
        </p:txBody>
      </p:sp>
      <p:pic>
        <p:nvPicPr>
          <p:cNvPr id="5" name="그림 4" descr="텍스트, 사람이(가) 표시된 사진&#10;&#10;자동 생성된 설명">
            <a:extLst>
              <a:ext uri="{FF2B5EF4-FFF2-40B4-BE49-F238E27FC236}">
                <a16:creationId xmlns:a16="http://schemas.microsoft.com/office/drawing/2014/main" id="{97A21A67-D05B-DE43-F9F1-847D04EB393B}"/>
              </a:ext>
            </a:extLst>
          </p:cNvPr>
          <p:cNvPicPr>
            <a:picLocks noChangeAspect="1"/>
          </p:cNvPicPr>
          <p:nvPr/>
        </p:nvPicPr>
        <p:blipFill>
          <a:blip r:embed="rId2"/>
          <a:stretch>
            <a:fillRect/>
          </a:stretch>
        </p:blipFill>
        <p:spPr>
          <a:xfrm>
            <a:off x="4260354" y="2659464"/>
            <a:ext cx="4521848" cy="3201633"/>
          </a:xfrm>
          <a:prstGeom prst="rect">
            <a:avLst/>
          </a:prstGeom>
        </p:spPr>
      </p:pic>
    </p:spTree>
    <p:extLst>
      <p:ext uri="{BB962C8B-B14F-4D97-AF65-F5344CB8AC3E}">
        <p14:creationId xmlns:p14="http://schemas.microsoft.com/office/powerpoint/2010/main" val="300579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E86081F1-F10A-EE72-D55B-1280BD335C75}"/>
              </a:ext>
            </a:extLst>
          </p:cNvPr>
          <p:cNvSpPr>
            <a:spLocks noGrp="1"/>
          </p:cNvSpPr>
          <p:nvPr>
            <p:ph type="body" sz="quarter" idx="10"/>
          </p:nvPr>
        </p:nvSpPr>
        <p:spPr>
          <a:xfrm>
            <a:off x="2193267" y="1700619"/>
            <a:ext cx="6088078" cy="665020"/>
          </a:xfrm>
        </p:spPr>
        <p:txBody>
          <a:bodyPr>
            <a:noAutofit/>
          </a:bodyPr>
          <a:lstStyle/>
          <a:p>
            <a:r>
              <a:rPr lang="en-US" altLang="ko-KR" sz="1800" dirty="0">
                <a:effectLst>
                  <a:outerShdw blurRad="38100" dist="38100" dir="2700000" algn="tl">
                    <a:srgbClr val="000000">
                      <a:alpha val="43137"/>
                    </a:srgbClr>
                  </a:outerShdw>
                </a:effectLst>
              </a:rPr>
              <a:t>3.4. </a:t>
            </a:r>
            <a:r>
              <a:rPr lang="ko-KR" altLang="en-US" sz="1800" dirty="0">
                <a:effectLst>
                  <a:outerShdw blurRad="38100" dist="38100" dir="2700000" algn="tl">
                    <a:srgbClr val="000000">
                      <a:alpha val="43137"/>
                    </a:srgbClr>
                  </a:outerShdw>
                </a:effectLst>
              </a:rPr>
              <a:t>우리는 기도의 사람이다</a:t>
            </a:r>
            <a:r>
              <a:rPr lang="en-US" altLang="ko-KR" sz="1800" dirty="0">
                <a:effectLst>
                  <a:outerShdw blurRad="38100" dist="38100" dir="2700000" algn="tl">
                    <a:srgbClr val="000000">
                      <a:alpha val="43137"/>
                    </a:srgbClr>
                  </a:outerShdw>
                </a:effectLst>
              </a:rPr>
              <a:t>. 		</a:t>
            </a:r>
            <a:br>
              <a:rPr lang="en-US" altLang="ko-KR" sz="1800" dirty="0">
                <a:effectLst>
                  <a:outerShdw blurRad="38100" dist="38100" dir="2700000" algn="tl">
                    <a:srgbClr val="000000">
                      <a:alpha val="43137"/>
                    </a:srgbClr>
                  </a:outerShdw>
                </a:effectLst>
              </a:rPr>
            </a:br>
            <a:r>
              <a:rPr lang="en-US" altLang="ko-KR" sz="1800" dirty="0">
                <a:effectLst>
                  <a:outerShdw blurRad="38100" dist="38100" dir="2700000" algn="tl">
                    <a:srgbClr val="000000">
                      <a:alpha val="43137"/>
                    </a:srgbClr>
                  </a:outerShdw>
                </a:effectLst>
              </a:rPr>
              <a:t>    We are people of prayer.</a:t>
            </a:r>
            <a:endParaRPr lang="ko-KR" altLang="en-US" sz="1800" dirty="0"/>
          </a:p>
        </p:txBody>
      </p:sp>
      <p:pic>
        <p:nvPicPr>
          <p:cNvPr id="5" name="그림 4" descr="사람, 남자이(가) 표시된 사진&#10;&#10;자동 생성된 설명">
            <a:extLst>
              <a:ext uri="{FF2B5EF4-FFF2-40B4-BE49-F238E27FC236}">
                <a16:creationId xmlns:a16="http://schemas.microsoft.com/office/drawing/2014/main" id="{8ADBBAC4-2559-E5BA-42B4-E465EB32E4F5}"/>
              </a:ext>
            </a:extLst>
          </p:cNvPr>
          <p:cNvPicPr>
            <a:picLocks noChangeAspect="1"/>
          </p:cNvPicPr>
          <p:nvPr/>
        </p:nvPicPr>
        <p:blipFill>
          <a:blip r:embed="rId2"/>
          <a:stretch>
            <a:fillRect/>
          </a:stretch>
        </p:blipFill>
        <p:spPr>
          <a:xfrm>
            <a:off x="332509" y="2635688"/>
            <a:ext cx="3442855" cy="3235512"/>
          </a:xfrm>
          <a:prstGeom prst="rect">
            <a:avLst/>
          </a:prstGeom>
        </p:spPr>
      </p:pic>
      <p:graphicFrame>
        <p:nvGraphicFramePr>
          <p:cNvPr id="7" name="텍스트 개체 틀 1">
            <a:extLst>
              <a:ext uri="{FF2B5EF4-FFF2-40B4-BE49-F238E27FC236}">
                <a16:creationId xmlns:a16="http://schemas.microsoft.com/office/drawing/2014/main" id="{4297BFE1-91DB-006B-61C6-C8F547D3BA0D}"/>
              </a:ext>
            </a:extLst>
          </p:cNvPr>
          <p:cNvGraphicFramePr/>
          <p:nvPr/>
        </p:nvGraphicFramePr>
        <p:xfrm>
          <a:off x="4572000" y="2635688"/>
          <a:ext cx="3709344" cy="3235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11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C2A91DA0-F2E6-11B8-6B21-88249AFF8BCE}"/>
              </a:ext>
            </a:extLst>
          </p:cNvPr>
          <p:cNvSpPr>
            <a:spLocks noGrp="1"/>
          </p:cNvSpPr>
          <p:nvPr>
            <p:ph type="body" sz="quarter" idx="11"/>
          </p:nvPr>
        </p:nvSpPr>
        <p:spPr>
          <a:xfrm>
            <a:off x="5375563" y="2692523"/>
            <a:ext cx="3578656" cy="2300309"/>
          </a:xfrm>
        </p:spPr>
        <p:txBody>
          <a:bodyPr>
            <a:normAutofit/>
          </a:bodyPr>
          <a:lstStyle/>
          <a:p>
            <a:pPr marL="0" indent="0">
              <a:buNone/>
            </a:pPr>
            <a:r>
              <a:rPr lang="ko-KR" altLang="en-US" sz="1200" dirty="0"/>
              <a:t>우리는 위험을 기꺼이 감당하는 조직이다</a:t>
            </a:r>
            <a:r>
              <a:rPr lang="en-US" altLang="ko-KR" sz="1200" dirty="0"/>
              <a:t>.</a:t>
            </a:r>
          </a:p>
          <a:p>
            <a:pPr marL="0" indent="0">
              <a:buNone/>
            </a:pPr>
            <a:r>
              <a:rPr lang="en-US" altLang="ko-KR" sz="1200" dirty="0"/>
              <a:t>We are an organization that takes RISKS. </a:t>
            </a:r>
          </a:p>
          <a:p>
            <a:pPr marL="0" indent="0">
              <a:buNone/>
            </a:pPr>
            <a:endParaRPr lang="en-US" altLang="ko-KR" sz="900" dirty="0"/>
          </a:p>
          <a:p>
            <a:pPr marL="0" indent="0">
              <a:buNone/>
            </a:pPr>
            <a:endParaRPr lang="en-US" altLang="ko-KR" sz="1200" dirty="0"/>
          </a:p>
          <a:p>
            <a:pPr marL="0" indent="0">
              <a:buNone/>
            </a:pPr>
            <a:r>
              <a:rPr lang="ko-KR" altLang="en-US" sz="1200" dirty="0"/>
              <a:t>우리는 우리의 삶과 사역에 있어서 하나님만 전적으로 의지한다</a:t>
            </a:r>
            <a:r>
              <a:rPr lang="en-US" altLang="ko-KR" sz="1200" dirty="0"/>
              <a:t>. </a:t>
            </a:r>
          </a:p>
          <a:p>
            <a:pPr marL="0" indent="0">
              <a:buNone/>
            </a:pPr>
            <a:r>
              <a:rPr lang="en-US" altLang="ko-KR" sz="1200" dirty="0"/>
              <a:t>We live and work in total dependency on God. </a:t>
            </a:r>
            <a:endParaRPr lang="ko-KR" altLang="en-US" sz="1200" dirty="0"/>
          </a:p>
        </p:txBody>
      </p:sp>
      <p:sp>
        <p:nvSpPr>
          <p:cNvPr id="3" name="텍스트 개체 틀 2">
            <a:extLst>
              <a:ext uri="{FF2B5EF4-FFF2-40B4-BE49-F238E27FC236}">
                <a16:creationId xmlns:a16="http://schemas.microsoft.com/office/drawing/2014/main" id="{9C1DFC03-68C3-E6D8-A319-640E1F542018}"/>
              </a:ext>
            </a:extLst>
          </p:cNvPr>
          <p:cNvSpPr>
            <a:spLocks noGrp="1"/>
          </p:cNvSpPr>
          <p:nvPr>
            <p:ph type="body" sz="quarter" idx="10"/>
          </p:nvPr>
        </p:nvSpPr>
        <p:spPr>
          <a:xfrm>
            <a:off x="2180326" y="1654407"/>
            <a:ext cx="6101018" cy="632672"/>
          </a:xfrm>
        </p:spPr>
        <p:txBody>
          <a:bodyPr>
            <a:noAutofit/>
          </a:bodyPr>
          <a:lstStyle/>
          <a:p>
            <a:r>
              <a:rPr lang="en-US" altLang="ko-KR" sz="1800" dirty="0">
                <a:effectLst>
                  <a:outerShdw blurRad="38100" dist="38100" dir="2700000" algn="tl">
                    <a:srgbClr val="000000">
                      <a:alpha val="43137"/>
                    </a:srgbClr>
                  </a:outerShdw>
                </a:effectLst>
              </a:rPr>
              <a:t>3.5. </a:t>
            </a:r>
            <a:r>
              <a:rPr lang="ko-KR" altLang="en-US" sz="1800" dirty="0">
                <a:effectLst>
                  <a:outerShdw blurRad="38100" dist="38100" dir="2700000" algn="tl">
                    <a:srgbClr val="000000">
                      <a:alpha val="43137"/>
                    </a:srgbClr>
                  </a:outerShdw>
                </a:effectLst>
              </a:rPr>
              <a:t>우리는 믿음으로 살며 사역한다</a:t>
            </a:r>
            <a:r>
              <a:rPr lang="en-US" altLang="ko-KR" sz="1800" dirty="0">
                <a:effectLst>
                  <a:outerShdw blurRad="38100" dist="38100" dir="2700000" algn="tl">
                    <a:srgbClr val="000000">
                      <a:alpha val="43137"/>
                    </a:srgbClr>
                  </a:outerShdw>
                </a:effectLst>
              </a:rPr>
              <a:t>.	</a:t>
            </a:r>
            <a:br>
              <a:rPr lang="en-US" altLang="ko-KR" sz="1800" dirty="0">
                <a:effectLst>
                  <a:outerShdw blurRad="38100" dist="38100" dir="2700000" algn="tl">
                    <a:srgbClr val="000000">
                      <a:alpha val="43137"/>
                    </a:srgbClr>
                  </a:outerShdw>
                </a:effectLst>
              </a:rPr>
            </a:br>
            <a:r>
              <a:rPr lang="en-US" altLang="ko-KR" sz="1800" dirty="0">
                <a:effectLst>
                  <a:outerShdw blurRad="38100" dist="38100" dir="2700000" algn="tl">
                    <a:srgbClr val="000000">
                      <a:alpha val="43137"/>
                    </a:srgbClr>
                  </a:outerShdw>
                </a:effectLst>
              </a:rPr>
              <a:t>    We live and work by faith.</a:t>
            </a:r>
            <a:endParaRPr lang="ko-KR" altLang="en-US" sz="1800" dirty="0"/>
          </a:p>
        </p:txBody>
      </p:sp>
      <p:pic>
        <p:nvPicPr>
          <p:cNvPr id="5" name="그림 4" descr="텍스트, 사람, 남자이(가) 표시된 사진&#10;&#10;자동 생성된 설명">
            <a:extLst>
              <a:ext uri="{FF2B5EF4-FFF2-40B4-BE49-F238E27FC236}">
                <a16:creationId xmlns:a16="http://schemas.microsoft.com/office/drawing/2014/main" id="{A9B16D22-878B-E5C5-0B6B-407260891C10}"/>
              </a:ext>
            </a:extLst>
          </p:cNvPr>
          <p:cNvPicPr>
            <a:picLocks noChangeAspect="1"/>
          </p:cNvPicPr>
          <p:nvPr/>
        </p:nvPicPr>
        <p:blipFill>
          <a:blip r:embed="rId2"/>
          <a:stretch>
            <a:fillRect/>
          </a:stretch>
        </p:blipFill>
        <p:spPr>
          <a:xfrm>
            <a:off x="325582" y="2632686"/>
            <a:ext cx="4599710" cy="3199187"/>
          </a:xfrm>
          <a:prstGeom prst="rect">
            <a:avLst/>
          </a:prstGeom>
        </p:spPr>
      </p:pic>
    </p:spTree>
    <p:extLst>
      <p:ext uri="{BB962C8B-B14F-4D97-AF65-F5344CB8AC3E}">
        <p14:creationId xmlns:p14="http://schemas.microsoft.com/office/powerpoint/2010/main" val="3340532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B4194677-88C4-FF81-474E-8BD91B60A28B}"/>
              </a:ext>
            </a:extLst>
          </p:cNvPr>
          <p:cNvSpPr>
            <a:spLocks noGrp="1"/>
          </p:cNvSpPr>
          <p:nvPr>
            <p:ph type="body" sz="quarter" idx="11"/>
          </p:nvPr>
        </p:nvSpPr>
        <p:spPr>
          <a:xfrm>
            <a:off x="5271654" y="2613309"/>
            <a:ext cx="3016617" cy="3193927"/>
          </a:xfrm>
        </p:spPr>
        <p:txBody>
          <a:bodyPr>
            <a:normAutofit/>
          </a:bodyPr>
          <a:lstStyle/>
          <a:p>
            <a:pPr marL="0" indent="0">
              <a:buNone/>
            </a:pPr>
            <a:r>
              <a:rPr lang="ko-KR" altLang="en-US" sz="1200" dirty="0"/>
              <a:t>우리는 어떤 종교나 신조를 따르는 자들이 아니라 예수를 따르는데 헌신된 사람들이다</a:t>
            </a:r>
            <a:r>
              <a:rPr lang="en-US" altLang="ko-KR" sz="1200" dirty="0"/>
              <a:t>. </a:t>
            </a:r>
          </a:p>
          <a:p>
            <a:pPr marL="0" indent="0">
              <a:buNone/>
            </a:pPr>
            <a:r>
              <a:rPr lang="en-US" altLang="ko-KR" sz="1200" dirty="0"/>
              <a:t>We do not follow a religion or creed, but we are devoted followers of Jesus!</a:t>
            </a:r>
          </a:p>
          <a:p>
            <a:pPr marL="0" indent="0">
              <a:buNone/>
            </a:pPr>
            <a:endParaRPr lang="en-US" altLang="ko-KR" sz="1200" dirty="0"/>
          </a:p>
          <a:p>
            <a:pPr marL="0" indent="0">
              <a:buNone/>
            </a:pPr>
            <a:r>
              <a:rPr lang="ko-KR" altLang="en-US" sz="1200" dirty="0"/>
              <a:t>우리는 그 분의 지상명령에 순종한다</a:t>
            </a:r>
            <a:r>
              <a:rPr lang="en-US" altLang="ko-KR" sz="1200" dirty="0"/>
              <a:t>. </a:t>
            </a:r>
          </a:p>
          <a:p>
            <a:pPr marL="0" indent="0">
              <a:buNone/>
            </a:pPr>
            <a:r>
              <a:rPr lang="en-US" altLang="ko-KR" sz="1200" dirty="0"/>
              <a:t>We are obedient to His Great Commission.</a:t>
            </a:r>
          </a:p>
          <a:p>
            <a:pPr marL="0" indent="0">
              <a:buNone/>
            </a:pPr>
            <a:endParaRPr lang="en-US" altLang="ko-KR" sz="1200" dirty="0"/>
          </a:p>
          <a:p>
            <a:pPr marL="0" indent="0">
              <a:buNone/>
            </a:pPr>
            <a:r>
              <a:rPr lang="ko-KR" altLang="en-US" sz="1200" dirty="0"/>
              <a:t>우리의 학생이 아니라</a:t>
            </a:r>
            <a:r>
              <a:rPr lang="en-US" altLang="ko-KR" sz="1200" dirty="0"/>
              <a:t>, </a:t>
            </a:r>
            <a:r>
              <a:rPr lang="ko-KR" altLang="en-US" sz="1200" dirty="0"/>
              <a:t>제자의 길을 지향한다</a:t>
            </a:r>
            <a:r>
              <a:rPr lang="en-US" altLang="ko-KR" sz="1200" dirty="0"/>
              <a:t>. </a:t>
            </a:r>
          </a:p>
          <a:p>
            <a:pPr marL="0" indent="0">
              <a:buNone/>
            </a:pPr>
            <a:r>
              <a:rPr lang="en-US" altLang="ko-KR" sz="1200" dirty="0"/>
              <a:t>We make disciples, not students.</a:t>
            </a:r>
            <a:endParaRPr lang="ko-KR" altLang="en-US" sz="1200" dirty="0"/>
          </a:p>
        </p:txBody>
      </p:sp>
      <p:sp>
        <p:nvSpPr>
          <p:cNvPr id="3" name="텍스트 개체 틀 2">
            <a:extLst>
              <a:ext uri="{FF2B5EF4-FFF2-40B4-BE49-F238E27FC236}">
                <a16:creationId xmlns:a16="http://schemas.microsoft.com/office/drawing/2014/main" id="{CA6A23AC-6362-7001-1165-5C4ECEEA44F9}"/>
              </a:ext>
            </a:extLst>
          </p:cNvPr>
          <p:cNvSpPr>
            <a:spLocks noGrp="1"/>
          </p:cNvSpPr>
          <p:nvPr>
            <p:ph type="body" sz="quarter" idx="10"/>
          </p:nvPr>
        </p:nvSpPr>
        <p:spPr>
          <a:xfrm>
            <a:off x="2173856" y="1608196"/>
            <a:ext cx="6295127" cy="690899"/>
          </a:xfrm>
        </p:spPr>
        <p:txBody>
          <a:bodyPr>
            <a:noAutofit/>
          </a:bodyPr>
          <a:lstStyle/>
          <a:p>
            <a:r>
              <a:rPr lang="en-US" altLang="ko-KR" sz="1800" dirty="0">
                <a:effectLst>
                  <a:outerShdw blurRad="38100" dist="38100" dir="2700000" algn="tl">
                    <a:srgbClr val="000000">
                      <a:alpha val="43137"/>
                    </a:srgbClr>
                  </a:outerShdw>
                </a:effectLst>
              </a:rPr>
              <a:t>3.6. </a:t>
            </a:r>
            <a:r>
              <a:rPr lang="ko-KR" altLang="en-US" sz="1800" dirty="0">
                <a:effectLst>
                  <a:outerShdw blurRad="38100" dist="38100" dir="2700000" algn="tl">
                    <a:srgbClr val="000000">
                      <a:alpha val="43137"/>
                    </a:srgbClr>
                  </a:outerShdw>
                </a:effectLst>
              </a:rPr>
              <a:t>우리는 예수 그리스도와 그의 지상명령에 헌신한다</a:t>
            </a:r>
            <a:r>
              <a:rPr lang="en-US" altLang="ko-KR" sz="1800" dirty="0">
                <a:effectLst>
                  <a:outerShdw blurRad="38100" dist="38100" dir="2700000" algn="tl">
                    <a:srgbClr val="000000">
                      <a:alpha val="43137"/>
                    </a:srgbClr>
                  </a:outerShdw>
                </a:effectLst>
              </a:rPr>
              <a:t>.</a:t>
            </a:r>
            <a:br>
              <a:rPr lang="en-US" altLang="ko-KR" sz="1800" dirty="0">
                <a:effectLst>
                  <a:outerShdw blurRad="38100" dist="38100" dir="2700000" algn="tl">
                    <a:srgbClr val="000000">
                      <a:alpha val="43137"/>
                    </a:srgbClr>
                  </a:outerShdw>
                </a:effectLst>
              </a:rPr>
            </a:br>
            <a:r>
              <a:rPr lang="en-US" altLang="ko-KR" sz="1800" dirty="0">
                <a:effectLst>
                  <a:outerShdw blurRad="38100" dist="38100" dir="2700000" algn="tl">
                    <a:srgbClr val="000000">
                      <a:alpha val="43137"/>
                    </a:srgbClr>
                  </a:outerShdw>
                </a:effectLst>
              </a:rPr>
              <a:t>    We are devoted to Jesus Christ and His commission.</a:t>
            </a:r>
            <a:endParaRPr lang="ko-KR" altLang="en-US" sz="1800" dirty="0"/>
          </a:p>
        </p:txBody>
      </p:sp>
      <p:pic>
        <p:nvPicPr>
          <p:cNvPr id="5" name="그림 4" descr="텍스트, 사람, 스크린샷이(가) 표시된 사진&#10;&#10;자동 생성된 설명">
            <a:extLst>
              <a:ext uri="{FF2B5EF4-FFF2-40B4-BE49-F238E27FC236}">
                <a16:creationId xmlns:a16="http://schemas.microsoft.com/office/drawing/2014/main" id="{A72C8159-968D-0980-4AAC-9A6843517035}"/>
              </a:ext>
            </a:extLst>
          </p:cNvPr>
          <p:cNvPicPr>
            <a:picLocks noChangeAspect="1"/>
          </p:cNvPicPr>
          <p:nvPr/>
        </p:nvPicPr>
        <p:blipFill>
          <a:blip r:embed="rId2"/>
          <a:stretch>
            <a:fillRect/>
          </a:stretch>
        </p:blipFill>
        <p:spPr>
          <a:xfrm>
            <a:off x="391659" y="2613309"/>
            <a:ext cx="4686033" cy="3262550"/>
          </a:xfrm>
          <a:prstGeom prst="rect">
            <a:avLst/>
          </a:prstGeom>
        </p:spPr>
      </p:pic>
    </p:spTree>
    <p:extLst>
      <p:ext uri="{BB962C8B-B14F-4D97-AF65-F5344CB8AC3E}">
        <p14:creationId xmlns:p14="http://schemas.microsoft.com/office/powerpoint/2010/main" val="1117235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63BC435-E413-8B2A-0751-84C764B299AA}"/>
              </a:ext>
            </a:extLst>
          </p:cNvPr>
          <p:cNvSpPr>
            <a:spLocks noGrp="1"/>
          </p:cNvSpPr>
          <p:nvPr>
            <p:ph type="body" sz="quarter" idx="11"/>
          </p:nvPr>
        </p:nvSpPr>
        <p:spPr>
          <a:xfrm>
            <a:off x="755576" y="2642918"/>
            <a:ext cx="3223359" cy="2554205"/>
          </a:xfrm>
        </p:spPr>
        <p:txBody>
          <a:bodyPr/>
          <a:lstStyle/>
          <a:p>
            <a:pPr marL="0" indent="0">
              <a:buNone/>
            </a:pPr>
            <a:endParaRPr lang="en-US" altLang="ko-KR" sz="1200" dirty="0">
              <a:solidFill>
                <a:schemeClr val="tx1"/>
              </a:solidFill>
            </a:endParaRPr>
          </a:p>
          <a:p>
            <a:pPr marL="0" indent="0">
              <a:buNone/>
            </a:pPr>
            <a:r>
              <a:rPr lang="ko-KR" altLang="en-US" sz="1200" dirty="0"/>
              <a:t>하나님께서 우리 사역의 능력 되시기에</a:t>
            </a:r>
            <a:r>
              <a:rPr lang="en-US" altLang="ko-KR" sz="1200" dirty="0"/>
              <a:t>,</a:t>
            </a:r>
            <a:r>
              <a:rPr lang="ko-KR" altLang="en-US" sz="1200" dirty="0"/>
              <a:t> 오직 주님께서 모든 영광을 받으셔야 한다</a:t>
            </a:r>
            <a:r>
              <a:rPr lang="en-US" altLang="ko-KR" sz="1200" dirty="0"/>
              <a:t>. </a:t>
            </a:r>
          </a:p>
          <a:p>
            <a:pPr marL="0" indent="0">
              <a:buNone/>
            </a:pPr>
            <a:r>
              <a:rPr lang="en-US" altLang="ko-KR" sz="1200" dirty="0"/>
              <a:t>God’s power at work in us, </a:t>
            </a:r>
          </a:p>
          <a:p>
            <a:pPr marL="0" indent="0">
              <a:buNone/>
            </a:pPr>
            <a:r>
              <a:rPr lang="en-US" altLang="ko-KR" sz="1200" dirty="0"/>
              <a:t>so that He receives all the glory.</a:t>
            </a:r>
            <a:endParaRPr lang="ko-KR" altLang="en-US" sz="1200" dirty="0"/>
          </a:p>
        </p:txBody>
      </p:sp>
      <p:sp>
        <p:nvSpPr>
          <p:cNvPr id="3" name="텍스트 개체 틀 2">
            <a:extLst>
              <a:ext uri="{FF2B5EF4-FFF2-40B4-BE49-F238E27FC236}">
                <a16:creationId xmlns:a16="http://schemas.microsoft.com/office/drawing/2014/main" id="{DC522ACB-2057-0019-7E5A-A0F6EFB2F0AD}"/>
              </a:ext>
            </a:extLst>
          </p:cNvPr>
          <p:cNvSpPr>
            <a:spLocks noGrp="1"/>
          </p:cNvSpPr>
          <p:nvPr>
            <p:ph type="body" sz="quarter" idx="10"/>
          </p:nvPr>
        </p:nvSpPr>
        <p:spPr>
          <a:xfrm>
            <a:off x="2173857" y="1660877"/>
            <a:ext cx="6107488" cy="639141"/>
          </a:xfrm>
        </p:spPr>
        <p:txBody>
          <a:bodyPr>
            <a:noAutofit/>
          </a:bodyPr>
          <a:lstStyle/>
          <a:p>
            <a:r>
              <a:rPr lang="en-US" altLang="ko-KR" sz="1800" dirty="0">
                <a:effectLst>
                  <a:outerShdw blurRad="38100" dist="38100" dir="2700000" algn="tl">
                    <a:srgbClr val="000000">
                      <a:alpha val="43137"/>
                    </a:srgbClr>
                  </a:outerShdw>
                </a:effectLst>
              </a:rPr>
              <a:t>3.7. </a:t>
            </a:r>
            <a:r>
              <a:rPr lang="ko-KR" altLang="en-US" sz="1800" dirty="0">
                <a:effectLst>
                  <a:outerShdw blurRad="38100" dist="38100" dir="2700000" algn="tl">
                    <a:srgbClr val="000000">
                      <a:alpha val="43137"/>
                    </a:srgbClr>
                  </a:outerShdw>
                </a:effectLst>
              </a:rPr>
              <a:t>우리는 오직 하나님의 영광을 위해 사역한다</a:t>
            </a:r>
            <a:r>
              <a:rPr lang="en-US" altLang="ko-KR" sz="1800" dirty="0">
                <a:effectLst>
                  <a:outerShdw blurRad="38100" dist="38100" dir="2700000" algn="tl">
                    <a:srgbClr val="000000">
                      <a:alpha val="43137"/>
                    </a:srgbClr>
                  </a:outerShdw>
                </a:effectLst>
              </a:rPr>
              <a:t>.</a:t>
            </a:r>
            <a:br>
              <a:rPr lang="en-US" altLang="ko-KR" sz="1800" dirty="0">
                <a:effectLst>
                  <a:outerShdw blurRad="38100" dist="38100" dir="2700000" algn="tl">
                    <a:srgbClr val="000000">
                      <a:alpha val="43137"/>
                    </a:srgbClr>
                  </a:outerShdw>
                </a:effectLst>
              </a:rPr>
            </a:br>
            <a:r>
              <a:rPr lang="en-US" altLang="ko-KR" sz="1800" dirty="0">
                <a:effectLst>
                  <a:outerShdw blurRad="38100" dist="38100" dir="2700000" algn="tl">
                    <a:srgbClr val="000000">
                      <a:alpha val="43137"/>
                    </a:srgbClr>
                  </a:outerShdw>
                </a:effectLst>
              </a:rPr>
              <a:t>    We are motivated solely for the glory of God.</a:t>
            </a:r>
            <a:endParaRPr lang="ko-KR" altLang="en-US" sz="1800" dirty="0"/>
          </a:p>
        </p:txBody>
      </p:sp>
      <p:pic>
        <p:nvPicPr>
          <p:cNvPr id="5" name="그림 4" descr="텍스트, 사람, 남자이(가) 표시된 사진&#10;&#10;자동 생성된 설명">
            <a:extLst>
              <a:ext uri="{FF2B5EF4-FFF2-40B4-BE49-F238E27FC236}">
                <a16:creationId xmlns:a16="http://schemas.microsoft.com/office/drawing/2014/main" id="{14A6000E-268F-F3AB-4ACB-A526E3DE7824}"/>
              </a:ext>
            </a:extLst>
          </p:cNvPr>
          <p:cNvPicPr>
            <a:picLocks noChangeAspect="1"/>
          </p:cNvPicPr>
          <p:nvPr/>
        </p:nvPicPr>
        <p:blipFill>
          <a:blip r:embed="rId2"/>
          <a:stretch>
            <a:fillRect/>
          </a:stretch>
        </p:blipFill>
        <p:spPr>
          <a:xfrm>
            <a:off x="4224479" y="2642918"/>
            <a:ext cx="4566746" cy="3168017"/>
          </a:xfrm>
          <a:prstGeom prst="rect">
            <a:avLst/>
          </a:prstGeom>
        </p:spPr>
      </p:pic>
    </p:spTree>
    <p:extLst>
      <p:ext uri="{BB962C8B-B14F-4D97-AF65-F5344CB8AC3E}">
        <p14:creationId xmlns:p14="http://schemas.microsoft.com/office/powerpoint/2010/main" val="2945097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02E04E8F-2D23-4DA1-95F8-B758F6D3C8F9}"/>
              </a:ext>
            </a:extLst>
          </p:cNvPr>
          <p:cNvSpPr>
            <a:spLocks noGrp="1"/>
          </p:cNvSpPr>
          <p:nvPr>
            <p:ph type="title"/>
          </p:nvPr>
        </p:nvSpPr>
        <p:spPr>
          <a:xfrm>
            <a:off x="6482396" y="1200153"/>
            <a:ext cx="2318705" cy="718146"/>
          </a:xfrm>
        </p:spPr>
        <p:txBody>
          <a:bodyPr rtlCol="0" anchor="b">
            <a:normAutofit fontScale="90000"/>
          </a:bodyPr>
          <a:lstStyle/>
          <a:p>
            <a:pPr rtl="0"/>
            <a:r>
              <a:rPr lang="en-US" altLang="ko-KR" sz="2099" dirty="0">
                <a:latin typeface="Aharoni" panose="02010803020104030203" pitchFamily="2" charset="-79"/>
                <a:cs typeface="Aharoni" panose="02010803020104030203" pitchFamily="2" charset="-79"/>
              </a:rPr>
              <a:t>OPEN DOORS </a:t>
            </a:r>
            <a:br>
              <a:rPr lang="en-US" altLang="ko-KR" sz="2099" dirty="0">
                <a:latin typeface="Aharoni" panose="02010803020104030203" pitchFamily="2" charset="-79"/>
                <a:cs typeface="Aharoni" panose="02010803020104030203" pitchFamily="2" charset="-79"/>
              </a:rPr>
            </a:br>
            <a:r>
              <a:rPr lang="en-US" altLang="ko-KR" sz="2099" dirty="0">
                <a:latin typeface="Aharoni" panose="02010803020104030203" pitchFamily="2" charset="-79"/>
                <a:cs typeface="Aharoni" panose="02010803020104030203" pitchFamily="2" charset="-79"/>
              </a:rPr>
              <a:t>CORE VALUE </a:t>
            </a:r>
          </a:p>
        </p:txBody>
      </p:sp>
      <p:pic>
        <p:nvPicPr>
          <p:cNvPr id="7" name="그림 개체 틀 6">
            <a:extLst>
              <a:ext uri="{FF2B5EF4-FFF2-40B4-BE49-F238E27FC236}">
                <a16:creationId xmlns:a16="http://schemas.microsoft.com/office/drawing/2014/main" id="{64A76F6C-9A3B-492F-AA50-1D92693A1CD7}"/>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7706" r="7706"/>
          <a:stretch/>
        </p:blipFill>
        <p:spPr>
          <a:xfrm>
            <a:off x="15" y="1160022"/>
            <a:ext cx="5706359" cy="4504686"/>
          </a:xfrm>
          <a:noFill/>
        </p:spPr>
      </p:pic>
      <p:sp>
        <p:nvSpPr>
          <p:cNvPr id="12" name="Footer Placeholder 3">
            <a:extLst>
              <a:ext uri="{FF2B5EF4-FFF2-40B4-BE49-F238E27FC236}">
                <a16:creationId xmlns:a16="http://schemas.microsoft.com/office/drawing/2014/main" id="{2C70B1A7-AD87-7140-2E7E-B83DD7109D57}"/>
              </a:ext>
            </a:extLst>
          </p:cNvPr>
          <p:cNvSpPr>
            <a:spLocks noGrp="1"/>
          </p:cNvSpPr>
          <p:nvPr>
            <p:ph type="ftr" sz="quarter" idx="11"/>
          </p:nvPr>
        </p:nvSpPr>
        <p:spPr>
          <a:xfrm>
            <a:off x="3028950" y="5600700"/>
            <a:ext cx="3086100" cy="273844"/>
          </a:xfrm>
        </p:spPr>
        <p:txBody>
          <a:bodyPr/>
          <a:lstStyle/>
          <a:p>
            <a:pPr marL="257175" indent="-257175">
              <a:buFont typeface="Arial" panose="020B0604020202020204" pitchFamily="34" charset="0"/>
              <a:buChar char="•"/>
            </a:pPr>
            <a:r>
              <a:rPr lang="ko-KR" altLang="en-US" sz="675" dirty="0">
                <a:latin typeface="HY목각파임B" panose="02030600000101010101" pitchFamily="18" charset="-127"/>
                <a:ea typeface="HY목각파임B" panose="02030600000101010101" pitchFamily="18" charset="-127"/>
              </a:rPr>
              <a:t>전세계 박해 받는 교회를 위한 오픈도어 기도회</a:t>
            </a:r>
            <a:endParaRPr lang="en-US" altLang="ko-KR" sz="675" dirty="0">
              <a:latin typeface="HY목각파임B" panose="02030600000101010101" pitchFamily="18" charset="-127"/>
              <a:ea typeface="HY목각파임B" panose="02030600000101010101" pitchFamily="18" charset="-127"/>
            </a:endParaRPr>
          </a:p>
        </p:txBody>
      </p:sp>
      <p:sp>
        <p:nvSpPr>
          <p:cNvPr id="6" name="텍스트 개체 틀 5">
            <a:extLst>
              <a:ext uri="{FF2B5EF4-FFF2-40B4-BE49-F238E27FC236}">
                <a16:creationId xmlns:a16="http://schemas.microsoft.com/office/drawing/2014/main" id="{FA7D6E7D-019F-4C81-AB67-977ED710707D}"/>
              </a:ext>
            </a:extLst>
          </p:cNvPr>
          <p:cNvSpPr>
            <a:spLocks noGrp="1"/>
          </p:cNvSpPr>
          <p:nvPr>
            <p:ph sz="quarter" idx="14"/>
          </p:nvPr>
        </p:nvSpPr>
        <p:spPr>
          <a:xfrm>
            <a:off x="6061449" y="1918299"/>
            <a:ext cx="2689360" cy="3746409"/>
          </a:xfrm>
        </p:spPr>
        <p:txBody>
          <a:bodyPr rtlCol="0">
            <a:normAutofit/>
          </a:bodyPr>
          <a:lstStyle/>
          <a:p>
            <a:pPr algn="just">
              <a:lnSpc>
                <a:spcPct val="170000"/>
              </a:lnSpc>
            </a:pPr>
            <a:r>
              <a:rPr lang="ko-KR" altLang="en-US" sz="1200" dirty="0"/>
              <a:t>비밀신자</a:t>
            </a:r>
            <a:r>
              <a:rPr lang="en-US" altLang="ko-KR" sz="1200" dirty="0"/>
              <a:t>(Secret</a:t>
            </a:r>
            <a:r>
              <a:rPr lang="ko-KR" altLang="en-US" sz="1200" dirty="0"/>
              <a:t> </a:t>
            </a:r>
            <a:r>
              <a:rPr lang="en-US" altLang="ko-KR" sz="1200" dirty="0"/>
              <a:t>Believer)</a:t>
            </a:r>
            <a:r>
              <a:rPr lang="ko-KR" altLang="en-US" sz="1200" dirty="0"/>
              <a:t>에 대한 용어는 어떻게 이해해야 할까요</a:t>
            </a:r>
            <a:r>
              <a:rPr lang="en-US" altLang="ko-KR" sz="1200" dirty="0"/>
              <a:t>?</a:t>
            </a:r>
          </a:p>
          <a:p>
            <a:pPr algn="just">
              <a:lnSpc>
                <a:spcPct val="170000"/>
              </a:lnSpc>
            </a:pPr>
            <a:r>
              <a:rPr lang="ko-KR" altLang="en-US" sz="1200" dirty="0"/>
              <a:t>마</a:t>
            </a:r>
            <a:r>
              <a:rPr lang="en-US" altLang="ko-KR" sz="1200" dirty="0"/>
              <a:t>10:31-32</a:t>
            </a:r>
          </a:p>
          <a:p>
            <a:pPr algn="just">
              <a:lnSpc>
                <a:spcPct val="170000"/>
              </a:lnSpc>
            </a:pPr>
            <a:r>
              <a:rPr lang="ko-KR" altLang="en-US" sz="1200" b="1" i="0" baseline="30000" dirty="0">
                <a:solidFill>
                  <a:srgbClr val="000000"/>
                </a:solidFill>
                <a:effectLst/>
                <a:latin typeface="system-ui"/>
              </a:rPr>
              <a:t>누구든지 사람 앞에서  나를 시인하면 나도 하늘에 계신 내 아버지 앞에서 그를 시인할 것요</a:t>
            </a:r>
            <a:r>
              <a:rPr lang="en-US" altLang="ko-KR" sz="1200" b="1" i="0" baseline="30000" dirty="0">
                <a:solidFill>
                  <a:srgbClr val="000000"/>
                </a:solidFill>
                <a:effectLst/>
                <a:latin typeface="system-ui"/>
              </a:rPr>
              <a:t>,</a:t>
            </a:r>
          </a:p>
          <a:p>
            <a:pPr algn="just">
              <a:lnSpc>
                <a:spcPct val="170000"/>
              </a:lnSpc>
            </a:pPr>
            <a:r>
              <a:rPr lang="ko-KR" altLang="en-US" sz="1200" b="1" baseline="30000" dirty="0">
                <a:solidFill>
                  <a:srgbClr val="000000"/>
                </a:solidFill>
                <a:latin typeface="system-ui"/>
              </a:rPr>
              <a:t>누구든지 사람 앞에서 나를 부인하면 나도 하늘에 계신 내 아버지 앞에서 그를 부인하리라</a:t>
            </a:r>
            <a:endParaRPr lang="en-US" altLang="ko-KR" sz="1200" b="1" i="0" baseline="30000" dirty="0">
              <a:solidFill>
                <a:srgbClr val="000000"/>
              </a:solidFill>
              <a:effectLst/>
              <a:latin typeface="system-ui"/>
            </a:endParaRPr>
          </a:p>
          <a:p>
            <a:pPr algn="just">
              <a:lnSpc>
                <a:spcPct val="170000"/>
              </a:lnSpc>
            </a:pPr>
            <a:r>
              <a:rPr lang="en-US" altLang="ko-KR" sz="1100" b="1" baseline="30000" dirty="0">
                <a:solidFill>
                  <a:srgbClr val="000000"/>
                </a:solidFill>
                <a:latin typeface="system-ui"/>
              </a:rPr>
              <a:t>31  </a:t>
            </a:r>
            <a:r>
              <a:rPr lang="en-US" altLang="ko-KR" sz="1100" b="0" i="0" dirty="0">
                <a:solidFill>
                  <a:srgbClr val="000000"/>
                </a:solidFill>
                <a:effectLst/>
                <a:latin typeface="system-ui"/>
              </a:rPr>
              <a:t>“Whoever</a:t>
            </a:r>
            <a:r>
              <a:rPr lang="ko-KR" altLang="en-US" sz="1100" b="0" i="0" dirty="0">
                <a:solidFill>
                  <a:srgbClr val="000000"/>
                </a:solidFill>
                <a:effectLst/>
                <a:latin typeface="system-ui"/>
              </a:rPr>
              <a:t> </a:t>
            </a:r>
            <a:r>
              <a:rPr lang="en-US" altLang="ko-KR" sz="1100" b="0" i="0" dirty="0">
                <a:solidFill>
                  <a:srgbClr val="000000"/>
                </a:solidFill>
                <a:effectLst/>
                <a:latin typeface="system-ui"/>
              </a:rPr>
              <a:t>acknowledges me before men, I will also acknowledge him before my Father in heaven. But whoever disowns me before men, I will disown him before my Father in heaven.</a:t>
            </a:r>
            <a:r>
              <a:rPr lang="en-US" altLang="ko-KR" sz="1100" dirty="0">
                <a:solidFill>
                  <a:srgbClr val="000000"/>
                </a:solidFill>
                <a:latin typeface="system-ui"/>
              </a:rPr>
              <a:t>”</a:t>
            </a:r>
            <a:endParaRPr lang="ko-KR" altLang="en-US" sz="1100" dirty="0"/>
          </a:p>
        </p:txBody>
      </p:sp>
      <p:sp>
        <p:nvSpPr>
          <p:cNvPr id="14" name="Date Placeholder 5">
            <a:extLst>
              <a:ext uri="{FF2B5EF4-FFF2-40B4-BE49-F238E27FC236}">
                <a16:creationId xmlns:a16="http://schemas.microsoft.com/office/drawing/2014/main" id="{3EF1DCD8-4B6B-973B-D577-801728676393}"/>
              </a:ext>
            </a:extLst>
          </p:cNvPr>
          <p:cNvSpPr>
            <a:spLocks noGrp="1"/>
          </p:cNvSpPr>
          <p:nvPr>
            <p:ph type="dt" sz="half" idx="10"/>
          </p:nvPr>
        </p:nvSpPr>
        <p:spPr>
          <a:xfrm>
            <a:off x="616475" y="5874544"/>
            <a:ext cx="2057400" cy="273844"/>
          </a:xfrm>
        </p:spPr>
        <p:txBody>
          <a:bodyPr/>
          <a:lstStyle/>
          <a:p>
            <a:pPr rtl="0"/>
            <a:r>
              <a:rPr lang="ko-KR" altLang="ko-KR" dirty="0"/>
              <a:t>20</a:t>
            </a:r>
            <a:r>
              <a:rPr lang="en-US" altLang="ko-KR" dirty="0"/>
              <a:t>23-12-19</a:t>
            </a:r>
            <a:endParaRPr lang="ko-KR" altLang="ko-KR" dirty="0"/>
          </a:p>
        </p:txBody>
      </p:sp>
      <p:sp>
        <p:nvSpPr>
          <p:cNvPr id="16" name="Slide Number Placeholder 6">
            <a:extLst>
              <a:ext uri="{FF2B5EF4-FFF2-40B4-BE49-F238E27FC236}">
                <a16:creationId xmlns:a16="http://schemas.microsoft.com/office/drawing/2014/main" id="{E3F5F5DA-3FF1-DBAA-84D4-37B28FFA97DB}"/>
              </a:ext>
            </a:extLst>
          </p:cNvPr>
          <p:cNvSpPr>
            <a:spLocks noGrp="1"/>
          </p:cNvSpPr>
          <p:nvPr>
            <p:ph type="sldNum" sz="quarter" idx="12"/>
          </p:nvPr>
        </p:nvSpPr>
        <p:spPr>
          <a:xfrm>
            <a:off x="6457950" y="5600700"/>
            <a:ext cx="2057400" cy="273844"/>
          </a:xfrm>
        </p:spPr>
        <p:txBody>
          <a:bodyPr/>
          <a:lstStyle/>
          <a:p>
            <a:pPr>
              <a:spcAft>
                <a:spcPts val="450"/>
              </a:spcAft>
            </a:pPr>
            <a:fld id="{C01389E6-C847-4AD0-B56D-D205B2EAB1EE}" type="slidenum">
              <a:rPr lang="en-US" altLang="ko-KR" smtClean="0"/>
              <a:pPr>
                <a:spcAft>
                  <a:spcPts val="450"/>
                </a:spcAft>
              </a:pPr>
              <a:t>11</a:t>
            </a:fld>
            <a:endParaRPr lang="ko-KR"/>
          </a:p>
        </p:txBody>
      </p:sp>
    </p:spTree>
    <p:extLst>
      <p:ext uri="{BB962C8B-B14F-4D97-AF65-F5344CB8AC3E}">
        <p14:creationId xmlns:p14="http://schemas.microsoft.com/office/powerpoint/2010/main" val="256114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C2BAD7B4-5997-4A95-A2A9-773DF1F4CE53}"/>
              </a:ext>
            </a:extLst>
          </p:cNvPr>
          <p:cNvSpPr>
            <a:spLocks noGrp="1"/>
          </p:cNvSpPr>
          <p:nvPr>
            <p:ph type="ctrTitle"/>
          </p:nvPr>
        </p:nvSpPr>
        <p:spPr>
          <a:xfrm>
            <a:off x="317174" y="1289447"/>
            <a:ext cx="3733333" cy="2225705"/>
          </a:xfrm>
        </p:spPr>
        <p:txBody>
          <a:bodyPr rtlCol="0"/>
          <a:lstStyle/>
          <a:p>
            <a:pPr rtl="0"/>
            <a:r>
              <a:rPr lang="ko-KR" altLang="en-US" sz="3300" dirty="0">
                <a:latin typeface="HY헤드라인M" panose="02030600000101010101" pitchFamily="18" charset="-127"/>
                <a:ea typeface="HY헤드라인M" panose="02030600000101010101" pitchFamily="18" charset="-127"/>
              </a:rPr>
              <a:t>박해 받는 교회를 위한 기도</a:t>
            </a:r>
            <a:r>
              <a:rPr lang="en-US" altLang="ko-KR" sz="3300" dirty="0">
                <a:latin typeface="HY헤드라인M" panose="02030600000101010101" pitchFamily="18" charset="-127"/>
                <a:ea typeface="HY헤드라인M" panose="02030600000101010101" pitchFamily="18" charset="-127"/>
              </a:rPr>
              <a:t>(30')</a:t>
            </a:r>
            <a:endParaRPr lang="ko-KR" dirty="0">
              <a:latin typeface="HY헤드라인M" panose="02030600000101010101" pitchFamily="18" charset="-127"/>
              <a:ea typeface="HY헤드라인M" panose="02030600000101010101" pitchFamily="18" charset="-127"/>
            </a:endParaRPr>
          </a:p>
        </p:txBody>
      </p:sp>
      <p:sp>
        <p:nvSpPr>
          <p:cNvPr id="6" name="부제목 5">
            <a:extLst>
              <a:ext uri="{FF2B5EF4-FFF2-40B4-BE49-F238E27FC236}">
                <a16:creationId xmlns:a16="http://schemas.microsoft.com/office/drawing/2014/main" id="{4552F1CF-68AA-447B-B5B0-C65BB72A5D6D}"/>
              </a:ext>
            </a:extLst>
          </p:cNvPr>
          <p:cNvSpPr>
            <a:spLocks noGrp="1"/>
          </p:cNvSpPr>
          <p:nvPr>
            <p:ph type="subTitle" idx="1"/>
          </p:nvPr>
        </p:nvSpPr>
        <p:spPr>
          <a:xfrm>
            <a:off x="317174" y="3680982"/>
            <a:ext cx="3733333" cy="1644512"/>
          </a:xfrm>
        </p:spPr>
        <p:txBody>
          <a:bodyPr rtlCol="0"/>
          <a:lstStyle/>
          <a:p>
            <a:pPr rtl="0"/>
            <a:r>
              <a:rPr lang="en-US" altLang="ko-KR" dirty="0">
                <a:solidFill>
                  <a:schemeClr val="tx1"/>
                </a:solidFill>
                <a:latin typeface="맑은 고딕" panose="020B0503020000020004" pitchFamily="50" charset="-127"/>
                <a:ea typeface="맑은 고딕" panose="020B0503020000020004" pitchFamily="50" charset="-127"/>
              </a:rPr>
              <a:t>Prayer for Persecuted </a:t>
            </a:r>
            <a:r>
              <a:rPr lang="en-US" altLang="ko-KR" dirty="0">
                <a:solidFill>
                  <a:schemeClr val="tx1"/>
                </a:solidFill>
              </a:rPr>
              <a:t>C</a:t>
            </a:r>
            <a:r>
              <a:rPr lang="en-US" altLang="ko-KR" dirty="0">
                <a:solidFill>
                  <a:schemeClr val="tx1"/>
                </a:solidFill>
                <a:latin typeface="맑은 고딕" panose="020B0503020000020004" pitchFamily="50" charset="-127"/>
                <a:ea typeface="맑은 고딕" panose="020B0503020000020004" pitchFamily="50" charset="-127"/>
              </a:rPr>
              <a:t>hurch</a:t>
            </a:r>
            <a:endParaRPr lang="ko-KR" altLang="en-US" dirty="0">
              <a:solidFill>
                <a:schemeClr val="tx1"/>
              </a:solidFill>
              <a:latin typeface="맑은 고딕" panose="020B0503020000020004" pitchFamily="50" charset="-127"/>
              <a:ea typeface="맑은 고딕" panose="020B0503020000020004" pitchFamily="50" charset="-127"/>
            </a:endParaRPr>
          </a:p>
        </p:txBody>
      </p:sp>
      <p:pic>
        <p:nvPicPr>
          <p:cNvPr id="9" name="그림 개체 틀 8" descr="나뭇잎, 책, 장식품, 의자가 있는 탁자 위의 꽃병">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a:stretch/>
        </p:blipFill>
        <p:spPr>
          <a:xfrm>
            <a:off x="4862322" y="857250"/>
            <a:ext cx="3765042" cy="5136642"/>
          </a:xfrm>
        </p:spPr>
      </p:pic>
    </p:spTree>
    <p:extLst>
      <p:ext uri="{BB962C8B-B14F-4D97-AF65-F5344CB8AC3E}">
        <p14:creationId xmlns:p14="http://schemas.microsoft.com/office/powerpoint/2010/main" val="93689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F736874-1A49-E574-C1C1-9E9482B5E385}"/>
              </a:ext>
            </a:extLst>
          </p:cNvPr>
          <p:cNvSpPr>
            <a:spLocks noGrp="1"/>
          </p:cNvSpPr>
          <p:nvPr>
            <p:ph type="title"/>
          </p:nvPr>
        </p:nvSpPr>
        <p:spPr>
          <a:xfrm>
            <a:off x="1209216" y="1030432"/>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id="{03CFC863-2AB8-D3F6-FD66-29017816F5DD}"/>
              </a:ext>
            </a:extLst>
          </p:cNvPr>
          <p:cNvSpPr>
            <a:spLocks noGrp="1"/>
          </p:cNvSpPr>
          <p:nvPr>
            <p:ph type="body" sz="quarter" idx="13"/>
          </p:nvPr>
        </p:nvSpPr>
        <p:spPr>
          <a:xfrm>
            <a:off x="1211461" y="2016598"/>
            <a:ext cx="6721079" cy="415529"/>
          </a:xfrm>
        </p:spPr>
        <p:txBody>
          <a:bodyPr>
            <a:normAutofit fontScale="85000" lnSpcReduction="1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id="{08FB6E73-F91E-0D6B-ABCB-A7BCAF5B8240}"/>
              </a:ext>
            </a:extLst>
          </p:cNvPr>
          <p:cNvSpPr>
            <a:spLocks noGrp="1"/>
          </p:cNvSpPr>
          <p:nvPr>
            <p:ph type="body" sz="quarter" idx="15"/>
          </p:nvPr>
        </p:nvSpPr>
        <p:spPr>
          <a:xfrm>
            <a:off x="1209675" y="2824596"/>
            <a:ext cx="4606685" cy="2428901"/>
          </a:xfrm>
        </p:spPr>
        <p:txBody>
          <a:bodyPr>
            <a:normAutofit/>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앞으로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id="{D5753E8E-6A10-6012-1E08-E74FA5DF42C0}"/>
              </a:ext>
            </a:extLst>
          </p:cNvPr>
          <p:cNvSpPr>
            <a:spLocks noGrp="1"/>
          </p:cNvSpPr>
          <p:nvPr>
            <p:ph type="body" sz="quarter" idx="16"/>
          </p:nvPr>
        </p:nvSpPr>
        <p:spPr>
          <a:xfrm>
            <a:off x="5896397" y="2606737"/>
            <a:ext cx="2033897" cy="2646760"/>
          </a:xfrm>
        </p:spPr>
        <p:txBody>
          <a:bodyPr/>
          <a:lstStyle/>
          <a:p>
            <a:endParaRPr lang="ko-KR" altLang="en-US" dirty="0"/>
          </a:p>
        </p:txBody>
      </p:sp>
      <p:pic>
        <p:nvPicPr>
          <p:cNvPr id="8" name="그림 7" descr="텍스트이(가) 표시된 사진&#10;&#10;자동 생성된 설명">
            <a:extLst>
              <a:ext uri="{FF2B5EF4-FFF2-40B4-BE49-F238E27FC236}">
                <a16:creationId xmlns:a16="http://schemas.microsoft.com/office/drawing/2014/main" id="{5FA9B833-E453-B927-A601-D845CA664329}"/>
              </a:ext>
            </a:extLst>
          </p:cNvPr>
          <p:cNvPicPr>
            <a:picLocks noChangeAspect="1"/>
          </p:cNvPicPr>
          <p:nvPr/>
        </p:nvPicPr>
        <p:blipFill>
          <a:blip r:embed="rId2"/>
          <a:stretch>
            <a:fillRect/>
          </a:stretch>
        </p:blipFill>
        <p:spPr>
          <a:xfrm>
            <a:off x="5896398" y="2606736"/>
            <a:ext cx="2636042" cy="3430346"/>
          </a:xfrm>
          <a:prstGeom prst="rect">
            <a:avLst/>
          </a:prstGeom>
        </p:spPr>
      </p:pic>
    </p:spTree>
    <p:extLst>
      <p:ext uri="{BB962C8B-B14F-4D97-AF65-F5344CB8AC3E}">
        <p14:creationId xmlns:p14="http://schemas.microsoft.com/office/powerpoint/2010/main" val="4120697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6816789-ADED-FE04-20C2-A4D6824B76E9}"/>
              </a:ext>
            </a:extLst>
          </p:cNvPr>
          <p:cNvSpPr>
            <a:spLocks noGrp="1"/>
          </p:cNvSpPr>
          <p:nvPr>
            <p:ph type="title"/>
          </p:nvPr>
        </p:nvSpPr>
        <p:spPr>
          <a:xfrm>
            <a:off x="628650" y="559814"/>
            <a:ext cx="8047805" cy="753172"/>
          </a:xfrm>
        </p:spPr>
        <p:txBody>
          <a:bodyPr>
            <a:normAutofit/>
          </a:bodyPr>
          <a:lstStyle/>
          <a:p>
            <a:r>
              <a:rPr lang="ko-KR" altLang="en-US" sz="1800" b="1" kern="100" dirty="0">
                <a:effectLst/>
                <a:latin typeface="맑은 고딕" panose="020B0503020000020004" pitchFamily="50" charset="-127"/>
                <a:ea typeface="맑은 고딕" panose="020B0503020000020004" pitchFamily="50" charset="-127"/>
                <a:cs typeface="Times New Roman" panose="02020603050405020304" pitchFamily="18" charset="0"/>
              </a:rPr>
              <a:t>신성모독 혐의로 기소된 로다 </a:t>
            </a:r>
            <a:r>
              <a:rPr lang="ko-KR" altLang="en-US" sz="1800" b="1" kern="100" dirty="0" err="1">
                <a:effectLst/>
                <a:latin typeface="맑은 고딕" panose="020B0503020000020004" pitchFamily="50" charset="-127"/>
                <a:ea typeface="맑은 고딕" panose="020B0503020000020004" pitchFamily="50" charset="-127"/>
                <a:cs typeface="Times New Roman" panose="02020603050405020304" pitchFamily="18" charset="0"/>
              </a:rPr>
              <a:t>자타우</a:t>
            </a:r>
            <a:r>
              <a:rPr lang="en-US" altLang="ko-KR" sz="1800" b="1" kern="100" dirty="0">
                <a:effectLst/>
                <a:latin typeface="맑은 고딕" panose="020B0503020000020004" pitchFamily="50" charset="-127"/>
                <a:ea typeface="맑은 고딕" panose="020B0503020000020004" pitchFamily="50" charset="-127"/>
                <a:cs typeface="Times New Roman" panose="02020603050405020304" pitchFamily="18" charset="0"/>
              </a:rPr>
              <a:t>, </a:t>
            </a:r>
            <a:br>
              <a:rPr lang="en-US" altLang="ko-KR" sz="1800" b="1" kern="100" dirty="0">
                <a:effectLst/>
                <a:latin typeface="맑은 고딕" panose="020B0503020000020004" pitchFamily="50" charset="-127"/>
                <a:ea typeface="맑은 고딕" panose="020B0503020000020004" pitchFamily="50" charset="-127"/>
                <a:cs typeface="Times New Roman" panose="02020603050405020304" pitchFamily="18" charset="0"/>
              </a:rPr>
            </a:br>
            <a:r>
              <a:rPr lang="ko-KR" altLang="en-US" sz="1800" b="1" kern="100" dirty="0">
                <a:effectLst/>
                <a:latin typeface="맑은 고딕" panose="020B0503020000020004" pitchFamily="50" charset="-127"/>
                <a:ea typeface="맑은 고딕" panose="020B0503020000020004" pitchFamily="50" charset="-127"/>
                <a:cs typeface="Times New Roman" panose="02020603050405020304" pitchFamily="18" charset="0"/>
              </a:rPr>
              <a:t>뜻밖의 보석으로 석방되다 </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-12</a:t>
            </a:r>
            <a:r>
              <a:rPr lang="ko-KR" altLang="en-US"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월</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8</a:t>
            </a:r>
            <a:r>
              <a:rPr lang="ko-KR" altLang="en-US"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일</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금</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a:t>
            </a:r>
            <a:endParaRPr lang="ko-KR" altLang="en-US" dirty="0"/>
          </a:p>
        </p:txBody>
      </p:sp>
      <p:sp>
        <p:nvSpPr>
          <p:cNvPr id="3" name="텍스트 개체 틀 2">
            <a:extLst>
              <a:ext uri="{FF2B5EF4-FFF2-40B4-BE49-F238E27FC236}">
                <a16:creationId xmlns:a16="http://schemas.microsoft.com/office/drawing/2014/main" id="{4FBEDBD6-85CC-FD75-61DA-0E401C279129}"/>
              </a:ext>
            </a:extLst>
          </p:cNvPr>
          <p:cNvSpPr>
            <a:spLocks noGrp="1"/>
          </p:cNvSpPr>
          <p:nvPr>
            <p:ph type="body" sz="quarter" idx="13"/>
          </p:nvPr>
        </p:nvSpPr>
        <p:spPr>
          <a:xfrm>
            <a:off x="1209216" y="1520494"/>
            <a:ext cx="3230899" cy="753172"/>
          </a:xfrm>
        </p:spPr>
        <p:txBody>
          <a:bodyPr>
            <a:normAutofit fontScale="92500" lnSpcReduction="10000"/>
          </a:bodyPr>
          <a:lstStyle/>
          <a:p>
            <a:r>
              <a:rPr lang="ko-KR" altLang="en-US"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나이지리아 기독교인 다섯 아이의 어머니인 로다 자타우가 뜻밖에 석방되었습니다</a:t>
            </a:r>
            <a:r>
              <a:rPr lang="en-US" altLang="ko-KR"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우리의 기도를 들으신 하나님을 찬양합니다</a:t>
            </a:r>
            <a:r>
              <a:rPr lang="en-US" altLang="ko-KR"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하지만 그녀는 우리의 지속적인 기도가 필요합니다</a:t>
            </a:r>
            <a:r>
              <a:rPr lang="en-US" altLang="ko-KR"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그녀의 안전을 위해 비공개 장소로 이송되었으나</a:t>
            </a:r>
            <a:r>
              <a:rPr lang="en-US" altLang="ko-KR"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여전히 신성모독 혐의를 받고 있습니다</a:t>
            </a:r>
            <a:r>
              <a:rPr lang="en-US" altLang="ko-KR" sz="100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a:t>
            </a:r>
            <a:endParaRPr lang="ko-KR" altLang="en-US" dirty="0">
              <a:solidFill>
                <a:srgbClr val="0070C0"/>
              </a:solidFill>
            </a:endParaRPr>
          </a:p>
        </p:txBody>
      </p:sp>
      <p:sp>
        <p:nvSpPr>
          <p:cNvPr id="4" name="텍스트 개체 틀 3">
            <a:extLst>
              <a:ext uri="{FF2B5EF4-FFF2-40B4-BE49-F238E27FC236}">
                <a16:creationId xmlns:a16="http://schemas.microsoft.com/office/drawing/2014/main" id="{E1F03548-FA0C-ECCB-6B02-6674FDA4FE09}"/>
              </a:ext>
            </a:extLst>
          </p:cNvPr>
          <p:cNvSpPr>
            <a:spLocks noGrp="1"/>
          </p:cNvSpPr>
          <p:nvPr>
            <p:ph type="body" sz="quarter" idx="15"/>
          </p:nvPr>
        </p:nvSpPr>
        <p:spPr/>
        <p:txBody>
          <a:bodyPr>
            <a:normAutofit fontScale="25000" lnSpcReduction="20000"/>
          </a:bodyPr>
          <a:lstStyle/>
          <a:p>
            <a:pPr algn="just">
              <a:lnSpc>
                <a:spcPct val="107000"/>
              </a:lnSpc>
              <a:spcAft>
                <a:spcPts val="800"/>
              </a:spcAft>
            </a:pP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로다의</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사건과 재판 </a:t>
            </a:r>
            <a:r>
              <a:rPr lang="ko-KR" altLang="en-US" sz="4000" kern="100" dirty="0">
                <a:latin typeface="맑은 고딕" panose="020B0503020000020004" pitchFamily="50" charset="-127"/>
                <a:cs typeface="Times New Roman" panose="02020603050405020304" pitchFamily="18" charset="0"/>
              </a:rPr>
              <a:t>전 장기간 구금은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국제 사회와 인권 단체</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교회 대표들의 관심을 끌어 왔습니다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p>
          <a:p>
            <a:pPr algn="just" latinLnBrk="1">
              <a:lnSpc>
                <a:spcPct val="107000"/>
              </a:lnSpc>
              <a:spcAft>
                <a:spcPts val="800"/>
              </a:spcAft>
            </a:pP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로다는</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2022</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년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5</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월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20</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일 북부 </a:t>
            </a: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바우치</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주 카탕가에서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불경스러운</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왓츠앱</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메시지를 동료들에게 전달한 혐의로 체포되었습니다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이 메시지에서 일주일 전 신성모독 혐의로 폭도들에게 돌을 맞고 불에 타 죽은 기독교인 학생 데보라 사무엘의 죽음을 비판하는 동영상을 공유했습니다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p>
          <a:p>
            <a:pPr algn="just" latinLnBrk="1">
              <a:lnSpc>
                <a:spcPct val="107000"/>
              </a:lnSpc>
              <a:spcAft>
                <a:spcPts val="800"/>
              </a:spcAft>
            </a:pP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지난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19</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개월 동안 </a:t>
            </a: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로다의</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재판은 휴정과 연기로 인해 어려움을 겪었습니다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이 기간 동안 법정 출두를 제외하고는 가족을 만나는 것도 금지되었습니다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석방된 후 자타우는 공개되지 않은 장소로 이송되었습니다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가족들은 고발 이후 공격이 두려워 집을 떠나야 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p>
          <a:p>
            <a:pPr algn="just" latinLnBrk="1">
              <a:lnSpc>
                <a:spcPct val="107000"/>
              </a:lnSpc>
              <a:spcAft>
                <a:spcPts val="800"/>
              </a:spcAft>
            </a:pP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자타우는 </a:t>
            </a:r>
            <a:r>
              <a:rPr lang="ko-KR" altLang="en-US" sz="4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바우치</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 형법에 따라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공공 소요 선동</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종교적 신조에 대한 모욕과 흥분</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사이버 스토킹</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혐의를 받고 있으며</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유죄 판결을 받으면 최대 </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5</a:t>
            </a:r>
            <a:r>
              <a:rPr lang="ko-KR" altLang="en-US" sz="4000" kern="100" dirty="0">
                <a:effectLst/>
                <a:latin typeface="맑은 고딕" panose="020B0503020000020004" pitchFamily="50" charset="-127"/>
                <a:ea typeface="맑은 고딕" panose="020B0503020000020004" pitchFamily="50" charset="-127"/>
                <a:cs typeface="Times New Roman" panose="02020603050405020304" pitchFamily="18" charset="0"/>
              </a:rPr>
              <a:t>년의 징역형을 선고받을 수 있습니다</a:t>
            </a:r>
            <a:r>
              <a:rPr lang="en-US" altLang="ko-KR" sz="4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p>
        </p:txBody>
      </p:sp>
      <p:sp>
        <p:nvSpPr>
          <p:cNvPr id="6" name="텍스트 개체 틀 5">
            <a:extLst>
              <a:ext uri="{FF2B5EF4-FFF2-40B4-BE49-F238E27FC236}">
                <a16:creationId xmlns:a16="http://schemas.microsoft.com/office/drawing/2014/main" id="{893394D4-718D-1E3F-F00B-6F2C1F203ED2}"/>
              </a:ext>
            </a:extLst>
          </p:cNvPr>
          <p:cNvSpPr>
            <a:spLocks noGrp="1"/>
          </p:cNvSpPr>
          <p:nvPr>
            <p:ph type="body" sz="quarter" idx="16"/>
          </p:nvPr>
        </p:nvSpPr>
        <p:spPr>
          <a:xfrm>
            <a:off x="4704158" y="1520494"/>
            <a:ext cx="4026667" cy="2285436"/>
          </a:xfrm>
        </p:spPr>
        <p:txBody>
          <a:bodyPr/>
          <a:lstStyle/>
          <a:p>
            <a:pPr algn="just" latinLnBrk="1">
              <a:lnSpc>
                <a:spcPct val="107000"/>
              </a:lnSpc>
              <a:spcAft>
                <a:spcPts val="800"/>
              </a:spcAft>
            </a:pPr>
            <a:r>
              <a:rPr lang="ko-KR" altLang="en-US" sz="1000" kern="100" dirty="0">
                <a:effectLst/>
                <a:latin typeface="+mn-ea"/>
                <a:cs typeface="Times New Roman" panose="02020603050405020304" pitchFamily="18" charset="0"/>
              </a:rPr>
              <a:t>오픈도어 법률전문가 사무엘은 자타우의 체포를 둘러싼 폭도들의 공격에 대한 우려도 제기했습니다</a:t>
            </a:r>
            <a:r>
              <a:rPr lang="en-US" altLang="ko-KR" sz="1000" kern="100" dirty="0">
                <a:effectLst/>
                <a:latin typeface="+mn-ea"/>
                <a:cs typeface="Times New Roman" panose="02020603050405020304" pitchFamily="18" charset="0"/>
              </a:rPr>
              <a:t>. </a:t>
            </a:r>
            <a:r>
              <a:rPr lang="ko-KR" altLang="en-US" sz="1000" kern="100" dirty="0">
                <a:effectLst/>
                <a:latin typeface="+mn-ea"/>
                <a:cs typeface="Times New Roman" panose="02020603050405020304" pitchFamily="18" charset="0"/>
              </a:rPr>
              <a:t>그는 </a:t>
            </a:r>
            <a:r>
              <a:rPr lang="en-US" altLang="ko-KR" sz="1000" kern="100" dirty="0">
                <a:effectLst/>
                <a:latin typeface="+mn-ea"/>
                <a:cs typeface="Times New Roman" panose="02020603050405020304" pitchFamily="18" charset="0"/>
              </a:rPr>
              <a:t>"</a:t>
            </a:r>
            <a:r>
              <a:rPr lang="ko-KR" altLang="en-US" sz="1000" kern="100" dirty="0">
                <a:effectLst/>
                <a:latin typeface="+mn-ea"/>
                <a:cs typeface="Times New Roman" panose="02020603050405020304" pitchFamily="18" charset="0"/>
              </a:rPr>
              <a:t>나이지리아에서 종교적 소수자를 대상으로 한 신성모독 혐의와 관련된 폭력이 증가하고 있다</a:t>
            </a:r>
            <a:r>
              <a:rPr lang="en-US" altLang="ko-KR" sz="1000" kern="100" dirty="0">
                <a:effectLst/>
                <a:latin typeface="+mn-ea"/>
                <a:cs typeface="Times New Roman" panose="02020603050405020304" pitchFamily="18" charset="0"/>
              </a:rPr>
              <a:t>"</a:t>
            </a:r>
            <a:r>
              <a:rPr lang="ko-KR" altLang="en-US" sz="1000" kern="100" dirty="0">
                <a:effectLst/>
                <a:latin typeface="+mn-ea"/>
                <a:cs typeface="Times New Roman" panose="02020603050405020304" pitchFamily="18" charset="0"/>
              </a:rPr>
              <a:t>며 </a:t>
            </a:r>
            <a:r>
              <a:rPr lang="en-US" altLang="ko-KR" sz="1000" kern="100" dirty="0">
                <a:effectLst/>
                <a:latin typeface="+mn-ea"/>
                <a:cs typeface="Times New Roman" panose="02020603050405020304" pitchFamily="18" charset="0"/>
              </a:rPr>
              <a:t>"</a:t>
            </a:r>
            <a:r>
              <a:rPr lang="ko-KR" altLang="en-US" sz="1000" kern="100" dirty="0">
                <a:effectLst/>
                <a:latin typeface="+mn-ea"/>
                <a:cs typeface="Times New Roman" panose="02020603050405020304" pitchFamily="18" charset="0"/>
              </a:rPr>
              <a:t>이는 나이지리아 헌법과 국제 인권 기준에 위배되는 신성모독 범죄의 합법화</a:t>
            </a:r>
            <a:r>
              <a:rPr lang="en-US" altLang="ko-KR" sz="1000" kern="100" dirty="0">
                <a:effectLst/>
                <a:latin typeface="+mn-ea"/>
                <a:cs typeface="Times New Roman" panose="02020603050405020304" pitchFamily="18" charset="0"/>
              </a:rPr>
              <a:t>"</a:t>
            </a:r>
            <a:r>
              <a:rPr lang="ko-KR" altLang="en-US" sz="1000" kern="100" dirty="0">
                <a:effectLst/>
                <a:latin typeface="+mn-ea"/>
                <a:cs typeface="Times New Roman" panose="02020603050405020304" pitchFamily="18" charset="0"/>
              </a:rPr>
              <a:t>가 그 원인이라고 지목했습니다</a:t>
            </a:r>
            <a:r>
              <a:rPr lang="en-US" altLang="ko-KR" sz="1000" kern="100" dirty="0">
                <a:effectLst/>
                <a:latin typeface="+mn-ea"/>
                <a:cs typeface="Times New Roman" panose="02020603050405020304" pitchFamily="18" charset="0"/>
              </a:rPr>
              <a:t>. </a:t>
            </a:r>
          </a:p>
          <a:p>
            <a:r>
              <a:rPr lang="ko-KR" altLang="en-US" dirty="0" err="1">
                <a:solidFill>
                  <a:srgbClr val="0070C0"/>
                </a:solidFill>
              </a:rPr>
              <a:t>로다와</a:t>
            </a:r>
            <a:r>
              <a:rPr lang="ko-KR" altLang="en-US" dirty="0">
                <a:solidFill>
                  <a:srgbClr val="0070C0"/>
                </a:solidFill>
              </a:rPr>
              <a:t> 그녀의 가족을 위해</a:t>
            </a:r>
            <a:r>
              <a:rPr lang="en-US" altLang="ko-KR" dirty="0">
                <a:solidFill>
                  <a:srgbClr val="0070C0"/>
                </a:solidFill>
              </a:rPr>
              <a:t>, </a:t>
            </a:r>
            <a:r>
              <a:rPr lang="ko-KR" altLang="en-US" dirty="0">
                <a:solidFill>
                  <a:srgbClr val="0070C0"/>
                </a:solidFill>
              </a:rPr>
              <a:t>그리고 안전과 정의를 위해 계속 기도해 주세요</a:t>
            </a:r>
            <a:r>
              <a:rPr lang="en-US" altLang="ko-KR" dirty="0">
                <a:solidFill>
                  <a:srgbClr val="0070C0"/>
                </a:solidFill>
              </a:rPr>
              <a:t>.</a:t>
            </a:r>
            <a:endParaRPr lang="ko-KR" altLang="en-US" dirty="0">
              <a:solidFill>
                <a:srgbClr val="0070C0"/>
              </a:solidFill>
            </a:endParaRPr>
          </a:p>
        </p:txBody>
      </p:sp>
      <p:pic>
        <p:nvPicPr>
          <p:cNvPr id="8" name="그림 7" descr="의류, 사람, 인간의 얼굴, 벽이(가) 표시된 사진&#10;&#10;자동 생성된 설명">
            <a:extLst>
              <a:ext uri="{FF2B5EF4-FFF2-40B4-BE49-F238E27FC236}">
                <a16:creationId xmlns:a16="http://schemas.microsoft.com/office/drawing/2014/main" id="{46148735-FE35-99A5-3B4C-EB9F7C438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2552" y="4015647"/>
            <a:ext cx="4078274" cy="1944217"/>
          </a:xfrm>
          <a:prstGeom prst="rect">
            <a:avLst/>
          </a:prstGeom>
        </p:spPr>
      </p:pic>
    </p:spTree>
    <p:extLst>
      <p:ext uri="{BB962C8B-B14F-4D97-AF65-F5344CB8AC3E}">
        <p14:creationId xmlns:p14="http://schemas.microsoft.com/office/powerpoint/2010/main" val="3595063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id="{F0D2E53F-4BEC-C867-6438-C2E18733CCA8}"/>
              </a:ext>
            </a:extLst>
          </p:cNvPr>
          <p:cNvPicPr>
            <a:picLocks noChangeAspect="1"/>
          </p:cNvPicPr>
          <p:nvPr/>
        </p:nvPicPr>
        <p:blipFill>
          <a:blip r:embed="rId2"/>
          <a:stretch>
            <a:fillRect/>
          </a:stretch>
        </p:blipFill>
        <p:spPr>
          <a:xfrm>
            <a:off x="0" y="4037766"/>
            <a:ext cx="9144000" cy="1962984"/>
          </a:xfrm>
          <a:prstGeom prst="rect">
            <a:avLst/>
          </a:prstGeom>
        </p:spPr>
      </p:pic>
      <p:sp>
        <p:nvSpPr>
          <p:cNvPr id="2" name="제목 1">
            <a:extLst>
              <a:ext uri="{FF2B5EF4-FFF2-40B4-BE49-F238E27FC236}">
                <a16:creationId xmlns:a16="http://schemas.microsoft.com/office/drawing/2014/main" id="{85989401-1DF5-263D-C854-AACFD3975726}"/>
              </a:ext>
            </a:extLst>
          </p:cNvPr>
          <p:cNvSpPr>
            <a:spLocks noGrp="1"/>
          </p:cNvSpPr>
          <p:nvPr>
            <p:ph type="title"/>
          </p:nvPr>
        </p:nvSpPr>
        <p:spPr>
          <a:xfrm>
            <a:off x="369870" y="1517171"/>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br>
              <a:rPr lang="en-US" altLang="ko-KR" sz="1800" b="1" dirty="0">
                <a:latin typeface="Malgun Gothic" panose="020B0503020000020004" pitchFamily="50" charset="-127"/>
                <a:ea typeface="Malgun Gothic" panose="020B0503020000020004" pitchFamily="50" charset="-127"/>
              </a:rPr>
            </a:b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id="{71A5DBC8-21D6-AFA1-7F2B-88CB50C9CC05}"/>
              </a:ext>
            </a:extLst>
          </p:cNvPr>
          <p:cNvSpPr>
            <a:spLocks noGrp="1"/>
          </p:cNvSpPr>
          <p:nvPr>
            <p:ph idx="1"/>
          </p:nvPr>
        </p:nvSpPr>
        <p:spPr>
          <a:xfrm>
            <a:off x="2922426" y="1360321"/>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id="{A22D7FD2-403B-123D-D738-164A6FE9DBA2}"/>
              </a:ext>
            </a:extLst>
          </p:cNvPr>
          <p:cNvSpPr>
            <a:spLocks noGrp="1"/>
          </p:cNvSpPr>
          <p:nvPr>
            <p:ph type="body" sz="half" idx="2"/>
          </p:nvPr>
        </p:nvSpPr>
        <p:spPr>
          <a:xfrm>
            <a:off x="443120" y="3256124"/>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Tree>
    <p:extLst>
      <p:ext uri="{BB962C8B-B14F-4D97-AF65-F5344CB8AC3E}">
        <p14:creationId xmlns:p14="http://schemas.microsoft.com/office/powerpoint/2010/main" val="1024425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id="{F998F914-ED93-8B19-2C5C-D47D0474EB2F}"/>
              </a:ext>
            </a:extLst>
          </p:cNvPr>
          <p:cNvPicPr>
            <a:picLocks noChangeAspect="1"/>
          </p:cNvPicPr>
          <p:nvPr/>
        </p:nvPicPr>
        <p:blipFill>
          <a:blip r:embed="rId2"/>
          <a:stretch>
            <a:fillRect/>
          </a:stretch>
        </p:blipFill>
        <p:spPr>
          <a:xfrm>
            <a:off x="1966823" y="4194030"/>
            <a:ext cx="6699302" cy="1025345"/>
          </a:xfrm>
          <a:prstGeom prst="rect">
            <a:avLst/>
          </a:prstGeom>
        </p:spPr>
      </p:pic>
      <p:sp>
        <p:nvSpPr>
          <p:cNvPr id="2" name="제목 1">
            <a:extLst>
              <a:ext uri="{FF2B5EF4-FFF2-40B4-BE49-F238E27FC236}">
                <a16:creationId xmlns:a16="http://schemas.microsoft.com/office/drawing/2014/main" id="{3EC57F65-F75B-24EF-D3A6-FA0B2BC4AFCF}"/>
              </a:ext>
            </a:extLst>
          </p:cNvPr>
          <p:cNvSpPr>
            <a:spLocks noGrp="1"/>
          </p:cNvSpPr>
          <p:nvPr>
            <p:ph type="title"/>
          </p:nvPr>
        </p:nvSpPr>
        <p:spPr>
          <a:xfrm>
            <a:off x="398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br>
              <a:rPr lang="en-US" altLang="ko-KR" sz="2025" dirty="0">
                <a:solidFill>
                  <a:schemeClr val="tx1">
                    <a:alpha val="75000"/>
                  </a:schemeClr>
                </a:solidFill>
              </a:rPr>
            </a:b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id="{00C77D8C-4643-706F-6B12-F754C604338B}"/>
              </a:ext>
            </a:extLst>
          </p:cNvPr>
          <p:cNvSpPr>
            <a:spLocks noGrp="1"/>
          </p:cNvSpPr>
          <p:nvPr>
            <p:ph idx="1"/>
          </p:nvPr>
        </p:nvSpPr>
        <p:spPr>
          <a:xfrm>
            <a:off x="2900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0AF11626-E03A-5C8C-9110-29806C244240}"/>
              </a:ext>
            </a:extLst>
          </p:cNvPr>
          <p:cNvSpPr>
            <a:spLocks noGrp="1"/>
          </p:cNvSpPr>
          <p:nvPr>
            <p:ph type="body" sz="half" idx="2"/>
          </p:nvPr>
        </p:nvSpPr>
        <p:spPr>
          <a:xfrm>
            <a:off x="398929"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id="{A3AC4BEC-D34B-14B7-5E0A-A00C4BF9EE96}"/>
              </a:ext>
            </a:extLst>
          </p:cNvPr>
          <p:cNvSpPr>
            <a:spLocks noGrp="1"/>
          </p:cNvSpPr>
          <p:nvPr>
            <p:ph type="dt" sz="half" idx="10"/>
          </p:nvPr>
        </p:nvSpPr>
        <p:spPr>
          <a:xfrm>
            <a:off x="398929" y="564504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r>
              <a:rPr lang="ko-KR" altLang="ko-KR" dirty="0"/>
              <a:t>20</a:t>
            </a:r>
            <a:r>
              <a:rPr lang="en-US" altLang="ko-KR" dirty="0"/>
              <a:t>23-12-19</a:t>
            </a:r>
            <a:endParaRPr lang="ko-KR" altLang="ko-KR" dirty="0"/>
          </a:p>
        </p:txBody>
      </p:sp>
      <p:sp>
        <p:nvSpPr>
          <p:cNvPr id="6" name="바닥글 개체 틀 5">
            <a:extLst>
              <a:ext uri="{FF2B5EF4-FFF2-40B4-BE49-F238E27FC236}">
                <a16:creationId xmlns:a16="http://schemas.microsoft.com/office/drawing/2014/main" id="{E7A12EAC-76FC-53BB-2069-F64F985AB68E}"/>
              </a:ext>
            </a:extLst>
          </p:cNvPr>
          <p:cNvSpPr>
            <a:spLocks noGrp="1"/>
          </p:cNvSpPr>
          <p:nvPr>
            <p:ph type="ftr" sz="quarter" idx="11"/>
          </p:nvPr>
        </p:nvSpPr>
        <p:spPr>
          <a:xfrm rot="5400000">
            <a:off x="-1316153"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id="{5959582B-D30F-44D4-42B9-A179567CA6CE}"/>
              </a:ext>
            </a:extLst>
          </p:cNvPr>
          <p:cNvSpPr>
            <a:spLocks noGrp="1"/>
          </p:cNvSpPr>
          <p:nvPr>
            <p:ph type="sldNum" sz="quarter" idx="12"/>
          </p:nvPr>
        </p:nvSpPr>
        <p:spPr>
          <a:xfrm>
            <a:off x="8593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16</a:t>
            </a:fld>
            <a:endParaRPr lang="ko-KR" altLang="en-US" noProof="0" dirty="0"/>
          </a:p>
        </p:txBody>
      </p:sp>
    </p:spTree>
    <p:extLst>
      <p:ext uri="{BB962C8B-B14F-4D97-AF65-F5344CB8AC3E}">
        <p14:creationId xmlns:p14="http://schemas.microsoft.com/office/powerpoint/2010/main" val="3304048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F980D7E-B32C-40EC-DF1D-628076AB509D}"/>
              </a:ext>
            </a:extLst>
          </p:cNvPr>
          <p:cNvSpPr>
            <a:spLocks noGrp="1"/>
          </p:cNvSpPr>
          <p:nvPr>
            <p:ph type="title"/>
          </p:nvPr>
        </p:nvSpPr>
        <p:spPr>
          <a:xfrm>
            <a:off x="361614" y="1211709"/>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id="{DE5C482C-9F6C-E61E-AE6B-F1069818700A}"/>
              </a:ext>
            </a:extLst>
          </p:cNvPr>
          <p:cNvSpPr>
            <a:spLocks noGrp="1"/>
          </p:cNvSpPr>
          <p:nvPr>
            <p:ph idx="1"/>
          </p:nvPr>
        </p:nvSpPr>
        <p:spPr>
          <a:xfrm>
            <a:off x="2900934"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94299EF8-DD47-53CD-32BE-8A5FFA1FC3BA}"/>
              </a:ext>
            </a:extLst>
          </p:cNvPr>
          <p:cNvSpPr>
            <a:spLocks noGrp="1"/>
          </p:cNvSpPr>
          <p:nvPr>
            <p:ph type="body" sz="half" idx="2"/>
          </p:nvPr>
        </p:nvSpPr>
        <p:spPr>
          <a:xfrm>
            <a:off x="361614" y="3333808"/>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id="{D7BE6126-6280-1648-EF06-9C77AC882063}"/>
              </a:ext>
            </a:extLst>
          </p:cNvPr>
          <p:cNvSpPr>
            <a:spLocks noGrp="1"/>
          </p:cNvSpPr>
          <p:nvPr>
            <p:ph type="dt" sz="half" idx="10"/>
          </p:nvPr>
        </p:nvSpPr>
        <p:spPr/>
        <p:txBody>
          <a:bodyPr/>
          <a:lstStyle/>
          <a:p>
            <a:pPr rtl="0"/>
            <a:r>
              <a:rPr lang="ko-KR" altLang="ko-KR" dirty="0"/>
              <a:t>20</a:t>
            </a:r>
            <a:r>
              <a:rPr lang="en-US" altLang="ko-KR" dirty="0"/>
              <a:t>23-12-19</a:t>
            </a:r>
            <a:endParaRPr lang="ko-KR" altLang="ko-KR" dirty="0"/>
          </a:p>
        </p:txBody>
      </p:sp>
      <p:sp>
        <p:nvSpPr>
          <p:cNvPr id="6" name="바닥글 개체 틀 5">
            <a:extLst>
              <a:ext uri="{FF2B5EF4-FFF2-40B4-BE49-F238E27FC236}">
                <a16:creationId xmlns:a16="http://schemas.microsoft.com/office/drawing/2014/main"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17</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id="{4347CDD8-13E6-FF83-DB1A-958FDAA9A6B1}"/>
              </a:ext>
            </a:extLst>
          </p:cNvPr>
          <p:cNvPicPr>
            <a:picLocks noChangeAspect="1"/>
          </p:cNvPicPr>
          <p:nvPr/>
        </p:nvPicPr>
        <p:blipFill>
          <a:blip r:embed="rId2"/>
          <a:stretch>
            <a:fillRect/>
          </a:stretch>
        </p:blipFill>
        <p:spPr>
          <a:xfrm>
            <a:off x="2900934" y="3412271"/>
            <a:ext cx="5474139" cy="2505707"/>
          </a:xfrm>
          <a:prstGeom prst="rect">
            <a:avLst/>
          </a:prstGeom>
        </p:spPr>
      </p:pic>
    </p:spTree>
    <p:extLst>
      <p:ext uri="{BB962C8B-B14F-4D97-AF65-F5344CB8AC3E}">
        <p14:creationId xmlns:p14="http://schemas.microsoft.com/office/powerpoint/2010/main" val="609438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DEB3B46-20C6-4A0F-FA47-7019A7CF2D42}"/>
              </a:ext>
            </a:extLst>
          </p:cNvPr>
          <p:cNvSpPr>
            <a:spLocks noGrp="1"/>
          </p:cNvSpPr>
          <p:nvPr>
            <p:ph type="title"/>
          </p:nvPr>
        </p:nvSpPr>
        <p:spPr>
          <a:xfrm>
            <a:off x="630936" y="1234441"/>
            <a:ext cx="7427214" cy="994172"/>
          </a:xfrm>
        </p:spPr>
        <p:txBody>
          <a:bodyPr anchor="ctr">
            <a:normAutofit/>
          </a:bodyPr>
          <a:lstStyle/>
          <a:p>
            <a:r>
              <a:rPr lang="en-US" altLang="ko-KR" sz="1800" b="1" dirty="0"/>
              <a:t>Day 4. </a:t>
            </a:r>
            <a:r>
              <a:rPr lang="ko-KR" altLang="en-US" sz="1800" b="1" dirty="0"/>
              <a:t>사하라 사막 이남 지역의 슬픔에 잠긴 사람들을 위해 기도해 주세요</a:t>
            </a:r>
            <a:r>
              <a:rPr lang="en-US" altLang="ko-KR" sz="1800" b="1" dirty="0"/>
              <a:t>.</a:t>
            </a:r>
            <a:endParaRPr lang="ko-KR" altLang="en-US" sz="1800" b="1" dirty="0"/>
          </a:p>
        </p:txBody>
      </p:sp>
      <p:sp>
        <p:nvSpPr>
          <p:cNvPr id="14" name="Footer Placeholder 2">
            <a:extLst>
              <a:ext uri="{FF2B5EF4-FFF2-40B4-BE49-F238E27FC236}">
                <a16:creationId xmlns:a16="http://schemas.microsoft.com/office/drawing/2014/main" id="{1A8E64B4-2BC0-1994-9C3C-48A0E2D05C80}"/>
              </a:ext>
            </a:extLst>
          </p:cNvPr>
          <p:cNvSpPr>
            <a:spLocks noGrp="1"/>
          </p:cNvSpPr>
          <p:nvPr>
            <p:ph type="ftr" sz="quarter" idx="11"/>
          </p:nvPr>
        </p:nvSpPr>
        <p:spPr>
          <a:xfrm rot="5400000">
            <a:off x="-1316153"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id="{9A33DB96-9F0A-E795-38E8-9537E6EBFDDB}"/>
              </a:ext>
            </a:extLst>
          </p:cNvPr>
          <p:cNvSpPr>
            <a:spLocks noGrp="1"/>
          </p:cNvSpPr>
          <p:nvPr>
            <p:ph type="body" idx="1"/>
          </p:nvPr>
        </p:nvSpPr>
        <p:spPr>
          <a:xfrm>
            <a:off x="629842" y="2118122"/>
            <a:ext cx="7224509" cy="369521"/>
          </a:xfrm>
        </p:spPr>
        <p:txBody>
          <a:bodyPr anchor="b">
            <a:normAutofit/>
          </a:bodyPr>
          <a:lstStyle/>
          <a:p>
            <a:pPr>
              <a:lnSpc>
                <a:spcPct val="140000"/>
              </a:lnSpc>
            </a:pPr>
            <a:r>
              <a:rPr lang="ko-KR" altLang="en-US" sz="1000" dirty="0">
                <a:latin typeface="+mj-ea"/>
                <a:ea typeface="+mj-ea"/>
              </a:rPr>
              <a:t>“여호와는 마음이 상한 자를 가까이 하시고 충심으로 통회하는 자를 </a:t>
            </a:r>
            <a:r>
              <a:rPr lang="ko-KR" altLang="en-US" sz="1000" dirty="0" err="1">
                <a:latin typeface="+mj-ea"/>
                <a:ea typeface="+mj-ea"/>
              </a:rPr>
              <a:t>구원하시는도다</a:t>
            </a:r>
            <a:r>
              <a:rPr lang="en-US" altLang="ko-KR" sz="1000" dirty="0">
                <a:latin typeface="+mj-ea"/>
                <a:ea typeface="+mj-ea"/>
              </a:rPr>
              <a:t>.” - </a:t>
            </a:r>
            <a:r>
              <a:rPr lang="ko-KR" altLang="en-US" sz="1000" dirty="0">
                <a:latin typeface="+mj-ea"/>
                <a:ea typeface="+mj-ea"/>
              </a:rPr>
              <a:t>시편 </a:t>
            </a:r>
            <a:r>
              <a:rPr lang="en-US" altLang="ko-KR" sz="1000" dirty="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id="{E46B3273-C47A-0904-9437-0F0DDA56D452}"/>
              </a:ext>
            </a:extLst>
          </p:cNvPr>
          <p:cNvSpPr>
            <a:spLocks noGrp="1"/>
          </p:cNvSpPr>
          <p:nvPr>
            <p:ph sz="quarter" idx="4"/>
          </p:nvPr>
        </p:nvSpPr>
        <p:spPr>
          <a:xfrm>
            <a:off x="4417357" y="2933294"/>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id="{582F9BD0-32B5-4296-CB2F-6EFA1D76860E}"/>
              </a:ext>
            </a:extLst>
          </p:cNvPr>
          <p:cNvSpPr>
            <a:spLocks noGrp="1"/>
          </p:cNvSpPr>
          <p:nvPr>
            <p:ph type="dt" sz="half" idx="10"/>
          </p:nvPr>
        </p:nvSpPr>
        <p:spPr>
          <a:xfrm>
            <a:off x="130302" y="5644134"/>
            <a:ext cx="2134426" cy="273844"/>
          </a:xfrm>
        </p:spPr>
        <p:txBody>
          <a:bodyPr anchor="ctr">
            <a:normAutofit lnSpcReduction="10000"/>
          </a:bodyPr>
          <a:lstStyle/>
          <a:p>
            <a:pPr rtl="0"/>
            <a:r>
              <a:rPr lang="ko-KR" altLang="ko-KR" dirty="0"/>
              <a:t>20</a:t>
            </a:r>
            <a:r>
              <a:rPr lang="en-US" altLang="ko-KR" dirty="0"/>
              <a:t>23-12-19</a:t>
            </a:r>
            <a:endParaRPr lang="ko-KR" altLang="ko-KR" dirty="0"/>
          </a:p>
        </p:txBody>
      </p:sp>
      <p:sp>
        <p:nvSpPr>
          <p:cNvPr id="7" name="슬라이드 번호 개체 틀 6">
            <a:extLst>
              <a:ext uri="{FF2B5EF4-FFF2-40B4-BE49-F238E27FC236}">
                <a16:creationId xmlns:a16="http://schemas.microsoft.com/office/drawing/2014/main" id="{A7877473-3624-7E49-7882-E9A6A736057D}"/>
              </a:ext>
            </a:extLst>
          </p:cNvPr>
          <p:cNvSpPr>
            <a:spLocks noGrp="1"/>
          </p:cNvSpPr>
          <p:nvPr>
            <p:ph type="sldNum" sz="quarter" idx="12"/>
          </p:nvPr>
        </p:nvSpPr>
        <p:spPr>
          <a:xfrm>
            <a:off x="8593440" y="5644134"/>
            <a:ext cx="375748" cy="273844"/>
          </a:xfrm>
        </p:spPr>
        <p:txBody>
          <a:bodyPr anchor="ctr">
            <a:normAutofit lnSpcReduction="10000"/>
          </a:bodyPr>
          <a:lstStyle/>
          <a:p>
            <a:pPr>
              <a:spcAft>
                <a:spcPts val="450"/>
              </a:spcAft>
            </a:pPr>
            <a:fld id="{4FAB73BC-B049-4115-A692-8D63A059BFB8}" type="slidenum">
              <a:rPr lang="en-US" altLang="ko-KR" noProof="0" smtClean="0"/>
              <a:pPr>
                <a:spcAft>
                  <a:spcPts val="450"/>
                </a:spcAft>
              </a:pPr>
              <a:t>18</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id="{3C0671F7-A2C3-C0A9-3784-1C29540716AD}"/>
              </a:ext>
            </a:extLst>
          </p:cNvPr>
          <p:cNvPicPr>
            <a:picLocks noChangeAspect="1"/>
          </p:cNvPicPr>
          <p:nvPr/>
        </p:nvPicPr>
        <p:blipFill>
          <a:blip r:embed="rId2"/>
          <a:stretch>
            <a:fillRect/>
          </a:stretch>
        </p:blipFill>
        <p:spPr>
          <a:xfrm>
            <a:off x="629842" y="2933295"/>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F6ED1FB0-902C-AEDB-FBE0-74F37D6653A3}"/>
              </a:ext>
            </a:extLst>
          </p:cNvPr>
          <p:cNvSpPr>
            <a:spLocks noGrp="1"/>
          </p:cNvSpPr>
          <p:nvPr>
            <p:ph type="body" idx="1"/>
          </p:nvPr>
        </p:nvSpPr>
        <p:spPr>
          <a:xfrm>
            <a:off x="615006" y="2369860"/>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id="{9CEE2BD4-EC1A-6B6D-EB4C-6A62AB247B8F}"/>
              </a:ext>
            </a:extLst>
          </p:cNvPr>
          <p:cNvSpPr>
            <a:spLocks noGrp="1"/>
          </p:cNvSpPr>
          <p:nvPr>
            <p:ph sz="half" idx="2"/>
          </p:nvPr>
        </p:nvSpPr>
        <p:spPr>
          <a:xfrm>
            <a:off x="629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id="{7839DA3C-FB51-377B-122D-79823CBCD7AF}"/>
              </a:ext>
            </a:extLst>
          </p:cNvPr>
          <p:cNvPicPr>
            <a:picLocks noGrp="1" noChangeAspect="1"/>
          </p:cNvPicPr>
          <p:nvPr>
            <p:ph sz="quarter" idx="4"/>
          </p:nvPr>
        </p:nvPicPr>
        <p:blipFill>
          <a:blip r:embed="rId2"/>
          <a:stretch>
            <a:fillRect/>
          </a:stretch>
        </p:blipFill>
        <p:spPr>
          <a:xfrm>
            <a:off x="4417219" y="3090081"/>
            <a:ext cx="3654029" cy="2055391"/>
          </a:xfrm>
        </p:spPr>
      </p:pic>
      <p:sp>
        <p:nvSpPr>
          <p:cNvPr id="8" name="날짜 개체 틀 7">
            <a:extLst>
              <a:ext uri="{FF2B5EF4-FFF2-40B4-BE49-F238E27FC236}">
                <a16:creationId xmlns:a16="http://schemas.microsoft.com/office/drawing/2014/main" id="{7D6E72E4-2060-2C0B-B5B5-20C7D7E0658E}"/>
              </a:ext>
            </a:extLst>
          </p:cNvPr>
          <p:cNvSpPr>
            <a:spLocks noGrp="1"/>
          </p:cNvSpPr>
          <p:nvPr>
            <p:ph type="dt" sz="half" idx="10"/>
          </p:nvPr>
        </p:nvSpPr>
        <p:spPr/>
        <p:txBody>
          <a:bodyPr/>
          <a:lstStyle/>
          <a:p>
            <a:pPr rtl="0"/>
            <a:r>
              <a:rPr lang="ko-KR" altLang="ko-KR" dirty="0"/>
              <a:t>20</a:t>
            </a:r>
            <a:r>
              <a:rPr lang="en-US" altLang="ko-KR" dirty="0"/>
              <a:t>23-12-19</a:t>
            </a:r>
            <a:endParaRPr lang="ko-KR" altLang="ko-KR" dirty="0"/>
          </a:p>
        </p:txBody>
      </p:sp>
      <p:sp>
        <p:nvSpPr>
          <p:cNvPr id="9" name="슬라이드 번호 개체 틀 8">
            <a:extLst>
              <a:ext uri="{FF2B5EF4-FFF2-40B4-BE49-F238E27FC236}">
                <a16:creationId xmlns:a16="http://schemas.microsoft.com/office/drawing/2014/main"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19</a:t>
            </a:fld>
            <a:endParaRPr lang="ko-KR" altLang="en-US" noProof="0"/>
          </a:p>
        </p:txBody>
      </p:sp>
    </p:spTree>
    <p:extLst>
      <p:ext uri="{BB962C8B-B14F-4D97-AF65-F5344CB8AC3E}">
        <p14:creationId xmlns:p14="http://schemas.microsoft.com/office/powerpoint/2010/main" val="3597410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id="{6A29DAB4-3948-24EF-9318-67A77BBECE81}"/>
              </a:ext>
            </a:extLst>
          </p:cNvPr>
          <p:cNvSpPr>
            <a:spLocks noGrp="1"/>
          </p:cNvSpPr>
          <p:nvPr>
            <p:ph type="body" idx="1"/>
          </p:nvPr>
        </p:nvSpPr>
        <p:spPr>
          <a:xfrm>
            <a:off x="629841" y="2060848"/>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id="{22708CD1-A344-5535-ECB1-A2C410AD6B98}"/>
              </a:ext>
            </a:extLst>
          </p:cNvPr>
          <p:cNvSpPr>
            <a:spLocks noGrp="1"/>
          </p:cNvSpPr>
          <p:nvPr>
            <p:ph sz="half" idx="2"/>
          </p:nvPr>
        </p:nvSpPr>
        <p:spPr>
          <a:xfrm>
            <a:off x="629841" y="2899861"/>
            <a:ext cx="3654100" cy="2603804"/>
          </a:xfrm>
        </p:spPr>
        <p:txBody>
          <a:bodyPr>
            <a:normAutofit/>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id="{3ABBC83B-5AFF-7BAB-E835-97B9885B093F}"/>
              </a:ext>
            </a:extLst>
          </p:cNvPr>
          <p:cNvPicPr>
            <a:picLocks noGrp="1" noChangeAspect="1"/>
          </p:cNvPicPr>
          <p:nvPr>
            <p:ph sz="quarter" idx="4"/>
          </p:nvPr>
        </p:nvPicPr>
        <p:blipFill>
          <a:blip r:embed="rId2"/>
          <a:stretch>
            <a:fillRect/>
          </a:stretch>
        </p:blipFill>
        <p:spPr>
          <a:xfrm>
            <a:off x="4417357" y="2899860"/>
            <a:ext cx="3905708" cy="2603805"/>
          </a:xfrm>
        </p:spPr>
      </p:pic>
      <p:sp>
        <p:nvSpPr>
          <p:cNvPr id="8" name="날짜 개체 틀 7">
            <a:extLst>
              <a:ext uri="{FF2B5EF4-FFF2-40B4-BE49-F238E27FC236}">
                <a16:creationId xmlns:a16="http://schemas.microsoft.com/office/drawing/2014/main" id="{61786AAF-64CA-BA16-1EC3-445FC970757A}"/>
              </a:ext>
            </a:extLst>
          </p:cNvPr>
          <p:cNvSpPr>
            <a:spLocks noGrp="1"/>
          </p:cNvSpPr>
          <p:nvPr>
            <p:ph type="dt" sz="half" idx="10"/>
          </p:nvPr>
        </p:nvSpPr>
        <p:spPr/>
        <p:txBody>
          <a:bodyPr/>
          <a:lstStyle/>
          <a:p>
            <a:pPr rtl="0"/>
            <a:r>
              <a:rPr lang="ko-KR" altLang="ko-KR" dirty="0"/>
              <a:t>20</a:t>
            </a:r>
            <a:r>
              <a:rPr lang="en-US" altLang="ko-KR" dirty="0"/>
              <a:t>23-12-19</a:t>
            </a:r>
            <a:endParaRPr lang="ko-KR" altLang="ko-KR" dirty="0"/>
          </a:p>
        </p:txBody>
      </p:sp>
      <p:sp>
        <p:nvSpPr>
          <p:cNvPr id="9" name="슬라이드 번호 개체 틀 8">
            <a:extLst>
              <a:ext uri="{FF2B5EF4-FFF2-40B4-BE49-F238E27FC236}">
                <a16:creationId xmlns:a16="http://schemas.microsoft.com/office/drawing/2014/main"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20</a:t>
            </a:fld>
            <a:endParaRPr lang="ko-KR" altLang="en-US" noProof="0"/>
          </a:p>
        </p:txBody>
      </p:sp>
    </p:spTree>
    <p:extLst>
      <p:ext uri="{BB962C8B-B14F-4D97-AF65-F5344CB8AC3E}">
        <p14:creationId xmlns:p14="http://schemas.microsoft.com/office/powerpoint/2010/main" val="3143011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A3E643A9-9577-2626-EBFF-9D7A1958BD4E}"/>
              </a:ext>
            </a:extLst>
          </p:cNvPr>
          <p:cNvSpPr>
            <a:spLocks noGrp="1"/>
          </p:cNvSpPr>
          <p:nvPr>
            <p:ph type="body" idx="1"/>
          </p:nvPr>
        </p:nvSpPr>
        <p:spPr>
          <a:xfrm>
            <a:off x="629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id="{D0F9CF36-7C20-A2B9-1E1C-F8B3726C06A8}"/>
              </a:ext>
            </a:extLst>
          </p:cNvPr>
          <p:cNvPicPr>
            <a:picLocks noGrp="1" noChangeAspect="1"/>
          </p:cNvPicPr>
          <p:nvPr>
            <p:ph sz="quarter" idx="4"/>
          </p:nvPr>
        </p:nvPicPr>
        <p:blipFill>
          <a:blip r:embed="rId2"/>
          <a:stretch>
            <a:fillRect/>
          </a:stretch>
        </p:blipFill>
        <p:spPr>
          <a:xfrm>
            <a:off x="4986285" y="3023587"/>
            <a:ext cx="3641080" cy="2427386"/>
          </a:xfrm>
        </p:spPr>
      </p:pic>
      <p:sp>
        <p:nvSpPr>
          <p:cNvPr id="8" name="날짜 개체 틀 7">
            <a:extLst>
              <a:ext uri="{FF2B5EF4-FFF2-40B4-BE49-F238E27FC236}">
                <a16:creationId xmlns:a16="http://schemas.microsoft.com/office/drawing/2014/main" id="{7CE915F1-5C7A-C5E2-2DF4-7A97226E25CC}"/>
              </a:ext>
            </a:extLst>
          </p:cNvPr>
          <p:cNvSpPr>
            <a:spLocks noGrp="1"/>
          </p:cNvSpPr>
          <p:nvPr>
            <p:ph type="dt" sz="half" idx="10"/>
          </p:nvPr>
        </p:nvSpPr>
        <p:spPr/>
        <p:txBody>
          <a:bodyPr/>
          <a:lstStyle/>
          <a:p>
            <a:pPr rtl="0"/>
            <a:r>
              <a:rPr lang="ko-KR" altLang="ko-KR" dirty="0"/>
              <a:t>20</a:t>
            </a:r>
            <a:r>
              <a:rPr lang="en-US" altLang="ko-KR" dirty="0"/>
              <a:t>23-12-19</a:t>
            </a:r>
            <a:endParaRPr lang="ko-KR" altLang="ko-KR" dirty="0"/>
          </a:p>
        </p:txBody>
      </p:sp>
      <p:sp>
        <p:nvSpPr>
          <p:cNvPr id="9" name="슬라이드 번호 개체 틀 8">
            <a:extLst>
              <a:ext uri="{FF2B5EF4-FFF2-40B4-BE49-F238E27FC236}">
                <a16:creationId xmlns:a16="http://schemas.microsoft.com/office/drawing/2014/main"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21</a:t>
            </a:fld>
            <a:endParaRPr lang="ko-KR" altLang="en-US" noProof="0"/>
          </a:p>
        </p:txBody>
      </p:sp>
    </p:spTree>
    <p:extLst>
      <p:ext uri="{BB962C8B-B14F-4D97-AF65-F5344CB8AC3E}">
        <p14:creationId xmlns:p14="http://schemas.microsoft.com/office/powerpoint/2010/main" val="41868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85534194-745D-4888-BF16-6C09F65EA484}"/>
              </a:ext>
            </a:extLst>
          </p:cNvPr>
          <p:cNvSpPr>
            <a:spLocks noGrp="1"/>
          </p:cNvSpPr>
          <p:nvPr>
            <p:ph type="title"/>
          </p:nvPr>
        </p:nvSpPr>
        <p:spPr>
          <a:xfrm>
            <a:off x="744956" y="326200"/>
            <a:ext cx="7543800" cy="497937"/>
          </a:xfrm>
        </p:spPr>
        <p:txBody>
          <a:bodyPr rtlCol="0">
            <a:normAutofit/>
          </a:bodyPr>
          <a:lstStyle/>
          <a:p>
            <a:pPr rtl="0"/>
            <a:r>
              <a:rPr lang="en-US" altLang="ko-KR" sz="2100" b="1" kern="0" dirty="0">
                <a:ea typeface="굴림" panose="020B0600000101010101" pitchFamily="50" charset="-127"/>
              </a:rPr>
              <a:t>WWL </a:t>
            </a:r>
            <a:r>
              <a:rPr lang="ko-KR" altLang="en-US" sz="2100" b="1" kern="0" dirty="0">
                <a:ea typeface="굴림" panose="020B0600000101010101" pitchFamily="50" charset="-127"/>
              </a:rPr>
              <a:t>박해순위 </a:t>
            </a:r>
            <a:r>
              <a:rPr lang="en-US" altLang="ko-KR" sz="2100" b="1" kern="0" dirty="0">
                <a:ea typeface="굴림" panose="020B0600000101010101" pitchFamily="50" charset="-127"/>
              </a:rPr>
              <a:t>35</a:t>
            </a:r>
            <a:r>
              <a:rPr lang="ko-KR" altLang="en-US" sz="2100" b="1" kern="0" dirty="0">
                <a:ea typeface="굴림" panose="020B0600000101010101" pitchFamily="50" charset="-127"/>
              </a:rPr>
              <a:t>위 국가</a:t>
            </a:r>
            <a:r>
              <a:rPr lang="en-US" altLang="ko-KR" sz="2100" dirty="0"/>
              <a:t>/</a:t>
            </a:r>
            <a:r>
              <a:rPr lang="en-US" altLang="ko-KR" sz="2100" b="1" dirty="0"/>
              <a:t>Egypt</a:t>
            </a:r>
            <a:endParaRPr lang="ko-KR" altLang="en-US" sz="2100" b="1" dirty="0">
              <a:latin typeface="Aharoni" panose="02010803020104030203" pitchFamily="2" charset="-79"/>
              <a:cs typeface="Aharoni" panose="02010803020104030203" pitchFamily="2" charset="-79"/>
            </a:endParaRPr>
          </a:p>
        </p:txBody>
      </p:sp>
      <p:sp>
        <p:nvSpPr>
          <p:cNvPr id="4" name="텍스트 개체 틀 3">
            <a:extLst>
              <a:ext uri="{FF2B5EF4-FFF2-40B4-BE49-F238E27FC236}">
                <a16:creationId xmlns:a16="http://schemas.microsoft.com/office/drawing/2014/main" id="{CC409A73-2FDB-4725-9558-77B4ACF929B3}"/>
              </a:ext>
            </a:extLst>
          </p:cNvPr>
          <p:cNvSpPr>
            <a:spLocks noGrp="1"/>
          </p:cNvSpPr>
          <p:nvPr>
            <p:ph type="body" idx="1"/>
          </p:nvPr>
        </p:nvSpPr>
        <p:spPr>
          <a:xfrm>
            <a:off x="684607" y="1081255"/>
            <a:ext cx="3887393" cy="388595"/>
          </a:xfrm>
        </p:spPr>
        <p:txBody>
          <a:bodyPr rtlCol="0">
            <a:noAutofit/>
          </a:bodyPr>
          <a:lstStyle/>
          <a:p>
            <a:pPr algn="just">
              <a:lnSpc>
                <a:spcPct val="100000"/>
              </a:lnSpc>
            </a:pPr>
            <a:r>
              <a:rPr lang="ko-KR" altLang="en-US" sz="1000" dirty="0"/>
              <a:t>“여호와께서 좋은 것을 </a:t>
            </a:r>
            <a:r>
              <a:rPr lang="ko-KR" altLang="en-US" sz="1000" dirty="0" err="1"/>
              <a:t>주시리니</a:t>
            </a:r>
            <a:r>
              <a:rPr lang="ko-KR" altLang="en-US" sz="1000" dirty="0"/>
              <a:t> 우리 땅이 그 산물을 </a:t>
            </a:r>
            <a:r>
              <a:rPr lang="ko-KR" altLang="en-US" sz="1000" dirty="0" err="1"/>
              <a:t>내리로다</a:t>
            </a:r>
            <a:r>
              <a:rPr lang="en-US" altLang="ko-KR" sz="1000" dirty="0"/>
              <a:t>.” (</a:t>
            </a:r>
            <a:r>
              <a:rPr lang="ko-KR" altLang="en-US" sz="1000" dirty="0"/>
              <a:t>시편 </a:t>
            </a:r>
            <a:r>
              <a:rPr lang="en-US" altLang="ko-KR" sz="1000" dirty="0"/>
              <a:t>85:12) </a:t>
            </a:r>
            <a:endParaRPr lang="ko-KR" altLang="en-US" sz="13800" dirty="0">
              <a:solidFill>
                <a:schemeClr val="tx2">
                  <a:lumMod val="75000"/>
                </a:schemeClr>
              </a:solidFill>
              <a:latin typeface="+mn-ea"/>
            </a:endParaRPr>
          </a:p>
        </p:txBody>
      </p:sp>
      <p:sp>
        <p:nvSpPr>
          <p:cNvPr id="5" name="내용 개체 틀 4">
            <a:extLst>
              <a:ext uri="{FF2B5EF4-FFF2-40B4-BE49-F238E27FC236}">
                <a16:creationId xmlns:a16="http://schemas.microsoft.com/office/drawing/2014/main" id="{56D0F54D-A602-4D35-8BE1-6B9BE8078989}"/>
              </a:ext>
            </a:extLst>
          </p:cNvPr>
          <p:cNvSpPr>
            <a:spLocks noGrp="1"/>
          </p:cNvSpPr>
          <p:nvPr>
            <p:ph sz="half" idx="2"/>
          </p:nvPr>
        </p:nvSpPr>
        <p:spPr>
          <a:xfrm>
            <a:off x="744956" y="1700808"/>
            <a:ext cx="4197916" cy="4520372"/>
          </a:xfrm>
        </p:spPr>
        <p:txBody>
          <a:bodyPr rtlCol="0">
            <a:noAutofit/>
          </a:bodyPr>
          <a:lstStyle/>
          <a:p>
            <a:pPr marL="0" indent="0" algn="just">
              <a:lnSpc>
                <a:spcPct val="150000"/>
              </a:lnSpc>
              <a:buNone/>
            </a:pPr>
            <a:r>
              <a:rPr lang="ko-KR" altLang="en-US" sz="1000" dirty="0"/>
              <a:t>이집트의 기독교인들은 종교의 자유 침해가 대부분 지역 사회에서 발생한다고 말합니다</a:t>
            </a:r>
            <a:r>
              <a:rPr lang="en-US" altLang="ko-KR" sz="1000" dirty="0"/>
              <a:t>. </a:t>
            </a:r>
            <a:r>
              <a:rPr lang="ko-KR" altLang="en-US" sz="1000" dirty="0"/>
              <a:t>기독교인 여성들이 길을 걷다가 괴롭힘을 당하는 것부터 화난 무슬림 무리가 기독교 공동체 전체를 강제로 이주시키고 그들의 집과 소지품을 압수하는 등 사건은 다양합니다</a:t>
            </a:r>
            <a:r>
              <a:rPr lang="en-US" altLang="ko-KR" sz="1000" dirty="0"/>
              <a:t>. </a:t>
            </a:r>
            <a:r>
              <a:rPr lang="ko-KR" altLang="en-US" sz="1000" dirty="0"/>
              <a:t>이러한 종류의 사건은 주로 </a:t>
            </a:r>
            <a:r>
              <a:rPr lang="ko-KR" altLang="en-US" sz="1000" dirty="0" err="1"/>
              <a:t>살라피스트</a:t>
            </a:r>
            <a:r>
              <a:rPr lang="ko-KR" altLang="en-US" sz="1000" dirty="0"/>
              <a:t> 운동이 활발한 농촌 지역이나 이집트 북부 지역 농촌에서 발생합니다</a:t>
            </a:r>
            <a:r>
              <a:rPr lang="en-US" altLang="ko-KR" sz="1000" dirty="0"/>
              <a:t>. </a:t>
            </a:r>
            <a:r>
              <a:rPr lang="ko-KR" altLang="en-US" sz="1000" dirty="0"/>
              <a:t>그들의 영향력은 문맹률과 </a:t>
            </a:r>
            <a:r>
              <a:rPr lang="ko-KR" altLang="en-US" sz="1000" dirty="0" err="1"/>
              <a:t>빈곤률이</a:t>
            </a:r>
            <a:r>
              <a:rPr lang="ko-KR" altLang="en-US" sz="1000" dirty="0"/>
              <a:t> 높은 농촌 사회에서 두드러지게 나타납니다</a:t>
            </a:r>
            <a:r>
              <a:rPr lang="en-US" altLang="ko-KR" sz="1000" dirty="0"/>
              <a:t>. </a:t>
            </a:r>
          </a:p>
          <a:p>
            <a:pPr marL="0" indent="0" algn="just">
              <a:lnSpc>
                <a:spcPct val="150000"/>
              </a:lnSpc>
              <a:buNone/>
            </a:pPr>
            <a:r>
              <a:rPr lang="ko-KR" altLang="en-US" sz="1000" dirty="0" err="1"/>
              <a:t>알시시</a:t>
            </a:r>
            <a:r>
              <a:rPr lang="ko-KR" altLang="en-US" sz="1000" dirty="0"/>
              <a:t> 대통령은 정기적으로 이집트의 기독교 공동체에 대해 긍정적으로 이야기합니다</a:t>
            </a:r>
            <a:r>
              <a:rPr lang="en-US" altLang="ko-KR" sz="1000" dirty="0"/>
              <a:t>. </a:t>
            </a:r>
            <a:r>
              <a:rPr lang="ko-KR" altLang="en-US" sz="1000" dirty="0"/>
              <a:t>그러나 기독교인을 보호하려는 지방 당국의 의지가 없기 때문에 신자들은 이집트를 떠나고 있습니다</a:t>
            </a:r>
            <a:r>
              <a:rPr lang="en-US" altLang="ko-KR" sz="1000" dirty="0"/>
              <a:t>. </a:t>
            </a:r>
            <a:r>
              <a:rPr lang="ko-KR" altLang="en-US" sz="1000" dirty="0"/>
              <a:t>특히 북부 이집트에서 여러 종류의 공격에 취약합니다</a:t>
            </a:r>
            <a:r>
              <a:rPr lang="en-US" altLang="ko-KR" sz="1000" dirty="0"/>
              <a:t>. </a:t>
            </a:r>
            <a:r>
              <a:rPr lang="ko-KR" altLang="en-US" sz="1000" dirty="0"/>
              <a:t>특히 집단적 적대감과 폭도들의 폭력은 계속해서 어려움을 야기하고 있습니다</a:t>
            </a:r>
            <a:r>
              <a:rPr lang="en-US" altLang="ko-KR" sz="1000" dirty="0"/>
              <a:t>. </a:t>
            </a:r>
            <a:r>
              <a:rPr lang="ko-KR" altLang="en-US" sz="1000" dirty="0"/>
              <a:t>또한 정권의 독재적 성격으로 인해 교회 지도자나 기독교인들이 이러한 관행에 반대하는 목소리를 내는 것은 소용이 없습니다</a:t>
            </a:r>
            <a:r>
              <a:rPr lang="en-US" altLang="ko-KR" sz="1000" dirty="0"/>
              <a:t>. </a:t>
            </a:r>
          </a:p>
          <a:p>
            <a:pPr marL="0" indent="0" algn="just">
              <a:lnSpc>
                <a:spcPct val="150000"/>
              </a:lnSpc>
              <a:buNone/>
            </a:pPr>
            <a:r>
              <a:rPr lang="ko-KR" altLang="en-US" sz="1000" dirty="0"/>
              <a:t>더욱이</a:t>
            </a:r>
            <a:r>
              <a:rPr lang="en-US" altLang="ko-KR" sz="1000" dirty="0"/>
              <a:t>, </a:t>
            </a:r>
            <a:r>
              <a:rPr lang="ko-KR" altLang="en-US" sz="1000" dirty="0"/>
              <a:t>모스크를 다루는 방식과는 큰 대조를 이루며</a:t>
            </a:r>
            <a:r>
              <a:rPr lang="en-US" altLang="ko-KR" sz="1000" dirty="0"/>
              <a:t>, </a:t>
            </a:r>
            <a:r>
              <a:rPr lang="ko-KR" altLang="en-US" sz="1000" dirty="0"/>
              <a:t>모든 동네의 교회를 합법화 하기 위하여 공식 등록하도록 했습니다</a:t>
            </a:r>
            <a:r>
              <a:rPr lang="en-US" altLang="ko-KR" sz="1000" dirty="0"/>
              <a:t>. </a:t>
            </a:r>
            <a:r>
              <a:rPr lang="ko-KR" altLang="en-US" sz="1000" dirty="0"/>
              <a:t>무슬림 배경을 가진 기독교인들은 가족들로부터 이슬람으로 돌아가라는 엄청난 압력에 직면하기 때문에 신앙생활에 큰 어려움을 겪고 있습니다</a:t>
            </a:r>
            <a:r>
              <a:rPr lang="en-US" altLang="ko-KR" sz="1000" dirty="0"/>
              <a:t>. </a:t>
            </a:r>
            <a:r>
              <a:rPr lang="ko-KR" altLang="en-US" sz="1000" dirty="0"/>
              <a:t>국가는 또한 그들이 개종에 대한 공식적인 인정을 받는 것을 불가능하게 만듭니다</a:t>
            </a:r>
            <a:r>
              <a:rPr lang="en-US" altLang="ko-KR" sz="1000" dirty="0"/>
              <a:t>.</a:t>
            </a:r>
            <a:endParaRPr lang="ko-KR" altLang="ko-KR" sz="1400" kern="100" dirty="0">
              <a:solidFill>
                <a:srgbClr val="002060"/>
              </a:solidFill>
              <a:latin typeface="+mn-ea"/>
              <a:cs typeface="Times New Roman" panose="02020603050405020304" pitchFamily="18" charset="0"/>
            </a:endParaRPr>
          </a:p>
        </p:txBody>
      </p:sp>
      <p:sp>
        <p:nvSpPr>
          <p:cNvPr id="8" name="슬라이드 번호 개체 틀 7">
            <a:extLst>
              <a:ext uri="{FF2B5EF4-FFF2-40B4-BE49-F238E27FC236}">
                <a16:creationId xmlns:a16="http://schemas.microsoft.com/office/drawing/2014/main" id="{84A4C0E3-E146-49BF-804D-D369F89E8F2A}"/>
              </a:ext>
            </a:extLst>
          </p:cNvPr>
          <p:cNvSpPr>
            <a:spLocks noGrp="1"/>
          </p:cNvSpPr>
          <p:nvPr>
            <p:ph type="sldNum" sz="quarter" idx="14"/>
          </p:nvPr>
        </p:nvSpPr>
        <p:spPr>
          <a:xfrm>
            <a:off x="8515350" y="5624513"/>
            <a:ext cx="386310" cy="273844"/>
          </a:xfrm>
          <a:prstGeom prst="rect">
            <a:avLst/>
          </a:prstGeom>
        </p:spPr>
        <p:txBody>
          <a:bodyPr rtlCol="0"/>
          <a:lstStyle>
            <a:defPPr rtl="0">
              <a:defRPr lang="ko-kr"/>
            </a:defPPr>
            <a:lvl1pPr marL="0" algn="r" defTabSz="685800" rtl="0" eaLnBrk="1" latinLnBrk="0" hangingPunct="1">
              <a:defRPr sz="1350" kern="1200">
                <a:solidFill>
                  <a:schemeClr val="tx1"/>
                </a:solidFill>
                <a:latin typeface="+mj-ea"/>
                <a:ea typeface="+mj-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5C00377-489B-40EC-B059-26BDDD2E89B9}" type="slidenum">
              <a:rPr lang="en-US" altLang="ko-KR" smtClean="0"/>
              <a:pPr rtl="0"/>
              <a:t>22</a:t>
            </a:fld>
            <a:endParaRPr lang="ko-KR" altLang="en-US">
              <a:solidFill>
                <a:schemeClr val="tx1"/>
              </a:solidFill>
            </a:endParaRPr>
          </a:p>
        </p:txBody>
      </p:sp>
      <p:sp>
        <p:nvSpPr>
          <p:cNvPr id="10" name="텍스트 개체 틀 9">
            <a:extLst>
              <a:ext uri="{FF2B5EF4-FFF2-40B4-BE49-F238E27FC236}">
                <a16:creationId xmlns:a16="http://schemas.microsoft.com/office/drawing/2014/main" id="{CA784DE8-4FF9-39ED-9CB8-A5535EB7C384}"/>
              </a:ext>
            </a:extLst>
          </p:cNvPr>
          <p:cNvSpPr>
            <a:spLocks noGrp="1"/>
          </p:cNvSpPr>
          <p:nvPr>
            <p:ph type="body" sz="quarter" idx="3"/>
          </p:nvPr>
        </p:nvSpPr>
        <p:spPr>
          <a:xfrm>
            <a:off x="5194966" y="932232"/>
            <a:ext cx="3438990" cy="686640"/>
          </a:xfrm>
        </p:spPr>
        <p:txBody>
          <a:bodyPr>
            <a:normAutofit/>
          </a:bodyPr>
          <a:lstStyle/>
          <a:p>
            <a:pPr>
              <a:lnSpc>
                <a:spcPct val="100000"/>
              </a:lnSpc>
            </a:pPr>
            <a:r>
              <a:rPr lang="ko-KR" altLang="en-US" sz="1000" dirty="0"/>
              <a:t>오픈도어는 이집트의 지역 파트너들을 통해 읽고 쓰는 능력 훈련</a:t>
            </a:r>
            <a:r>
              <a:rPr lang="en-US" altLang="ko-KR" sz="1000" dirty="0"/>
              <a:t>, </a:t>
            </a:r>
            <a:r>
              <a:rPr lang="ko-KR" altLang="en-US" sz="1000" dirty="0"/>
              <a:t>교육 지원</a:t>
            </a:r>
            <a:r>
              <a:rPr lang="en-US" altLang="ko-KR" sz="1000" dirty="0"/>
              <a:t>, </a:t>
            </a:r>
            <a:r>
              <a:rPr lang="ko-KR" altLang="en-US" sz="1000" dirty="0"/>
              <a:t>변호</a:t>
            </a:r>
            <a:r>
              <a:rPr lang="en-US" altLang="ko-KR" sz="1000" dirty="0"/>
              <a:t>, </a:t>
            </a:r>
            <a:r>
              <a:rPr lang="ko-KR" altLang="en-US" sz="1000" dirty="0"/>
              <a:t>의료 봉사 활동</a:t>
            </a:r>
            <a:r>
              <a:rPr lang="en-US" altLang="ko-KR" sz="1000" dirty="0"/>
              <a:t>, </a:t>
            </a:r>
            <a:r>
              <a:rPr lang="ko-KR" altLang="en-US" sz="1000" dirty="0"/>
              <a:t>청소년</a:t>
            </a:r>
            <a:r>
              <a:rPr lang="en-US" altLang="ko-KR" sz="1000" dirty="0"/>
              <a:t>, </a:t>
            </a:r>
            <a:r>
              <a:rPr lang="ko-KR" altLang="en-US" sz="1000" dirty="0"/>
              <a:t>가족 및 여성 사역으로 교회를 지원합니다</a:t>
            </a:r>
            <a:r>
              <a:rPr lang="en-US" altLang="ko-KR" sz="1000" dirty="0"/>
              <a:t>.</a:t>
            </a:r>
            <a:endParaRPr lang="ko-KR" altLang="en-US" sz="400000" dirty="0">
              <a:solidFill>
                <a:schemeClr val="tx2">
                  <a:lumMod val="75000"/>
                </a:schemeClr>
              </a:solidFill>
              <a:latin typeface="+mn-ea"/>
            </a:endParaRPr>
          </a:p>
        </p:txBody>
      </p:sp>
      <p:pic>
        <p:nvPicPr>
          <p:cNvPr id="9" name="그림 8">
            <a:extLst>
              <a:ext uri="{FF2B5EF4-FFF2-40B4-BE49-F238E27FC236}">
                <a16:creationId xmlns:a16="http://schemas.microsoft.com/office/drawing/2014/main" id="{CF8F11ED-2BED-4A40-8D3F-1399998BE0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94966" y="2204864"/>
            <a:ext cx="3425737" cy="3291817"/>
          </a:xfrm>
          <a:prstGeom prst="rect">
            <a:avLst/>
          </a:prstGeom>
        </p:spPr>
      </p:pic>
    </p:spTree>
    <p:extLst>
      <p:ext uri="{BB962C8B-B14F-4D97-AF65-F5344CB8AC3E}">
        <p14:creationId xmlns:p14="http://schemas.microsoft.com/office/powerpoint/2010/main" val="69184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FDD6DEA0-9042-CFE9-E3B6-80CBE07AF468}"/>
              </a:ext>
            </a:extLst>
          </p:cNvPr>
          <p:cNvSpPr>
            <a:spLocks noGrp="1"/>
          </p:cNvSpPr>
          <p:nvPr>
            <p:ph type="title"/>
          </p:nvPr>
        </p:nvSpPr>
        <p:spPr>
          <a:xfrm>
            <a:off x="628650" y="4941168"/>
            <a:ext cx="7949723" cy="1179455"/>
          </a:xfrm>
        </p:spPr>
        <p:txBody>
          <a:bodyPr>
            <a:normAutofit fontScale="90000"/>
          </a:bodyPr>
          <a:lstStyle/>
          <a:p>
            <a:r>
              <a:rPr lang="en-US" altLang="ko-KR" sz="3300" kern="0" dirty="0">
                <a:solidFill>
                  <a:schemeClr val="bg1"/>
                </a:solidFill>
                <a:ea typeface="굴림" panose="020B0600000101010101" pitchFamily="50" charset="-127"/>
              </a:rPr>
              <a:t>WWL </a:t>
            </a:r>
            <a:r>
              <a:rPr lang="ko-KR" altLang="en-US" sz="3300" kern="0" dirty="0">
                <a:solidFill>
                  <a:schemeClr val="bg1"/>
                </a:solidFill>
                <a:ea typeface="굴림" panose="020B0600000101010101" pitchFamily="50" charset="-127"/>
              </a:rPr>
              <a:t>박해순위 </a:t>
            </a:r>
            <a:r>
              <a:rPr lang="en-US" altLang="ko-KR" sz="3300" kern="0" dirty="0">
                <a:solidFill>
                  <a:schemeClr val="bg1"/>
                </a:solidFill>
                <a:ea typeface="굴림" panose="020B0600000101010101" pitchFamily="50" charset="-127"/>
              </a:rPr>
              <a:t>35</a:t>
            </a:r>
            <a:r>
              <a:rPr lang="ko-KR" altLang="en-US" sz="3300" kern="0" dirty="0">
                <a:solidFill>
                  <a:schemeClr val="bg1"/>
                </a:solidFill>
                <a:ea typeface="굴림" panose="020B0600000101010101" pitchFamily="50" charset="-127"/>
              </a:rPr>
              <a:t>위 국가</a:t>
            </a:r>
            <a:r>
              <a:rPr lang="en-US" altLang="ko-KR" sz="3300" dirty="0">
                <a:solidFill>
                  <a:schemeClr val="bg1"/>
                </a:solidFill>
              </a:rPr>
              <a:t>/</a:t>
            </a:r>
            <a:r>
              <a:rPr lang="en-US" altLang="ko-KR" sz="3300" dirty="0">
                <a:latin typeface="Aharoni" panose="02010803020104030203" pitchFamily="2" charset="-79"/>
                <a:cs typeface="Aharoni" panose="02010803020104030203" pitchFamily="2" charset="-79"/>
              </a:rPr>
              <a:t> </a:t>
            </a:r>
            <a:br>
              <a:rPr lang="en-US" altLang="ko-KR" sz="3300" dirty="0">
                <a:solidFill>
                  <a:schemeClr val="bg1"/>
                </a:solidFill>
                <a:latin typeface="Aharoni" panose="02010803020104030203" pitchFamily="2" charset="-79"/>
                <a:cs typeface="Aharoni" panose="02010803020104030203" pitchFamily="2" charset="-79"/>
              </a:rPr>
            </a:br>
            <a:r>
              <a:rPr lang="en-US" altLang="ko-KR" dirty="0">
                <a:solidFill>
                  <a:schemeClr val="bg1"/>
                </a:solidFill>
                <a:latin typeface="Aharoni" panose="02010803020104030203" pitchFamily="2" charset="-79"/>
                <a:cs typeface="Aharoni" panose="02010803020104030203" pitchFamily="2" charset="-79"/>
              </a:rPr>
              <a:t>Egypt</a:t>
            </a:r>
            <a:endParaRPr lang="ko-KR" altLang="en-US" dirty="0">
              <a:solidFill>
                <a:schemeClr val="bg1"/>
              </a:solidFill>
            </a:endParaRPr>
          </a:p>
        </p:txBody>
      </p:sp>
      <p:sp>
        <p:nvSpPr>
          <p:cNvPr id="3" name="날짜 개체 틀 2">
            <a:extLst>
              <a:ext uri="{FF2B5EF4-FFF2-40B4-BE49-F238E27FC236}">
                <a16:creationId xmlns:a16="http://schemas.microsoft.com/office/drawing/2014/main" id="{0BB195EC-F8D6-83B6-BA1B-5FDA08986DA5}"/>
              </a:ext>
            </a:extLst>
          </p:cNvPr>
          <p:cNvSpPr>
            <a:spLocks noGrp="1"/>
          </p:cNvSpPr>
          <p:nvPr>
            <p:ph type="dt" sz="half" idx="10"/>
          </p:nvPr>
        </p:nvSpPr>
        <p:spPr/>
        <p:txBody>
          <a:bodyPr/>
          <a:lstStyle/>
          <a:p>
            <a:pPr rtl="0"/>
            <a:r>
              <a:rPr lang="ko-KR" altLang="ko-KR" dirty="0">
                <a:solidFill>
                  <a:schemeClr val="bg1"/>
                </a:solidFill>
              </a:rPr>
              <a:t>20</a:t>
            </a:r>
            <a:r>
              <a:rPr lang="en-US" altLang="ko-KR" dirty="0">
                <a:solidFill>
                  <a:schemeClr val="bg1"/>
                </a:solidFill>
              </a:rPr>
              <a:t>23-12-19</a:t>
            </a:r>
            <a:endParaRPr lang="ko-KR" altLang="ko-KR" dirty="0">
              <a:solidFill>
                <a:schemeClr val="bg1"/>
              </a:solidFill>
            </a:endParaRPr>
          </a:p>
        </p:txBody>
      </p:sp>
      <p:sp>
        <p:nvSpPr>
          <p:cNvPr id="4" name="바닥글 개체 틀 3">
            <a:extLst>
              <a:ext uri="{FF2B5EF4-FFF2-40B4-BE49-F238E27FC236}">
                <a16:creationId xmlns:a16="http://schemas.microsoft.com/office/drawing/2014/main" id="{A5B5043E-AB0B-2EC2-AF59-C278CB6ACA03}"/>
              </a:ext>
            </a:extLst>
          </p:cNvPr>
          <p:cNvSpPr>
            <a:spLocks noGrp="1"/>
          </p:cNvSpPr>
          <p:nvPr>
            <p:ph type="ftr" sz="quarter" idx="11"/>
          </p:nvPr>
        </p:nvSpPr>
        <p:spPr/>
        <p:txBody>
          <a:bodyPr/>
          <a:lstStyle/>
          <a:p>
            <a:r>
              <a:rPr lang="ko-KR" altLang="en-US" sz="900" dirty="0">
                <a:solidFill>
                  <a:schemeClr val="bg1"/>
                </a:solidFill>
                <a:latin typeface="HY목각파임B" panose="02030600000101010101" pitchFamily="18" charset="-127"/>
                <a:ea typeface="HY목각파임B" panose="02030600000101010101" pitchFamily="18" charset="-127"/>
              </a:rPr>
              <a:t>전세계 박해 받는 교회를 위한 오픈도어 기도회</a:t>
            </a:r>
            <a:endParaRPr lang="en-US" altLang="ko-KR" sz="900" dirty="0">
              <a:solidFill>
                <a:schemeClr val="bg1"/>
              </a:solidFill>
              <a:latin typeface="HY목각파임B" panose="02030600000101010101" pitchFamily="18" charset="-127"/>
              <a:ea typeface="HY목각파임B" panose="02030600000101010101" pitchFamily="18" charset="-127"/>
            </a:endParaRPr>
          </a:p>
        </p:txBody>
      </p:sp>
      <p:sp>
        <p:nvSpPr>
          <p:cNvPr id="5" name="슬라이드 번호 개체 틀 4">
            <a:extLst>
              <a:ext uri="{FF2B5EF4-FFF2-40B4-BE49-F238E27FC236}">
                <a16:creationId xmlns:a16="http://schemas.microsoft.com/office/drawing/2014/main" id="{B9D1D4AA-B80B-F754-F556-F750269CF3DA}"/>
              </a:ext>
            </a:extLst>
          </p:cNvPr>
          <p:cNvSpPr>
            <a:spLocks noGrp="1"/>
          </p:cNvSpPr>
          <p:nvPr>
            <p:ph type="sldNum" sz="quarter" idx="12"/>
          </p:nvPr>
        </p:nvSpPr>
        <p:spPr/>
        <p:txBody>
          <a:bodyPr/>
          <a:lstStyle/>
          <a:p>
            <a:pPr>
              <a:defRPr/>
            </a:pPr>
            <a:fld id="{73B850FF-6169-4056-8077-06FFA93A5366}" type="slidenum">
              <a:rPr lang="en-US" altLang="ko-KR" smtClean="0"/>
              <a:pPr>
                <a:defRPr/>
              </a:pPr>
              <a:t>23</a:t>
            </a:fld>
            <a:endParaRPr lang="ko-KR" altLang="en-US" dirty="0"/>
          </a:p>
        </p:txBody>
      </p:sp>
      <p:sp>
        <p:nvSpPr>
          <p:cNvPr id="9" name="텍스트 개체 틀 8">
            <a:extLst>
              <a:ext uri="{FF2B5EF4-FFF2-40B4-BE49-F238E27FC236}">
                <a16:creationId xmlns:a16="http://schemas.microsoft.com/office/drawing/2014/main" id="{D7D84494-694C-5755-9EF4-2C7C0048EDDC}"/>
              </a:ext>
            </a:extLst>
          </p:cNvPr>
          <p:cNvSpPr>
            <a:spLocks noGrp="1"/>
          </p:cNvSpPr>
          <p:nvPr>
            <p:ph type="body" idx="4294967295"/>
          </p:nvPr>
        </p:nvSpPr>
        <p:spPr>
          <a:xfrm>
            <a:off x="384538" y="1577266"/>
            <a:ext cx="2406770" cy="2233784"/>
          </a:xfrm>
        </p:spPr>
        <p:txBody>
          <a:bodyPr>
            <a:normAutofit/>
          </a:bodyPr>
          <a:lstStyle/>
          <a:p>
            <a:pPr algn="just">
              <a:lnSpc>
                <a:spcPct val="150000"/>
              </a:lnSpc>
            </a:pPr>
            <a:r>
              <a:rPr lang="ko-KR" altLang="en-US" sz="1000" dirty="0"/>
              <a:t>아라비아 반도의 비밀 신자들의 믿음을 강하게 해 주시도록 </a:t>
            </a:r>
            <a:endParaRPr lang="en-US" altLang="ko-KR" sz="1000" dirty="0"/>
          </a:p>
          <a:p>
            <a:pPr algn="just">
              <a:lnSpc>
                <a:spcPct val="150000"/>
              </a:lnSpc>
            </a:pPr>
            <a:r>
              <a:rPr lang="ko-KR" altLang="en-US" sz="1000" dirty="0"/>
              <a:t>아라비아 반도에 기독교인의 수가 증가함에 대해 감사드리며 더 관대한 문화로 바뀌도록 </a:t>
            </a:r>
            <a:endParaRPr lang="en-US" altLang="ko-KR" sz="1000" dirty="0"/>
          </a:p>
          <a:p>
            <a:pPr algn="just">
              <a:lnSpc>
                <a:spcPct val="150000"/>
              </a:lnSpc>
            </a:pPr>
            <a:r>
              <a:rPr lang="ko-KR" altLang="en-US" sz="1000" dirty="0"/>
              <a:t>고용주로부터 학대를 당하는 기독교 이주 노동자를 보호해 주시도록</a:t>
            </a:r>
            <a:endParaRPr lang="en-US" altLang="ko-KR" sz="1100" dirty="0"/>
          </a:p>
        </p:txBody>
      </p:sp>
      <p:pic>
        <p:nvPicPr>
          <p:cNvPr id="10" name="그림 9">
            <a:extLst>
              <a:ext uri="{FF2B5EF4-FFF2-40B4-BE49-F238E27FC236}">
                <a16:creationId xmlns:a16="http://schemas.microsoft.com/office/drawing/2014/main" id="{0FA982E1-021B-8AF8-B086-8761FFA45FB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31390" y="1711989"/>
            <a:ext cx="3961093" cy="1782491"/>
          </a:xfrm>
          <a:prstGeom prst="rect">
            <a:avLst/>
          </a:prstGeom>
        </p:spPr>
      </p:pic>
      <p:pic>
        <p:nvPicPr>
          <p:cNvPr id="11" name="그림 10">
            <a:extLst>
              <a:ext uri="{FF2B5EF4-FFF2-40B4-BE49-F238E27FC236}">
                <a16:creationId xmlns:a16="http://schemas.microsoft.com/office/drawing/2014/main" id="{ED178401-FA23-D4E9-046D-15393B58BC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64205" y="1700306"/>
            <a:ext cx="2307380" cy="1804853"/>
          </a:xfrm>
          <a:prstGeom prst="rect">
            <a:avLst/>
          </a:prstGeom>
        </p:spPr>
      </p:pic>
    </p:spTree>
    <p:extLst>
      <p:ext uri="{BB962C8B-B14F-4D97-AF65-F5344CB8AC3E}">
        <p14:creationId xmlns:p14="http://schemas.microsoft.com/office/powerpoint/2010/main" val="1882396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3">
            <a:extLst>
              <a:ext uri="{FF2B5EF4-FFF2-40B4-BE49-F238E27FC236}">
                <a16:creationId xmlns:a16="http://schemas.microsoft.com/office/drawing/2014/main" id="{2D307C5A-A4E9-45ED-911E-BBC9E9339433}"/>
              </a:ext>
            </a:extLst>
          </p:cNvPr>
          <p:cNvSpPr>
            <a:spLocks noGrp="1"/>
          </p:cNvSpPr>
          <p:nvPr>
            <p:ph sz="half" idx="1"/>
          </p:nvPr>
        </p:nvSpPr>
        <p:spPr>
          <a:xfrm>
            <a:off x="449314" y="1340768"/>
            <a:ext cx="3906662" cy="4392488"/>
          </a:xfrm>
        </p:spPr>
        <p:txBody>
          <a:bodyPr rtlCol="0">
            <a:noAutofit/>
          </a:bodyPr>
          <a:lstStyle/>
          <a:p>
            <a:pPr algn="just" fontAlgn="t"/>
            <a:r>
              <a:rPr lang="en-US" altLang="ko-KR" sz="1000" dirty="0">
                <a:solidFill>
                  <a:srgbClr val="333333"/>
                </a:solidFill>
                <a:latin typeface="나눔고딕코딩"/>
              </a:rPr>
              <a:t>12</a:t>
            </a:r>
            <a:r>
              <a:rPr lang="ko-KR" altLang="en-US" sz="1000" dirty="0">
                <a:solidFill>
                  <a:srgbClr val="333333"/>
                </a:solidFill>
                <a:latin typeface="나눔고딕코딩"/>
              </a:rPr>
              <a:t>월 </a:t>
            </a:r>
            <a:r>
              <a:rPr lang="en-US" altLang="ko-KR" sz="1000" dirty="0">
                <a:solidFill>
                  <a:srgbClr val="333333"/>
                </a:solidFill>
                <a:latin typeface="나눔고딕코딩"/>
              </a:rPr>
              <a:t>16</a:t>
            </a:r>
            <a:r>
              <a:rPr lang="ko-KR" altLang="en-US" sz="1000" dirty="0">
                <a:solidFill>
                  <a:srgbClr val="333333"/>
                </a:solidFill>
                <a:latin typeface="나눔고딕코딩"/>
              </a:rPr>
              <a:t>일 토요일</a:t>
            </a:r>
            <a:r>
              <a:rPr lang="en-US" altLang="ko-KR" sz="1000" dirty="0">
                <a:solidFill>
                  <a:srgbClr val="333333"/>
                </a:solidFill>
                <a:latin typeface="나눔고딕코딩"/>
              </a:rPr>
              <a:t>, </a:t>
            </a:r>
            <a:r>
              <a:rPr lang="ko-KR" altLang="en-US" sz="1000" dirty="0" err="1">
                <a:solidFill>
                  <a:srgbClr val="333333"/>
                </a:solidFill>
                <a:latin typeface="나눔고딕코딩"/>
              </a:rPr>
              <a:t>가자시티의</a:t>
            </a:r>
            <a:r>
              <a:rPr lang="ko-KR" altLang="en-US" sz="1000" dirty="0">
                <a:solidFill>
                  <a:srgbClr val="333333"/>
                </a:solidFill>
                <a:latin typeface="나눔고딕코딩"/>
              </a:rPr>
              <a:t> 가톨릭 교회 건물에서 가자지구의 기독교인 여성 </a:t>
            </a:r>
            <a:r>
              <a:rPr lang="en-US" altLang="ko-KR" sz="1000" dirty="0">
                <a:solidFill>
                  <a:srgbClr val="333333"/>
                </a:solidFill>
                <a:latin typeface="나눔고딕코딩"/>
              </a:rPr>
              <a:t>2</a:t>
            </a:r>
            <a:r>
              <a:rPr lang="ko-KR" altLang="en-US" sz="1000" dirty="0">
                <a:solidFill>
                  <a:srgbClr val="333333"/>
                </a:solidFill>
                <a:latin typeface="나눔고딕코딩"/>
              </a:rPr>
              <a:t>명이 이스라엘군의 총탄에 사망했습니다</a:t>
            </a:r>
            <a:r>
              <a:rPr lang="en-US" altLang="ko-KR" sz="1000" dirty="0">
                <a:solidFill>
                  <a:srgbClr val="333333"/>
                </a:solidFill>
                <a:latin typeface="나눔고딕코딩"/>
              </a:rPr>
              <a:t>. </a:t>
            </a:r>
            <a:r>
              <a:rPr lang="ko-KR" altLang="en-US" sz="1000" dirty="0">
                <a:solidFill>
                  <a:srgbClr val="333333"/>
                </a:solidFill>
                <a:latin typeface="나눔고딕코딩"/>
              </a:rPr>
              <a:t>다른 많은 팔레스타인 기독교인들과 마찬가지로 이들은 하마스와 이스라엘 간의 전쟁이 시작된 이후 교회로 피신했습니다</a:t>
            </a:r>
            <a:r>
              <a:rPr lang="en-US" altLang="ko-KR" sz="1000" dirty="0">
                <a:solidFill>
                  <a:srgbClr val="333333"/>
                </a:solidFill>
                <a:latin typeface="나눔고딕코딩"/>
              </a:rPr>
              <a:t>. </a:t>
            </a:r>
            <a:r>
              <a:rPr lang="ko-KR" altLang="en-US" sz="1000" dirty="0">
                <a:solidFill>
                  <a:srgbClr val="333333"/>
                </a:solidFill>
                <a:latin typeface="나눔고딕코딩"/>
              </a:rPr>
              <a:t>예루살렘 라틴 총대주교청의 성명에 따르면 여성들은 이스라엘 저격수에 의해 살해당했습니다</a:t>
            </a:r>
            <a:r>
              <a:rPr lang="en-US" altLang="ko-KR" sz="1000" dirty="0">
                <a:solidFill>
                  <a:srgbClr val="333333"/>
                </a:solidFill>
                <a:latin typeface="나눔고딕코딩"/>
              </a:rPr>
              <a:t>.</a:t>
            </a:r>
          </a:p>
          <a:p>
            <a:pPr algn="just" fontAlgn="t"/>
            <a:r>
              <a:rPr lang="ko-KR" altLang="en-US" sz="1000" dirty="0">
                <a:solidFill>
                  <a:srgbClr val="333333"/>
                </a:solidFill>
                <a:latin typeface="나눔고딕코딩"/>
              </a:rPr>
              <a:t>이 성명에 따르면</a:t>
            </a:r>
            <a:r>
              <a:rPr lang="en-US" altLang="ko-KR" sz="1000" dirty="0">
                <a:solidFill>
                  <a:srgbClr val="333333"/>
                </a:solidFill>
                <a:latin typeface="나눔고딕코딩"/>
              </a:rPr>
              <a:t>, ＂</a:t>
            </a:r>
            <a:r>
              <a:rPr lang="ko-KR" altLang="en-US" sz="1000" dirty="0" err="1">
                <a:solidFill>
                  <a:srgbClr val="333333"/>
                </a:solidFill>
                <a:latin typeface="나눔고딕코딩"/>
              </a:rPr>
              <a:t>나히다와</a:t>
            </a:r>
            <a:r>
              <a:rPr lang="ko-KR" altLang="en-US" sz="1000" dirty="0">
                <a:solidFill>
                  <a:srgbClr val="333333"/>
                </a:solidFill>
                <a:latin typeface="나눔고딕코딩"/>
              </a:rPr>
              <a:t> 그녀의 딸 사마르는 수녀원으로 가던 중 총에 맞아 사망했습니다</a:t>
            </a:r>
            <a:r>
              <a:rPr lang="en-US" altLang="ko-KR" sz="1000" dirty="0">
                <a:solidFill>
                  <a:srgbClr val="333333"/>
                </a:solidFill>
                <a:latin typeface="나눔고딕코딩"/>
              </a:rPr>
              <a:t>. </a:t>
            </a:r>
            <a:r>
              <a:rPr lang="ko-KR" altLang="en-US" sz="1000" dirty="0">
                <a:solidFill>
                  <a:srgbClr val="333333"/>
                </a:solidFill>
                <a:latin typeface="나눔고딕코딩"/>
              </a:rPr>
              <a:t>한 명은 다른 한 명을 안전한 곳으로 </a:t>
            </a:r>
            <a:r>
              <a:rPr lang="ko-KR" altLang="en-US" sz="1000" dirty="0" err="1">
                <a:solidFill>
                  <a:srgbClr val="333333"/>
                </a:solidFill>
                <a:latin typeface="나눔고딕코딩"/>
              </a:rPr>
              <a:t>옮기려다</a:t>
            </a:r>
            <a:r>
              <a:rPr lang="ko-KR" altLang="en-US" sz="1000" dirty="0">
                <a:solidFill>
                  <a:srgbClr val="333333"/>
                </a:solidFill>
                <a:latin typeface="나눔고딕코딩"/>
              </a:rPr>
              <a:t> 사망했습니다</a:t>
            </a:r>
            <a:r>
              <a:rPr lang="en-US" altLang="ko-KR" sz="1000" dirty="0">
                <a:solidFill>
                  <a:srgbClr val="333333"/>
                </a:solidFill>
                <a:latin typeface="나눔고딕코딩"/>
              </a:rPr>
              <a:t>. </a:t>
            </a:r>
            <a:r>
              <a:rPr lang="ko-KR" altLang="en-US" sz="1000" dirty="0">
                <a:solidFill>
                  <a:srgbClr val="333333"/>
                </a:solidFill>
                <a:latin typeface="나눔고딕코딩"/>
              </a:rPr>
              <a:t>교회 건물에서 다른 사람들을 보호하려다 </a:t>
            </a:r>
            <a:r>
              <a:rPr lang="en-US" altLang="ko-KR" sz="1000" dirty="0">
                <a:solidFill>
                  <a:srgbClr val="333333"/>
                </a:solidFill>
                <a:latin typeface="나눔고딕코딩"/>
              </a:rPr>
              <a:t>7</a:t>
            </a:r>
            <a:r>
              <a:rPr lang="ko-KR" altLang="en-US" sz="1000" dirty="0">
                <a:solidFill>
                  <a:srgbClr val="333333"/>
                </a:solidFill>
                <a:latin typeface="나눔고딕코딩"/>
              </a:rPr>
              <a:t>명이 더 총에 맞아 부상을 입었습니다</a:t>
            </a:r>
            <a:r>
              <a:rPr lang="en-US" altLang="ko-KR" sz="1000" dirty="0">
                <a:solidFill>
                  <a:srgbClr val="333333"/>
                </a:solidFill>
                <a:latin typeface="나눔고딕코딩"/>
              </a:rPr>
              <a:t>. </a:t>
            </a:r>
            <a:r>
              <a:rPr lang="ko-KR" altLang="en-US" sz="1000" dirty="0">
                <a:solidFill>
                  <a:srgbClr val="333333"/>
                </a:solidFill>
                <a:latin typeface="나눔고딕코딩"/>
              </a:rPr>
              <a:t>어떤 경고도</a:t>
            </a:r>
            <a:r>
              <a:rPr lang="en-US" altLang="ko-KR" sz="1000" dirty="0">
                <a:solidFill>
                  <a:srgbClr val="333333"/>
                </a:solidFill>
                <a:latin typeface="나눔고딕코딩"/>
              </a:rPr>
              <a:t>, </a:t>
            </a:r>
            <a:r>
              <a:rPr lang="ko-KR" altLang="en-US" sz="1000" dirty="0">
                <a:solidFill>
                  <a:srgbClr val="333333"/>
                </a:solidFill>
                <a:latin typeface="나눔고딕코딩"/>
              </a:rPr>
              <a:t>어떤 통보도 없었습니다</a:t>
            </a:r>
            <a:r>
              <a:rPr lang="en-US" altLang="ko-KR" sz="1000" dirty="0">
                <a:solidFill>
                  <a:srgbClr val="333333"/>
                </a:solidFill>
                <a:latin typeface="나눔고딕코딩"/>
              </a:rPr>
              <a:t>.“</a:t>
            </a:r>
          </a:p>
          <a:p>
            <a:pPr algn="just" fontAlgn="t"/>
            <a:endParaRPr lang="en-US" altLang="ko-KR" sz="1000" dirty="0">
              <a:solidFill>
                <a:srgbClr val="333333"/>
              </a:solidFill>
              <a:latin typeface="나눔고딕코딩"/>
            </a:endParaRPr>
          </a:p>
          <a:p>
            <a:pPr algn="just" fontAlgn="t"/>
            <a:r>
              <a:rPr lang="ko-KR" altLang="en-US" sz="1000" dirty="0">
                <a:solidFill>
                  <a:srgbClr val="333333"/>
                </a:solidFill>
                <a:latin typeface="나눔고딕코딩"/>
              </a:rPr>
              <a:t>또</a:t>
            </a:r>
            <a:r>
              <a:rPr lang="en-US" altLang="ko-KR" sz="1000" dirty="0">
                <a:solidFill>
                  <a:srgbClr val="333333"/>
                </a:solidFill>
                <a:latin typeface="나눔고딕코딩"/>
              </a:rPr>
              <a:t>, </a:t>
            </a:r>
            <a:r>
              <a:rPr lang="ko-KR" altLang="en-US" sz="1000" dirty="0">
                <a:solidFill>
                  <a:srgbClr val="333333"/>
                </a:solidFill>
                <a:latin typeface="나눔고딕코딩"/>
              </a:rPr>
              <a:t>같은 날 일찍 교회 건물의 일부인 다른 수녀원이 이스라엘 탱크의 공격을 받았는데</a:t>
            </a:r>
            <a:r>
              <a:rPr lang="en-US" altLang="ko-KR" sz="1000" dirty="0">
                <a:solidFill>
                  <a:srgbClr val="333333"/>
                </a:solidFill>
                <a:latin typeface="나눔고딕코딩"/>
              </a:rPr>
              <a:t>, </a:t>
            </a:r>
            <a:r>
              <a:rPr lang="ko-KR" altLang="en-US" sz="1000" dirty="0">
                <a:solidFill>
                  <a:srgbClr val="333333"/>
                </a:solidFill>
                <a:latin typeface="나눔고딕코딩"/>
              </a:rPr>
              <a:t>당시 </a:t>
            </a:r>
            <a:r>
              <a:rPr lang="en-US" altLang="ko-KR" sz="1000" dirty="0">
                <a:solidFill>
                  <a:srgbClr val="333333"/>
                </a:solidFill>
                <a:latin typeface="나눔고딕코딩"/>
              </a:rPr>
              <a:t>54 </a:t>
            </a:r>
            <a:r>
              <a:rPr lang="ko-KR" altLang="en-US" sz="1000" dirty="0">
                <a:solidFill>
                  <a:srgbClr val="333333"/>
                </a:solidFill>
                <a:latin typeface="나눔고딕코딩"/>
              </a:rPr>
              <a:t>명의 장애인을 수용하고 있었습니다</a:t>
            </a:r>
            <a:r>
              <a:rPr lang="en-US" altLang="ko-KR" sz="1000" dirty="0">
                <a:solidFill>
                  <a:srgbClr val="333333"/>
                </a:solidFill>
                <a:latin typeface="나눔고딕코딩"/>
              </a:rPr>
              <a:t>. </a:t>
            </a:r>
            <a:r>
              <a:rPr lang="ko-KR" altLang="en-US" sz="1000" dirty="0">
                <a:solidFill>
                  <a:srgbClr val="333333"/>
                </a:solidFill>
                <a:latin typeface="나눔고딕코딩"/>
              </a:rPr>
              <a:t>이 사람들은 더 이상 이 건물에 머물 수 없습니다</a:t>
            </a:r>
            <a:r>
              <a:rPr lang="en-US" altLang="ko-KR" sz="1000" dirty="0">
                <a:solidFill>
                  <a:srgbClr val="333333"/>
                </a:solidFill>
                <a:latin typeface="나눔고딕코딩"/>
              </a:rPr>
              <a:t>. 54</a:t>
            </a:r>
            <a:r>
              <a:rPr lang="ko-KR" altLang="en-US" sz="1000" dirty="0">
                <a:solidFill>
                  <a:srgbClr val="333333"/>
                </a:solidFill>
                <a:latin typeface="나눔고딕코딩"/>
              </a:rPr>
              <a:t>명 중 일부는 인공호흡기가 필요하지만 현재 인공호흡기를 구할 수도 없습니다</a:t>
            </a:r>
            <a:r>
              <a:rPr lang="en-US" altLang="ko-KR" sz="1000" dirty="0">
                <a:solidFill>
                  <a:srgbClr val="333333"/>
                </a:solidFill>
                <a:latin typeface="나눔고딕코딩"/>
              </a:rPr>
              <a:t>. </a:t>
            </a:r>
            <a:r>
              <a:rPr lang="ko-KR" altLang="en-US" sz="1000" dirty="0">
                <a:solidFill>
                  <a:srgbClr val="333333"/>
                </a:solidFill>
                <a:latin typeface="나눔고딕코딩"/>
              </a:rPr>
              <a:t>이 지역의 폭격으로 인해 교회 건물에 있던 다른 세 명이 부상을 입었습니다</a:t>
            </a:r>
            <a:r>
              <a:rPr lang="en-US" altLang="ko-KR" sz="1000" dirty="0">
                <a:solidFill>
                  <a:srgbClr val="333333"/>
                </a:solidFill>
                <a:latin typeface="나눔고딕코딩"/>
              </a:rPr>
              <a:t>. </a:t>
            </a:r>
          </a:p>
          <a:p>
            <a:pPr algn="just" fontAlgn="t"/>
            <a:endParaRPr lang="en-US" altLang="ko-KR" sz="1000" dirty="0">
              <a:solidFill>
                <a:srgbClr val="333333"/>
              </a:solidFill>
              <a:latin typeface="나눔고딕코딩"/>
            </a:endParaRPr>
          </a:p>
          <a:p>
            <a:pPr marL="0" indent="0" algn="just" fontAlgn="t">
              <a:buNone/>
            </a:pPr>
            <a:r>
              <a:rPr lang="ko-KR" altLang="en-US" sz="1000" dirty="0">
                <a:solidFill>
                  <a:srgbClr val="333333"/>
                </a:solidFill>
                <a:latin typeface="나눔고딕코딩"/>
              </a:rPr>
              <a:t>지난 주말까지 </a:t>
            </a:r>
            <a:r>
              <a:rPr lang="en-US" altLang="ko-KR" sz="1000" dirty="0">
                <a:solidFill>
                  <a:srgbClr val="333333"/>
                </a:solidFill>
                <a:latin typeface="나눔고딕코딩"/>
              </a:rPr>
              <a:t>20</a:t>
            </a:r>
            <a:r>
              <a:rPr lang="ko-KR" altLang="en-US" sz="1000" dirty="0">
                <a:solidFill>
                  <a:srgbClr val="333333"/>
                </a:solidFill>
                <a:latin typeface="나눔고딕코딩"/>
              </a:rPr>
              <a:t>명이 넘는 기독교인들이 폭격으로 인해 사망했으며</a:t>
            </a:r>
            <a:r>
              <a:rPr lang="en-US" altLang="ko-KR" sz="1000" dirty="0">
                <a:solidFill>
                  <a:srgbClr val="333333"/>
                </a:solidFill>
                <a:latin typeface="나눔고딕코딩"/>
              </a:rPr>
              <a:t>, </a:t>
            </a:r>
            <a:r>
              <a:rPr lang="ko-KR" altLang="en-US" sz="1000" dirty="0">
                <a:solidFill>
                  <a:srgbClr val="333333"/>
                </a:solidFill>
                <a:latin typeface="나눔고딕코딩"/>
              </a:rPr>
              <a:t>그중 </a:t>
            </a:r>
            <a:r>
              <a:rPr lang="en-US" altLang="ko-KR" sz="1000" dirty="0">
                <a:solidFill>
                  <a:srgbClr val="333333"/>
                </a:solidFill>
                <a:latin typeface="나눔고딕코딩"/>
              </a:rPr>
              <a:t>18</a:t>
            </a:r>
            <a:r>
              <a:rPr lang="ko-KR" altLang="en-US" sz="1000" dirty="0">
                <a:solidFill>
                  <a:srgbClr val="333333"/>
                </a:solidFill>
                <a:latin typeface="나눔고딕코딩"/>
              </a:rPr>
              <a:t>명은 이스라엘이 그리스 정교회와 가까운 집을 표적으로 삼아 교회 건물에 큰 피해를 입혔을 때 사망했습니다</a:t>
            </a:r>
            <a:r>
              <a:rPr lang="en-US" altLang="ko-KR" sz="1000" dirty="0">
                <a:solidFill>
                  <a:srgbClr val="333333"/>
                </a:solidFill>
                <a:latin typeface="나눔고딕코딩"/>
              </a:rPr>
              <a:t>.</a:t>
            </a:r>
          </a:p>
        </p:txBody>
      </p:sp>
      <p:sp>
        <p:nvSpPr>
          <p:cNvPr id="2" name="제목 1">
            <a:extLst>
              <a:ext uri="{FF2B5EF4-FFF2-40B4-BE49-F238E27FC236}">
                <a16:creationId xmlns:a16="http://schemas.microsoft.com/office/drawing/2014/main" id="{1312D9BD-DC27-46DC-9C76-8EE3FDD420FD}"/>
              </a:ext>
            </a:extLst>
          </p:cNvPr>
          <p:cNvSpPr>
            <a:spLocks noGrp="1"/>
          </p:cNvSpPr>
          <p:nvPr>
            <p:ph type="title"/>
          </p:nvPr>
        </p:nvSpPr>
        <p:spPr>
          <a:xfrm>
            <a:off x="435509" y="567202"/>
            <a:ext cx="7003005" cy="418730"/>
          </a:xfrm>
        </p:spPr>
        <p:txBody>
          <a:bodyPr rtlCol="0">
            <a:noAutofit/>
          </a:bodyPr>
          <a:lstStyle/>
          <a:p>
            <a:pPr algn="l" rtl="0"/>
            <a:r>
              <a:rPr lang="en-US" altLang="ko-KR" sz="1500" dirty="0"/>
              <a:t>#</a:t>
            </a:r>
            <a:r>
              <a:rPr lang="ko-KR" altLang="en-US" sz="1500" dirty="0"/>
              <a:t>중동</a:t>
            </a:r>
            <a:r>
              <a:rPr lang="en-US" altLang="ko-KR" sz="1500" dirty="0"/>
              <a:t>: </a:t>
            </a:r>
            <a:r>
              <a:rPr lang="ko-KR" altLang="en-US" sz="1500" dirty="0"/>
              <a:t>팔레스타인</a:t>
            </a:r>
            <a:r>
              <a:rPr lang="en-US" altLang="ko-KR" sz="1500" dirty="0"/>
              <a:t>/</a:t>
            </a:r>
            <a:r>
              <a:rPr lang="ko-KR" altLang="en-US" sz="1500" dirty="0"/>
              <a:t>이스라엘을 위한 기도</a:t>
            </a:r>
            <a:r>
              <a:rPr lang="en-US" altLang="ko-KR" sz="1500" dirty="0"/>
              <a:t>-</a:t>
            </a:r>
            <a:r>
              <a:rPr lang="ko-KR" altLang="en-US" sz="1600" dirty="0">
                <a:solidFill>
                  <a:srgbClr val="333333"/>
                </a:solidFill>
                <a:latin typeface="나눔고딕코딩"/>
              </a:rPr>
              <a:t> </a:t>
            </a:r>
            <a:r>
              <a:rPr lang="ko-KR" altLang="en-US" sz="1100" dirty="0" err="1">
                <a:solidFill>
                  <a:srgbClr val="333333"/>
                </a:solidFill>
                <a:latin typeface="나눔고딕코딩"/>
              </a:rPr>
              <a:t>가자시티</a:t>
            </a:r>
            <a:r>
              <a:rPr lang="ko-KR" altLang="en-US" sz="1100" dirty="0">
                <a:solidFill>
                  <a:srgbClr val="333333"/>
                </a:solidFill>
                <a:latin typeface="나눔고딕코딩"/>
              </a:rPr>
              <a:t> 교회 건물에서 기독교인 </a:t>
            </a:r>
            <a:r>
              <a:rPr lang="en-US" altLang="ko-KR" sz="1100" dirty="0">
                <a:solidFill>
                  <a:srgbClr val="333333"/>
                </a:solidFill>
                <a:latin typeface="나눔고딕코딩"/>
              </a:rPr>
              <a:t>2</a:t>
            </a:r>
            <a:r>
              <a:rPr lang="ko-KR" altLang="en-US" sz="1100" dirty="0">
                <a:solidFill>
                  <a:srgbClr val="333333"/>
                </a:solidFill>
                <a:latin typeface="나눔고딕코딩"/>
              </a:rPr>
              <a:t>명 추가 사망</a:t>
            </a:r>
            <a:endParaRPr lang="ko-KR" altLang="en-US" sz="1500" dirty="0">
              <a:latin typeface="맑은 고딕" panose="020B0503020000020004" pitchFamily="50" charset="-127"/>
              <a:ea typeface="맑은 고딕" panose="020B0503020000020004" pitchFamily="50" charset="-127"/>
            </a:endParaRPr>
          </a:p>
        </p:txBody>
      </p:sp>
      <p:sp>
        <p:nvSpPr>
          <p:cNvPr id="32" name="바닥글 개체 틀 31">
            <a:extLst>
              <a:ext uri="{FF2B5EF4-FFF2-40B4-BE49-F238E27FC236}">
                <a16:creationId xmlns:a16="http://schemas.microsoft.com/office/drawing/2014/main" id="{E8F197E9-9EE5-4C27-93B9-2E44E0ED5AC3}"/>
              </a:ext>
            </a:extLst>
          </p:cNvPr>
          <p:cNvSpPr>
            <a:spLocks noGrp="1"/>
          </p:cNvSpPr>
          <p:nvPr>
            <p:ph type="ftr" sz="quarter" idx="4294967295"/>
          </p:nvPr>
        </p:nvSpPr>
        <p:spPr>
          <a:xfrm>
            <a:off x="539552" y="6170104"/>
            <a:ext cx="1125020" cy="273844"/>
          </a:xfrm>
        </p:spPr>
        <p:txBody>
          <a:bodyPr rtlCol="0"/>
          <a:lstStyle/>
          <a:p>
            <a:pPr rtl="0"/>
            <a:r>
              <a:rPr lang="ko-KR" altLang="ko-KR" dirty="0"/>
              <a:t>20</a:t>
            </a:r>
            <a:r>
              <a:rPr lang="en-US" altLang="ko-KR" dirty="0"/>
              <a:t>23-12-19</a:t>
            </a:r>
            <a:endParaRPr lang="ko-KR" altLang="ko-KR" dirty="0"/>
          </a:p>
        </p:txBody>
      </p:sp>
      <p:sp>
        <p:nvSpPr>
          <p:cNvPr id="33" name="슬라이드 번호 개체 틀 32">
            <a:extLst>
              <a:ext uri="{FF2B5EF4-FFF2-40B4-BE49-F238E27FC236}">
                <a16:creationId xmlns:a16="http://schemas.microsoft.com/office/drawing/2014/main" id="{8D0E8400-C1CB-4DB2-BF78-421C9EECDC76}"/>
              </a:ext>
            </a:extLst>
          </p:cNvPr>
          <p:cNvSpPr>
            <a:spLocks noGrp="1"/>
          </p:cNvSpPr>
          <p:nvPr>
            <p:ph type="sldNum" sz="quarter" idx="4294967295"/>
          </p:nvPr>
        </p:nvSpPr>
        <p:spPr>
          <a:xfrm>
            <a:off x="8083153" y="5624513"/>
            <a:ext cx="1060847" cy="273844"/>
          </a:xfrm>
        </p:spPr>
        <p:txBody>
          <a:bodyPr rtlCol="0"/>
          <a:lstStyle/>
          <a:p>
            <a:pPr rtl="0"/>
            <a:fld id="{AE208ADF-3ADD-483D-A721-14E3EEE2C135}" type="slidenum">
              <a:rPr lang="en-US" altLang="ko-KR" smtClean="0">
                <a:latin typeface="맑은 고딕" panose="020B0503020000020004" pitchFamily="50" charset="-127"/>
                <a:ea typeface="맑은 고딕" panose="020B0503020000020004" pitchFamily="50" charset="-127"/>
              </a:rPr>
              <a:pPr rtl="0"/>
              <a:t>24</a:t>
            </a:fld>
            <a:endParaRPr lang="ko-KR" altLang="en-US">
              <a:latin typeface="맑은 고딕" panose="020B0503020000020004" pitchFamily="50" charset="-127"/>
              <a:ea typeface="맑은 고딕" panose="020B0503020000020004" pitchFamily="50" charset="-127"/>
            </a:endParaRPr>
          </a:p>
        </p:txBody>
      </p:sp>
      <p:pic>
        <p:nvPicPr>
          <p:cNvPr id="8" name="그림 7">
            <a:extLst>
              <a:ext uri="{FF2B5EF4-FFF2-40B4-BE49-F238E27FC236}">
                <a16:creationId xmlns:a16="http://schemas.microsoft.com/office/drawing/2014/main" id="{D4ACB3B8-2883-2C03-0DB2-756894D0C5D3}"/>
              </a:ext>
            </a:extLst>
          </p:cNvPr>
          <p:cNvPicPr>
            <a:picLocks noChangeAspect="1"/>
          </p:cNvPicPr>
          <p:nvPr/>
        </p:nvPicPr>
        <p:blipFill>
          <a:blip r:embed="rId3"/>
          <a:srcRect/>
          <a:stretch/>
        </p:blipFill>
        <p:spPr>
          <a:xfrm>
            <a:off x="4694016" y="1536627"/>
            <a:ext cx="2041609" cy="1341678"/>
          </a:xfrm>
          <a:prstGeom prst="rect">
            <a:avLst/>
          </a:prstGeom>
        </p:spPr>
      </p:pic>
      <p:pic>
        <p:nvPicPr>
          <p:cNvPr id="6" name="그림 5">
            <a:extLst>
              <a:ext uri="{FF2B5EF4-FFF2-40B4-BE49-F238E27FC236}">
                <a16:creationId xmlns:a16="http://schemas.microsoft.com/office/drawing/2014/main" id="{9D1B9310-7209-789D-0940-127DBFE94776}"/>
              </a:ext>
            </a:extLst>
          </p:cNvPr>
          <p:cNvPicPr>
            <a:picLocks noChangeAspect="1"/>
          </p:cNvPicPr>
          <p:nvPr/>
        </p:nvPicPr>
        <p:blipFill>
          <a:blip r:embed="rId4"/>
          <a:srcRect/>
          <a:stretch/>
        </p:blipFill>
        <p:spPr>
          <a:xfrm>
            <a:off x="4704812" y="2989832"/>
            <a:ext cx="2041609" cy="1531208"/>
          </a:xfrm>
          <a:prstGeom prst="rect">
            <a:avLst/>
          </a:prstGeom>
        </p:spPr>
      </p:pic>
      <p:sp>
        <p:nvSpPr>
          <p:cNvPr id="3" name="TextBox 2">
            <a:extLst>
              <a:ext uri="{FF2B5EF4-FFF2-40B4-BE49-F238E27FC236}">
                <a16:creationId xmlns:a16="http://schemas.microsoft.com/office/drawing/2014/main" id="{22B17599-AE47-6D45-8BBF-1BBA3D9943F0}"/>
              </a:ext>
            </a:extLst>
          </p:cNvPr>
          <p:cNvSpPr txBox="1"/>
          <p:nvPr/>
        </p:nvSpPr>
        <p:spPr>
          <a:xfrm>
            <a:off x="7006466" y="1365782"/>
            <a:ext cx="1876245" cy="3811428"/>
          </a:xfrm>
          <a:prstGeom prst="rect">
            <a:avLst/>
          </a:prstGeom>
          <a:noFill/>
        </p:spPr>
        <p:txBody>
          <a:bodyPr wrap="square" rtlCol="0">
            <a:spAutoFit/>
          </a:bodyPr>
          <a:lstStyle/>
          <a:p>
            <a:pPr marL="257175" indent="-257175" algn="just" latinLnBrk="1">
              <a:lnSpc>
                <a:spcPct val="107000"/>
              </a:lnSpc>
              <a:spcAft>
                <a:spcPts val="600"/>
              </a:spcAft>
              <a:buFont typeface="+mj-lt"/>
              <a:buAutoNum type="arabicPeriod"/>
            </a:pPr>
            <a:r>
              <a:rPr lang="ko-KR" altLang="en-US" sz="1000" dirty="0"/>
              <a:t>사람들이 참으로 회개하고 하나님께로 돌아올 수 있도록 기도해주세요</a:t>
            </a:r>
            <a:r>
              <a:rPr lang="en-US" altLang="ko-KR" sz="1000" dirty="0"/>
              <a:t>. </a:t>
            </a:r>
          </a:p>
          <a:p>
            <a:pPr marL="257175" indent="-257175" algn="just" latinLnBrk="1">
              <a:lnSpc>
                <a:spcPct val="107000"/>
              </a:lnSpc>
              <a:spcAft>
                <a:spcPts val="600"/>
              </a:spcAft>
              <a:buFont typeface="+mj-lt"/>
              <a:buAutoNum type="arabicPeriod"/>
            </a:pPr>
            <a:r>
              <a:rPr lang="ko-KR" altLang="en-US" sz="1050" dirty="0"/>
              <a:t>사랑하는 가족을 잃은 사람들이 위로를 받을 수 있도록 기도해주세요</a:t>
            </a:r>
            <a:r>
              <a:rPr lang="en-US" altLang="ko-KR" sz="1050" dirty="0"/>
              <a:t>.</a:t>
            </a:r>
          </a:p>
          <a:p>
            <a:pPr marL="257175" indent="-257175" algn="just" latinLnBrk="1">
              <a:lnSpc>
                <a:spcPct val="107000"/>
              </a:lnSpc>
              <a:spcAft>
                <a:spcPts val="600"/>
              </a:spcAft>
              <a:buFont typeface="+mj-lt"/>
              <a:buAutoNum type="arabicPeriod"/>
            </a:pPr>
            <a:r>
              <a:rPr lang="ko-KR" altLang="en-US" sz="1050" dirty="0"/>
              <a:t>가자지구의 교회 건물에 갇혀 있는 사람들을 위해 주님의 보호하심을 구하고</a:t>
            </a:r>
            <a:r>
              <a:rPr lang="en-US" altLang="ko-KR" sz="1050" dirty="0"/>
              <a:t>, </a:t>
            </a:r>
            <a:r>
              <a:rPr lang="ko-KR" altLang="en-US" sz="1050" dirty="0"/>
              <a:t>육체적</a:t>
            </a:r>
            <a:r>
              <a:rPr lang="en-US" altLang="ko-KR" sz="1050" dirty="0"/>
              <a:t>, </a:t>
            </a:r>
            <a:r>
              <a:rPr lang="ko-KR" altLang="en-US" sz="1050" dirty="0"/>
              <a:t>정서적 건강을 위해 기도해 주세요</a:t>
            </a:r>
            <a:r>
              <a:rPr lang="en-US" altLang="ko-KR" sz="1050" dirty="0"/>
              <a:t>.</a:t>
            </a:r>
          </a:p>
          <a:p>
            <a:pPr marL="257175" indent="-257175" algn="just" latinLnBrk="1">
              <a:lnSpc>
                <a:spcPct val="107000"/>
              </a:lnSpc>
              <a:spcAft>
                <a:spcPts val="600"/>
              </a:spcAft>
              <a:buFont typeface="+mj-lt"/>
              <a:buAutoNum type="arabicPeriod"/>
            </a:pPr>
            <a:r>
              <a:rPr lang="ko-KR" altLang="en-US" sz="1050" dirty="0"/>
              <a:t>지금까지 그들이 음식과 식수를 찾을 수 있었던 것에 대해 하나님께 감사드립니다</a:t>
            </a:r>
            <a:r>
              <a:rPr lang="en-US" altLang="ko-KR" sz="1050" dirty="0"/>
              <a:t>. </a:t>
            </a:r>
            <a:r>
              <a:rPr lang="ko-KR" altLang="en-US" sz="1050" dirty="0"/>
              <a:t>지난 주 많은 팔레스타인 젊은이들이 용기를 얻었던 집회에 대해서도 하나님께 감사드립니다</a:t>
            </a:r>
            <a:r>
              <a:rPr lang="en-US" altLang="ko-KR" sz="1050" dirty="0"/>
              <a:t>.</a:t>
            </a:r>
          </a:p>
          <a:p>
            <a:pPr marL="257175" indent="-257175" algn="just" latinLnBrk="1">
              <a:lnSpc>
                <a:spcPct val="107000"/>
              </a:lnSpc>
              <a:spcAft>
                <a:spcPts val="600"/>
              </a:spcAft>
              <a:buFont typeface="+mj-lt"/>
              <a:buAutoNum type="arabicPeriod"/>
            </a:pPr>
            <a:endParaRPr lang="ko-KR" altLang="ko-KR" sz="1000" kern="100" dirty="0">
              <a:latin typeface="맑은 고딕" panose="020B0503020000020004" pitchFamily="50" charset="-127"/>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760201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2863D27-6846-2C47-E326-315C07902F2E}"/>
              </a:ext>
            </a:extLst>
          </p:cNvPr>
          <p:cNvSpPr>
            <a:spLocks noGrp="1"/>
          </p:cNvSpPr>
          <p:nvPr>
            <p:ph type="title"/>
          </p:nvPr>
        </p:nvSpPr>
        <p:spPr>
          <a:xfrm>
            <a:off x="315468" y="1131095"/>
            <a:ext cx="7907274" cy="454812"/>
          </a:xfrm>
        </p:spPr>
        <p:txBody>
          <a:bodyPr>
            <a:normAutofit/>
          </a:bodyPr>
          <a:lstStyle/>
          <a:p>
            <a:r>
              <a:rPr lang="en-US" altLang="ko-KR" sz="1400" dirty="0"/>
              <a:t>#</a:t>
            </a:r>
            <a:r>
              <a:rPr lang="ko-KR" altLang="en-US" sz="1400" dirty="0"/>
              <a:t>에티오피아</a:t>
            </a:r>
            <a:r>
              <a:rPr lang="en-US" altLang="ko-KR" sz="1400" dirty="0"/>
              <a:t>: </a:t>
            </a:r>
            <a:r>
              <a:rPr lang="ko-KR" altLang="en-US" sz="1400" dirty="0" err="1"/>
              <a:t>오로미아</a:t>
            </a:r>
            <a:r>
              <a:rPr lang="ko-KR" altLang="en-US" sz="1400" dirty="0"/>
              <a:t> 지역 기독교인을 겨냥한 표적 공격</a:t>
            </a:r>
            <a:r>
              <a:rPr lang="en-US" altLang="ko-KR" sz="1400" dirty="0"/>
              <a:t>, 36</a:t>
            </a:r>
            <a:r>
              <a:rPr lang="ko-KR" altLang="en-US" sz="1400" dirty="0"/>
              <a:t>명 사망</a:t>
            </a:r>
            <a:endParaRPr lang="ko-KR" altLang="en-US" sz="1500" dirty="0"/>
          </a:p>
        </p:txBody>
      </p:sp>
      <p:sp>
        <p:nvSpPr>
          <p:cNvPr id="3" name="내용 개체 틀 2">
            <a:extLst>
              <a:ext uri="{FF2B5EF4-FFF2-40B4-BE49-F238E27FC236}">
                <a16:creationId xmlns:a16="http://schemas.microsoft.com/office/drawing/2014/main" id="{EFF61642-42E1-0ACB-3C3A-146F0983122D}"/>
              </a:ext>
            </a:extLst>
          </p:cNvPr>
          <p:cNvSpPr>
            <a:spLocks noGrp="1"/>
          </p:cNvSpPr>
          <p:nvPr>
            <p:ph sz="half" idx="1"/>
          </p:nvPr>
        </p:nvSpPr>
        <p:spPr>
          <a:xfrm>
            <a:off x="315467" y="2226469"/>
            <a:ext cx="4080337" cy="3938835"/>
          </a:xfrm>
        </p:spPr>
        <p:txBody>
          <a:bodyPr>
            <a:noAutofit/>
          </a:bodyPr>
          <a:lstStyle/>
          <a:p>
            <a:pPr algn="just">
              <a:lnSpc>
                <a:spcPct val="120000"/>
              </a:lnSpc>
            </a:pPr>
            <a:r>
              <a:rPr lang="ko-KR" altLang="en-US" sz="1000" dirty="0"/>
              <a:t>교회는 </a:t>
            </a:r>
            <a:r>
              <a:rPr lang="en-US" altLang="ko-KR" sz="1000" dirty="0"/>
              <a:t>11</a:t>
            </a:r>
            <a:r>
              <a:rPr lang="ko-KR" altLang="en-US" sz="1000" dirty="0"/>
              <a:t>월 마지막 주에 수도 아디스아바바 남쪽에 있는 </a:t>
            </a:r>
            <a:r>
              <a:rPr lang="ko-KR" altLang="en-US" sz="1000" dirty="0" err="1"/>
              <a:t>아르시</a:t>
            </a:r>
            <a:r>
              <a:rPr lang="ko-KR" altLang="en-US" sz="1000" dirty="0"/>
              <a:t> 지역에서 정체를 알 수 없는 단체가 최소 </a:t>
            </a:r>
            <a:r>
              <a:rPr lang="en-US" altLang="ko-KR" sz="1000" dirty="0"/>
              <a:t>36</a:t>
            </a:r>
            <a:r>
              <a:rPr lang="ko-KR" altLang="en-US" sz="1000" dirty="0"/>
              <a:t>명의 정교회 기독교인을 살해했다고 언급했습니다</a:t>
            </a:r>
            <a:r>
              <a:rPr lang="en-US" altLang="ko-KR" sz="1000" dirty="0"/>
              <a:t>.</a:t>
            </a:r>
            <a:r>
              <a:rPr lang="ko-KR" altLang="en-US" sz="1000" dirty="0"/>
              <a:t>솔 마이클 마을에서는 </a:t>
            </a:r>
            <a:r>
              <a:rPr lang="en-US" altLang="ko-KR" sz="1000" dirty="0"/>
              <a:t>70</a:t>
            </a:r>
            <a:r>
              <a:rPr lang="ko-KR" altLang="en-US" sz="1000" dirty="0"/>
              <a:t>세부터 생후 </a:t>
            </a:r>
            <a:r>
              <a:rPr lang="en-US" altLang="ko-KR" sz="1000" dirty="0"/>
              <a:t>28</a:t>
            </a:r>
            <a:r>
              <a:rPr lang="ko-KR" altLang="en-US" sz="1000" dirty="0"/>
              <a:t>일 된 여성 </a:t>
            </a:r>
            <a:r>
              <a:rPr lang="en-US" altLang="ko-KR" sz="1000" dirty="0"/>
              <a:t>7</a:t>
            </a:r>
            <a:r>
              <a:rPr lang="ko-KR" altLang="en-US" sz="1000" dirty="0"/>
              <a:t>명과 남성 </a:t>
            </a:r>
            <a:r>
              <a:rPr lang="en-US" altLang="ko-KR" sz="1000" dirty="0"/>
              <a:t>21</a:t>
            </a:r>
            <a:r>
              <a:rPr lang="ko-KR" altLang="en-US" sz="1000" dirty="0"/>
              <a:t>명 등 </a:t>
            </a:r>
            <a:r>
              <a:rPr lang="en-US" altLang="ko-KR" sz="1000" dirty="0"/>
              <a:t>28</a:t>
            </a:r>
            <a:r>
              <a:rPr lang="ko-KR" altLang="en-US" sz="1000" dirty="0"/>
              <a:t>명이 살해당했습니다</a:t>
            </a:r>
            <a:r>
              <a:rPr lang="en-US" altLang="ko-KR" sz="1000" dirty="0"/>
              <a:t>. </a:t>
            </a:r>
            <a:r>
              <a:rPr lang="ko-KR" altLang="en-US" sz="1000" dirty="0"/>
              <a:t>또 다른 마을인 </a:t>
            </a:r>
            <a:r>
              <a:rPr lang="ko-KR" altLang="en-US" sz="1000" dirty="0" err="1"/>
              <a:t>기델로</a:t>
            </a:r>
            <a:r>
              <a:rPr lang="ko-KR" altLang="en-US" sz="1000" dirty="0"/>
              <a:t> </a:t>
            </a:r>
            <a:r>
              <a:rPr lang="ko-KR" altLang="en-US" sz="1000" dirty="0" err="1"/>
              <a:t>마리암에서는</a:t>
            </a:r>
            <a:r>
              <a:rPr lang="ko-KR" altLang="en-US" sz="1000" dirty="0"/>
              <a:t> </a:t>
            </a:r>
            <a:r>
              <a:rPr lang="en-US" altLang="ko-KR" sz="1000" dirty="0"/>
              <a:t>5</a:t>
            </a:r>
            <a:r>
              <a:rPr lang="ko-KR" altLang="en-US" sz="1000" dirty="0"/>
              <a:t>명이 사망하고 정교회 신자들의 집 </a:t>
            </a:r>
            <a:r>
              <a:rPr lang="en-US" altLang="ko-KR" sz="1000" dirty="0"/>
              <a:t>3</a:t>
            </a:r>
            <a:r>
              <a:rPr lang="ko-KR" altLang="en-US" sz="1000" dirty="0"/>
              <a:t>채가 불에 탔습니다</a:t>
            </a:r>
            <a:r>
              <a:rPr lang="en-US" altLang="ko-KR" sz="1000" dirty="0"/>
              <a:t>. </a:t>
            </a:r>
            <a:r>
              <a:rPr lang="ko-KR" altLang="en-US" sz="1000" dirty="0"/>
              <a:t>로브 </a:t>
            </a:r>
            <a:r>
              <a:rPr lang="ko-KR" altLang="en-US" sz="1000" dirty="0" err="1"/>
              <a:t>안디토</a:t>
            </a:r>
            <a:r>
              <a:rPr lang="ko-KR" altLang="en-US" sz="1000" dirty="0"/>
              <a:t> 마을에서는 </a:t>
            </a:r>
            <a:r>
              <a:rPr lang="en-US" altLang="ko-KR" sz="1000" dirty="0"/>
              <a:t>3</a:t>
            </a:r>
            <a:r>
              <a:rPr lang="ko-KR" altLang="en-US" sz="1000" dirty="0"/>
              <a:t>명이 교회에서 집으로 돌아가는 길에 살해당했습니다</a:t>
            </a:r>
            <a:r>
              <a:rPr lang="en-US" altLang="ko-KR" sz="1000" dirty="0"/>
              <a:t>.</a:t>
            </a:r>
            <a:r>
              <a:rPr lang="ko-KR" altLang="en-US" sz="1000" dirty="0"/>
              <a:t>보도 자료에 따르면 이들은 단지 기독교인이라는 이유만으로 표적이 되었다고 합니다</a:t>
            </a:r>
            <a:r>
              <a:rPr lang="en-US" altLang="ko-KR" sz="1000" dirty="0"/>
              <a:t>. </a:t>
            </a:r>
          </a:p>
          <a:p>
            <a:pPr marL="0" indent="0" algn="just">
              <a:lnSpc>
                <a:spcPct val="120000"/>
              </a:lnSpc>
              <a:buNone/>
            </a:pPr>
            <a:endParaRPr lang="en-US" altLang="ko-KR" sz="1000" dirty="0"/>
          </a:p>
          <a:p>
            <a:pPr algn="just">
              <a:lnSpc>
                <a:spcPct val="120000"/>
              </a:lnSpc>
            </a:pPr>
            <a:r>
              <a:rPr lang="ko-KR" altLang="en-US" sz="1000" dirty="0" err="1"/>
              <a:t>오로미아</a:t>
            </a:r>
            <a:r>
              <a:rPr lang="ko-KR" altLang="en-US" sz="1000" dirty="0"/>
              <a:t> 지역의 또 다른 지역인 남수단과 국경을 접한 </a:t>
            </a:r>
            <a:r>
              <a:rPr lang="ko-KR" altLang="en-US" sz="1000" dirty="0" err="1"/>
              <a:t>켈렘</a:t>
            </a:r>
            <a:r>
              <a:rPr lang="ko-KR" altLang="en-US" sz="1000" dirty="0"/>
              <a:t> </a:t>
            </a:r>
            <a:r>
              <a:rPr lang="ko-KR" altLang="en-US" sz="1000" dirty="0" err="1"/>
              <a:t>월레가</a:t>
            </a:r>
            <a:r>
              <a:rPr lang="ko-KR" altLang="en-US" sz="1000" dirty="0"/>
              <a:t> 지역에서 또 다른 끔찍한 사건이 발생했습니다</a:t>
            </a:r>
            <a:r>
              <a:rPr lang="en-US" altLang="ko-KR" sz="1000" dirty="0"/>
              <a:t>. 11</a:t>
            </a:r>
            <a:r>
              <a:rPr lang="ko-KR" altLang="en-US" sz="1000" dirty="0"/>
              <a:t>월 </a:t>
            </a:r>
            <a:r>
              <a:rPr lang="en-US" altLang="ko-KR" sz="1000" dirty="0"/>
              <a:t>24</a:t>
            </a:r>
            <a:r>
              <a:rPr lang="ko-KR" altLang="en-US" sz="1000" dirty="0"/>
              <a:t>일 새벽</a:t>
            </a:r>
            <a:r>
              <a:rPr lang="en-US" altLang="ko-KR" sz="1000" dirty="0"/>
              <a:t>, </a:t>
            </a:r>
            <a:r>
              <a:rPr lang="ko-KR" altLang="en-US" sz="1000" dirty="0"/>
              <a:t>기다미 지역에서는 </a:t>
            </a:r>
            <a:r>
              <a:rPr lang="ko-KR" altLang="en-US" sz="1000" dirty="0" err="1"/>
              <a:t>루터교</a:t>
            </a:r>
            <a:r>
              <a:rPr lang="ko-KR" altLang="en-US" sz="1000" dirty="0"/>
              <a:t> 교단인 에티오피아 복음주의 </a:t>
            </a:r>
            <a:r>
              <a:rPr lang="ko-KR" altLang="en-US" sz="1000" dirty="0" err="1"/>
              <a:t>메카네</a:t>
            </a:r>
            <a:r>
              <a:rPr lang="ko-KR" altLang="en-US" sz="1000" dirty="0"/>
              <a:t> 예수교회 지도자 </a:t>
            </a:r>
            <a:r>
              <a:rPr lang="en-US" altLang="ko-KR" sz="1000" dirty="0"/>
              <a:t>12</a:t>
            </a:r>
            <a:r>
              <a:rPr lang="ko-KR" altLang="en-US" sz="1000" dirty="0"/>
              <a:t>명이 밤새 기도회를 위해 함께 모여 있었습니다</a:t>
            </a:r>
            <a:r>
              <a:rPr lang="en-US" altLang="ko-KR" sz="1000" dirty="0"/>
              <a:t>. </a:t>
            </a:r>
            <a:r>
              <a:rPr lang="ko-KR" altLang="en-US" sz="1000" dirty="0"/>
              <a:t>새벽 </a:t>
            </a:r>
            <a:r>
              <a:rPr lang="en-US" altLang="ko-KR" sz="1000" dirty="0"/>
              <a:t>2</a:t>
            </a:r>
            <a:r>
              <a:rPr lang="ko-KR" altLang="en-US" sz="1000" dirty="0"/>
              <a:t>시에 정체불명의 괴한들이 교회 건물에 난입했습니다</a:t>
            </a:r>
            <a:r>
              <a:rPr lang="en-US" altLang="ko-KR" sz="1000" dirty="0"/>
              <a:t>. </a:t>
            </a:r>
            <a:r>
              <a:rPr lang="ko-KR" altLang="en-US" sz="1000" dirty="0"/>
              <a:t>그들은 교회 건물에 들어와 </a:t>
            </a:r>
            <a:r>
              <a:rPr lang="en-US" altLang="ko-KR" sz="1000" dirty="0"/>
              <a:t>12</a:t>
            </a:r>
            <a:r>
              <a:rPr lang="ko-KR" altLang="en-US" sz="1000" dirty="0"/>
              <a:t>명의 교회 지도자 중 </a:t>
            </a:r>
            <a:r>
              <a:rPr lang="en-US" altLang="ko-KR" sz="1000" dirty="0"/>
              <a:t>9</a:t>
            </a:r>
            <a:r>
              <a:rPr lang="ko-KR" altLang="en-US" sz="1000" dirty="0"/>
              <a:t>명을 골라냈습니다</a:t>
            </a:r>
            <a:r>
              <a:rPr lang="en-US" altLang="ko-KR" sz="1000" dirty="0"/>
              <a:t>. </a:t>
            </a:r>
            <a:r>
              <a:rPr lang="ko-KR" altLang="en-US" sz="1000" dirty="0"/>
              <a:t>그들은 연로한 사제 한 명과 여성 두 명을 남겨두고 젊은 남성들에게 그들을 </a:t>
            </a:r>
            <a:r>
              <a:rPr lang="ko-KR" altLang="en-US" sz="1000" dirty="0" err="1"/>
              <a:t>따르라고</a:t>
            </a:r>
            <a:r>
              <a:rPr lang="ko-KR" altLang="en-US" sz="1000" dirty="0"/>
              <a:t> 강요했습니다</a:t>
            </a:r>
            <a:r>
              <a:rPr lang="en-US" altLang="ko-KR" sz="1000" dirty="0"/>
              <a:t>. </a:t>
            </a:r>
            <a:r>
              <a:rPr lang="ko-KR" altLang="en-US" sz="1000" dirty="0"/>
              <a:t>아홉 구의 시신은 며칠 후 인근 숲에서 모두 발견되었습니다</a:t>
            </a:r>
            <a:r>
              <a:rPr lang="en-US" altLang="ko-KR" sz="1000" dirty="0"/>
              <a:t>. </a:t>
            </a:r>
            <a:r>
              <a:rPr lang="ko-KR" altLang="en-US" sz="1000" dirty="0"/>
              <a:t>시신들은 손과 발이 묶여 있었고</a:t>
            </a:r>
            <a:r>
              <a:rPr lang="en-US" altLang="ko-KR" sz="1000" dirty="0"/>
              <a:t>, </a:t>
            </a:r>
            <a:r>
              <a:rPr lang="ko-KR" altLang="en-US" sz="1000" dirty="0"/>
              <a:t>가해자는 아직 밝혀지지 않았습니다</a:t>
            </a:r>
            <a:r>
              <a:rPr lang="en-US" altLang="ko-KR" sz="1000" dirty="0"/>
              <a:t>.</a:t>
            </a:r>
          </a:p>
        </p:txBody>
      </p:sp>
      <p:sp>
        <p:nvSpPr>
          <p:cNvPr id="5" name="날짜 개체 틀 4">
            <a:extLst>
              <a:ext uri="{FF2B5EF4-FFF2-40B4-BE49-F238E27FC236}">
                <a16:creationId xmlns:a16="http://schemas.microsoft.com/office/drawing/2014/main" id="{7C8504CF-8A88-2096-5FBA-C5DF6E2A7A1D}"/>
              </a:ext>
            </a:extLst>
          </p:cNvPr>
          <p:cNvSpPr>
            <a:spLocks noGrp="1"/>
          </p:cNvSpPr>
          <p:nvPr>
            <p:ph type="dt" sz="half" idx="10"/>
          </p:nvPr>
        </p:nvSpPr>
        <p:spPr/>
        <p:txBody>
          <a:bodyPr/>
          <a:lstStyle/>
          <a:p>
            <a:pPr rtl="0"/>
            <a:r>
              <a:rPr lang="ko-KR" altLang="ko-KR" dirty="0"/>
              <a:t>20</a:t>
            </a:r>
            <a:r>
              <a:rPr lang="en-US" altLang="ko-KR" dirty="0"/>
              <a:t>23-12-19</a:t>
            </a:r>
            <a:endParaRPr lang="ko-KR" altLang="ko-KR" dirty="0"/>
          </a:p>
        </p:txBody>
      </p:sp>
      <p:sp>
        <p:nvSpPr>
          <p:cNvPr id="6" name="바닥글 개체 틀 5">
            <a:extLst>
              <a:ext uri="{FF2B5EF4-FFF2-40B4-BE49-F238E27FC236}">
                <a16:creationId xmlns:a16="http://schemas.microsoft.com/office/drawing/2014/main" id="{B0552A25-3CC4-35BC-8019-FFA6A3FCB01C}"/>
              </a:ext>
            </a:extLst>
          </p:cNvPr>
          <p:cNvSpPr>
            <a:spLocks noGrp="1"/>
          </p:cNvSpPr>
          <p:nvPr>
            <p:ph type="ftr" sz="quarter" idx="11"/>
          </p:nvPr>
        </p:nvSpPr>
        <p:spPr/>
        <p:txBody>
          <a:bodyPr/>
          <a:lstStyle/>
          <a:p>
            <a:pPr rtl="0"/>
            <a:r>
              <a:rPr lang="ko-KR" dirty="0"/>
              <a:t>샘플 바닥글 텍스트</a:t>
            </a:r>
          </a:p>
        </p:txBody>
      </p:sp>
      <p:sp>
        <p:nvSpPr>
          <p:cNvPr id="7" name="슬라이드 번호 개체 틀 6">
            <a:extLst>
              <a:ext uri="{FF2B5EF4-FFF2-40B4-BE49-F238E27FC236}">
                <a16:creationId xmlns:a16="http://schemas.microsoft.com/office/drawing/2014/main" id="{184CB5C0-5CC8-E514-030C-F527285B27C3}"/>
              </a:ext>
            </a:extLst>
          </p:cNvPr>
          <p:cNvSpPr>
            <a:spLocks noGrp="1"/>
          </p:cNvSpPr>
          <p:nvPr>
            <p:ph type="sldNum" sz="quarter" idx="12"/>
          </p:nvPr>
        </p:nvSpPr>
        <p:spPr/>
        <p:txBody>
          <a:bodyPr/>
          <a:lstStyle/>
          <a:p>
            <a:pPr rtl="0"/>
            <a:fld id="{3A4F6043-7A67-491B-98BC-F933DED7226D}" type="slidenum">
              <a:rPr lang="en-US" altLang="ko-KR" smtClean="0"/>
              <a:pPr rtl="0"/>
              <a:t>25</a:t>
            </a:fld>
            <a:endParaRPr lang="ko-KR" dirty="0"/>
          </a:p>
        </p:txBody>
      </p:sp>
      <p:sp>
        <p:nvSpPr>
          <p:cNvPr id="4" name="TextBox 3">
            <a:extLst>
              <a:ext uri="{FF2B5EF4-FFF2-40B4-BE49-F238E27FC236}">
                <a16:creationId xmlns:a16="http://schemas.microsoft.com/office/drawing/2014/main" id="{1CF666BB-189C-7D99-1F84-ADE87780CF50}"/>
              </a:ext>
            </a:extLst>
          </p:cNvPr>
          <p:cNvSpPr txBox="1"/>
          <p:nvPr/>
        </p:nvSpPr>
        <p:spPr>
          <a:xfrm>
            <a:off x="394659" y="1698326"/>
            <a:ext cx="8232706" cy="400110"/>
          </a:xfrm>
          <a:prstGeom prst="rect">
            <a:avLst/>
          </a:prstGeom>
          <a:noFill/>
        </p:spPr>
        <p:txBody>
          <a:bodyPr wrap="square" rtlCol="0">
            <a:spAutoFit/>
          </a:bodyPr>
          <a:lstStyle/>
          <a:p>
            <a:pPr algn="just"/>
            <a:r>
              <a:rPr lang="ko-KR" altLang="en-US" sz="1000" dirty="0"/>
              <a:t>에티오피아 정교회 총대주교청은 </a:t>
            </a:r>
            <a:r>
              <a:rPr lang="en-US" altLang="ko-KR" sz="1000" dirty="0"/>
              <a:t>12</a:t>
            </a:r>
            <a:r>
              <a:rPr lang="ko-KR" altLang="en-US" sz="1000" dirty="0"/>
              <a:t>월 </a:t>
            </a:r>
            <a:r>
              <a:rPr lang="en-US" altLang="ko-KR" sz="1000" dirty="0"/>
              <a:t>4</a:t>
            </a:r>
            <a:r>
              <a:rPr lang="ko-KR" altLang="en-US" sz="1000" dirty="0"/>
              <a:t>일 동아프리카의 불안한 </a:t>
            </a:r>
            <a:r>
              <a:rPr lang="ko-KR" altLang="en-US" sz="1000" dirty="0" err="1"/>
              <a:t>오로미아</a:t>
            </a:r>
            <a:r>
              <a:rPr lang="ko-KR" altLang="en-US" sz="1000" dirty="0"/>
              <a:t> 주에서 기독교인들을 겨냥한 표적 공격을 비난하는 보도 자료</a:t>
            </a:r>
            <a:r>
              <a:rPr lang="en-US" altLang="ko-KR" sz="1000" dirty="0"/>
              <a:t>(</a:t>
            </a:r>
            <a:r>
              <a:rPr lang="ko-KR" altLang="en-US" sz="1000" dirty="0"/>
              <a:t>암하라어</a:t>
            </a:r>
            <a:r>
              <a:rPr lang="en-US" altLang="ko-KR" sz="1000" dirty="0"/>
              <a:t>)</a:t>
            </a:r>
            <a:r>
              <a:rPr lang="ko-KR" altLang="en-US" sz="1000" dirty="0"/>
              <a:t>를 발표했습니다</a:t>
            </a:r>
            <a:r>
              <a:rPr lang="en-US" altLang="ko-KR" sz="1000" dirty="0"/>
              <a:t>. </a:t>
            </a:r>
            <a:endParaRPr lang="ko-KR" altLang="ko-KR" sz="1000" kern="100" dirty="0">
              <a:solidFill>
                <a:schemeClr val="accent1"/>
              </a:solidFill>
              <a:latin typeface="맑은 고딕" panose="020B0503020000020004" pitchFamily="50" charset="-127"/>
              <a:ea typeface="맑은 고딕" panose="020B0503020000020004" pitchFamily="50" charset="-127"/>
              <a:cs typeface="Times New Roman" panose="02020603050405020304" pitchFamily="18" charset="0"/>
            </a:endParaRPr>
          </a:p>
        </p:txBody>
      </p:sp>
      <p:pic>
        <p:nvPicPr>
          <p:cNvPr id="14" name="그림 13">
            <a:extLst>
              <a:ext uri="{FF2B5EF4-FFF2-40B4-BE49-F238E27FC236}">
                <a16:creationId xmlns:a16="http://schemas.microsoft.com/office/drawing/2014/main" id="{F472A95E-3A28-6276-1585-5D6A69194E7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11012" y="2308444"/>
            <a:ext cx="3879169" cy="1619245"/>
          </a:xfrm>
          <a:prstGeom prst="rect">
            <a:avLst/>
          </a:prstGeom>
        </p:spPr>
      </p:pic>
      <p:pic>
        <p:nvPicPr>
          <p:cNvPr id="9" name="그림 8" descr="야외, 하늘, 집, 여행이(가) 표시된 사진&#10;&#10;자동 생성된 설명">
            <a:extLst>
              <a:ext uri="{FF2B5EF4-FFF2-40B4-BE49-F238E27FC236}">
                <a16:creationId xmlns:a16="http://schemas.microsoft.com/office/drawing/2014/main" id="{6466015D-53E1-2E13-93CD-16465C1DCC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0638" y="4150549"/>
            <a:ext cx="3878795" cy="1619245"/>
          </a:xfrm>
          <a:prstGeom prst="rect">
            <a:avLst/>
          </a:prstGeom>
        </p:spPr>
      </p:pic>
    </p:spTree>
    <p:extLst>
      <p:ext uri="{BB962C8B-B14F-4D97-AF65-F5344CB8AC3E}">
        <p14:creationId xmlns:p14="http://schemas.microsoft.com/office/powerpoint/2010/main" val="720162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5EA89BE-9BA0-7C94-3B48-B8997B6D500E}"/>
              </a:ext>
            </a:extLst>
          </p:cNvPr>
          <p:cNvSpPr>
            <a:spLocks noGrp="1"/>
          </p:cNvSpPr>
          <p:nvPr>
            <p:ph type="title"/>
          </p:nvPr>
        </p:nvSpPr>
        <p:spPr>
          <a:xfrm>
            <a:off x="628651" y="5013175"/>
            <a:ext cx="7761110" cy="1296145"/>
          </a:xfrm>
        </p:spPr>
        <p:txBody>
          <a:bodyPr anchor="ctr">
            <a:normAutofit fontScale="90000"/>
          </a:bodyPr>
          <a:lstStyle/>
          <a:p>
            <a:pPr>
              <a:lnSpc>
                <a:spcPct val="90000"/>
              </a:lnSpc>
            </a:pPr>
            <a:r>
              <a:rPr lang="ko-KR" altLang="en-US" sz="1100" dirty="0">
                <a:solidFill>
                  <a:schemeClr val="bg1"/>
                </a:solidFill>
              </a:rPr>
              <a:t>오픈도어 현지 사역자에 따르면</a:t>
            </a:r>
            <a:r>
              <a:rPr lang="en-US" altLang="ko-KR" sz="1100" dirty="0">
                <a:solidFill>
                  <a:schemeClr val="bg1"/>
                </a:solidFill>
              </a:rPr>
              <a:t>, </a:t>
            </a:r>
            <a:r>
              <a:rPr lang="ko-KR" altLang="en-US" sz="1100" dirty="0" err="1">
                <a:solidFill>
                  <a:schemeClr val="bg1"/>
                </a:solidFill>
              </a:rPr>
              <a:t>오로미아</a:t>
            </a:r>
            <a:r>
              <a:rPr lang="ko-KR" altLang="en-US" sz="1100" dirty="0">
                <a:solidFill>
                  <a:schemeClr val="bg1"/>
                </a:solidFill>
              </a:rPr>
              <a:t> 지역의 주요 무장 반군 단체는 </a:t>
            </a:r>
            <a:r>
              <a:rPr lang="en-US" altLang="ko-KR" sz="1100" dirty="0">
                <a:solidFill>
                  <a:schemeClr val="bg1"/>
                </a:solidFill>
              </a:rPr>
              <a:t>OLA(</a:t>
            </a:r>
            <a:r>
              <a:rPr lang="en-US" altLang="ko-KR" sz="1100" b="0" i="0" dirty="0">
                <a:solidFill>
                  <a:schemeClr val="bg1"/>
                </a:solidFill>
                <a:effectLst/>
              </a:rPr>
              <a:t>Oromia Liberation Army, </a:t>
            </a:r>
            <a:r>
              <a:rPr lang="ko-KR" altLang="en-US" sz="1100" dirty="0" err="1">
                <a:solidFill>
                  <a:schemeClr val="bg1"/>
                </a:solidFill>
              </a:rPr>
              <a:t>오로미아</a:t>
            </a:r>
            <a:r>
              <a:rPr lang="ko-KR" altLang="en-US" sz="1100" dirty="0">
                <a:solidFill>
                  <a:schemeClr val="bg1"/>
                </a:solidFill>
              </a:rPr>
              <a:t> 해방군</a:t>
            </a:r>
            <a:r>
              <a:rPr lang="en-US" altLang="ko-KR" sz="1100" dirty="0">
                <a:solidFill>
                  <a:schemeClr val="bg1"/>
                </a:solidFill>
              </a:rPr>
              <a:t>)</a:t>
            </a:r>
            <a:r>
              <a:rPr lang="ko-KR" altLang="en-US" sz="1100" dirty="0">
                <a:solidFill>
                  <a:schemeClr val="bg1"/>
                </a:solidFill>
              </a:rPr>
              <a:t>입니다</a:t>
            </a:r>
            <a:r>
              <a:rPr lang="en-US" altLang="ko-KR" sz="1100" dirty="0">
                <a:solidFill>
                  <a:schemeClr val="bg1"/>
                </a:solidFill>
              </a:rPr>
              <a:t>. </a:t>
            </a:r>
            <a:r>
              <a:rPr lang="ko-KR" altLang="en-US" sz="1100" dirty="0">
                <a:solidFill>
                  <a:schemeClr val="bg1"/>
                </a:solidFill>
              </a:rPr>
              <a:t>이 무장 단체는 </a:t>
            </a:r>
            <a:r>
              <a:rPr lang="ko-KR" altLang="en-US" sz="1100" dirty="0" err="1">
                <a:solidFill>
                  <a:schemeClr val="bg1"/>
                </a:solidFill>
              </a:rPr>
              <a:t>오로미아의</a:t>
            </a:r>
            <a:r>
              <a:rPr lang="ko-KR" altLang="en-US" sz="1100" dirty="0">
                <a:solidFill>
                  <a:schemeClr val="bg1"/>
                </a:solidFill>
              </a:rPr>
              <a:t> 일부 지역에서 매우 강력합니다</a:t>
            </a:r>
            <a:r>
              <a:rPr lang="en-US" altLang="ko-KR" sz="1100" dirty="0">
                <a:solidFill>
                  <a:schemeClr val="bg1"/>
                </a:solidFill>
              </a:rPr>
              <a:t>. </a:t>
            </a:r>
            <a:r>
              <a:rPr lang="ko-KR" altLang="en-US" sz="1100" dirty="0">
                <a:solidFill>
                  <a:schemeClr val="bg1"/>
                </a:solidFill>
              </a:rPr>
              <a:t>이러한 무법 지역에서 기독교인은 눈에 가시와 같은 존재입니다</a:t>
            </a:r>
            <a:r>
              <a:rPr lang="en-US" altLang="ko-KR" sz="1100" dirty="0">
                <a:solidFill>
                  <a:schemeClr val="bg1"/>
                </a:solidFill>
              </a:rPr>
              <a:t>. </a:t>
            </a:r>
            <a:r>
              <a:rPr lang="ko-KR" altLang="en-US" sz="1100" dirty="0">
                <a:solidFill>
                  <a:schemeClr val="bg1"/>
                </a:solidFill>
              </a:rPr>
              <a:t>그렇기 때문에 교회에 대한 공격이 일어나는 것입니다</a:t>
            </a:r>
            <a:r>
              <a:rPr lang="en-US" altLang="ko-KR" sz="1100" dirty="0">
                <a:solidFill>
                  <a:schemeClr val="bg1"/>
                </a:solidFill>
              </a:rPr>
              <a:t>. </a:t>
            </a:r>
            <a:r>
              <a:rPr lang="ko-KR" altLang="en-US" sz="1100" dirty="0">
                <a:solidFill>
                  <a:schemeClr val="bg1"/>
                </a:solidFill>
              </a:rPr>
              <a:t>교회가 정부 편을 들기 때문이 아니라 기독교인들이 그들의 토속 신앙을 따르지 않기  때문입니다</a:t>
            </a:r>
            <a:r>
              <a:rPr lang="en-US" altLang="ko-KR" sz="1100" dirty="0">
                <a:solidFill>
                  <a:schemeClr val="bg1"/>
                </a:solidFill>
              </a:rPr>
              <a:t>.</a:t>
            </a:r>
          </a:p>
          <a:p>
            <a:pPr marL="0" indent="0">
              <a:lnSpc>
                <a:spcPct val="90000"/>
              </a:lnSpc>
              <a:buNone/>
            </a:pPr>
            <a:endParaRPr lang="en-US" altLang="ko-KR" sz="1100" dirty="0">
              <a:solidFill>
                <a:schemeClr val="bg1"/>
              </a:solidFill>
            </a:endParaRPr>
          </a:p>
          <a:p>
            <a:pPr marL="228600" indent="-228600">
              <a:lnSpc>
                <a:spcPct val="90000"/>
              </a:lnSpc>
              <a:buFont typeface="+mj-lt"/>
              <a:buAutoNum type="arabicPeriod"/>
            </a:pPr>
            <a:endParaRPr lang="en-US" altLang="ko-KR" sz="1100" dirty="0">
              <a:solidFill>
                <a:schemeClr val="bg1"/>
              </a:solidFill>
            </a:endParaRPr>
          </a:p>
          <a:p>
            <a:pPr marL="228600" indent="-228600">
              <a:lnSpc>
                <a:spcPct val="90000"/>
              </a:lnSpc>
              <a:buFont typeface="+mj-lt"/>
              <a:buAutoNum type="arabicPeriod"/>
            </a:pPr>
            <a:r>
              <a:rPr lang="ko-KR" altLang="en-US" sz="1100" dirty="0">
                <a:solidFill>
                  <a:schemeClr val="bg1"/>
                </a:solidFill>
              </a:rPr>
              <a:t>에티오피아에 자비를 베풀어 주시고</a:t>
            </a:r>
            <a:r>
              <a:rPr lang="en-US" altLang="ko-KR" sz="1100" dirty="0">
                <a:solidFill>
                  <a:schemeClr val="bg1"/>
                </a:solidFill>
              </a:rPr>
              <a:t>, </a:t>
            </a:r>
            <a:r>
              <a:rPr lang="ko-KR" altLang="en-US" sz="1100" dirty="0">
                <a:solidFill>
                  <a:schemeClr val="bg1"/>
                </a:solidFill>
              </a:rPr>
              <a:t>유가족과 사랑하는 사람들을 위로해 주시고</a:t>
            </a:r>
            <a:r>
              <a:rPr lang="en-US" altLang="ko-KR" sz="1100" dirty="0">
                <a:solidFill>
                  <a:schemeClr val="bg1"/>
                </a:solidFill>
              </a:rPr>
              <a:t>, </a:t>
            </a:r>
            <a:r>
              <a:rPr lang="ko-KR" altLang="en-US" sz="1100" dirty="0">
                <a:solidFill>
                  <a:schemeClr val="bg1"/>
                </a:solidFill>
              </a:rPr>
              <a:t>해당 지역의 교회와 신자들에게 힘과 인내를 주시도록 기도로 함께해 주세요</a:t>
            </a:r>
            <a:r>
              <a:rPr lang="en-US" altLang="ko-KR" sz="1100" dirty="0">
                <a:solidFill>
                  <a:schemeClr val="bg1"/>
                </a:solidFill>
              </a:rPr>
              <a:t>.</a:t>
            </a:r>
          </a:p>
          <a:p>
            <a:pPr marL="228600" indent="-228600">
              <a:lnSpc>
                <a:spcPct val="90000"/>
              </a:lnSpc>
              <a:buFont typeface="+mj-lt"/>
              <a:buAutoNum type="arabicPeriod"/>
            </a:pPr>
            <a:r>
              <a:rPr lang="ko-KR" altLang="en-US" sz="1100" dirty="0">
                <a:solidFill>
                  <a:schemeClr val="bg1"/>
                </a:solidFill>
              </a:rPr>
              <a:t>에티오피아에서 불법으로 인해 기독교인들이 표적이 되고 있는 지역에 하나님께서 개입해 주시도록 기도해주세요</a:t>
            </a:r>
            <a:r>
              <a:rPr lang="en-US" altLang="ko-KR" sz="1100" dirty="0">
                <a:solidFill>
                  <a:schemeClr val="bg1"/>
                </a:solidFill>
              </a:rPr>
              <a:t>. </a:t>
            </a:r>
            <a:r>
              <a:rPr lang="ko-KR" altLang="en-US" sz="1100" dirty="0">
                <a:solidFill>
                  <a:schemeClr val="bg1"/>
                </a:solidFill>
              </a:rPr>
              <a:t>반군의 활동은 에티오피아의 많은 지역을 불안정하게 만들고</a:t>
            </a:r>
            <a:r>
              <a:rPr lang="en-US" altLang="ko-KR" sz="1100" dirty="0">
                <a:solidFill>
                  <a:schemeClr val="bg1"/>
                </a:solidFill>
              </a:rPr>
              <a:t>, </a:t>
            </a:r>
            <a:r>
              <a:rPr lang="ko-KR" altLang="en-US" sz="1100" dirty="0">
                <a:solidFill>
                  <a:schemeClr val="bg1"/>
                </a:solidFill>
              </a:rPr>
              <a:t>기독교인들은 종종 그 지역에서 원치 않는 소수자가 됩니다</a:t>
            </a:r>
            <a:r>
              <a:rPr lang="en-US" altLang="ko-KR" sz="1100" dirty="0">
                <a:solidFill>
                  <a:schemeClr val="bg1"/>
                </a:solidFill>
              </a:rPr>
              <a:t>.</a:t>
            </a:r>
          </a:p>
          <a:p>
            <a:pPr marL="228600" indent="-228600">
              <a:lnSpc>
                <a:spcPct val="90000"/>
              </a:lnSpc>
              <a:buFont typeface="+mj-lt"/>
              <a:buAutoNum type="arabicPeriod"/>
            </a:pPr>
            <a:r>
              <a:rPr lang="ko-KR" altLang="en-US" sz="1100" dirty="0" err="1">
                <a:solidFill>
                  <a:schemeClr val="bg1"/>
                </a:solidFill>
              </a:rPr>
              <a:t>오로미아</a:t>
            </a:r>
            <a:r>
              <a:rPr lang="ko-KR" altLang="en-US" sz="1100" dirty="0">
                <a:solidFill>
                  <a:schemeClr val="bg1"/>
                </a:solidFill>
              </a:rPr>
              <a:t> 교회가 회복되고 교회에 대한 끊임없는 압력을 견뎌낼 수 있도록 기도해주세요</a:t>
            </a:r>
            <a:r>
              <a:rPr lang="en-US" altLang="ko-KR" sz="1100" dirty="0">
                <a:solidFill>
                  <a:schemeClr val="bg1"/>
                </a:solidFill>
              </a:rPr>
              <a:t>.</a:t>
            </a:r>
            <a:endParaRPr lang="ko-KR" altLang="en-US" sz="1100" dirty="0">
              <a:solidFill>
                <a:schemeClr val="bg1"/>
              </a:solidFill>
            </a:endParaRPr>
          </a:p>
          <a:p>
            <a:pPr>
              <a:lnSpc>
                <a:spcPct val="90000"/>
              </a:lnSpc>
            </a:pPr>
            <a:endParaRPr lang="en-US" altLang="ko-KR" sz="1100" dirty="0">
              <a:solidFill>
                <a:schemeClr val="bg1"/>
              </a:solidFill>
            </a:endParaRPr>
          </a:p>
          <a:p>
            <a:pPr>
              <a:lnSpc>
                <a:spcPct val="90000"/>
              </a:lnSpc>
            </a:pPr>
            <a:endParaRPr lang="ko-KR" altLang="en-US" sz="1100" dirty="0">
              <a:solidFill>
                <a:schemeClr val="bg1"/>
              </a:solidFill>
            </a:endParaRPr>
          </a:p>
        </p:txBody>
      </p:sp>
      <p:pic>
        <p:nvPicPr>
          <p:cNvPr id="6" name="그림 5">
            <a:extLst>
              <a:ext uri="{FF2B5EF4-FFF2-40B4-BE49-F238E27FC236}">
                <a16:creationId xmlns:a16="http://schemas.microsoft.com/office/drawing/2014/main" id="{4022311B-7EE3-7948-0287-F62262A19ED0}"/>
              </a:ext>
            </a:extLst>
          </p:cNvPr>
          <p:cNvPicPr>
            <a:picLocks noChangeAspect="1"/>
          </p:cNvPicPr>
          <p:nvPr/>
        </p:nvPicPr>
        <p:blipFill>
          <a:blip r:embed="rId2" cstate="print">
            <a:extLst>
              <a:ext uri="{28A0092B-C50C-407E-A947-70E740481C1C}">
                <a14:useLocalDpi xmlns:a14="http://schemas.microsoft.com/office/drawing/2010/main" val="0"/>
              </a:ext>
            </a:extLst>
          </a:blip>
          <a:stretch/>
        </p:blipFill>
        <p:spPr>
          <a:xfrm>
            <a:off x="816769" y="816698"/>
            <a:ext cx="7510463" cy="2929080"/>
          </a:xfrm>
          <a:prstGeom prst="rect">
            <a:avLst/>
          </a:prstGeom>
          <a:noFill/>
        </p:spPr>
      </p:pic>
    </p:spTree>
    <p:extLst>
      <p:ext uri="{BB962C8B-B14F-4D97-AF65-F5344CB8AC3E}">
        <p14:creationId xmlns:p14="http://schemas.microsoft.com/office/powerpoint/2010/main" val="1596878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야외, 하늘, 파노라마, 산이(가) 표시된 사진&#10;&#10;자동 생성된 설명">
            <a:extLst>
              <a:ext uri="{FF2B5EF4-FFF2-40B4-BE49-F238E27FC236}">
                <a16:creationId xmlns:a16="http://schemas.microsoft.com/office/drawing/2014/main" id="{AFD1DC82-BA11-0854-EFDD-EBAA8C41C6FF}"/>
              </a:ext>
            </a:extLst>
          </p:cNvPr>
          <p:cNvPicPr>
            <a:picLocks noChangeAspect="1"/>
          </p:cNvPicPr>
          <p:nvPr/>
        </p:nvPicPr>
        <p:blipFill>
          <a:blip r:embed="rId2"/>
          <a:stretch>
            <a:fillRect/>
          </a:stretch>
        </p:blipFill>
        <p:spPr>
          <a:xfrm>
            <a:off x="0" y="4148772"/>
            <a:ext cx="9144000" cy="1851607"/>
          </a:xfrm>
          <a:prstGeom prst="rect">
            <a:avLst/>
          </a:prstGeom>
        </p:spPr>
      </p:pic>
      <p:sp>
        <p:nvSpPr>
          <p:cNvPr id="2" name="제목 1">
            <a:extLst>
              <a:ext uri="{FF2B5EF4-FFF2-40B4-BE49-F238E27FC236}">
                <a16:creationId xmlns:a16="http://schemas.microsoft.com/office/drawing/2014/main" id="{BFC25790-2B29-8436-6082-929661AA6792}"/>
              </a:ext>
            </a:extLst>
          </p:cNvPr>
          <p:cNvSpPr>
            <a:spLocks noGrp="1"/>
          </p:cNvSpPr>
          <p:nvPr>
            <p:ph type="title"/>
          </p:nvPr>
        </p:nvSpPr>
        <p:spPr>
          <a:xfrm>
            <a:off x="653451" y="1199297"/>
            <a:ext cx="7427214" cy="344606"/>
          </a:xfrm>
        </p:spPr>
        <p:txBody>
          <a:bodyPr>
            <a:normAutofit fontScale="90000"/>
          </a:bodyPr>
          <a:lstStyle/>
          <a:p>
            <a:r>
              <a:rPr lang="ko-KR" altLang="en-US" sz="1800" dirty="0"/>
              <a:t>박해현장</a:t>
            </a:r>
            <a:r>
              <a:rPr lang="en-US" altLang="ko-KR" sz="1800" dirty="0"/>
              <a:t>: #</a:t>
            </a:r>
            <a:r>
              <a:rPr lang="ko-KR" altLang="en-US" sz="1800" dirty="0"/>
              <a:t>북한의 기독교 박해 중단과 지하교회 성도들을 위해 기도합니다</a:t>
            </a:r>
            <a:r>
              <a:rPr lang="en-US" altLang="ko-KR" sz="1800" dirty="0"/>
              <a:t>.</a:t>
            </a:r>
            <a:endParaRPr lang="ko-KR" altLang="en-US" sz="1800" dirty="0"/>
          </a:p>
        </p:txBody>
      </p:sp>
      <p:sp>
        <p:nvSpPr>
          <p:cNvPr id="3" name="바닥글 개체 틀 2">
            <a:extLst>
              <a:ext uri="{FF2B5EF4-FFF2-40B4-BE49-F238E27FC236}">
                <a16:creationId xmlns:a16="http://schemas.microsoft.com/office/drawing/2014/main" id="{63DB7C60-F82A-6A0C-86D1-6520759D8E26}"/>
              </a:ext>
            </a:extLst>
          </p:cNvPr>
          <p:cNvSpPr>
            <a:spLocks noGrp="1"/>
          </p:cNvSpPr>
          <p:nvPr>
            <p:ph type="ftr" sz="quarter" idx="11"/>
          </p:nvPr>
        </p:nvSpPr>
        <p:spPr/>
        <p:txBody>
          <a:bodyPr/>
          <a:lstStyle/>
          <a:p>
            <a:pPr rtl="0"/>
            <a:r>
              <a:rPr lang="ko-KR" altLang="en-US" noProof="0" dirty="0"/>
              <a:t>박해 받는 </a:t>
            </a:r>
            <a:r>
              <a:rPr lang="ko-KR" altLang="en-US" dirty="0"/>
              <a:t>교회를 위한 기도</a:t>
            </a:r>
            <a:endParaRPr lang="ko-KR" altLang="en-US" noProof="0" dirty="0"/>
          </a:p>
        </p:txBody>
      </p:sp>
      <p:sp>
        <p:nvSpPr>
          <p:cNvPr id="5" name="내용 개체 틀 4">
            <a:extLst>
              <a:ext uri="{FF2B5EF4-FFF2-40B4-BE49-F238E27FC236}">
                <a16:creationId xmlns:a16="http://schemas.microsoft.com/office/drawing/2014/main" id="{49F76678-C152-AEA9-0399-1B8A4BBED694}"/>
              </a:ext>
            </a:extLst>
          </p:cNvPr>
          <p:cNvSpPr>
            <a:spLocks noGrp="1"/>
          </p:cNvSpPr>
          <p:nvPr>
            <p:ph sz="half" idx="2"/>
          </p:nvPr>
        </p:nvSpPr>
        <p:spPr>
          <a:xfrm>
            <a:off x="653451" y="1763024"/>
            <a:ext cx="3774533" cy="2385377"/>
          </a:xfrm>
        </p:spPr>
        <p:txBody>
          <a:bodyPr>
            <a:noAutofit/>
          </a:bodyPr>
          <a:lstStyle/>
          <a:p>
            <a:pPr marL="0" marR="0" indent="0" algn="just" fontAlgn="base" latinLnBrk="0">
              <a:lnSpc>
                <a:spcPct val="135000"/>
              </a:lnSpc>
              <a:spcBef>
                <a:spcPts val="0"/>
              </a:spcBef>
              <a:spcAft>
                <a:spcPts val="0"/>
              </a:spcAft>
              <a:buNone/>
            </a:pPr>
            <a:r>
              <a:rPr lang="ko-KR" altLang="en-US" sz="900" kern="0" spc="0" dirty="0" err="1">
                <a:solidFill>
                  <a:srgbClr val="000000"/>
                </a:solidFill>
                <a:effectLst/>
                <a:latin typeface="+mn-ea"/>
              </a:rPr>
              <a:t>북녁을</a:t>
            </a:r>
            <a:r>
              <a:rPr lang="ko-KR" altLang="en-US" sz="900" kern="0" spc="0" dirty="0">
                <a:solidFill>
                  <a:srgbClr val="000000"/>
                </a:solidFill>
                <a:effectLst/>
                <a:latin typeface="+mn-ea"/>
              </a:rPr>
              <a:t> 향한 라디오 복음사역을 위해 기도합니다</a:t>
            </a:r>
            <a:r>
              <a:rPr lang="en-US" altLang="ko-KR" sz="900" kern="0" spc="0" dirty="0">
                <a:solidFill>
                  <a:srgbClr val="000000"/>
                </a:solidFill>
                <a:effectLst/>
                <a:latin typeface="+mn-ea"/>
              </a:rPr>
              <a:t>. </a:t>
            </a:r>
            <a:r>
              <a:rPr lang="ko-KR" altLang="en-US" sz="900" kern="0" spc="0" dirty="0">
                <a:solidFill>
                  <a:srgbClr val="000000"/>
                </a:solidFill>
                <a:effectLst/>
                <a:latin typeface="+mn-ea"/>
              </a:rPr>
              <a:t>오픈도어선교회는 극동방송</a:t>
            </a:r>
            <a:r>
              <a:rPr lang="en-US" altLang="ko-KR" sz="900" kern="0" spc="0" dirty="0">
                <a:solidFill>
                  <a:srgbClr val="000000"/>
                </a:solidFill>
                <a:effectLst/>
                <a:latin typeface="+mn-ea"/>
              </a:rPr>
              <a:t>, </a:t>
            </a:r>
            <a:r>
              <a:rPr lang="ko-KR" altLang="en-US" sz="900" kern="0" spc="0" dirty="0">
                <a:solidFill>
                  <a:srgbClr val="000000"/>
                </a:solidFill>
                <a:effectLst/>
                <a:latin typeface="+mn-ea"/>
              </a:rPr>
              <a:t>북방선교방송</a:t>
            </a:r>
            <a:r>
              <a:rPr lang="en-US" altLang="ko-KR" sz="900" kern="0" spc="0" dirty="0">
                <a:solidFill>
                  <a:srgbClr val="000000"/>
                </a:solidFill>
                <a:effectLst/>
                <a:latin typeface="+mn-ea"/>
              </a:rPr>
              <a:t>, </a:t>
            </a:r>
            <a:r>
              <a:rPr lang="ko-KR" altLang="en-US" sz="900" kern="0" spc="0" dirty="0">
                <a:solidFill>
                  <a:srgbClr val="000000"/>
                </a:solidFill>
                <a:effectLst/>
                <a:latin typeface="+mn-ea"/>
              </a:rPr>
              <a:t>생명의 강 방송과의 협력을 통해 북한의 성도들을 격려하고 주민들에게 복음을 전하고자 애쓰고 있습니다</a:t>
            </a:r>
            <a:r>
              <a:rPr lang="en-US" altLang="ko-KR" sz="900" kern="0" spc="0" dirty="0">
                <a:solidFill>
                  <a:srgbClr val="000000"/>
                </a:solidFill>
                <a:effectLst/>
                <a:latin typeface="+mn-ea"/>
              </a:rPr>
              <a:t>. </a:t>
            </a:r>
            <a:r>
              <a:rPr lang="ko-KR" altLang="en-US" sz="900" kern="0" spc="0" dirty="0">
                <a:solidFill>
                  <a:srgbClr val="000000"/>
                </a:solidFill>
                <a:effectLst/>
                <a:latin typeface="+mn-ea"/>
              </a:rPr>
              <a:t>코로나</a:t>
            </a:r>
            <a:r>
              <a:rPr lang="en-US" altLang="ko-KR" sz="900" kern="0" spc="0" dirty="0">
                <a:solidFill>
                  <a:srgbClr val="000000"/>
                </a:solidFill>
                <a:effectLst/>
                <a:latin typeface="+mn-ea"/>
              </a:rPr>
              <a:t>19 </a:t>
            </a:r>
            <a:r>
              <a:rPr lang="ko-KR" altLang="en-US" sz="900" kern="0" spc="0" dirty="0">
                <a:solidFill>
                  <a:srgbClr val="000000"/>
                </a:solidFill>
                <a:effectLst/>
                <a:latin typeface="+mn-ea"/>
              </a:rPr>
              <a:t>대유행은 끝났지만 여전히 인적 왕래가 이루어지지 못하는 가운데 라디오 방송사역은 막힌 국경을 넘어 북녘으로 복음을 전파하는 중요한 수단입니다</a:t>
            </a:r>
            <a:r>
              <a:rPr lang="en-US" altLang="ko-KR" sz="900" kern="0" spc="0" dirty="0">
                <a:solidFill>
                  <a:srgbClr val="000000"/>
                </a:solidFill>
                <a:effectLst/>
                <a:latin typeface="+mn-ea"/>
              </a:rPr>
              <a:t>. </a:t>
            </a:r>
            <a:r>
              <a:rPr lang="ko-KR" altLang="en-US" sz="900" kern="0" spc="0" dirty="0">
                <a:solidFill>
                  <a:srgbClr val="000000"/>
                </a:solidFill>
                <a:effectLst/>
                <a:latin typeface="+mn-ea"/>
              </a:rPr>
              <a:t>방송 사역자들이 하나님께서 주시는 힘과 지혜로 이 사명을 잘 감당할 수 있도록 기도합시다</a:t>
            </a:r>
            <a:r>
              <a:rPr lang="en-US" altLang="ko-KR" sz="900" kern="0" spc="0" dirty="0">
                <a:solidFill>
                  <a:srgbClr val="000000"/>
                </a:solidFill>
                <a:effectLst/>
                <a:latin typeface="+mn-ea"/>
              </a:rPr>
              <a:t>. </a:t>
            </a:r>
            <a:r>
              <a:rPr lang="ko-KR" altLang="en-US" sz="900" kern="0" spc="0" dirty="0">
                <a:solidFill>
                  <a:srgbClr val="000000"/>
                </a:solidFill>
                <a:effectLst/>
                <a:latin typeface="+mn-ea"/>
              </a:rPr>
              <a:t>북녘의 청취자들이 안전하게 방송을 들으실 수 있도록 기도합시다</a:t>
            </a:r>
            <a:r>
              <a:rPr lang="en-US" altLang="ko-KR" sz="900" kern="0" spc="0" dirty="0">
                <a:solidFill>
                  <a:srgbClr val="000000"/>
                </a:solidFill>
                <a:effectLst/>
                <a:latin typeface="+mn-ea"/>
              </a:rPr>
              <a:t>. </a:t>
            </a:r>
            <a:r>
              <a:rPr lang="ko-KR" altLang="en-US" sz="900" kern="0" spc="0" dirty="0">
                <a:solidFill>
                  <a:srgbClr val="000000"/>
                </a:solidFill>
                <a:effectLst/>
                <a:latin typeface="+mn-ea"/>
              </a:rPr>
              <a:t>기상악화나 북한의 방해전파 등으로 인한 음질 저하 및 청취 장애가 발생하지 않도록</a:t>
            </a:r>
            <a:r>
              <a:rPr lang="en-US" altLang="ko-KR" sz="900" kern="0" spc="0" dirty="0">
                <a:solidFill>
                  <a:srgbClr val="000000"/>
                </a:solidFill>
                <a:effectLst/>
                <a:latin typeface="+mn-ea"/>
              </a:rPr>
              <a:t>, </a:t>
            </a:r>
            <a:r>
              <a:rPr lang="ko-KR" altLang="en-US" sz="900" kern="0" spc="0" dirty="0">
                <a:solidFill>
                  <a:srgbClr val="000000"/>
                </a:solidFill>
                <a:effectLst/>
                <a:latin typeface="+mn-ea"/>
              </a:rPr>
              <a:t>특히 북녘의 주민과 성도들이 강화되고 있는 비사회주의</a:t>
            </a:r>
            <a:r>
              <a:rPr lang="en-US" altLang="ko-KR" sz="900" kern="0" spc="0" dirty="0">
                <a:solidFill>
                  <a:srgbClr val="000000"/>
                </a:solidFill>
                <a:effectLst/>
                <a:latin typeface="+mn-ea"/>
              </a:rPr>
              <a:t>.</a:t>
            </a:r>
            <a:r>
              <a:rPr lang="ko-KR" altLang="en-US" sz="900" kern="0" spc="0" dirty="0">
                <a:solidFill>
                  <a:srgbClr val="000000"/>
                </a:solidFill>
                <a:effectLst/>
                <a:latin typeface="+mn-ea"/>
              </a:rPr>
              <a:t>반사회주의 단속 열풍을 잘 피해서 안전하게 방송을 들으실 수 있도록 기도합시다</a:t>
            </a:r>
            <a:r>
              <a:rPr lang="en-US" altLang="ko-KR" sz="900" kern="0" spc="0" dirty="0">
                <a:solidFill>
                  <a:srgbClr val="000000"/>
                </a:solidFill>
                <a:effectLst/>
                <a:latin typeface="+mn-ea"/>
              </a:rPr>
              <a:t>. </a:t>
            </a:r>
          </a:p>
        </p:txBody>
      </p:sp>
      <p:sp>
        <p:nvSpPr>
          <p:cNvPr id="7" name="내용 개체 틀 6">
            <a:extLst>
              <a:ext uri="{FF2B5EF4-FFF2-40B4-BE49-F238E27FC236}">
                <a16:creationId xmlns:a16="http://schemas.microsoft.com/office/drawing/2014/main" id="{06F6BE45-C94B-3A17-E91A-65E43C28884D}"/>
              </a:ext>
            </a:extLst>
          </p:cNvPr>
          <p:cNvSpPr>
            <a:spLocks noGrp="1"/>
          </p:cNvSpPr>
          <p:nvPr>
            <p:ph sz="quarter" idx="4"/>
          </p:nvPr>
        </p:nvSpPr>
        <p:spPr>
          <a:xfrm>
            <a:off x="4832948" y="1763023"/>
            <a:ext cx="3571337" cy="2385377"/>
          </a:xfrm>
        </p:spPr>
        <p:txBody>
          <a:bodyPr>
            <a:normAutofit fontScale="25000" lnSpcReduction="20000"/>
          </a:bodyPr>
          <a:lstStyle/>
          <a:p>
            <a:pPr marL="0" indent="0" algn="just">
              <a:lnSpc>
                <a:spcPct val="120000"/>
              </a:lnSpc>
              <a:buNone/>
            </a:pPr>
            <a:r>
              <a:rPr lang="ko-KR" altLang="en-US" sz="3600" dirty="0">
                <a:solidFill>
                  <a:schemeClr val="accent2">
                    <a:lumMod val="75000"/>
                  </a:schemeClr>
                </a:solidFill>
                <a:latin typeface="+mn-ea"/>
              </a:rPr>
              <a:t>하나님</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김정욱</a:t>
            </a:r>
            <a:r>
              <a:rPr lang="en-US" altLang="ko-KR" sz="3600" dirty="0">
                <a:solidFill>
                  <a:schemeClr val="accent2">
                    <a:lumMod val="75000"/>
                  </a:schemeClr>
                </a:solidFill>
                <a:latin typeface="+mn-ea"/>
              </a:rPr>
              <a:t>(2013), </a:t>
            </a:r>
            <a:r>
              <a:rPr lang="ko-KR" altLang="en-US" sz="3600" dirty="0" err="1">
                <a:solidFill>
                  <a:schemeClr val="accent2">
                    <a:lumMod val="75000"/>
                  </a:schemeClr>
                </a:solidFill>
                <a:latin typeface="+mn-ea"/>
              </a:rPr>
              <a:t>김국기</a:t>
            </a:r>
            <a:r>
              <a:rPr lang="en-US" altLang="ko-KR" sz="3600" dirty="0">
                <a:solidFill>
                  <a:schemeClr val="accent2">
                    <a:lumMod val="75000"/>
                  </a:schemeClr>
                </a:solidFill>
                <a:latin typeface="+mn-ea"/>
              </a:rPr>
              <a:t>(2014), </a:t>
            </a:r>
            <a:r>
              <a:rPr lang="ko-KR" altLang="en-US" sz="3600" dirty="0" err="1">
                <a:solidFill>
                  <a:schemeClr val="accent2">
                    <a:lumMod val="75000"/>
                  </a:schemeClr>
                </a:solidFill>
                <a:latin typeface="+mn-ea"/>
              </a:rPr>
              <a:t>최춘길</a:t>
            </a:r>
            <a:r>
              <a:rPr lang="en-US" altLang="ko-KR" sz="3600" dirty="0">
                <a:solidFill>
                  <a:schemeClr val="accent2">
                    <a:lumMod val="75000"/>
                  </a:schemeClr>
                </a:solidFill>
                <a:latin typeface="+mn-ea"/>
              </a:rPr>
              <a:t>(2014)</a:t>
            </a:r>
            <a:r>
              <a:rPr lang="ko-KR" altLang="en-US" sz="3600" dirty="0">
                <a:solidFill>
                  <a:schemeClr val="accent2">
                    <a:lumMod val="75000"/>
                  </a:schemeClr>
                </a:solidFill>
                <a:latin typeface="+mn-ea"/>
              </a:rPr>
              <a:t>선교사와 </a:t>
            </a:r>
            <a:r>
              <a:rPr lang="ko-KR" altLang="en-US" sz="3600" dirty="0" err="1">
                <a:solidFill>
                  <a:schemeClr val="accent2">
                    <a:lumMod val="75000"/>
                  </a:schemeClr>
                </a:solidFill>
                <a:latin typeface="+mn-ea"/>
              </a:rPr>
              <a:t>탈북민</a:t>
            </a:r>
            <a:r>
              <a:rPr lang="ko-KR" altLang="en-US" sz="3600" dirty="0">
                <a:solidFill>
                  <a:schemeClr val="accent2">
                    <a:lumMod val="75000"/>
                  </a:schemeClr>
                </a:solidFill>
                <a:latin typeface="+mn-ea"/>
              </a:rPr>
              <a:t> 출신 김원호</a:t>
            </a:r>
            <a:r>
              <a:rPr lang="en-US" altLang="ko-KR" sz="3600" dirty="0">
                <a:solidFill>
                  <a:schemeClr val="accent2">
                    <a:lumMod val="75000"/>
                  </a:schemeClr>
                </a:solidFill>
                <a:latin typeface="+mn-ea"/>
              </a:rPr>
              <a:t>(2016), </a:t>
            </a:r>
            <a:r>
              <a:rPr lang="ko-KR" altLang="en-US" sz="3600" dirty="0" err="1">
                <a:solidFill>
                  <a:schemeClr val="accent2">
                    <a:lumMod val="75000"/>
                  </a:schemeClr>
                </a:solidFill>
                <a:latin typeface="+mn-ea"/>
              </a:rPr>
              <a:t>함진우</a:t>
            </a:r>
            <a:r>
              <a:rPr lang="en-US" altLang="ko-KR" sz="3600" dirty="0">
                <a:solidFill>
                  <a:schemeClr val="accent2">
                    <a:lumMod val="75000"/>
                  </a:schemeClr>
                </a:solidFill>
                <a:latin typeface="+mn-ea"/>
              </a:rPr>
              <a:t>(2016), </a:t>
            </a:r>
            <a:r>
              <a:rPr lang="ko-KR" altLang="en-US" sz="3600" dirty="0">
                <a:solidFill>
                  <a:schemeClr val="accent2">
                    <a:lumMod val="75000"/>
                  </a:schemeClr>
                </a:solidFill>
                <a:latin typeface="+mn-ea"/>
              </a:rPr>
              <a:t>고현철</a:t>
            </a:r>
            <a:r>
              <a:rPr lang="en-US" altLang="ko-KR" sz="3600" dirty="0">
                <a:solidFill>
                  <a:schemeClr val="accent2">
                    <a:lumMod val="75000"/>
                  </a:schemeClr>
                </a:solidFill>
                <a:latin typeface="+mn-ea"/>
              </a:rPr>
              <a:t>(2016)</a:t>
            </a:r>
            <a:r>
              <a:rPr lang="ko-KR" altLang="en-US" sz="3600" dirty="0">
                <a:solidFill>
                  <a:schemeClr val="accent2">
                    <a:lumMod val="75000"/>
                  </a:schemeClr>
                </a:solidFill>
                <a:latin typeface="+mn-ea"/>
              </a:rPr>
              <a:t>씨</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그리고 조선족 사역자들은 여전히 북한에 억류되어 있습니다</a:t>
            </a:r>
            <a:r>
              <a:rPr lang="en-US" altLang="ko-KR" sz="3600" dirty="0">
                <a:solidFill>
                  <a:schemeClr val="accent2">
                    <a:lumMod val="75000"/>
                  </a:schemeClr>
                </a:solidFill>
                <a:latin typeface="+mn-ea"/>
              </a:rPr>
              <a:t>. </a:t>
            </a:r>
          </a:p>
          <a:p>
            <a:pPr marL="0" indent="0" algn="just">
              <a:lnSpc>
                <a:spcPct val="120000"/>
              </a:lnSpc>
              <a:buNone/>
            </a:pPr>
            <a:r>
              <a:rPr lang="ko-KR" altLang="en-US" sz="3600" dirty="0">
                <a:solidFill>
                  <a:schemeClr val="accent2">
                    <a:lumMod val="75000"/>
                  </a:schemeClr>
                </a:solidFill>
                <a:latin typeface="+mn-ea"/>
              </a:rPr>
              <a:t>북한의 지하교회에서 예배를 드리다가 체포된 성도들을 주께서 보호해 주시고</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당의 탄압과 형벌의 두려움도 끊을 수 없는 주의 사랑이 북한에 널리 전파되게 </a:t>
            </a:r>
            <a:r>
              <a:rPr lang="ko-KR" altLang="en-US" sz="3600" dirty="0" err="1">
                <a:solidFill>
                  <a:schemeClr val="accent2">
                    <a:lumMod val="75000"/>
                  </a:schemeClr>
                </a:solidFill>
                <a:latin typeface="+mn-ea"/>
              </a:rPr>
              <a:t>하옵소서</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혹독한 감시 속에서도 신앙의 뿌리를 잃지 않고</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그 자손에게도 고난의 길을 권하며 하나님의 법도를 기억하고 행하는 지하교인을 통해 이 땅의 소망을 보게 됩니다</a:t>
            </a:r>
            <a:r>
              <a:rPr lang="en-US" altLang="ko-KR" sz="3600" dirty="0">
                <a:solidFill>
                  <a:schemeClr val="accent2">
                    <a:lumMod val="75000"/>
                  </a:schemeClr>
                </a:solidFill>
                <a:latin typeface="+mn-ea"/>
              </a:rPr>
              <a:t>. </a:t>
            </a:r>
            <a:endParaRPr lang="ko-KR" altLang="en-US" sz="3600" dirty="0">
              <a:solidFill>
                <a:schemeClr val="accent2">
                  <a:lumMod val="75000"/>
                </a:schemeClr>
              </a:solidFill>
              <a:latin typeface="+mn-ea"/>
            </a:endParaRPr>
          </a:p>
          <a:p>
            <a:pPr marL="0" indent="0" algn="just" fontAlgn="base">
              <a:lnSpc>
                <a:spcPct val="120000"/>
              </a:lnSpc>
              <a:buNone/>
            </a:pPr>
            <a:r>
              <a:rPr lang="ko-KR" altLang="en-US" sz="3600" dirty="0">
                <a:solidFill>
                  <a:schemeClr val="accent2">
                    <a:lumMod val="75000"/>
                  </a:schemeClr>
                </a:solidFill>
                <a:latin typeface="+mn-ea"/>
              </a:rPr>
              <a:t>​서로를 감시하고 고발하며 신뢰가 사라진 사회 속에서 인간성을 상실해 가는 북한 주민을 불쌍히 </a:t>
            </a:r>
            <a:r>
              <a:rPr lang="ko-KR" altLang="en-US" sz="3600" dirty="0" err="1">
                <a:solidFill>
                  <a:schemeClr val="accent2">
                    <a:lumMod val="75000"/>
                  </a:schemeClr>
                </a:solidFill>
                <a:latin typeface="+mn-ea"/>
              </a:rPr>
              <a:t>여기사</a:t>
            </a:r>
            <a:r>
              <a:rPr lang="ko-KR" altLang="en-US" sz="3600" dirty="0">
                <a:solidFill>
                  <a:schemeClr val="accent2">
                    <a:lumMod val="75000"/>
                  </a:schemeClr>
                </a:solidFill>
                <a:latin typeface="+mn-ea"/>
              </a:rPr>
              <a:t> 주의 은혜로 복음을 들려주시고</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원래의 존귀한 생명을 회복케 하소서</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지금도 숨죽여 예배하는 성도들의 기도에 이 땅의 우상 숭배와 독재 정권이 속히 무너져</a:t>
            </a:r>
            <a:r>
              <a:rPr lang="en-US" altLang="ko-KR" sz="3600" dirty="0">
                <a:solidFill>
                  <a:schemeClr val="accent2">
                    <a:lumMod val="75000"/>
                  </a:schemeClr>
                </a:solidFill>
                <a:latin typeface="+mn-ea"/>
              </a:rPr>
              <a:t>, </a:t>
            </a:r>
            <a:r>
              <a:rPr lang="ko-KR" altLang="en-US" sz="3600" dirty="0">
                <a:solidFill>
                  <a:schemeClr val="accent2">
                    <a:lumMod val="75000"/>
                  </a:schemeClr>
                </a:solidFill>
                <a:latin typeface="+mn-ea"/>
              </a:rPr>
              <a:t>자유롭게 주님을 찬양하며 북한과 열방에 복음을 전하는 그날이 오게 </a:t>
            </a:r>
            <a:r>
              <a:rPr lang="ko-KR" altLang="en-US" sz="3600" dirty="0" err="1">
                <a:solidFill>
                  <a:schemeClr val="accent2">
                    <a:lumMod val="75000"/>
                  </a:schemeClr>
                </a:solidFill>
                <a:latin typeface="+mn-ea"/>
              </a:rPr>
              <a:t>하옵소서</a:t>
            </a:r>
            <a:r>
              <a:rPr lang="en-US" altLang="ko-KR" sz="3600" dirty="0">
                <a:solidFill>
                  <a:schemeClr val="accent2">
                    <a:lumMod val="75000"/>
                  </a:schemeClr>
                </a:solidFill>
                <a:latin typeface="+mn-ea"/>
              </a:rPr>
              <a:t>.</a:t>
            </a:r>
          </a:p>
          <a:p>
            <a:pPr algn="just" fontAlgn="base">
              <a:lnSpc>
                <a:spcPct val="120000"/>
              </a:lnSpc>
            </a:pPr>
            <a:endParaRPr lang="ko-KR" altLang="en-US" sz="100" dirty="0">
              <a:solidFill>
                <a:srgbClr val="000000"/>
              </a:solidFill>
            </a:endParaRPr>
          </a:p>
        </p:txBody>
      </p:sp>
      <p:sp>
        <p:nvSpPr>
          <p:cNvPr id="8" name="날짜 개체 틀 7">
            <a:extLst>
              <a:ext uri="{FF2B5EF4-FFF2-40B4-BE49-F238E27FC236}">
                <a16:creationId xmlns:a16="http://schemas.microsoft.com/office/drawing/2014/main" id="{E98BD617-2263-883D-7F30-577BE6FAB698}"/>
              </a:ext>
            </a:extLst>
          </p:cNvPr>
          <p:cNvSpPr>
            <a:spLocks noGrp="1"/>
          </p:cNvSpPr>
          <p:nvPr>
            <p:ph type="dt" sz="half" idx="10"/>
          </p:nvPr>
        </p:nvSpPr>
        <p:spPr>
          <a:xfrm>
            <a:off x="653450" y="6217920"/>
            <a:ext cx="1719417" cy="640080"/>
          </a:xfrm>
        </p:spPr>
        <p:txBody>
          <a:bodyPr/>
          <a:lstStyle/>
          <a:p>
            <a:pPr rtl="0"/>
            <a:r>
              <a:rPr lang="ko-KR" altLang="ko-KR" dirty="0"/>
              <a:t>20</a:t>
            </a:r>
            <a:r>
              <a:rPr lang="en-US" altLang="ko-KR" dirty="0"/>
              <a:t>23-12-19</a:t>
            </a:r>
            <a:endParaRPr lang="ko-KR" altLang="ko-KR" dirty="0"/>
          </a:p>
        </p:txBody>
      </p:sp>
      <p:sp>
        <p:nvSpPr>
          <p:cNvPr id="9" name="슬라이드 번호 개체 틀 8">
            <a:extLst>
              <a:ext uri="{FF2B5EF4-FFF2-40B4-BE49-F238E27FC236}">
                <a16:creationId xmlns:a16="http://schemas.microsoft.com/office/drawing/2014/main" id="{8F50F093-1C7C-4148-7391-6DA217FBAB11}"/>
              </a:ext>
            </a:extLst>
          </p:cNvPr>
          <p:cNvSpPr>
            <a:spLocks noGrp="1"/>
          </p:cNvSpPr>
          <p:nvPr>
            <p:ph type="sldNum" sz="quarter" idx="12"/>
          </p:nvPr>
        </p:nvSpPr>
        <p:spPr/>
        <p:txBody>
          <a:bodyPr/>
          <a:lstStyle/>
          <a:p>
            <a:pPr rtl="0"/>
            <a:fld id="{4C8B8A27-DF03-4546-BA93-21C967D57E5C}" type="slidenum">
              <a:rPr lang="en-US" altLang="ko-KR" noProof="0" smtClean="0"/>
              <a:t>27</a:t>
            </a:fld>
            <a:endParaRPr lang="ko-KR" altLang="en-US" noProof="0"/>
          </a:p>
        </p:txBody>
      </p:sp>
    </p:spTree>
    <p:extLst>
      <p:ext uri="{BB962C8B-B14F-4D97-AF65-F5344CB8AC3E}">
        <p14:creationId xmlns:p14="http://schemas.microsoft.com/office/powerpoint/2010/main" val="256845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584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525149" y="1600845"/>
            <a:ext cx="2541959" cy="394964"/>
          </a:xfrm>
        </p:spPr>
        <p:txBody>
          <a:bodyPr rtlCol="0">
            <a:normAutofit/>
          </a:bodyPr>
          <a:lstStyle/>
          <a:p>
            <a:pPr rtl="0"/>
            <a:r>
              <a:rPr lang="ko-KR" altLang="en-US" sz="1000" dirty="0">
                <a:solidFill>
                  <a:schemeClr val="tx1"/>
                </a:solidFill>
              </a:rPr>
              <a:t>오픈도어 사역자들을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525150" y="2002201"/>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p>
          <a:p>
            <a:pPr marL="0" indent="0" algn="just">
              <a:buNone/>
            </a:pPr>
            <a:r>
              <a:rPr lang="ko-KR" altLang="en-US" sz="900" dirty="0" err="1"/>
              <a:t>황자경</a:t>
            </a:r>
            <a:r>
              <a:rPr lang="en-US" altLang="ko-KR" sz="900" dirty="0"/>
              <a:t>, </a:t>
            </a:r>
            <a:r>
              <a:rPr lang="ko-KR" altLang="en-US" sz="900" dirty="0"/>
              <a:t>문민환</a:t>
            </a:r>
            <a:r>
              <a:rPr lang="en-US" altLang="ko-KR" sz="900" dirty="0"/>
              <a:t>, </a:t>
            </a:r>
            <a:r>
              <a:rPr lang="ko-KR" altLang="en-US" sz="900" dirty="0"/>
              <a:t>김하영</a:t>
            </a:r>
            <a:r>
              <a:rPr lang="en-US" altLang="ko-KR" sz="900" dirty="0"/>
              <a:t>, </a:t>
            </a:r>
            <a:r>
              <a:rPr lang="ko-KR" altLang="en-US" sz="900" dirty="0"/>
              <a:t>박인영</a:t>
            </a:r>
            <a:r>
              <a:rPr lang="en-US" altLang="ko-KR" sz="900" dirty="0"/>
              <a:t>, </a:t>
            </a:r>
            <a:r>
              <a:rPr lang="ko-KR" altLang="en-US" sz="900" dirty="0" err="1"/>
              <a:t>민태홍</a:t>
            </a:r>
            <a:r>
              <a:rPr lang="ko-KR" altLang="en-US" sz="900" dirty="0"/>
              <a:t> 간사를 축복하시고</a:t>
            </a:r>
            <a:r>
              <a:rPr lang="en-US" altLang="ko-KR" sz="900" dirty="0"/>
              <a:t>, </a:t>
            </a:r>
            <a:r>
              <a:rPr lang="ko-KR" altLang="en-US" sz="900" dirty="0"/>
              <a:t>오픈도어의 소명을 따라 헌신하도록</a:t>
            </a:r>
            <a:endParaRPr lang="en-US" altLang="ko-KR" sz="900" dirty="0"/>
          </a:p>
          <a:p>
            <a:pPr marL="0" indent="0" algn="just">
              <a:buNone/>
            </a:pPr>
            <a:r>
              <a:rPr lang="ko-KR" altLang="en-US" sz="900" dirty="0"/>
              <a:t>예수의 제자의 길을 끝까지 걸어가게 </a:t>
            </a:r>
            <a:r>
              <a:rPr lang="ko-KR" altLang="en-US" sz="900" dirty="0" err="1"/>
              <a:t>하옵소서</a:t>
            </a:r>
            <a:r>
              <a:rPr lang="en-US" altLang="ko-KR" sz="9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3321410" y="1600845"/>
            <a:ext cx="2541959" cy="394964"/>
          </a:xfrm>
        </p:spPr>
        <p:txBody>
          <a:bodyPr rtlCol="0">
            <a:noAutofit/>
          </a:bodyPr>
          <a:lstStyle/>
          <a:p>
            <a:pPr rtl="0"/>
            <a:r>
              <a:rPr lang="en-US" altLang="ko-KR" sz="1000" dirty="0">
                <a:solidFill>
                  <a:schemeClr val="tx1"/>
                </a:solidFill>
              </a:rPr>
              <a:t>WWL 2024(1</a:t>
            </a:r>
            <a:r>
              <a:rPr lang="ko-KR" altLang="en-US" sz="1000" dirty="0">
                <a:solidFill>
                  <a:schemeClr val="tx1"/>
                </a:solidFill>
              </a:rPr>
              <a:t>월 </a:t>
            </a:r>
            <a:r>
              <a:rPr lang="en-US" altLang="ko-KR" sz="1000" dirty="0">
                <a:solidFill>
                  <a:schemeClr val="tx1"/>
                </a:solidFill>
              </a:rPr>
              <a:t>17</a:t>
            </a:r>
            <a:r>
              <a:rPr lang="ko-KR" altLang="en-US" sz="1000" dirty="0">
                <a:solidFill>
                  <a:schemeClr val="tx1"/>
                </a:solidFill>
              </a:rPr>
              <a:t>일</a:t>
            </a:r>
            <a:r>
              <a:rPr lang="en-US" altLang="ko-KR" sz="1000" dirty="0">
                <a:solidFill>
                  <a:schemeClr val="tx1"/>
                </a:solidFill>
              </a:rPr>
              <a:t>)</a:t>
            </a:r>
            <a:r>
              <a:rPr lang="ko-KR" altLang="en-US" sz="1000" dirty="0">
                <a:solidFill>
                  <a:schemeClr val="tx1"/>
                </a:solidFill>
              </a:rPr>
              <a:t>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3263527" y="2002201"/>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세계박해지수인</a:t>
            </a:r>
            <a:r>
              <a:rPr lang="ko-KR" altLang="en-US" sz="900" dirty="0">
                <a:latin typeface="roboto" panose="02000000000000000000" pitchFamily="2" charset="0"/>
              </a:rPr>
              <a:t>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발표를 앞두고 잘 준비할 수 있도록 담당자에게 지혜를 주시기를 기도합니다</a:t>
            </a:r>
            <a:r>
              <a:rPr lang="en-US" altLang="ko-KR" sz="900" dirty="0">
                <a:latin typeface="roboto" panose="02000000000000000000" pitchFamily="2" charset="0"/>
              </a:rPr>
              <a:t>. </a:t>
            </a:r>
            <a:r>
              <a:rPr lang="ko-KR" altLang="en-US" sz="900" dirty="0">
                <a:latin typeface="roboto" panose="02000000000000000000" pitchFamily="2" charset="0"/>
              </a:rPr>
              <a:t>전세계 박해 현장을 향한 조사와 연구가 잘 정리되게 하시고</a:t>
            </a:r>
            <a:r>
              <a:rPr lang="en-US" altLang="ko-KR" sz="900" dirty="0">
                <a:latin typeface="roboto" panose="02000000000000000000" pitchFamily="2" charset="0"/>
              </a:rPr>
              <a:t>,  </a:t>
            </a:r>
            <a:r>
              <a:rPr lang="ko-KR" altLang="en-US" sz="900" dirty="0">
                <a:latin typeface="roboto" panose="02000000000000000000" pitchFamily="2" charset="0"/>
              </a:rPr>
              <a:t>박해 받는 교회의 믿음의 승리가 자유세계 교회들에게 큰 도전이 되게 </a:t>
            </a:r>
            <a:r>
              <a:rPr lang="ko-KR" altLang="en-US" sz="900" dirty="0" err="1">
                <a:latin typeface="roboto" panose="02000000000000000000" pitchFamily="2" charset="0"/>
              </a:rPr>
              <a:t>하옵소서</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각종 매체를 통해 한국교회와 성도들에게 가장 효율적으로 전달할 수 있는 방법을 예비하여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5950165"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5950166" y="2002201"/>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8-9</a:t>
            </a:r>
            <a:r>
              <a:rPr lang="ko-KR" altLang="en-US" sz="900" dirty="0"/>
              <a:t>일 진행됩니다</a:t>
            </a:r>
            <a:r>
              <a:rPr lang="en-US" altLang="ko-KR" sz="900" dirty="0"/>
              <a:t>. </a:t>
            </a:r>
            <a:r>
              <a:rPr lang="ko-KR" altLang="en-US" sz="900" dirty="0"/>
              <a:t>화란에서 </a:t>
            </a:r>
            <a:r>
              <a:rPr lang="en-US" altLang="ko-KR" sz="900" dirty="0"/>
              <a:t>30</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584004" y="5805486"/>
            <a:ext cx="1407728" cy="287810"/>
          </a:xfrm>
        </p:spPr>
        <p:txBody>
          <a:bodyPr rtlCol="0"/>
          <a:lstStyle/>
          <a:p>
            <a:pPr rtl="0"/>
            <a:r>
              <a:rPr lang="ko-KR" altLang="ko-KR" dirty="0"/>
              <a:t>20</a:t>
            </a:r>
            <a:r>
              <a:rPr lang="en-US" altLang="ko-KR" dirty="0"/>
              <a:t>23-12-19</a:t>
            </a:r>
            <a:endParaRPr lang="ko-KR" altLang="ko-KR" dirty="0"/>
          </a:p>
        </p:txBody>
      </p:sp>
      <p:pic>
        <p:nvPicPr>
          <p:cNvPr id="4" name="그림 3" descr="텍스트, 사람, 젊은, 조그만이(가) 표시된 사진&#10;&#10;자동 생성된 설명">
            <a:hlinkClick r:id="rId3"/>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0" y="3840525"/>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4381756" y="3840525"/>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312760" y="3840524"/>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6DF1F15-46F5-4A2B-AF38-34F3B8027144}"/>
              </a:ext>
            </a:extLst>
          </p:cNvPr>
          <p:cNvSpPr>
            <a:spLocks noGrp="1"/>
          </p:cNvSpPr>
          <p:nvPr>
            <p:ph type="title"/>
          </p:nvPr>
        </p:nvSpPr>
        <p:spPr>
          <a:xfrm>
            <a:off x="317172" y="1371600"/>
            <a:ext cx="3921295" cy="928160"/>
          </a:xfrm>
        </p:spPr>
        <p:txBody>
          <a:bodyPr rtlCol="0">
            <a:normAutofit/>
          </a:bodyPr>
          <a:lstStyle/>
          <a:p>
            <a:pPr rtl="0"/>
            <a:r>
              <a:rPr lang="ko-KR" altLang="en-US" sz="1800" dirty="0">
                <a:solidFill>
                  <a:srgbClr val="333333"/>
                </a:solidFill>
                <a:latin typeface="휴먼매직체" panose="02030504000101010101" pitchFamily="18" charset="-127"/>
                <a:ea typeface="휴먼매직체" panose="02030504000101010101" pitchFamily="18" charset="-127"/>
              </a:rPr>
              <a:t>내가 그리스도를 본받는 자 된 것같이 너희는 나를 본받는 자가 되라</a:t>
            </a:r>
            <a:r>
              <a:rPr lang="en-US" altLang="ko-KR" sz="1800" dirty="0">
                <a:solidFill>
                  <a:srgbClr val="333333"/>
                </a:solidFill>
                <a:latin typeface="휴먼매직체" panose="02030504000101010101" pitchFamily="18" charset="-127"/>
                <a:ea typeface="휴먼매직체" panose="02030504000101010101" pitchFamily="18" charset="-127"/>
              </a:rPr>
              <a:t>.(</a:t>
            </a:r>
            <a:r>
              <a:rPr lang="ko-KR" altLang="en-US" sz="1800" dirty="0">
                <a:solidFill>
                  <a:srgbClr val="333333"/>
                </a:solidFill>
                <a:latin typeface="휴먼매직체" panose="02030504000101010101" pitchFamily="18" charset="-127"/>
                <a:ea typeface="휴먼매직체" panose="02030504000101010101" pitchFamily="18" charset="-127"/>
              </a:rPr>
              <a:t>고전</a:t>
            </a:r>
            <a:r>
              <a:rPr lang="en-US" altLang="ko-KR" sz="1800" dirty="0">
                <a:solidFill>
                  <a:srgbClr val="333333"/>
                </a:solidFill>
                <a:latin typeface="휴먼매직체" panose="02030504000101010101" pitchFamily="18" charset="-127"/>
                <a:ea typeface="휴먼매직체" panose="02030504000101010101" pitchFamily="18" charset="-127"/>
              </a:rPr>
              <a:t>11:1)</a:t>
            </a:r>
            <a:endParaRPr lang="ko-KR" altLang="en-US" sz="1800" dirty="0">
              <a:latin typeface="휴먼매직체" panose="02030504000101010101" pitchFamily="18" charset="-127"/>
              <a:ea typeface="휴먼매직체" panose="02030504000101010101" pitchFamily="18" charset="-127"/>
            </a:endParaRPr>
          </a:p>
        </p:txBody>
      </p:sp>
      <p:sp>
        <p:nvSpPr>
          <p:cNvPr id="3" name="내용 개체 틀 2">
            <a:extLst>
              <a:ext uri="{FF2B5EF4-FFF2-40B4-BE49-F238E27FC236}">
                <a16:creationId xmlns:a16="http://schemas.microsoft.com/office/drawing/2014/main" id="{360A4C54-B3B2-4B02-A340-C72E57FEE5FE}"/>
              </a:ext>
            </a:extLst>
          </p:cNvPr>
          <p:cNvSpPr>
            <a:spLocks noGrp="1"/>
          </p:cNvSpPr>
          <p:nvPr>
            <p:ph idx="1"/>
          </p:nvPr>
        </p:nvSpPr>
        <p:spPr>
          <a:xfrm>
            <a:off x="315468" y="2675267"/>
            <a:ext cx="3921294" cy="1120961"/>
          </a:xfrm>
        </p:spPr>
        <p:txBody>
          <a:bodyPr rtlCol="0"/>
          <a:lstStyle/>
          <a:p>
            <a:pPr rtl="0"/>
            <a:r>
              <a:rPr lang="en-US" altLang="ko-KR" b="0" i="0" dirty="0">
                <a:solidFill>
                  <a:srgbClr val="000000"/>
                </a:solidFill>
                <a:effectLst/>
                <a:latin typeface="STLiti" panose="02010800040101010101" pitchFamily="2" charset="-122"/>
                <a:ea typeface="STLiti" panose="02010800040101010101" pitchFamily="2" charset="-122"/>
              </a:rPr>
              <a:t>Follow my example, as I follow the example of Christ.(1cor 11:1)</a:t>
            </a:r>
            <a:endParaRPr lang="ko-KR" altLang="en-US" dirty="0">
              <a:latin typeface="STLiti" panose="02010800040101010101" pitchFamily="2" charset="-122"/>
              <a:ea typeface="맑은 고딕" panose="020B0503020000020004" pitchFamily="50" charset="-127"/>
            </a:endParaRPr>
          </a:p>
        </p:txBody>
      </p:sp>
      <p:pic>
        <p:nvPicPr>
          <p:cNvPr id="6" name="그림 개체 틀 5" descr="꽃병, 분홍색 꽃, 그릇">
            <a:extLst>
              <a:ext uri="{FF2B5EF4-FFF2-40B4-BE49-F238E27FC236}">
                <a16:creationId xmlns:a16="http://schemas.microsoft.com/office/drawing/2014/main" id="{2D88F9B6-8295-40BD-BE4A-5724B9E30904}"/>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a:stretch/>
        </p:blipFill>
        <p:spPr>
          <a:xfrm>
            <a:off x="4965192" y="1789938"/>
            <a:ext cx="3271266" cy="3271266"/>
          </a:xfrm>
        </p:spPr>
      </p:pic>
      <p:sp>
        <p:nvSpPr>
          <p:cNvPr id="7" name="날짜 개체 틀 6">
            <a:extLst>
              <a:ext uri="{FF2B5EF4-FFF2-40B4-BE49-F238E27FC236}">
                <a16:creationId xmlns:a16="http://schemas.microsoft.com/office/drawing/2014/main" id="{0E645985-45F9-4BAE-831E-BE78B8D400ED}"/>
              </a:ext>
            </a:extLst>
          </p:cNvPr>
          <p:cNvSpPr>
            <a:spLocks noGrp="1"/>
          </p:cNvSpPr>
          <p:nvPr>
            <p:ph type="dt" sz="half" idx="10"/>
          </p:nvPr>
        </p:nvSpPr>
        <p:spPr>
          <a:xfrm>
            <a:off x="315468" y="5520690"/>
            <a:ext cx="2057400" cy="480060"/>
          </a:xfrm>
        </p:spPr>
        <p:txBody>
          <a:bodyPr rtlCol="0"/>
          <a:lstStyle/>
          <a:p>
            <a:pPr rtl="0"/>
            <a:r>
              <a:rPr lang="ko-KR" altLang="ko-KR" dirty="0"/>
              <a:t>20</a:t>
            </a:r>
            <a:r>
              <a:rPr lang="en-US" altLang="ko-KR" dirty="0"/>
              <a:t>23-12-19</a:t>
            </a:r>
            <a:endParaRPr lang="ko-KR" altLang="ko-KR" dirty="0"/>
          </a:p>
        </p:txBody>
      </p:sp>
      <p:sp>
        <p:nvSpPr>
          <p:cNvPr id="8" name="바닥글 개체 틀 7">
            <a:extLst>
              <a:ext uri="{FF2B5EF4-FFF2-40B4-BE49-F238E27FC236}">
                <a16:creationId xmlns:a16="http://schemas.microsoft.com/office/drawing/2014/main" id="{506AA6E5-2EF7-4786-9E1A-4FAB76BF12D3}"/>
              </a:ext>
            </a:extLst>
          </p:cNvPr>
          <p:cNvSpPr>
            <a:spLocks noGrp="1"/>
          </p:cNvSpPr>
          <p:nvPr>
            <p:ph type="ftr" sz="quarter" idx="11"/>
          </p:nvPr>
        </p:nvSpPr>
        <p:spPr>
          <a:xfrm>
            <a:off x="2825496" y="5520690"/>
            <a:ext cx="5397246" cy="480060"/>
          </a:xfrm>
        </p:spPr>
        <p:txBody>
          <a:bodyPr rtlCol="0"/>
          <a:lstStyle/>
          <a:p>
            <a:pPr rtl="0"/>
            <a:r>
              <a:rPr lang="ko-KR" dirty="0"/>
              <a:t>샘플 바닥글 텍스트</a:t>
            </a:r>
          </a:p>
        </p:txBody>
      </p:sp>
      <p:sp>
        <p:nvSpPr>
          <p:cNvPr id="9" name="슬라이드 번호 개체 틀 8">
            <a:extLst>
              <a:ext uri="{FF2B5EF4-FFF2-40B4-BE49-F238E27FC236}">
                <a16:creationId xmlns:a16="http://schemas.microsoft.com/office/drawing/2014/main" id="{786D5C7B-55D2-44E5-9F45-7BA7BEDE5D51}"/>
              </a:ext>
            </a:extLst>
          </p:cNvPr>
          <p:cNvSpPr>
            <a:spLocks noGrp="1"/>
          </p:cNvSpPr>
          <p:nvPr>
            <p:ph type="sldNum" sz="quarter" idx="12"/>
          </p:nvPr>
        </p:nvSpPr>
        <p:spPr>
          <a:xfrm>
            <a:off x="8627364" y="857250"/>
            <a:ext cx="514350" cy="514350"/>
          </a:xfrm>
        </p:spPr>
        <p:txBody>
          <a:bodyPr rtlCol="0"/>
          <a:lstStyle/>
          <a:p>
            <a:pPr rtl="0"/>
            <a:fld id="{3A4F6043-7A67-491B-98BC-F933DED7226D}" type="slidenum">
              <a:rPr lang="en-US" altLang="ko-KR" smtClean="0"/>
              <a:pPr rtl="0"/>
              <a:t>29</a:t>
            </a:fld>
            <a:endParaRPr lang="ko-KR" dirty="0"/>
          </a:p>
        </p:txBody>
      </p:sp>
      <p:sp>
        <p:nvSpPr>
          <p:cNvPr id="4" name="TextBox 3">
            <a:extLst>
              <a:ext uri="{FF2B5EF4-FFF2-40B4-BE49-F238E27FC236}">
                <a16:creationId xmlns:a16="http://schemas.microsoft.com/office/drawing/2014/main" id="{BDFE5F63-AF63-4BD6-19F4-0604A193E8B6}"/>
              </a:ext>
            </a:extLst>
          </p:cNvPr>
          <p:cNvSpPr txBox="1"/>
          <p:nvPr/>
        </p:nvSpPr>
        <p:spPr>
          <a:xfrm>
            <a:off x="401128" y="4609741"/>
            <a:ext cx="3835634" cy="715581"/>
          </a:xfrm>
          <a:prstGeom prst="rect">
            <a:avLst/>
          </a:prstGeom>
          <a:noFill/>
        </p:spPr>
        <p:txBody>
          <a:bodyPr wrap="square" rtlCol="0">
            <a:spAutoFit/>
          </a:bodyPr>
          <a:lstStyle/>
          <a:p>
            <a:pPr rtl="0"/>
            <a:r>
              <a:rPr lang="ko-KR" altLang="en-US" sz="1350" dirty="0" err="1">
                <a:latin typeface="휴먼매직체" panose="02030504000101010101" pitchFamily="18" charset="-127"/>
                <a:ea typeface="휴먼매직체" panose="02030504000101010101" pitchFamily="18" charset="-127"/>
              </a:rPr>
              <a:t>김경복선교사</a:t>
            </a:r>
            <a:endParaRPr lang="en-US" altLang="ko-KR" sz="1350" dirty="0">
              <a:latin typeface="휴먼매직체" panose="02030504000101010101" pitchFamily="18" charset="-127"/>
              <a:ea typeface="휴먼매직체" panose="02030504000101010101" pitchFamily="18" charset="-127"/>
            </a:endParaRPr>
          </a:p>
          <a:p>
            <a:pPr rtl="0"/>
            <a:r>
              <a:rPr lang="en-US" altLang="ko-KR" sz="1350" dirty="0">
                <a:latin typeface="휴먼매직체" panose="02030504000101010101" pitchFamily="18" charset="-127"/>
                <a:ea typeface="휴먼매직체" panose="02030504000101010101" pitchFamily="18" charset="-127"/>
                <a:hlinkClick r:id="rId3"/>
              </a:rPr>
              <a:t>odsk@opendoors.or.kr</a:t>
            </a:r>
            <a:endParaRPr lang="en-US" altLang="ko-KR" sz="1350" dirty="0">
              <a:latin typeface="휴먼매직체" panose="02030504000101010101" pitchFamily="18" charset="-127"/>
              <a:ea typeface="휴먼매직체" panose="02030504000101010101" pitchFamily="18" charset="-127"/>
            </a:endParaRPr>
          </a:p>
          <a:p>
            <a:pPr rtl="0"/>
            <a:r>
              <a:rPr lang="ko-KR" altLang="en-US" sz="1350" dirty="0">
                <a:latin typeface="휴먼매직체" panose="02030504000101010101" pitchFamily="18" charset="-127"/>
                <a:ea typeface="휴먼매직체" panose="02030504000101010101" pitchFamily="18" charset="-127"/>
                <a:hlinkClick r:id="rId4"/>
              </a:rPr>
              <a:t>한국오픈도어선교회 카카오채널</a:t>
            </a:r>
            <a:endParaRPr lang="ko-KR" altLang="en-US" sz="1350" dirty="0">
              <a:latin typeface="휴먼매직체" panose="02030504000101010101" pitchFamily="18" charset="-127"/>
              <a:ea typeface="휴먼매직체" panose="02030504000101010101" pitchFamily="18" charset="-127"/>
            </a:endParaRPr>
          </a:p>
        </p:txBody>
      </p:sp>
    </p:spTree>
    <p:extLst>
      <p:ext uri="{BB962C8B-B14F-4D97-AF65-F5344CB8AC3E}">
        <p14:creationId xmlns:p14="http://schemas.microsoft.com/office/powerpoint/2010/main" val="4022100349"/>
      </p:ext>
    </p:extLst>
  </p:cSld>
  <p:clrMapOvr>
    <a:masterClrMapping/>
  </p:clrMapOvr>
</p:sld>
</file>

<file path=ppt/theme/theme1.xml><?xml version="1.0" encoding="utf-8"?>
<a:theme xmlns:a="http://schemas.openxmlformats.org/drawingml/2006/main" name="Terberg_ReflectedCaption_TP10188140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documentManagement>
    <APDescription xmlns="49c1fb53-399a-4d91-bfc2-0a118990ebe4" xsi:nil="true"/>
    <AssetExpire xmlns="49c1fb53-399a-4d91-bfc2-0a118990ebe4">2029-05-12T07:00:00+00:00</AssetExpire>
    <IntlLangReviewDate xmlns="49c1fb53-399a-4d91-bfc2-0a118990ebe4">2010-05-28T00:21:00+00:00</IntlLangReviewDate>
    <TPFriendlyName xmlns="49c1fb53-399a-4d91-bfc2-0a118990ebe4" xsi:nil="true"/>
    <IntlLangReview xmlns="49c1fb53-399a-4d91-bfc2-0a118990ebe4" xsi:nil="true"/>
    <PolicheckWords xmlns="49c1fb53-399a-4d91-bfc2-0a118990ebe4" xsi:nil="true"/>
    <SubmitterId xmlns="49c1fb53-399a-4d91-bfc2-0a118990ebe4" xsi:nil="true"/>
    <AcquiredFrom xmlns="49c1fb53-399a-4d91-bfc2-0a118990ebe4">Community</AcquiredFrom>
    <EditorialStatus xmlns="49c1fb53-399a-4d91-bfc2-0a118990ebe4" xsi:nil="true"/>
    <Markets xmlns="49c1fb53-399a-4d91-bfc2-0a118990ebe4"/>
    <OriginAsset xmlns="49c1fb53-399a-4d91-bfc2-0a118990ebe4" xsi:nil="true"/>
    <AssetStart xmlns="49c1fb53-399a-4d91-bfc2-0a118990ebe4">2010-05-28T00:18:45+00:00</AssetStart>
    <FriendlyTitle xmlns="49c1fb53-399a-4d91-bfc2-0a118990ebe4" xsi:nil="true"/>
    <MarketSpecific xmlns="49c1fb53-399a-4d91-bfc2-0a118990ebe4">false</MarketSpecific>
    <TPNamespace xmlns="49c1fb53-399a-4d91-bfc2-0a118990ebe4" xsi:nil="true"/>
    <PublishStatusLookup xmlns="49c1fb53-399a-4d91-bfc2-0a118990ebe4">
      <Value>326298</Value>
      <Value>431500</Value>
    </PublishStatusLookup>
    <APAuthor xmlns="49c1fb53-399a-4d91-bfc2-0a118990ebe4">
      <UserInfo>
        <DisplayName>REDMOND\v-luannv</DisplayName>
        <AccountId>92</AccountId>
        <AccountType/>
      </UserInfo>
    </APAuthor>
    <TPCommandLine xmlns="49c1fb53-399a-4d91-bfc2-0a118990ebe4" xsi:nil="true"/>
    <IntlLangReviewer xmlns="49c1fb53-399a-4d91-bfc2-0a118990ebe4" xsi:nil="true"/>
    <OpenTemplate xmlns="49c1fb53-399a-4d91-bfc2-0a118990ebe4">true</OpenTemplate>
    <CSXSubmissionDate xmlns="49c1fb53-399a-4d91-bfc2-0a118990ebe4" xsi:nil="true"/>
    <Manager xmlns="49c1fb53-399a-4d91-bfc2-0a118990ebe4" xsi:nil="true"/>
    <NumericId xmlns="49c1fb53-399a-4d91-bfc2-0a118990ebe4" xsi:nil="true"/>
    <ParentAssetId xmlns="49c1fb53-399a-4d91-bfc2-0a118990ebe4" xsi:nil="true"/>
    <OriginalSourceMarket xmlns="49c1fb53-399a-4d91-bfc2-0a118990ebe4">english</OriginalSourceMarket>
    <ApprovalStatus xmlns="49c1fb53-399a-4d91-bfc2-0a118990ebe4">InProgress</ApprovalStatus>
    <TPComponent xmlns="49c1fb53-399a-4d91-bfc2-0a118990ebe4" xsi:nil="true"/>
    <EditorialTags xmlns="49c1fb53-399a-4d91-bfc2-0a118990ebe4" xsi:nil="true"/>
    <TPExecutable xmlns="49c1fb53-399a-4d91-bfc2-0a118990ebe4" xsi:nil="true"/>
    <TPLaunchHelpLink xmlns="49c1fb53-399a-4d91-bfc2-0a118990ebe4" xsi:nil="true"/>
    <SourceTitle xmlns="49c1fb53-399a-4d91-bfc2-0a118990ebe4" xsi:nil="true"/>
    <CSXUpdate xmlns="49c1fb53-399a-4d91-bfc2-0a118990ebe4">false</CSXUpdate>
    <IntlLocPriority xmlns="49c1fb53-399a-4d91-bfc2-0a118990ebe4" xsi:nil="true"/>
    <UAProjectedTotalWords xmlns="49c1fb53-399a-4d91-bfc2-0a118990ebe4" xsi:nil="true"/>
    <AssetType xmlns="49c1fb53-399a-4d91-bfc2-0a118990ebe4" xsi:nil="true"/>
    <MachineTranslated xmlns="49c1fb53-399a-4d91-bfc2-0a118990ebe4">false</MachineTranslated>
    <OutputCachingOn xmlns="49c1fb53-399a-4d91-bfc2-0a118990ebe4">true</OutputCachingOn>
    <TemplateStatus xmlns="49c1fb53-399a-4d91-bfc2-0a118990ebe4" xsi:nil="true"/>
    <IsSearchable xmlns="49c1fb53-399a-4d91-bfc2-0a118990ebe4">true</IsSearchable>
    <ContentItem xmlns="49c1fb53-399a-4d91-bfc2-0a118990ebe4" xsi:nil="true"/>
    <HandoffToMSDN xmlns="49c1fb53-399a-4d91-bfc2-0a118990ebe4">2010-05-28T00:21:00+00:00</HandoffToMSDN>
    <ShowIn xmlns="49c1fb53-399a-4d91-bfc2-0a118990ebe4">Show everywhere</ShowIn>
    <ThumbnailAssetId xmlns="49c1fb53-399a-4d91-bfc2-0a118990ebe4" xsi:nil="true"/>
    <UALocComments xmlns="49c1fb53-399a-4d91-bfc2-0a118990ebe4" xsi:nil="true"/>
    <UALocRecommendation xmlns="49c1fb53-399a-4d91-bfc2-0a118990ebe4">Localize</UALocRecommendation>
    <LastModifiedDateTime xmlns="49c1fb53-399a-4d91-bfc2-0a118990ebe4">2010-05-28T00:21:00+00:00</LastModifiedDateTime>
    <LastPublishResultLookup xmlns="49c1fb53-399a-4d91-bfc2-0a118990ebe4" xsi:nil="true"/>
    <LegacyData xmlns="49c1fb53-399a-4d91-bfc2-0a118990ebe4" xsi:nil="true"/>
    <ClipArtFilename xmlns="49c1fb53-399a-4d91-bfc2-0a118990ebe4" xsi:nil="true"/>
    <TPApplication xmlns="49c1fb53-399a-4d91-bfc2-0a118990ebe4" xsi:nil="true"/>
    <CSXHash xmlns="49c1fb53-399a-4d91-bfc2-0a118990ebe4" xsi:nil="true"/>
    <DirectSourceMarket xmlns="49c1fb53-399a-4d91-bfc2-0a118990ebe4">english</DirectSourceMarket>
    <PrimaryImageGen xmlns="49c1fb53-399a-4d91-bfc2-0a118990ebe4">true</PrimaryImageGen>
    <PlannedPubDate xmlns="49c1fb53-399a-4d91-bfc2-0a118990ebe4">2010-05-28T00:21:00+00:00</PlannedPubDate>
    <CSXSubmissionMarket xmlns="49c1fb53-399a-4d91-bfc2-0a118990ebe4" xsi:nil="true"/>
    <Downloads xmlns="49c1fb53-399a-4d91-bfc2-0a118990ebe4">0</Downloads>
    <ArtSampleDocs xmlns="49c1fb53-399a-4d91-bfc2-0a118990ebe4" xsi:nil="true"/>
    <TrustLevel xmlns="49c1fb53-399a-4d91-bfc2-0a118990ebe4">1 Microsoft Managed Content</TrustLevel>
    <TPLaunchHelpLinkType xmlns="49c1fb53-399a-4d91-bfc2-0a118990ebe4">Template</TPLaunchHelpLinkType>
    <BusinessGroup xmlns="49c1fb53-399a-4d91-bfc2-0a118990ebe4" xsi:nil="true"/>
    <Providers xmlns="49c1fb53-399a-4d91-bfc2-0a118990ebe4" xsi:nil="true"/>
    <TemplateTemplateType xmlns="49c1fb53-399a-4d91-bfc2-0a118990ebe4">PowerPoint Presentation Template</TemplateTemplateType>
    <TimesCloned xmlns="49c1fb53-399a-4d91-bfc2-0a118990ebe4" xsi:nil="true"/>
    <TPAppVersion xmlns="49c1fb53-399a-4d91-bfc2-0a118990ebe4" xsi:nil="true"/>
    <VoteCount xmlns="49c1fb53-399a-4d91-bfc2-0a118990ebe4" xsi:nil="true"/>
    <AverageRating xmlns="49c1fb53-399a-4d91-bfc2-0a118990ebe4" xsi:nil="true"/>
    <Provider xmlns="49c1fb53-399a-4d91-bfc2-0a118990ebe4" xsi:nil="true"/>
    <UACurrentWords xmlns="49c1fb53-399a-4d91-bfc2-0a118990ebe4" xsi:nil="true"/>
    <AssetId xmlns="49c1fb53-399a-4d91-bfc2-0a118990ebe4">TP101881400</AssetId>
    <TPClientViewer xmlns="49c1fb53-399a-4d91-bfc2-0a118990ebe4" xsi:nil="true"/>
    <DSATActionTaken xmlns="49c1fb53-399a-4d91-bfc2-0a118990ebe4">Best Bets</DSATActionTaken>
    <APEditor xmlns="49c1fb53-399a-4d91-bfc2-0a118990ebe4">
      <UserInfo>
        <DisplayName/>
        <AccountId xsi:nil="true"/>
        <AccountType/>
      </UserInfo>
    </APEditor>
    <TPInstallLocation xmlns="49c1fb53-399a-4d91-bfc2-0a118990ebe4" xsi:nil="true"/>
    <OOCacheId xmlns="49c1fb53-399a-4d91-bfc2-0a118990ebe4" xsi:nil="true"/>
    <IsDeleted xmlns="49c1fb53-399a-4d91-bfc2-0a118990ebe4">false</IsDeleted>
    <PublishTargets xmlns="49c1fb53-399a-4d91-bfc2-0a118990ebe4">OfficeOnline</PublishTargets>
    <ApprovalLog xmlns="49c1fb53-399a-4d91-bfc2-0a118990ebe4" xsi:nil="true"/>
    <BugNumber xmlns="49c1fb53-399a-4d91-bfc2-0a118990ebe4" xsi:nil="true"/>
    <CrawlForDependencies xmlns="49c1fb53-399a-4d91-bfc2-0a118990ebe4">false</CrawlForDependencies>
    <LastHandOff xmlns="49c1fb53-399a-4d91-bfc2-0a118990ebe4" xsi:nil="true"/>
    <Milestone xmlns="49c1fb53-399a-4d91-bfc2-0a118990ebe4" xsi:nil="true"/>
    <UANotes xmlns="49c1fb53-399a-4d91-bfc2-0a118990ebe4" xsi:nil="true"/>
    <BlockPublish xmlns="49c1fb53-399a-4d91-bfc2-0a118990ebe4" xsi:nil="true"/>
    <LocRecommendedHandoff xmlns="49c1fb53-399a-4d91-bfc2-0a118990ebe4" xsi:nil="true"/>
    <LocalizationTagsTaxHTField0 xmlns="49c1fb53-399a-4d91-bfc2-0a118990ebe4">
      <Terms xmlns="http://schemas.microsoft.com/office/infopath/2007/PartnerControls"/>
    </LocalizationTagsTaxHTField0>
    <ScenarioTagsTaxHTField0 xmlns="49c1fb53-399a-4d91-bfc2-0a118990ebe4">
      <Terms xmlns="http://schemas.microsoft.com/office/infopath/2007/PartnerControls"/>
    </ScenarioTagsTaxHTField0>
    <LocLastLocAttemptVersionLookup xmlns="49c1fb53-399a-4d91-bfc2-0a118990ebe4">92635</LocLastLocAttemptVersionLookup>
    <LocNewPublishedVersionLookup xmlns="49c1fb53-399a-4d91-bfc2-0a118990ebe4" xsi:nil="true"/>
    <RecommendationsModifier xmlns="49c1fb53-399a-4d91-bfc2-0a118990ebe4" xsi:nil="true"/>
    <LocOverallLocStatusLookup xmlns="49c1fb53-399a-4d91-bfc2-0a118990ebe4" xsi:nil="true"/>
    <LocManualTestRequired xmlns="49c1fb53-399a-4d91-bfc2-0a118990ebe4" xsi:nil="true"/>
    <LocProcessedForHandoffsLookup xmlns="49c1fb53-399a-4d91-bfc2-0a118990ebe4" xsi:nil="true"/>
    <FeatureTagsTaxHTField0 xmlns="49c1fb53-399a-4d91-bfc2-0a118990ebe4">
      <Terms xmlns="http://schemas.microsoft.com/office/infopath/2007/PartnerControls"/>
    </FeatureTagsTaxHTField0>
    <LocOverallPreviewStatusLookup xmlns="49c1fb53-399a-4d91-bfc2-0a118990ebe4" xsi:nil="true"/>
    <InternalTagsTaxHTField0 xmlns="49c1fb53-399a-4d91-bfc2-0a118990ebe4">
      <Terms xmlns="http://schemas.microsoft.com/office/infopath/2007/PartnerControls"/>
    </InternalTagsTaxHTField0>
    <LocComments xmlns="49c1fb53-399a-4d91-bfc2-0a118990ebe4" xsi:nil="true"/>
    <LocProcessedForMarketsLookup xmlns="49c1fb53-399a-4d91-bfc2-0a118990ebe4" xsi:nil="true"/>
    <LocOverallHandbackStatusLookup xmlns="49c1fb53-399a-4d91-bfc2-0a118990ebe4" xsi:nil="true"/>
    <CampaignTagsTaxHTField0 xmlns="49c1fb53-399a-4d91-bfc2-0a118990ebe4">
      <Terms xmlns="http://schemas.microsoft.com/office/infopath/2007/PartnerControls"/>
    </CampaignTagsTaxHTField0>
    <LocOverallPublishStatusLookup xmlns="49c1fb53-399a-4d91-bfc2-0a118990ebe4" xsi:nil="true"/>
    <TaxCatchAll xmlns="49c1fb53-399a-4d91-bfc2-0a118990ebe4"/>
    <LocLastLocAttemptVersionTypeLookup xmlns="49c1fb53-399a-4d91-bfc2-0a118990ebe4" xsi:nil="true"/>
    <LocPublishedDependentAssetsLookup xmlns="49c1fb53-399a-4d91-bfc2-0a118990ebe4" xsi:nil="true"/>
    <LocPublishedLinkedAssetsLookup xmlns="49c1fb53-399a-4d91-bfc2-0a118990ebe4" xsi:nil="true"/>
    <OriginalRelease xmlns="49c1fb53-399a-4d91-bfc2-0a118990ebe4">14</OriginalRelease>
    <LocMarketGroupTiers2 xmlns="49c1fb53-399a-4d91-bfc2-0a118990ebe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70926BE6910EE541A5C8A9203B4061CC0400C52140320FE295488DD4381964E77F84" ma:contentTypeVersion="57" ma:contentTypeDescription="Create a new document." ma:contentTypeScope="" ma:versionID="fb68b574494ff423512a6d157fda585d">
  <xsd:schema xmlns:xsd="http://www.w3.org/2001/XMLSchema" xmlns:xs="http://www.w3.org/2001/XMLSchema" xmlns:p="http://schemas.microsoft.com/office/2006/metadata/properties" xmlns:ns2="49c1fb53-399a-4d91-bfc2-0a118990ebe4" targetNamespace="http://schemas.microsoft.com/office/2006/metadata/properties" ma:root="true" ma:fieldsID="0c909fc9147f5cd72e5e5bce45a50b95" ns2:_="">
    <xsd:import namespace="49c1fb53-399a-4d91-bfc2-0a118990ebe4"/>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c1fb53-399a-4d91-bfc2-0a118990ebe4"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46eace49-6800-49f1-a64f-ebba43398223}"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998FE1E4-65AF-4644-A335-DDF948C303E5}" ma:internalName="CSXSubmissionMarket" ma:readOnly="false" ma:showField="MarketName" ma:web="49c1fb53-399a-4d91-bfc2-0a118990ebe4">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f9e05721-622c-44cb-9266-41f3c0e6162c}"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79DE6945-A8C8-4B02-AD64-E66D49B13DD1}" ma:internalName="InProjectListLookup" ma:readOnly="true" ma:showField="InProjectList"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085c3879-e14f-4ad1-98de-c23ee0a51699}"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79DE6945-A8C8-4B02-AD64-E66D49B13DD1}" ma:internalName="LastCompleteVersionLookup" ma:readOnly="true" ma:showField="LastCompleteVersion"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79DE6945-A8C8-4B02-AD64-E66D49B13DD1}" ma:internalName="LastPreviewErrorLookup" ma:readOnly="true" ma:showField="LastPreviewError"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79DE6945-A8C8-4B02-AD64-E66D49B13DD1}" ma:internalName="LastPreviewResultLookup" ma:readOnly="true" ma:showField="LastPreviewResult"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79DE6945-A8C8-4B02-AD64-E66D49B13DD1}" ma:internalName="LastPreviewAttemptDateLookup" ma:readOnly="true" ma:showField="LastPreviewAttemptDate"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79DE6945-A8C8-4B02-AD64-E66D49B13DD1}" ma:internalName="LastPreviewedByLookup" ma:readOnly="true" ma:showField="LastPreviewedBy"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79DE6945-A8C8-4B02-AD64-E66D49B13DD1}" ma:internalName="LastPreviewTimeLookup" ma:readOnly="true" ma:showField="LastPreviewTime"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79DE6945-A8C8-4B02-AD64-E66D49B13DD1}" ma:internalName="LastPreviewVersionLookup" ma:readOnly="true" ma:showField="LastPreviewVersion"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79DE6945-A8C8-4B02-AD64-E66D49B13DD1}" ma:internalName="LastPublishErrorLookup" ma:readOnly="true" ma:showField="LastPublishError"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79DE6945-A8C8-4B02-AD64-E66D49B13DD1}" ma:internalName="LastPublishResultLookup" ma:readOnly="true" ma:showField="LastPublishResult"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79DE6945-A8C8-4B02-AD64-E66D49B13DD1}" ma:internalName="LastPublishAttemptDateLookup" ma:readOnly="true" ma:showField="LastPublishAttemptDate"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79DE6945-A8C8-4B02-AD64-E66D49B13DD1}" ma:internalName="LastPublishedByLookup" ma:readOnly="true" ma:showField="LastPublishedBy"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79DE6945-A8C8-4B02-AD64-E66D49B13DD1}" ma:internalName="LastPublishTimeLookup" ma:readOnly="true" ma:showField="LastPublishTime"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79DE6945-A8C8-4B02-AD64-E66D49B13DD1}" ma:internalName="LastPublishVersionLookup" ma:readOnly="true" ma:showField="LastPublishVersion"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0F6EFE92-EA97-47A1-8B41-AB7AAC6F2484}" ma:internalName="LocLastLocAttemptVersionLookup" ma:readOnly="false" ma:showField="LastLocAttemptVersion" ma:web="49c1fb53-399a-4d91-bfc2-0a118990ebe4">
      <xsd:simpleType>
        <xsd:restriction base="dms:Lookup"/>
      </xsd:simpleType>
    </xsd:element>
    <xsd:element name="LocLastLocAttemptVersionTypeLookup" ma:index="72" nillable="true" ma:displayName="Loc Last Loc Attempt Version Type" ma:default="" ma:list="{0F6EFE92-EA97-47A1-8B41-AB7AAC6F2484}" ma:internalName="LocLastLocAttemptVersionTypeLookup" ma:readOnly="true" ma:showField="LastLocAttemptVersionType" ma:web="49c1fb53-399a-4d91-bfc2-0a118990ebe4">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0F6EFE92-EA97-47A1-8B41-AB7AAC6F2484}" ma:internalName="LocNewPublishedVersionLookup" ma:readOnly="true" ma:showField="NewPublishedVersion" ma:web="49c1fb53-399a-4d91-bfc2-0a118990ebe4">
      <xsd:simpleType>
        <xsd:restriction base="dms:Lookup"/>
      </xsd:simpleType>
    </xsd:element>
    <xsd:element name="LocOverallHandbackStatusLookup" ma:index="76" nillable="true" ma:displayName="Loc Overall Handback Status" ma:default="" ma:list="{0F6EFE92-EA97-47A1-8B41-AB7AAC6F2484}" ma:internalName="LocOverallHandbackStatusLookup" ma:readOnly="true" ma:showField="OverallHandbackStatus" ma:web="49c1fb53-399a-4d91-bfc2-0a118990ebe4">
      <xsd:simpleType>
        <xsd:restriction base="dms:Lookup"/>
      </xsd:simpleType>
    </xsd:element>
    <xsd:element name="LocOverallLocStatusLookup" ma:index="77" nillable="true" ma:displayName="Loc Overall Localize Status" ma:default="" ma:list="{0F6EFE92-EA97-47A1-8B41-AB7AAC6F2484}" ma:internalName="LocOverallLocStatusLookup" ma:readOnly="true" ma:showField="OverallLocStatus" ma:web="49c1fb53-399a-4d91-bfc2-0a118990ebe4">
      <xsd:simpleType>
        <xsd:restriction base="dms:Lookup"/>
      </xsd:simpleType>
    </xsd:element>
    <xsd:element name="LocOverallPreviewStatusLookup" ma:index="78" nillable="true" ma:displayName="Loc Overall Preview Status" ma:default="" ma:list="{0F6EFE92-EA97-47A1-8B41-AB7AAC6F2484}" ma:internalName="LocOverallPreviewStatusLookup" ma:readOnly="true" ma:showField="OverallPreviewStatus" ma:web="49c1fb53-399a-4d91-bfc2-0a118990ebe4">
      <xsd:simpleType>
        <xsd:restriction base="dms:Lookup"/>
      </xsd:simpleType>
    </xsd:element>
    <xsd:element name="LocOverallPublishStatusLookup" ma:index="79" nillable="true" ma:displayName="Loc Overall Publish Status" ma:default="" ma:list="{0F6EFE92-EA97-47A1-8B41-AB7AAC6F2484}" ma:internalName="LocOverallPublishStatusLookup" ma:readOnly="true" ma:showField="OverallPublishStatus" ma:web="49c1fb53-399a-4d91-bfc2-0a118990ebe4">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0F6EFE92-EA97-47A1-8B41-AB7AAC6F2484}" ma:internalName="LocProcessedForHandoffsLookup" ma:readOnly="true" ma:showField="ProcessedForHandoffs" ma:web="49c1fb53-399a-4d91-bfc2-0a118990ebe4">
      <xsd:simpleType>
        <xsd:restriction base="dms:Lookup"/>
      </xsd:simpleType>
    </xsd:element>
    <xsd:element name="LocProcessedForMarketsLookup" ma:index="82" nillable="true" ma:displayName="Loc Processed For Markets" ma:default="" ma:list="{0F6EFE92-EA97-47A1-8B41-AB7AAC6F2484}" ma:internalName="LocProcessedForMarketsLookup" ma:readOnly="true" ma:showField="ProcessedForMarkets" ma:web="49c1fb53-399a-4d91-bfc2-0a118990ebe4">
      <xsd:simpleType>
        <xsd:restriction base="dms:Lookup"/>
      </xsd:simpleType>
    </xsd:element>
    <xsd:element name="LocPublishedDependentAssetsLookup" ma:index="83" nillable="true" ma:displayName="Loc Published Dependent Assets" ma:default="" ma:list="{0F6EFE92-EA97-47A1-8B41-AB7AAC6F2484}" ma:internalName="LocPublishedDependentAssetsLookup" ma:readOnly="true" ma:showField="PublishedDependentAssets" ma:web="49c1fb53-399a-4d91-bfc2-0a118990ebe4">
      <xsd:simpleType>
        <xsd:restriction base="dms:Lookup"/>
      </xsd:simpleType>
    </xsd:element>
    <xsd:element name="LocPublishedLinkedAssetsLookup" ma:index="84" nillable="true" ma:displayName="Loc Published Linked Assets" ma:default="" ma:list="{0F6EFE92-EA97-47A1-8B41-AB7AAC6F2484}" ma:internalName="LocPublishedLinkedAssetsLookup" ma:readOnly="true" ma:showField="PublishedLinkedAssets" ma:web="49c1fb53-399a-4d91-bfc2-0a118990ebe4">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6e2371ae-b2bd-4992-837f-63963325355f}"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998FE1E4-65AF-4644-A335-DDF948C303E5}" ma:internalName="Markets" ma:readOnly="false" ma:showField="MarketName"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79DE6945-A8C8-4B02-AD64-E66D49B13DD1}" ma:internalName="NumOfRatingsLookup" ma:readOnly="true" ma:showField="NumOfRatings"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79DE6945-A8C8-4B02-AD64-E66D49B13DD1}" ma:internalName="PublishStatusLookup" ma:readOnly="false" ma:showField="PublishStatus"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502d106f-1a72-436f-9056-09977804f364}"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eaa5a869-0ce9-45b3-aa27-3f613c45af54}" ma:internalName="TaxCatchAll" ma:showField="CatchAllData"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eaa5a869-0ce9-45b3-aa27-3f613c45af54}" ma:internalName="TaxCatchAllLabel" ma:readOnly="true" ma:showField="CatchAllDataLabel" ma:web="49c1fb53-399a-4d91-bfc2-0a118990ebe4">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104326-CDF0-433C-9A28-8A3A2FE783D9}">
  <ds:schemaRefs>
    <ds:schemaRef ds:uri="http://schemas.microsoft.com/sharepoint/v3/contenttype/forms"/>
  </ds:schemaRefs>
</ds:datastoreItem>
</file>

<file path=customXml/itemProps2.xml><?xml version="1.0" encoding="utf-8"?>
<ds:datastoreItem xmlns:ds="http://schemas.openxmlformats.org/officeDocument/2006/customXml" ds:itemID="{B3F41C0E-86E8-4FC4-8DFE-D2E1B396236E}">
  <ds:schemaRefs>
    <ds:schemaRef ds:uri="http://schemas.microsoft.com/office/2006/metadata/properties"/>
    <ds:schemaRef ds:uri="49c1fb53-399a-4d91-bfc2-0a118990ebe4"/>
    <ds:schemaRef ds:uri="http://schemas.microsoft.com/office/infopath/2007/PartnerControls"/>
  </ds:schemaRefs>
</ds:datastoreItem>
</file>

<file path=customXml/itemProps3.xml><?xml version="1.0" encoding="utf-8"?>
<ds:datastoreItem xmlns:ds="http://schemas.openxmlformats.org/officeDocument/2006/customXml" ds:itemID="{EAFE75F6-4F8D-4008-9450-BE4C616655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c1fb53-399a-4d91-bfc2-0a118990eb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반사된 캡션이 있는 그림</Template>
  <TotalTime>885</TotalTime>
  <Words>3670</Words>
  <Application>Microsoft Office PowerPoint</Application>
  <PresentationFormat>화면 슬라이드 쇼(4:3)</PresentationFormat>
  <Paragraphs>250</Paragraphs>
  <Slides>29</Slides>
  <Notes>6</Notes>
  <HiddenSlides>0</HiddenSlides>
  <MMClips>0</MMClips>
  <ScaleCrop>false</ScaleCrop>
  <HeadingPairs>
    <vt:vector size="6" baseType="variant">
      <vt:variant>
        <vt:lpstr>사용한 글꼴</vt:lpstr>
      </vt:variant>
      <vt:variant>
        <vt:i4>20</vt:i4>
      </vt:variant>
      <vt:variant>
        <vt:lpstr>테마</vt:lpstr>
      </vt:variant>
      <vt:variant>
        <vt:i4>1</vt:i4>
      </vt:variant>
      <vt:variant>
        <vt:lpstr>슬라이드 제목</vt:lpstr>
      </vt:variant>
      <vt:variant>
        <vt:i4>29</vt:i4>
      </vt:variant>
    </vt:vector>
  </HeadingPairs>
  <TitlesOfParts>
    <vt:vector size="50" baseType="lpstr">
      <vt:lpstr>Futura</vt:lpstr>
      <vt:lpstr>Helvetica Neue Medium</vt:lpstr>
      <vt:lpstr>HY목각파임B</vt:lpstr>
      <vt:lpstr>HY헤드라인M</vt:lpstr>
      <vt:lpstr>STLiti</vt:lpstr>
      <vt:lpstr>system-ui</vt:lpstr>
      <vt:lpstr>Yu Gothic UI Semibold</vt:lpstr>
      <vt:lpstr>Gulim</vt:lpstr>
      <vt:lpstr>나눔고딕 ExtraBold</vt:lpstr>
      <vt:lpstr>나눔고딕코딩</vt:lpstr>
      <vt:lpstr>Malgun Gothic</vt:lpstr>
      <vt:lpstr>Malgun Gothic</vt:lpstr>
      <vt:lpstr>바탕</vt:lpstr>
      <vt:lpstr>휴먼매직체</vt:lpstr>
      <vt:lpstr>Aharoni</vt:lpstr>
      <vt:lpstr>Arial</vt:lpstr>
      <vt:lpstr>Calibri</vt:lpstr>
      <vt:lpstr>roboto</vt:lpstr>
      <vt:lpstr>Segoe UI</vt:lpstr>
      <vt:lpstr>Wingdings 2</vt:lpstr>
      <vt:lpstr>Terberg_ReflectedCaption_TP101881400</vt:lpstr>
      <vt:lpstr>PowerPoint 프레젠테이션</vt:lpstr>
      <vt:lpstr>순서</vt:lpstr>
      <vt:lpstr>OPEN DOORS CORE VALUE/핵심가치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OPEN DOORS  CORE VALUE </vt:lpstr>
      <vt:lpstr>박해 받는 교회를 위한 기도(30')</vt:lpstr>
      <vt:lpstr>Arise Africa Campaign  아프리카여 일어나라 폭력적 박해에 맞서서</vt:lpstr>
      <vt:lpstr>신성모독 혐의로 기소된 로다 자타우,  뜻밖의 보석으로 석방되다 -12월8일(금)</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WWL 박해순위 35위 국가/Egypt</vt:lpstr>
      <vt:lpstr>WWL 박해순위 35위 국가/  Egypt</vt:lpstr>
      <vt:lpstr>#중동: 팔레스타인/이스라엘을 위한 기도- 가자시티 교회 건물에서 기독교인 2명 추가 사망</vt:lpstr>
      <vt:lpstr>#에티오피아: 오로미아 지역 기독교인을 겨냥한 표적 공격, 36명 사망</vt:lpstr>
      <vt:lpstr>오픈도어 현지 사역자에 따르면, 오로미아 지역의 주요 무장 반군 단체는 OLA(Oromia Liberation Army, 오로미아 해방군)입니다. 이 무장 단체는 오로미아의 일부 지역에서 매우 강력합니다. 이러한 무법 지역에서 기독교인은 눈에 가시와 같은 존재입니다. 그렇기 때문에 교회에 대한 공격이 일어나는 것입니다. 교회가 정부 편을 들기 때문이 아니라 기독교인들이 그들의 토속 신앙을 따르지 않기  때문입니다.   에티오피아에 자비를 베풀어 주시고, 유가족과 사랑하는 사람들을 위로해 주시고, 해당 지역의 교회와 신자들에게 힘과 인내를 주시도록 기도로 함께해 주세요. 에티오피아에서 불법으로 인해 기독교인들이 표적이 되고 있는 지역에 하나님께서 개입해 주시도록 기도해주세요. 반군의 활동은 에티오피아의 많은 지역을 불안정하게 만들고, 기독교인들은 종종 그 지역에서 원치 않는 소수자가 됩니다. 오로미아 교회가 회복되고 교회에 대한 끊임없는 압력을 견뎌낼 수 있도록 기도해주세요.  </vt:lpstr>
      <vt:lpstr>박해현장: #북한의 기독교 박해 중단과 지하교회 성도들을 위해 기도합니다.</vt:lpstr>
      <vt:lpstr>박해 받는 교회를 위한 기도가 이 땅에 요원의 불길처럼 뜨겁게 일어나기를 기도합니다.</vt:lpstr>
      <vt:lpstr>내가 그리스도를 본받는 자 된 것같이 너희는 나를 본받는 자가 되라.(고전11:1)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DANIEL KIM</dc:creator>
  <cp:lastModifiedBy>DANIEL KIM</cp:lastModifiedBy>
  <cp:revision>21</cp:revision>
  <dcterms:created xsi:type="dcterms:W3CDTF">2023-11-28T02:34:04Z</dcterms:created>
  <dcterms:modified xsi:type="dcterms:W3CDTF">2023-12-20T03:18:49Z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0x01010070926BE6910EE541A5C8A9203B4061CC0400C52140320FE295488DD4381964E77F84</vt:lpwstr>
  </property>
  <property fmtid="{D5CDD505-2E9C-101B-9397-08002B2CF9AE}" pid="3" name="Scrubbed &amp; tested?">
    <vt:lpwstr>0</vt:lpwstr>
  </property>
  <property fmtid="{D5CDD505-2E9C-101B-9397-08002B2CF9AE}" pid="4" name="Effects types">
    <vt:lpwstr/>
  </property>
  <property fmtid="{D5CDD505-2E9C-101B-9397-08002B2CF9AE}" pid="5" name="Notes0">
    <vt:lpwstr/>
  </property>
  <property fmtid="{D5CDD505-2E9C-101B-9397-08002B2CF9AE}" pid="6" name="Presentation">
    <vt:lpwstr>TEXT_PIC</vt:lpwstr>
  </property>
  <property fmtid="{D5CDD505-2E9C-101B-9397-08002B2CF9AE}" pid="7" name="SlideDescription">
    <vt:lpwstr/>
  </property>
</Properties>
</file>