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media/image34.jpg" ContentType="image/png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256" r:id="rId5"/>
    <p:sldId id="307" r:id="rId6"/>
    <p:sldId id="373" r:id="rId7"/>
    <p:sldId id="404" r:id="rId8"/>
    <p:sldId id="265" r:id="rId9"/>
    <p:sldId id="402" r:id="rId10"/>
    <p:sldId id="403" r:id="rId11"/>
    <p:sldId id="2473" r:id="rId12"/>
    <p:sldId id="405" r:id="rId13"/>
    <p:sldId id="406" r:id="rId14"/>
    <p:sldId id="374" r:id="rId15"/>
    <p:sldId id="2476" r:id="rId16"/>
    <p:sldId id="324" r:id="rId17"/>
    <p:sldId id="2449" r:id="rId18"/>
    <p:sldId id="2452" r:id="rId19"/>
    <p:sldId id="2453" r:id="rId20"/>
    <p:sldId id="2454" r:id="rId21"/>
    <p:sldId id="2456" r:id="rId22"/>
    <p:sldId id="2460" r:id="rId23"/>
    <p:sldId id="2458" r:id="rId24"/>
    <p:sldId id="2459" r:id="rId25"/>
    <p:sldId id="2445" r:id="rId26"/>
    <p:sldId id="2446" r:id="rId27"/>
    <p:sldId id="2477" r:id="rId28"/>
    <p:sldId id="2478" r:id="rId29"/>
    <p:sldId id="2461" r:id="rId30"/>
    <p:sldId id="2480" r:id="rId31"/>
    <p:sldId id="2462" r:id="rId32"/>
    <p:sldId id="2479" r:id="rId33"/>
    <p:sldId id="32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64591" autoAdjust="0"/>
  </p:normalViewPr>
  <p:slideViewPr>
    <p:cSldViewPr>
      <p:cViewPr varScale="1">
        <p:scale>
          <a:sx n="111" d="100"/>
          <a:sy n="111" d="100"/>
        </p:scale>
        <p:origin x="165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78CE3D-2678-48F5-ADE4-4CD7799F0D0B}" type="doc">
      <dgm:prSet loTypeId="urn:microsoft.com/office/officeart/2005/8/layout/matrix3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6C0B11-C39C-40D6-98F9-20E071A198ED}">
      <dgm:prSet custT="1"/>
      <dgm:spPr/>
      <dgm:t>
        <a:bodyPr/>
        <a:lstStyle/>
        <a:p>
          <a:r>
            <a:rPr lang="ko-KR" sz="900" dirty="0">
              <a:solidFill>
                <a:schemeClr val="bg1"/>
              </a:solidFill>
            </a:rPr>
            <a:t>이것은 우리의 사역을 다른 사역과 구분 짓는 핵심요소이다</a:t>
          </a:r>
          <a:r>
            <a:rPr lang="en-US" sz="900" dirty="0">
              <a:solidFill>
                <a:schemeClr val="bg1"/>
              </a:solidFill>
            </a:rPr>
            <a:t>. </a:t>
          </a:r>
        </a:p>
      </dgm:t>
    </dgm:pt>
    <dgm:pt modelId="{CB52C69E-D63C-4DF1-8953-4EC8FD4CE271}" type="parTrans" cxnId="{C5C220ED-ECF2-4243-B87E-5B5AACE19A32}">
      <dgm:prSet/>
      <dgm:spPr/>
      <dgm:t>
        <a:bodyPr/>
        <a:lstStyle/>
        <a:p>
          <a:endParaRPr lang="en-US"/>
        </a:p>
      </dgm:t>
    </dgm:pt>
    <dgm:pt modelId="{200F173D-C694-4B40-941F-EBFD4D6E3B31}" type="sibTrans" cxnId="{C5C220ED-ECF2-4243-B87E-5B5AACE19A32}">
      <dgm:prSet/>
      <dgm:spPr/>
      <dgm:t>
        <a:bodyPr/>
        <a:lstStyle/>
        <a:p>
          <a:endParaRPr lang="en-US"/>
        </a:p>
      </dgm:t>
    </dgm:pt>
    <dgm:pt modelId="{64447D26-0981-4148-97CB-08550D804C8F}">
      <dgm:prSet custT="1"/>
      <dgm:spPr/>
      <dgm:t>
        <a:bodyPr/>
        <a:lstStyle/>
        <a:p>
          <a:r>
            <a:rPr lang="en-US" sz="1200" dirty="0">
              <a:solidFill>
                <a:schemeClr val="bg1"/>
              </a:solidFill>
            </a:rPr>
            <a:t>This is what makes our ministry distinctive!</a:t>
          </a:r>
        </a:p>
      </dgm:t>
    </dgm:pt>
    <dgm:pt modelId="{D71A92B4-B52E-466E-951D-CF0E2DBF7D30}" type="parTrans" cxnId="{7E572C8E-B3A9-4392-AA37-4264A1B0E8C2}">
      <dgm:prSet/>
      <dgm:spPr/>
      <dgm:t>
        <a:bodyPr/>
        <a:lstStyle/>
        <a:p>
          <a:endParaRPr lang="en-US"/>
        </a:p>
      </dgm:t>
    </dgm:pt>
    <dgm:pt modelId="{F24F0614-F507-481A-8E69-DC118237DD30}" type="sibTrans" cxnId="{7E572C8E-B3A9-4392-AA37-4264A1B0E8C2}">
      <dgm:prSet/>
      <dgm:spPr/>
      <dgm:t>
        <a:bodyPr/>
        <a:lstStyle/>
        <a:p>
          <a:endParaRPr lang="en-US"/>
        </a:p>
      </dgm:t>
    </dgm:pt>
    <dgm:pt modelId="{191A05A3-20C6-440B-8AE8-27D540E3A83D}">
      <dgm:prSet custT="1"/>
      <dgm:spPr/>
      <dgm:t>
        <a:bodyPr/>
        <a:lstStyle/>
        <a:p>
          <a:r>
            <a:rPr lang="ko-KR" sz="700" dirty="0">
              <a:solidFill>
                <a:schemeClr val="bg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700" dirty="0">
              <a:solidFill>
                <a:schemeClr val="bg1"/>
              </a:solidFill>
            </a:rPr>
            <a:t>. </a:t>
          </a:r>
        </a:p>
      </dgm:t>
    </dgm:pt>
    <dgm:pt modelId="{40C969A9-A15C-4809-BE50-125ABE5AF855}" type="parTrans" cxnId="{F0A34973-89E6-4D89-BF45-3F23948F2BC8}">
      <dgm:prSet/>
      <dgm:spPr/>
      <dgm:t>
        <a:bodyPr/>
        <a:lstStyle/>
        <a:p>
          <a:endParaRPr lang="en-US"/>
        </a:p>
      </dgm:t>
    </dgm:pt>
    <dgm:pt modelId="{07345B38-E17C-4526-9583-A62C71AE0026}" type="sibTrans" cxnId="{F0A34973-89E6-4D89-BF45-3F23948F2BC8}">
      <dgm:prSet/>
      <dgm:spPr/>
      <dgm:t>
        <a:bodyPr/>
        <a:lstStyle/>
        <a:p>
          <a:endParaRPr lang="en-US"/>
        </a:p>
      </dgm:t>
    </dgm:pt>
    <dgm:pt modelId="{1F58E8BD-5995-40C1-8389-9F6EEDF4B4C7}">
      <dgm:prSet custT="1"/>
      <dgm:spPr/>
      <dgm:t>
        <a:bodyPr/>
        <a:lstStyle/>
        <a:p>
          <a:r>
            <a:rPr lang="en-US" sz="1000" dirty="0">
              <a:solidFill>
                <a:schemeClr val="bg1"/>
              </a:solidFill>
            </a:rPr>
            <a:t>We</a:t>
          </a:r>
          <a:r>
            <a:rPr lang="ko-KR" sz="1000" dirty="0">
              <a:solidFill>
                <a:schemeClr val="bg1"/>
              </a:solidFill>
            </a:rPr>
            <a:t> </a:t>
          </a:r>
          <a:r>
            <a:rPr lang="en-US" sz="1000" dirty="0">
              <a:solidFill>
                <a:schemeClr val="bg1"/>
              </a:solidFill>
            </a:rPr>
            <a:t>serve those who pay the highest price for following Jesus by listening to them and meeting their needs wherever possible.</a:t>
          </a:r>
        </a:p>
      </dgm:t>
    </dgm:pt>
    <dgm:pt modelId="{531D151E-9F9D-48A3-A804-6103463F0D51}" type="parTrans" cxnId="{0EC9DDF7-4493-4046-94C2-BC4C31A6AE85}">
      <dgm:prSet/>
      <dgm:spPr/>
      <dgm:t>
        <a:bodyPr/>
        <a:lstStyle/>
        <a:p>
          <a:endParaRPr lang="en-US"/>
        </a:p>
      </dgm:t>
    </dgm:pt>
    <dgm:pt modelId="{40869A9A-22A0-4326-8EF1-39E135519966}" type="sibTrans" cxnId="{0EC9DDF7-4493-4046-94C2-BC4C31A6AE85}">
      <dgm:prSet/>
      <dgm:spPr/>
      <dgm:t>
        <a:bodyPr/>
        <a:lstStyle/>
        <a:p>
          <a:endParaRPr lang="en-US"/>
        </a:p>
      </dgm:t>
    </dgm:pt>
    <dgm:pt modelId="{5C5181CE-79EC-414C-B8FA-C6556A7D44C9}" type="pres">
      <dgm:prSet presAssocID="{9778CE3D-2678-48F5-ADE4-4CD7799F0D0B}" presName="matrix" presStyleCnt="0">
        <dgm:presLayoutVars>
          <dgm:chMax val="1"/>
          <dgm:dir/>
          <dgm:resizeHandles val="exact"/>
        </dgm:presLayoutVars>
      </dgm:prSet>
      <dgm:spPr/>
    </dgm:pt>
    <dgm:pt modelId="{3B6CAE04-75AF-4A9C-9A9C-153F02412371}" type="pres">
      <dgm:prSet presAssocID="{9778CE3D-2678-48F5-ADE4-4CD7799F0D0B}" presName="diamond" presStyleLbl="bgShp" presStyleIdx="0" presStyleCnt="1"/>
      <dgm:spPr/>
    </dgm:pt>
    <dgm:pt modelId="{65695E51-7287-4303-82F1-9E5E89F98031}" type="pres">
      <dgm:prSet presAssocID="{9778CE3D-2678-48F5-ADE4-4CD7799F0D0B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E605D44-75F4-48C9-859D-D19AC985B650}" type="pres">
      <dgm:prSet presAssocID="{9778CE3D-2678-48F5-ADE4-4CD7799F0D0B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B2A6CDE-329D-4820-BC7E-33F9F52B4372}" type="pres">
      <dgm:prSet presAssocID="{9778CE3D-2678-48F5-ADE4-4CD7799F0D0B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33B2B98-6F95-4473-8DB3-081922C2E9BB}" type="pres">
      <dgm:prSet presAssocID="{9778CE3D-2678-48F5-ADE4-4CD7799F0D0B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087E3F07-871C-4F84-82B4-2BE0EC807EEC}" type="presOf" srcId="{191A05A3-20C6-440B-8AE8-27D540E3A83D}" destId="{1B2A6CDE-329D-4820-BC7E-33F9F52B4372}" srcOrd="0" destOrd="0" presId="urn:microsoft.com/office/officeart/2005/8/layout/matrix3"/>
    <dgm:cxn modelId="{AA93055B-EE98-45AD-AC55-C3780673E784}" type="presOf" srcId="{9778CE3D-2678-48F5-ADE4-4CD7799F0D0B}" destId="{5C5181CE-79EC-414C-B8FA-C6556A7D44C9}" srcOrd="0" destOrd="0" presId="urn:microsoft.com/office/officeart/2005/8/layout/matrix3"/>
    <dgm:cxn modelId="{FF7F2352-DFE0-4CC0-AAAA-F282182652B1}" type="presOf" srcId="{946C0B11-C39C-40D6-98F9-20E071A198ED}" destId="{65695E51-7287-4303-82F1-9E5E89F98031}" srcOrd="0" destOrd="0" presId="urn:microsoft.com/office/officeart/2005/8/layout/matrix3"/>
    <dgm:cxn modelId="{F0A34973-89E6-4D89-BF45-3F23948F2BC8}" srcId="{9778CE3D-2678-48F5-ADE4-4CD7799F0D0B}" destId="{191A05A3-20C6-440B-8AE8-27D540E3A83D}" srcOrd="2" destOrd="0" parTransId="{40C969A9-A15C-4809-BE50-125ABE5AF855}" sibTransId="{07345B38-E17C-4526-9583-A62C71AE0026}"/>
    <dgm:cxn modelId="{7E572C8E-B3A9-4392-AA37-4264A1B0E8C2}" srcId="{9778CE3D-2678-48F5-ADE4-4CD7799F0D0B}" destId="{64447D26-0981-4148-97CB-08550D804C8F}" srcOrd="1" destOrd="0" parTransId="{D71A92B4-B52E-466E-951D-CF0E2DBF7D30}" sibTransId="{F24F0614-F507-481A-8E69-DC118237DD30}"/>
    <dgm:cxn modelId="{484A0C96-DD6D-4B1F-AD4E-91B84BDDB0D9}" type="presOf" srcId="{64447D26-0981-4148-97CB-08550D804C8F}" destId="{1E605D44-75F4-48C9-859D-D19AC985B650}" srcOrd="0" destOrd="0" presId="urn:microsoft.com/office/officeart/2005/8/layout/matrix3"/>
    <dgm:cxn modelId="{70D321AC-4F85-45A7-8E7E-599C676ADE99}" type="presOf" srcId="{1F58E8BD-5995-40C1-8389-9F6EEDF4B4C7}" destId="{133B2B98-6F95-4473-8DB3-081922C2E9BB}" srcOrd="0" destOrd="0" presId="urn:microsoft.com/office/officeart/2005/8/layout/matrix3"/>
    <dgm:cxn modelId="{C5C220ED-ECF2-4243-B87E-5B5AACE19A32}" srcId="{9778CE3D-2678-48F5-ADE4-4CD7799F0D0B}" destId="{946C0B11-C39C-40D6-98F9-20E071A198ED}" srcOrd="0" destOrd="0" parTransId="{CB52C69E-D63C-4DF1-8953-4EC8FD4CE271}" sibTransId="{200F173D-C694-4B40-941F-EBFD4D6E3B31}"/>
    <dgm:cxn modelId="{0EC9DDF7-4493-4046-94C2-BC4C31A6AE85}" srcId="{9778CE3D-2678-48F5-ADE4-4CD7799F0D0B}" destId="{1F58E8BD-5995-40C1-8389-9F6EEDF4B4C7}" srcOrd="3" destOrd="0" parTransId="{531D151E-9F9D-48A3-A804-6103463F0D51}" sibTransId="{40869A9A-22A0-4326-8EF1-39E135519966}"/>
    <dgm:cxn modelId="{4B496469-FDCC-4F79-8C6B-9655923CB98C}" type="presParOf" srcId="{5C5181CE-79EC-414C-B8FA-C6556A7D44C9}" destId="{3B6CAE04-75AF-4A9C-9A9C-153F02412371}" srcOrd="0" destOrd="0" presId="urn:microsoft.com/office/officeart/2005/8/layout/matrix3"/>
    <dgm:cxn modelId="{F37CA051-0E46-49A1-BC9D-DCD9C1627774}" type="presParOf" srcId="{5C5181CE-79EC-414C-B8FA-C6556A7D44C9}" destId="{65695E51-7287-4303-82F1-9E5E89F98031}" srcOrd="1" destOrd="0" presId="urn:microsoft.com/office/officeart/2005/8/layout/matrix3"/>
    <dgm:cxn modelId="{220F69D3-2106-483E-90C2-32E4421FCED4}" type="presParOf" srcId="{5C5181CE-79EC-414C-B8FA-C6556A7D44C9}" destId="{1E605D44-75F4-48C9-859D-D19AC985B650}" srcOrd="2" destOrd="0" presId="urn:microsoft.com/office/officeart/2005/8/layout/matrix3"/>
    <dgm:cxn modelId="{037CA6BB-8666-4CE2-A3F3-B4A579CF1B2F}" type="presParOf" srcId="{5C5181CE-79EC-414C-B8FA-C6556A7D44C9}" destId="{1B2A6CDE-329D-4820-BC7E-33F9F52B4372}" srcOrd="3" destOrd="0" presId="urn:microsoft.com/office/officeart/2005/8/layout/matrix3"/>
    <dgm:cxn modelId="{F3150C1A-28E8-451B-B475-57BA9847CAEB}" type="presParOf" srcId="{5C5181CE-79EC-414C-B8FA-C6556A7D44C9}" destId="{133B2B98-6F95-4473-8DB3-081922C2E9BB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DEE1B5C-BF9E-43F4-937F-B7730E263B63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45AAB17D-2773-4524-9E68-3825B36FFB49}">
      <dgm:prSet/>
      <dgm:spPr/>
      <dgm:t>
        <a:bodyPr/>
        <a:lstStyle/>
        <a:p>
          <a:r>
            <a:rPr lang="ko-KR" dirty="0"/>
            <a:t>기도는 우리에게 산소와 같다</a:t>
          </a:r>
          <a:r>
            <a:rPr lang="en-US" dirty="0"/>
            <a:t>. </a:t>
          </a:r>
        </a:p>
      </dgm:t>
    </dgm:pt>
    <dgm:pt modelId="{FF636F85-7F53-401B-8086-6737F097A977}" type="parTrans" cxnId="{BC0294EA-A5CA-4EFB-B67B-D8AFB99ABDAB}">
      <dgm:prSet/>
      <dgm:spPr/>
      <dgm:t>
        <a:bodyPr/>
        <a:lstStyle/>
        <a:p>
          <a:endParaRPr lang="en-US"/>
        </a:p>
      </dgm:t>
    </dgm:pt>
    <dgm:pt modelId="{CF5824C8-2A3C-47CB-92CB-2354E4923AD5}" type="sibTrans" cxnId="{BC0294EA-A5CA-4EFB-B67B-D8AFB99ABDAB}">
      <dgm:prSet/>
      <dgm:spPr/>
      <dgm:t>
        <a:bodyPr/>
        <a:lstStyle/>
        <a:p>
          <a:endParaRPr lang="en-US"/>
        </a:p>
      </dgm:t>
    </dgm:pt>
    <dgm:pt modelId="{E437C45C-E4F5-4A7F-AFB9-AD2C2B8F05AA}">
      <dgm:prSet/>
      <dgm:spPr/>
      <dgm:t>
        <a:bodyPr/>
        <a:lstStyle/>
        <a:p>
          <a:r>
            <a:rPr lang="en-US"/>
            <a:t>Prayer is our oxygen.</a:t>
          </a:r>
        </a:p>
      </dgm:t>
    </dgm:pt>
    <dgm:pt modelId="{E928446C-5326-4E35-BE25-C0EF88DC1D68}" type="parTrans" cxnId="{B80646EE-F3CC-47DC-B7D5-5BD56F999306}">
      <dgm:prSet/>
      <dgm:spPr/>
      <dgm:t>
        <a:bodyPr/>
        <a:lstStyle/>
        <a:p>
          <a:endParaRPr lang="en-US"/>
        </a:p>
      </dgm:t>
    </dgm:pt>
    <dgm:pt modelId="{1667265F-6BE8-40E7-9B64-3BBC1E752715}" type="sibTrans" cxnId="{B80646EE-F3CC-47DC-B7D5-5BD56F999306}">
      <dgm:prSet/>
      <dgm:spPr/>
      <dgm:t>
        <a:bodyPr/>
        <a:lstStyle/>
        <a:p>
          <a:endParaRPr lang="en-US"/>
        </a:p>
      </dgm:t>
    </dgm:pt>
    <dgm:pt modelId="{B4CB8C0F-EA2B-43F3-936D-94C8D77E2834}">
      <dgm:prSet/>
      <dgm:spPr/>
      <dgm:t>
        <a:bodyPr/>
        <a:lstStyle/>
        <a:p>
          <a:r>
            <a:rPr lang="ko-KR"/>
            <a:t>기도는 하나님과 동행하는 우리의 삶이다</a:t>
          </a:r>
          <a:r>
            <a:rPr lang="en-US"/>
            <a:t>. </a:t>
          </a:r>
        </a:p>
      </dgm:t>
    </dgm:pt>
    <dgm:pt modelId="{78D5677F-3FE1-40E5-9FCA-7370131B4A62}" type="parTrans" cxnId="{D411C0C1-830A-4EAB-8D46-CEC1BF8F03E8}">
      <dgm:prSet/>
      <dgm:spPr/>
      <dgm:t>
        <a:bodyPr/>
        <a:lstStyle/>
        <a:p>
          <a:endParaRPr lang="en-US"/>
        </a:p>
      </dgm:t>
    </dgm:pt>
    <dgm:pt modelId="{82FD4237-282C-48E0-AAF1-5B83AA509629}" type="sibTrans" cxnId="{D411C0C1-830A-4EAB-8D46-CEC1BF8F03E8}">
      <dgm:prSet/>
      <dgm:spPr/>
      <dgm:t>
        <a:bodyPr/>
        <a:lstStyle/>
        <a:p>
          <a:endParaRPr lang="en-US"/>
        </a:p>
      </dgm:t>
    </dgm:pt>
    <dgm:pt modelId="{F1B77B03-59B1-476C-8B3A-2ACA1821E141}">
      <dgm:prSet/>
      <dgm:spPr/>
      <dgm:t>
        <a:bodyPr/>
        <a:lstStyle/>
        <a:p>
          <a:r>
            <a:rPr lang="en-US"/>
            <a:t>Prayer is our life with God.</a:t>
          </a:r>
        </a:p>
      </dgm:t>
    </dgm:pt>
    <dgm:pt modelId="{185858FB-C730-4DE6-8CC2-A9F567F67E75}" type="parTrans" cxnId="{1E7A90EB-37E4-4FE3-A359-61D51E3B22FF}">
      <dgm:prSet/>
      <dgm:spPr/>
      <dgm:t>
        <a:bodyPr/>
        <a:lstStyle/>
        <a:p>
          <a:endParaRPr lang="en-US"/>
        </a:p>
      </dgm:t>
    </dgm:pt>
    <dgm:pt modelId="{F716E37B-10D0-4E43-9844-B6055BC40A6A}" type="sibTrans" cxnId="{1E7A90EB-37E4-4FE3-A359-61D51E3B22FF}">
      <dgm:prSet/>
      <dgm:spPr/>
      <dgm:t>
        <a:bodyPr/>
        <a:lstStyle/>
        <a:p>
          <a:endParaRPr lang="en-US"/>
        </a:p>
      </dgm:t>
    </dgm:pt>
    <dgm:pt modelId="{5C196C57-48F1-4A83-AFE7-C700F271A6F3}" type="pres">
      <dgm:prSet presAssocID="{0DEE1B5C-BF9E-43F4-937F-B7730E263B63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C87C051-AFEA-4604-BE8E-54F761748F59}" type="pres">
      <dgm:prSet presAssocID="{45AAB17D-2773-4524-9E68-3825B36FFB49}" presName="hierRoot1" presStyleCnt="0"/>
      <dgm:spPr/>
    </dgm:pt>
    <dgm:pt modelId="{5CC8C659-AB6B-4B61-B67F-8A7E584F0B35}" type="pres">
      <dgm:prSet presAssocID="{45AAB17D-2773-4524-9E68-3825B36FFB49}" presName="composite" presStyleCnt="0"/>
      <dgm:spPr/>
    </dgm:pt>
    <dgm:pt modelId="{33051EA4-C638-484D-8B38-226044B2FD3A}" type="pres">
      <dgm:prSet presAssocID="{45AAB17D-2773-4524-9E68-3825B36FFB49}" presName="background" presStyleLbl="node0" presStyleIdx="0" presStyleCnt="4"/>
      <dgm:spPr/>
    </dgm:pt>
    <dgm:pt modelId="{B7418C2B-C771-4D19-A55D-F0EC2F0095CC}" type="pres">
      <dgm:prSet presAssocID="{45AAB17D-2773-4524-9E68-3825B36FFB49}" presName="text" presStyleLbl="fgAcc0" presStyleIdx="0" presStyleCnt="4">
        <dgm:presLayoutVars>
          <dgm:chPref val="3"/>
        </dgm:presLayoutVars>
      </dgm:prSet>
      <dgm:spPr/>
    </dgm:pt>
    <dgm:pt modelId="{F1B105E8-45D2-43A8-913B-6613A1833E5A}" type="pres">
      <dgm:prSet presAssocID="{45AAB17D-2773-4524-9E68-3825B36FFB49}" presName="hierChild2" presStyleCnt="0"/>
      <dgm:spPr/>
    </dgm:pt>
    <dgm:pt modelId="{7C370237-4C5B-4436-B301-0C44717A5D85}" type="pres">
      <dgm:prSet presAssocID="{E437C45C-E4F5-4A7F-AFB9-AD2C2B8F05AA}" presName="hierRoot1" presStyleCnt="0"/>
      <dgm:spPr/>
    </dgm:pt>
    <dgm:pt modelId="{28AEC231-18DA-4E0D-A337-D7B29EEDDB24}" type="pres">
      <dgm:prSet presAssocID="{E437C45C-E4F5-4A7F-AFB9-AD2C2B8F05AA}" presName="composite" presStyleCnt="0"/>
      <dgm:spPr/>
    </dgm:pt>
    <dgm:pt modelId="{7213B454-C07A-4B1E-AB8A-1332C05CC55B}" type="pres">
      <dgm:prSet presAssocID="{E437C45C-E4F5-4A7F-AFB9-AD2C2B8F05AA}" presName="background" presStyleLbl="node0" presStyleIdx="1" presStyleCnt="4"/>
      <dgm:spPr/>
    </dgm:pt>
    <dgm:pt modelId="{5F24B856-3B7C-427D-80DA-085EBC05B4DD}" type="pres">
      <dgm:prSet presAssocID="{E437C45C-E4F5-4A7F-AFB9-AD2C2B8F05AA}" presName="text" presStyleLbl="fgAcc0" presStyleIdx="1" presStyleCnt="4">
        <dgm:presLayoutVars>
          <dgm:chPref val="3"/>
        </dgm:presLayoutVars>
      </dgm:prSet>
      <dgm:spPr/>
    </dgm:pt>
    <dgm:pt modelId="{1C28FD42-6E2E-4A9C-AED7-BB4A474DF5F1}" type="pres">
      <dgm:prSet presAssocID="{E437C45C-E4F5-4A7F-AFB9-AD2C2B8F05AA}" presName="hierChild2" presStyleCnt="0"/>
      <dgm:spPr/>
    </dgm:pt>
    <dgm:pt modelId="{17059B86-70B5-4ABA-A33F-E6ADB76CEC2F}" type="pres">
      <dgm:prSet presAssocID="{B4CB8C0F-EA2B-43F3-936D-94C8D77E2834}" presName="hierRoot1" presStyleCnt="0"/>
      <dgm:spPr/>
    </dgm:pt>
    <dgm:pt modelId="{D627E86B-FE9B-43C4-95CB-E6D800D2F473}" type="pres">
      <dgm:prSet presAssocID="{B4CB8C0F-EA2B-43F3-936D-94C8D77E2834}" presName="composite" presStyleCnt="0"/>
      <dgm:spPr/>
    </dgm:pt>
    <dgm:pt modelId="{34D387BB-7EE4-4219-9BCC-F2F17F759AC9}" type="pres">
      <dgm:prSet presAssocID="{B4CB8C0F-EA2B-43F3-936D-94C8D77E2834}" presName="background" presStyleLbl="node0" presStyleIdx="2" presStyleCnt="4"/>
      <dgm:spPr/>
    </dgm:pt>
    <dgm:pt modelId="{10AF95E6-9875-4C05-8365-192458AEDABD}" type="pres">
      <dgm:prSet presAssocID="{B4CB8C0F-EA2B-43F3-936D-94C8D77E2834}" presName="text" presStyleLbl="fgAcc0" presStyleIdx="2" presStyleCnt="4">
        <dgm:presLayoutVars>
          <dgm:chPref val="3"/>
        </dgm:presLayoutVars>
      </dgm:prSet>
      <dgm:spPr/>
    </dgm:pt>
    <dgm:pt modelId="{425AAF41-4203-4397-AD14-AC5C2F10761E}" type="pres">
      <dgm:prSet presAssocID="{B4CB8C0F-EA2B-43F3-936D-94C8D77E2834}" presName="hierChild2" presStyleCnt="0"/>
      <dgm:spPr/>
    </dgm:pt>
    <dgm:pt modelId="{3AF39A6E-04D2-4A9A-B8B9-C765034547ED}" type="pres">
      <dgm:prSet presAssocID="{F1B77B03-59B1-476C-8B3A-2ACA1821E141}" presName="hierRoot1" presStyleCnt="0"/>
      <dgm:spPr/>
    </dgm:pt>
    <dgm:pt modelId="{7E0C1480-24EF-43FA-B365-CE4370C5ADC1}" type="pres">
      <dgm:prSet presAssocID="{F1B77B03-59B1-476C-8B3A-2ACA1821E141}" presName="composite" presStyleCnt="0"/>
      <dgm:spPr/>
    </dgm:pt>
    <dgm:pt modelId="{56D1EC13-304D-4052-8324-1CB68985B3F6}" type="pres">
      <dgm:prSet presAssocID="{F1B77B03-59B1-476C-8B3A-2ACA1821E141}" presName="background" presStyleLbl="node0" presStyleIdx="3" presStyleCnt="4"/>
      <dgm:spPr/>
    </dgm:pt>
    <dgm:pt modelId="{C7F33E96-D0A8-4BB6-AFFF-4103D2B0E7E9}" type="pres">
      <dgm:prSet presAssocID="{F1B77B03-59B1-476C-8B3A-2ACA1821E141}" presName="text" presStyleLbl="fgAcc0" presStyleIdx="3" presStyleCnt="4">
        <dgm:presLayoutVars>
          <dgm:chPref val="3"/>
        </dgm:presLayoutVars>
      </dgm:prSet>
      <dgm:spPr/>
    </dgm:pt>
    <dgm:pt modelId="{1BB2313D-27C2-4605-A5CF-58409AF640D9}" type="pres">
      <dgm:prSet presAssocID="{F1B77B03-59B1-476C-8B3A-2ACA1821E141}" presName="hierChild2" presStyleCnt="0"/>
      <dgm:spPr/>
    </dgm:pt>
  </dgm:ptLst>
  <dgm:cxnLst>
    <dgm:cxn modelId="{4D8B6E32-769D-4774-AD35-843C7CEFA4BE}" type="presOf" srcId="{0DEE1B5C-BF9E-43F4-937F-B7730E263B63}" destId="{5C196C57-48F1-4A83-AFE7-C700F271A6F3}" srcOrd="0" destOrd="0" presId="urn:microsoft.com/office/officeart/2005/8/layout/hierarchy1"/>
    <dgm:cxn modelId="{3323E134-B0E0-4425-8CD1-918B3C05752E}" type="presOf" srcId="{F1B77B03-59B1-476C-8B3A-2ACA1821E141}" destId="{C7F33E96-D0A8-4BB6-AFFF-4103D2B0E7E9}" srcOrd="0" destOrd="0" presId="urn:microsoft.com/office/officeart/2005/8/layout/hierarchy1"/>
    <dgm:cxn modelId="{1AF1DE82-8615-4203-8914-7E200AE0DDCE}" type="presOf" srcId="{E437C45C-E4F5-4A7F-AFB9-AD2C2B8F05AA}" destId="{5F24B856-3B7C-427D-80DA-085EBC05B4DD}" srcOrd="0" destOrd="0" presId="urn:microsoft.com/office/officeart/2005/8/layout/hierarchy1"/>
    <dgm:cxn modelId="{AB8B769A-9A5C-43B0-BC4C-A67D0E1A9BB5}" type="presOf" srcId="{45AAB17D-2773-4524-9E68-3825B36FFB49}" destId="{B7418C2B-C771-4D19-A55D-F0EC2F0095CC}" srcOrd="0" destOrd="0" presId="urn:microsoft.com/office/officeart/2005/8/layout/hierarchy1"/>
    <dgm:cxn modelId="{7DF1E7AE-84E1-4678-9781-DD8F2EF471D8}" type="presOf" srcId="{B4CB8C0F-EA2B-43F3-936D-94C8D77E2834}" destId="{10AF95E6-9875-4C05-8365-192458AEDABD}" srcOrd="0" destOrd="0" presId="urn:microsoft.com/office/officeart/2005/8/layout/hierarchy1"/>
    <dgm:cxn modelId="{D411C0C1-830A-4EAB-8D46-CEC1BF8F03E8}" srcId="{0DEE1B5C-BF9E-43F4-937F-B7730E263B63}" destId="{B4CB8C0F-EA2B-43F3-936D-94C8D77E2834}" srcOrd="2" destOrd="0" parTransId="{78D5677F-3FE1-40E5-9FCA-7370131B4A62}" sibTransId="{82FD4237-282C-48E0-AAF1-5B83AA509629}"/>
    <dgm:cxn modelId="{BC0294EA-A5CA-4EFB-B67B-D8AFB99ABDAB}" srcId="{0DEE1B5C-BF9E-43F4-937F-B7730E263B63}" destId="{45AAB17D-2773-4524-9E68-3825B36FFB49}" srcOrd="0" destOrd="0" parTransId="{FF636F85-7F53-401B-8086-6737F097A977}" sibTransId="{CF5824C8-2A3C-47CB-92CB-2354E4923AD5}"/>
    <dgm:cxn modelId="{1E7A90EB-37E4-4FE3-A359-61D51E3B22FF}" srcId="{0DEE1B5C-BF9E-43F4-937F-B7730E263B63}" destId="{F1B77B03-59B1-476C-8B3A-2ACA1821E141}" srcOrd="3" destOrd="0" parTransId="{185858FB-C730-4DE6-8CC2-A9F567F67E75}" sibTransId="{F716E37B-10D0-4E43-9844-B6055BC40A6A}"/>
    <dgm:cxn modelId="{B80646EE-F3CC-47DC-B7D5-5BD56F999306}" srcId="{0DEE1B5C-BF9E-43F4-937F-B7730E263B63}" destId="{E437C45C-E4F5-4A7F-AFB9-AD2C2B8F05AA}" srcOrd="1" destOrd="0" parTransId="{E928446C-5326-4E35-BE25-C0EF88DC1D68}" sibTransId="{1667265F-6BE8-40E7-9B64-3BBC1E752715}"/>
    <dgm:cxn modelId="{82F18BD3-FDA7-48ED-B04B-76D5DC85BAEB}" type="presParOf" srcId="{5C196C57-48F1-4A83-AFE7-C700F271A6F3}" destId="{3C87C051-AFEA-4604-BE8E-54F761748F59}" srcOrd="0" destOrd="0" presId="urn:microsoft.com/office/officeart/2005/8/layout/hierarchy1"/>
    <dgm:cxn modelId="{5851D2ED-E3B8-4123-940D-8F95531611BC}" type="presParOf" srcId="{3C87C051-AFEA-4604-BE8E-54F761748F59}" destId="{5CC8C659-AB6B-4B61-B67F-8A7E584F0B35}" srcOrd="0" destOrd="0" presId="urn:microsoft.com/office/officeart/2005/8/layout/hierarchy1"/>
    <dgm:cxn modelId="{6702BB4A-1DA7-4EB8-A1F6-0517321FAF1C}" type="presParOf" srcId="{5CC8C659-AB6B-4B61-B67F-8A7E584F0B35}" destId="{33051EA4-C638-484D-8B38-226044B2FD3A}" srcOrd="0" destOrd="0" presId="urn:microsoft.com/office/officeart/2005/8/layout/hierarchy1"/>
    <dgm:cxn modelId="{55B8A0CB-659C-4FDE-8C10-8F71A308FC0F}" type="presParOf" srcId="{5CC8C659-AB6B-4B61-B67F-8A7E584F0B35}" destId="{B7418C2B-C771-4D19-A55D-F0EC2F0095CC}" srcOrd="1" destOrd="0" presId="urn:microsoft.com/office/officeart/2005/8/layout/hierarchy1"/>
    <dgm:cxn modelId="{4C6F74FE-9D82-4FC4-A207-09B0C443515D}" type="presParOf" srcId="{3C87C051-AFEA-4604-BE8E-54F761748F59}" destId="{F1B105E8-45D2-43A8-913B-6613A1833E5A}" srcOrd="1" destOrd="0" presId="urn:microsoft.com/office/officeart/2005/8/layout/hierarchy1"/>
    <dgm:cxn modelId="{575C5256-E535-4FC9-A732-C0B66CF57110}" type="presParOf" srcId="{5C196C57-48F1-4A83-AFE7-C700F271A6F3}" destId="{7C370237-4C5B-4436-B301-0C44717A5D85}" srcOrd="1" destOrd="0" presId="urn:microsoft.com/office/officeart/2005/8/layout/hierarchy1"/>
    <dgm:cxn modelId="{08256A72-19CC-44C2-94BF-D1E1E890B26D}" type="presParOf" srcId="{7C370237-4C5B-4436-B301-0C44717A5D85}" destId="{28AEC231-18DA-4E0D-A337-D7B29EEDDB24}" srcOrd="0" destOrd="0" presId="urn:microsoft.com/office/officeart/2005/8/layout/hierarchy1"/>
    <dgm:cxn modelId="{DD18C021-6459-4782-9388-3A72DB44BA7F}" type="presParOf" srcId="{28AEC231-18DA-4E0D-A337-D7B29EEDDB24}" destId="{7213B454-C07A-4B1E-AB8A-1332C05CC55B}" srcOrd="0" destOrd="0" presId="urn:microsoft.com/office/officeart/2005/8/layout/hierarchy1"/>
    <dgm:cxn modelId="{8EFE3220-58E8-4E3B-A74E-BE706F4BB073}" type="presParOf" srcId="{28AEC231-18DA-4E0D-A337-D7B29EEDDB24}" destId="{5F24B856-3B7C-427D-80DA-085EBC05B4DD}" srcOrd="1" destOrd="0" presId="urn:microsoft.com/office/officeart/2005/8/layout/hierarchy1"/>
    <dgm:cxn modelId="{DA6465AD-ADF9-4A30-A298-A8954D3B5C98}" type="presParOf" srcId="{7C370237-4C5B-4436-B301-0C44717A5D85}" destId="{1C28FD42-6E2E-4A9C-AED7-BB4A474DF5F1}" srcOrd="1" destOrd="0" presId="urn:microsoft.com/office/officeart/2005/8/layout/hierarchy1"/>
    <dgm:cxn modelId="{6FB5CFFA-7E6A-4B93-8A89-C6B8CF64E3FB}" type="presParOf" srcId="{5C196C57-48F1-4A83-AFE7-C700F271A6F3}" destId="{17059B86-70B5-4ABA-A33F-E6ADB76CEC2F}" srcOrd="2" destOrd="0" presId="urn:microsoft.com/office/officeart/2005/8/layout/hierarchy1"/>
    <dgm:cxn modelId="{267CE1EF-138F-4204-9DD8-520911B93409}" type="presParOf" srcId="{17059B86-70B5-4ABA-A33F-E6ADB76CEC2F}" destId="{D627E86B-FE9B-43C4-95CB-E6D800D2F473}" srcOrd="0" destOrd="0" presId="urn:microsoft.com/office/officeart/2005/8/layout/hierarchy1"/>
    <dgm:cxn modelId="{D1D1BE87-230B-4805-B952-5B10483BC9C3}" type="presParOf" srcId="{D627E86B-FE9B-43C4-95CB-E6D800D2F473}" destId="{34D387BB-7EE4-4219-9BCC-F2F17F759AC9}" srcOrd="0" destOrd="0" presId="urn:microsoft.com/office/officeart/2005/8/layout/hierarchy1"/>
    <dgm:cxn modelId="{C6D48B8D-278E-4548-B771-AD437A7104C9}" type="presParOf" srcId="{D627E86B-FE9B-43C4-95CB-E6D800D2F473}" destId="{10AF95E6-9875-4C05-8365-192458AEDABD}" srcOrd="1" destOrd="0" presId="urn:microsoft.com/office/officeart/2005/8/layout/hierarchy1"/>
    <dgm:cxn modelId="{80DCA706-40DE-4AE3-B0C6-C8C63071F032}" type="presParOf" srcId="{17059B86-70B5-4ABA-A33F-E6ADB76CEC2F}" destId="{425AAF41-4203-4397-AD14-AC5C2F10761E}" srcOrd="1" destOrd="0" presId="urn:microsoft.com/office/officeart/2005/8/layout/hierarchy1"/>
    <dgm:cxn modelId="{45D14E95-5FFF-4013-9224-B433EB9A6C12}" type="presParOf" srcId="{5C196C57-48F1-4A83-AFE7-C700F271A6F3}" destId="{3AF39A6E-04D2-4A9A-B8B9-C765034547ED}" srcOrd="3" destOrd="0" presId="urn:microsoft.com/office/officeart/2005/8/layout/hierarchy1"/>
    <dgm:cxn modelId="{4AEC48A9-3270-4151-AFA0-6E1C1B59A87D}" type="presParOf" srcId="{3AF39A6E-04D2-4A9A-B8B9-C765034547ED}" destId="{7E0C1480-24EF-43FA-B365-CE4370C5ADC1}" srcOrd="0" destOrd="0" presId="urn:microsoft.com/office/officeart/2005/8/layout/hierarchy1"/>
    <dgm:cxn modelId="{12A3619E-2F0E-4236-B80F-741DFB571197}" type="presParOf" srcId="{7E0C1480-24EF-43FA-B365-CE4370C5ADC1}" destId="{56D1EC13-304D-4052-8324-1CB68985B3F6}" srcOrd="0" destOrd="0" presId="urn:microsoft.com/office/officeart/2005/8/layout/hierarchy1"/>
    <dgm:cxn modelId="{C8390045-8DB5-45F6-B25D-905ACBD3FE4C}" type="presParOf" srcId="{7E0C1480-24EF-43FA-B365-CE4370C5ADC1}" destId="{C7F33E96-D0A8-4BB6-AFFF-4103D2B0E7E9}" srcOrd="1" destOrd="0" presId="urn:microsoft.com/office/officeart/2005/8/layout/hierarchy1"/>
    <dgm:cxn modelId="{6EBB1007-8F0E-4F07-A24A-86C8665A62E5}" type="presParOf" srcId="{3AF39A6E-04D2-4A9A-B8B9-C765034547ED}" destId="{1BB2313D-27C2-4605-A5CF-58409AF640D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6CAE04-75AF-4A9C-9A9C-153F02412371}">
      <dsp:nvSpPr>
        <dsp:cNvPr id="0" name=""/>
        <dsp:cNvSpPr/>
      </dsp:nvSpPr>
      <dsp:spPr>
        <a:xfrm>
          <a:off x="0" y="67753"/>
          <a:ext cx="3106490" cy="3106490"/>
        </a:xfrm>
        <a:prstGeom prst="diamond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5695E51-7287-4303-82F1-9E5E89F98031}">
      <dsp:nvSpPr>
        <dsp:cNvPr id="0" name=""/>
        <dsp:cNvSpPr/>
      </dsp:nvSpPr>
      <dsp:spPr>
        <a:xfrm>
          <a:off x="295116" y="362870"/>
          <a:ext cx="1211531" cy="1211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900" kern="1200" dirty="0">
              <a:solidFill>
                <a:schemeClr val="bg1"/>
              </a:solidFill>
            </a:rPr>
            <a:t>이것은 우리의 사역을 다른 사역과 구분 짓는 핵심요소이다</a:t>
          </a:r>
          <a:r>
            <a:rPr lang="en-US" sz="900" kern="1200" dirty="0">
              <a:solidFill>
                <a:schemeClr val="bg1"/>
              </a:solidFill>
            </a:rPr>
            <a:t>. </a:t>
          </a:r>
        </a:p>
      </dsp:txBody>
      <dsp:txXfrm>
        <a:off x="354258" y="422012"/>
        <a:ext cx="1093247" cy="1093247"/>
      </dsp:txXfrm>
    </dsp:sp>
    <dsp:sp modelId="{1E605D44-75F4-48C9-859D-D19AC985B650}">
      <dsp:nvSpPr>
        <dsp:cNvPr id="0" name=""/>
        <dsp:cNvSpPr/>
      </dsp:nvSpPr>
      <dsp:spPr>
        <a:xfrm>
          <a:off x="1599842" y="362870"/>
          <a:ext cx="1211531" cy="1211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bg1"/>
              </a:solidFill>
            </a:rPr>
            <a:t>This is what makes our ministry distinctive!</a:t>
          </a:r>
        </a:p>
      </dsp:txBody>
      <dsp:txXfrm>
        <a:off x="1658984" y="422012"/>
        <a:ext cx="1093247" cy="1093247"/>
      </dsp:txXfrm>
    </dsp:sp>
    <dsp:sp modelId="{1B2A6CDE-329D-4820-BC7E-33F9F52B4372}">
      <dsp:nvSpPr>
        <dsp:cNvPr id="0" name=""/>
        <dsp:cNvSpPr/>
      </dsp:nvSpPr>
      <dsp:spPr>
        <a:xfrm>
          <a:off x="295116" y="1667595"/>
          <a:ext cx="1211531" cy="1211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700" kern="1200" dirty="0">
              <a:solidFill>
                <a:schemeClr val="bg1"/>
              </a:solidFill>
            </a:rPr>
            <a:t>우리는 예수 그리스도를 따르기 위해 가장 비싼 대가를 치르는 사람들이 있는 곳이라면 가능한 어디든지 가서 그들의 이야기를 듣고 그들의 필요를 도우며 최선을 다해 섬긴다</a:t>
          </a:r>
          <a:r>
            <a:rPr lang="en-US" sz="700" kern="1200" dirty="0">
              <a:solidFill>
                <a:schemeClr val="bg1"/>
              </a:solidFill>
            </a:rPr>
            <a:t>. </a:t>
          </a:r>
        </a:p>
      </dsp:txBody>
      <dsp:txXfrm>
        <a:off x="354258" y="1726737"/>
        <a:ext cx="1093247" cy="1093247"/>
      </dsp:txXfrm>
    </dsp:sp>
    <dsp:sp modelId="{133B2B98-6F95-4473-8DB3-081922C2E9BB}">
      <dsp:nvSpPr>
        <dsp:cNvPr id="0" name=""/>
        <dsp:cNvSpPr/>
      </dsp:nvSpPr>
      <dsp:spPr>
        <a:xfrm>
          <a:off x="1599842" y="1667595"/>
          <a:ext cx="1211531" cy="121153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bg1"/>
              </a:solidFill>
            </a:rPr>
            <a:t>We</a:t>
          </a:r>
          <a:r>
            <a:rPr lang="ko-KR" sz="1000" kern="1200" dirty="0">
              <a:solidFill>
                <a:schemeClr val="bg1"/>
              </a:solidFill>
            </a:rPr>
            <a:t> </a:t>
          </a:r>
          <a:r>
            <a:rPr lang="en-US" sz="1000" kern="1200" dirty="0">
              <a:solidFill>
                <a:schemeClr val="bg1"/>
              </a:solidFill>
            </a:rPr>
            <a:t>serve those who pay the highest price for following Jesus by listening to them and meeting their needs wherever possible.</a:t>
          </a:r>
        </a:p>
      </dsp:txBody>
      <dsp:txXfrm>
        <a:off x="1658984" y="1726737"/>
        <a:ext cx="1093247" cy="10932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051EA4-C638-484D-8B38-226044B2FD3A}">
      <dsp:nvSpPr>
        <dsp:cNvPr id="0" name=""/>
        <dsp:cNvSpPr/>
      </dsp:nvSpPr>
      <dsp:spPr>
        <a:xfrm>
          <a:off x="1086" y="1330450"/>
          <a:ext cx="775919" cy="492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418C2B-C771-4D19-A55D-F0EC2F0095CC}">
      <dsp:nvSpPr>
        <dsp:cNvPr id="0" name=""/>
        <dsp:cNvSpPr/>
      </dsp:nvSpPr>
      <dsp:spPr>
        <a:xfrm>
          <a:off x="87299" y="1412352"/>
          <a:ext cx="775919" cy="492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600" kern="1200" dirty="0"/>
            <a:t>기도는 우리에게 산소와 같다</a:t>
          </a:r>
          <a:r>
            <a:rPr lang="en-US" sz="600" kern="1200" dirty="0"/>
            <a:t>. </a:t>
          </a:r>
        </a:p>
      </dsp:txBody>
      <dsp:txXfrm>
        <a:off x="101730" y="1426783"/>
        <a:ext cx="747057" cy="463846"/>
      </dsp:txXfrm>
    </dsp:sp>
    <dsp:sp modelId="{7213B454-C07A-4B1E-AB8A-1332C05CC55B}">
      <dsp:nvSpPr>
        <dsp:cNvPr id="0" name=""/>
        <dsp:cNvSpPr/>
      </dsp:nvSpPr>
      <dsp:spPr>
        <a:xfrm>
          <a:off x="949432" y="1330450"/>
          <a:ext cx="775919" cy="492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F24B856-3B7C-427D-80DA-085EBC05B4DD}">
      <dsp:nvSpPr>
        <dsp:cNvPr id="0" name=""/>
        <dsp:cNvSpPr/>
      </dsp:nvSpPr>
      <dsp:spPr>
        <a:xfrm>
          <a:off x="1035645" y="1412352"/>
          <a:ext cx="775919" cy="492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Prayer is our oxygen.</a:t>
          </a:r>
        </a:p>
      </dsp:txBody>
      <dsp:txXfrm>
        <a:off x="1050076" y="1426783"/>
        <a:ext cx="747057" cy="463846"/>
      </dsp:txXfrm>
    </dsp:sp>
    <dsp:sp modelId="{34D387BB-7EE4-4219-9BCC-F2F17F759AC9}">
      <dsp:nvSpPr>
        <dsp:cNvPr id="0" name=""/>
        <dsp:cNvSpPr/>
      </dsp:nvSpPr>
      <dsp:spPr>
        <a:xfrm>
          <a:off x="1897778" y="1330450"/>
          <a:ext cx="775919" cy="492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AF95E6-9875-4C05-8365-192458AEDABD}">
      <dsp:nvSpPr>
        <dsp:cNvPr id="0" name=""/>
        <dsp:cNvSpPr/>
      </dsp:nvSpPr>
      <dsp:spPr>
        <a:xfrm>
          <a:off x="1983991" y="1412352"/>
          <a:ext cx="775919" cy="492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sz="600" kern="1200"/>
            <a:t>기도는 하나님과 동행하는 우리의 삶이다</a:t>
          </a:r>
          <a:r>
            <a:rPr lang="en-US" sz="600" kern="1200"/>
            <a:t>. </a:t>
          </a:r>
        </a:p>
      </dsp:txBody>
      <dsp:txXfrm>
        <a:off x="1998422" y="1426783"/>
        <a:ext cx="747057" cy="463846"/>
      </dsp:txXfrm>
    </dsp:sp>
    <dsp:sp modelId="{56D1EC13-304D-4052-8324-1CB68985B3F6}">
      <dsp:nvSpPr>
        <dsp:cNvPr id="0" name=""/>
        <dsp:cNvSpPr/>
      </dsp:nvSpPr>
      <dsp:spPr>
        <a:xfrm>
          <a:off x="2846124" y="1330450"/>
          <a:ext cx="775919" cy="4927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F33E96-D0A8-4BB6-AFFF-4103D2B0E7E9}">
      <dsp:nvSpPr>
        <dsp:cNvPr id="0" name=""/>
        <dsp:cNvSpPr/>
      </dsp:nvSpPr>
      <dsp:spPr>
        <a:xfrm>
          <a:off x="2932337" y="1412352"/>
          <a:ext cx="775919" cy="49270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00" kern="1200"/>
            <a:t>Prayer is our life with God.</a:t>
          </a:r>
        </a:p>
      </dsp:txBody>
      <dsp:txXfrm>
        <a:off x="2946768" y="1426783"/>
        <a:ext cx="747057" cy="4638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3B485-81AF-4CDB-9C01-BD96489CE8C1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75B07-7B32-4C01-A8D7-BD825825E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533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otes Placeholder 8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ko-KR" altLang="en-US" sz="1400" b="1" i="0" noProof="0" dirty="0">
                <a:ea typeface="Gulim" pitchFamily="34" charset="-127"/>
              </a:rPr>
              <a:t>반사된 캡션이 있는 그림</a:t>
            </a:r>
          </a:p>
          <a:p>
            <a:r>
              <a:rPr lang="en-US" altLang="ko-KR" sz="1400" noProof="0" dirty="0">
                <a:ea typeface="Gulim" pitchFamily="34" charset="-127"/>
              </a:rPr>
              <a:t>(</a:t>
            </a:r>
            <a:r>
              <a:rPr lang="ko-KR" altLang="en-US" sz="1400" noProof="0" dirty="0">
                <a:ea typeface="Gulim" pitchFamily="34" charset="-127"/>
              </a:rPr>
              <a:t>초급</a:t>
            </a:r>
            <a:r>
              <a:rPr lang="en-US" altLang="ko-KR" sz="1400" noProof="0" dirty="0">
                <a:ea typeface="Gulim" pitchFamily="34" charset="-127"/>
              </a:rPr>
              <a:t>)</a:t>
            </a:r>
          </a:p>
          <a:p>
            <a:endParaRPr lang="ko-KR" altLang="en-US" sz="1200" noProof="0" dirty="0">
              <a:ea typeface="Gulim" pitchFamily="34" charset="-127"/>
            </a:endParaRPr>
          </a:p>
          <a:p>
            <a:endParaRPr lang="ko-KR" altLang="en-US" sz="1200" noProof="0" dirty="0">
              <a:ea typeface="Gulim" pitchFamily="34" charset="-127"/>
            </a:endParaRPr>
          </a:p>
          <a:p>
            <a:r>
              <a:rPr lang="ko-KR" altLang="en-US" sz="1200" noProof="0" dirty="0">
                <a:ea typeface="Gulim" pitchFamily="34" charset="-127"/>
              </a:rPr>
              <a:t>이 슬라이드의</a:t>
            </a:r>
            <a:r>
              <a:rPr lang="ko-KR" altLang="en-US" sz="1200" baseline="0" noProof="0" dirty="0">
                <a:ea typeface="Gulim" pitchFamily="34" charset="-127"/>
              </a:rPr>
              <a:t> 그림 효과를 재현하려면 다음을 실행합니다</a:t>
            </a:r>
            <a:r>
              <a:rPr lang="en-US" altLang="ko-KR" sz="1200" baseline="0" noProof="0" dirty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800" b="0" baseline="0" noProof="0" dirty="0">
                <a:ea typeface="Gulim" pitchFamily="34" charset="-127"/>
              </a:rPr>
              <a:t> </a:t>
            </a:r>
            <a:r>
              <a:rPr lang="ko-KR" altLang="en-US" sz="1200" b="1" baseline="0" noProof="0" dirty="0">
                <a:ea typeface="Gulim" pitchFamily="34" charset="-127"/>
              </a:rPr>
              <a:t>홈</a:t>
            </a:r>
            <a:r>
              <a:rPr lang="ko-KR" altLang="en-US" sz="1200" baseline="0" noProof="0" dirty="0">
                <a:ea typeface="Gulim" pitchFamily="34" charset="-127"/>
              </a:rPr>
              <a:t> 탭의 </a:t>
            </a:r>
            <a:r>
              <a:rPr lang="ko-KR" altLang="en-US" sz="1200" b="1" baseline="0" noProof="0" dirty="0">
                <a:ea typeface="Gulim" pitchFamily="34" charset="-127"/>
              </a:rPr>
              <a:t>슬라이드</a:t>
            </a:r>
            <a:r>
              <a:rPr lang="ko-KR" altLang="en-US" sz="1200" baseline="0" noProof="0" dirty="0">
                <a:ea typeface="Gulim" pitchFamily="34" charset="-127"/>
              </a:rPr>
              <a:t> 그룹에서 </a:t>
            </a:r>
            <a:r>
              <a:rPr lang="ko-KR" altLang="en-US" sz="1200" b="1" baseline="0" noProof="0" dirty="0">
                <a:ea typeface="Gulim" pitchFamily="34" charset="-127"/>
              </a:rPr>
              <a:t>레이아웃</a:t>
            </a:r>
            <a:r>
              <a:rPr lang="ko-KR" altLang="en-US" sz="1200" baseline="0" noProof="0" dirty="0">
                <a:ea typeface="Gulim" pitchFamily="34" charset="-127"/>
              </a:rPr>
              <a:t>을 클릭한 다음 </a:t>
            </a:r>
            <a:r>
              <a:rPr lang="ko-KR" altLang="en-US" sz="1200" b="1" baseline="0" noProof="0" dirty="0">
                <a:ea typeface="Gulim" pitchFamily="34" charset="-127"/>
              </a:rPr>
              <a:t>빈 화면</a:t>
            </a:r>
            <a:r>
              <a:rPr lang="ko-KR" altLang="en-US" sz="1200" baseline="0" noProof="0" dirty="0">
                <a:ea typeface="Gulim" pitchFamily="34" charset="-127"/>
              </a:rPr>
              <a:t>을 클릭합니다</a:t>
            </a:r>
            <a:r>
              <a:rPr lang="en-US" altLang="ko-KR" sz="1200" baseline="0" noProof="0" dirty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baseline="0" noProof="0" dirty="0">
                <a:ea typeface="Gulim" pitchFamily="34" charset="-127"/>
              </a:rPr>
              <a:t>삽입</a:t>
            </a:r>
            <a:r>
              <a:rPr lang="ko-KR" altLang="en-US" sz="1200" baseline="0" noProof="0" dirty="0">
                <a:ea typeface="Gulim" pitchFamily="34" charset="-127"/>
              </a:rPr>
              <a:t> 탭의 </a:t>
            </a:r>
            <a:r>
              <a:rPr lang="ko-KR" altLang="en-US" sz="1200" b="1" baseline="0" noProof="0" dirty="0">
                <a:ea typeface="Gulim" pitchFamily="34" charset="-127"/>
              </a:rPr>
              <a:t>이미지</a:t>
            </a:r>
            <a:r>
              <a:rPr lang="ko-KR" altLang="en-US" sz="1200" baseline="0" noProof="0" dirty="0">
                <a:ea typeface="Gulim" pitchFamily="34" charset="-127"/>
              </a:rPr>
              <a:t> 그룹에서 </a:t>
            </a:r>
            <a:r>
              <a:rPr lang="ko-KR" altLang="en-US" sz="1200" b="1" baseline="0" noProof="0" dirty="0">
                <a:ea typeface="Gulim" pitchFamily="34" charset="-127"/>
              </a:rPr>
              <a:t>그림</a:t>
            </a:r>
            <a:r>
              <a:rPr lang="ko-KR" altLang="en-US" sz="1200" baseline="0" noProof="0" dirty="0">
                <a:ea typeface="Gulim" pitchFamily="34" charset="-127"/>
              </a:rPr>
              <a:t>을 클릭합니다</a:t>
            </a:r>
            <a:r>
              <a:rPr lang="en-US" altLang="ko-KR" sz="1200" baseline="0" noProof="0" dirty="0">
                <a:ea typeface="Gulim" pitchFamily="34" charset="-127"/>
              </a:rPr>
              <a:t>. </a:t>
            </a:r>
            <a:r>
              <a:rPr lang="ko-KR" altLang="en-US" sz="1200" b="1" baseline="0" noProof="0" dirty="0">
                <a:ea typeface="Gulim" pitchFamily="34" charset="-127"/>
              </a:rPr>
              <a:t>그림 삽입</a:t>
            </a:r>
            <a:r>
              <a:rPr lang="ko-KR" altLang="en-US" sz="1200" baseline="0" noProof="0" dirty="0">
                <a:ea typeface="Gulim" pitchFamily="34" charset="-127"/>
              </a:rPr>
              <a:t> 대화 상자에서 그림을 선택한 다음 </a:t>
            </a:r>
            <a:r>
              <a:rPr lang="ko-KR" altLang="en-US" sz="1200" b="1" baseline="0" noProof="0" dirty="0">
                <a:ea typeface="Gulim" pitchFamily="34" charset="-127"/>
              </a:rPr>
              <a:t>삽입</a:t>
            </a:r>
            <a:r>
              <a:rPr lang="ko-KR" altLang="en-US" sz="1200" baseline="0" noProof="0" dirty="0">
                <a:ea typeface="Gulim" pitchFamily="34" charset="-127"/>
              </a:rPr>
              <a:t>을 클릭합니다</a:t>
            </a:r>
            <a:r>
              <a:rPr lang="en-US" altLang="ko-KR" sz="1200" baseline="0" noProof="0" dirty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도구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아래의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서식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탭에 있는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그룹에서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위치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 표시 아이콘을 클릭합니다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서식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대화 상자에서 이미지를 자르거나 크기를 조정하여 높이를 </a:t>
            </a:r>
            <a:r>
              <a:rPr lang="en-US" altLang="ko-KR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8.04 cm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설정하고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너비를 </a:t>
            </a:r>
            <a:r>
              <a:rPr lang="en-US" altLang="ko-KR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25.4 cm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로 설정합니다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그림을 자르려면 왼쪽 창에서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자르기 위치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왼쪽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위쪽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그림 크기를 조정하려면 왼쪽 창에서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를 클릭하고 오른쪽 창의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크기 및 회전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높이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및 </a:t>
            </a:r>
            <a:r>
              <a:rPr lang="ko-KR" altLang="en-US" sz="1200" b="1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너비</a:t>
            </a:r>
            <a:r>
              <a:rPr lang="ko-KR" altLang="en-US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 상자에 원하는 값을 입력합니다</a:t>
            </a:r>
            <a:r>
              <a:rPr lang="en-US" altLang="ko-KR" sz="1200" kern="1200" noProof="0" dirty="0">
                <a:solidFill>
                  <a:schemeClr val="tx1"/>
                </a:solidFill>
                <a:effectLst/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baseline="0" noProof="0" dirty="0">
              <a:ea typeface="Gulim" pitchFamily="34" charset="-127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aseline="0" noProof="0" dirty="0">
                <a:ea typeface="Gulim" pitchFamily="34" charset="-127"/>
              </a:rPr>
              <a:t>그림을 선택합니다</a:t>
            </a:r>
            <a:r>
              <a:rPr lang="en-US" altLang="ko-KR" sz="1200" baseline="0" noProof="0" dirty="0">
                <a:ea typeface="Gulim" pitchFamily="34" charset="-127"/>
              </a:rPr>
              <a:t>. </a:t>
            </a:r>
            <a:r>
              <a:rPr lang="ko-KR" altLang="en-US" sz="1200" b="1" baseline="0" noProof="0" dirty="0">
                <a:ea typeface="Gulim" pitchFamily="34" charset="-127"/>
              </a:rPr>
              <a:t>홈</a:t>
            </a:r>
            <a:r>
              <a:rPr lang="ko-KR" altLang="en-US" sz="1200" baseline="0" noProof="0" dirty="0">
                <a:ea typeface="Gulim" pitchFamily="34" charset="-127"/>
              </a:rPr>
              <a:t> 탭의 </a:t>
            </a:r>
            <a:r>
              <a:rPr lang="ko-KR" altLang="en-US" sz="1200" b="1" baseline="0" noProof="0" dirty="0">
                <a:ea typeface="Gulim" pitchFamily="34" charset="-127"/>
              </a:rPr>
              <a:t>그리기</a:t>
            </a:r>
            <a:r>
              <a:rPr lang="ko-KR" altLang="en-US" sz="1200" baseline="0" noProof="0" dirty="0">
                <a:ea typeface="Gulim" pitchFamily="34" charset="-127"/>
              </a:rPr>
              <a:t> 그룹에서 </a:t>
            </a:r>
            <a:r>
              <a:rPr lang="ko-KR" altLang="en-US" sz="1200" b="1" baseline="0" noProof="0" dirty="0">
                <a:ea typeface="Gulim" pitchFamily="34" charset="-127"/>
              </a:rPr>
              <a:t>정렬</a:t>
            </a:r>
            <a:r>
              <a:rPr lang="ko-KR" altLang="en-US" sz="1200" baseline="0" noProof="0" dirty="0">
                <a:ea typeface="Gulim" pitchFamily="34" charset="-127"/>
              </a:rPr>
              <a:t>을 클릭하고 </a:t>
            </a:r>
            <a:r>
              <a:rPr lang="ko-KR" altLang="en-US" sz="1200" b="1" baseline="0" noProof="0" dirty="0">
                <a:ea typeface="Gulim" pitchFamily="34" charset="-127"/>
              </a:rPr>
              <a:t>맞춤</a:t>
            </a:r>
            <a:r>
              <a:rPr lang="ko-KR" altLang="en-US" sz="1200" baseline="0" noProof="0" dirty="0">
                <a:ea typeface="Gulim" pitchFamily="34" charset="-127"/>
              </a:rPr>
              <a:t>을 가리킨 후에 다음을 실행합니다</a:t>
            </a:r>
            <a:r>
              <a:rPr lang="en-US" altLang="ko-KR" sz="1200" baseline="0" noProof="0" dirty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baseline="0" noProof="0" dirty="0">
                <a:ea typeface="Gulim" pitchFamily="34" charset="-127"/>
              </a:rPr>
              <a:t>슬라이드에 맞춤</a:t>
            </a:r>
            <a:r>
              <a:rPr lang="ko-KR" altLang="en-US" sz="1200" baseline="0" noProof="0" dirty="0">
                <a:ea typeface="Gulim" pitchFamily="34" charset="-127"/>
              </a:rPr>
              <a:t>을 클릭합니다</a:t>
            </a:r>
            <a:r>
              <a:rPr lang="en-US" altLang="ko-KR" sz="1200" baseline="0" noProof="0" dirty="0">
                <a:ea typeface="Gulim" pitchFamily="34" charset="-127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baseline="0" noProof="0" dirty="0">
                <a:ea typeface="Gulim" pitchFamily="34" charset="-127"/>
              </a:rPr>
              <a:t>위쪽 맞춤</a:t>
            </a:r>
            <a:r>
              <a:rPr lang="ko-KR" altLang="en-US" sz="1200" baseline="0" noProof="0" dirty="0">
                <a:ea typeface="Gulim" pitchFamily="34" charset="-127"/>
              </a:rPr>
              <a:t>을 클릭합니다</a:t>
            </a:r>
            <a:r>
              <a:rPr lang="en-US" altLang="ko-KR" sz="1200" baseline="0" noProof="0" dirty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baseline="0" noProof="0" dirty="0">
                <a:ea typeface="Gulim" pitchFamily="34" charset="-127"/>
              </a:rPr>
              <a:t>그림 도구</a:t>
            </a:r>
            <a:r>
              <a:rPr lang="ko-KR" altLang="en-US" sz="1200" baseline="0" noProof="0" dirty="0">
                <a:ea typeface="Gulim" pitchFamily="34" charset="-127"/>
              </a:rPr>
              <a:t> 아래의 </a:t>
            </a:r>
            <a:r>
              <a:rPr lang="ko-KR" altLang="en-US" sz="1200" b="1" baseline="0" noProof="0" dirty="0">
                <a:ea typeface="Gulim" pitchFamily="34" charset="-127"/>
              </a:rPr>
              <a:t>서식</a:t>
            </a:r>
            <a:r>
              <a:rPr lang="ko-KR" altLang="en-US" sz="1200" baseline="0" noProof="0" dirty="0">
                <a:ea typeface="Gulim" pitchFamily="34" charset="-127"/>
              </a:rPr>
              <a:t> 탭에 있는 </a:t>
            </a:r>
            <a:r>
              <a:rPr lang="ko-KR" altLang="en-US" sz="1200" b="1" baseline="0" noProof="0" dirty="0">
                <a:ea typeface="Gulim" pitchFamily="34" charset="-127"/>
              </a:rPr>
              <a:t>그림 스타일</a:t>
            </a:r>
            <a:r>
              <a:rPr lang="ko-KR" altLang="en-US" sz="1200" baseline="0" noProof="0" dirty="0">
                <a:ea typeface="Gulim" pitchFamily="34" charset="-127"/>
              </a:rPr>
              <a:t> 그룹에서 </a:t>
            </a:r>
            <a:r>
              <a:rPr lang="ko-KR" altLang="en-US" sz="1200" b="1" baseline="0" noProof="0" dirty="0">
                <a:ea typeface="Gulim" pitchFamily="34" charset="-127"/>
              </a:rPr>
              <a:t>그림 효과</a:t>
            </a:r>
            <a:r>
              <a:rPr lang="ko-KR" altLang="en-US" sz="1200" baseline="0" noProof="0" dirty="0">
                <a:ea typeface="Gulim" pitchFamily="34" charset="-127"/>
              </a:rPr>
              <a:t>를 클릭하고 </a:t>
            </a:r>
            <a:r>
              <a:rPr lang="ko-KR" altLang="en-US" sz="1200" b="1" baseline="0" noProof="0" dirty="0">
                <a:ea typeface="Gulim" pitchFamily="34" charset="-127"/>
              </a:rPr>
              <a:t>반사</a:t>
            </a:r>
            <a:r>
              <a:rPr lang="ko-KR" altLang="en-US" sz="1200" baseline="0" noProof="0" dirty="0">
                <a:ea typeface="Gulim" pitchFamily="34" charset="-127"/>
              </a:rPr>
              <a:t>를 가리킨 다음 </a:t>
            </a:r>
            <a:r>
              <a:rPr lang="ko-KR" altLang="en-US" sz="1200" b="1" baseline="0" noProof="0" dirty="0">
                <a:ea typeface="Gulim" pitchFamily="34" charset="-127"/>
              </a:rPr>
              <a:t>반사 변형</a:t>
            </a:r>
            <a:r>
              <a:rPr lang="ko-KR" altLang="en-US" sz="1200" baseline="0" noProof="0" dirty="0">
                <a:ea typeface="Gulim" pitchFamily="34" charset="-127"/>
              </a:rPr>
              <a:t> 아래에서 </a:t>
            </a:r>
            <a:r>
              <a:rPr lang="en-US" altLang="ko-KR" sz="1200" b="1" baseline="0" noProof="0" dirty="0">
                <a:ea typeface="Gulim" pitchFamily="34" charset="-127"/>
              </a:rPr>
              <a:t>1/2 </a:t>
            </a:r>
            <a:r>
              <a:rPr lang="ko-KR" altLang="en-US" sz="1200" b="1" baseline="0" noProof="0" dirty="0">
                <a:ea typeface="Gulim" pitchFamily="34" charset="-127"/>
              </a:rPr>
              <a:t>반사</a:t>
            </a:r>
            <a:r>
              <a:rPr lang="en-US" altLang="ko-KR" sz="1200" b="1" baseline="0" noProof="0" dirty="0">
                <a:ea typeface="Gulim" pitchFamily="34" charset="-127"/>
              </a:rPr>
              <a:t>, </a:t>
            </a:r>
            <a:r>
              <a:rPr lang="ko-KR" altLang="en-US" sz="1200" b="1" baseline="0" noProof="0" dirty="0">
                <a:ea typeface="Gulim" pitchFamily="34" charset="-127"/>
              </a:rPr>
              <a:t>터치</a:t>
            </a:r>
            <a:r>
              <a:rPr lang="en-US" altLang="ko-KR" sz="1200" baseline="0" noProof="0" dirty="0">
                <a:ea typeface="Gulim" pitchFamily="34" charset="-127"/>
              </a:rPr>
              <a:t>(</a:t>
            </a:r>
            <a:r>
              <a:rPr lang="ko-KR" altLang="en-US" sz="1200" baseline="0" noProof="0" dirty="0">
                <a:ea typeface="Gulim" pitchFamily="34" charset="-127"/>
              </a:rPr>
              <a:t>첫 번째 행 왼쪽에서 두 번째 옵션</a:t>
            </a:r>
            <a:r>
              <a:rPr lang="en-US" altLang="ko-KR" sz="1200" baseline="0" noProof="0" dirty="0">
                <a:ea typeface="Gulim" pitchFamily="34" charset="-127"/>
              </a:rPr>
              <a:t>)</a:t>
            </a:r>
            <a:r>
              <a:rPr lang="ko-KR" altLang="en-US" sz="1200" baseline="0" noProof="0" dirty="0">
                <a:ea typeface="Gulim" pitchFamily="34" charset="-127"/>
              </a:rPr>
              <a:t>를 클릭합니다</a:t>
            </a:r>
            <a:r>
              <a:rPr lang="en-US" altLang="ko-KR" sz="1200" baseline="0" noProof="0" dirty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i="0" baseline="0" noProof="0" dirty="0">
                <a:ea typeface="Gulim" pitchFamily="34" charset="-127"/>
              </a:rPr>
              <a:t>삽입</a:t>
            </a:r>
            <a:r>
              <a:rPr lang="ko-KR" altLang="en-US" sz="1200" i="0" baseline="0" noProof="0" dirty="0">
                <a:ea typeface="Gulim" pitchFamily="34" charset="-127"/>
              </a:rPr>
              <a:t> 탭의 </a:t>
            </a:r>
            <a:r>
              <a:rPr lang="ko-KR" altLang="en-US" sz="1200" b="1" i="0" baseline="0" noProof="0" dirty="0">
                <a:ea typeface="Gulim" pitchFamily="34" charset="-127"/>
              </a:rPr>
              <a:t>텍스트</a:t>
            </a:r>
            <a:r>
              <a:rPr lang="ko-KR" altLang="en-US" sz="1200" i="0" baseline="0" noProof="0" dirty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>
                <a:ea typeface="Gulim" pitchFamily="34" charset="-127"/>
              </a:rPr>
              <a:t>텍스트 상자</a:t>
            </a:r>
            <a:r>
              <a:rPr lang="ko-KR" altLang="en-US" sz="1200" i="0" baseline="0" noProof="0" dirty="0">
                <a:ea typeface="Gulim" pitchFamily="34" charset="-127"/>
              </a:rPr>
              <a:t>를 클릭하고 슬라이드에서 마우스를 끌어 텍스트 상자를 그립니다</a:t>
            </a:r>
            <a:r>
              <a:rPr lang="en-US" altLang="ko-KR" sz="1200" i="0" baseline="0" noProof="0" dirty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i="0" baseline="0" noProof="0" dirty="0">
                <a:ea typeface="Gulim" pitchFamily="34" charset="-127"/>
              </a:rPr>
              <a:t>텍스트 상자에 텍스트를 입력하고 </a:t>
            </a:r>
            <a:r>
              <a:rPr lang="ko-KR" altLang="en-US" sz="1200" i="0" noProof="0" dirty="0">
                <a:ea typeface="Gulim" pitchFamily="34" charset="-127"/>
              </a:rPr>
              <a:t>선택한 다음 </a:t>
            </a:r>
            <a:r>
              <a:rPr lang="ko-KR" altLang="en-US" sz="1200" b="1" i="0" noProof="0" dirty="0">
                <a:ea typeface="Gulim" pitchFamily="34" charset="-127"/>
              </a:rPr>
              <a:t>홈</a:t>
            </a:r>
            <a:r>
              <a:rPr lang="ko-KR" altLang="en-US" sz="1200" i="0" baseline="0" noProof="0" dirty="0">
                <a:ea typeface="Gulim" pitchFamily="34" charset="-127"/>
              </a:rPr>
              <a:t> 탭의 </a:t>
            </a:r>
            <a:r>
              <a:rPr lang="ko-KR" altLang="en-US" sz="1200" b="1" i="0" baseline="0" noProof="0" dirty="0">
                <a:ea typeface="Gulim" pitchFamily="34" charset="-127"/>
              </a:rPr>
              <a:t>글꼴</a:t>
            </a:r>
            <a:r>
              <a:rPr lang="ko-KR" altLang="en-US" sz="1200" i="0" baseline="0" noProof="0" dirty="0">
                <a:ea typeface="Gulim" pitchFamily="34" charset="-127"/>
              </a:rPr>
              <a:t> 그룹에 있는 </a:t>
            </a:r>
            <a:r>
              <a:rPr lang="ko-KR" altLang="en-US" sz="1200" b="1" noProof="0" dirty="0">
                <a:ea typeface="Gulim" pitchFamily="34" charset="-127"/>
              </a:rPr>
              <a:t>글꼴</a:t>
            </a:r>
            <a:r>
              <a:rPr lang="ko-KR" altLang="en-US" sz="1200" i="0" baseline="0" noProof="0" dirty="0">
                <a:ea typeface="Gulim" pitchFamily="34" charset="-127"/>
              </a:rPr>
              <a:t> 목록에서 </a:t>
            </a:r>
            <a:r>
              <a:rPr lang="ko-KR" altLang="en-US" sz="1200" b="1" i="0" baseline="0" noProof="0" dirty="0">
                <a:ea typeface="Gulim" pitchFamily="34" charset="-127"/>
              </a:rPr>
              <a:t>굴림</a:t>
            </a:r>
            <a:r>
              <a:rPr lang="ko-KR" altLang="en-US" sz="1200" i="0" baseline="0" noProof="0" dirty="0">
                <a:ea typeface="Gulim" pitchFamily="34" charset="-127"/>
              </a:rPr>
              <a:t>을 선택하고 </a:t>
            </a:r>
            <a:r>
              <a:rPr lang="ko-KR" altLang="en-US" sz="1200" b="1" noProof="0" dirty="0">
                <a:ea typeface="Gulim" pitchFamily="34" charset="-127"/>
              </a:rPr>
              <a:t>글꼴 크기</a:t>
            </a:r>
            <a:r>
              <a:rPr lang="ko-KR" altLang="en-US" sz="1200" i="0" baseline="0" noProof="0" dirty="0">
                <a:ea typeface="Gulim" pitchFamily="34" charset="-127"/>
              </a:rPr>
              <a:t> 상자에 </a:t>
            </a:r>
            <a:r>
              <a:rPr lang="en-US" altLang="ko-KR" sz="1200" b="1" i="0" baseline="0" noProof="0" dirty="0">
                <a:ea typeface="Gulim" pitchFamily="34" charset="-127"/>
              </a:rPr>
              <a:t>42</a:t>
            </a:r>
            <a:r>
              <a:rPr lang="ko-KR" altLang="en-US" sz="1200" i="0" baseline="0" noProof="0" dirty="0">
                <a:ea typeface="Gulim" pitchFamily="34" charset="-127"/>
              </a:rPr>
              <a:t>를 입력합니다</a:t>
            </a:r>
            <a:r>
              <a:rPr lang="en-US" altLang="ko-KR" sz="1200" i="0" baseline="0" noProof="0" dirty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i="0" baseline="0" noProof="0" dirty="0">
                <a:ea typeface="Gulim" pitchFamily="34" charset="-127"/>
              </a:rPr>
              <a:t>홈</a:t>
            </a:r>
            <a:r>
              <a:rPr lang="ko-KR" altLang="en-US" sz="1200" i="0" baseline="0" noProof="0" dirty="0">
                <a:ea typeface="Gulim" pitchFamily="34" charset="-127"/>
              </a:rPr>
              <a:t> 탭의 </a:t>
            </a:r>
            <a:r>
              <a:rPr lang="ko-KR" altLang="en-US" sz="1200" b="1" i="0" baseline="0" noProof="0" dirty="0">
                <a:ea typeface="Gulim" pitchFamily="34" charset="-127"/>
              </a:rPr>
              <a:t>단락</a:t>
            </a:r>
            <a:r>
              <a:rPr lang="ko-KR" altLang="en-US" sz="1200" i="0" baseline="0" noProof="0" dirty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>
                <a:ea typeface="Gulim" pitchFamily="34" charset="-127"/>
              </a:rPr>
              <a:t>텍스트 오른쪽 맞춤</a:t>
            </a:r>
            <a:r>
              <a:rPr lang="ko-KR" altLang="en-US" sz="1200" i="0" baseline="0" noProof="0" dirty="0">
                <a:ea typeface="Gulim" pitchFamily="34" charset="-127"/>
              </a:rPr>
              <a:t>을 클릭하여 텍스트를 텍스트 상자 오른쪽에 맞춥니다</a:t>
            </a:r>
            <a:r>
              <a:rPr lang="en-US" altLang="ko-KR" sz="1200" i="0" baseline="0" noProof="0" dirty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i="0" baseline="0" noProof="0" dirty="0">
                <a:ea typeface="Gulim" pitchFamily="34" charset="-127"/>
              </a:rPr>
              <a:t>텍스트 상자를 선택합니다</a:t>
            </a:r>
            <a:r>
              <a:rPr lang="en-US" altLang="ko-KR" sz="1200" i="0" baseline="0" noProof="0" dirty="0">
                <a:ea typeface="Gulim" pitchFamily="34" charset="-127"/>
              </a:rPr>
              <a:t>. </a:t>
            </a:r>
            <a:r>
              <a:rPr lang="ko-KR" altLang="en-US" sz="1200" b="1" i="0" baseline="0" noProof="0" dirty="0">
                <a:ea typeface="Gulim" pitchFamily="34" charset="-127"/>
              </a:rPr>
              <a:t>그리기 도구</a:t>
            </a:r>
            <a:r>
              <a:rPr lang="ko-KR" altLang="en-US" sz="1200" i="0" baseline="0" noProof="0" dirty="0">
                <a:ea typeface="Gulim" pitchFamily="34" charset="-127"/>
              </a:rPr>
              <a:t> 아래의 </a:t>
            </a:r>
            <a:r>
              <a:rPr lang="ko-KR" altLang="en-US" sz="1200" b="1" i="0" baseline="0" noProof="0" dirty="0">
                <a:ea typeface="Gulim" pitchFamily="34" charset="-127"/>
              </a:rPr>
              <a:t>서식</a:t>
            </a:r>
            <a:r>
              <a:rPr lang="ko-KR" altLang="en-US" sz="1200" i="0" baseline="0" noProof="0" dirty="0">
                <a:ea typeface="Gulim" pitchFamily="34" charset="-127"/>
              </a:rPr>
              <a:t> 탭에 있는 </a:t>
            </a:r>
            <a:r>
              <a:rPr lang="en-US" altLang="ko-KR" sz="1200" b="1" i="0" baseline="0" noProof="0" dirty="0">
                <a:ea typeface="Gulim" pitchFamily="34" charset="-127"/>
              </a:rPr>
              <a:t>WordArt </a:t>
            </a:r>
            <a:r>
              <a:rPr lang="ko-KR" altLang="en-US" sz="1200" b="1" i="0" baseline="0" noProof="0" dirty="0">
                <a:ea typeface="Gulim" pitchFamily="34" charset="-127"/>
              </a:rPr>
              <a:t>스타일</a:t>
            </a:r>
            <a:r>
              <a:rPr lang="ko-KR" altLang="en-US" sz="1200" i="0" baseline="0" noProof="0" dirty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>
                <a:ea typeface="Gulim" pitchFamily="34" charset="-127"/>
              </a:rPr>
              <a:t>텍스트 효과</a:t>
            </a:r>
            <a:r>
              <a:rPr lang="ko-KR" altLang="en-US" sz="1200" i="0" baseline="0" noProof="0" dirty="0">
                <a:ea typeface="Gulim" pitchFamily="34" charset="-127"/>
              </a:rPr>
              <a:t>를 클릭하고 </a:t>
            </a:r>
            <a:r>
              <a:rPr lang="ko-KR" altLang="en-US" sz="1200" b="1" i="0" baseline="0" noProof="0" dirty="0">
                <a:ea typeface="Gulim" pitchFamily="34" charset="-127"/>
              </a:rPr>
              <a:t>반사</a:t>
            </a:r>
            <a:r>
              <a:rPr lang="ko-KR" altLang="en-US" sz="1200" i="0" baseline="0" noProof="0" dirty="0">
                <a:ea typeface="Gulim" pitchFamily="34" charset="-127"/>
              </a:rPr>
              <a:t>를 가리킨 다음 </a:t>
            </a:r>
            <a:r>
              <a:rPr lang="ko-KR" altLang="en-US" sz="1200" b="1" i="0" baseline="0" noProof="0" dirty="0">
                <a:ea typeface="Gulim" pitchFamily="34" charset="-127"/>
              </a:rPr>
              <a:t>반사 변형</a:t>
            </a:r>
            <a:r>
              <a:rPr lang="ko-KR" altLang="en-US" sz="1200" i="0" baseline="0" noProof="0" dirty="0">
                <a:ea typeface="Gulim" pitchFamily="34" charset="-127"/>
              </a:rPr>
              <a:t> 아래에서 </a:t>
            </a:r>
            <a:r>
              <a:rPr lang="en-US" altLang="ko-KR" sz="1200" b="1" i="0" baseline="0" noProof="0" dirty="0">
                <a:ea typeface="Gulim" pitchFamily="34" charset="-127"/>
              </a:rPr>
              <a:t>1/2 </a:t>
            </a:r>
            <a:r>
              <a:rPr lang="ko-KR" altLang="en-US" sz="1200" b="1" i="0" baseline="0" noProof="0" dirty="0">
                <a:ea typeface="Gulim" pitchFamily="34" charset="-127"/>
              </a:rPr>
              <a:t>반사</a:t>
            </a:r>
            <a:r>
              <a:rPr lang="en-US" altLang="ko-KR" sz="1200" b="1" i="0" baseline="0" noProof="0" dirty="0">
                <a:ea typeface="Gulim" pitchFamily="34" charset="-127"/>
              </a:rPr>
              <a:t>, </a:t>
            </a:r>
            <a:r>
              <a:rPr lang="ko-KR" altLang="en-US" sz="1200" b="1" i="0" baseline="0" noProof="0" dirty="0">
                <a:ea typeface="Gulim" pitchFamily="34" charset="-127"/>
              </a:rPr>
              <a:t>터치</a:t>
            </a:r>
            <a:r>
              <a:rPr lang="en-US" altLang="ko-KR" sz="1200" i="0" baseline="0" noProof="0" dirty="0">
                <a:ea typeface="Gulim" pitchFamily="34" charset="-127"/>
              </a:rPr>
              <a:t>(</a:t>
            </a:r>
            <a:r>
              <a:rPr lang="ko-KR" altLang="en-US" sz="1200" i="0" baseline="0" noProof="0" dirty="0">
                <a:ea typeface="Gulim" pitchFamily="34" charset="-127"/>
              </a:rPr>
              <a:t>첫 번째 행 왼쪽에서 두 번째 옵션</a:t>
            </a:r>
            <a:r>
              <a:rPr lang="en-US" altLang="ko-KR" sz="1200" i="0" baseline="0" noProof="0" dirty="0">
                <a:ea typeface="Gulim" pitchFamily="34" charset="-127"/>
              </a:rPr>
              <a:t>)</a:t>
            </a:r>
            <a:r>
              <a:rPr lang="ko-KR" altLang="en-US" sz="1200" i="0" baseline="0" noProof="0" dirty="0">
                <a:ea typeface="Gulim" pitchFamily="34" charset="-127"/>
              </a:rPr>
              <a:t>를 클릭합니다</a:t>
            </a:r>
            <a:r>
              <a:rPr lang="en-US" altLang="ko-KR" sz="1200" i="0" baseline="0" noProof="0" dirty="0">
                <a:ea typeface="Gulim" pitchFamily="34" charset="-127"/>
              </a:rPr>
              <a:t>. 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b="0" baseline="0" noProof="0" dirty="0">
                <a:ea typeface="Gulim" pitchFamily="34" charset="-127"/>
              </a:rPr>
              <a:t> </a:t>
            </a:r>
            <a:r>
              <a:rPr lang="ko-KR" altLang="en-US" sz="1200" b="1" i="0" baseline="0" noProof="0" dirty="0">
                <a:ea typeface="Gulim" pitchFamily="34" charset="-127"/>
              </a:rPr>
              <a:t>그리기 도구</a:t>
            </a:r>
            <a:r>
              <a:rPr lang="ko-KR" altLang="en-US" sz="1200" i="0" baseline="0" noProof="0" dirty="0">
                <a:ea typeface="Gulim" pitchFamily="34" charset="-127"/>
              </a:rPr>
              <a:t> 아래의 </a:t>
            </a:r>
            <a:r>
              <a:rPr lang="ko-KR" altLang="en-US" sz="1200" b="1" i="0" baseline="0" noProof="0" dirty="0">
                <a:ea typeface="Gulim" pitchFamily="34" charset="-127"/>
              </a:rPr>
              <a:t>서식</a:t>
            </a:r>
            <a:r>
              <a:rPr lang="ko-KR" altLang="en-US" sz="1200" i="0" baseline="0" noProof="0" dirty="0">
                <a:ea typeface="Gulim" pitchFamily="34" charset="-127"/>
              </a:rPr>
              <a:t> 탭에 있는 </a:t>
            </a:r>
            <a:r>
              <a:rPr lang="en-US" altLang="ko-KR" sz="1200" b="1" i="0" baseline="0" noProof="0" dirty="0">
                <a:ea typeface="Gulim" pitchFamily="34" charset="-127"/>
              </a:rPr>
              <a:t>WordArt </a:t>
            </a:r>
            <a:r>
              <a:rPr lang="ko-KR" altLang="en-US" sz="1200" b="1" i="0" baseline="0" noProof="0" dirty="0">
                <a:ea typeface="Gulim" pitchFamily="34" charset="-127"/>
              </a:rPr>
              <a:t>스타일</a:t>
            </a:r>
            <a:r>
              <a:rPr lang="ko-KR" altLang="en-US" sz="1200" i="0" baseline="0" noProof="0" dirty="0">
                <a:ea typeface="Gulim" pitchFamily="34" charset="-127"/>
              </a:rPr>
              <a:t> 그룹에서 </a:t>
            </a:r>
            <a:r>
              <a:rPr lang="ko-KR" altLang="en-US" sz="1200" b="1" i="0" baseline="0" noProof="0" dirty="0">
                <a:ea typeface="Gulim" pitchFamily="34" charset="-127"/>
              </a:rPr>
              <a:t>텍스트 효과 서식</a:t>
            </a:r>
            <a:r>
              <a:rPr lang="ko-KR" altLang="en-US" sz="1200" i="0" baseline="0" noProof="0" dirty="0">
                <a:ea typeface="Gulim" pitchFamily="34" charset="-127"/>
              </a:rPr>
              <a:t> 대화 상자 표시 아이콘을 클릭합니다</a:t>
            </a:r>
            <a:r>
              <a:rPr lang="en-US" altLang="ko-KR" sz="1200" i="0" baseline="0" noProof="0" dirty="0">
                <a:ea typeface="Gulim" pitchFamily="34" charset="-127"/>
              </a:rPr>
              <a:t>. </a:t>
            </a:r>
            <a:r>
              <a:rPr lang="ko-KR" altLang="en-US" sz="1200" b="1" i="0" baseline="0" noProof="0" dirty="0">
                <a:ea typeface="Gulim" pitchFamily="34" charset="-127"/>
              </a:rPr>
              <a:t>텍스트 효과 서식</a:t>
            </a:r>
            <a:r>
              <a:rPr lang="ko-KR" altLang="en-US" sz="1200" i="0" baseline="0" noProof="0" dirty="0">
                <a:ea typeface="Gulim" pitchFamily="34" charset="-127"/>
              </a:rPr>
              <a:t> 대화 상자의 왼쪽 창에서 </a:t>
            </a:r>
            <a:r>
              <a:rPr lang="ko-KR" altLang="en-US" sz="1200" b="1" i="0" baseline="0" noProof="0" dirty="0">
                <a:ea typeface="Gulim" pitchFamily="34" charset="-127"/>
              </a:rPr>
              <a:t>텍스트 채우기</a:t>
            </a:r>
            <a:r>
              <a:rPr lang="ko-KR" altLang="en-US" sz="1200" i="0" baseline="0" noProof="0" dirty="0">
                <a:ea typeface="Gulim" pitchFamily="34" charset="-127"/>
              </a:rPr>
              <a:t>를 클릭하고 </a:t>
            </a:r>
            <a:r>
              <a:rPr lang="ko-KR" altLang="en-US" sz="1200" b="1" i="0" baseline="0" noProof="0" dirty="0">
                <a:ea typeface="Gulim" pitchFamily="34" charset="-127"/>
              </a:rPr>
              <a:t>텍스트 채우기</a:t>
            </a:r>
            <a:r>
              <a:rPr lang="ko-KR" altLang="en-US" sz="1200" i="0" baseline="0" noProof="0" dirty="0">
                <a:ea typeface="Gulim" pitchFamily="34" charset="-127"/>
              </a:rPr>
              <a:t> 창에서 </a:t>
            </a:r>
            <a:r>
              <a:rPr lang="ko-KR" altLang="en-US" sz="1200" b="1" i="0" baseline="0" noProof="0" dirty="0">
                <a:ea typeface="Gulim" pitchFamily="34" charset="-127"/>
              </a:rPr>
              <a:t>단색 채우기</a:t>
            </a:r>
            <a:r>
              <a:rPr lang="ko-KR" altLang="en-US" sz="1200" i="0" baseline="0" noProof="0" dirty="0">
                <a:ea typeface="Gulim" pitchFamily="34" charset="-127"/>
              </a:rPr>
              <a:t>를 선택한 후에 다음을 실행합니다</a:t>
            </a:r>
            <a:r>
              <a:rPr lang="en-US" altLang="ko-KR" sz="1200" i="0" baseline="0" noProof="0" dirty="0">
                <a:ea typeface="Gulim" pitchFamily="34" charset="-127"/>
              </a:rPr>
              <a:t>.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i="0" baseline="0" noProof="0" dirty="0">
                <a:ea typeface="Gulim" pitchFamily="34" charset="-127"/>
              </a:rPr>
              <a:t>색</a:t>
            </a:r>
            <a:r>
              <a:rPr lang="ko-KR" altLang="en-US" sz="1200" i="0" baseline="0" noProof="0" dirty="0">
                <a:ea typeface="Gulim" pitchFamily="34" charset="-127"/>
              </a:rPr>
              <a:t> 옆의 단추를 클릭한 다음 </a:t>
            </a:r>
            <a:r>
              <a:rPr lang="ko-KR" altLang="en-US" sz="1200" b="1" i="0" baseline="0" noProof="0" dirty="0">
                <a:ea typeface="Gulim" pitchFamily="34" charset="-127"/>
              </a:rPr>
              <a:t>테마 색</a:t>
            </a:r>
            <a:r>
              <a:rPr lang="ko-KR" altLang="en-US" sz="1200" i="0" baseline="0" noProof="0" dirty="0">
                <a:ea typeface="Gulim" pitchFamily="34" charset="-127"/>
              </a:rPr>
              <a:t> 아래에서 </a:t>
            </a:r>
            <a:r>
              <a:rPr lang="ko-KR" altLang="en-US" sz="1200" b="1" i="0" baseline="0" noProof="0" dirty="0">
                <a:ea typeface="Gulim" pitchFamily="34" charset="-127"/>
              </a:rPr>
              <a:t>흰색</a:t>
            </a:r>
            <a:r>
              <a:rPr lang="en-US" altLang="ko-KR" sz="1200" b="1" i="0" baseline="0" noProof="0" dirty="0">
                <a:ea typeface="Gulim" pitchFamily="34" charset="-127"/>
              </a:rPr>
              <a:t>, </a:t>
            </a:r>
            <a:r>
              <a:rPr lang="ko-KR" altLang="en-US" sz="1200" b="1" i="0" baseline="0" noProof="0" dirty="0">
                <a:ea typeface="Gulim" pitchFamily="34" charset="-127"/>
              </a:rPr>
              <a:t>배경 </a:t>
            </a:r>
            <a:r>
              <a:rPr lang="en-US" altLang="ko-KR" sz="1200" b="1" i="0" baseline="0" noProof="0" dirty="0">
                <a:ea typeface="Gulim" pitchFamily="34" charset="-127"/>
              </a:rPr>
              <a:t>1</a:t>
            </a:r>
            <a:r>
              <a:rPr lang="en-US" altLang="ko-KR" sz="1200" i="0" baseline="0" noProof="0" dirty="0">
                <a:ea typeface="Gulim" pitchFamily="34" charset="-127"/>
              </a:rPr>
              <a:t>(</a:t>
            </a:r>
            <a:r>
              <a:rPr lang="ko-KR" altLang="en-US" sz="1200" i="0" baseline="0" noProof="0" dirty="0">
                <a:ea typeface="Gulim" pitchFamily="34" charset="-127"/>
              </a:rPr>
              <a:t>첫 번째 행 왼쪽에서 첫 번째 옵션</a:t>
            </a:r>
            <a:r>
              <a:rPr lang="en-US" altLang="ko-KR" sz="1200" i="0" baseline="0" noProof="0" dirty="0">
                <a:ea typeface="Gulim" pitchFamily="34" charset="-127"/>
              </a:rPr>
              <a:t>)</a:t>
            </a:r>
            <a:r>
              <a:rPr lang="ko-KR" altLang="en-US" sz="1200" i="0" baseline="0" noProof="0" dirty="0">
                <a:ea typeface="Gulim" pitchFamily="34" charset="-127"/>
              </a:rPr>
              <a:t>을 클릭합니다</a:t>
            </a:r>
            <a:r>
              <a:rPr lang="en-US" altLang="ko-KR" sz="1200" i="0" baseline="0" noProof="0" dirty="0">
                <a:ea typeface="Gulim" pitchFamily="34" charset="-127"/>
              </a:rPr>
              <a:t>. 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ko-KR" altLang="en-US" sz="1200" b="1" i="0" baseline="0" noProof="0" dirty="0">
                <a:ea typeface="Gulim" pitchFamily="34" charset="-127"/>
              </a:rPr>
              <a:t>투명도</a:t>
            </a:r>
            <a:r>
              <a:rPr lang="ko-KR" altLang="en-US" sz="1200" i="0" baseline="0" noProof="0" dirty="0">
                <a:ea typeface="Gulim" pitchFamily="34" charset="-127"/>
              </a:rPr>
              <a:t> 상자에 </a:t>
            </a:r>
            <a:r>
              <a:rPr lang="en-US" altLang="ko-KR" sz="1200" b="1" i="0" baseline="0" noProof="0" dirty="0">
                <a:ea typeface="Gulim" pitchFamily="34" charset="-127"/>
              </a:rPr>
              <a:t>12%</a:t>
            </a:r>
            <a:r>
              <a:rPr lang="ko-KR" altLang="en-US" sz="1200" i="0" baseline="0" noProof="0" dirty="0">
                <a:ea typeface="Gulim" pitchFamily="34" charset="-127"/>
              </a:rPr>
              <a:t>를 입력합니다</a:t>
            </a:r>
            <a:r>
              <a:rPr lang="en-US" altLang="ko-KR" sz="1200" i="0" baseline="0" noProof="0" dirty="0">
                <a:ea typeface="Gulim" pitchFamily="34" charset="-127"/>
              </a:rPr>
              <a:t>.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ko-KR" altLang="en-US" sz="1200" noProof="0" dirty="0">
                <a:ea typeface="Gulim" pitchFamily="34" charset="-127"/>
              </a:rPr>
              <a:t>슬라이드에서 텍스트 상자를 그림 위로 끌어 필요한 대로 배치합니다</a:t>
            </a:r>
            <a:r>
              <a:rPr lang="en-US" altLang="ko-KR" sz="1200" noProof="0" dirty="0">
                <a:ea typeface="Gulim" pitchFamily="34" charset="-127"/>
              </a:rPr>
              <a:t>. </a:t>
            </a:r>
          </a:p>
          <a:p>
            <a:endParaRPr lang="en-US" altLang="ko-KR" sz="1200" noProof="0" dirty="0">
              <a:ea typeface="Gulim" pitchFamily="34" charset="-127"/>
            </a:endParaRPr>
          </a:p>
          <a:p>
            <a:endParaRPr lang="en-US" altLang="ko-KR" sz="1200" noProof="0" dirty="0">
              <a:ea typeface="Gulim" pitchFamily="34" charset="-127"/>
            </a:endParaRPr>
          </a:p>
          <a:p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이 슬라이드의 배경을 재현하려면 다음을 실행합니다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228600" lvl="0" indent="-228600">
              <a:buFont typeface="+mj-lt"/>
              <a:buAutoNum type="arabicPeriod"/>
            </a:pP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슬라이드 배경 영역을 마우스 오른쪽 단추로 클릭한 다음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배경 서식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을 클릭합니다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배경 서식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대화 상자의 왼쪽 창에서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클릭하고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채우기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창에서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그라데이션 채우기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선택한 후에 다음을 실행합니다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종류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목록에서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방사형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을 선택합니다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방향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가운데에서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왼쪽에서 세 번째 옵션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b="1" kern="1200" noProof="0" dirty="0">
              <a:solidFill>
                <a:schemeClr val="tx1"/>
              </a:solidFill>
              <a:latin typeface="+mn-lt"/>
              <a:ea typeface="Gulim" pitchFamily="34" charset="-127"/>
              <a:cs typeface="+mn-cs"/>
            </a:endParaRPr>
          </a:p>
          <a:p>
            <a:pPr marL="685800" lvl="1" indent="-228600">
              <a:buFont typeface="Arial" pitchFamily="34" charset="0"/>
              <a:buChar char="•"/>
            </a:pP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슬라이더에 중지점이 두 개 나타날 때까지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그라데이션 중지점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추가</a:t>
            </a:r>
            <a:r>
              <a:rPr lang="ko-KR" altLang="en-US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또는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제거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</a:t>
            </a:r>
            <a:r>
              <a:rPr lang="ko-KR" altLang="en-US" sz="1200" kern="1200" baseline="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클릭합니다</a:t>
            </a:r>
            <a:r>
              <a:rPr lang="en-US" altLang="ko-KR" sz="1200" kern="1200" baseline="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228600" lvl="0" indent="-228600">
              <a:buFont typeface="+mj-lt"/>
              <a:buAutoNum type="arabicPeriod"/>
            </a:pP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또한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그라데이션 중지점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아래에서 앞서 추가한 그라데이션 중지점을 다음과 같이 사용자 지정합니다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목록에서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중지점 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1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을 선택하고 다음을 실행합니다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중지점 위치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10%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흰색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배경 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1, 5%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더 어둡게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두 번째 행 왼쪽에서 첫 번째 옵션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685800" lvl="1" indent="-228600">
              <a:buFont typeface="Arial" pitchFamily="34" charset="0"/>
              <a:buChar char="•"/>
            </a:pP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목록에서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중지점 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2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선택하고 다음을 실행합니다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 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중지점 위치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상자에 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99%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입력합니다</a:t>
            </a:r>
            <a:r>
              <a:rPr lang="en-US" altLang="ko-KR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</a:p>
          <a:p>
            <a:pPr marL="1143000" lvl="2" indent="-228600">
              <a:buFont typeface="Arial" pitchFamily="34" charset="0"/>
              <a:buChar char="•"/>
            </a:pP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색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옆의 단추를 클릭한 다음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테마 색</a:t>
            </a:r>
            <a:r>
              <a:rPr lang="ko-KR" altLang="en-US" sz="120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 아래에서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흰색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,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배경 </a:t>
            </a:r>
            <a:r>
              <a:rPr lang="en-US" altLang="ko-KR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1, 35% </a:t>
            </a:r>
            <a:r>
              <a:rPr lang="ko-KR" altLang="en-US" sz="1200" b="1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더 어둡게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(</a:t>
            </a:r>
            <a:r>
              <a:rPr lang="ko-KR" altLang="en-US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다섯 번째 행 왼쪽에서 첫 번째 옵션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)</a:t>
            </a:r>
            <a:r>
              <a:rPr lang="ko-KR" altLang="en-US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를 클릭합니다</a:t>
            </a:r>
            <a:r>
              <a:rPr lang="en-US" altLang="ko-KR" sz="1200" b="0" kern="1200" noProof="0" dirty="0">
                <a:solidFill>
                  <a:schemeClr val="tx1"/>
                </a:solidFill>
                <a:latin typeface="+mn-lt"/>
                <a:ea typeface="Gulim" pitchFamily="34" charset="-127"/>
                <a:cs typeface="+mn-cs"/>
              </a:rPr>
              <a:t>.</a:t>
            </a:r>
            <a:endParaRPr lang="ko-KR" altLang="en-US" sz="1200" b="0" noProof="0" dirty="0">
              <a:ea typeface="Gulim" pitchFamily="34" charset="-127"/>
            </a:endParaRPr>
          </a:p>
          <a:p>
            <a:endParaRPr lang="ko-KR" altLang="en-US" sz="1400" noProof="0" dirty="0">
              <a:ea typeface="Gulim" pitchFamily="34" charset="-127"/>
            </a:endParaRPr>
          </a:p>
        </p:txBody>
      </p:sp>
      <p:sp>
        <p:nvSpPr>
          <p:cNvPr id="5" name="Slide Image Placeholder 4"/>
          <p:cNvSpPr>
            <a:spLocks noGrp="1" noRot="1" noChangeAspect="1"/>
          </p:cNvSpPr>
          <p:nvPr>
            <p:ph type="sldImg"/>
          </p:nvPr>
        </p:nvSpPr>
        <p:spPr>
          <a:xfrm>
            <a:off x="536575" y="503238"/>
            <a:ext cx="3140075" cy="2354262"/>
          </a:xfr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3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2024-01-23</a:t>
            </a:fld>
            <a:endParaRPr 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2E2E0407-935A-438B-AF66-28803EDE65A9}" type="slidenum">
              <a:rPr lang="en-US" altLang="ko-KR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12400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1560C251-82B7-4253-A774-38D73C276BCE}" type="slidenum">
              <a:rPr lang="en-US" altLang="ko-KR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141741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28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클릭하여 마스터 부제목 스타일 편집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1BEC73-49AA-45BC-B16C-50B32D0D6DD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2040C-D3B1-42F1-A452-9128C48DC3A7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회색 배경 직사각형">
            <a:extLst>
              <a:ext uri="{FF2B5EF4-FFF2-40B4-BE49-F238E27FC236}">
                <a16:creationId xmlns:a16="http://schemas.microsoft.com/office/drawing/2014/main" id="{B586FD74-98AC-4CA5-9E62-97DAE4C19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BC94E74-B403-4256-9D59-241B0C4E53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4707" y="685800"/>
            <a:ext cx="805815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350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53836FB9-568E-408A-B183-65F9ABF6E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75" y="540168"/>
            <a:ext cx="7968712" cy="1787136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>
                <a:solidFill>
                  <a:schemeClr val="tx1"/>
                </a:solidFill>
              </a:rPr>
              <a:t>마스터 제목 스타일 편집</a:t>
            </a:r>
            <a:endParaRPr lang="ko-KR" altLang="en-US" sz="3600" dirty="0">
              <a:solidFill>
                <a:schemeClr val="tx1"/>
              </a:solidFill>
            </a:endParaRPr>
          </a:p>
        </p:txBody>
      </p:sp>
      <p:sp>
        <p:nvSpPr>
          <p:cNvPr id="17" name="그림 개체 틀 16">
            <a:extLst>
              <a:ext uri="{FF2B5EF4-FFF2-40B4-BE49-F238E27FC236}">
                <a16:creationId xmlns:a16="http://schemas.microsoft.com/office/drawing/2014/main" id="{B5437444-7076-4AEE-AB96-9C6BB85DAD9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2577775"/>
            <a:ext cx="1940814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8" name="그림 개체 틀 16">
            <a:extLst>
              <a:ext uri="{FF2B5EF4-FFF2-40B4-BE49-F238E27FC236}">
                <a16:creationId xmlns:a16="http://schemas.microsoft.com/office/drawing/2014/main" id="{536502EE-A891-4CB0-9BA5-B0AC7B9AA80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4406215"/>
            <a:ext cx="1940814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9" name="그림 개체 틀 16">
            <a:extLst>
              <a:ext uri="{FF2B5EF4-FFF2-40B4-BE49-F238E27FC236}">
                <a16:creationId xmlns:a16="http://schemas.microsoft.com/office/drawing/2014/main" id="{51D45778-D0A6-415B-AA4F-03D6E429EB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988820" y="2577775"/>
            <a:ext cx="1323594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0" name="그림 개체 틀 16">
            <a:extLst>
              <a:ext uri="{FF2B5EF4-FFF2-40B4-BE49-F238E27FC236}">
                <a16:creationId xmlns:a16="http://schemas.microsoft.com/office/drawing/2014/main" id="{93E1D509-0CBA-46BD-9192-C0403309FDB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988820" y="4406575"/>
            <a:ext cx="1323594" cy="1764792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6994EC89-4FAE-445C-A6E8-D55E4A34DE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3841" y="2880453"/>
            <a:ext cx="4766999" cy="3095445"/>
          </a:xfrm>
        </p:spPr>
        <p:txBody>
          <a:bodyPr rtlCol="0" anchor="t" anchorCtr="0">
            <a:normAutofit/>
          </a:bodyPr>
          <a:lstStyle>
            <a:lvl1pPr>
              <a:buNone/>
              <a:defRPr/>
            </a:lvl1pPr>
          </a:lstStyle>
          <a:p>
            <a:pPr lvl="0" rtl="0">
              <a:lnSpc>
                <a:spcPts val="2100"/>
              </a:lnSpc>
            </a:pPr>
            <a:r>
              <a:rPr lang="ko-KR" altLang="en-US" sz="1350">
                <a:solidFill>
                  <a:schemeClr val="tx1"/>
                </a:solidFill>
              </a:rPr>
              <a:t>마스터 텍스트 스타일을 편집하려면 클릭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4F9E0CFE-F27B-4D50-AA2F-7146CA90E1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86549" y="2577776"/>
            <a:ext cx="5757451" cy="359442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350" dirty="0"/>
          </a:p>
        </p:txBody>
      </p:sp>
      <p:cxnSp>
        <p:nvCxnSpPr>
          <p:cNvPr id="14" name="직선 연결선(S) 13">
            <a:extLst>
              <a:ext uri="{FF2B5EF4-FFF2-40B4-BE49-F238E27FC236}">
                <a16:creationId xmlns:a16="http://schemas.microsoft.com/office/drawing/2014/main" id="{09ECF93F-3E86-4C44-BAF1-ADE160CADF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8622138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>
            <a:extLst>
              <a:ext uri="{FF2B5EF4-FFF2-40B4-BE49-F238E27FC236}">
                <a16:creationId xmlns:a16="http://schemas.microsoft.com/office/drawing/2014/main" id="{8BE8DAB8-6232-45C1-9BC3-E99A86BD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43" y="6172200"/>
            <a:ext cx="9144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0656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08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2396" y="457204"/>
            <a:ext cx="2318705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089904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82954" y="2530478"/>
            <a:ext cx="2267855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067050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723" y="2197649"/>
            <a:ext cx="7642622" cy="410072"/>
          </a:xfrm>
          <a:prstGeom prst="rect">
            <a:avLst/>
          </a:prstGeom>
        </p:spPr>
        <p:txBody>
          <a:bodyPr/>
          <a:lstStyle>
            <a:lvl1pPr marL="289228" indent="-289228">
              <a:buClr>
                <a:schemeClr val="bg1"/>
              </a:buClr>
              <a:buSzPct val="100000"/>
              <a:buFont typeface="+mj-lt"/>
              <a:buAutoNum type="arabicPeriod"/>
              <a:defRPr sz="788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723" y="1338922"/>
            <a:ext cx="7642622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4583" y="532763"/>
            <a:ext cx="1700284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82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174" y="576263"/>
            <a:ext cx="3733333" cy="2967606"/>
          </a:xfrm>
        </p:spPr>
        <p:txBody>
          <a:bodyPr rtlCol="0" anchor="b" anchorCtr="0">
            <a:normAutofit/>
          </a:bodyPr>
          <a:lstStyle>
            <a:lvl1pPr algn="l" rtl="0">
              <a:lnSpc>
                <a:spcPts val="4350"/>
              </a:lnSpc>
              <a:defRPr/>
            </a:lvl1pPr>
          </a:lstStyle>
          <a:p>
            <a:pPr algn="l" rtl="0">
              <a:lnSpc>
                <a:spcPts val="5800"/>
              </a:lnSpc>
            </a:pPr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174" y="3764976"/>
            <a:ext cx="3733333" cy="2192683"/>
          </a:xfrm>
        </p:spPr>
        <p:txBody>
          <a:bodyPr rtlCol="0">
            <a:normAutofit/>
          </a:bodyPr>
          <a:lstStyle>
            <a:lvl1pPr algn="l" rtl="0">
              <a:lnSpc>
                <a:spcPts val="2400"/>
              </a:lnSpc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8622138" y="3255866"/>
            <a:ext cx="521862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862322" y="0"/>
            <a:ext cx="3765042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786423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058150" y="0"/>
            <a:ext cx="108585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59814"/>
            <a:ext cx="7761110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622687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09216" y="1719628"/>
            <a:ext cx="3230899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09675" y="2332650"/>
            <a:ext cx="3230166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9763" y="1719628"/>
            <a:ext cx="3230899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00129" y="2332650"/>
            <a:ext cx="3230166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24601"/>
            <a:ext cx="20574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24601"/>
            <a:ext cx="30861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24601"/>
            <a:ext cx="20574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894592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712261-8522-4437-B612-7C7100D18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468" y="457200"/>
            <a:ext cx="7907274" cy="1600200"/>
          </a:xfrm>
        </p:spPr>
        <p:txBody>
          <a:bodyPr rtlCol="0" anchor="b">
            <a:noAutofit/>
          </a:bodyPr>
          <a:lstStyle>
            <a:lvl1pPr>
              <a:defRPr sz="3900">
                <a:latin typeface="맑은 고딕"/>
              </a:defRPr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1BAA0AF-3F50-42BD-84B4-E70C3D004F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2199340"/>
            <a:ext cx="4335351" cy="3661710"/>
          </a:xfrm>
        </p:spPr>
        <p:txBody>
          <a:bodyPr rtlCol="0"/>
          <a:lstStyle>
            <a:lvl1pPr>
              <a:defRPr sz="1800"/>
            </a:lvl1pPr>
            <a:lvl2pPr>
              <a:defRPr sz="1650"/>
            </a:lvl2pPr>
            <a:lvl3pPr>
              <a:defRPr sz="1500"/>
            </a:lvl3pPr>
            <a:lvl4pPr>
              <a:defRPr sz="1350"/>
            </a:lvl4pPr>
            <a:lvl5pPr>
              <a:defRPr sz="12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99C702B-2C4D-4590-8BEE-31940145C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15468" y="2199341"/>
            <a:ext cx="3366885" cy="3669647"/>
          </a:xfrm>
        </p:spPr>
        <p:txBody>
          <a:bodyPr rtlCol="0">
            <a:normAutofit/>
          </a:bodyPr>
          <a:lstStyle>
            <a:lvl1pPr marL="0" indent="0">
              <a:buNone/>
              <a:defRPr sz="16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2794813E-250B-4422-AE46-5E1AB964A4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5468" y="6217920"/>
            <a:ext cx="20574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1CB5B81-E9CC-45F3-8EF1-35D2C8FF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5DA7E97-5A73-4602-9582-6CDACB918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52843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0_콘텐츠 2열(비교 슬라이드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2F9955-0460-4A20-8FC6-300595560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5468" y="365126"/>
            <a:ext cx="7907274" cy="1325563"/>
          </a:xfrm>
        </p:spPr>
        <p:txBody>
          <a:bodyPr rtlCol="0">
            <a:normAutofit/>
          </a:bodyPr>
          <a:lstStyle>
            <a:lvl1pPr>
              <a:defRPr sz="3900"/>
            </a:lvl1pPr>
          </a:lstStyle>
          <a:p>
            <a:pPr rtl="0"/>
            <a:r>
              <a:rPr lang="ko-KR" altLang="en-US"/>
              <a:t>마스터 제목 스타일 편집</a:t>
            </a:r>
            <a:endParaRPr lang="ko-KR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F95DDA7-4AAD-4EBE-880C-200E5F10A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5468" y="1681163"/>
            <a:ext cx="4162273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4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9717496-E470-4CF6-884C-F07390A46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15468" y="2505075"/>
            <a:ext cx="4162273" cy="3526932"/>
          </a:xfrm>
        </p:spPr>
        <p:txBody>
          <a:bodyPr rtlCol="0"/>
          <a:lstStyle>
            <a:lvl1pPr>
              <a:defRPr sz="1800"/>
            </a:lvl1pPr>
            <a:lvl2pPr>
              <a:defRPr sz="165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C438EA-D381-4F22-A911-ECDD6D04F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77741" y="1681163"/>
            <a:ext cx="3745001" cy="823912"/>
          </a:xfrm>
        </p:spPr>
        <p:txBody>
          <a:bodyPr rtlCol="0" anchor="b">
            <a:normAutofit/>
          </a:bodyPr>
          <a:lstStyle>
            <a:lvl1pPr marL="0" indent="0">
              <a:buNone/>
              <a:defRPr sz="24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 rt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93F255FA-A04D-49F2-8DB4-3CC082D0DB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77741" y="2505075"/>
            <a:ext cx="3745001" cy="3526932"/>
          </a:xfrm>
        </p:spPr>
        <p:txBody>
          <a:bodyPr rtlCol="0"/>
          <a:lstStyle>
            <a:lvl1pPr>
              <a:defRPr sz="1800"/>
            </a:lvl1pPr>
            <a:lvl2pPr>
              <a:defRPr sz="1650"/>
            </a:lvl2pPr>
          </a:lstStyle>
          <a:p>
            <a:pPr lvl="0" rtl="0"/>
            <a:r>
              <a:rPr lang="ko-KR" altLang="en-US"/>
              <a:t>마스터 텍스트 스타일을 편집하려면 클릭</a:t>
            </a:r>
          </a:p>
          <a:p>
            <a:pPr lvl="1" rtl="0"/>
            <a:r>
              <a:rPr lang="ko-KR" altLang="en-US"/>
              <a:t>두 번째 수준</a:t>
            </a:r>
          </a:p>
          <a:p>
            <a:pPr lvl="2" rtl="0"/>
            <a:r>
              <a:rPr lang="ko-KR" altLang="en-US"/>
              <a:t>세 번째 수준</a:t>
            </a:r>
          </a:p>
          <a:p>
            <a:pPr lvl="3" rtl="0"/>
            <a:r>
              <a:rPr lang="ko-KR" altLang="en-US"/>
              <a:t>네 번째 수준</a:t>
            </a:r>
          </a:p>
          <a:p>
            <a:pPr lvl="4" rtl="0"/>
            <a:r>
              <a:rPr lang="ko-KR" altLang="en-US"/>
              <a:t>다섯 번째 수준</a:t>
            </a:r>
            <a:endParaRPr lang="ko-KR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A6298F3-0AEC-4811-99A4-B78AE3A70B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5468" y="6217920"/>
            <a:ext cx="2057400" cy="640080"/>
          </a:xfrm>
        </p:spPr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AA7690B4-8A9A-4717-8B0B-2C9212926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328F00A-44BE-4E0A-B1CE-1FC489654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  <p:sp>
        <p:nvSpPr>
          <p:cNvPr id="11" name="직사각형 10" descr="Tag=AccentColor&#10;Flavor=Light&#10;Target=Fill">
            <a:extLst>
              <a:ext uri="{FF2B5EF4-FFF2-40B4-BE49-F238E27FC236}">
                <a16:creationId xmlns:a16="http://schemas.microsoft.com/office/drawing/2014/main" id="{A53A46AB-E26C-4F66-A0B8-4CDBD5F4011C}"/>
              </a:ext>
            </a:extLst>
          </p:cNvPr>
          <p:cNvSpPr/>
          <p:nvPr userDrawn="1"/>
        </p:nvSpPr>
        <p:spPr>
          <a:xfrm rot="10800000">
            <a:off x="8620530" y="5059209"/>
            <a:ext cx="524608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3" name="직선 연결선(S) 12" descr="Tag=AccentColor&#10;Flavor=Light&#10;Target=Line">
            <a:extLst>
              <a:ext uri="{FF2B5EF4-FFF2-40B4-BE49-F238E27FC236}">
                <a16:creationId xmlns:a16="http://schemas.microsoft.com/office/drawing/2014/main" id="{91B558DC-6718-44D0-992F-3EF710C6A724}"/>
              </a:ext>
            </a:extLst>
          </p:cNvPr>
          <p:cNvCxnSpPr>
            <a:cxnSpLocks/>
          </p:cNvCxnSpPr>
          <p:nvPr userDrawn="1"/>
        </p:nvCxnSpPr>
        <p:spPr>
          <a:xfrm flipV="1">
            <a:off x="8622138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(S) 14" descr="Tag=AccentColor&#10;Flavor=Light&#10;Target=Line">
            <a:extLst>
              <a:ext uri="{FF2B5EF4-FFF2-40B4-BE49-F238E27FC236}">
                <a16:creationId xmlns:a16="http://schemas.microsoft.com/office/drawing/2014/main" id="{8957C00F-B052-4CA9-BD41-08B7B9AD5056}"/>
              </a:ext>
            </a:extLst>
          </p:cNvPr>
          <p:cNvCxnSpPr>
            <a:cxnSpLocks/>
          </p:cNvCxnSpPr>
          <p:nvPr userDrawn="1"/>
        </p:nvCxnSpPr>
        <p:spPr>
          <a:xfrm>
            <a:off x="1143" y="6172200"/>
            <a:ext cx="9144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3239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시간 표시줄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직사각형 25">
            <a:extLst>
              <a:ext uri="{FF2B5EF4-FFF2-40B4-BE49-F238E27FC236}">
                <a16:creationId xmlns:a16="http://schemas.microsoft.com/office/drawing/2014/main" id="{98EB1B99-4A44-424D-960B-E39E95E47F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63122"/>
            <a:ext cx="9141714" cy="2294878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1C4B9F2D-4BC8-49AA-AF37-3F0C8E5A2D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632326"/>
            <a:ext cx="9141714" cy="2225674"/>
          </a:xfrm>
          <a:prstGeom prst="rect">
            <a:avLst/>
          </a:prstGeom>
          <a:blipFill dpi="0" rotWithShape="1">
            <a:blip r:embed="rId2">
              <a:alphaModFix amt="2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88900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맑은 고딕" panose="020B0503020000020004" pitchFamily="50" charset="-127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8" name="제목 1">
            <a:extLst>
              <a:ext uri="{FF2B5EF4-FFF2-40B4-BE49-F238E27FC236}">
                <a16:creationId xmlns:a16="http://schemas.microsoft.com/office/drawing/2014/main" id="{59607F4D-1EB7-4A8D-BDBE-3FBD59A56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4581785"/>
            <a:ext cx="7761110" cy="1572606"/>
          </a:xfrm>
        </p:spPr>
        <p:txBody>
          <a:bodyPr rtlCol="0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bg1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29" name="날짜 개체 틀 5">
            <a:extLst>
              <a:ext uri="{FF2B5EF4-FFF2-40B4-BE49-F238E27FC236}">
                <a16:creationId xmlns:a16="http://schemas.microsoft.com/office/drawing/2014/main" id="{D059A74B-DC70-4E6A-8B79-92049E91B19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324601"/>
            <a:ext cx="2057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en-US" altLang="ko-KR">
                <a:solidFill>
                  <a:prstClr val="white">
                    <a:alpha val="60000"/>
                  </a:prstClr>
                </a:solidFill>
              </a:rPr>
              <a:t>20XX</a:t>
            </a: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년</a:t>
            </a:r>
          </a:p>
        </p:txBody>
      </p:sp>
      <p:sp>
        <p:nvSpPr>
          <p:cNvPr id="30" name="바닥글 개체 틀 6">
            <a:extLst>
              <a:ext uri="{FF2B5EF4-FFF2-40B4-BE49-F238E27FC236}">
                <a16:creationId xmlns:a16="http://schemas.microsoft.com/office/drawing/2014/main" id="{60A3B447-230B-4641-9E61-C6AFA8ADA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6324601"/>
            <a:ext cx="30861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r>
              <a:rPr lang="ko-KR" altLang="en-US">
                <a:solidFill>
                  <a:prstClr val="white">
                    <a:alpha val="60000"/>
                  </a:prstClr>
                </a:solidFill>
              </a:rPr>
              <a:t>프레젠테이션 제목</a:t>
            </a:r>
          </a:p>
        </p:txBody>
      </p:sp>
      <p:sp>
        <p:nvSpPr>
          <p:cNvPr id="31" name="슬라이드 번호 개체 틀 7">
            <a:extLst>
              <a:ext uri="{FF2B5EF4-FFF2-40B4-BE49-F238E27FC236}">
                <a16:creationId xmlns:a16="http://schemas.microsoft.com/office/drawing/2014/main" id="{D891FDCC-CEC5-46EA-83E5-AF2316413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6324601"/>
            <a:ext cx="2057400" cy="365125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>
              <a:defRPr/>
            </a:pPr>
            <a:fld id="{73B850FF-6169-4056-8077-06FFA93A5366}" type="slidenum">
              <a:rPr lang="en-US" altLang="ko-KR" smtClean="0">
                <a:solidFill>
                  <a:prstClr val="white">
                    <a:alpha val="60000"/>
                  </a:prstClr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white">
                  <a:alpha val="60000"/>
                </a:prstClr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7112BDF-BBAF-4198-8203-F269CA203EB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16769" y="209551"/>
            <a:ext cx="7510463" cy="4143375"/>
          </a:xfrm>
        </p:spPr>
        <p:txBody>
          <a:bodyPr rtlCol="0"/>
          <a:lstStyle>
            <a:lvl1pPr>
              <a:defRPr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내용을 추가하려면 클릭하세요</a:t>
            </a:r>
          </a:p>
        </p:txBody>
      </p:sp>
    </p:spTree>
    <p:extLst>
      <p:ext uri="{BB962C8B-B14F-4D97-AF65-F5344CB8AC3E}">
        <p14:creationId xmlns:p14="http://schemas.microsoft.com/office/powerpoint/2010/main" val="409160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0076" y="723900"/>
            <a:ext cx="794385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066" y="909638"/>
            <a:ext cx="8018860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0075" y="2005870"/>
            <a:ext cx="254262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0075" y="2552345"/>
            <a:ext cx="254262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00690" y="2005870"/>
            <a:ext cx="254262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300690" y="2552345"/>
            <a:ext cx="254262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01305" y="2005870"/>
            <a:ext cx="254262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001305" y="2552345"/>
            <a:ext cx="254262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0076" y="6142781"/>
            <a:ext cx="794385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6539" y="6461970"/>
            <a:ext cx="34047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77086" y="6461970"/>
            <a:ext cx="1944446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189259" y="6461970"/>
            <a:ext cx="504266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5855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직사각형 4">
            <a:extLst>
              <a:ext uri="{FF2B5EF4-FFF2-40B4-BE49-F238E27FC236}">
                <a16:creationId xmlns:a16="http://schemas.microsoft.com/office/drawing/2014/main" id="{68941816-7203-4339-8B31-60B4107A1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ko-K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ko-KR" altLang="en-US" sz="1350" dirty="0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1A7A4606-69F4-4469-B7C4-4AF495ACE2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4707" y="685800"/>
            <a:ext cx="805815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sz="1350" dirty="0"/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79BDEB7A-D103-487A-8C1B-9145FB24B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73" y="539496"/>
            <a:ext cx="3921295" cy="2697190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F3017A3E-25F7-41D5-AABB-24D0E2673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173" y="3354749"/>
            <a:ext cx="3921294" cy="2582470"/>
          </a:xfrm>
        </p:spPr>
        <p:txBody>
          <a:bodyPr rtlCol="0">
            <a:no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ts val="2100"/>
              </a:lnSpc>
            </a:pPr>
            <a:r>
              <a:rPr lang="ko-KR" altLang="en-US" sz="1350"/>
              <a:t>마스터 텍스트 스타일을 편집하려면 클릭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C262D696-4404-4062-9387-925D9687B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4572000" y="3260644"/>
            <a:ext cx="4043762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cxnSp>
        <p:nvCxnSpPr>
          <p:cNvPr id="11" name="직선 연결선(S) 10">
            <a:extLst>
              <a:ext uri="{FF2B5EF4-FFF2-40B4-BE49-F238E27FC236}">
                <a16:creationId xmlns:a16="http://schemas.microsoft.com/office/drawing/2014/main" id="{C415F07E-A8F5-473A-90AC-3BF5823C08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8622138" y="5610"/>
            <a:ext cx="0" cy="685800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직선 연결선(S) 11">
            <a:extLst>
              <a:ext uri="{FF2B5EF4-FFF2-40B4-BE49-F238E27FC236}">
                <a16:creationId xmlns:a16="http://schemas.microsoft.com/office/drawing/2014/main" id="{505C0C26-4C66-47DC-B079-5B94C22F1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43" y="6172200"/>
            <a:ext cx="9144000" cy="0"/>
          </a:xfrm>
          <a:prstGeom prst="line">
            <a:avLst/>
          </a:prstGeom>
          <a:ln w="9525" cap="rnd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그림 개체 틀 13">
            <a:extLst>
              <a:ext uri="{FF2B5EF4-FFF2-40B4-BE49-F238E27FC236}">
                <a16:creationId xmlns:a16="http://schemas.microsoft.com/office/drawing/2014/main" id="{C0FC374E-BABB-4A9C-A608-04A2B9C68F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65192" y="1243584"/>
            <a:ext cx="3271266" cy="4361688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E562BDD-CBFF-4046-A6B2-A9ECCB7EA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690B5F6-6C28-4A86-AFD0-D7F93D461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5910D5C-1634-451B-8D99-4D47EB3A11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4F6043-7A67-491B-98BC-F933DED7226D}" type="slidenum">
              <a:rPr lang="ko-KR" smtClean="0"/>
              <a:pPr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31816992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마스터 제목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마스터 텍스트 스타일을 편집합니다</a:t>
            </a:r>
          </a:p>
          <a:p>
            <a:pPr lvl="1"/>
            <a:r>
              <a:rPr lang="en-US"/>
              <a:t>둘째 수준</a:t>
            </a:r>
          </a:p>
          <a:p>
            <a:pPr lvl="2"/>
            <a:r>
              <a:rPr lang="en-US"/>
              <a:t>셋째 수준</a:t>
            </a:r>
          </a:p>
          <a:p>
            <a:pPr lvl="3"/>
            <a:r>
              <a:rPr lang="en-US"/>
              <a:t>넷째 수준</a:t>
            </a:r>
          </a:p>
          <a:p>
            <a:pPr lvl="4"/>
            <a:r>
              <a:rPr lang="en-US"/>
              <a:t>다섯째 수준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1BEC73-49AA-45BC-B16C-50B32D0D6DD2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1/23/2024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2040C-D3B1-42F1-A452-9128C48DC3A7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9054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60" r:id="rId10"/>
    <p:sldLayoutId id="2147483661" r:id="rId11"/>
  </p:sldLayoutIdLst>
  <p:transition>
    <p:fade/>
  </p:transition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pf.kakao.com/_xhYVKb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hyperlink" Target="https://www.google.com/maps/place/%EB%82%98%EC%9D%B4%EC%A7%80%EB%A6%AC%EC%95%84+932101+%EB%A7%9D%EA%B5%AC/@9.4929212,9.1267874,14z/data=!3m1!4b1!4m6!3m5!1s0x10538bbb6de80ed5:0x806168b4f1373d58!8m2!3d9.4865595!4d9.1400807!16s%2Fg%2F1ywqfv1hm?authuser=0&amp;entry=ttu" TargetMode="Externa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s://www.google.com/maps/place/Bokkos,+%ED%8F%89%EC%9B%90+%EB%82%98%EC%9D%B4%EC%A7%80%EB%A6%AC%EC%95%84/@9.247793,8.941219,97431m/data=!3m1!1e3!4m6!3m5!1s0x1053e64c8904cb83:0x88c82b193787ee33!8m2!3d9.1681467!4d8.9245343!16s%2Fm%2F03c05t5?authuser=0&amp;entry=ttu" TargetMode="Externa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7.jpeg"/><Relationship Id="rId5" Type="http://schemas.openxmlformats.org/officeDocument/2006/relationships/image" Target="../media/image36.JPG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37.jpeg"/><Relationship Id="rId4" Type="http://schemas.openxmlformats.org/officeDocument/2006/relationships/image" Target="../media/image3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1.xml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">
              <a:schemeClr val="bg1">
                <a:lumMod val="95000"/>
              </a:schemeClr>
            </a:gs>
            <a:gs pos="99000">
              <a:schemeClr val="bg1">
                <a:lumMod val="65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691196551_6da7111c35_b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2895600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7" name="TextBox 6"/>
          <p:cNvSpPr txBox="1"/>
          <p:nvPr/>
        </p:nvSpPr>
        <p:spPr>
          <a:xfrm>
            <a:off x="1475657" y="2996952"/>
            <a:ext cx="7337457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ko-KR" sz="4000" b="1" dirty="0"/>
              <a:t>Prayer</a:t>
            </a:r>
            <a:r>
              <a:rPr lang="ko-KR" altLang="en-US" sz="4000" b="1" dirty="0"/>
              <a:t> </a:t>
            </a:r>
            <a:r>
              <a:rPr lang="en-US" altLang="ko-KR" sz="4000" b="1" dirty="0"/>
              <a:t>Meeting </a:t>
            </a:r>
            <a:br>
              <a:rPr lang="en-US" altLang="ko-KR" sz="4000" b="1" dirty="0"/>
            </a:br>
            <a:r>
              <a:rPr lang="en-US" altLang="ko-KR" sz="4000" b="1" dirty="0"/>
              <a:t>for Persecuted Church Worldwide</a:t>
            </a:r>
          </a:p>
          <a:p>
            <a:pPr algn="r"/>
            <a:r>
              <a:rPr lang="ko-KR" altLang="en-US" sz="20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0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0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en-US" sz="2400" spc="100" dirty="0">
              <a:effectLst>
                <a:reflection blurRad="6350" stA="60000" endA="900" endPos="58000" dir="5400000" sy="-100000" algn="bl" rotWithShape="0"/>
              </a:effectLst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83C772-A325-701B-7247-4A872E49D984}"/>
              </a:ext>
            </a:extLst>
          </p:cNvPr>
          <p:cNvSpPr txBox="1"/>
          <p:nvPr/>
        </p:nvSpPr>
        <p:spPr>
          <a:xfrm>
            <a:off x="1691680" y="5013176"/>
            <a:ext cx="71214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</a:rPr>
              <a:t>2024</a:t>
            </a:r>
            <a:r>
              <a:rPr lang="ko-KR" altLang="en-US" sz="1800" dirty="0">
                <a:solidFill>
                  <a:schemeClr val="tx1"/>
                </a:solidFill>
              </a:rPr>
              <a:t>년 </a:t>
            </a:r>
            <a:r>
              <a:rPr lang="en-US" altLang="ko-KR" sz="1800" dirty="0">
                <a:solidFill>
                  <a:schemeClr val="tx1"/>
                </a:solidFill>
              </a:rPr>
              <a:t>1</a:t>
            </a:r>
            <a:r>
              <a:rPr lang="ko-KR" altLang="en-US" sz="1800" dirty="0">
                <a:solidFill>
                  <a:schemeClr val="tx1"/>
                </a:solidFill>
              </a:rPr>
              <a:t>월 </a:t>
            </a:r>
            <a:r>
              <a:rPr lang="en-US" altLang="ko-KR" sz="1800" dirty="0">
                <a:solidFill>
                  <a:schemeClr val="tx1"/>
                </a:solidFill>
              </a:rPr>
              <a:t>23</a:t>
            </a:r>
            <a:r>
              <a:rPr lang="ko-KR" altLang="en-US" sz="1800" dirty="0">
                <a:solidFill>
                  <a:schemeClr val="tx1"/>
                </a:solidFill>
              </a:rPr>
              <a:t>일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화</a:t>
            </a:r>
            <a:r>
              <a:rPr lang="en-US" altLang="ko-KR" sz="1800" dirty="0">
                <a:solidFill>
                  <a:schemeClr val="tx1"/>
                </a:solidFill>
              </a:rPr>
              <a:t>) pm7:30-9:00/Zoom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회의 </a:t>
            </a:r>
            <a:r>
              <a:rPr lang="en-US" altLang="ko-KR" sz="1800" dirty="0">
                <a:solidFill>
                  <a:schemeClr val="tx1"/>
                </a:solidFill>
              </a:rPr>
              <a:t>ID 4286956103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73582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A689D8-CDAC-4215-96CD-8548432CE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75" y="1262376"/>
            <a:ext cx="7968712" cy="1340352"/>
          </a:xfrm>
        </p:spPr>
        <p:txBody>
          <a:bodyPr rtlCol="0"/>
          <a:lstStyle/>
          <a:p>
            <a:pPr rtl="0"/>
            <a:r>
              <a:rPr lang="ko-KR" altLang="en-US" dirty="0"/>
              <a:t>순서</a:t>
            </a:r>
            <a:endParaRPr lang="ko-KR" dirty="0"/>
          </a:p>
        </p:txBody>
      </p:sp>
      <p:pic>
        <p:nvPicPr>
          <p:cNvPr id="9" name="그림 개체 틀 8" descr="횐색 화분에 심겨진 나무&#10;">
            <a:extLst>
              <a:ext uri="{FF2B5EF4-FFF2-40B4-BE49-F238E27FC236}">
                <a16:creationId xmlns:a16="http://schemas.microsoft.com/office/drawing/2014/main" id="{1E6B9D47-876D-44E2-BD81-CA6326B97B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790581"/>
            <a:ext cx="1940814" cy="1323594"/>
          </a:xfrm>
        </p:spPr>
      </p:pic>
      <p:pic>
        <p:nvPicPr>
          <p:cNvPr id="13" name="그림 개체 틀 12" descr="분홍색 꽃이 있는 둥근 꽃병">
            <a:extLst>
              <a:ext uri="{FF2B5EF4-FFF2-40B4-BE49-F238E27FC236}">
                <a16:creationId xmlns:a16="http://schemas.microsoft.com/office/drawing/2014/main" id="{62D3582E-2508-4DFB-ABB9-DC49A4302145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4161911"/>
            <a:ext cx="1940814" cy="1323594"/>
          </a:xfrm>
        </p:spPr>
      </p:pic>
      <p:pic>
        <p:nvPicPr>
          <p:cNvPr id="15" name="그림 개체 틀 14" descr="흔들리는 초">
            <a:extLst>
              <a:ext uri="{FF2B5EF4-FFF2-40B4-BE49-F238E27FC236}">
                <a16:creationId xmlns:a16="http://schemas.microsoft.com/office/drawing/2014/main" id="{0C3AC05D-D67B-4E82-931B-6049D7AFB536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8820" y="2790581"/>
            <a:ext cx="1323594" cy="1323594"/>
          </a:xfrm>
        </p:spPr>
      </p:pic>
      <p:pic>
        <p:nvPicPr>
          <p:cNvPr id="11" name="그림 개체 틀 10" descr="테이블 위에 나뭇잎이 있는 꽃병">
            <a:extLst>
              <a:ext uri="{FF2B5EF4-FFF2-40B4-BE49-F238E27FC236}">
                <a16:creationId xmlns:a16="http://schemas.microsoft.com/office/drawing/2014/main" id="{1030725C-201C-4F03-B83B-2FC83EFE5B9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88820" y="4162181"/>
            <a:ext cx="1323594" cy="1323594"/>
          </a:xfrm>
        </p:spPr>
      </p:pic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110502F-36D4-4E60-B6E9-08628B2C5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3841" y="3017589"/>
            <a:ext cx="4766999" cy="2321584"/>
          </a:xfrm>
        </p:spPr>
        <p:txBody>
          <a:bodyPr rtlCol="0"/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800" dirty="0"/>
              <a:t>찬양 </a:t>
            </a:r>
            <a:r>
              <a:rPr lang="en-US" altLang="ko-KR" sz="1800" dirty="0"/>
              <a:t>5’</a:t>
            </a:r>
            <a:r>
              <a:rPr lang="ko-KR" altLang="ko-KR" sz="1800" dirty="0"/>
              <a:t> </a:t>
            </a:r>
            <a:endParaRPr lang="en-US" altLang="ko-KR" sz="18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영상</a:t>
            </a:r>
            <a:r>
              <a:rPr lang="en-US" altLang="ko-KR" sz="1800" dirty="0">
                <a:solidFill>
                  <a:schemeClr val="tx1"/>
                </a:solidFill>
              </a:rPr>
              <a:t>(3‘)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8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800" dirty="0"/>
              <a:t>기도제목 </a:t>
            </a:r>
            <a:r>
              <a:rPr lang="ko-KR" altLang="ko-KR" sz="1800" dirty="0"/>
              <a:t>나눔 </a:t>
            </a:r>
            <a:r>
              <a:rPr lang="en-US" altLang="ko-KR" sz="18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800" dirty="0"/>
              <a:t>오픈도어 기도용사들을</a:t>
            </a:r>
            <a:r>
              <a:rPr lang="ko-KR" altLang="ko-KR" sz="1800" dirty="0"/>
              <a:t> 위한 기도</a:t>
            </a:r>
            <a:r>
              <a:rPr lang="en-US" altLang="ko-KR" sz="1800" dirty="0"/>
              <a:t>(30’)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6" name="날짜 개체 틀 15">
            <a:extLst>
              <a:ext uri="{FF2B5EF4-FFF2-40B4-BE49-F238E27FC236}">
                <a16:creationId xmlns:a16="http://schemas.microsoft.com/office/drawing/2014/main" id="{77E04B0E-40F7-4745-B762-934BAE25CD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5468" y="5520690"/>
            <a:ext cx="2057400" cy="48006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24-1-9</a:t>
            </a:r>
            <a:endParaRPr lang="ko-KR" altLang="ko-KR" dirty="0"/>
          </a:p>
        </p:txBody>
      </p:sp>
      <p:sp>
        <p:nvSpPr>
          <p:cNvPr id="17" name="바닥글 개체 틀 16">
            <a:extLst>
              <a:ext uri="{FF2B5EF4-FFF2-40B4-BE49-F238E27FC236}">
                <a16:creationId xmlns:a16="http://schemas.microsoft.com/office/drawing/2014/main" id="{FAF00753-16A6-4826-97EB-67D8291B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25496" y="5520690"/>
            <a:ext cx="5397246" cy="480060"/>
          </a:xfrm>
        </p:spPr>
        <p:txBody>
          <a:bodyPr rtlCol="0"/>
          <a:lstStyle/>
          <a:p>
            <a:pPr rtl="0"/>
            <a:r>
              <a:rPr lang="ko-KR"/>
              <a:t>샘플 바닥글 텍스트</a:t>
            </a:r>
          </a:p>
        </p:txBody>
      </p:sp>
      <p:sp>
        <p:nvSpPr>
          <p:cNvPr id="18" name="슬라이드 번호 개체 틀 17">
            <a:extLst>
              <a:ext uri="{FF2B5EF4-FFF2-40B4-BE49-F238E27FC236}">
                <a16:creationId xmlns:a16="http://schemas.microsoft.com/office/drawing/2014/main" id="{462F07E0-F82E-47FF-AC43-8C4327B8E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7364" y="857250"/>
            <a:ext cx="514350" cy="514350"/>
          </a:xfrm>
        </p:spPr>
        <p:txBody>
          <a:bodyPr rtlCol="0"/>
          <a:lstStyle/>
          <a:p>
            <a:pPr rtl="0"/>
            <a:fld id="{3A4F6043-7A67-491B-98BC-F933DED7226D}" type="slidenum">
              <a:rPr lang="en-US" altLang="ko-KR" smtClean="0"/>
              <a:pPr rtl="0"/>
              <a:t>2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476309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51572" y="1200731"/>
            <a:ext cx="3548429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344001" y="1236161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70052" y="2290869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201292" y="2035252"/>
            <a:ext cx="3548429" cy="3289922"/>
          </a:xfrm>
        </p:spPr>
        <p:txBody>
          <a:bodyPr vert="horz" lIns="68544" tIns="34272" rIns="68544" bIns="34272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49720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3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25751" y="2577717"/>
            <a:ext cx="3418481" cy="2705351"/>
          </a:xfrm>
        </p:spPr>
        <p:txBody>
          <a:bodyPr>
            <a:normAutofit/>
          </a:bodyPr>
          <a:lstStyle/>
          <a:p>
            <a:pPr marL="214313" indent="-214313">
              <a:lnSpc>
                <a:spcPct val="90000"/>
              </a:lnSpc>
              <a:spcBef>
                <a:spcPts val="9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현장에 함께 있어 준다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 </a:t>
            </a:r>
          </a:p>
          <a:p>
            <a:pPr marL="0" indent="0">
              <a:lnSpc>
                <a:spcPct val="90000"/>
              </a:lnSpc>
              <a:spcBef>
                <a:spcPts val="9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present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14313" indent="-214313">
              <a:lnSpc>
                <a:spcPct val="90000"/>
              </a:lnSpc>
              <a:spcBef>
                <a:spcPts val="9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우리는 서로 인격적인 만남이 필요하다.</a:t>
            </a:r>
          </a:p>
          <a:p>
            <a:pPr marL="0" indent="0">
              <a:lnSpc>
                <a:spcPct val="90000"/>
              </a:lnSpc>
              <a:spcBef>
                <a:spcPts val="9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We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need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the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personal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touch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of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214313" indent="-214313">
              <a:lnSpc>
                <a:spcPct val="90000"/>
              </a:lnSpc>
              <a:spcBef>
                <a:spcPts val="900"/>
              </a:spcBef>
              <a:buClr>
                <a:schemeClr val="bg2"/>
              </a:buClr>
              <a:buSzPct val="90000"/>
              <a:buFont typeface="Arial" panose="020B0604020202020204" pitchFamily="34" charset="0"/>
              <a:buChar char="•"/>
            </a:pPr>
            <a:r>
              <a:rPr lang="ko-KR" altLang="en-US" sz="12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서로에게 예수 그리스도가 되어 준다.</a:t>
            </a:r>
          </a:p>
          <a:p>
            <a:pPr marL="0" indent="0">
              <a:lnSpc>
                <a:spcPct val="90000"/>
              </a:lnSpc>
              <a:spcBef>
                <a:spcPts val="900"/>
              </a:spcBef>
              <a:buClr>
                <a:schemeClr val="bg2"/>
              </a:buClr>
              <a:buSzPct val="90000"/>
              <a:buNone/>
            </a:pP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   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Be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Jesus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to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each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other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</a:t>
            </a:r>
          </a:p>
          <a:p>
            <a:pPr marL="0" indent="0">
              <a:buNone/>
            </a:pPr>
            <a:endParaRPr lang="ko-KR" altLang="en-US" sz="9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74481" y="1616062"/>
            <a:ext cx="6105897" cy="606634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450"/>
              </a:spcAft>
            </a:pPr>
            <a:r>
              <a:rPr lang="ko-KR" altLang="en-US" sz="21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1. 우리는 그리스도의 몸의 지체이다. 	</a:t>
            </a:r>
            <a:br>
              <a:rPr lang="ko-KR" altLang="en-US" sz="21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</a:br>
            <a:r>
              <a:rPr lang="ko-KR" altLang="en-US" sz="21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  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We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are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part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the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Body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of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Christ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;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a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to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 </a:t>
            </a:r>
            <a:r>
              <a:rPr lang="ko-KR" altLang="en-US" sz="1200" cap="smal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people</a:t>
            </a:r>
            <a:r>
              <a:rPr lang="ko-KR" altLang="en-US" sz="1200" cap="sm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바탕" panose="02030600000101010101" pitchFamily="18" charset="-127"/>
                <a:ea typeface="바탕" panose="02030600000101010101" pitchFamily="18" charset="-127"/>
                <a:cs typeface="+mj-cs"/>
              </a:rPr>
              <a:t>.</a:t>
            </a:r>
            <a:endParaRPr lang="ko-KR" altLang="en-US" sz="2100" cap="small" dirty="0">
              <a:latin typeface="바탕" panose="02030600000101010101" pitchFamily="18" charset="-127"/>
              <a:ea typeface="바탕" panose="02030600000101010101" pitchFamily="18" charset="-127"/>
              <a:cs typeface="+mj-cs"/>
            </a:endParaRPr>
          </a:p>
        </p:txBody>
      </p:sp>
      <p:pic>
        <p:nvPicPr>
          <p:cNvPr id="4" name="그림 3" descr="자동차, 하늘, 실외, 운송이(가) 표시된 사진&#10;&#10;자동 생성된 설명">
            <a:extLst>
              <a:ext uri="{FF2B5EF4-FFF2-40B4-BE49-F238E27FC236}">
                <a16:creationId xmlns:a16="http://schemas.microsoft.com/office/drawing/2014/main" id="{4EB550DF-6A8D-2342-1E35-6B9AAC2F93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556" y="2593570"/>
            <a:ext cx="4320480" cy="26894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1513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7973808-F226-C520-19D2-579752EB93B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00354" y="1635466"/>
            <a:ext cx="5297396" cy="671315"/>
          </a:xfrm>
        </p:spPr>
        <p:txBody>
          <a:bodyPr>
            <a:noAutofit/>
          </a:bodyPr>
          <a:lstStyle/>
          <a:p>
            <a:r>
              <a:rPr lang="en-US" altLang="ko-KR" sz="1799" dirty="0">
                <a:latin typeface="맑은 고딕" panose="020B0503020000020004" pitchFamily="50" charset="-127"/>
              </a:rPr>
              <a:t>3.2. </a:t>
            </a:r>
            <a:r>
              <a:rPr lang="ko-KR" altLang="en-US" sz="1799" dirty="0">
                <a:latin typeface="맑은 고딕" panose="020B0503020000020004" pitchFamily="50" charset="-127"/>
              </a:rPr>
              <a:t>우리는 박해 받는 교회를 섬긴다</a:t>
            </a:r>
            <a:r>
              <a:rPr lang="en-US" altLang="ko-KR" sz="1799" dirty="0">
                <a:latin typeface="맑은 고딕" panose="020B0503020000020004" pitchFamily="50" charset="-127"/>
              </a:rPr>
              <a:t>. 	</a:t>
            </a:r>
            <a:br>
              <a:rPr lang="en-US" altLang="ko-KR" sz="1799" dirty="0">
                <a:latin typeface="맑은 고딕" panose="020B0503020000020004" pitchFamily="50" charset="-127"/>
              </a:rPr>
            </a:br>
            <a:r>
              <a:rPr lang="en-US" altLang="ko-KR" sz="1799" dirty="0">
                <a:latin typeface="맑은 고딕" panose="020B0503020000020004" pitchFamily="50" charset="-127"/>
              </a:rPr>
              <a:t>    We are Persecuted Church driven.</a:t>
            </a:r>
            <a:endParaRPr lang="ko-KR" altLang="en-US" sz="1799" dirty="0">
              <a:latin typeface="맑은 고딕" panose="020B0503020000020004" pitchFamily="50" charset="-127"/>
            </a:endParaRPr>
          </a:p>
        </p:txBody>
      </p:sp>
      <p:pic>
        <p:nvPicPr>
          <p:cNvPr id="5" name="그림 4" descr="텍스트, 나무, 실외이(가) 표시된 사진&#10;&#10;자동 생성된 설명">
            <a:extLst>
              <a:ext uri="{FF2B5EF4-FFF2-40B4-BE49-F238E27FC236}">
                <a16:creationId xmlns:a16="http://schemas.microsoft.com/office/drawing/2014/main" id="{3C78032C-1C8C-7B3F-BF12-A8FB327498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5558" y="2583446"/>
            <a:ext cx="4795730" cy="3305113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17475B16-CBBB-1F72-FB11-17F25E0B08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2672074"/>
              </p:ext>
            </p:extLst>
          </p:nvPr>
        </p:nvGraphicFramePr>
        <p:xfrm>
          <a:off x="639746" y="2583445"/>
          <a:ext cx="3106490" cy="32419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39757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FCC0B55-7DED-72EE-9816-E2E8DE5A07E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310105" y="2659464"/>
            <a:ext cx="2638604" cy="24174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/>
              <a:t>성경을 읽고</a:t>
            </a:r>
            <a:r>
              <a:rPr lang="en-US" altLang="ko-KR" sz="1200" dirty="0"/>
              <a:t>,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성경대로 살고</a:t>
            </a:r>
            <a:r>
              <a:rPr lang="en-US" altLang="ko-KR" sz="1200" dirty="0"/>
              <a:t>,</a:t>
            </a:r>
            <a:r>
              <a:rPr lang="ko-KR" altLang="en-US" sz="1200" dirty="0"/>
              <a:t> </a:t>
            </a: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성경이 되자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endParaRPr lang="en-US" altLang="ko-KR" sz="900" dirty="0"/>
          </a:p>
          <a:p>
            <a:pPr marL="0" indent="0">
              <a:buNone/>
            </a:pPr>
            <a:r>
              <a:rPr lang="en-US" altLang="ko-KR" sz="1200" dirty="0"/>
              <a:t>Read the Bible, </a:t>
            </a:r>
          </a:p>
          <a:p>
            <a:pPr marL="0" indent="0">
              <a:buNone/>
            </a:pPr>
            <a:r>
              <a:rPr lang="en-US" altLang="ko-KR" sz="1200" dirty="0"/>
              <a:t>to live the Bible, </a:t>
            </a:r>
          </a:p>
          <a:p>
            <a:pPr marL="0" indent="0">
              <a:buNone/>
            </a:pPr>
            <a:r>
              <a:rPr lang="en-US" altLang="ko-KR" sz="1200" dirty="0"/>
              <a:t>and be the Bible. 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48E6839-5D9C-23FB-7992-E0FBC3B6C72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74481" y="1616062"/>
            <a:ext cx="6105897" cy="606634"/>
          </a:xfrm>
        </p:spPr>
        <p:txBody>
          <a:bodyPr>
            <a:noAutofit/>
          </a:bodyPr>
          <a:lstStyle/>
          <a:p>
            <a:r>
              <a:rPr lang="en-US" altLang="ko-KR" sz="1799" dirty="0"/>
              <a:t>3.3. </a:t>
            </a:r>
            <a:r>
              <a:rPr lang="ko-KR" altLang="en-US" sz="1799" dirty="0"/>
              <a:t>우리는 성경의 사람이다</a:t>
            </a:r>
            <a:r>
              <a:rPr lang="en-US" altLang="ko-KR" sz="1799" dirty="0"/>
              <a:t>. 		</a:t>
            </a:r>
            <a:br>
              <a:rPr lang="en-US" altLang="ko-KR" sz="1799" dirty="0"/>
            </a:br>
            <a:r>
              <a:rPr lang="en-US" altLang="ko-KR" sz="1799" dirty="0"/>
              <a:t>    We are people of the Bible.</a:t>
            </a:r>
            <a:endParaRPr lang="ko-KR" altLang="en-US" sz="1799" dirty="0"/>
          </a:p>
        </p:txBody>
      </p:sp>
      <p:pic>
        <p:nvPicPr>
          <p:cNvPr id="5" name="그림 4" descr="텍스트, 사람이(가) 표시된 사진&#10;&#10;자동 생성된 설명">
            <a:extLst>
              <a:ext uri="{FF2B5EF4-FFF2-40B4-BE49-F238E27FC236}">
                <a16:creationId xmlns:a16="http://schemas.microsoft.com/office/drawing/2014/main" id="{97A21A67-D05B-DE43-F9F1-847D04EB39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0354" y="2659464"/>
            <a:ext cx="4521848" cy="320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795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86081F1-F10A-EE72-D55B-1280BD335C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93267" y="1700619"/>
            <a:ext cx="6088078" cy="665020"/>
          </a:xfrm>
        </p:spPr>
        <p:txBody>
          <a:bodyPr>
            <a:noAutofit/>
          </a:bodyPr>
          <a:lstStyle/>
          <a:p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3.4. </a:t>
            </a: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기도의 사람이다</a:t>
            </a: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		</a:t>
            </a:r>
            <a:b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people of prayer.</a:t>
            </a:r>
            <a:endParaRPr lang="ko-KR" altLang="en-US" sz="1800" dirty="0"/>
          </a:p>
        </p:txBody>
      </p:sp>
      <p:pic>
        <p:nvPicPr>
          <p:cNvPr id="5" name="그림 4" descr="사람, 남자이(가) 표시된 사진&#10;&#10;자동 생성된 설명">
            <a:extLst>
              <a:ext uri="{FF2B5EF4-FFF2-40B4-BE49-F238E27FC236}">
                <a16:creationId xmlns:a16="http://schemas.microsoft.com/office/drawing/2014/main" id="{8ADBBAC4-2559-E5BA-42B4-E465EB32E4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509" y="2635688"/>
            <a:ext cx="3442855" cy="3235512"/>
          </a:xfrm>
          <a:prstGeom prst="rect">
            <a:avLst/>
          </a:prstGeom>
        </p:spPr>
      </p:pic>
      <p:graphicFrame>
        <p:nvGraphicFramePr>
          <p:cNvPr id="7" name="텍스트 개체 틀 1">
            <a:extLst>
              <a:ext uri="{FF2B5EF4-FFF2-40B4-BE49-F238E27FC236}">
                <a16:creationId xmlns:a16="http://schemas.microsoft.com/office/drawing/2014/main" id="{4297BFE1-91DB-006B-61C6-C8F547D3BA0D}"/>
              </a:ext>
            </a:extLst>
          </p:cNvPr>
          <p:cNvGraphicFramePr/>
          <p:nvPr/>
        </p:nvGraphicFramePr>
        <p:xfrm>
          <a:off x="4572000" y="2635688"/>
          <a:ext cx="3709344" cy="3235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39011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2A91DA0-F2E6-11B8-6B21-88249AFF8B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75563" y="2692523"/>
            <a:ext cx="3578656" cy="23003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/>
              <a:t>우리는 위험을 기꺼이 감당하는 조직이다</a:t>
            </a:r>
            <a:r>
              <a:rPr lang="en-US" altLang="ko-KR" sz="1200" dirty="0"/>
              <a:t>.</a:t>
            </a:r>
          </a:p>
          <a:p>
            <a:pPr marL="0" indent="0">
              <a:buNone/>
            </a:pPr>
            <a:r>
              <a:rPr lang="en-US" altLang="ko-KR" sz="1200" dirty="0"/>
              <a:t>We are an organization that takes RISKS. </a:t>
            </a:r>
          </a:p>
          <a:p>
            <a:pPr marL="0" indent="0">
              <a:buNone/>
            </a:pPr>
            <a:endParaRPr lang="en-US" altLang="ko-KR" sz="900" dirty="0"/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우리는 우리의 삶과 사역에 있어서 하나님만 전적으로 의지한다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live and work in total dependency on God. 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DFC03-68C3-E6D8-A319-640E1F5420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80326" y="1654407"/>
            <a:ext cx="6101018" cy="632672"/>
          </a:xfrm>
        </p:spPr>
        <p:txBody>
          <a:bodyPr>
            <a:noAutofit/>
          </a:bodyPr>
          <a:lstStyle/>
          <a:p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3.5. </a:t>
            </a: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endParaRPr lang="ko-KR" altLang="en-US" sz="1800" dirty="0"/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A9B16D22-878B-E5C5-0B6B-407260891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82" y="2632686"/>
            <a:ext cx="4599710" cy="3199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32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B4194677-88C4-FF81-474E-8BD91B60A28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71654" y="2613309"/>
            <a:ext cx="3016617" cy="31939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ko-KR" altLang="en-US" sz="1200" dirty="0"/>
              <a:t>우리는 어떤 종교나 신조를 따르는 자들이 아니라 예수를 따르는데 헌신된 사람들이다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do not follow a religion or creed, but we are devoted followers of Jesus!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우리는 그 분의 지상명령에 순종한다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are obedient to His Great Commission.</a:t>
            </a:r>
          </a:p>
          <a:p>
            <a:pPr marL="0" indent="0">
              <a:buNone/>
            </a:pPr>
            <a:endParaRPr lang="en-US" altLang="ko-KR" sz="1200" dirty="0"/>
          </a:p>
          <a:p>
            <a:pPr marL="0" indent="0">
              <a:buNone/>
            </a:pPr>
            <a:r>
              <a:rPr lang="ko-KR" altLang="en-US" sz="1200" dirty="0"/>
              <a:t>우리의 학생이 아니라</a:t>
            </a:r>
            <a:r>
              <a:rPr lang="en-US" altLang="ko-KR" sz="1200" dirty="0"/>
              <a:t>, </a:t>
            </a:r>
            <a:r>
              <a:rPr lang="ko-KR" altLang="en-US" sz="1200" dirty="0"/>
              <a:t>제자의 길을 지향한다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We make disciples, not students.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A6A23AC-6362-7001-1165-5C4ECEEA44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73856" y="1608196"/>
            <a:ext cx="6295127" cy="690899"/>
          </a:xfrm>
        </p:spPr>
        <p:txBody>
          <a:bodyPr>
            <a:noAutofit/>
          </a:bodyPr>
          <a:lstStyle/>
          <a:p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3.6. </a:t>
            </a: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예수 그리스도와 그의 지상명령에 헌신한다</a:t>
            </a: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devoted to Jesus Christ and His commission.</a:t>
            </a:r>
            <a:endParaRPr lang="ko-KR" altLang="en-US" sz="1800" dirty="0"/>
          </a:p>
        </p:txBody>
      </p:sp>
      <p:pic>
        <p:nvPicPr>
          <p:cNvPr id="5" name="그림 4" descr="텍스트, 사람, 스크린샷이(가) 표시된 사진&#10;&#10;자동 생성된 설명">
            <a:extLst>
              <a:ext uri="{FF2B5EF4-FFF2-40B4-BE49-F238E27FC236}">
                <a16:creationId xmlns:a16="http://schemas.microsoft.com/office/drawing/2014/main" id="{A72C8159-968D-0980-4AAC-9A68435170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59" y="2613309"/>
            <a:ext cx="4686033" cy="326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235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463BC435-E413-8B2A-0751-84C764B299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55576" y="2642918"/>
            <a:ext cx="3223359" cy="2554205"/>
          </a:xfrm>
        </p:spPr>
        <p:txBody>
          <a:bodyPr/>
          <a:lstStyle/>
          <a:p>
            <a:pPr marL="0" indent="0">
              <a:buNone/>
            </a:pPr>
            <a:endParaRPr lang="en-US" altLang="ko-K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200" dirty="0"/>
              <a:t>하나님께서 우리 사역의 능력 되시기에</a:t>
            </a:r>
            <a:r>
              <a:rPr lang="en-US" altLang="ko-KR" sz="1200" dirty="0"/>
              <a:t>,</a:t>
            </a:r>
            <a:r>
              <a:rPr lang="ko-KR" altLang="en-US" sz="1200" dirty="0"/>
              <a:t> 오직 주님께서 모든 영광을 받으셔야 한다</a:t>
            </a:r>
            <a:r>
              <a:rPr lang="en-US" altLang="ko-KR" sz="1200" dirty="0"/>
              <a:t>. </a:t>
            </a:r>
          </a:p>
          <a:p>
            <a:pPr marL="0" indent="0">
              <a:buNone/>
            </a:pPr>
            <a:r>
              <a:rPr lang="en-US" altLang="ko-KR" sz="1200" dirty="0"/>
              <a:t>God’s power at work in us, </a:t>
            </a:r>
          </a:p>
          <a:p>
            <a:pPr marL="0" indent="0">
              <a:buNone/>
            </a:pPr>
            <a:r>
              <a:rPr lang="en-US" altLang="ko-KR" sz="1200" dirty="0"/>
              <a:t>so that He receives all the glory.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C522ACB-2057-0019-7E5A-A0F6EFB2F0A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173857" y="1660877"/>
            <a:ext cx="6107488" cy="639141"/>
          </a:xfrm>
        </p:spPr>
        <p:txBody>
          <a:bodyPr>
            <a:noAutofit/>
          </a:bodyPr>
          <a:lstStyle/>
          <a:p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3.7. </a:t>
            </a:r>
            <a:r>
              <a:rPr lang="ko-KR" altLang="en-US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오직 하나님의 영광을 위해 사역한다</a:t>
            </a: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are motivated solely for the glory of God.</a:t>
            </a:r>
            <a:endParaRPr lang="ko-KR" altLang="en-US" sz="1800" dirty="0"/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14A6000E-268F-F3AB-4ACB-A526E3DE78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479" y="2642918"/>
            <a:ext cx="4566746" cy="3168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097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02E04E8F-2D23-4DA1-95F8-B758F6D3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2396" y="1200153"/>
            <a:ext cx="2318705" cy="718146"/>
          </a:xfrm>
        </p:spPr>
        <p:txBody>
          <a:bodyPr rtlCol="0" anchor="b">
            <a:normAutofit fontScale="90000"/>
          </a:bodyPr>
          <a:lstStyle/>
          <a:p>
            <a:pPr rtl="0"/>
            <a:r>
              <a:rPr lang="en-US" altLang="ko-KR" sz="2099" dirty="0">
                <a:latin typeface="Aharoni" panose="02010803020104030203" pitchFamily="2" charset="-79"/>
                <a:cs typeface="Aharoni" panose="02010803020104030203" pitchFamily="2" charset="-79"/>
              </a:rPr>
              <a:t>OPEN DOORS </a:t>
            </a:r>
            <a:br>
              <a:rPr lang="en-US" altLang="ko-KR" sz="2099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sz="2099" dirty="0">
                <a:latin typeface="Aharoni" panose="02010803020104030203" pitchFamily="2" charset="-79"/>
                <a:cs typeface="Aharoni" panose="02010803020104030203" pitchFamily="2" charset="-79"/>
              </a:rPr>
              <a:t>CORE VALUE </a:t>
            </a:r>
          </a:p>
        </p:txBody>
      </p:sp>
      <p:pic>
        <p:nvPicPr>
          <p:cNvPr id="7" name="그림 개체 틀 6">
            <a:extLst>
              <a:ext uri="{FF2B5EF4-FFF2-40B4-BE49-F238E27FC236}">
                <a16:creationId xmlns:a16="http://schemas.microsoft.com/office/drawing/2014/main" id="{64A76F6C-9A3B-492F-AA50-1D92693A1CD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6" r="7706"/>
          <a:stretch/>
        </p:blipFill>
        <p:spPr>
          <a:xfrm>
            <a:off x="15" y="1160022"/>
            <a:ext cx="5706359" cy="4504686"/>
          </a:xfrm>
          <a:noFill/>
        </p:spPr>
      </p:pic>
      <p:sp>
        <p:nvSpPr>
          <p:cNvPr id="12" name="Footer Placeholder 3">
            <a:extLst>
              <a:ext uri="{FF2B5EF4-FFF2-40B4-BE49-F238E27FC236}">
                <a16:creationId xmlns:a16="http://schemas.microsoft.com/office/drawing/2014/main" id="{2C70B1A7-AD87-7140-2E7E-B83DD7109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5600700"/>
            <a:ext cx="3086100" cy="273844"/>
          </a:xfrm>
        </p:spPr>
        <p:txBody>
          <a:bodyPr/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675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675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FA7D6E7D-019F-4C81-AB67-977ED710707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61449" y="1918299"/>
            <a:ext cx="2689360" cy="3746409"/>
          </a:xfrm>
        </p:spPr>
        <p:txBody>
          <a:bodyPr rtlCol="0">
            <a:normAutofit/>
          </a:bodyPr>
          <a:lstStyle/>
          <a:p>
            <a:pPr algn="just">
              <a:lnSpc>
                <a:spcPct val="170000"/>
              </a:lnSpc>
            </a:pPr>
            <a:r>
              <a:rPr lang="ko-KR" altLang="en-US" sz="1200" dirty="0"/>
              <a:t>박해 받는 교회를 위한 기도 인도자는 무엇을 어떻게 준비해야 할까요</a:t>
            </a:r>
            <a:r>
              <a:rPr lang="en-US" altLang="ko-KR" sz="1200" dirty="0"/>
              <a:t>?</a:t>
            </a:r>
          </a:p>
          <a:p>
            <a:pPr algn="just">
              <a:lnSpc>
                <a:spcPct val="170000"/>
              </a:lnSpc>
            </a:pPr>
            <a:endParaRPr lang="en-US" altLang="ko-KR" sz="1200" dirty="0"/>
          </a:p>
          <a:p>
            <a:pPr>
              <a:lnSpc>
                <a:spcPct val="170000"/>
              </a:lnSpc>
            </a:pPr>
            <a:r>
              <a:rPr lang="ko-KR" altLang="en-US" sz="1100" dirty="0"/>
              <a:t>시</a:t>
            </a:r>
            <a:r>
              <a:rPr lang="en-US" altLang="ko-KR" sz="1100" dirty="0"/>
              <a:t>79</a:t>
            </a:r>
            <a:r>
              <a:rPr lang="ko-KR" altLang="en-US" sz="1100" dirty="0"/>
              <a:t>편에서 영감을 받은 </a:t>
            </a:r>
            <a:endParaRPr lang="en-US" altLang="ko-KR" sz="1100" dirty="0"/>
          </a:p>
          <a:p>
            <a:pPr>
              <a:lnSpc>
                <a:spcPct val="170000"/>
              </a:lnSpc>
            </a:pPr>
            <a:r>
              <a:rPr lang="ko-KR" altLang="en-US" sz="1100" dirty="0"/>
              <a:t>중동과 아프리카에 있는 성도들을 위한</a:t>
            </a:r>
            <a:endParaRPr lang="en-US" altLang="ko-KR" sz="1100" dirty="0"/>
          </a:p>
          <a:p>
            <a:pPr>
              <a:lnSpc>
                <a:spcPct val="170000"/>
              </a:lnSpc>
            </a:pPr>
            <a:r>
              <a:rPr lang="ko-KR" altLang="en-US" sz="1100" dirty="0"/>
              <a:t>기도문</a:t>
            </a:r>
            <a:endParaRPr lang="en-US" altLang="ko-KR" sz="1100" dirty="0"/>
          </a:p>
          <a:p>
            <a:pPr>
              <a:lnSpc>
                <a:spcPct val="170000"/>
              </a:lnSpc>
            </a:pPr>
            <a:r>
              <a:rPr lang="ko-KR" altLang="en-US" sz="1100" dirty="0">
                <a:hlinkClick r:id="rId4"/>
              </a:rPr>
              <a:t>오픈도어 카카오채널 자료활용</a:t>
            </a:r>
            <a:endParaRPr lang="ko-KR" altLang="en-US" sz="1050" dirty="0"/>
          </a:p>
        </p:txBody>
      </p:sp>
      <p:sp>
        <p:nvSpPr>
          <p:cNvPr id="14" name="Date Placeholder 5">
            <a:extLst>
              <a:ext uri="{FF2B5EF4-FFF2-40B4-BE49-F238E27FC236}">
                <a16:creationId xmlns:a16="http://schemas.microsoft.com/office/drawing/2014/main" id="{3EF1DCD8-4B6B-973B-D577-8017286763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6475" y="5874544"/>
            <a:ext cx="2057400" cy="273844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24-1-9</a:t>
            </a:r>
            <a:endParaRPr lang="ko-KR" altLang="ko-KR" dirty="0"/>
          </a:p>
        </p:txBody>
      </p:sp>
      <p:sp>
        <p:nvSpPr>
          <p:cNvPr id="16" name="Slide Number Placeholder 6">
            <a:extLst>
              <a:ext uri="{FF2B5EF4-FFF2-40B4-BE49-F238E27FC236}">
                <a16:creationId xmlns:a16="http://schemas.microsoft.com/office/drawing/2014/main" id="{E3F5F5DA-3FF1-DBAA-84D4-37B28FFA97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5600700"/>
            <a:ext cx="2057400" cy="273844"/>
          </a:xfrm>
        </p:spPr>
        <p:txBody>
          <a:bodyPr/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11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2561140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1B9FC8EA-A230-2E50-FD28-5A57334BE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ko-KR" altLang="en-US" sz="3200" dirty="0"/>
              <a:t>시편 </a:t>
            </a:r>
            <a:r>
              <a:rPr lang="en-US" altLang="ko-KR" sz="3200" dirty="0"/>
              <a:t>79</a:t>
            </a:r>
            <a:r>
              <a:rPr lang="ko-KR" altLang="en-US" sz="3200" dirty="0"/>
              <a:t>편을 통한 박해 받는 자를 위한 기도</a:t>
            </a:r>
          </a:p>
        </p:txBody>
      </p:sp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42858127-26A9-95ED-D30A-7F666DF7F04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651" y="1484784"/>
            <a:ext cx="3811190" cy="4376879"/>
          </a:xfrm>
        </p:spPr>
        <p:txBody>
          <a:bodyPr>
            <a:normAutofit fontScale="77500" lnSpcReduction="20000"/>
          </a:bodyPr>
          <a:lstStyle/>
          <a:p>
            <a:r>
              <a:rPr lang="en-US" altLang="ko-KR" dirty="0"/>
              <a:t>1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하나님이여</a:t>
            </a:r>
            <a:r>
              <a:rPr lang="en-US" altLang="ko-KR" dirty="0"/>
              <a:t>, </a:t>
            </a:r>
            <a:r>
              <a:rPr lang="ko-KR" altLang="en-US" dirty="0"/>
              <a:t>이방 나라들이 주의 기업의 땅에 들어와서 주의 성전을 더럽히고 예루살렘이 돌무더기가 되게 </a:t>
            </a:r>
            <a:r>
              <a:rPr lang="ko-KR" altLang="en-US" dirty="0" err="1"/>
              <a:t>하였나이다</a:t>
            </a:r>
            <a:endParaRPr lang="en-US" altLang="ko-KR" dirty="0"/>
          </a:p>
          <a:p>
            <a:r>
              <a:rPr lang="en-US" altLang="ko-KR" dirty="0"/>
              <a:t>2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그들이 주의 종들의 시체를 공중의 새에게 밥으로</a:t>
            </a:r>
            <a:r>
              <a:rPr lang="en-US" altLang="ko-KR" dirty="0"/>
              <a:t>, </a:t>
            </a:r>
            <a:r>
              <a:rPr lang="ko-KR" altLang="en-US" dirty="0"/>
              <a:t>주의 성도들의 육체를 땅의 짐승에게 주며</a:t>
            </a:r>
            <a:r>
              <a:rPr lang="en-US" altLang="ko-KR" dirty="0"/>
              <a:t>, </a:t>
            </a:r>
          </a:p>
          <a:p>
            <a:r>
              <a:rPr lang="en-US" altLang="ko-KR" dirty="0"/>
              <a:t>3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그들의 피를 예루살렘 사방에 물같이 흘렸으나 그들을 매장하는 자가 </a:t>
            </a:r>
            <a:r>
              <a:rPr lang="ko-KR" altLang="en-US" dirty="0" err="1"/>
              <a:t>없었나이다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4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우리는 우리 이웃에게 비방 거리가 되며 우리를 에워싼 자에게 조소와 조롱 거리가 </a:t>
            </a:r>
            <a:r>
              <a:rPr lang="ko-KR" altLang="en-US" dirty="0" err="1"/>
              <a:t>되었나이다</a:t>
            </a:r>
            <a:r>
              <a:rPr lang="en-US" altLang="ko-KR" dirty="0"/>
              <a:t>. </a:t>
            </a:r>
          </a:p>
          <a:p>
            <a:endParaRPr lang="en-US" altLang="ko-KR" dirty="0"/>
          </a:p>
          <a:p>
            <a:r>
              <a:rPr lang="en-US" altLang="ko-KR" dirty="0"/>
              <a:t>5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여호와여 어느 때 </a:t>
            </a:r>
            <a:r>
              <a:rPr lang="ko-KR" altLang="en-US" dirty="0" err="1"/>
              <a:t>까지니이까</a:t>
            </a:r>
            <a:r>
              <a:rPr lang="ko-KR" altLang="en-US" dirty="0"/>
              <a:t> 영원히 </a:t>
            </a:r>
            <a:r>
              <a:rPr lang="ko-KR" altLang="en-US" dirty="0" err="1"/>
              <a:t>노하시리이까</a:t>
            </a:r>
            <a:r>
              <a:rPr lang="ko-KR" altLang="en-US" dirty="0"/>
              <a:t> 주의 질투가 불붙듯 </a:t>
            </a:r>
            <a:r>
              <a:rPr lang="ko-KR" altLang="en-US" dirty="0" err="1"/>
              <a:t>하시리이까</a:t>
            </a:r>
            <a:r>
              <a:rPr lang="ko-KR" altLang="en-US" dirty="0"/>
              <a:t> </a:t>
            </a:r>
            <a:endParaRPr lang="en-US" altLang="ko-KR" dirty="0"/>
          </a:p>
          <a:p>
            <a:r>
              <a:rPr lang="en-US" altLang="ko-KR" dirty="0"/>
              <a:t>6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주를 알지 아니하는 민족들과 주의 이름을 부르지 아니하는 나라들에게 주의 노를 </a:t>
            </a:r>
            <a:r>
              <a:rPr lang="ko-KR" altLang="en-US" dirty="0" err="1"/>
              <a:t>쏟으소서</a:t>
            </a:r>
            <a:endParaRPr lang="en-US" altLang="ko-KR" dirty="0"/>
          </a:p>
          <a:p>
            <a:r>
              <a:rPr lang="en-US" altLang="ko-KR" dirty="0"/>
              <a:t>7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그들이 야곱을 삼키고 그의 거처를 황폐하게 </a:t>
            </a:r>
            <a:r>
              <a:rPr lang="ko-KR" altLang="en-US" dirty="0" err="1"/>
              <a:t>함이니이다</a:t>
            </a:r>
            <a:r>
              <a:rPr lang="en-US" altLang="ko-KR" dirty="0"/>
              <a:t>. </a:t>
            </a:r>
          </a:p>
          <a:p>
            <a:r>
              <a:rPr lang="en-US" altLang="ko-KR" dirty="0"/>
              <a:t>8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우리 조상들의 죄악을 기억하지 마시고 주의 긍휼로 우리를 속히 </a:t>
            </a:r>
            <a:r>
              <a:rPr lang="ko-KR" altLang="en-US" dirty="0" err="1"/>
              <a:t>영접하소서</a:t>
            </a:r>
            <a:r>
              <a:rPr lang="ko-KR" altLang="en-US" dirty="0"/>
              <a:t> 우리가 매우 가련하게 </a:t>
            </a:r>
            <a:r>
              <a:rPr lang="ko-KR" altLang="en-US" dirty="0" err="1"/>
              <a:t>되었나이다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9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우리 구원의 하나님이여 주의 이름의 영광스러운 행사를 위하여 우리를 도우시며 주의 이름을 증거하기 위하여 우리를 건지시며 우리 죄를 사하소서</a:t>
            </a:r>
            <a:endParaRPr lang="en-US" altLang="ko-KR" dirty="0"/>
          </a:p>
          <a:p>
            <a:r>
              <a:rPr lang="en-US" altLang="ko-KR" dirty="0"/>
              <a:t>10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이방 나라들이 어찌하여 그들의 하나님이 어디 있느냐</a:t>
            </a:r>
            <a:r>
              <a:rPr lang="en-US" altLang="ko-KR" dirty="0"/>
              <a:t>? </a:t>
            </a:r>
            <a:r>
              <a:rPr lang="ko-KR" altLang="en-US" dirty="0" err="1"/>
              <a:t>말하나이까</a:t>
            </a:r>
            <a:r>
              <a:rPr lang="en-US" altLang="ko-KR" dirty="0"/>
              <a:t>? </a:t>
            </a:r>
            <a:r>
              <a:rPr lang="ko-KR" altLang="en-US" dirty="0"/>
              <a:t>주의 종들이 피 흘림에 대한 복수를 우리의 목전에서 이방 나라에게 보여 주소서</a:t>
            </a:r>
            <a:endParaRPr lang="en-US" altLang="ko-KR" dirty="0"/>
          </a:p>
          <a:p>
            <a:r>
              <a:rPr lang="en-US" altLang="ko-KR" dirty="0"/>
              <a:t>11</a:t>
            </a:r>
            <a:r>
              <a:rPr lang="ko-KR" altLang="en-US" dirty="0"/>
              <a:t>절 갇힌 자의 탄식을 주의 앞에 이르게 하시며</a:t>
            </a:r>
            <a:r>
              <a:rPr lang="en-US" altLang="ko-KR" dirty="0"/>
              <a:t>, </a:t>
            </a:r>
            <a:r>
              <a:rPr lang="ko-KR" altLang="en-US" dirty="0"/>
              <a:t>죽이기로 정해진 자도 주의 크신 능력을 따라 </a:t>
            </a:r>
            <a:r>
              <a:rPr lang="ko-KR" altLang="en-US" dirty="0" err="1"/>
              <a:t>보존하소서</a:t>
            </a:r>
            <a:endParaRPr lang="en-US" altLang="ko-KR" dirty="0"/>
          </a:p>
          <a:p>
            <a:r>
              <a:rPr lang="en-US" altLang="ko-KR" dirty="0"/>
              <a:t>12</a:t>
            </a:r>
            <a:r>
              <a:rPr lang="ko-KR" altLang="en-US" dirty="0"/>
              <a:t>절</a:t>
            </a:r>
            <a:r>
              <a:rPr lang="en-US" altLang="ko-KR" dirty="0"/>
              <a:t>, </a:t>
            </a:r>
            <a:r>
              <a:rPr lang="ko-KR" altLang="en-US" dirty="0"/>
              <a:t>주여 우리 이웃이 주를 비방한 그 비방을 그들의 품에 칠 배나 </a:t>
            </a:r>
            <a:r>
              <a:rPr lang="ko-KR" altLang="en-US" dirty="0" err="1"/>
              <a:t>갚으소서</a:t>
            </a:r>
            <a:endParaRPr lang="en-US" altLang="ko-KR" dirty="0"/>
          </a:p>
          <a:p>
            <a:r>
              <a:rPr lang="en-US" altLang="ko-KR" dirty="0"/>
              <a:t>13</a:t>
            </a:r>
            <a:r>
              <a:rPr lang="ko-KR" altLang="en-US" dirty="0"/>
              <a:t>절 우리는 주의 백성이요 주의 목장의 양이니 우리는 영원히 주께 감사하며 주의 영예를 대대에 </a:t>
            </a:r>
            <a:r>
              <a:rPr lang="ko-KR" altLang="en-US" dirty="0" err="1"/>
              <a:t>전하리이다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01B21A3A-5856-4EA5-6E57-81FF828D786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00129" y="1484784"/>
            <a:ext cx="3230166" cy="437687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오 하나님</a:t>
            </a:r>
            <a:r>
              <a:rPr lang="en-US" altLang="ko-KR" sz="1000" dirty="0"/>
              <a:t>, </a:t>
            </a:r>
            <a:r>
              <a:rPr lang="ko-KR" altLang="en-US" sz="1000" dirty="0"/>
              <a:t>알 </a:t>
            </a:r>
            <a:r>
              <a:rPr lang="ko-KR" altLang="en-US" sz="1000" dirty="0" err="1"/>
              <a:t>사바브</a:t>
            </a:r>
            <a:r>
              <a:rPr lang="en-US" altLang="ko-KR" sz="1000" dirty="0"/>
              <a:t>, ISIS, </a:t>
            </a:r>
            <a:r>
              <a:rPr lang="ko-KR" altLang="en-US" sz="1000" dirty="0" err="1"/>
              <a:t>보코하람</a:t>
            </a:r>
            <a:r>
              <a:rPr lang="ko-KR" altLang="en-US" sz="1000" dirty="0"/>
              <a:t> 등 모든 테러집단들을 </a:t>
            </a:r>
            <a:r>
              <a:rPr lang="ko-KR" altLang="en-US" sz="1000" dirty="0" err="1"/>
              <a:t>보소서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그들이 교회들을 무너뜨리고</a:t>
            </a:r>
            <a:r>
              <a:rPr lang="en-US" altLang="ko-KR" sz="1000" dirty="0"/>
              <a:t>, </a:t>
            </a:r>
            <a:r>
              <a:rPr lang="ko-KR" altLang="en-US" sz="1000" dirty="0"/>
              <a:t>목회자들을 살해하고</a:t>
            </a:r>
            <a:r>
              <a:rPr lang="en-US" altLang="ko-KR" sz="1000" dirty="0"/>
              <a:t>, </a:t>
            </a:r>
            <a:r>
              <a:rPr lang="ko-KR" altLang="en-US" sz="1000" dirty="0"/>
              <a:t>우리의 집을 파괴하여 잔해만 남깁니다</a:t>
            </a:r>
            <a:r>
              <a:rPr lang="en-US" altLang="ko-KR" sz="1000" dirty="0"/>
              <a:t>. </a:t>
            </a:r>
          </a:p>
          <a:p>
            <a:r>
              <a:rPr lang="ko-KR" altLang="en-US" sz="1000" dirty="0"/>
              <a:t>그들이 당신의 종들을 죽이고</a:t>
            </a:r>
            <a:r>
              <a:rPr lang="en-US" altLang="ko-KR" sz="1000" dirty="0"/>
              <a:t>, </a:t>
            </a:r>
            <a:r>
              <a:rPr lang="ko-KR" altLang="en-US" sz="1000" dirty="0"/>
              <a:t>그 시신을 해안가에 썩게 내버려 두며 이 장면을 유튜브로 송출하여 자신들의 자랑거리인 것 마냥 전 세계에 드러냅니다</a:t>
            </a:r>
            <a:r>
              <a:rPr lang="en-US" altLang="ko-KR" sz="1000" dirty="0"/>
              <a:t>. </a:t>
            </a:r>
          </a:p>
          <a:p>
            <a:r>
              <a:rPr lang="ko-KR" altLang="en-US" sz="1000" dirty="0"/>
              <a:t>당신 백성의 피가 강같이 흐르고 우리는 그 순교자를 위해 제대로 된 장례식도 치르지 못합니다</a:t>
            </a:r>
            <a:r>
              <a:rPr lang="en-US" altLang="ko-KR" sz="1000" dirty="0"/>
              <a:t>. </a:t>
            </a:r>
          </a:p>
          <a:p>
            <a:r>
              <a:rPr lang="ko-KR" altLang="en-US" sz="1000" dirty="0"/>
              <a:t>거기에서 우리는 그들이 내 뱉는 증오의 말들을 들어야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중동에 기독교를 말살하고자 맹세하였습니다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우리에게 와서 이슬람으로 개종하라 그렇지 않으면 죽는다고 강요합니다</a:t>
            </a:r>
            <a:r>
              <a:rPr lang="en-US" altLang="ko-KR" sz="1000" dirty="0"/>
              <a:t>.</a:t>
            </a:r>
          </a:p>
          <a:p>
            <a:endParaRPr lang="en-US" altLang="ko-KR" sz="1000" dirty="0"/>
          </a:p>
          <a:p>
            <a:r>
              <a:rPr lang="ko-KR" altLang="en-US" sz="1000" dirty="0"/>
              <a:t>주여 언제까지 주의 </a:t>
            </a:r>
            <a:r>
              <a:rPr lang="ko-KR" altLang="en-US" sz="1000" dirty="0" err="1"/>
              <a:t>신부된</a:t>
            </a:r>
            <a:r>
              <a:rPr lang="ko-KR" altLang="en-US" sz="1000" dirty="0"/>
              <a:t> 교회를 심각한 증오 가운데 </a:t>
            </a:r>
            <a:r>
              <a:rPr lang="ko-KR" altLang="en-US" sz="1000" dirty="0" err="1"/>
              <a:t>두시겠습니까</a:t>
            </a:r>
            <a:r>
              <a:rPr lang="en-US" altLang="ko-KR" sz="1000" dirty="0"/>
              <a:t>? </a:t>
            </a:r>
            <a:r>
              <a:rPr lang="ko-KR" altLang="en-US" sz="1000" dirty="0"/>
              <a:t> </a:t>
            </a:r>
            <a:endParaRPr lang="en-US" altLang="ko-KR" sz="1000" dirty="0"/>
          </a:p>
          <a:p>
            <a:r>
              <a:rPr lang="ko-KR" altLang="en-US" sz="1000" dirty="0"/>
              <a:t>지금이 바로 그 핍박자들을 벌하실 때입니다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 </a:t>
            </a:r>
            <a:r>
              <a:rPr lang="ko-KR" altLang="en-US" sz="1000" dirty="0" err="1"/>
              <a:t>테르리스트들은</a:t>
            </a:r>
            <a:r>
              <a:rPr lang="ko-KR" altLang="en-US" sz="1000" dirty="0"/>
              <a:t> 그들의 명예를 위해 이 일들을 한다고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그들의 길이 잘못되었다는 것을 </a:t>
            </a:r>
            <a:r>
              <a:rPr lang="ko-KR" altLang="en-US" sz="1000" dirty="0" err="1"/>
              <a:t>보여주시옵소서</a:t>
            </a:r>
            <a:r>
              <a:rPr lang="en-US" altLang="ko-KR" sz="1000" dirty="0"/>
              <a:t>.</a:t>
            </a:r>
          </a:p>
          <a:p>
            <a:r>
              <a:rPr lang="ko-KR" altLang="en-US" sz="1000" dirty="0"/>
              <a:t>그들의 눈을 여셔서 그들이 진정한 왕 되신 예수 그리스도를 보게 하여 주소서</a:t>
            </a:r>
            <a:r>
              <a:rPr lang="en-US" altLang="ko-KR" sz="1000" dirty="0"/>
              <a:t>. </a:t>
            </a:r>
          </a:p>
          <a:p>
            <a:r>
              <a:rPr lang="ko-KR" altLang="en-US" sz="1000" dirty="0"/>
              <a:t>그리고 전세계가 주님께서 하시는 일을 보고 당신께 영광 돌리게 하소서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7204795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174" y="1289447"/>
            <a:ext cx="3733333" cy="2225705"/>
          </a:xfrm>
        </p:spPr>
        <p:txBody>
          <a:bodyPr rtlCol="0"/>
          <a:lstStyle/>
          <a:p>
            <a:pPr rtl="0"/>
            <a:r>
              <a:rPr lang="ko-KR" altLang="en-US" sz="33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박해 받는 교회를 위한 기도</a:t>
            </a:r>
            <a:r>
              <a:rPr lang="en-US" altLang="ko-KR" sz="33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(30')</a:t>
            </a:r>
            <a:endParaRPr lang="ko-KR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174" y="3680982"/>
            <a:ext cx="3733333" cy="1644512"/>
          </a:xfrm>
        </p:spPr>
        <p:txBody>
          <a:bodyPr rtlCol="0"/>
          <a:lstStyle/>
          <a:p>
            <a:pPr rtl="0"/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Prayer for Persecuted </a:t>
            </a:r>
            <a:r>
              <a:rPr lang="en-US" altLang="ko-KR" dirty="0">
                <a:solidFill>
                  <a:schemeClr val="tx1"/>
                </a:solidFill>
              </a:rPr>
              <a:t>C</a:t>
            </a:r>
            <a:r>
              <a:rPr lang="en-US" altLang="ko-KR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hurch</a:t>
            </a:r>
            <a:endParaRPr lang="ko-KR" altLang="en-US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9" name="그림 개체 틀 8" descr="나뭇잎, 책, 장식품, 의자가 있는 탁자 위의 꽃병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62322" y="857250"/>
            <a:ext cx="3765042" cy="5136642"/>
          </a:xfrm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216" y="1030432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1461" y="2016598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09675" y="2824596"/>
            <a:ext cx="4606685" cy="2428901"/>
          </a:xfrm>
        </p:spPr>
        <p:txBody>
          <a:bodyPr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앞으로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96397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 descr="텍스트이(가) 표시된 사진&#10;&#10;자동 생성된 설명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6398" y="2606736"/>
            <a:ext cx="2636042" cy="343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9870" y="1517171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426" y="1360321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3120" y="3256124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823" y="4194030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0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98929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98929" y="564504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ko-KR" altLang="ko-KR" dirty="0"/>
              <a:t>20</a:t>
            </a:r>
            <a:r>
              <a:rPr lang="en-US" altLang="ko-KR" dirty="0"/>
              <a:t>24-1-9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16153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3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16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614" y="1211709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0934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61614" y="3333808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24-1-9</a:t>
            </a:r>
            <a:endParaRPr lang="ko-KR" altLang="ko-KR" dirty="0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17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0934" y="3412271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 dirty="0"/>
              <a:t>Day 4. </a:t>
            </a:r>
            <a:r>
              <a:rPr lang="ko-KR" altLang="en-US" sz="1800" b="1" dirty="0"/>
              <a:t>사하라 사막 이남 지역의 슬픔에 잠긴 사람들을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-1316153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2118122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 dirty="0">
                <a:latin typeface="+mj-ea"/>
                <a:ea typeface="+mj-ea"/>
              </a:rPr>
              <a:t>“여호와는 마음이 상한 자를 가까이 하시고 충심으로 통회하는 자를 </a:t>
            </a:r>
            <a:r>
              <a:rPr lang="ko-KR" altLang="en-US" sz="1000" dirty="0" err="1">
                <a:latin typeface="+mj-ea"/>
                <a:ea typeface="+mj-ea"/>
              </a:rPr>
              <a:t>구원하시는도다</a:t>
            </a:r>
            <a:r>
              <a:rPr lang="en-US" altLang="ko-KR" sz="1000" dirty="0">
                <a:latin typeface="+mj-ea"/>
                <a:ea typeface="+mj-ea"/>
              </a:rPr>
              <a:t>.” - </a:t>
            </a:r>
            <a:r>
              <a:rPr lang="ko-KR" altLang="en-US" sz="1000" dirty="0">
                <a:latin typeface="+mj-ea"/>
                <a:ea typeface="+mj-ea"/>
              </a:rPr>
              <a:t>시편 </a:t>
            </a:r>
            <a:r>
              <a:rPr lang="en-US" altLang="ko-KR" sz="1000" dirty="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17357" y="2933294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기도해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기도해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기도해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936" y="6237312"/>
            <a:ext cx="2134426" cy="273844"/>
          </a:xfrm>
        </p:spPr>
        <p:txBody>
          <a:bodyPr anchor="ctr">
            <a:normAutofit lnSpcReduction="10000"/>
          </a:bodyPr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24-1-9</a:t>
            </a:r>
            <a:endParaRPr lang="ko-KR" altLang="ko-KR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93440" y="5644134"/>
            <a:ext cx="375748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18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842" y="2933295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5006" y="2369860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417219" y="3090081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24-1-9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19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1" y="2060848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1" y="2899861"/>
            <a:ext cx="3654100" cy="2603804"/>
          </a:xfrm>
        </p:spPr>
        <p:txBody>
          <a:bodyPr>
            <a:normAutofit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417357" y="2899860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24-1-9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20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4986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24-1-9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21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85534194-745D-4888-BF16-6C09F65EA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4956" y="326200"/>
            <a:ext cx="7543800" cy="497937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2100" b="1" kern="0" dirty="0">
                <a:ea typeface="굴림" panose="020B0600000101010101" pitchFamily="50" charset="-127"/>
              </a:rPr>
              <a:t>WWL </a:t>
            </a:r>
            <a:r>
              <a:rPr lang="ko-KR" altLang="en-US" sz="2100" b="1" kern="0" dirty="0">
                <a:ea typeface="굴림" panose="020B0600000101010101" pitchFamily="50" charset="-127"/>
              </a:rPr>
              <a:t>박해순위 </a:t>
            </a:r>
            <a:r>
              <a:rPr lang="en-US" altLang="ko-KR" sz="2100" b="1" kern="0" dirty="0">
                <a:ea typeface="굴림" panose="020B0600000101010101" pitchFamily="50" charset="-127"/>
              </a:rPr>
              <a:t>38</a:t>
            </a:r>
            <a:r>
              <a:rPr lang="ko-KR" altLang="en-US" sz="2100" b="1" kern="0" dirty="0">
                <a:ea typeface="굴림" panose="020B0600000101010101" pitchFamily="50" charset="-127"/>
              </a:rPr>
              <a:t>위 국가</a:t>
            </a:r>
            <a:r>
              <a:rPr lang="en-US" altLang="ko-KR" sz="2100" dirty="0"/>
              <a:t>/</a:t>
            </a:r>
            <a:r>
              <a:rPr lang="en-US" altLang="ko-KR" sz="2100" b="1" dirty="0"/>
              <a:t>Mexico</a:t>
            </a:r>
            <a:endParaRPr lang="ko-KR" altLang="en-US" sz="21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C409A73-2FDB-4725-9558-77B4ACF929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4956" y="919152"/>
            <a:ext cx="3887393" cy="687681"/>
          </a:xfrm>
        </p:spPr>
        <p:txBody>
          <a:bodyPr rtlCol="0">
            <a:noAutofit/>
          </a:bodyPr>
          <a:lstStyle/>
          <a:p>
            <a:pPr algn="just">
              <a:lnSpc>
                <a:spcPct val="100000"/>
              </a:lnSpc>
            </a:pPr>
            <a:r>
              <a:rPr lang="en-US" altLang="ko-KR" sz="1000" dirty="0"/>
              <a:t>"</a:t>
            </a:r>
            <a:r>
              <a:rPr lang="ko-KR" altLang="en-US" sz="1000" dirty="0"/>
              <a:t>여호와여 주의 장막에 머무를 자 </a:t>
            </a:r>
            <a:r>
              <a:rPr lang="ko-KR" altLang="en-US" sz="1000" dirty="0" err="1"/>
              <a:t>누구오며</a:t>
            </a:r>
            <a:r>
              <a:rPr lang="ko-KR" altLang="en-US" sz="1000" dirty="0"/>
              <a:t> 주의 성산에 사는 자 </a:t>
            </a:r>
            <a:r>
              <a:rPr lang="ko-KR" altLang="en-US" sz="1000" dirty="0" err="1"/>
              <a:t>누구오니이까</a:t>
            </a:r>
            <a:r>
              <a:rPr lang="ko-KR" altLang="en-US" sz="1000" dirty="0"/>
              <a:t> 정직 하게 행하며 공의를 실천하며 그의 마음에 진실을 말하며 그의 혀로 남을 </a:t>
            </a:r>
            <a:r>
              <a:rPr lang="ko-KR" altLang="en-US" sz="1000" dirty="0" err="1"/>
              <a:t>허물하지</a:t>
            </a:r>
            <a:r>
              <a:rPr lang="ko-KR" altLang="en-US" sz="1000" dirty="0"/>
              <a:t> 아니하고 그의 이웃에게 악을 행하지 아니하며 그의 이웃을 비방하지 아니하며</a:t>
            </a:r>
            <a:r>
              <a:rPr lang="en-US" altLang="ko-KR" sz="1000" dirty="0"/>
              <a:t>" (</a:t>
            </a:r>
            <a:r>
              <a:rPr lang="ko-KR" altLang="en-US" sz="1000" dirty="0"/>
              <a:t>시편</a:t>
            </a:r>
            <a:r>
              <a:rPr lang="en-US" altLang="ko-KR" sz="1000" dirty="0"/>
              <a:t>15:1-3)</a:t>
            </a:r>
            <a:r>
              <a:rPr lang="en-US" altLang="ko-KR" sz="1100" dirty="0"/>
              <a:t> </a:t>
            </a:r>
            <a:endParaRPr lang="ko-KR" altLang="en-US" sz="413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56D0F54D-A602-4D35-8BE1-6B9BE80789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44956" y="1969244"/>
            <a:ext cx="4197916" cy="4251936"/>
          </a:xfrm>
        </p:spPr>
        <p:txBody>
          <a:bodyPr rtlCol="0"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000" dirty="0"/>
              <a:t>멕시코에는 강력한 마약 카르텔의 자금 지원을 받는 약 </a:t>
            </a:r>
            <a:r>
              <a:rPr lang="en-US" altLang="ko-KR" sz="1000" dirty="0"/>
              <a:t>150</a:t>
            </a:r>
            <a:r>
              <a:rPr lang="ko-KR" altLang="en-US" sz="1000" dirty="0"/>
              <a:t>개의 범죄 조직이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그들의 영토에 살고 있는 그리스도인들은 표적이 될 위험이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특히 기독교 지도자들은 갱단의 권위와 안정에 위협이 되거나 반항하는 존재로 여겨질 수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기독교인들이 갱단의 요구를 거부하거나 범죄에 반대하는 목소리를 낼 때 교회는 곧 총격을 받을 상황에 처하게 됩니다</a:t>
            </a:r>
            <a:r>
              <a:rPr lang="en-US" altLang="ko-KR" sz="1000" dirty="0"/>
              <a:t>. </a:t>
            </a:r>
            <a:r>
              <a:rPr lang="ko-KR" altLang="en-US" sz="1000" dirty="0" err="1"/>
              <a:t>불처벌</a:t>
            </a:r>
            <a:r>
              <a:rPr lang="ko-KR" altLang="en-US" sz="1000" dirty="0"/>
              <a:t> 특권과 정치적 불안정은 여러 명의 목사와 사제들이 납치되어 몸값을 받거나 심하게 구타를 당하거나 살해되는 등 사회적 부정이 난무하고 있습니다</a:t>
            </a:r>
            <a:r>
              <a:rPr lang="en-US" altLang="ko-KR" sz="1000" dirty="0"/>
              <a:t>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000" dirty="0"/>
              <a:t>가장 소외된 지역의 사실상 지배자인 갱단은 벌금을 부과하고 교회 지도자들로부터 돈을 갈취하기도 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이들 불법단체는 전국적으로 네트워크를 다양화하고 강화하고 있으며</a:t>
            </a:r>
            <a:r>
              <a:rPr lang="en-US" altLang="ko-KR" sz="1000" dirty="0"/>
              <a:t>, </a:t>
            </a:r>
            <a:r>
              <a:rPr lang="ko-KR" altLang="en-US" sz="1000" dirty="0"/>
              <a:t>기독교 지도자</a:t>
            </a:r>
            <a:r>
              <a:rPr lang="en-US" altLang="ko-KR" sz="1000" dirty="0"/>
              <a:t>, </a:t>
            </a:r>
            <a:r>
              <a:rPr lang="ko-KR" altLang="en-US" sz="1000" dirty="0"/>
              <a:t>특히 인권운동가</a:t>
            </a:r>
            <a:r>
              <a:rPr lang="en-US" altLang="ko-KR" sz="1000" dirty="0"/>
              <a:t>, </a:t>
            </a:r>
            <a:r>
              <a:rPr lang="ko-KR" altLang="en-US" sz="1000" dirty="0"/>
              <a:t>환경운동가 등은 사망</a:t>
            </a:r>
            <a:r>
              <a:rPr lang="en-US" altLang="ko-KR" sz="1000" dirty="0"/>
              <a:t>, </a:t>
            </a:r>
            <a:r>
              <a:rPr lang="ko-KR" altLang="en-US" sz="1000" dirty="0"/>
              <a:t>징집</a:t>
            </a:r>
            <a:r>
              <a:rPr lang="en-US" altLang="ko-KR" sz="1000" dirty="0"/>
              <a:t>, </a:t>
            </a:r>
            <a:r>
              <a:rPr lang="ko-KR" altLang="en-US" sz="1000" dirty="0"/>
              <a:t>성희롱</a:t>
            </a:r>
            <a:r>
              <a:rPr lang="en-US" altLang="ko-KR" sz="1000" dirty="0"/>
              <a:t>, </a:t>
            </a:r>
            <a:r>
              <a:rPr lang="ko-KR" altLang="en-US" sz="1000" dirty="0"/>
              <a:t>납치</a:t>
            </a:r>
            <a:r>
              <a:rPr lang="en-US" altLang="ko-KR" sz="1000" dirty="0"/>
              <a:t>, </a:t>
            </a:r>
            <a:r>
              <a:rPr lang="ko-KR" altLang="en-US" sz="1000" dirty="0"/>
              <a:t>강제이주 등 위험에 노출되어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다른 형태의 폭력으로</a:t>
            </a:r>
            <a:r>
              <a:rPr lang="en-US" altLang="ko-KR" sz="1000" dirty="0"/>
              <a:t>, </a:t>
            </a:r>
            <a:r>
              <a:rPr lang="ko-KR" altLang="en-US" sz="1000" dirty="0"/>
              <a:t>그들의 친척도 위험에 처할 수 있습니다</a:t>
            </a:r>
            <a:r>
              <a:rPr lang="en-US" altLang="ko-KR" sz="1000" dirty="0"/>
              <a:t>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000" dirty="0"/>
              <a:t>시골 지역에서 조상과 전통적 배경</a:t>
            </a:r>
            <a:r>
              <a:rPr lang="en-US" altLang="ko-KR" sz="1000" dirty="0"/>
              <a:t>(</a:t>
            </a:r>
            <a:r>
              <a:rPr lang="ko-KR" altLang="en-US" sz="1000" dirty="0"/>
              <a:t>주로 로마 카톨릭 신앙과 관련된 믿음</a:t>
            </a:r>
            <a:r>
              <a:rPr lang="en-US" altLang="ko-KR" sz="1000" dirty="0"/>
              <a:t>)</a:t>
            </a:r>
            <a:r>
              <a:rPr lang="ko-KR" altLang="en-US" sz="1000" dirty="0"/>
              <a:t>의 기독교 새신자들은 구타</a:t>
            </a:r>
            <a:r>
              <a:rPr lang="en-US" altLang="ko-KR" sz="1000" dirty="0"/>
              <a:t>, </a:t>
            </a:r>
            <a:r>
              <a:rPr lang="ko-KR" altLang="en-US" sz="1000" dirty="0"/>
              <a:t>벌금 부과</a:t>
            </a:r>
            <a:r>
              <a:rPr lang="en-US" altLang="ko-KR" sz="1000" dirty="0"/>
              <a:t>, </a:t>
            </a:r>
            <a:r>
              <a:rPr lang="ko-KR" altLang="en-US" sz="1000" dirty="0"/>
              <a:t>괴롭힘</a:t>
            </a:r>
            <a:r>
              <a:rPr lang="en-US" altLang="ko-KR" sz="1000" dirty="0"/>
              <a:t>, </a:t>
            </a:r>
            <a:r>
              <a:rPr lang="ko-KR" altLang="en-US" sz="1000" dirty="0"/>
              <a:t>공공 서비스 이용 거부</a:t>
            </a:r>
            <a:r>
              <a:rPr lang="en-US" altLang="ko-KR" sz="1000" dirty="0"/>
              <a:t>, </a:t>
            </a:r>
            <a:r>
              <a:rPr lang="ko-KR" altLang="en-US" sz="1000" dirty="0"/>
              <a:t>거절 등의 불이익과 지역 사회에서 강제 이주를 당할 수도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멕시코가 근본적으로 세속화됨에 따라 일반적으로 사회 문제에 대한 개혁을 주장하는 기독교인에 대한 편협함과 감시가 증가하고 있습니다</a:t>
            </a:r>
            <a:r>
              <a:rPr lang="en-US" altLang="ko-KR" sz="1000" dirty="0"/>
              <a:t>.</a:t>
            </a:r>
            <a:endParaRPr lang="ko-KR" altLang="ko-KR" sz="1400" kern="100" dirty="0">
              <a:solidFill>
                <a:srgbClr val="002060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8" name="슬라이드 번호 개체 틀 7">
            <a:extLst>
              <a:ext uri="{FF2B5EF4-FFF2-40B4-BE49-F238E27FC236}">
                <a16:creationId xmlns:a16="http://schemas.microsoft.com/office/drawing/2014/main" id="{84A4C0E3-E146-49BF-804D-D369F89E8F2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8515350" y="5624513"/>
            <a:ext cx="386310" cy="273844"/>
          </a:xfrm>
          <a:prstGeom prst="rect">
            <a:avLst/>
          </a:prstGeom>
        </p:spPr>
        <p:txBody>
          <a:bodyPr rtlCol="0"/>
          <a:lstStyle>
            <a:defPPr rtl="0">
              <a:defRPr lang="ko-kr"/>
            </a:defPPr>
            <a:lvl1pPr marL="0" algn="r" defTabSz="685800" rtl="0" eaLnBrk="1" latinLnBrk="0" hangingPunct="1">
              <a:defRPr sz="1350" kern="1200">
                <a:solidFill>
                  <a:schemeClr val="tx1"/>
                </a:solidFill>
                <a:latin typeface="+mj-ea"/>
                <a:ea typeface="+mj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5C00377-489B-40EC-B059-26BDDD2E89B9}" type="slidenum">
              <a:rPr lang="en-US" altLang="ko-KR" smtClean="0"/>
              <a:pPr rtl="0"/>
              <a:t>22</a:t>
            </a:fld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텍스트 개체 틀 9">
            <a:extLst>
              <a:ext uri="{FF2B5EF4-FFF2-40B4-BE49-F238E27FC236}">
                <a16:creationId xmlns:a16="http://schemas.microsoft.com/office/drawing/2014/main" id="{CA784DE8-4FF9-39ED-9CB8-A5535EB7C3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76360" y="919152"/>
            <a:ext cx="3438990" cy="56563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ko-KR" altLang="en-US" sz="1000" dirty="0"/>
              <a:t>오픈도어는 성경 교육</a:t>
            </a:r>
            <a:r>
              <a:rPr lang="en-US" altLang="ko-KR" sz="1000" dirty="0"/>
              <a:t>, </a:t>
            </a:r>
            <a:r>
              <a:rPr lang="ko-KR" altLang="en-US" sz="1000" dirty="0"/>
              <a:t>법적 지원</a:t>
            </a:r>
            <a:r>
              <a:rPr lang="en-US" altLang="ko-KR" sz="1000" dirty="0"/>
              <a:t>, </a:t>
            </a:r>
            <a:r>
              <a:rPr lang="ko-KR" altLang="en-US" sz="1000" dirty="0"/>
              <a:t>외상 치료 및 사회 경제적 지원을 통해 멕시코에서 박해 받는 신자들을 굳게 세우고 있습니다</a:t>
            </a:r>
            <a:r>
              <a:rPr lang="en-US" altLang="ko-KR" sz="1000" dirty="0"/>
              <a:t>.</a:t>
            </a:r>
            <a:endParaRPr lang="ko-KR" altLang="en-US" sz="400000" dirty="0">
              <a:solidFill>
                <a:schemeClr val="tx2">
                  <a:lumMod val="75000"/>
                </a:schemeClr>
              </a:solidFill>
              <a:latin typeface="+mn-ea"/>
            </a:endParaRP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CF8F11ED-2BED-4A40-8D3F-1399998BE0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83311" y="2010671"/>
            <a:ext cx="3156947" cy="3208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849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1E7440FD-33A4-42AF-B1DB-C942121F9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6712" y="1734680"/>
            <a:ext cx="3920908" cy="1778986"/>
          </a:xfrm>
          <a:prstGeom prst="rect">
            <a:avLst/>
          </a:prstGeom>
        </p:spPr>
      </p:pic>
      <p:sp>
        <p:nvSpPr>
          <p:cNvPr id="6" name="제목 5">
            <a:extLst>
              <a:ext uri="{FF2B5EF4-FFF2-40B4-BE49-F238E27FC236}">
                <a16:creationId xmlns:a16="http://schemas.microsoft.com/office/drawing/2014/main" id="{FDD6DEA0-9042-CFE9-E3B6-80CBE07AF4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941168"/>
            <a:ext cx="7949723" cy="1179455"/>
          </a:xfrm>
        </p:spPr>
        <p:txBody>
          <a:bodyPr>
            <a:normAutofit fontScale="90000"/>
          </a:bodyPr>
          <a:lstStyle/>
          <a:p>
            <a:r>
              <a:rPr lang="en-US" altLang="ko-KR" sz="3300" kern="0" dirty="0">
                <a:solidFill>
                  <a:schemeClr val="bg1"/>
                </a:solidFill>
                <a:ea typeface="굴림" panose="020B0600000101010101" pitchFamily="50" charset="-127"/>
              </a:rPr>
              <a:t>WWL </a:t>
            </a:r>
            <a:r>
              <a:rPr lang="ko-KR" altLang="en-US" sz="3300" kern="0" dirty="0">
                <a:solidFill>
                  <a:schemeClr val="bg1"/>
                </a:solidFill>
                <a:ea typeface="굴림" panose="020B0600000101010101" pitchFamily="50" charset="-127"/>
              </a:rPr>
              <a:t>박해순위 </a:t>
            </a:r>
            <a:r>
              <a:rPr lang="en-US" altLang="ko-KR" sz="3300" kern="0" dirty="0">
                <a:solidFill>
                  <a:schemeClr val="bg1"/>
                </a:solidFill>
                <a:ea typeface="굴림" panose="020B0600000101010101" pitchFamily="50" charset="-127"/>
              </a:rPr>
              <a:t>38</a:t>
            </a:r>
            <a:r>
              <a:rPr lang="ko-KR" altLang="en-US" sz="3300" kern="0" dirty="0">
                <a:solidFill>
                  <a:schemeClr val="bg1"/>
                </a:solidFill>
                <a:ea typeface="굴림" panose="020B0600000101010101" pitchFamily="50" charset="-127"/>
              </a:rPr>
              <a:t>위 국가</a:t>
            </a:r>
            <a:r>
              <a:rPr lang="en-US" altLang="ko-KR" sz="3300" dirty="0">
                <a:solidFill>
                  <a:schemeClr val="bg1"/>
                </a:solidFill>
              </a:rPr>
              <a:t>/</a:t>
            </a:r>
            <a:r>
              <a:rPr lang="en-US" altLang="ko-KR" sz="33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br>
              <a:rPr lang="en-US" altLang="ko-KR" sz="3300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altLang="ko-KR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Mexico </a:t>
            </a:r>
            <a:r>
              <a:rPr lang="ko-KR" altLang="en-US" dirty="0">
                <a:solidFill>
                  <a:schemeClr val="bg1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멕시코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BB195EC-F8D6-83B6-BA1B-5FDA08986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ko-KR" altLang="ko-KR" dirty="0">
                <a:solidFill>
                  <a:schemeClr val="bg1"/>
                </a:solidFill>
              </a:rPr>
              <a:t>20</a:t>
            </a:r>
            <a:r>
              <a:rPr lang="en-US" altLang="ko-KR" dirty="0">
                <a:solidFill>
                  <a:schemeClr val="bg1"/>
                </a:solidFill>
              </a:rPr>
              <a:t>24-1-9</a:t>
            </a:r>
            <a:endParaRPr lang="ko-KR" altLang="ko-KR" dirty="0">
              <a:solidFill>
                <a:schemeClr val="bg1"/>
              </a:solidFill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5B5043E-AB0B-2EC2-AF59-C278CB6AC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 sz="900" dirty="0">
                <a:solidFill>
                  <a:schemeClr val="bg1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전세계 박해 받는 교회를 위한 오픈도어 기도회</a:t>
            </a:r>
            <a:endParaRPr lang="en-US" altLang="ko-KR" sz="900" dirty="0">
              <a:solidFill>
                <a:schemeClr val="bg1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B9D1D4AA-B80B-F754-F556-F750269CF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B850FF-6169-4056-8077-06FFA93A5366}" type="slidenum">
              <a:rPr lang="en-US" altLang="ko-KR" smtClean="0"/>
              <a:pPr>
                <a:defRPr/>
              </a:pPr>
              <a:t>23</a:t>
            </a:fld>
            <a:endParaRPr lang="ko-KR" altLang="en-US" dirty="0"/>
          </a:p>
        </p:txBody>
      </p:sp>
      <p:sp>
        <p:nvSpPr>
          <p:cNvPr id="9" name="텍스트 개체 틀 8">
            <a:extLst>
              <a:ext uri="{FF2B5EF4-FFF2-40B4-BE49-F238E27FC236}">
                <a16:creationId xmlns:a16="http://schemas.microsoft.com/office/drawing/2014/main" id="{D7D84494-694C-5755-9EF4-2C7C0048EDDC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84538" y="1734680"/>
            <a:ext cx="2406770" cy="2076370"/>
          </a:xfrm>
        </p:spPr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00" dirty="0"/>
              <a:t>현재 범죄가 난무하는 멕시코에 법과 질서를 회복되도록 </a:t>
            </a:r>
            <a:endParaRPr lang="en-US" altLang="ko-KR" sz="1000" dirty="0"/>
          </a:p>
          <a:p>
            <a:pPr algn="just">
              <a:lnSpc>
                <a:spcPct val="150000"/>
              </a:lnSpc>
            </a:pPr>
            <a:r>
              <a:rPr lang="ko-KR" altLang="en-US" sz="1000" dirty="0"/>
              <a:t>자기 지역의 범죄 조직에 맞서는 기독교인 을 위한 하나님의 지혜와 능력과 보호하심을 위해 </a:t>
            </a:r>
            <a:endParaRPr lang="en-US" altLang="ko-KR" sz="1000" dirty="0"/>
          </a:p>
          <a:p>
            <a:pPr algn="just">
              <a:lnSpc>
                <a:spcPct val="150000"/>
              </a:lnSpc>
            </a:pPr>
            <a:r>
              <a:rPr lang="ko-KR" altLang="en-US" sz="1000" dirty="0"/>
              <a:t>성경 훈련이나 제자 훈련에 참가하기 위해 먼 길을 여행하는 사람들의 안전을 위해</a:t>
            </a:r>
            <a:endParaRPr lang="en-US" altLang="ko-KR" sz="2400" dirty="0"/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ED178401-FA23-D4E9-046D-15393B58BC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28184" y="1734680"/>
            <a:ext cx="3082956" cy="1778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396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816789-ADED-FE04-20C2-A4D6824B7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9675" y="1270509"/>
            <a:ext cx="6035854" cy="564879"/>
          </a:xfrm>
        </p:spPr>
        <p:txBody>
          <a:bodyPr>
            <a:normAutofit/>
          </a:bodyPr>
          <a:lstStyle/>
          <a:p>
            <a:r>
              <a:rPr lang="ko-KR" altLang="ko-KR" sz="135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나이지리아</a:t>
            </a:r>
            <a:r>
              <a:rPr lang="en-US" altLang="ko-KR" sz="135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r>
              <a:rPr lang="ko-KR" altLang="en-US" sz="135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성탄절 총격으로 </a:t>
            </a:r>
            <a:r>
              <a:rPr lang="en-US" altLang="ko-KR" sz="135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113</a:t>
            </a:r>
            <a:r>
              <a:rPr lang="ko-KR" altLang="en-US" sz="135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명 사망</a:t>
            </a:r>
            <a:r>
              <a:rPr lang="en-US" altLang="ko-KR" sz="75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_2023.12.</a:t>
            </a:r>
            <a:r>
              <a:rPr lang="en-US" altLang="ko-KR" sz="750" b="1" kern="100" dirty="0">
                <a:cs typeface="Times New Roman" panose="02020603050405020304" pitchFamily="18" charset="0"/>
              </a:rPr>
              <a:t>26</a:t>
            </a:r>
            <a:r>
              <a:rPr lang="en-US" altLang="ko-KR" sz="750" b="1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</a:t>
            </a:r>
            <a:endParaRPr lang="ko-KR" altLang="en-US" sz="75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BEDBD6-85CC-FD75-61DA-0E401C2791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11218" y="1997621"/>
            <a:ext cx="3261869" cy="564879"/>
          </a:xfrm>
        </p:spPr>
        <p:txBody>
          <a:bodyPr>
            <a:normAutofit/>
          </a:bodyPr>
          <a:lstStyle/>
          <a:p>
            <a:r>
              <a:rPr lang="ko-KR" altLang="en-US" sz="1000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나이지리아 </a:t>
            </a:r>
            <a:r>
              <a:rPr lang="ko-KR" altLang="en-US" sz="1000" kern="100" dirty="0" err="1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플라토</a:t>
            </a:r>
            <a:r>
              <a:rPr lang="ko-KR" altLang="en-US" sz="1000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 주에서 기독교인이 대다수인 마을에 총격범들에 의해 최소 </a:t>
            </a:r>
            <a:r>
              <a:rPr lang="en-US" altLang="ko-KR" sz="1000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113</a:t>
            </a:r>
            <a:r>
              <a:rPr lang="ko-KR" altLang="en-US" sz="1000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명이 살해됐다</a:t>
            </a:r>
            <a:r>
              <a:rPr lang="en-US" altLang="ko-KR" sz="1000" kern="100" dirty="0">
                <a:solidFill>
                  <a:schemeClr val="tx1"/>
                </a:solidFill>
                <a:latin typeface="맑은 고딕"/>
                <a:ea typeface="맑은 고딕"/>
                <a:cs typeface="Times New Roman"/>
              </a:rPr>
              <a:t>.</a:t>
            </a:r>
            <a:endParaRPr lang="ko-KR" altLang="en-US" sz="2400" dirty="0">
              <a:solidFill>
                <a:schemeClr val="tx1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F03548-FA0C-ECCB-6B02-6674FDA4FE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09675" y="2606739"/>
            <a:ext cx="3230166" cy="3414549"/>
          </a:xfrm>
        </p:spPr>
        <p:txBody>
          <a:bodyPr vert="horz" lIns="68580" tIns="34290" rIns="68580" bIns="34290" rtlCol="0" anchor="t">
            <a:noAutofit/>
          </a:bodyPr>
          <a:lstStyle/>
          <a:p>
            <a:pPr marL="160496" indent="-16049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잘 조직된 공격은 크리스마스 </a:t>
            </a:r>
            <a:r>
              <a:rPr lang="ko-KR" altLang="en-US" sz="1000" kern="100" dirty="0" err="1">
                <a:latin typeface="맑은 고딕"/>
                <a:ea typeface="맑은 고딕"/>
                <a:cs typeface="Times New Roman"/>
              </a:rPr>
              <a:t>이브에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 시작되어 월요일 새벽까지 계속되었습니다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공격자들의 신원과 동기는 정확히 알려지지 않고 있지만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기독교인을 향한 폭력은 나이지리아에서 흔히 볼 수 있는 현실입니다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. </a:t>
            </a:r>
          </a:p>
          <a:p>
            <a:pPr marL="160496" indent="-16049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 err="1">
                <a:latin typeface="맑은 고딕"/>
                <a:ea typeface="맑은 고딕"/>
                <a:cs typeface="Times New Roman"/>
              </a:rPr>
              <a:t>플라토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 주 보코스의 지방 정부 수장인 먼데이 </a:t>
            </a:r>
            <a:r>
              <a:rPr lang="ko-KR" altLang="en-US" sz="1000" kern="100" dirty="0" err="1">
                <a:latin typeface="맑은 고딕"/>
                <a:ea typeface="맑은 고딕"/>
                <a:cs typeface="Times New Roman"/>
              </a:rPr>
              <a:t>카사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(Monday </a:t>
            </a:r>
            <a:r>
              <a:rPr lang="en-US" altLang="ko-KR" sz="1000" kern="100" dirty="0" err="1">
                <a:latin typeface="맑은 고딕"/>
                <a:ea typeface="맑은 고딕"/>
                <a:cs typeface="Times New Roman"/>
              </a:rPr>
              <a:t>Kassah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)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는 이 지역의 최소 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20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개 마을을 겨냥한 이번 공격으로 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300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명 이상이 부상당했다고 전했습니다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. (</a:t>
            </a:r>
            <a:r>
              <a:rPr lang="ko-KR" altLang="en-US" sz="1000" kern="100" dirty="0">
                <a:latin typeface="맑은 고딕"/>
                <a:ea typeface="맑은 고딕"/>
                <a:cs typeface="Times New Roman"/>
              </a:rPr>
              <a:t>알자지라</a:t>
            </a:r>
            <a:r>
              <a:rPr lang="en-US" altLang="ko-KR" sz="1000" kern="100" dirty="0">
                <a:latin typeface="맑은 고딕"/>
                <a:ea typeface="맑은 고딕"/>
                <a:cs typeface="Times New Roman"/>
              </a:rPr>
              <a:t>). </a:t>
            </a:r>
          </a:p>
          <a:p>
            <a:pPr marL="160496" indent="-16049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사랑하는 가족</a:t>
            </a:r>
            <a:r>
              <a:rPr lang="en-US" altLang="ko-KR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, </a:t>
            </a:r>
            <a:r>
              <a:rPr lang="ko-KR" altLang="en-US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지역 교회와 함께 평화로운 성탄절을 보내려던 많은 동료 기독교인들이 다시 한 번 잔인한 공격을 당한 것은 비극적인 일입니다</a:t>
            </a:r>
            <a:r>
              <a:rPr lang="en-US" altLang="ko-KR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160496" indent="-16049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목숨을 걸고 대학살을 피할 수 있었던 사람들은 이제 삶의 터전을 잃고 트라우마에 시달리며 슬픔에 잠겨 있습니다</a:t>
            </a:r>
            <a:r>
              <a:rPr lang="en-US" altLang="ko-KR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 </a:t>
            </a:r>
          </a:p>
          <a:p>
            <a:pPr marL="160496" indent="-16049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우리는 이러한 상황 속에서 형제들이 주님의 풍성한 은혜를 경험할 수 있도록 간절히 기도해야 합니다</a:t>
            </a:r>
            <a:r>
              <a:rPr lang="en-US" altLang="ko-KR" sz="1000" kern="100" dirty="0"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."</a:t>
            </a:r>
            <a:endParaRPr lang="ko-KR" altLang="ko-KR" sz="1000" kern="100" dirty="0">
              <a:latin typeface="맑은 고딕" panose="020B0503020000020004" pitchFamily="50" charset="-127"/>
              <a:ea typeface="맑은 고딕" panose="020B0503020000020004" pitchFamily="50" charset="-127"/>
              <a:cs typeface="Times New Roman" panose="02020603050405020304" pitchFamily="18" charset="0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893394D4-718D-1E3F-F00B-6F2C1F203ED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04161" y="4650553"/>
            <a:ext cx="3881931" cy="1370735"/>
          </a:xfrm>
        </p:spPr>
        <p:txBody>
          <a:bodyPr vert="horz" lIns="68580" tIns="34290" rIns="68580" bIns="34290" rtlCol="0" anchor="t">
            <a:normAutofit/>
          </a:bodyPr>
          <a:lstStyle/>
          <a:p>
            <a:pPr marL="160496" indent="-160496"/>
            <a:r>
              <a:rPr lang="ko-KR" altLang="en-US" sz="1000" dirty="0"/>
              <a:t>이번 테러로 사랑하는 가족을 잃고 슬퍼하는 모든 이들에게 하나님의 위로가 임하도록 기도해주세요</a:t>
            </a:r>
            <a:r>
              <a:rPr lang="en-US" altLang="ko-KR" sz="1000" dirty="0"/>
              <a:t>.</a:t>
            </a:r>
          </a:p>
          <a:p>
            <a:pPr marL="160496" indent="-160496"/>
            <a:r>
              <a:rPr lang="ko-KR" altLang="en-US" sz="1000" dirty="0"/>
              <a:t>이재민이 된 모든 이들에게 하나님의 공급하심이 적절하게 이루어 지도록 기도해주세요</a:t>
            </a:r>
            <a:r>
              <a:rPr lang="en-US" altLang="ko-KR" sz="1000" dirty="0"/>
              <a:t>.</a:t>
            </a:r>
          </a:p>
          <a:p>
            <a:pPr marL="160496" indent="-160496"/>
            <a:r>
              <a:rPr lang="ko-KR" altLang="en-US" sz="1000" dirty="0"/>
              <a:t>추가 공격으로부터 주변 지역을 보호하기 위한 정부의 신속하고 단호한 조치를 위해 기도해주세요</a:t>
            </a:r>
            <a:r>
              <a:rPr lang="en-US" altLang="ko-KR" sz="1000" dirty="0"/>
              <a:t>.</a:t>
            </a:r>
            <a:endParaRPr lang="ko-KR" altLang="en-US" sz="1000" dirty="0"/>
          </a:p>
        </p:txBody>
      </p:sp>
      <p:pic>
        <p:nvPicPr>
          <p:cNvPr id="8" name="그림 7">
            <a:hlinkClick r:id="rId2"/>
            <a:extLst>
              <a:ext uri="{FF2B5EF4-FFF2-40B4-BE49-F238E27FC236}">
                <a16:creationId xmlns:a16="http://schemas.microsoft.com/office/drawing/2014/main" id="{46148735-FE35-99A5-3B4C-EB9F7C438E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04161" y="2261288"/>
            <a:ext cx="3914972" cy="2045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634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EE66D-0AE7-E506-CED5-F9060088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1" y="559814"/>
            <a:ext cx="7761110" cy="554038"/>
          </a:xfrm>
        </p:spPr>
        <p:txBody>
          <a:bodyPr>
            <a:noAutofit/>
          </a:bodyPr>
          <a:lstStyle/>
          <a:p>
            <a:r>
              <a:rPr lang="ko-KR" altLang="en-US" sz="1400" dirty="0">
                <a:solidFill>
                  <a:srgbClr val="C00000"/>
                </a:solidFill>
              </a:rPr>
              <a:t>나이지리아 기독교인들을 위한 긴급 구호를 준비하고 있는 오픈도어 파트너들에게 지혜를 주시도록 기도해 주세요</a:t>
            </a:r>
            <a:r>
              <a:rPr lang="en-US" altLang="ko-KR" sz="1400" dirty="0">
                <a:solidFill>
                  <a:srgbClr val="C00000"/>
                </a:solidFill>
              </a:rPr>
              <a:t>. 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F1F2EC-B867-2586-3FF8-CB47AE9EB7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552" y="1196752"/>
            <a:ext cx="7390743" cy="646270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4000" dirty="0">
                <a:solidFill>
                  <a:srgbClr val="0070C0"/>
                </a:solidFill>
              </a:rPr>
              <a:t>나이지리아의 형제자매들은 무장단체 </a:t>
            </a:r>
            <a:r>
              <a:rPr lang="ko-KR" altLang="en-US" sz="4000" dirty="0" err="1">
                <a:solidFill>
                  <a:srgbClr val="0070C0"/>
                </a:solidFill>
              </a:rPr>
              <a:t>풀라니</a:t>
            </a:r>
            <a:r>
              <a:rPr lang="ko-KR" altLang="en-US" sz="4000" dirty="0">
                <a:solidFill>
                  <a:srgbClr val="0070C0"/>
                </a:solidFill>
              </a:rPr>
              <a:t> 목동</a:t>
            </a:r>
            <a:r>
              <a:rPr lang="en-US" altLang="ko-KR" sz="4000" dirty="0">
                <a:solidFill>
                  <a:srgbClr val="0070C0"/>
                </a:solidFill>
              </a:rPr>
              <a:t>(</a:t>
            </a:r>
            <a:r>
              <a:rPr lang="en-US" altLang="ko-KR" sz="4000" b="0" i="0" dirty="0">
                <a:solidFill>
                  <a:srgbClr val="0070C0"/>
                </a:solidFill>
                <a:effectLst/>
                <a:latin typeface="Malgun Gothic" panose="020B0503020000020004" pitchFamily="50" charset="-127"/>
                <a:ea typeface="Malgun Gothic" panose="020B0503020000020004" pitchFamily="50" charset="-127"/>
              </a:rPr>
              <a:t>Fulani herdsmen</a:t>
            </a:r>
            <a:r>
              <a:rPr lang="en-US" altLang="ko-KR" sz="4000" dirty="0">
                <a:solidFill>
                  <a:srgbClr val="0070C0"/>
                </a:solidFill>
              </a:rPr>
              <a:t>)</a:t>
            </a:r>
            <a:r>
              <a:rPr lang="ko-KR" altLang="en-US" sz="4000" dirty="0">
                <a:solidFill>
                  <a:srgbClr val="0070C0"/>
                </a:solidFill>
              </a:rPr>
              <a:t>과 지하드 반군으로부터 이유 없는 폭력에 시달려 왔습니다</a:t>
            </a:r>
            <a:r>
              <a:rPr lang="en-US" altLang="ko-KR" sz="4000" dirty="0">
                <a:solidFill>
                  <a:srgbClr val="0070C0"/>
                </a:solidFill>
              </a:rPr>
              <a:t>. 4</a:t>
            </a:r>
            <a:r>
              <a:rPr lang="ko-KR" altLang="en-US" sz="4000" dirty="0">
                <a:solidFill>
                  <a:srgbClr val="0070C0"/>
                </a:solidFill>
              </a:rPr>
              <a:t>월</a:t>
            </a:r>
            <a:r>
              <a:rPr lang="en-US" altLang="ko-KR" sz="4000" dirty="0">
                <a:solidFill>
                  <a:srgbClr val="0070C0"/>
                </a:solidFill>
              </a:rPr>
              <a:t>, 5</a:t>
            </a:r>
            <a:r>
              <a:rPr lang="ko-KR" altLang="en-US" sz="4000" dirty="0">
                <a:solidFill>
                  <a:srgbClr val="0070C0"/>
                </a:solidFill>
              </a:rPr>
              <a:t>월</a:t>
            </a:r>
            <a:r>
              <a:rPr lang="en-US" altLang="ko-KR" sz="4000" dirty="0">
                <a:solidFill>
                  <a:srgbClr val="0070C0"/>
                </a:solidFill>
              </a:rPr>
              <a:t>, 6</a:t>
            </a:r>
            <a:r>
              <a:rPr lang="ko-KR" altLang="en-US" sz="4000" dirty="0">
                <a:solidFill>
                  <a:srgbClr val="0070C0"/>
                </a:solidFill>
              </a:rPr>
              <a:t>월에는 주로 만구</a:t>
            </a:r>
            <a:r>
              <a:rPr lang="en-US" altLang="ko-KR" sz="4000" dirty="0">
                <a:solidFill>
                  <a:srgbClr val="0070C0"/>
                </a:solidFill>
              </a:rPr>
              <a:t>(Mangu)</a:t>
            </a:r>
            <a:r>
              <a:rPr lang="ko-KR" altLang="en-US" sz="4000" dirty="0">
                <a:solidFill>
                  <a:srgbClr val="0070C0"/>
                </a:solidFill>
              </a:rPr>
              <a:t> 지방정부 지역</a:t>
            </a:r>
            <a:r>
              <a:rPr lang="en-US" altLang="ko-KR" sz="4000" dirty="0">
                <a:solidFill>
                  <a:srgbClr val="0070C0"/>
                </a:solidFill>
              </a:rPr>
              <a:t>(LGA)</a:t>
            </a:r>
            <a:r>
              <a:rPr lang="ko-KR" altLang="en-US" sz="4000" dirty="0">
                <a:solidFill>
                  <a:srgbClr val="0070C0"/>
                </a:solidFill>
              </a:rPr>
              <a:t>에서 매우 심각한 폭력 사태와 거의 매일 마을에 대한 공격이 발생했습니다</a:t>
            </a:r>
            <a:r>
              <a:rPr lang="en-US" altLang="ko-KR" sz="4000" dirty="0">
                <a:solidFill>
                  <a:srgbClr val="0070C0"/>
                </a:solidFill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9E17DA-3FC8-E6E5-0C85-F8D089E77B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8651" y="1772816"/>
            <a:ext cx="3811190" cy="4824536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100" dirty="0"/>
              <a:t>오픈 도어는 이 기간 동안 </a:t>
            </a:r>
            <a:r>
              <a:rPr lang="en-US" altLang="ko-KR" sz="1100" dirty="0"/>
              <a:t>54</a:t>
            </a:r>
            <a:r>
              <a:rPr lang="ko-KR" altLang="en-US" sz="1100" dirty="0"/>
              <a:t>개 이상의 마을이 공격을 받았고</a:t>
            </a:r>
            <a:r>
              <a:rPr lang="en-US" altLang="ko-KR" sz="1100" dirty="0"/>
              <a:t>, 300</a:t>
            </a:r>
            <a:r>
              <a:rPr lang="ko-KR" altLang="en-US" sz="1100" dirty="0"/>
              <a:t>명 이상의 기독교인이 사망했으며</a:t>
            </a:r>
            <a:r>
              <a:rPr lang="en-US" altLang="ko-KR" sz="1100" dirty="0"/>
              <a:t>, </a:t>
            </a:r>
            <a:r>
              <a:rPr lang="ko-KR" altLang="en-US" sz="1100" dirty="0"/>
              <a:t>대부분 </a:t>
            </a:r>
            <a:r>
              <a:rPr lang="ko-KR" altLang="en-US" sz="1100" dirty="0" err="1"/>
              <a:t>망구</a:t>
            </a:r>
            <a:r>
              <a:rPr lang="ko-KR" altLang="en-US" sz="1100" dirty="0"/>
              <a:t> </a:t>
            </a:r>
            <a:r>
              <a:rPr lang="en-US" altLang="ko-KR" sz="1100" dirty="0"/>
              <a:t>LGA</a:t>
            </a:r>
            <a:r>
              <a:rPr lang="ko-KR" altLang="en-US" sz="1100" dirty="0"/>
              <a:t>에서 발생했다고 확인했습니다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지금도 여전히 수천 명의 마을 주민들이 수용소나 친척집에서 실향민으로 살아가고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스스로를 돌볼 수단이 없는 이들의 삶은 비참하기 그지없습니다</a:t>
            </a:r>
            <a:r>
              <a:rPr lang="en-US" altLang="ko-KR" sz="1100" dirty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altLang="ko-KR" sz="1100" dirty="0"/>
              <a:t>2023</a:t>
            </a:r>
            <a:r>
              <a:rPr lang="ko-KR" altLang="en-US" sz="1100" dirty="0"/>
              <a:t>년 크리스마스 기간 동안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플라토</a:t>
            </a:r>
            <a:r>
              <a:rPr lang="en-US" altLang="ko-KR" sz="1100" dirty="0"/>
              <a:t>(Plateau)</a:t>
            </a:r>
            <a:r>
              <a:rPr lang="ko-KR" altLang="en-US" sz="1100" dirty="0"/>
              <a:t> 주에서 또다시 기독교인 마을에 대한 </a:t>
            </a:r>
            <a:r>
              <a:rPr lang="ko-KR" altLang="en-US" sz="1100" dirty="0" err="1"/>
              <a:t>풀라니</a:t>
            </a:r>
            <a:r>
              <a:rPr lang="ko-KR" altLang="en-US" sz="1100" dirty="0"/>
              <a:t> 목동 무장단체들의 두 번째 공격이 있었는데</a:t>
            </a:r>
            <a:r>
              <a:rPr lang="en-US" altLang="ko-KR" sz="1100" dirty="0"/>
              <a:t>, </a:t>
            </a:r>
            <a:r>
              <a:rPr lang="ko-KR" altLang="en-US" sz="1100" dirty="0"/>
              <a:t>이번에는 주로 </a:t>
            </a:r>
            <a:r>
              <a:rPr lang="ko-KR" altLang="en-US" sz="1100" dirty="0" err="1"/>
              <a:t>보코스</a:t>
            </a:r>
            <a:r>
              <a:rPr lang="en-US" altLang="ko-KR" sz="1100" dirty="0"/>
              <a:t>(</a:t>
            </a:r>
            <a:r>
              <a:rPr lang="en-US" altLang="ko-KR" sz="1100" dirty="0" err="1"/>
              <a:t>Bokkos</a:t>
            </a:r>
            <a:r>
              <a:rPr lang="en-US" altLang="ko-KR" sz="1100" dirty="0"/>
              <a:t>)</a:t>
            </a:r>
            <a:r>
              <a:rPr lang="ko-KR" altLang="en-US" sz="1100" dirty="0"/>
              <a:t> </a:t>
            </a:r>
            <a:r>
              <a:rPr lang="en-US" altLang="ko-KR" sz="1100" dirty="0"/>
              <a:t>LGA</a:t>
            </a:r>
            <a:r>
              <a:rPr lang="ko-KR" altLang="en-US" sz="1100" dirty="0"/>
              <a:t>에서 발생했습니다</a:t>
            </a:r>
            <a:r>
              <a:rPr lang="en-US" altLang="ko-KR" sz="1100" dirty="0"/>
              <a:t>(</a:t>
            </a:r>
            <a:r>
              <a:rPr lang="ko-KR" altLang="en-US" sz="1100" dirty="0"/>
              <a:t>인근의 </a:t>
            </a:r>
            <a:r>
              <a:rPr lang="ko-KR" altLang="en-US" sz="1100" dirty="0" err="1"/>
              <a:t>바킨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라디</a:t>
            </a:r>
            <a:r>
              <a:rPr lang="en-US" altLang="ko-KR" sz="1100" dirty="0"/>
              <a:t>(</a:t>
            </a:r>
            <a:r>
              <a:rPr lang="en-US" altLang="ko-KR" sz="1100" dirty="0" err="1"/>
              <a:t>Barkin</a:t>
            </a:r>
            <a:r>
              <a:rPr lang="en-US" altLang="ko-KR" sz="1100" dirty="0"/>
              <a:t> </a:t>
            </a:r>
            <a:r>
              <a:rPr lang="en-US" altLang="ko-KR" sz="1100" dirty="0" err="1"/>
              <a:t>Ladi</a:t>
            </a:r>
            <a:r>
              <a:rPr lang="en-US" altLang="ko-KR" sz="1100" dirty="0"/>
              <a:t>)</a:t>
            </a:r>
            <a:r>
              <a:rPr lang="ko-KR" altLang="en-US" sz="1100" dirty="0"/>
              <a:t> </a:t>
            </a:r>
            <a:r>
              <a:rPr lang="en-US" altLang="ko-KR" sz="1100" dirty="0"/>
              <a:t>LGA</a:t>
            </a:r>
            <a:r>
              <a:rPr lang="ko-KR" altLang="en-US" sz="1100" dirty="0"/>
              <a:t>와 </a:t>
            </a:r>
            <a:r>
              <a:rPr lang="ko-KR" altLang="en-US" sz="1100" dirty="0" err="1"/>
              <a:t>망구</a:t>
            </a:r>
            <a:r>
              <a:rPr lang="ko-KR" altLang="en-US" sz="1100" dirty="0"/>
              <a:t> </a:t>
            </a:r>
            <a:r>
              <a:rPr lang="en-US" altLang="ko-KR" sz="1100" dirty="0"/>
              <a:t>LGA</a:t>
            </a:r>
            <a:r>
              <a:rPr lang="ko-KR" altLang="en-US" sz="1100" dirty="0"/>
              <a:t>에서도 발생했습니다</a:t>
            </a:r>
            <a:r>
              <a:rPr lang="en-US" altLang="ko-KR" sz="1100" dirty="0"/>
              <a:t>). 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100" dirty="0"/>
              <a:t>이번에도 많은 사람들이 목숨을 잃었습니다</a:t>
            </a:r>
            <a:r>
              <a:rPr lang="en-US" altLang="ko-KR" sz="1100" dirty="0"/>
              <a:t>. 200</a:t>
            </a:r>
            <a:r>
              <a:rPr lang="ko-KR" altLang="en-US" sz="1100" dirty="0"/>
              <a:t>명 이상의 기독교인들이 총에 맞아 죽거나 </a:t>
            </a:r>
            <a:r>
              <a:rPr lang="ko-KR" altLang="en-US" sz="1100" dirty="0" err="1"/>
              <a:t>마체테로</a:t>
            </a:r>
            <a:r>
              <a:rPr lang="ko-KR" altLang="en-US" sz="1100" dirty="0"/>
              <a:t> 학살당했습니다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생존자들로부터 들은 이야기는 정말 끔찍합니다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어머니의 애원에도 불구하고 갓난 아이들 조차 무참하게 살해 당했습니다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아버지들은 가족 전체가 살해당하는 것을 지켜봐야만 했습니다</a:t>
            </a:r>
            <a:r>
              <a:rPr lang="en-US" altLang="ko-KR" sz="1100" dirty="0"/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ko-KR" altLang="en-US" sz="1100" dirty="0"/>
              <a:t>현재 학교</a:t>
            </a:r>
            <a:r>
              <a:rPr lang="en-US" altLang="ko-KR" sz="1100" dirty="0"/>
              <a:t>, </a:t>
            </a:r>
            <a:r>
              <a:rPr lang="ko-KR" altLang="en-US" sz="1100" dirty="0"/>
              <a:t>교회</a:t>
            </a:r>
            <a:r>
              <a:rPr lang="en-US" altLang="ko-KR" sz="1100" dirty="0"/>
              <a:t>, </a:t>
            </a:r>
            <a:r>
              <a:rPr lang="ko-KR" altLang="en-US" sz="1100" dirty="0"/>
              <a:t>지방 정부 건물 안팎에 임시 이재민 수용소가 세워져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다른 </a:t>
            </a:r>
            <a:r>
              <a:rPr lang="en-US" altLang="ko-KR" sz="1100" dirty="0"/>
              <a:t>IDP</a:t>
            </a:r>
            <a:r>
              <a:rPr lang="ko-KR" altLang="en-US" sz="1100" dirty="0"/>
              <a:t>들은 친척들의 도움을 받고 있는데</a:t>
            </a:r>
            <a:r>
              <a:rPr lang="en-US" altLang="ko-KR" sz="1100" dirty="0"/>
              <a:t>, </a:t>
            </a:r>
            <a:r>
              <a:rPr lang="ko-KR" altLang="en-US" sz="1100" dirty="0"/>
              <a:t>이들은 엄청난 인플레이션으로 인해 생활고를 겪는 이중고를 당하고 있습니다</a:t>
            </a:r>
            <a:r>
              <a:rPr lang="en-US" altLang="ko-KR" sz="1100" dirty="0"/>
              <a:t>. </a:t>
            </a:r>
          </a:p>
          <a:p>
            <a:pPr marL="0" indent="0">
              <a:buNone/>
            </a:pPr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11BA7-8188-B44D-A0D4-4E3E768C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699762" y="1772816"/>
            <a:ext cx="3230899" cy="1512168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900" b="0" dirty="0">
                <a:solidFill>
                  <a:srgbClr val="0070C0"/>
                </a:solidFill>
              </a:rPr>
              <a:t>나이지리아의 오픈도어 파트너들은 이미 </a:t>
            </a:r>
            <a:r>
              <a:rPr lang="en-US" altLang="ko-KR" sz="900" b="0" dirty="0">
                <a:solidFill>
                  <a:srgbClr val="0070C0"/>
                </a:solidFill>
              </a:rPr>
              <a:t>4</a:t>
            </a:r>
            <a:r>
              <a:rPr lang="ko-KR" altLang="en-US" sz="900" b="0" dirty="0">
                <a:solidFill>
                  <a:srgbClr val="0070C0"/>
                </a:solidFill>
              </a:rPr>
              <a:t>월부터 </a:t>
            </a:r>
            <a:r>
              <a:rPr lang="en-US" altLang="ko-KR" sz="900" b="0" dirty="0">
                <a:solidFill>
                  <a:srgbClr val="0070C0"/>
                </a:solidFill>
              </a:rPr>
              <a:t>6</a:t>
            </a:r>
            <a:r>
              <a:rPr lang="ko-KR" altLang="en-US" sz="900" b="0" dirty="0">
                <a:solidFill>
                  <a:srgbClr val="0070C0"/>
                </a:solidFill>
              </a:rPr>
              <a:t>월까지 발생한 이재민들을 위한 긴급 구호를 준비하기 시작했습니다</a:t>
            </a:r>
            <a:r>
              <a:rPr lang="en-US" altLang="ko-KR" sz="900" b="0" dirty="0">
                <a:solidFill>
                  <a:srgbClr val="0070C0"/>
                </a:solidFill>
              </a:rPr>
              <a:t>. </a:t>
            </a:r>
            <a:r>
              <a:rPr lang="ko-KR" altLang="en-US" sz="900" b="0" dirty="0">
                <a:solidFill>
                  <a:srgbClr val="0070C0"/>
                </a:solidFill>
              </a:rPr>
              <a:t>이제 점점 늘어나는 이재민들을 육체적</a:t>
            </a:r>
            <a:r>
              <a:rPr lang="en-US" altLang="ko-KR" sz="900" b="0" dirty="0">
                <a:solidFill>
                  <a:srgbClr val="0070C0"/>
                </a:solidFill>
              </a:rPr>
              <a:t>, </a:t>
            </a:r>
            <a:r>
              <a:rPr lang="ko-KR" altLang="en-US" sz="900" b="0" dirty="0">
                <a:solidFill>
                  <a:srgbClr val="0070C0"/>
                </a:solidFill>
              </a:rPr>
              <a:t>정서적</a:t>
            </a:r>
            <a:r>
              <a:rPr lang="en-US" altLang="ko-KR" sz="900" b="0" dirty="0">
                <a:solidFill>
                  <a:srgbClr val="0070C0"/>
                </a:solidFill>
              </a:rPr>
              <a:t>, </a:t>
            </a:r>
            <a:r>
              <a:rPr lang="ko-KR" altLang="en-US" sz="900" b="0" dirty="0">
                <a:solidFill>
                  <a:srgbClr val="0070C0"/>
                </a:solidFill>
              </a:rPr>
              <a:t>영적으로 가장 잘 섬길 수 있는 방법을 찾아야 하는 압박과 어려운 결정에 직면하고 있습니다</a:t>
            </a:r>
            <a:r>
              <a:rPr lang="en-US" altLang="ko-KR" sz="900" b="0" dirty="0">
                <a:solidFill>
                  <a:srgbClr val="0070C0"/>
                </a:solidFill>
              </a:rPr>
              <a:t>. </a:t>
            </a:r>
            <a:r>
              <a:rPr lang="ko-KR" altLang="en-US" sz="900" b="0" dirty="0">
                <a:solidFill>
                  <a:srgbClr val="0070C0"/>
                </a:solidFill>
              </a:rPr>
              <a:t>지혜를 주시도록 기도해 주세요</a:t>
            </a:r>
            <a:r>
              <a:rPr lang="en-US" altLang="ko-KR" sz="900" b="0" dirty="0">
                <a:solidFill>
                  <a:srgbClr val="0070C0"/>
                </a:solidFill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900" b="0" dirty="0">
                <a:solidFill>
                  <a:srgbClr val="0070C0"/>
                </a:solidFill>
              </a:rPr>
              <a:t>그리고 이미 많은 베이스들이 모금에 어려움을 겪고 있는 상황에서도 모금이 성공적으로 이루어질 수 있도록 기도해 주세요</a:t>
            </a:r>
            <a:r>
              <a:rPr lang="en-US" altLang="ko-KR" sz="900" b="0" dirty="0">
                <a:solidFill>
                  <a:srgbClr val="0070C0"/>
                </a:solidFill>
              </a:rPr>
              <a:t>.</a:t>
            </a:r>
            <a:endParaRPr lang="ko-KR" altLang="en-US" sz="900" b="0" dirty="0">
              <a:solidFill>
                <a:srgbClr val="0070C0"/>
              </a:solidFill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C275E19-64D8-E86E-9ACB-66C3B1E958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700129" y="2636912"/>
            <a:ext cx="3230166" cy="3224751"/>
          </a:xfrm>
        </p:spPr>
        <p:txBody>
          <a:bodyPr>
            <a:normAutofit/>
          </a:bodyPr>
          <a:lstStyle/>
          <a:p>
            <a:endParaRPr lang="ko-KR" altLang="en-US" sz="1000" dirty="0"/>
          </a:p>
        </p:txBody>
      </p:sp>
      <p:pic>
        <p:nvPicPr>
          <p:cNvPr id="8" name="그림 7" descr="의류, 건물, 사람, 지상이(가) 표시된 사진&#10;&#10;자동 생성된 설명">
            <a:hlinkClick r:id="rId2"/>
            <a:extLst>
              <a:ext uri="{FF2B5EF4-FFF2-40B4-BE49-F238E27FC236}">
                <a16:creationId xmlns:a16="http://schemas.microsoft.com/office/drawing/2014/main" id="{BBF40A43-AA33-BD1A-4B4A-8BD3BD8472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129" y="3439038"/>
            <a:ext cx="3230166" cy="2422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573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야외, 하늘, 파노라마, 산이(가) 표시된 사진&#10;&#10;자동 생성된 설명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48772"/>
            <a:ext cx="9144000" cy="1851607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3451" y="1199297"/>
            <a:ext cx="7427214" cy="344606"/>
          </a:xfrm>
        </p:spPr>
        <p:txBody>
          <a:bodyPr>
            <a:normAutofit fontScale="90000"/>
          </a:bodyPr>
          <a:lstStyle/>
          <a:p>
            <a:r>
              <a:rPr lang="ko-KR" altLang="en-US" sz="1800" dirty="0"/>
              <a:t>박해현장</a:t>
            </a:r>
            <a:r>
              <a:rPr lang="en-US" altLang="ko-KR" sz="1800" dirty="0"/>
              <a:t>: #</a:t>
            </a:r>
            <a:r>
              <a:rPr lang="ko-KR" altLang="en-US" sz="1800" dirty="0"/>
              <a:t>북한의 기독교 박해 중단과 지하교회 성도들을 위해 기도합니다</a:t>
            </a:r>
            <a:r>
              <a:rPr lang="en-US" altLang="ko-KR" sz="1800" dirty="0"/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박해 받는 </a:t>
            </a:r>
            <a:r>
              <a:rPr lang="ko-KR" altLang="en-US" dirty="0"/>
              <a:t>교회를 위한 기도</a:t>
            </a:r>
            <a:endParaRPr lang="ko-KR" altLang="en-US" noProof="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451" y="1763024"/>
            <a:ext cx="3774533" cy="2385377"/>
          </a:xfrm>
        </p:spPr>
        <p:txBody>
          <a:bodyPr>
            <a:noAutofit/>
          </a:bodyPr>
          <a:lstStyle/>
          <a:p>
            <a:pPr marL="0" marR="0" indent="0" algn="just" fontAlgn="base" latinLnBrk="0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강제북송 위기에 처한 제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3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국 탈북자들을 위해 기도합시다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. 2023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10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월 중국에서 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600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여명의 탈북자들이 북한으로 </a:t>
            </a:r>
            <a:r>
              <a:rPr lang="ko-KR" altLang="en-US" sz="900" kern="0" dirty="0" err="1">
                <a:solidFill>
                  <a:srgbClr val="000000"/>
                </a:solidFill>
                <a:latin typeface="+mn-ea"/>
              </a:rPr>
              <a:t>강제송환된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 것으로 알려져 충격을 주었습니다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인권단체들은 아직 수감되어 있는 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1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천여명의 탈북자들이 남아 있을 것으로 보고 강제송환을 저지하기 위한 운동을 벌이고 있습니다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900" kern="0" dirty="0" err="1">
                <a:solidFill>
                  <a:srgbClr val="000000"/>
                </a:solidFill>
                <a:latin typeface="+mn-ea"/>
              </a:rPr>
              <a:t>북송된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 이들이 당할 강도 높은 심문과 처벌을 고려할 때 이들에 대한 심각한 인권침해의 우려가 큽니다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강제 북송을 당한 이들 중에는 중국에서 신앙을 가지게 된 신자들이 있습니다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이들의 기독교 신앙 및 선교사 접촉 여부 등이 발각될 경우 정치범에 준하는 처벌을 받을 수 있어 우리의 특별한 기도가 요청됩니다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900" kern="0" dirty="0" err="1">
                <a:solidFill>
                  <a:srgbClr val="000000"/>
                </a:solidFill>
                <a:latin typeface="+mn-ea"/>
              </a:rPr>
              <a:t>탈북민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 강제 송환이 중단되고 붙잡혀 있는 탈북자들에게 살 길이 열릴 수 있도록 기도합시다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900" kern="0" dirty="0">
                <a:solidFill>
                  <a:srgbClr val="000000"/>
                </a:solidFill>
                <a:latin typeface="+mn-ea"/>
              </a:rPr>
              <a:t>특별히 신앙을 가진 탈북자들의 안전을 위해 기도합시다</a:t>
            </a:r>
            <a:r>
              <a:rPr lang="en-US" altLang="ko-KR" sz="900" kern="0" dirty="0">
                <a:solidFill>
                  <a:srgbClr val="000000"/>
                </a:solidFill>
                <a:latin typeface="+mn-ea"/>
              </a:rPr>
              <a:t>. </a:t>
            </a:r>
            <a:endParaRPr lang="en-US" altLang="ko-KR" sz="900" kern="0" spc="0" dirty="0">
              <a:solidFill>
                <a:srgbClr val="000000"/>
              </a:solidFill>
              <a:effectLst/>
              <a:latin typeface="+mn-ea"/>
            </a:endParaRP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832948" y="1763023"/>
            <a:ext cx="3571337" cy="2385377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하나님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김정욱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(2013), </a:t>
            </a:r>
            <a:r>
              <a:rPr lang="ko-KR" altLang="en-US" sz="36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김국기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(2014), </a:t>
            </a:r>
            <a:r>
              <a:rPr lang="ko-KR" altLang="en-US" sz="36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최춘길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(2014)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선교사와 </a:t>
            </a:r>
            <a:r>
              <a:rPr lang="ko-KR" altLang="en-US" sz="36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탈북민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 출신 김원호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(2016), </a:t>
            </a:r>
            <a:r>
              <a:rPr lang="ko-KR" altLang="en-US" sz="36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함진우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(2016),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고현철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(2016)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씨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그리고 조선족 사역자들은 여전히 북한에 억류되어 있습니다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북한의 지하교회에서 예배를 드리다가 체포된 성도들을 주께서 보호해 주시고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당의 탄압과 형벌의 두려움도 끊을 수 없는 주의 사랑이 북한에 널리 전파되게 </a:t>
            </a:r>
            <a:r>
              <a:rPr lang="ko-KR" altLang="en-US" sz="36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하옵소서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혹독한 감시 속에서도 신앙의 뿌리를 잃지 않고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그 자손에게도 고난의 길을 권하며 하나님의 법도를 기억하고 행하는 지하교인을 통해 이 땅의 소망을 보게 됩니다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 </a:t>
            </a:r>
            <a:endParaRPr lang="ko-KR" altLang="en-US" sz="3600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  <a:p>
            <a:pPr marL="0" indent="0" algn="just" fontAlgn="base">
              <a:lnSpc>
                <a:spcPct val="120000"/>
              </a:lnSpc>
              <a:buNone/>
            </a:pP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​서로를 감시하고 고발하며 신뢰가 사라진 사회 속에서 인간성을 상실해 가는 북한 주민을 불쌍히 </a:t>
            </a:r>
            <a:r>
              <a:rPr lang="ko-KR" altLang="en-US" sz="36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여기사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 주의 은혜로 복음을 들려주시고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원래의 존귀한 생명을 회복케 하소서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지금도 숨죽여 예배하는 성도들의 기도에 이 땅의 우상 숭배와 독재 정권이 속히 무너져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자유롭게 주님을 찬양하며 북한과 열방에 복음을 전하는 그날이 오게 </a:t>
            </a:r>
            <a:r>
              <a:rPr lang="ko-KR" altLang="en-US" sz="36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하옵소서</a:t>
            </a:r>
            <a:r>
              <a:rPr lang="en-US" altLang="ko-KR" sz="36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ko-KR" altLang="en-US" sz="100" dirty="0">
              <a:solidFill>
                <a:srgbClr val="000000"/>
              </a:solidFill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3450" y="6217920"/>
            <a:ext cx="1719417" cy="640080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24-1-9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26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68459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AFD1DC82-BA11-0854-EFDD-EBAA8C41C6F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9383" y="3304617"/>
            <a:ext cx="8682488" cy="2579994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BFC25790-2B29-8436-6082-929661AA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8783" y="1064453"/>
            <a:ext cx="5570411" cy="258455"/>
          </a:xfrm>
        </p:spPr>
        <p:txBody>
          <a:bodyPr>
            <a:normAutofit fontScale="90000"/>
          </a:bodyPr>
          <a:lstStyle/>
          <a:p>
            <a:r>
              <a:rPr lang="ko-KR" altLang="en-US" sz="1350" dirty="0"/>
              <a:t>박해현장</a:t>
            </a:r>
            <a:r>
              <a:rPr lang="en-US" altLang="ko-KR" sz="1350" dirty="0"/>
              <a:t>: #</a:t>
            </a:r>
            <a:r>
              <a:rPr lang="ko-KR" altLang="en-US" sz="1350" dirty="0"/>
              <a:t>북한의 기독교 박해 중단과 지하교회 성도들을 위해 기도합니다</a:t>
            </a:r>
            <a:r>
              <a:rPr lang="en-US" altLang="ko-KR" sz="1350" dirty="0"/>
              <a:t>.</a:t>
            </a:r>
            <a:endParaRPr lang="ko-KR" altLang="en-US" sz="135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DB7C60-F82A-6A0C-86D1-6520759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박해 받는 </a:t>
            </a:r>
            <a:r>
              <a:rPr lang="ko-KR" altLang="en-US" dirty="0"/>
              <a:t>교회를 위한 기도</a:t>
            </a:r>
            <a:endParaRPr lang="ko-KR" altLang="en-US" noProof="0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49F76678-C152-AEA9-0399-1B8A4BBED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8783" y="1515585"/>
            <a:ext cx="2830900" cy="1789033"/>
          </a:xfrm>
        </p:spPr>
        <p:txBody>
          <a:bodyPr>
            <a:noAutofit/>
          </a:bodyPr>
          <a:lstStyle/>
          <a:p>
            <a:pPr marL="0" indent="0" algn="just" fontAlgn="base" latinLnBrk="0">
              <a:lnSpc>
                <a:spcPct val="135000"/>
              </a:lnSpc>
              <a:spcBef>
                <a:spcPts val="0"/>
              </a:spcBef>
              <a:buNone/>
            </a:pPr>
            <a:r>
              <a:rPr lang="ko-KR" altLang="en-US" sz="675" kern="0" dirty="0">
                <a:solidFill>
                  <a:srgbClr val="000000"/>
                </a:solidFill>
                <a:latin typeface="+mn-ea"/>
              </a:rPr>
              <a:t>강제북송 위기에 처한 제</a:t>
            </a:r>
            <a:r>
              <a:rPr lang="en-US" altLang="ko-KR" sz="675" kern="0" dirty="0">
                <a:solidFill>
                  <a:srgbClr val="000000"/>
                </a:solidFill>
                <a:latin typeface="+mn-ea"/>
              </a:rPr>
              <a:t>3</a:t>
            </a:r>
            <a:r>
              <a:rPr lang="ko-KR" altLang="en-US" sz="675" kern="0" dirty="0">
                <a:solidFill>
                  <a:srgbClr val="000000"/>
                </a:solidFill>
                <a:latin typeface="+mn-ea"/>
              </a:rPr>
              <a:t>국 탈북자들을 위해 기도합시다</a:t>
            </a:r>
            <a:r>
              <a:rPr lang="en-US" altLang="ko-KR" sz="675" kern="0" dirty="0">
                <a:solidFill>
                  <a:srgbClr val="000000"/>
                </a:solidFill>
                <a:latin typeface="+mn-ea"/>
              </a:rPr>
              <a:t>. 2023</a:t>
            </a:r>
            <a:r>
              <a:rPr lang="ko-KR" altLang="en-US" sz="675" kern="0" dirty="0">
                <a:solidFill>
                  <a:srgbClr val="000000"/>
                </a:solidFill>
                <a:latin typeface="+mn-ea"/>
              </a:rPr>
              <a:t>년 </a:t>
            </a:r>
            <a:r>
              <a:rPr lang="en-US" altLang="ko-KR" sz="675" kern="0" dirty="0">
                <a:solidFill>
                  <a:srgbClr val="000000"/>
                </a:solidFill>
                <a:latin typeface="+mn-ea"/>
              </a:rPr>
              <a:t>10</a:t>
            </a:r>
            <a:r>
              <a:rPr lang="ko-KR" altLang="en-US" sz="675" kern="0" dirty="0">
                <a:solidFill>
                  <a:srgbClr val="000000"/>
                </a:solidFill>
                <a:latin typeface="+mn-ea"/>
              </a:rPr>
              <a:t>월 중국에서 </a:t>
            </a:r>
            <a:r>
              <a:rPr lang="en-US" altLang="ko-KR" sz="675" kern="0" dirty="0">
                <a:solidFill>
                  <a:srgbClr val="000000"/>
                </a:solidFill>
                <a:latin typeface="+mn-ea"/>
              </a:rPr>
              <a:t>600</a:t>
            </a:r>
            <a:r>
              <a:rPr lang="ko-KR" altLang="en-US" sz="675" kern="0" dirty="0">
                <a:solidFill>
                  <a:srgbClr val="000000"/>
                </a:solidFill>
                <a:latin typeface="+mn-ea"/>
              </a:rPr>
              <a:t>여명의 탈북자들이 북한으로 </a:t>
            </a:r>
            <a:r>
              <a:rPr lang="ko-KR" altLang="en-US" sz="675" kern="0" dirty="0" err="1">
                <a:solidFill>
                  <a:srgbClr val="000000"/>
                </a:solidFill>
                <a:latin typeface="+mn-ea"/>
              </a:rPr>
              <a:t>강제송환된</a:t>
            </a:r>
            <a:r>
              <a:rPr lang="ko-KR" altLang="en-US" sz="675" kern="0" dirty="0">
                <a:solidFill>
                  <a:srgbClr val="000000"/>
                </a:solidFill>
                <a:latin typeface="+mn-ea"/>
              </a:rPr>
              <a:t> 것으로 알려져 충격을 주었습니다</a:t>
            </a:r>
            <a:r>
              <a:rPr lang="en-US" altLang="ko-KR" sz="675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675" kern="0" dirty="0">
                <a:solidFill>
                  <a:srgbClr val="000000"/>
                </a:solidFill>
                <a:latin typeface="+mn-ea"/>
              </a:rPr>
              <a:t>인권단체들은 아직 수감되어 있는 </a:t>
            </a:r>
            <a:r>
              <a:rPr lang="en-US" altLang="ko-KR" sz="675" kern="0" dirty="0">
                <a:solidFill>
                  <a:srgbClr val="000000"/>
                </a:solidFill>
                <a:latin typeface="+mn-ea"/>
              </a:rPr>
              <a:t>1</a:t>
            </a:r>
            <a:r>
              <a:rPr lang="ko-KR" altLang="en-US" sz="675" kern="0" dirty="0">
                <a:solidFill>
                  <a:srgbClr val="000000"/>
                </a:solidFill>
                <a:latin typeface="+mn-ea"/>
              </a:rPr>
              <a:t>천여명의 탈북자들이 남아 있을 것으로 보고 강제송환을 저지하기 위한 운동을 벌이고 있습니다</a:t>
            </a:r>
            <a:r>
              <a:rPr lang="en-US" altLang="ko-KR" sz="675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675" kern="0" dirty="0" err="1">
                <a:solidFill>
                  <a:srgbClr val="000000"/>
                </a:solidFill>
                <a:latin typeface="+mn-ea"/>
              </a:rPr>
              <a:t>북송된</a:t>
            </a:r>
            <a:r>
              <a:rPr lang="ko-KR" altLang="en-US" sz="675" kern="0" dirty="0">
                <a:solidFill>
                  <a:srgbClr val="000000"/>
                </a:solidFill>
                <a:latin typeface="+mn-ea"/>
              </a:rPr>
              <a:t> 이들이 당할 강도 높은 심문과 처벌을 고려할 때 이들에 대한 심각한 인권침해의 우려가 큽니다</a:t>
            </a:r>
            <a:r>
              <a:rPr lang="en-US" altLang="ko-KR" sz="675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675" kern="0" dirty="0">
                <a:solidFill>
                  <a:srgbClr val="000000"/>
                </a:solidFill>
                <a:latin typeface="+mn-ea"/>
              </a:rPr>
              <a:t>강제 북송을 당한 이들 중에는 중국에서 신앙을 가지게 된 신자들이 있습니다</a:t>
            </a:r>
            <a:r>
              <a:rPr lang="en-US" altLang="ko-KR" sz="675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675" kern="0" dirty="0">
                <a:solidFill>
                  <a:srgbClr val="000000"/>
                </a:solidFill>
                <a:latin typeface="+mn-ea"/>
              </a:rPr>
              <a:t>이들의 기독교 신앙 및 선교사 접촉 여부 등이 발각될 경우 정치범에 준하는 처벌을 받을 수 있어 우리의 특별한 기도가 요청됩니다</a:t>
            </a:r>
            <a:r>
              <a:rPr lang="en-US" altLang="ko-KR" sz="675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675" kern="0" dirty="0" err="1">
                <a:solidFill>
                  <a:srgbClr val="000000"/>
                </a:solidFill>
                <a:latin typeface="+mn-ea"/>
              </a:rPr>
              <a:t>탈북민</a:t>
            </a:r>
            <a:r>
              <a:rPr lang="ko-KR" altLang="en-US" sz="675" kern="0" dirty="0">
                <a:solidFill>
                  <a:srgbClr val="000000"/>
                </a:solidFill>
                <a:latin typeface="+mn-ea"/>
              </a:rPr>
              <a:t> 강제 송환이 중단되고 붙잡혀 있는 탈북자들에게 살 길이 열릴 수 있도록 기도합시다</a:t>
            </a:r>
            <a:r>
              <a:rPr lang="en-US" altLang="ko-KR" sz="675" kern="0" dirty="0">
                <a:solidFill>
                  <a:srgbClr val="000000"/>
                </a:solidFill>
                <a:latin typeface="+mn-ea"/>
              </a:rPr>
              <a:t>. </a:t>
            </a:r>
            <a:r>
              <a:rPr lang="ko-KR" altLang="en-US" sz="675" kern="0" dirty="0">
                <a:solidFill>
                  <a:srgbClr val="000000"/>
                </a:solidFill>
                <a:latin typeface="+mn-ea"/>
              </a:rPr>
              <a:t>특별히 신앙을 가진 탈북자들의 안전을 위해 기도합시다</a:t>
            </a:r>
            <a:r>
              <a:rPr lang="en-US" altLang="ko-KR" sz="675" kern="0" dirty="0">
                <a:solidFill>
                  <a:srgbClr val="000000"/>
                </a:solidFill>
                <a:latin typeface="+mn-ea"/>
              </a:rPr>
              <a:t>. </a:t>
            </a:r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06F6BE45-C94B-3A17-E91A-65E43C288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75799" y="1456596"/>
            <a:ext cx="2678503" cy="1789033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lnSpc>
                <a:spcPct val="120000"/>
              </a:lnSpc>
              <a:buNone/>
            </a:pP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하나님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김정욱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(2013), </a:t>
            </a:r>
            <a:r>
              <a:rPr lang="ko-KR" altLang="en-US" sz="27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김국기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(2014), </a:t>
            </a:r>
            <a:r>
              <a:rPr lang="ko-KR" altLang="en-US" sz="27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최춘길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(2014)</a:t>
            </a: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선교사와 </a:t>
            </a:r>
            <a:r>
              <a:rPr lang="ko-KR" altLang="en-US" sz="27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탈북민</a:t>
            </a: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 출신 김원호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(2016), </a:t>
            </a:r>
            <a:r>
              <a:rPr lang="ko-KR" altLang="en-US" sz="27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함진우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(2016), </a:t>
            </a: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고현철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(2016)</a:t>
            </a: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씨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그리고 조선족 사역자들은 여전히 북한에 억류되어 있습니다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북한의 지하교회에서 예배를 드리다가 체포된 성도들을 주께서 보호해 주시고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당의 탄압과 형벌의 두려움도 끊을 수 없는 주의 사랑이 북한에 널리 전파되게 </a:t>
            </a:r>
            <a:r>
              <a:rPr lang="ko-KR" altLang="en-US" sz="27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하옵소서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 </a:t>
            </a: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혹독한 감시 속에서도 신앙의 뿌리를 잃지 않고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그 자손에게도 고난의 길을 권하며 하나님의 법도를 기억하고 행하는 지하교인을 통해 이 땅의 소망을 보게 됩니다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 </a:t>
            </a:r>
            <a:endParaRPr lang="ko-KR" altLang="en-US" sz="2700" dirty="0">
              <a:solidFill>
                <a:schemeClr val="accent2">
                  <a:lumMod val="75000"/>
                </a:schemeClr>
              </a:solidFill>
              <a:latin typeface="+mn-ea"/>
            </a:endParaRPr>
          </a:p>
          <a:p>
            <a:pPr marL="0" indent="0" algn="just" fontAlgn="base">
              <a:lnSpc>
                <a:spcPct val="120000"/>
              </a:lnSpc>
              <a:buNone/>
            </a:pP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​서로를 감시하고 고발하며 신뢰가 사라진 사회 속에서 인간성을 상실해 가는 북한 주민을 불쌍히 </a:t>
            </a:r>
            <a:r>
              <a:rPr lang="ko-KR" altLang="en-US" sz="27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여기사</a:t>
            </a: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 주의 은혜로 복음을 들려주시고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원래의 존귀한 생명을 회복케 하소서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 </a:t>
            </a: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지금도 숨죽여 예배하는 성도들의 기도에 이 땅의 우상 숭배와 독재 정권이 속히 무너져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, </a:t>
            </a:r>
            <a:r>
              <a:rPr lang="ko-KR" altLang="en-US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자유롭게 주님을 찬양하며 북한과 열방에 복음을 전하는 그날이 오게 </a:t>
            </a:r>
            <a:r>
              <a:rPr lang="ko-KR" altLang="en-US" sz="2700" dirty="0" err="1">
                <a:solidFill>
                  <a:schemeClr val="accent2">
                    <a:lumMod val="75000"/>
                  </a:schemeClr>
                </a:solidFill>
                <a:latin typeface="+mn-ea"/>
              </a:rPr>
              <a:t>하옵소서</a:t>
            </a:r>
            <a:r>
              <a:rPr lang="en-US" altLang="ko-KR" sz="2700" dirty="0">
                <a:solidFill>
                  <a:schemeClr val="accent2">
                    <a:lumMod val="75000"/>
                  </a:schemeClr>
                </a:solidFill>
                <a:latin typeface="+mn-ea"/>
              </a:rPr>
              <a:t>.</a:t>
            </a:r>
          </a:p>
          <a:p>
            <a:pPr algn="just" fontAlgn="base">
              <a:lnSpc>
                <a:spcPct val="120000"/>
              </a:lnSpc>
            </a:pPr>
            <a:endParaRPr lang="ko-KR" altLang="en-US" sz="100" dirty="0">
              <a:solidFill>
                <a:srgbClr val="000000"/>
              </a:solidFill>
            </a:endParaRPr>
          </a:p>
        </p:txBody>
      </p:sp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E98BD617-2263-883D-7F30-577BE6FAB6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33089" y="5520690"/>
            <a:ext cx="1289563" cy="480060"/>
          </a:xfrm>
        </p:spPr>
        <p:txBody>
          <a:bodyPr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24-1-9</a:t>
            </a:r>
            <a:endParaRPr lang="ko-KR" altLang="ko-KR" dirty="0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F50F093-1C7C-4148-7391-6DA217FBA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27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6894136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5149" y="1600845"/>
            <a:ext cx="254195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150" y="2002201"/>
            <a:ext cx="2541959" cy="1508033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900" dirty="0"/>
              <a:t>오픈도어 </a:t>
            </a:r>
            <a:r>
              <a:rPr lang="en-US" altLang="ko-KR" sz="900" dirty="0"/>
              <a:t>1,300</a:t>
            </a:r>
            <a:r>
              <a:rPr lang="ko-KR" altLang="en-US" sz="900" dirty="0"/>
              <a:t>여 명의 사역자들이 </a:t>
            </a:r>
            <a:r>
              <a:rPr lang="ko-KR" altLang="en-US" sz="900" dirty="0" err="1"/>
              <a:t>브라더</a:t>
            </a:r>
            <a:r>
              <a:rPr lang="ko-KR" altLang="en-US" sz="900" dirty="0"/>
              <a:t> </a:t>
            </a:r>
            <a:r>
              <a:rPr lang="ko-KR" altLang="en-US" sz="900" dirty="0" err="1"/>
              <a:t>앤드류의</a:t>
            </a:r>
            <a:r>
              <a:rPr lang="ko-KR" altLang="en-US" sz="900" dirty="0"/>
              <a:t> 길을 따라 믿음과 용기를 잃지 않고</a:t>
            </a:r>
            <a:r>
              <a:rPr lang="en-US" altLang="ko-KR" sz="900" dirty="0"/>
              <a:t>, </a:t>
            </a:r>
            <a:r>
              <a:rPr lang="ko-KR" altLang="en-US" sz="900" dirty="0"/>
              <a:t>겸손하게 박해 받는 교회를 잘 섬길 수 있게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 </a:t>
            </a:r>
          </a:p>
          <a:p>
            <a:pPr marL="0" indent="0" algn="just">
              <a:buNone/>
            </a:pPr>
            <a:r>
              <a:rPr lang="ko-KR" altLang="en-US" sz="900" dirty="0" err="1"/>
              <a:t>화요기도모임을</a:t>
            </a:r>
            <a:r>
              <a:rPr lang="ko-KR" altLang="en-US" sz="900" dirty="0"/>
              <a:t> 지키는 기도용사들을 축복하시고</a:t>
            </a:r>
            <a:r>
              <a:rPr lang="en-US" altLang="ko-KR" sz="900" dirty="0"/>
              <a:t>, </a:t>
            </a:r>
            <a:r>
              <a:rPr lang="ko-KR" altLang="en-US" sz="900" dirty="0"/>
              <a:t>각 가정마다</a:t>
            </a:r>
            <a:r>
              <a:rPr lang="en-US" altLang="ko-KR" sz="900" dirty="0"/>
              <a:t> </a:t>
            </a:r>
            <a:r>
              <a:rPr lang="ko-KR" altLang="en-US" sz="900" dirty="0"/>
              <a:t>하나님의 부르심의 소망이 밝게 빛나게 하시고</a:t>
            </a:r>
            <a:r>
              <a:rPr lang="en-US" altLang="ko-KR" sz="900" dirty="0"/>
              <a:t>, </a:t>
            </a:r>
            <a:r>
              <a:rPr lang="ko-KR" altLang="en-US" sz="900" dirty="0" err="1"/>
              <a:t>부르짓는</a:t>
            </a:r>
            <a:r>
              <a:rPr lang="ko-KR" altLang="en-US" sz="900" dirty="0"/>
              <a:t> 간구를 들으시며</a:t>
            </a:r>
            <a:r>
              <a:rPr lang="en-US" altLang="ko-KR" sz="900" dirty="0"/>
              <a:t>, </a:t>
            </a:r>
            <a:r>
              <a:rPr lang="ko-KR" altLang="en-US" sz="900" dirty="0"/>
              <a:t>일평생 주님을 영화롭게 하는 거룩한 삶이 되게 </a:t>
            </a:r>
            <a:r>
              <a:rPr lang="ko-KR" altLang="en-US" sz="900" dirty="0" err="1"/>
              <a:t>하옵소서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예수의 제자의 길을 끝까지 걸어가게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</a:t>
            </a:r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21410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</a:rPr>
              <a:t>WWL 2024(1</a:t>
            </a:r>
            <a:r>
              <a:rPr lang="ko-KR" altLang="en-US" sz="1000" dirty="0">
                <a:solidFill>
                  <a:schemeClr val="tx1"/>
                </a:solidFill>
              </a:rPr>
              <a:t>월 </a:t>
            </a:r>
            <a:r>
              <a:rPr lang="en-US" altLang="ko-KR" sz="1000" dirty="0">
                <a:solidFill>
                  <a:schemeClr val="tx1"/>
                </a:solidFill>
              </a:rPr>
              <a:t>17</a:t>
            </a:r>
            <a:r>
              <a:rPr lang="ko-KR" altLang="en-US" sz="1000" dirty="0">
                <a:solidFill>
                  <a:schemeClr val="tx1"/>
                </a:solidFill>
              </a:rPr>
              <a:t>일</a:t>
            </a:r>
            <a:r>
              <a:rPr lang="en-US" altLang="ko-KR" sz="1000" dirty="0">
                <a:solidFill>
                  <a:schemeClr val="tx1"/>
                </a:solidFill>
              </a:rPr>
              <a:t>)</a:t>
            </a:r>
            <a:r>
              <a:rPr lang="ko-KR" altLang="en-US" sz="1000" dirty="0">
                <a:solidFill>
                  <a:schemeClr val="tx1"/>
                </a:solidFill>
              </a:rPr>
              <a:t>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263527" y="2002201"/>
            <a:ext cx="2541959" cy="171078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2024</a:t>
            </a:r>
            <a:r>
              <a:rPr lang="ko-KR" altLang="en-US" sz="900" dirty="0">
                <a:latin typeface="roboto" panose="02000000000000000000" pitchFamily="2" charset="0"/>
              </a:rPr>
              <a:t>년 </a:t>
            </a:r>
            <a:r>
              <a:rPr lang="ko-KR" altLang="en-US" sz="900" dirty="0" err="1">
                <a:latin typeface="roboto" panose="02000000000000000000" pitchFamily="2" charset="0"/>
              </a:rPr>
              <a:t>세계박해지수인</a:t>
            </a:r>
            <a:r>
              <a:rPr lang="ko-KR" altLang="en-US" sz="900" dirty="0">
                <a:latin typeface="roboto" panose="02000000000000000000" pitchFamily="2" charset="0"/>
              </a:rPr>
              <a:t> </a:t>
            </a:r>
            <a:r>
              <a:rPr lang="ko-KR" altLang="en-US" sz="9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900" dirty="0">
                <a:latin typeface="roboto" panose="02000000000000000000" pitchFamily="2" charset="0"/>
              </a:rPr>
              <a:t> 발표를 앞두고 잘 준비할 수 있도록 담당자에게 지혜를 주시기를 기도합니다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  <a:r>
              <a:rPr lang="ko-KR" altLang="en-US" sz="900" dirty="0">
                <a:latin typeface="roboto" panose="02000000000000000000" pitchFamily="2" charset="0"/>
              </a:rPr>
              <a:t>전세계 박해 현장을 향한 조사와 연구가 잘 정리되게 하시고</a:t>
            </a:r>
            <a:r>
              <a:rPr lang="en-US" altLang="ko-KR" sz="900" dirty="0">
                <a:latin typeface="roboto" panose="02000000000000000000" pitchFamily="2" charset="0"/>
              </a:rPr>
              <a:t>,  </a:t>
            </a:r>
            <a:r>
              <a:rPr lang="ko-KR" altLang="en-US" sz="900" dirty="0">
                <a:latin typeface="roboto" panose="02000000000000000000" pitchFamily="2" charset="0"/>
              </a:rPr>
              <a:t>박해 받는 교회의 믿음의 승리가 자유세계 교회들에게 큰 도전이 되게 </a:t>
            </a:r>
            <a:r>
              <a:rPr lang="ko-KR" altLang="en-US" sz="900" dirty="0" err="1">
                <a:latin typeface="roboto" panose="02000000000000000000" pitchFamily="2" charset="0"/>
              </a:rPr>
              <a:t>하옵소서</a:t>
            </a:r>
            <a:r>
              <a:rPr lang="en-US" altLang="ko-KR" sz="900" dirty="0">
                <a:latin typeface="roboto" panose="02000000000000000000" pitchFamily="2" charset="0"/>
              </a:rPr>
              <a:t>!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각종 매체를 통해 한국교회와 성도들에게 가장 효율적으로 전달할 수 있는 방법을 예비하여 </a:t>
            </a:r>
            <a:r>
              <a:rPr lang="ko-KR" altLang="en-US" sz="900" dirty="0" err="1">
                <a:latin typeface="roboto" panose="02000000000000000000" pitchFamily="2" charset="0"/>
              </a:rPr>
              <a:t>주옵소서</a:t>
            </a:r>
            <a:r>
              <a:rPr lang="en-US" altLang="ko-KR" sz="900" dirty="0">
                <a:latin typeface="roboto" panose="02000000000000000000" pitchFamily="2" charset="0"/>
              </a:rPr>
              <a:t>! </a:t>
            </a:r>
          </a:p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WWL </a:t>
            </a:r>
            <a:r>
              <a:rPr lang="ko-KR" altLang="en-US" sz="900" dirty="0">
                <a:latin typeface="roboto" panose="02000000000000000000" pitchFamily="2" charset="0"/>
              </a:rPr>
              <a:t>지역별 설명회 일정이 순조롭게 조율되고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예비된 </a:t>
            </a:r>
            <a:r>
              <a:rPr lang="ko-KR" altLang="en-US" sz="900" dirty="0" err="1">
                <a:latin typeface="roboto" panose="02000000000000000000" pitchFamily="2" charset="0"/>
              </a:rPr>
              <a:t>기도용사들과의</a:t>
            </a:r>
            <a:r>
              <a:rPr lang="ko-KR" altLang="en-US" sz="900" dirty="0">
                <a:latin typeface="roboto" panose="02000000000000000000" pitchFamily="2" charset="0"/>
              </a:rPr>
              <a:t> 만남을 </a:t>
            </a:r>
            <a:r>
              <a:rPr lang="ko-KR" altLang="en-US" sz="900" dirty="0" err="1">
                <a:latin typeface="roboto" panose="02000000000000000000" pitchFamily="2" charset="0"/>
              </a:rPr>
              <a:t>축복하소서</a:t>
            </a:r>
            <a:r>
              <a:rPr lang="en-US" altLang="ko-KR" sz="900" dirty="0">
                <a:latin typeface="roboto" panose="02000000000000000000" pitchFamily="2" charset="0"/>
              </a:rPr>
              <a:t>!</a:t>
            </a:r>
            <a:r>
              <a:rPr lang="ko-KR" altLang="en-US" sz="900" dirty="0">
                <a:latin typeface="roboto" panose="02000000000000000000" pitchFamily="2" charset="0"/>
              </a:rPr>
              <a:t> </a:t>
            </a:r>
            <a:endParaRPr lang="en-US" altLang="ko-KR" sz="900" dirty="0">
              <a:latin typeface="roboto" panose="02000000000000000000" pitchFamily="2" charset="0"/>
            </a:endParaRP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5950165" y="1600845"/>
            <a:ext cx="2620373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950166" y="2002201"/>
            <a:ext cx="2620373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900" dirty="0"/>
              <a:t>2024</a:t>
            </a:r>
            <a:r>
              <a:rPr lang="ko-KR" altLang="en-US" sz="900" dirty="0"/>
              <a:t>년 </a:t>
            </a:r>
            <a:r>
              <a:rPr lang="ko-KR" altLang="en-US" sz="900" dirty="0" err="1"/>
              <a:t>머스카슬론</a:t>
            </a:r>
            <a:r>
              <a:rPr lang="ko-KR" altLang="en-US" sz="900" dirty="0"/>
              <a:t> 대회가 </a:t>
            </a:r>
            <a:r>
              <a:rPr lang="en-US" altLang="ko-KR" sz="900" dirty="0"/>
              <a:t>10</a:t>
            </a:r>
            <a:r>
              <a:rPr lang="ko-KR" altLang="en-US" sz="900" dirty="0"/>
              <a:t>월 </a:t>
            </a:r>
            <a:r>
              <a:rPr lang="en-US" altLang="ko-KR" sz="900" dirty="0"/>
              <a:t>8-9</a:t>
            </a:r>
            <a:r>
              <a:rPr lang="ko-KR" altLang="en-US" sz="900" dirty="0"/>
              <a:t>일 진행됩니다</a:t>
            </a:r>
            <a:r>
              <a:rPr lang="en-US" altLang="ko-KR" sz="900" dirty="0"/>
              <a:t>. </a:t>
            </a:r>
            <a:r>
              <a:rPr lang="ko-KR" altLang="en-US" sz="900" dirty="0"/>
              <a:t>화란에서 </a:t>
            </a:r>
            <a:r>
              <a:rPr lang="en-US" altLang="ko-KR" sz="900" dirty="0"/>
              <a:t>30</a:t>
            </a:r>
            <a:r>
              <a:rPr lang="ko-KR" altLang="en-US" sz="900" dirty="0"/>
              <a:t>명이 지원했습니다</a:t>
            </a:r>
            <a:r>
              <a:rPr lang="en-US" altLang="ko-KR" sz="900" dirty="0"/>
              <a:t>. 1</a:t>
            </a:r>
            <a:r>
              <a:rPr lang="ko-KR" altLang="en-US" sz="9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900" dirty="0"/>
              <a:t>. 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한국 참가자 </a:t>
            </a:r>
            <a:r>
              <a:rPr lang="en-US" altLang="ko-KR" sz="900" dirty="0"/>
              <a:t>50</a:t>
            </a:r>
            <a:r>
              <a:rPr lang="ko-KR" altLang="en-US" sz="900" dirty="0"/>
              <a:t>명을 예비하여 주시고</a:t>
            </a:r>
            <a:r>
              <a:rPr lang="en-US" altLang="ko-KR" sz="900" dirty="0"/>
              <a:t>, </a:t>
            </a:r>
            <a:r>
              <a:rPr lang="ko-KR" altLang="en-US" sz="9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9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84004" y="5805486"/>
            <a:ext cx="1407728" cy="28781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24-1-9</a:t>
            </a:r>
            <a:endParaRPr lang="ko-KR" altLang="ko-KR" dirty="0"/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0" y="3840525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381756" y="3840525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2760" y="3840524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>
            <a:extLst>
              <a:ext uri="{FF2B5EF4-FFF2-40B4-BE49-F238E27FC236}">
                <a16:creationId xmlns:a16="http://schemas.microsoft.com/office/drawing/2014/main" id="{DFED1ACB-6475-C272-FD8D-0DA66E7BCE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381756" y="4383771"/>
            <a:ext cx="4762244" cy="1568089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609DC9A-F6DF-C197-1CB3-BCE5D46D5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2400" b="1" dirty="0">
                <a:latin typeface="+mj-lt"/>
              </a:rPr>
              <a:t>Pray For Open Doors</a:t>
            </a:r>
            <a:r>
              <a:rPr lang="ko-KR" altLang="en-US" sz="2400" b="1" dirty="0">
                <a:latin typeface="+mj-lt"/>
              </a:rPr>
              <a:t> </a:t>
            </a:r>
            <a:r>
              <a:rPr lang="en-US" altLang="ko-KR" sz="2400" b="1" dirty="0">
                <a:latin typeface="+mj-lt"/>
              </a:rPr>
              <a:t>Prayer Warriors</a:t>
            </a:r>
            <a:r>
              <a:rPr lang="ko-KR" altLang="en-US" sz="2400" b="1" dirty="0">
                <a:latin typeface="+mj-lt"/>
              </a:rPr>
              <a:t> 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FA8E3F-5631-C4F6-4D69-F1FBC381C38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ko-KR" altLang="en-US" sz="2000" b="0" dirty="0"/>
              <a:t>영혼구원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7AEE2F5-2AA1-5F6F-7B02-6DAD4D84E9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부모</a:t>
            </a:r>
            <a:r>
              <a:rPr lang="en-US" altLang="ko-KR" dirty="0"/>
              <a:t>, </a:t>
            </a:r>
            <a:r>
              <a:rPr lang="ko-KR" altLang="en-US" dirty="0"/>
              <a:t>배우자</a:t>
            </a:r>
            <a:r>
              <a:rPr lang="en-US" altLang="ko-KR" dirty="0"/>
              <a:t>, </a:t>
            </a:r>
            <a:r>
              <a:rPr lang="ko-KR" altLang="en-US" dirty="0"/>
              <a:t>형제</a:t>
            </a:r>
            <a:r>
              <a:rPr lang="en-US" altLang="ko-KR" dirty="0"/>
              <a:t>, </a:t>
            </a:r>
            <a:r>
              <a:rPr lang="ko-KR" altLang="en-US" dirty="0"/>
              <a:t>친척</a:t>
            </a:r>
            <a:r>
              <a:rPr lang="en-US" altLang="ko-KR" dirty="0"/>
              <a:t>, </a:t>
            </a:r>
          </a:p>
          <a:p>
            <a:r>
              <a:rPr lang="ko-KR" altLang="en-US" dirty="0"/>
              <a:t>친구</a:t>
            </a:r>
            <a:r>
              <a:rPr lang="en-US" altLang="ko-KR" dirty="0"/>
              <a:t>, </a:t>
            </a:r>
            <a:r>
              <a:rPr lang="ko-KR" altLang="en-US" dirty="0"/>
              <a:t>동료</a:t>
            </a:r>
            <a:r>
              <a:rPr lang="en-US" altLang="ko-KR" dirty="0"/>
              <a:t>, </a:t>
            </a:r>
            <a:r>
              <a:rPr lang="ko-KR" altLang="en-US" dirty="0"/>
              <a:t>지인</a:t>
            </a:r>
            <a:endParaRPr lang="en-US" altLang="ko-KR" dirty="0"/>
          </a:p>
          <a:p>
            <a:r>
              <a:rPr lang="ko-KR" altLang="en-US" dirty="0"/>
              <a:t>선배</a:t>
            </a:r>
            <a:r>
              <a:rPr lang="en-US" altLang="ko-KR" dirty="0"/>
              <a:t>, </a:t>
            </a:r>
            <a:r>
              <a:rPr lang="ko-KR" altLang="en-US" dirty="0"/>
              <a:t>후배</a:t>
            </a:r>
            <a:r>
              <a:rPr lang="en-US" altLang="ko-KR" dirty="0"/>
              <a:t>, </a:t>
            </a:r>
          </a:p>
          <a:p>
            <a:r>
              <a:rPr lang="ko-KR" altLang="en-US" dirty="0"/>
              <a:t>스승</a:t>
            </a:r>
            <a:r>
              <a:rPr lang="en-US" altLang="ko-KR" dirty="0"/>
              <a:t>, </a:t>
            </a:r>
            <a:r>
              <a:rPr lang="ko-KR" altLang="en-US" dirty="0"/>
              <a:t>제자</a:t>
            </a:r>
            <a:r>
              <a:rPr lang="en-US" altLang="ko-KR" dirty="0"/>
              <a:t> </a:t>
            </a:r>
            <a:r>
              <a:rPr lang="ko-KR" altLang="en-US" dirty="0"/>
              <a:t>등 </a:t>
            </a:r>
            <a:endParaRPr lang="en-US" altLang="ko-KR" dirty="0"/>
          </a:p>
          <a:p>
            <a:r>
              <a:rPr lang="ko-KR" altLang="en-US" dirty="0"/>
              <a:t>전도와 영혼구원</a:t>
            </a:r>
            <a:endParaRPr lang="en-US" altLang="ko-KR" dirty="0"/>
          </a:p>
          <a:p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77109E3-49FF-2E0B-509C-FD1DF207596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rmAutofit/>
          </a:bodyPr>
          <a:lstStyle/>
          <a:p>
            <a:r>
              <a:rPr lang="ko-KR" altLang="en-US" sz="2000" b="0" dirty="0"/>
              <a:t>육신적 구원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C116E59-A007-BC14-E58A-2CC45BF4690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ko-KR" altLang="en-US" dirty="0"/>
              <a:t>건강</a:t>
            </a:r>
            <a:r>
              <a:rPr lang="en-US" altLang="ko-KR" dirty="0"/>
              <a:t>, </a:t>
            </a:r>
            <a:r>
              <a:rPr lang="ko-KR" altLang="en-US" dirty="0"/>
              <a:t>검진</a:t>
            </a:r>
            <a:r>
              <a:rPr lang="en-US" altLang="ko-KR" dirty="0"/>
              <a:t>, </a:t>
            </a:r>
            <a:r>
              <a:rPr lang="ko-KR" altLang="en-US" dirty="0"/>
              <a:t>진료</a:t>
            </a:r>
            <a:r>
              <a:rPr lang="en-US" altLang="ko-KR" dirty="0"/>
              <a:t>, </a:t>
            </a:r>
            <a:r>
              <a:rPr lang="ko-KR" altLang="en-US" dirty="0"/>
              <a:t>진단</a:t>
            </a:r>
            <a:r>
              <a:rPr lang="en-US" altLang="ko-KR" dirty="0"/>
              <a:t>, </a:t>
            </a:r>
            <a:r>
              <a:rPr lang="ko-KR" altLang="en-US" dirty="0"/>
              <a:t>치유</a:t>
            </a:r>
            <a:r>
              <a:rPr lang="en-US" altLang="ko-KR" dirty="0"/>
              <a:t>, </a:t>
            </a:r>
            <a:r>
              <a:rPr lang="ko-KR" altLang="en-US" dirty="0"/>
              <a:t>회복</a:t>
            </a:r>
            <a:endParaRPr lang="en-US" altLang="ko-KR" dirty="0"/>
          </a:p>
          <a:p>
            <a:r>
              <a:rPr lang="ko-KR" altLang="en-US" dirty="0"/>
              <a:t>구직</a:t>
            </a:r>
            <a:r>
              <a:rPr lang="en-US" altLang="ko-KR" dirty="0"/>
              <a:t>, </a:t>
            </a:r>
            <a:r>
              <a:rPr lang="ko-KR" altLang="en-US" dirty="0"/>
              <a:t>이직</a:t>
            </a:r>
            <a:r>
              <a:rPr lang="en-US" altLang="ko-KR" dirty="0"/>
              <a:t>, </a:t>
            </a:r>
            <a:r>
              <a:rPr lang="ko-KR" altLang="en-US" dirty="0"/>
              <a:t>사업 경영</a:t>
            </a:r>
            <a:endParaRPr lang="en-US" altLang="ko-KR" dirty="0"/>
          </a:p>
          <a:p>
            <a:r>
              <a:rPr lang="ko-KR" altLang="en-US" dirty="0"/>
              <a:t>가정 화목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5101A896-F123-F161-9EF0-990C66E4D9E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>
            <a:normAutofit/>
          </a:bodyPr>
          <a:lstStyle/>
          <a:p>
            <a:r>
              <a:rPr lang="ko-KR" altLang="en-US" sz="2000" b="0" dirty="0"/>
              <a:t>섬김과 사역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9F8B8672-84BA-4B47-B168-F1F3561C51FA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r>
              <a:rPr lang="ko-KR" altLang="en-US" dirty="0"/>
              <a:t>기도회</a:t>
            </a:r>
            <a:endParaRPr lang="en-US" altLang="ko-KR" dirty="0"/>
          </a:p>
          <a:p>
            <a:r>
              <a:rPr lang="ko-KR" altLang="en-US" dirty="0"/>
              <a:t>선교사를 위한 기도</a:t>
            </a:r>
            <a:endParaRPr lang="en-US" altLang="ko-KR" dirty="0"/>
          </a:p>
          <a:p>
            <a:r>
              <a:rPr lang="ko-KR" altLang="en-US" dirty="0"/>
              <a:t>직분 감당</a:t>
            </a:r>
            <a:endParaRPr lang="en-US" altLang="ko-KR" dirty="0"/>
          </a:p>
          <a:p>
            <a:r>
              <a:rPr lang="ko-KR" altLang="en-US" dirty="0"/>
              <a:t>소명과 사명</a:t>
            </a:r>
            <a:endParaRPr lang="en-US" altLang="ko-KR" dirty="0"/>
          </a:p>
          <a:p>
            <a:r>
              <a:rPr lang="ko-KR" altLang="en-US" dirty="0"/>
              <a:t>선교</a:t>
            </a:r>
            <a:endParaRPr lang="en-US" altLang="ko-KR" dirty="0"/>
          </a:p>
          <a:p>
            <a:endParaRPr lang="ko-KR" altLang="en-US" dirty="0"/>
          </a:p>
        </p:txBody>
      </p:sp>
      <p:pic>
        <p:nvPicPr>
          <p:cNvPr id="9" name="그림 8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11810584-6E42-A28C-8A53-0F8B83F55F0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0" y="4383771"/>
            <a:ext cx="2312760" cy="1568089"/>
          </a:xfrm>
          <a:prstGeom prst="rect">
            <a:avLst/>
          </a:prstGeom>
        </p:spPr>
      </p:pic>
      <p:pic>
        <p:nvPicPr>
          <p:cNvPr id="10" name="내용 개체 틀 8">
            <a:extLst>
              <a:ext uri="{FF2B5EF4-FFF2-40B4-BE49-F238E27FC236}">
                <a16:creationId xmlns:a16="http://schemas.microsoft.com/office/drawing/2014/main" id="{EAC1480C-54DD-896D-4079-E1C11454FE6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12760" y="4383771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73677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DF1F15-46F5-4A2B-AF38-34F3B80271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172" y="1371600"/>
            <a:ext cx="3921295" cy="92816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800" dirty="0">
                <a:solidFill>
                  <a:srgbClr val="333333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내가 그리스도를 본받는 자 된 것같이 너희는 나를 본받는 자가 되라</a:t>
            </a:r>
            <a:r>
              <a:rPr lang="en-US" altLang="ko-KR" sz="1800" dirty="0">
                <a:solidFill>
                  <a:srgbClr val="333333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.(</a:t>
            </a:r>
            <a:r>
              <a:rPr lang="ko-KR" altLang="en-US" sz="1800" dirty="0">
                <a:solidFill>
                  <a:srgbClr val="333333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고전</a:t>
            </a:r>
            <a:r>
              <a:rPr lang="en-US" altLang="ko-KR" sz="1800" dirty="0">
                <a:solidFill>
                  <a:srgbClr val="333333"/>
                </a:solidFill>
                <a:latin typeface="휴먼매직체" panose="02030504000101010101" pitchFamily="18" charset="-127"/>
                <a:ea typeface="휴먼매직체" panose="02030504000101010101" pitchFamily="18" charset="-127"/>
              </a:rPr>
              <a:t>11:1)</a:t>
            </a:r>
            <a:endParaRPr lang="ko-KR" altLang="en-US" sz="1800" dirty="0">
              <a:latin typeface="휴먼매직체" panose="02030504000101010101" pitchFamily="18" charset="-127"/>
              <a:ea typeface="휴먼매직체" panose="02030504000101010101" pitchFamily="18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0A4C54-B3B2-4B02-A340-C72E57FEE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5468" y="2675267"/>
            <a:ext cx="3921294" cy="1120961"/>
          </a:xfrm>
        </p:spPr>
        <p:txBody>
          <a:bodyPr rtlCol="0"/>
          <a:lstStyle/>
          <a:p>
            <a:pPr rtl="0"/>
            <a:r>
              <a:rPr lang="en-US" altLang="ko-KR" b="0" i="0" dirty="0">
                <a:solidFill>
                  <a:srgbClr val="000000"/>
                </a:solidFill>
                <a:effectLst/>
                <a:latin typeface="STLiti" panose="02010800040101010101" pitchFamily="2" charset="-122"/>
                <a:ea typeface="STLiti" panose="02010800040101010101" pitchFamily="2" charset="-122"/>
              </a:rPr>
              <a:t>Follow my example, as I follow the example of Christ.(1cor 11:1)</a:t>
            </a:r>
            <a:endParaRPr lang="ko-KR" altLang="en-US" dirty="0">
              <a:latin typeface="STLiti" panose="02010800040101010101" pitchFamily="2" charset="-122"/>
              <a:ea typeface="맑은 고딕" panose="020B0503020000020004" pitchFamily="50" charset="-127"/>
            </a:endParaRPr>
          </a:p>
        </p:txBody>
      </p:sp>
      <p:pic>
        <p:nvPicPr>
          <p:cNvPr id="6" name="그림 개체 틀 5" descr="꽃병, 분홍색 꽃, 그릇">
            <a:extLst>
              <a:ext uri="{FF2B5EF4-FFF2-40B4-BE49-F238E27FC236}">
                <a16:creationId xmlns:a16="http://schemas.microsoft.com/office/drawing/2014/main" id="{2D88F9B6-8295-40BD-BE4A-5724B9E3090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5192" y="1789938"/>
            <a:ext cx="3271266" cy="3271266"/>
          </a:xfrm>
        </p:spPr>
      </p:pic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0E645985-45F9-4BAE-831E-BE78B8D400E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15468" y="5520690"/>
            <a:ext cx="2057400" cy="480060"/>
          </a:xfrm>
        </p:spPr>
        <p:txBody>
          <a:bodyPr rtlCol="0"/>
          <a:lstStyle/>
          <a:p>
            <a:pPr rtl="0"/>
            <a:r>
              <a:rPr lang="ko-KR" altLang="ko-KR" dirty="0"/>
              <a:t>20</a:t>
            </a:r>
            <a:r>
              <a:rPr lang="en-US" altLang="ko-KR" dirty="0"/>
              <a:t>24-1-9</a:t>
            </a:r>
            <a:endParaRPr lang="ko-KR" altLang="ko-KR" dirty="0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6AA6E5-2EF7-4786-9E1A-4FAB76BF12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25496" y="5520690"/>
            <a:ext cx="5397246" cy="480060"/>
          </a:xfrm>
        </p:spPr>
        <p:txBody>
          <a:bodyPr rtlCol="0"/>
          <a:lstStyle/>
          <a:p>
            <a:pPr rtl="0"/>
            <a:r>
              <a:rPr lang="ko-KR" dirty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86D5C7B-55D2-44E5-9F45-7BA7BEDE5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27364" y="857250"/>
            <a:ext cx="514350" cy="514350"/>
          </a:xfrm>
        </p:spPr>
        <p:txBody>
          <a:bodyPr rtlCol="0"/>
          <a:lstStyle/>
          <a:p>
            <a:pPr rtl="0"/>
            <a:fld id="{3A4F6043-7A67-491B-98BC-F933DED7226D}" type="slidenum">
              <a:rPr lang="en-US" altLang="ko-KR" smtClean="0"/>
              <a:pPr rtl="0"/>
              <a:t>30</a:t>
            </a:fld>
            <a:endParaRPr lang="ko-K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DFE5F63-AF63-4BD6-19F4-0604A193E8B6}"/>
              </a:ext>
            </a:extLst>
          </p:cNvPr>
          <p:cNvSpPr txBox="1"/>
          <p:nvPr/>
        </p:nvSpPr>
        <p:spPr>
          <a:xfrm>
            <a:off x="401128" y="4609741"/>
            <a:ext cx="3835634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ko-KR" altLang="en-US" sz="1350" dirty="0" err="1">
                <a:latin typeface="휴먼매직체" panose="02030504000101010101" pitchFamily="18" charset="-127"/>
                <a:ea typeface="휴먼매직체" panose="02030504000101010101" pitchFamily="18" charset="-127"/>
              </a:rPr>
              <a:t>김경복선교사</a:t>
            </a:r>
            <a:endParaRPr lang="en-US" altLang="ko-KR" sz="1350" dirty="0">
              <a:latin typeface="휴먼매직체" panose="02030504000101010101" pitchFamily="18" charset="-127"/>
              <a:ea typeface="휴먼매직체" panose="02030504000101010101" pitchFamily="18" charset="-127"/>
            </a:endParaRPr>
          </a:p>
          <a:p>
            <a:pPr rtl="0"/>
            <a:r>
              <a:rPr lang="en-US" altLang="ko-KR" sz="1350" dirty="0">
                <a:latin typeface="휴먼매직체" panose="02030504000101010101" pitchFamily="18" charset="-127"/>
                <a:ea typeface="휴먼매직체" panose="02030504000101010101" pitchFamily="18" charset="-127"/>
                <a:hlinkClick r:id="rId3"/>
              </a:rPr>
              <a:t>odsk@opendoors.or.kr</a:t>
            </a:r>
            <a:endParaRPr lang="en-US" altLang="ko-KR" sz="1350" dirty="0">
              <a:latin typeface="휴먼매직체" panose="02030504000101010101" pitchFamily="18" charset="-127"/>
              <a:ea typeface="휴먼매직체" panose="02030504000101010101" pitchFamily="18" charset="-127"/>
            </a:endParaRPr>
          </a:p>
          <a:p>
            <a:pPr rtl="0"/>
            <a:r>
              <a:rPr lang="ko-KR" altLang="en-US" sz="1350" dirty="0">
                <a:latin typeface="휴먼매직체" panose="02030504000101010101" pitchFamily="18" charset="-127"/>
                <a:ea typeface="휴먼매직체" panose="02030504000101010101" pitchFamily="18" charset="-127"/>
                <a:hlinkClick r:id="rId4"/>
              </a:rPr>
              <a:t>한국오픈도어선교회 카카오채널</a:t>
            </a:r>
            <a:endParaRPr lang="ko-KR" altLang="en-US" sz="1350" dirty="0">
              <a:latin typeface="휴먼매직체" panose="02030504000101010101" pitchFamily="18" charset="-127"/>
              <a:ea typeface="휴먼매직체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22100349"/>
      </p:ext>
    </p:extLst>
  </p:cSld>
  <p:clrMapOvr>
    <a:masterClrMapping/>
  </p:clrMapOvr>
</p:sld>
</file>

<file path=ppt/theme/theme1.xml><?xml version="1.0" encoding="utf-8"?>
<a:theme xmlns:a="http://schemas.openxmlformats.org/drawingml/2006/main" name="Terberg_ReflectedCaption_TP101881400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>
    <APDescription xmlns="49c1fb53-399a-4d91-bfc2-0a118990ebe4" xsi:nil="true"/>
    <AssetExpire xmlns="49c1fb53-399a-4d91-bfc2-0a118990ebe4">2029-05-12T07:00:00+00:00</AssetExpire>
    <IntlLangReviewDate xmlns="49c1fb53-399a-4d91-bfc2-0a118990ebe4">2010-05-28T00:21:00+00:00</IntlLangReviewDate>
    <TPFriendlyName xmlns="49c1fb53-399a-4d91-bfc2-0a118990ebe4" xsi:nil="true"/>
    <IntlLangReview xmlns="49c1fb53-399a-4d91-bfc2-0a118990ebe4" xsi:nil="true"/>
    <PolicheckWords xmlns="49c1fb53-399a-4d91-bfc2-0a118990ebe4" xsi:nil="true"/>
    <SubmitterId xmlns="49c1fb53-399a-4d91-bfc2-0a118990ebe4" xsi:nil="true"/>
    <AcquiredFrom xmlns="49c1fb53-399a-4d91-bfc2-0a118990ebe4">Community</AcquiredFrom>
    <EditorialStatus xmlns="49c1fb53-399a-4d91-bfc2-0a118990ebe4" xsi:nil="true"/>
    <Markets xmlns="49c1fb53-399a-4d91-bfc2-0a118990ebe4"/>
    <OriginAsset xmlns="49c1fb53-399a-4d91-bfc2-0a118990ebe4" xsi:nil="true"/>
    <AssetStart xmlns="49c1fb53-399a-4d91-bfc2-0a118990ebe4">2010-05-28T00:18:45+00:00</AssetStart>
    <FriendlyTitle xmlns="49c1fb53-399a-4d91-bfc2-0a118990ebe4" xsi:nil="true"/>
    <MarketSpecific xmlns="49c1fb53-399a-4d91-bfc2-0a118990ebe4">false</MarketSpecific>
    <TPNamespace xmlns="49c1fb53-399a-4d91-bfc2-0a118990ebe4" xsi:nil="true"/>
    <PublishStatusLookup xmlns="49c1fb53-399a-4d91-bfc2-0a118990ebe4">
      <Value>326298</Value>
      <Value>431500</Value>
    </PublishStatusLookup>
    <APAuthor xmlns="49c1fb53-399a-4d91-bfc2-0a118990ebe4">
      <UserInfo>
        <DisplayName>REDMOND\v-luannv</DisplayName>
        <AccountId>92</AccountId>
        <AccountType/>
      </UserInfo>
    </APAuthor>
    <TPCommandLine xmlns="49c1fb53-399a-4d91-bfc2-0a118990ebe4" xsi:nil="true"/>
    <IntlLangReviewer xmlns="49c1fb53-399a-4d91-bfc2-0a118990ebe4" xsi:nil="true"/>
    <OpenTemplate xmlns="49c1fb53-399a-4d91-bfc2-0a118990ebe4">true</OpenTemplate>
    <CSXSubmissionDate xmlns="49c1fb53-399a-4d91-bfc2-0a118990ebe4" xsi:nil="true"/>
    <Manager xmlns="49c1fb53-399a-4d91-bfc2-0a118990ebe4" xsi:nil="true"/>
    <NumericId xmlns="49c1fb53-399a-4d91-bfc2-0a118990ebe4" xsi:nil="true"/>
    <ParentAssetId xmlns="49c1fb53-399a-4d91-bfc2-0a118990ebe4" xsi:nil="true"/>
    <OriginalSourceMarket xmlns="49c1fb53-399a-4d91-bfc2-0a118990ebe4">english</OriginalSourceMarket>
    <ApprovalStatus xmlns="49c1fb53-399a-4d91-bfc2-0a118990ebe4">InProgress</ApprovalStatus>
    <TPComponent xmlns="49c1fb53-399a-4d91-bfc2-0a118990ebe4" xsi:nil="true"/>
    <EditorialTags xmlns="49c1fb53-399a-4d91-bfc2-0a118990ebe4" xsi:nil="true"/>
    <TPExecutable xmlns="49c1fb53-399a-4d91-bfc2-0a118990ebe4" xsi:nil="true"/>
    <TPLaunchHelpLink xmlns="49c1fb53-399a-4d91-bfc2-0a118990ebe4" xsi:nil="true"/>
    <SourceTitle xmlns="49c1fb53-399a-4d91-bfc2-0a118990ebe4" xsi:nil="true"/>
    <CSXUpdate xmlns="49c1fb53-399a-4d91-bfc2-0a118990ebe4">false</CSXUpdate>
    <IntlLocPriority xmlns="49c1fb53-399a-4d91-bfc2-0a118990ebe4" xsi:nil="true"/>
    <UAProjectedTotalWords xmlns="49c1fb53-399a-4d91-bfc2-0a118990ebe4" xsi:nil="true"/>
    <AssetType xmlns="49c1fb53-399a-4d91-bfc2-0a118990ebe4" xsi:nil="true"/>
    <MachineTranslated xmlns="49c1fb53-399a-4d91-bfc2-0a118990ebe4">false</MachineTranslated>
    <OutputCachingOn xmlns="49c1fb53-399a-4d91-bfc2-0a118990ebe4">true</OutputCachingOn>
    <TemplateStatus xmlns="49c1fb53-399a-4d91-bfc2-0a118990ebe4" xsi:nil="true"/>
    <IsSearchable xmlns="49c1fb53-399a-4d91-bfc2-0a118990ebe4">true</IsSearchable>
    <ContentItem xmlns="49c1fb53-399a-4d91-bfc2-0a118990ebe4" xsi:nil="true"/>
    <HandoffToMSDN xmlns="49c1fb53-399a-4d91-bfc2-0a118990ebe4">2010-05-28T00:21:00+00:00</HandoffToMSDN>
    <ShowIn xmlns="49c1fb53-399a-4d91-bfc2-0a118990ebe4">Show everywhere</ShowIn>
    <ThumbnailAssetId xmlns="49c1fb53-399a-4d91-bfc2-0a118990ebe4" xsi:nil="true"/>
    <UALocComments xmlns="49c1fb53-399a-4d91-bfc2-0a118990ebe4" xsi:nil="true"/>
    <UALocRecommendation xmlns="49c1fb53-399a-4d91-bfc2-0a118990ebe4">Localize</UALocRecommendation>
    <LastModifiedDateTime xmlns="49c1fb53-399a-4d91-bfc2-0a118990ebe4">2010-05-28T00:21:00+00:00</LastModifiedDateTime>
    <LastPublishResultLookup xmlns="49c1fb53-399a-4d91-bfc2-0a118990ebe4" xsi:nil="true"/>
    <LegacyData xmlns="49c1fb53-399a-4d91-bfc2-0a118990ebe4" xsi:nil="true"/>
    <ClipArtFilename xmlns="49c1fb53-399a-4d91-bfc2-0a118990ebe4" xsi:nil="true"/>
    <TPApplication xmlns="49c1fb53-399a-4d91-bfc2-0a118990ebe4" xsi:nil="true"/>
    <CSXHash xmlns="49c1fb53-399a-4d91-bfc2-0a118990ebe4" xsi:nil="true"/>
    <DirectSourceMarket xmlns="49c1fb53-399a-4d91-bfc2-0a118990ebe4">english</DirectSourceMarket>
    <PrimaryImageGen xmlns="49c1fb53-399a-4d91-bfc2-0a118990ebe4">true</PrimaryImageGen>
    <PlannedPubDate xmlns="49c1fb53-399a-4d91-bfc2-0a118990ebe4">2010-05-28T00:21:00+00:00</PlannedPubDate>
    <CSXSubmissionMarket xmlns="49c1fb53-399a-4d91-bfc2-0a118990ebe4" xsi:nil="true"/>
    <Downloads xmlns="49c1fb53-399a-4d91-bfc2-0a118990ebe4">0</Downloads>
    <ArtSampleDocs xmlns="49c1fb53-399a-4d91-bfc2-0a118990ebe4" xsi:nil="true"/>
    <TrustLevel xmlns="49c1fb53-399a-4d91-bfc2-0a118990ebe4">1 Microsoft Managed Content</TrustLevel>
    <TPLaunchHelpLinkType xmlns="49c1fb53-399a-4d91-bfc2-0a118990ebe4">Template</TPLaunchHelpLinkType>
    <BusinessGroup xmlns="49c1fb53-399a-4d91-bfc2-0a118990ebe4" xsi:nil="true"/>
    <Providers xmlns="49c1fb53-399a-4d91-bfc2-0a118990ebe4" xsi:nil="true"/>
    <TemplateTemplateType xmlns="49c1fb53-399a-4d91-bfc2-0a118990ebe4">PowerPoint Presentation Template</TemplateTemplateType>
    <TimesCloned xmlns="49c1fb53-399a-4d91-bfc2-0a118990ebe4" xsi:nil="true"/>
    <TPAppVersion xmlns="49c1fb53-399a-4d91-bfc2-0a118990ebe4" xsi:nil="true"/>
    <VoteCount xmlns="49c1fb53-399a-4d91-bfc2-0a118990ebe4" xsi:nil="true"/>
    <AverageRating xmlns="49c1fb53-399a-4d91-bfc2-0a118990ebe4" xsi:nil="true"/>
    <Provider xmlns="49c1fb53-399a-4d91-bfc2-0a118990ebe4" xsi:nil="true"/>
    <UACurrentWords xmlns="49c1fb53-399a-4d91-bfc2-0a118990ebe4" xsi:nil="true"/>
    <AssetId xmlns="49c1fb53-399a-4d91-bfc2-0a118990ebe4">TP101881400</AssetId>
    <TPClientViewer xmlns="49c1fb53-399a-4d91-bfc2-0a118990ebe4" xsi:nil="true"/>
    <DSATActionTaken xmlns="49c1fb53-399a-4d91-bfc2-0a118990ebe4">Best Bets</DSATActionTaken>
    <APEditor xmlns="49c1fb53-399a-4d91-bfc2-0a118990ebe4">
      <UserInfo>
        <DisplayName/>
        <AccountId xsi:nil="true"/>
        <AccountType/>
      </UserInfo>
    </APEditor>
    <TPInstallLocation xmlns="49c1fb53-399a-4d91-bfc2-0a118990ebe4" xsi:nil="true"/>
    <OOCacheId xmlns="49c1fb53-399a-4d91-bfc2-0a118990ebe4" xsi:nil="true"/>
    <IsDeleted xmlns="49c1fb53-399a-4d91-bfc2-0a118990ebe4">false</IsDeleted>
    <PublishTargets xmlns="49c1fb53-399a-4d91-bfc2-0a118990ebe4">OfficeOnline</PublishTargets>
    <ApprovalLog xmlns="49c1fb53-399a-4d91-bfc2-0a118990ebe4" xsi:nil="true"/>
    <BugNumber xmlns="49c1fb53-399a-4d91-bfc2-0a118990ebe4" xsi:nil="true"/>
    <CrawlForDependencies xmlns="49c1fb53-399a-4d91-bfc2-0a118990ebe4">false</CrawlForDependencies>
    <LastHandOff xmlns="49c1fb53-399a-4d91-bfc2-0a118990ebe4" xsi:nil="true"/>
    <Milestone xmlns="49c1fb53-399a-4d91-bfc2-0a118990ebe4" xsi:nil="true"/>
    <UANotes xmlns="49c1fb53-399a-4d91-bfc2-0a118990ebe4" xsi:nil="true"/>
    <BlockPublish xmlns="49c1fb53-399a-4d91-bfc2-0a118990ebe4" xsi:nil="true"/>
    <LocRecommendedHandoff xmlns="49c1fb53-399a-4d91-bfc2-0a118990ebe4" xsi:nil="true"/>
    <LocalizationTagsTaxHTField0 xmlns="49c1fb53-399a-4d91-bfc2-0a118990ebe4">
      <Terms xmlns="http://schemas.microsoft.com/office/infopath/2007/PartnerControls"/>
    </LocalizationTagsTaxHTField0>
    <ScenarioTagsTaxHTField0 xmlns="49c1fb53-399a-4d91-bfc2-0a118990ebe4">
      <Terms xmlns="http://schemas.microsoft.com/office/infopath/2007/PartnerControls"/>
    </ScenarioTagsTaxHTField0>
    <LocLastLocAttemptVersionLookup xmlns="49c1fb53-399a-4d91-bfc2-0a118990ebe4">92635</LocLastLocAttemptVersionLookup>
    <LocNewPublishedVersionLookup xmlns="49c1fb53-399a-4d91-bfc2-0a118990ebe4" xsi:nil="true"/>
    <RecommendationsModifier xmlns="49c1fb53-399a-4d91-bfc2-0a118990ebe4" xsi:nil="true"/>
    <LocOverallLocStatusLookup xmlns="49c1fb53-399a-4d91-bfc2-0a118990ebe4" xsi:nil="true"/>
    <LocManualTestRequired xmlns="49c1fb53-399a-4d91-bfc2-0a118990ebe4" xsi:nil="true"/>
    <LocProcessedForHandoffsLookup xmlns="49c1fb53-399a-4d91-bfc2-0a118990ebe4" xsi:nil="true"/>
    <FeatureTagsTaxHTField0 xmlns="49c1fb53-399a-4d91-bfc2-0a118990ebe4">
      <Terms xmlns="http://schemas.microsoft.com/office/infopath/2007/PartnerControls"/>
    </FeatureTagsTaxHTField0>
    <LocOverallPreviewStatusLookup xmlns="49c1fb53-399a-4d91-bfc2-0a118990ebe4" xsi:nil="true"/>
    <InternalTagsTaxHTField0 xmlns="49c1fb53-399a-4d91-bfc2-0a118990ebe4">
      <Terms xmlns="http://schemas.microsoft.com/office/infopath/2007/PartnerControls"/>
    </InternalTagsTaxHTField0>
    <LocComments xmlns="49c1fb53-399a-4d91-bfc2-0a118990ebe4" xsi:nil="true"/>
    <LocProcessedForMarketsLookup xmlns="49c1fb53-399a-4d91-bfc2-0a118990ebe4" xsi:nil="true"/>
    <LocOverallHandbackStatusLookup xmlns="49c1fb53-399a-4d91-bfc2-0a118990ebe4" xsi:nil="true"/>
    <CampaignTagsTaxHTField0 xmlns="49c1fb53-399a-4d91-bfc2-0a118990ebe4">
      <Terms xmlns="http://schemas.microsoft.com/office/infopath/2007/PartnerControls"/>
    </CampaignTagsTaxHTField0>
    <LocOverallPublishStatusLookup xmlns="49c1fb53-399a-4d91-bfc2-0a118990ebe4" xsi:nil="true"/>
    <TaxCatchAll xmlns="49c1fb53-399a-4d91-bfc2-0a118990ebe4"/>
    <LocLastLocAttemptVersionTypeLookup xmlns="49c1fb53-399a-4d91-bfc2-0a118990ebe4" xsi:nil="true"/>
    <LocPublishedDependentAssetsLookup xmlns="49c1fb53-399a-4d91-bfc2-0a118990ebe4" xsi:nil="true"/>
    <LocPublishedLinkedAssetsLookup xmlns="49c1fb53-399a-4d91-bfc2-0a118990ebe4" xsi:nil="true"/>
    <OriginalRelease xmlns="49c1fb53-399a-4d91-bfc2-0a118990ebe4">14</OriginalRelease>
    <LocMarketGroupTiers2 xmlns="49c1fb53-399a-4d91-bfc2-0a118990ebe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70926BE6910EE541A5C8A9203B4061CC0400C52140320FE295488DD4381964E77F84" ma:contentTypeVersion="57" ma:contentTypeDescription="Create a new document." ma:contentTypeScope="" ma:versionID="fb68b574494ff423512a6d157fda585d">
  <xsd:schema xmlns:xsd="http://www.w3.org/2001/XMLSchema" xmlns:xs="http://www.w3.org/2001/XMLSchema" xmlns:p="http://schemas.microsoft.com/office/2006/metadata/properties" xmlns:ns2="49c1fb53-399a-4d91-bfc2-0a118990ebe4" targetNamespace="http://schemas.microsoft.com/office/2006/metadata/properties" ma:root="true" ma:fieldsID="0c909fc9147f5cd72e5e5bce45a50b95" ns2:_="">
    <xsd:import namespace="49c1fb53-399a-4d91-bfc2-0a118990ebe4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c1fb53-399a-4d91-bfc2-0a118990ebe4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0:00:00Z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46eace49-6800-49f1-a64f-ebba43398223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998FE1E4-65AF-4644-A335-DDF948C303E5}" ma:internalName="CSXSubmissionMarket" ma:readOnly="false" ma:showField="MarketName" ma:web="49c1fb53-399a-4d91-bfc2-0a118990ebe4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f9e05721-622c-44cb-9266-41f3c0e6162c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79DE6945-A8C8-4B02-AD64-E66D49B13DD1}" ma:internalName="InProjectListLookup" ma:readOnly="true" ma:showField="InProjectList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085c3879-e14f-4ad1-98de-c23ee0a51699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79DE6945-A8C8-4B02-AD64-E66D49B13DD1}" ma:internalName="LastCompleteVersionLookup" ma:readOnly="true" ma:showField="LastCompleteVersion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79DE6945-A8C8-4B02-AD64-E66D49B13DD1}" ma:internalName="LastPreviewErrorLookup" ma:readOnly="true" ma:showField="LastPreviewError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79DE6945-A8C8-4B02-AD64-E66D49B13DD1}" ma:internalName="LastPreviewResultLookup" ma:readOnly="true" ma:showField="LastPreviewResult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79DE6945-A8C8-4B02-AD64-E66D49B13DD1}" ma:internalName="LastPreviewAttemptDateLookup" ma:readOnly="true" ma:showField="LastPreviewAttemptDate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79DE6945-A8C8-4B02-AD64-E66D49B13DD1}" ma:internalName="LastPreviewedByLookup" ma:readOnly="true" ma:showField="LastPreviewedBy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79DE6945-A8C8-4B02-AD64-E66D49B13DD1}" ma:internalName="LastPreviewTimeLookup" ma:readOnly="true" ma:showField="LastPreviewTime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79DE6945-A8C8-4B02-AD64-E66D49B13DD1}" ma:internalName="LastPreviewVersionLookup" ma:readOnly="true" ma:showField="LastPreviewVersion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79DE6945-A8C8-4B02-AD64-E66D49B13DD1}" ma:internalName="LastPublishErrorLookup" ma:readOnly="true" ma:showField="LastPublishError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79DE6945-A8C8-4B02-AD64-E66D49B13DD1}" ma:internalName="LastPublishResultLookup" ma:readOnly="true" ma:showField="LastPublishResult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79DE6945-A8C8-4B02-AD64-E66D49B13DD1}" ma:internalName="LastPublishAttemptDateLookup" ma:readOnly="true" ma:showField="LastPublishAttemptDate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79DE6945-A8C8-4B02-AD64-E66D49B13DD1}" ma:internalName="LastPublishedByLookup" ma:readOnly="true" ma:showField="LastPublishedBy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79DE6945-A8C8-4B02-AD64-E66D49B13DD1}" ma:internalName="LastPublishTimeLookup" ma:readOnly="true" ma:showField="LastPublishTime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79DE6945-A8C8-4B02-AD64-E66D49B13DD1}" ma:internalName="LastPublishVersionLookup" ma:readOnly="true" ma:showField="LastPublishVersion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0F6EFE92-EA97-47A1-8B41-AB7AAC6F2484}" ma:internalName="LocLastLocAttemptVersionLookup" ma:readOnly="false" ma:showField="LastLocAttemptVersion" ma:web="49c1fb53-399a-4d91-bfc2-0a118990ebe4">
      <xsd:simpleType>
        <xsd:restriction base="dms:Lookup"/>
      </xsd:simpleType>
    </xsd:element>
    <xsd:element name="LocLastLocAttemptVersionTypeLookup" ma:index="72" nillable="true" ma:displayName="Loc Last Loc Attempt Version Type" ma:default="" ma:list="{0F6EFE92-EA97-47A1-8B41-AB7AAC6F2484}" ma:internalName="LocLastLocAttemptVersionTypeLookup" ma:readOnly="true" ma:showField="LastLocAttemptVersionType" ma:web="49c1fb53-399a-4d91-bfc2-0a118990ebe4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0F6EFE92-EA97-47A1-8B41-AB7AAC6F2484}" ma:internalName="LocNewPublishedVersionLookup" ma:readOnly="true" ma:showField="NewPublishedVersion" ma:web="49c1fb53-399a-4d91-bfc2-0a118990ebe4">
      <xsd:simpleType>
        <xsd:restriction base="dms:Lookup"/>
      </xsd:simpleType>
    </xsd:element>
    <xsd:element name="LocOverallHandbackStatusLookup" ma:index="76" nillable="true" ma:displayName="Loc Overall Handback Status" ma:default="" ma:list="{0F6EFE92-EA97-47A1-8B41-AB7AAC6F2484}" ma:internalName="LocOverallHandbackStatusLookup" ma:readOnly="true" ma:showField="OverallHandbackStatus" ma:web="49c1fb53-399a-4d91-bfc2-0a118990ebe4">
      <xsd:simpleType>
        <xsd:restriction base="dms:Lookup"/>
      </xsd:simpleType>
    </xsd:element>
    <xsd:element name="LocOverallLocStatusLookup" ma:index="77" nillable="true" ma:displayName="Loc Overall Localize Status" ma:default="" ma:list="{0F6EFE92-EA97-47A1-8B41-AB7AAC6F2484}" ma:internalName="LocOverallLocStatusLookup" ma:readOnly="true" ma:showField="OverallLocStatus" ma:web="49c1fb53-399a-4d91-bfc2-0a118990ebe4">
      <xsd:simpleType>
        <xsd:restriction base="dms:Lookup"/>
      </xsd:simpleType>
    </xsd:element>
    <xsd:element name="LocOverallPreviewStatusLookup" ma:index="78" nillable="true" ma:displayName="Loc Overall Preview Status" ma:default="" ma:list="{0F6EFE92-EA97-47A1-8B41-AB7AAC6F2484}" ma:internalName="LocOverallPreviewStatusLookup" ma:readOnly="true" ma:showField="OverallPreviewStatus" ma:web="49c1fb53-399a-4d91-bfc2-0a118990ebe4">
      <xsd:simpleType>
        <xsd:restriction base="dms:Lookup"/>
      </xsd:simpleType>
    </xsd:element>
    <xsd:element name="LocOverallPublishStatusLookup" ma:index="79" nillable="true" ma:displayName="Loc Overall Publish Status" ma:default="" ma:list="{0F6EFE92-EA97-47A1-8B41-AB7AAC6F2484}" ma:internalName="LocOverallPublishStatusLookup" ma:readOnly="true" ma:showField="OverallPublishStatus" ma:web="49c1fb53-399a-4d91-bfc2-0a118990ebe4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0F6EFE92-EA97-47A1-8B41-AB7AAC6F2484}" ma:internalName="LocProcessedForHandoffsLookup" ma:readOnly="true" ma:showField="ProcessedForHandoffs" ma:web="49c1fb53-399a-4d91-bfc2-0a118990ebe4">
      <xsd:simpleType>
        <xsd:restriction base="dms:Lookup"/>
      </xsd:simpleType>
    </xsd:element>
    <xsd:element name="LocProcessedForMarketsLookup" ma:index="82" nillable="true" ma:displayName="Loc Processed For Markets" ma:default="" ma:list="{0F6EFE92-EA97-47A1-8B41-AB7AAC6F2484}" ma:internalName="LocProcessedForMarketsLookup" ma:readOnly="true" ma:showField="ProcessedForMarkets" ma:web="49c1fb53-399a-4d91-bfc2-0a118990ebe4">
      <xsd:simpleType>
        <xsd:restriction base="dms:Lookup"/>
      </xsd:simpleType>
    </xsd:element>
    <xsd:element name="LocPublishedDependentAssetsLookup" ma:index="83" nillable="true" ma:displayName="Loc Published Dependent Assets" ma:default="" ma:list="{0F6EFE92-EA97-47A1-8B41-AB7AAC6F2484}" ma:internalName="LocPublishedDependentAssetsLookup" ma:readOnly="true" ma:showField="PublishedDependentAssets" ma:web="49c1fb53-399a-4d91-bfc2-0a118990ebe4">
      <xsd:simpleType>
        <xsd:restriction base="dms:Lookup"/>
      </xsd:simpleType>
    </xsd:element>
    <xsd:element name="LocPublishedLinkedAssetsLookup" ma:index="84" nillable="true" ma:displayName="Loc Published Linked Assets" ma:default="" ma:list="{0F6EFE92-EA97-47A1-8B41-AB7AAC6F2484}" ma:internalName="LocPublishedLinkedAssetsLookup" ma:readOnly="true" ma:showField="PublishedLinkedAssets" ma:web="49c1fb53-399a-4d91-bfc2-0a118990ebe4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6e2371ae-b2bd-4992-837f-63963325355f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998FE1E4-65AF-4644-A335-DDF948C303E5}" ma:internalName="Markets" ma:readOnly="false" ma:showField="MarketName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79DE6945-A8C8-4B02-AD64-E66D49B13DD1}" ma:internalName="NumOfRatingsLookup" ma:readOnly="true" ma:showField="NumOfRatings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79DE6945-A8C8-4B02-AD64-E66D49B13DD1}" ma:internalName="PublishStatusLookup" ma:readOnly="false" ma:showField="PublishStatus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502d106f-1a72-436f-9056-09977804f364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eaa5a869-0ce9-45b3-aa27-3f613c45af54}" ma:internalName="TaxCatchAll" ma:showField="CatchAllData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eaa5a869-0ce9-45b3-aa27-3f613c45af54}" ma:internalName="TaxCatchAllLabel" ma:readOnly="true" ma:showField="CatchAllDataLabel" ma:web="49c1fb53-399a-4d91-bfc2-0a118990ebe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F41C0E-86E8-4FC4-8DFE-D2E1B396236E}">
  <ds:schemaRefs>
    <ds:schemaRef ds:uri="http://schemas.microsoft.com/office/2006/metadata/properties"/>
    <ds:schemaRef ds:uri="49c1fb53-399a-4d91-bfc2-0a118990ebe4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3104326-CDF0-433C-9A28-8A3A2FE783D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FE75F6-4F8D-4008-9450-BE4C6166556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9c1fb53-399a-4d91-bfc2-0a118990ebe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반사된 캡션이 있는 그림</Template>
  <TotalTime>2733</TotalTime>
  <Words>4022</Words>
  <Application>Microsoft Office PowerPoint</Application>
  <PresentationFormat>화면 슬라이드 쇼(4:3)</PresentationFormat>
  <Paragraphs>284</Paragraphs>
  <Slides>30</Slides>
  <Notes>5</Notes>
  <HiddenSlides>0</HiddenSlides>
  <MMClips>0</MMClips>
  <ScaleCrop>false</ScaleCrop>
  <HeadingPairs>
    <vt:vector size="6" baseType="variant">
      <vt:variant>
        <vt:lpstr>사용한 글꼴</vt:lpstr>
      </vt:variant>
      <vt:variant>
        <vt:i4>21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52" baseType="lpstr">
      <vt:lpstr>Futura</vt:lpstr>
      <vt:lpstr>Helvetica Neue Medium</vt:lpstr>
      <vt:lpstr>HY목각파임B</vt:lpstr>
      <vt:lpstr>HY헤드라인M</vt:lpstr>
      <vt:lpstr>STLiti</vt:lpstr>
      <vt:lpstr>Yu Gothic UI Semibold</vt:lpstr>
      <vt:lpstr>Gulim</vt:lpstr>
      <vt:lpstr>Gulim</vt:lpstr>
      <vt:lpstr>나눔고딕 ExtraBold</vt:lpstr>
      <vt:lpstr>맑은 고딕</vt:lpstr>
      <vt:lpstr>맑은 고딕</vt:lpstr>
      <vt:lpstr>바탕</vt:lpstr>
      <vt:lpstr>함초롬바탕</vt:lpstr>
      <vt:lpstr>휴먼매직체</vt:lpstr>
      <vt:lpstr>Aharoni</vt:lpstr>
      <vt:lpstr>Arial</vt:lpstr>
      <vt:lpstr>Calibri</vt:lpstr>
      <vt:lpstr>Posterama</vt:lpstr>
      <vt:lpstr>roboto</vt:lpstr>
      <vt:lpstr>Segoe UI</vt:lpstr>
      <vt:lpstr>Times New Roman</vt:lpstr>
      <vt:lpstr>Terberg_ReflectedCaption_TP101881400</vt:lpstr>
      <vt:lpstr>PowerPoint 프레젠테이션</vt:lpstr>
      <vt:lpstr>순서</vt:lpstr>
      <vt:lpstr>OPEN DOORS CORE VALUE/핵심가치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OPEN DOORS  CORE VALUE </vt:lpstr>
      <vt:lpstr>시편 79편을 통한 박해 받는 자를 위한 기도</vt:lpstr>
      <vt:lpstr>박해 받는 교회를 위한 기도(30')</vt:lpstr>
      <vt:lpstr>Arise Africa Campaign  아프리카여 일어나라 폭력적 박해에 맞서서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WWL 박해순위 38위 국가/Mexico</vt:lpstr>
      <vt:lpstr>WWL 박해순위 38위 국가/  Mexico 멕시코</vt:lpstr>
      <vt:lpstr>나이지리아 성탄절 총격으로 113명 사망_2023.12.26 </vt:lpstr>
      <vt:lpstr>나이지리아 기독교인들을 위한 긴급 구호를 준비하고 있는 오픈도어 파트너들에게 지혜를 주시도록 기도해 주세요. </vt:lpstr>
      <vt:lpstr>박해현장: #북한의 기독교 박해 중단과 지하교회 성도들을 위해 기도합니다.</vt:lpstr>
      <vt:lpstr>박해현장: #북한의 기독교 박해 중단과 지하교회 성도들을 위해 기도합니다.</vt:lpstr>
      <vt:lpstr>박해 받는 교회를 위한 기도가 이 땅에 요원의 불길처럼 뜨겁게 일어나기를 기도합니다.</vt:lpstr>
      <vt:lpstr>Pray For Open Doors Prayer Warriors </vt:lpstr>
      <vt:lpstr>내가 그리스도를 본받는 자 된 것같이 너희는 나를 본받는 자가 되라.(고전11:1)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DANIEL KIM</dc:creator>
  <cp:lastModifiedBy>DANIEL KIM</cp:lastModifiedBy>
  <cp:revision>42</cp:revision>
  <dcterms:created xsi:type="dcterms:W3CDTF">2023-11-28T02:34:04Z</dcterms:created>
  <dcterms:modified xsi:type="dcterms:W3CDTF">2024-01-23T08:54:49Z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0x01010070926BE6910EE541A5C8A9203B4061CC0400C52140320FE295488DD4381964E77F84</vt:lpwstr>
  </property>
  <property fmtid="{D5CDD505-2E9C-101B-9397-08002B2CF9AE}" pid="3" name="Scrubbed &amp; tested?">
    <vt:lpwstr>0</vt:lpwstr>
  </property>
  <property fmtid="{D5CDD505-2E9C-101B-9397-08002B2CF9AE}" pid="4" name="Effects types">
    <vt:lpwstr/>
  </property>
  <property fmtid="{D5CDD505-2E9C-101B-9397-08002B2CF9AE}" pid="5" name="Notes0">
    <vt:lpwstr/>
  </property>
  <property fmtid="{D5CDD505-2E9C-101B-9397-08002B2CF9AE}" pid="6" name="Presentation">
    <vt:lpwstr>TEXT_PIC</vt:lpwstr>
  </property>
  <property fmtid="{D5CDD505-2E9C-101B-9397-08002B2CF9AE}" pid="7" name="SlideDescription">
    <vt:lpwstr/>
  </property>
</Properties>
</file>