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autoCompressPictures="0">
  <p:sldMasterIdLst>
    <p:sldMasterId id="2147483747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 rtl="0">
      <a:defRPr lang="ko-k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mAuthor id="3" name="만든 이" initials="오전" lastIdx="0" clrIdx="2"/>
</p:cmAuthorLst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594" y="114"/>
      </p:cViewPr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036" y="108"/>
      </p:cViewPr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slide" Target="slides/slide12.xml"  /><Relationship Id="rId16" Type="http://schemas.openxmlformats.org/officeDocument/2006/relationships/slide" Target="slides/slide13.xml"  /><Relationship Id="rId17" Type="http://schemas.openxmlformats.org/officeDocument/2006/relationships/commentAuthors" Target="commentAuthors.xml"  /><Relationship Id="rId18" Type="http://schemas.openxmlformats.org/officeDocument/2006/relationships/presProps" Target="presProps.xml"  /><Relationship Id="rId19" Type="http://schemas.openxmlformats.org/officeDocument/2006/relationships/viewProps" Target="viewProps.xml"  /><Relationship Id="rId2" Type="http://schemas.openxmlformats.org/officeDocument/2006/relationships/notesMaster" Target="notesMasters/notesMaster1.xml"  /><Relationship Id="rId20" Type="http://schemas.openxmlformats.org/officeDocument/2006/relationships/theme" Target="theme/theme1.xml"  /><Relationship Id="rId21" Type="http://schemas.openxmlformats.org/officeDocument/2006/relationships/tableStyles" Target="tableStyles.xml"  /><Relationship Id="rId3" Type="http://schemas.openxmlformats.org/officeDocument/2006/relationships/handoutMaster" Target="handoutMasters/handoutMaster1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4D023C-81D5-4A90-B801-FDC1DB0B1881}" type="doc">
      <dgm:prSet loTypeId="urn:microsoft.com/office/officeart/2011/layout/HexagonRadial" loCatId="officeonline" qsTypeId="urn:microsoft.com/office/officeart/2005/8/quickstyle/simple5" qsCatId="simple" csTypeId="urn:microsoft.com/office/officeart/2005/8/colors/colorful1" csCatId="colorful" phldr="1"/>
      <dgm:spPr/>
      <dgm:t>
        <a:bodyPr rtlCol="0"/>
        <a:lstStyle/>
        <a:p>
          <a:pPr rtl="0"/>
          <a:endParaRPr lang="en-ZA"/>
        </a:p>
      </dgm:t>
    </dgm:pt>
    <dgm:pt modelId="{9B21FC6D-B503-49A9-B764-40D0C01259E9}">
      <dgm:prSet phldrT="[Text]"/>
      <dgm:spPr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1">
                <a:lumMod val="50000"/>
              </a:schemeClr>
            </a:gs>
          </a:gsLst>
          <a:lin ang="12000000" scaled="0"/>
        </a:gradFill>
      </dgm:spPr>
      <dgm:t>
        <a:bodyPr rtlCol="0"/>
        <a:lstStyle/>
        <a:p>
          <a:pPr rtl="0"/>
          <a:r>
            <a:rPr lang="ko-KR" altLang="en-US" noProof="0" dirty="0">
              <a:latin typeface="+mj-ea"/>
              <a:ea typeface="+mj-ea"/>
            </a:rPr>
            <a:t>성경책 한권의 의미</a:t>
          </a:r>
          <a:r>
            <a:rPr lang="en-US" altLang="ko-KR" noProof="0" dirty="0">
              <a:latin typeface="+mj-ea"/>
              <a:ea typeface="+mj-ea"/>
            </a:rPr>
            <a:t>?</a:t>
          </a:r>
          <a:endParaRPr lang="ko-KR" altLang="en-US" noProof="0" dirty="0">
            <a:latin typeface="+mj-ea"/>
            <a:ea typeface="+mj-ea"/>
          </a:endParaRPr>
        </a:p>
      </dgm:t>
    </dgm:pt>
    <dgm:pt modelId="{E601705B-2D41-4328-9E2E-0824056DE75C}" type="parTrans" cxnId="{473BBDF2-AEBB-4B0C-85ED-20D05E27D1AB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EC518B51-FBD5-490C-BB22-3CE20AC658E3}" type="sibTrans" cxnId="{473BBDF2-AEBB-4B0C-85ED-20D05E27D1AB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B0B67E97-D36A-41D2-B3AA-E10DC4164ACD}">
      <dgm:prSet phldrT="[Text]"/>
      <dgm:spPr>
        <a:gradFill rotWithShape="0">
          <a:gsLst>
            <a:gs pos="0">
              <a:srgbClr val="04291F">
                <a:lumMod val="10000"/>
              </a:srgbClr>
            </a:gs>
            <a:gs pos="100000">
              <a:schemeClr val="tx2">
                <a:lumMod val="25000"/>
              </a:schemeClr>
            </a:gs>
          </a:gsLst>
          <a:lin ang="6600000" scaled="0"/>
        </a:gradFill>
      </dgm:spPr>
      <dgm:t>
        <a:bodyPr vert="horz" rtlCol="0"/>
        <a:lstStyle/>
        <a:p>
          <a:pPr rtl="0"/>
          <a:r>
            <a:rPr lang="ko-KR" altLang="en-US" noProof="0" dirty="0">
              <a:latin typeface="+mj-ea"/>
              <a:ea typeface="+mj-ea"/>
            </a:rPr>
            <a:t>하루에 성경책을 얼마나</a:t>
          </a:r>
          <a:r>
            <a:rPr lang="en-US" altLang="ko-KR" noProof="0" dirty="0">
              <a:latin typeface="+mj-ea"/>
              <a:ea typeface="+mj-ea"/>
            </a:rPr>
            <a:t>?</a:t>
          </a:r>
          <a:endParaRPr lang="ko-KR" altLang="en-US" noProof="0" dirty="0">
            <a:latin typeface="+mj-ea"/>
            <a:ea typeface="+mj-ea"/>
          </a:endParaRPr>
        </a:p>
      </dgm:t>
    </dgm:pt>
    <dgm:pt modelId="{E8499BB0-8675-4DAA-A2F3-DFD9CFBE430C}" type="parTrans" cxnId="{23CF4846-3665-4847-8DE9-15AE176D320F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890BE5A4-5113-40C0-83B4-35B9088F9659}" type="sibTrans" cxnId="{23CF4846-3665-4847-8DE9-15AE176D320F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95AC444E-B9E0-4549-BEA7-CABCAA0EAAB7}">
      <dgm:prSet phldrT="[Text]"/>
      <dgm:spPr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3">
                <a:lumMod val="50000"/>
              </a:schemeClr>
            </a:gs>
          </a:gsLst>
          <a:lin ang="19200000" scaled="0"/>
        </a:gradFill>
      </dgm:spPr>
      <dgm:t>
        <a:bodyPr rtlCol="0"/>
        <a:lstStyle/>
        <a:p>
          <a:pPr rtl="0"/>
          <a:r>
            <a:rPr lang="ko-KR" altLang="en-US" noProof="0" dirty="0">
              <a:latin typeface="+mj-ea"/>
              <a:ea typeface="+mj-ea"/>
            </a:rPr>
            <a:t>북한의 성도들은</a:t>
          </a:r>
          <a:r>
            <a:rPr lang="en-US" altLang="ko-KR" noProof="0" dirty="0">
              <a:latin typeface="+mj-ea"/>
              <a:ea typeface="+mj-ea"/>
            </a:rPr>
            <a:t>?</a:t>
          </a:r>
          <a:endParaRPr lang="ko-KR" altLang="en-US" noProof="0" dirty="0">
            <a:latin typeface="+mj-ea"/>
            <a:ea typeface="+mj-ea"/>
          </a:endParaRPr>
        </a:p>
      </dgm:t>
    </dgm:pt>
    <dgm:pt modelId="{541EBB46-79E7-4A37-8891-033EA4ED1306}" type="parTrans" cxnId="{136B92B9-9431-481A-9435-AC6BC55841AD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62A6DD75-8A25-4059-9797-912CEAEF57AE}" type="sibTrans" cxnId="{136B92B9-9431-481A-9435-AC6BC55841AD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70E7BE45-BF08-4525-A735-BE15DBC9B01A}">
      <dgm:prSet phldrT="[Text]"/>
      <dgm:spPr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4">
                <a:hueOff val="0"/>
                <a:satOff val="0"/>
                <a:alphaOff val="0"/>
                <a:shade val="76000"/>
                <a:satMod val="130000"/>
                <a:lumMod val="50000"/>
              </a:schemeClr>
            </a:gs>
          </a:gsLst>
          <a:lin ang="12000000" scaled="0"/>
        </a:gradFill>
      </dgm:spPr>
      <dgm:t>
        <a:bodyPr rtlCol="0"/>
        <a:lstStyle/>
        <a:p>
          <a:pPr rtl="0"/>
          <a:r>
            <a:rPr lang="ko-KR" altLang="en-US" noProof="0" dirty="0">
              <a:latin typeface="+mj-ea"/>
              <a:ea typeface="+mj-ea"/>
            </a:rPr>
            <a:t>집에 있는 성경은 몇 권</a:t>
          </a:r>
          <a:r>
            <a:rPr lang="en-US" altLang="ko-KR" noProof="0" dirty="0">
              <a:latin typeface="+mj-ea"/>
              <a:ea typeface="+mj-ea"/>
            </a:rPr>
            <a:t>?</a:t>
          </a:r>
          <a:endParaRPr lang="ko-KR" altLang="en-US" noProof="0" dirty="0">
            <a:latin typeface="+mj-ea"/>
            <a:ea typeface="+mj-ea"/>
          </a:endParaRPr>
        </a:p>
      </dgm:t>
    </dgm:pt>
    <dgm:pt modelId="{05CCCC8E-7634-44C7-B48D-10293DABB8B0}" type="parTrans" cxnId="{7F0DB695-BD94-4FDB-B98A-FBC87BB42D5C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F6471FDA-9F46-476B-81E7-D3F595FC04C6}" type="sibTrans" cxnId="{7F0DB695-BD94-4FDB-B98A-FBC87BB42D5C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6C7AD433-541F-4EEB-9AD3-22634B193222}">
      <dgm:prSet phldrT="[Text]"/>
      <dgm:spPr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5">
                <a:hueOff val="0"/>
                <a:satOff val="0"/>
                <a:alphaOff val="0"/>
                <a:shade val="76000"/>
                <a:satMod val="130000"/>
                <a:lumMod val="50000"/>
              </a:schemeClr>
            </a:gs>
          </a:gsLst>
          <a:lin ang="10200000" scaled="0"/>
        </a:gradFill>
      </dgm:spPr>
      <dgm:t>
        <a:bodyPr rtlCol="0"/>
        <a:lstStyle/>
        <a:p>
          <a:pPr rtl="0"/>
          <a:r>
            <a:rPr lang="ko-KR" altLang="en-US" noProof="0" dirty="0">
              <a:latin typeface="+mj-ea"/>
              <a:ea typeface="+mj-ea"/>
            </a:rPr>
            <a:t>내가 가진 최초의 성경책은</a:t>
          </a:r>
          <a:r>
            <a:rPr lang="en-US" altLang="ko-KR" noProof="0" dirty="0">
              <a:latin typeface="+mj-ea"/>
              <a:ea typeface="+mj-ea"/>
            </a:rPr>
            <a:t>?</a:t>
          </a:r>
          <a:endParaRPr lang="ko-KR" altLang="en-US" noProof="0" dirty="0">
            <a:latin typeface="+mj-ea"/>
            <a:ea typeface="+mj-ea"/>
          </a:endParaRPr>
        </a:p>
      </dgm:t>
    </dgm:pt>
    <dgm:pt modelId="{87B47520-6B76-4AAB-9778-7DF6C809559C}" type="parTrans" cxnId="{F24E0707-1CEC-40A7-843D-FD60D3674D60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B12A655A-7D4B-4E33-B6EA-161D22D761B9}" type="sibTrans" cxnId="{F24E0707-1CEC-40A7-843D-FD60D3674D60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B1458BA5-82E2-404B-B5C3-1D64D6E2E88D}">
      <dgm:prSet phldrT="[Text]"/>
      <dgm:spPr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6">
                <a:lumMod val="50000"/>
              </a:schemeClr>
            </a:gs>
          </a:gsLst>
          <a:lin ang="16800000" scaled="0"/>
        </a:gradFill>
      </dgm:spPr>
      <dgm:t>
        <a:bodyPr rtlCol="0"/>
        <a:lstStyle/>
        <a:p>
          <a:pPr rtl="0"/>
          <a:r>
            <a:rPr lang="ko-KR" altLang="en-US" noProof="0" dirty="0">
              <a:latin typeface="+mj-ea"/>
              <a:ea typeface="+mj-ea"/>
            </a:rPr>
            <a:t>가장 즐겨 읽는 성경은</a:t>
          </a:r>
          <a:r>
            <a:rPr lang="en-US" altLang="ko-KR" noProof="0" dirty="0">
              <a:latin typeface="+mj-ea"/>
              <a:ea typeface="+mj-ea"/>
            </a:rPr>
            <a:t>?</a:t>
          </a:r>
          <a:endParaRPr lang="ko-KR" altLang="en-US" noProof="0" dirty="0">
            <a:latin typeface="+mj-ea"/>
            <a:ea typeface="+mj-ea"/>
          </a:endParaRPr>
        </a:p>
      </dgm:t>
    </dgm:pt>
    <dgm:pt modelId="{10B39F03-26ED-474F-A601-B05793C1D1BF}" type="parTrans" cxnId="{AF5DF3DB-9DDB-4E4D-BBD0-D2EA012F8FE5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3A587695-0DC7-4A0C-9C04-A00AF6295C24}" type="sibTrans" cxnId="{AF5DF3DB-9DDB-4E4D-BBD0-D2EA012F8FE5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E9C20923-113F-461E-A441-1335B37A6FCD}">
      <dgm:prSet phldrT="[Text]"/>
      <dgm:spPr>
        <a:gradFill rotWithShape="0">
          <a:gsLst>
            <a:gs pos="0">
              <a:schemeClr val="tx2">
                <a:lumMod val="10000"/>
              </a:schemeClr>
            </a:gs>
            <a:gs pos="100000">
              <a:schemeClr val="tx2">
                <a:lumMod val="25000"/>
              </a:schemeClr>
            </a:gs>
          </a:gsLst>
          <a:lin ang="6600000" scaled="0"/>
        </a:gradFill>
      </dgm:spPr>
      <dgm:t>
        <a:bodyPr rtlCol="0"/>
        <a:lstStyle/>
        <a:p>
          <a:pPr rtl="0"/>
          <a:r>
            <a:rPr lang="ko-KR" altLang="en-US" noProof="0" dirty="0">
              <a:latin typeface="+mj-ea"/>
              <a:ea typeface="+mj-ea"/>
            </a:rPr>
            <a:t>성경책에 대한 나의 태도는</a:t>
          </a:r>
          <a:r>
            <a:rPr lang="en-US" altLang="ko-KR" noProof="0" dirty="0">
              <a:latin typeface="+mj-ea"/>
              <a:ea typeface="+mj-ea"/>
            </a:rPr>
            <a:t>?</a:t>
          </a:r>
          <a:endParaRPr lang="ko-KR" altLang="en-US" noProof="0" dirty="0">
            <a:latin typeface="+mj-ea"/>
            <a:ea typeface="+mj-ea"/>
          </a:endParaRPr>
        </a:p>
      </dgm:t>
    </dgm:pt>
    <dgm:pt modelId="{01741307-B4C7-460B-9C32-093092195E06}" type="parTrans" cxnId="{35FDC719-D72E-4848-AF76-FDF04297D211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F7B800FD-365A-41A1-8A64-5BCF87AEB1BA}" type="sibTrans" cxnId="{35FDC719-D72E-4848-AF76-FDF04297D211}">
      <dgm:prSet/>
      <dgm:spPr/>
      <dgm:t>
        <a:bodyPr rtlCol="0"/>
        <a:lstStyle/>
        <a:p>
          <a:pPr rtl="0"/>
          <a:endParaRPr lang="ko-KR" altLang="en-US" noProof="0" dirty="0"/>
        </a:p>
      </dgm:t>
    </dgm:pt>
    <dgm:pt modelId="{643A4D75-5A39-4A8E-9270-6EED882E673C}" type="pres">
      <dgm:prSet presAssocID="{7D4D023C-81D5-4A90-B801-FDC1DB0B188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7CE47E9B-6447-4325-82F3-6EBB8C5C828D}" type="pres">
      <dgm:prSet presAssocID="{9B21FC6D-B503-49A9-B764-40D0C01259E9}" presName="Parent" presStyleLbl="node0" presStyleIdx="0" presStyleCnt="1">
        <dgm:presLayoutVars>
          <dgm:chMax val="6"/>
          <dgm:chPref val="6"/>
        </dgm:presLayoutVars>
      </dgm:prSet>
      <dgm:spPr/>
    </dgm:pt>
    <dgm:pt modelId="{D51A285C-61F8-44A1-8936-95A3AEFD1C2C}" type="pres">
      <dgm:prSet presAssocID="{B0B67E97-D36A-41D2-B3AA-E10DC4164ACD}" presName="Accent1" presStyleCnt="0"/>
      <dgm:spPr/>
    </dgm:pt>
    <dgm:pt modelId="{26347549-36B6-4CC8-A963-11A1AA53CF6D}" type="pres">
      <dgm:prSet presAssocID="{B0B67E97-D36A-41D2-B3AA-E10DC4164ACD}" presName="Accent" presStyleLbl="bgShp" presStyleIdx="0" presStyleCnt="6"/>
      <dgm:spPr/>
    </dgm:pt>
    <dgm:pt modelId="{F5BC8470-A87C-4074-9AE8-CC690DA51720}" type="pres">
      <dgm:prSet presAssocID="{B0B67E97-D36A-41D2-B3AA-E10DC4164ACD}" presName="Child1" presStyleLbl="node1" presStyleIdx="0" presStyleCnt="6">
        <dgm:presLayoutVars>
          <dgm:chMax val="0"/>
          <dgm:chPref val="0"/>
          <dgm:bulletEnabled val="1"/>
        </dgm:presLayoutVars>
      </dgm:prSet>
      <dgm:spPr>
        <a:xfrm>
          <a:off x="1291517" y="65842"/>
          <a:ext cx="1401729" cy="1212660"/>
        </a:xfrm>
      </dgm:spPr>
    </dgm:pt>
    <dgm:pt modelId="{7B20F8DC-E23B-480D-9D1A-D64CACFAC334}" type="pres">
      <dgm:prSet presAssocID="{95AC444E-B9E0-4549-BEA7-CABCAA0EAAB7}" presName="Accent2" presStyleCnt="0"/>
      <dgm:spPr/>
    </dgm:pt>
    <dgm:pt modelId="{9CD78AF4-3203-4841-852C-022973A413EE}" type="pres">
      <dgm:prSet presAssocID="{95AC444E-B9E0-4549-BEA7-CABCAA0EAAB7}" presName="Accent" presStyleLbl="bgShp" presStyleIdx="1" presStyleCnt="6"/>
      <dgm:spPr>
        <a:solidFill>
          <a:srgbClr val="D2EBDD">
            <a:alpha val="32157"/>
          </a:srgbClr>
        </a:solidFill>
      </dgm:spPr>
    </dgm:pt>
    <dgm:pt modelId="{D2DFA802-DEAB-41D1-9963-3D37A3B1F6E0}" type="pres">
      <dgm:prSet presAssocID="{95AC444E-B9E0-4549-BEA7-CABCAA0EAAB7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A55D1DF2-35A8-46CC-986D-2FDA1E9ADB8F}" type="pres">
      <dgm:prSet presAssocID="{70E7BE45-BF08-4525-A735-BE15DBC9B01A}" presName="Accent3" presStyleCnt="0"/>
      <dgm:spPr/>
    </dgm:pt>
    <dgm:pt modelId="{7B4CBF32-E26F-4058-B3F2-B8C681E6522C}" type="pres">
      <dgm:prSet presAssocID="{70E7BE45-BF08-4525-A735-BE15DBC9B01A}" presName="Accent" presStyleLbl="bgShp" presStyleIdx="2" presStyleCnt="6"/>
      <dgm:spPr>
        <a:xfrm>
          <a:off x="3937410" y="2320214"/>
          <a:ext cx="858975" cy="740120"/>
        </a:xfrm>
        <a:solidFill>
          <a:schemeClr val="accent2">
            <a:tint val="40000"/>
            <a:hueOff val="0"/>
            <a:satOff val="0"/>
            <a:lumOff val="0"/>
            <a:alpha val="32000"/>
          </a:schemeClr>
        </a:solidFill>
      </dgm:spPr>
    </dgm:pt>
    <dgm:pt modelId="{BB43FB51-805F-427F-8870-3EC1E0D42A87}" type="pres">
      <dgm:prSet presAssocID="{70E7BE45-BF08-4525-A735-BE15DBC9B01A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DF69413-982D-4907-A91E-48B8B441DDB0}" type="pres">
      <dgm:prSet presAssocID="{6C7AD433-541F-4EEB-9AD3-22634B193222}" presName="Accent4" presStyleCnt="0"/>
      <dgm:spPr/>
    </dgm:pt>
    <dgm:pt modelId="{EFD13008-0D7B-414F-B035-9139469CB714}" type="pres">
      <dgm:prSet presAssocID="{6C7AD433-541F-4EEB-9AD3-22634B193222}" presName="Accent" presStyleLbl="bgShp" presStyleIdx="3" presStyleCnt="6"/>
      <dgm:spPr>
        <a:xfrm>
          <a:off x="3241016" y="3882074"/>
          <a:ext cx="858975" cy="740120"/>
        </a:xfrm>
        <a:solidFill>
          <a:schemeClr val="accent2">
            <a:tint val="40000"/>
            <a:hueOff val="0"/>
            <a:satOff val="0"/>
            <a:lumOff val="0"/>
            <a:alpha val="32000"/>
          </a:schemeClr>
        </a:solidFill>
      </dgm:spPr>
    </dgm:pt>
    <dgm:pt modelId="{D0D71979-3842-4C2C-AD6F-C14852841C4F}" type="pres">
      <dgm:prSet presAssocID="{6C7AD433-541F-4EEB-9AD3-22634B193222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E1CA2F5B-88E0-4EC9-BB54-8BF644BE2C68}" type="pres">
      <dgm:prSet presAssocID="{B1458BA5-82E2-404B-B5C3-1D64D6E2E88D}" presName="Accent5" presStyleCnt="0"/>
      <dgm:spPr/>
    </dgm:pt>
    <dgm:pt modelId="{EA1477AB-EC5D-4316-9629-211C5506DC47}" type="pres">
      <dgm:prSet presAssocID="{B1458BA5-82E2-404B-B5C3-1D64D6E2E88D}" presName="Accent" presStyleLbl="bgShp" presStyleIdx="4" presStyleCnt="6"/>
      <dgm:spPr>
        <a:xfrm>
          <a:off x="1513533" y="4044201"/>
          <a:ext cx="858975" cy="740120"/>
        </a:xfrm>
        <a:solidFill>
          <a:schemeClr val="accent2">
            <a:tint val="40000"/>
            <a:hueOff val="0"/>
            <a:satOff val="0"/>
            <a:lumOff val="0"/>
            <a:alpha val="32000"/>
          </a:schemeClr>
        </a:solidFill>
      </dgm:spPr>
    </dgm:pt>
    <dgm:pt modelId="{C1CB4C17-6C33-47B5-920C-037357DAA596}" type="pres">
      <dgm:prSet presAssocID="{B1458BA5-82E2-404B-B5C3-1D64D6E2E88D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4338A3C-2657-40FC-89E9-BCFF1FD978D7}" type="pres">
      <dgm:prSet presAssocID="{E9C20923-113F-461E-A441-1335B37A6FCD}" presName="Accent6" presStyleCnt="0"/>
      <dgm:spPr/>
    </dgm:pt>
    <dgm:pt modelId="{9A209AA4-1EC9-417A-9A02-1ABC6F1E3691}" type="pres">
      <dgm:prSet presAssocID="{E9C20923-113F-461E-A441-1335B37A6FCD}" presName="Accent" presStyleLbl="bgShp" presStyleIdx="5" presStyleCnt="6"/>
      <dgm:spPr>
        <a:xfrm>
          <a:off x="494625" y="2661125"/>
          <a:ext cx="858975" cy="740120"/>
        </a:xfrm>
        <a:solidFill>
          <a:srgbClr val="D2EBDD">
            <a:alpha val="32157"/>
          </a:srgbClr>
        </a:solidFill>
      </dgm:spPr>
    </dgm:pt>
    <dgm:pt modelId="{454693B7-45C0-405E-AD8B-9010C1CFDFC3}" type="pres">
      <dgm:prSet presAssocID="{E9C20923-113F-461E-A441-1335B37A6FCD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F24E0707-1CEC-40A7-843D-FD60D3674D60}" srcId="{9B21FC6D-B503-49A9-B764-40D0C01259E9}" destId="{6C7AD433-541F-4EEB-9AD3-22634B193222}" srcOrd="3" destOrd="0" parTransId="{87B47520-6B76-4AAB-9778-7DF6C809559C}" sibTransId="{B12A655A-7D4B-4E33-B6EA-161D22D761B9}"/>
    <dgm:cxn modelId="{35FDC719-D72E-4848-AF76-FDF04297D211}" srcId="{9B21FC6D-B503-49A9-B764-40D0C01259E9}" destId="{E9C20923-113F-461E-A441-1335B37A6FCD}" srcOrd="5" destOrd="0" parTransId="{01741307-B4C7-460B-9C32-093092195E06}" sibTransId="{F7B800FD-365A-41A1-8A64-5BCF87AEB1BA}"/>
    <dgm:cxn modelId="{FF44082F-C28A-4B6E-BD08-D0928897456D}" type="presOf" srcId="{7D4D023C-81D5-4A90-B801-FDC1DB0B1881}" destId="{643A4D75-5A39-4A8E-9270-6EED882E673C}" srcOrd="0" destOrd="0" presId="urn:microsoft.com/office/officeart/2011/layout/HexagonRadial"/>
    <dgm:cxn modelId="{23CF4846-3665-4847-8DE9-15AE176D320F}" srcId="{9B21FC6D-B503-49A9-B764-40D0C01259E9}" destId="{B0B67E97-D36A-41D2-B3AA-E10DC4164ACD}" srcOrd="0" destOrd="0" parTransId="{E8499BB0-8675-4DAA-A2F3-DFD9CFBE430C}" sibTransId="{890BE5A4-5113-40C0-83B4-35B9088F9659}"/>
    <dgm:cxn modelId="{DA14D26F-624B-4915-A308-E4CFA3128766}" type="presOf" srcId="{B1458BA5-82E2-404B-B5C3-1D64D6E2E88D}" destId="{C1CB4C17-6C33-47B5-920C-037357DAA596}" srcOrd="0" destOrd="0" presId="urn:microsoft.com/office/officeart/2011/layout/HexagonRadial"/>
    <dgm:cxn modelId="{F5729179-28EA-41C0-8670-35683B2E1D44}" type="presOf" srcId="{6C7AD433-541F-4EEB-9AD3-22634B193222}" destId="{D0D71979-3842-4C2C-AD6F-C14852841C4F}" srcOrd="0" destOrd="0" presId="urn:microsoft.com/office/officeart/2011/layout/HexagonRadial"/>
    <dgm:cxn modelId="{3602E979-339C-491F-B541-8AFFCEE7A9AC}" type="presOf" srcId="{E9C20923-113F-461E-A441-1335B37A6FCD}" destId="{454693B7-45C0-405E-AD8B-9010C1CFDFC3}" srcOrd="0" destOrd="0" presId="urn:microsoft.com/office/officeart/2011/layout/HexagonRadial"/>
    <dgm:cxn modelId="{0682AB81-680D-46F3-9D1D-946B62C3FA83}" type="presOf" srcId="{95AC444E-B9E0-4549-BEA7-CABCAA0EAAB7}" destId="{D2DFA802-DEAB-41D1-9963-3D37A3B1F6E0}" srcOrd="0" destOrd="0" presId="urn:microsoft.com/office/officeart/2011/layout/HexagonRadial"/>
    <dgm:cxn modelId="{7F0DB695-BD94-4FDB-B98A-FBC87BB42D5C}" srcId="{9B21FC6D-B503-49A9-B764-40D0C01259E9}" destId="{70E7BE45-BF08-4525-A735-BE15DBC9B01A}" srcOrd="2" destOrd="0" parTransId="{05CCCC8E-7634-44C7-B48D-10293DABB8B0}" sibTransId="{F6471FDA-9F46-476B-81E7-D3F595FC04C6}"/>
    <dgm:cxn modelId="{058753A3-D277-4FBE-9F3A-5EAA2B9796F3}" type="presOf" srcId="{B0B67E97-D36A-41D2-B3AA-E10DC4164ACD}" destId="{F5BC8470-A87C-4074-9AE8-CC690DA51720}" srcOrd="0" destOrd="0" presId="urn:microsoft.com/office/officeart/2011/layout/HexagonRadial"/>
    <dgm:cxn modelId="{1601C8A6-1E36-418B-826A-433BDECEEC16}" type="presOf" srcId="{9B21FC6D-B503-49A9-B764-40D0C01259E9}" destId="{7CE47E9B-6447-4325-82F3-6EBB8C5C828D}" srcOrd="0" destOrd="0" presId="urn:microsoft.com/office/officeart/2011/layout/HexagonRadial"/>
    <dgm:cxn modelId="{136B92B9-9431-481A-9435-AC6BC55841AD}" srcId="{9B21FC6D-B503-49A9-B764-40D0C01259E9}" destId="{95AC444E-B9E0-4549-BEA7-CABCAA0EAAB7}" srcOrd="1" destOrd="0" parTransId="{541EBB46-79E7-4A37-8891-033EA4ED1306}" sibTransId="{62A6DD75-8A25-4059-9797-912CEAEF57AE}"/>
    <dgm:cxn modelId="{4E1D7DD1-5F62-4705-BF13-8BB888A6015E}" type="presOf" srcId="{70E7BE45-BF08-4525-A735-BE15DBC9B01A}" destId="{BB43FB51-805F-427F-8870-3EC1E0D42A87}" srcOrd="0" destOrd="0" presId="urn:microsoft.com/office/officeart/2011/layout/HexagonRadial"/>
    <dgm:cxn modelId="{AF5DF3DB-9DDB-4E4D-BBD0-D2EA012F8FE5}" srcId="{9B21FC6D-B503-49A9-B764-40D0C01259E9}" destId="{B1458BA5-82E2-404B-B5C3-1D64D6E2E88D}" srcOrd="4" destOrd="0" parTransId="{10B39F03-26ED-474F-A601-B05793C1D1BF}" sibTransId="{3A587695-0DC7-4A0C-9C04-A00AF6295C24}"/>
    <dgm:cxn modelId="{473BBDF2-AEBB-4B0C-85ED-20D05E27D1AB}" srcId="{7D4D023C-81D5-4A90-B801-FDC1DB0B1881}" destId="{9B21FC6D-B503-49A9-B764-40D0C01259E9}" srcOrd="0" destOrd="0" parTransId="{E601705B-2D41-4328-9E2E-0824056DE75C}" sibTransId="{EC518B51-FBD5-490C-BB22-3CE20AC658E3}"/>
    <dgm:cxn modelId="{DED92F79-A910-4596-8BFC-516C90F89ECA}" type="presParOf" srcId="{643A4D75-5A39-4A8E-9270-6EED882E673C}" destId="{7CE47E9B-6447-4325-82F3-6EBB8C5C828D}" srcOrd="0" destOrd="0" presId="urn:microsoft.com/office/officeart/2011/layout/HexagonRadial"/>
    <dgm:cxn modelId="{505CDBCC-FDEC-4E4E-A62D-4227D990BC7F}" type="presParOf" srcId="{643A4D75-5A39-4A8E-9270-6EED882E673C}" destId="{D51A285C-61F8-44A1-8936-95A3AEFD1C2C}" srcOrd="1" destOrd="0" presId="urn:microsoft.com/office/officeart/2011/layout/HexagonRadial"/>
    <dgm:cxn modelId="{FB7A6AA3-C15F-4EFB-B8C3-3122A2E48DFF}" type="presParOf" srcId="{D51A285C-61F8-44A1-8936-95A3AEFD1C2C}" destId="{26347549-36B6-4CC8-A963-11A1AA53CF6D}" srcOrd="0" destOrd="0" presId="urn:microsoft.com/office/officeart/2011/layout/HexagonRadial"/>
    <dgm:cxn modelId="{18C431D1-408E-4555-BDE1-1D7CCCDA965A}" type="presParOf" srcId="{643A4D75-5A39-4A8E-9270-6EED882E673C}" destId="{F5BC8470-A87C-4074-9AE8-CC690DA51720}" srcOrd="2" destOrd="0" presId="urn:microsoft.com/office/officeart/2011/layout/HexagonRadial"/>
    <dgm:cxn modelId="{753942B0-BAB6-4CCD-96FB-10EEABC6C778}" type="presParOf" srcId="{643A4D75-5A39-4A8E-9270-6EED882E673C}" destId="{7B20F8DC-E23B-480D-9D1A-D64CACFAC334}" srcOrd="3" destOrd="0" presId="urn:microsoft.com/office/officeart/2011/layout/HexagonRadial"/>
    <dgm:cxn modelId="{DC241CE8-923B-4A96-9CE2-C30A9F4AC948}" type="presParOf" srcId="{7B20F8DC-E23B-480D-9D1A-D64CACFAC334}" destId="{9CD78AF4-3203-4841-852C-022973A413EE}" srcOrd="0" destOrd="0" presId="urn:microsoft.com/office/officeart/2011/layout/HexagonRadial"/>
    <dgm:cxn modelId="{A17E83C0-8F7C-447F-8718-91754BBBA231}" type="presParOf" srcId="{643A4D75-5A39-4A8E-9270-6EED882E673C}" destId="{D2DFA802-DEAB-41D1-9963-3D37A3B1F6E0}" srcOrd="4" destOrd="0" presId="urn:microsoft.com/office/officeart/2011/layout/HexagonRadial"/>
    <dgm:cxn modelId="{50386317-9A6E-4B08-B9B5-EF610B57F787}" type="presParOf" srcId="{643A4D75-5A39-4A8E-9270-6EED882E673C}" destId="{A55D1DF2-35A8-46CC-986D-2FDA1E9ADB8F}" srcOrd="5" destOrd="0" presId="urn:microsoft.com/office/officeart/2011/layout/HexagonRadial"/>
    <dgm:cxn modelId="{8B33BBBC-C773-48B4-9EB6-AC05B6C7C1E6}" type="presParOf" srcId="{A55D1DF2-35A8-46CC-986D-2FDA1E9ADB8F}" destId="{7B4CBF32-E26F-4058-B3F2-B8C681E6522C}" srcOrd="0" destOrd="0" presId="urn:microsoft.com/office/officeart/2011/layout/HexagonRadial"/>
    <dgm:cxn modelId="{BEA0C31C-15FA-45DF-A235-1333F2A2DBCD}" type="presParOf" srcId="{643A4D75-5A39-4A8E-9270-6EED882E673C}" destId="{BB43FB51-805F-427F-8870-3EC1E0D42A87}" srcOrd="6" destOrd="0" presId="urn:microsoft.com/office/officeart/2011/layout/HexagonRadial"/>
    <dgm:cxn modelId="{314C9EAA-2596-4BBF-A088-C4126D42F7CC}" type="presParOf" srcId="{643A4D75-5A39-4A8E-9270-6EED882E673C}" destId="{0DF69413-982D-4907-A91E-48B8B441DDB0}" srcOrd="7" destOrd="0" presId="urn:microsoft.com/office/officeart/2011/layout/HexagonRadial"/>
    <dgm:cxn modelId="{85B39A69-A830-4E3B-A6EF-1BDBB1290DF1}" type="presParOf" srcId="{0DF69413-982D-4907-A91E-48B8B441DDB0}" destId="{EFD13008-0D7B-414F-B035-9139469CB714}" srcOrd="0" destOrd="0" presId="urn:microsoft.com/office/officeart/2011/layout/HexagonRadial"/>
    <dgm:cxn modelId="{1FB771BD-B765-42E6-9753-A3C466E7F72E}" type="presParOf" srcId="{643A4D75-5A39-4A8E-9270-6EED882E673C}" destId="{D0D71979-3842-4C2C-AD6F-C14852841C4F}" srcOrd="8" destOrd="0" presId="urn:microsoft.com/office/officeart/2011/layout/HexagonRadial"/>
    <dgm:cxn modelId="{A06C3895-AD35-4F32-886D-DF8D44BAA317}" type="presParOf" srcId="{643A4D75-5A39-4A8E-9270-6EED882E673C}" destId="{E1CA2F5B-88E0-4EC9-BB54-8BF644BE2C68}" srcOrd="9" destOrd="0" presId="urn:microsoft.com/office/officeart/2011/layout/HexagonRadial"/>
    <dgm:cxn modelId="{A7816D28-81B5-4718-99F9-56E2D18650BC}" type="presParOf" srcId="{E1CA2F5B-88E0-4EC9-BB54-8BF644BE2C68}" destId="{EA1477AB-EC5D-4316-9629-211C5506DC47}" srcOrd="0" destOrd="0" presId="urn:microsoft.com/office/officeart/2011/layout/HexagonRadial"/>
    <dgm:cxn modelId="{721DCF74-C770-409E-9F1E-481010B9583D}" type="presParOf" srcId="{643A4D75-5A39-4A8E-9270-6EED882E673C}" destId="{C1CB4C17-6C33-47B5-920C-037357DAA596}" srcOrd="10" destOrd="0" presId="urn:microsoft.com/office/officeart/2011/layout/HexagonRadial"/>
    <dgm:cxn modelId="{014E1962-52FA-4242-B7DA-F6EFC1016EBB}" type="presParOf" srcId="{643A4D75-5A39-4A8E-9270-6EED882E673C}" destId="{54338A3C-2657-40FC-89E9-BCFF1FD978D7}" srcOrd="11" destOrd="0" presId="urn:microsoft.com/office/officeart/2011/layout/HexagonRadial"/>
    <dgm:cxn modelId="{B9FE5595-9520-416B-ADF8-E5CFB5687C03}" type="presParOf" srcId="{54338A3C-2657-40FC-89E9-BCFF1FD978D7}" destId="{9A209AA4-1EC9-417A-9A02-1ABC6F1E3691}" srcOrd="0" destOrd="0" presId="urn:microsoft.com/office/officeart/2011/layout/HexagonRadial"/>
    <dgm:cxn modelId="{24E6635F-7075-481E-AAB8-89B5C1714DAE}" type="presParOf" srcId="{643A4D75-5A39-4A8E-9270-6EED882E673C}" destId="{454693B7-45C0-405E-AD8B-9010C1CFDFC3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E47E9B-6447-4325-82F3-6EBB8C5C828D}">
      <dsp:nvSpPr>
        <dsp:cNvPr id="0" name=""/>
        <dsp:cNvSpPr/>
      </dsp:nvSpPr>
      <dsp:spPr>
        <a:xfrm>
          <a:off x="1372088" y="1708006"/>
          <a:ext cx="2069686" cy="1790362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1">
                <a:lumMod val="50000"/>
              </a:schemeClr>
            </a:gs>
          </a:gsLst>
          <a:lin ang="120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rtlCol="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500" kern="1200" noProof="0" dirty="0">
              <a:latin typeface="+mj-ea"/>
              <a:ea typeface="+mj-ea"/>
            </a:rPr>
            <a:t>성경책 한권의 의미</a:t>
          </a:r>
          <a:r>
            <a:rPr lang="en-US" altLang="ko-KR" sz="1500" kern="1200" noProof="0" dirty="0">
              <a:latin typeface="+mj-ea"/>
              <a:ea typeface="+mj-ea"/>
            </a:rPr>
            <a:t>?</a:t>
          </a:r>
          <a:endParaRPr lang="ko-KR" altLang="en-US" sz="1500" kern="1200" noProof="0" dirty="0">
            <a:latin typeface="+mj-ea"/>
            <a:ea typeface="+mj-ea"/>
          </a:endParaRPr>
        </a:p>
      </dsp:txBody>
      <dsp:txXfrm>
        <a:off x="1715064" y="2004694"/>
        <a:ext cx="1383734" cy="1196986"/>
      </dsp:txXfrm>
    </dsp:sp>
    <dsp:sp modelId="{9CD78AF4-3203-4841-852C-022973A413EE}">
      <dsp:nvSpPr>
        <dsp:cNvPr id="0" name=""/>
        <dsp:cNvSpPr/>
      </dsp:nvSpPr>
      <dsp:spPr>
        <a:xfrm>
          <a:off x="2668109" y="851438"/>
          <a:ext cx="780886" cy="672837"/>
        </a:xfrm>
        <a:prstGeom prst="hexagon">
          <a:avLst>
            <a:gd name="adj" fmla="val 28900"/>
            <a:gd name="vf" fmla="val 115470"/>
          </a:avLst>
        </a:prstGeom>
        <a:solidFill>
          <a:srgbClr val="D2EBDD">
            <a:alpha val="32157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5BC8470-A87C-4074-9AE8-CC690DA51720}">
      <dsp:nvSpPr>
        <dsp:cNvPr id="0" name=""/>
        <dsp:cNvSpPr/>
      </dsp:nvSpPr>
      <dsp:spPr>
        <a:xfrm>
          <a:off x="1562736" y="79669"/>
          <a:ext cx="1696093" cy="1467319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rgbClr val="04291F">
                <a:lumMod val="10000"/>
              </a:srgbClr>
            </a:gs>
            <a:gs pos="100000">
              <a:schemeClr val="tx2">
                <a:lumMod val="25000"/>
              </a:schemeClr>
            </a:gs>
          </a:gsLst>
          <a:lin ang="66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rtlCol="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500" kern="1200" noProof="0" dirty="0">
              <a:latin typeface="+mj-ea"/>
              <a:ea typeface="+mj-ea"/>
            </a:rPr>
            <a:t>하루에 성경책을 얼마나</a:t>
          </a:r>
          <a:r>
            <a:rPr lang="en-US" altLang="ko-KR" sz="1500" kern="1200" noProof="0" dirty="0">
              <a:latin typeface="+mj-ea"/>
              <a:ea typeface="+mj-ea"/>
            </a:rPr>
            <a:t>?</a:t>
          </a:r>
          <a:endParaRPr lang="ko-KR" altLang="en-US" sz="1500" kern="1200" noProof="0" dirty="0">
            <a:latin typeface="+mj-ea"/>
            <a:ea typeface="+mj-ea"/>
          </a:endParaRPr>
        </a:p>
      </dsp:txBody>
      <dsp:txXfrm>
        <a:off x="1843815" y="322835"/>
        <a:ext cx="1133935" cy="980987"/>
      </dsp:txXfrm>
    </dsp:sp>
    <dsp:sp modelId="{7B4CBF32-E26F-4058-B3F2-B8C681E6522C}">
      <dsp:nvSpPr>
        <dsp:cNvPr id="0" name=""/>
        <dsp:cNvSpPr/>
      </dsp:nvSpPr>
      <dsp:spPr>
        <a:xfrm>
          <a:off x="3579464" y="2109285"/>
          <a:ext cx="780886" cy="672837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 val="32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2DFA802-DEAB-41D1-9963-3D37A3B1F6E0}">
      <dsp:nvSpPr>
        <dsp:cNvPr id="0" name=""/>
        <dsp:cNvSpPr/>
      </dsp:nvSpPr>
      <dsp:spPr>
        <a:xfrm>
          <a:off x="3118250" y="982170"/>
          <a:ext cx="1696093" cy="1467319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3">
                <a:lumMod val="50000"/>
              </a:schemeClr>
            </a:gs>
          </a:gsLst>
          <a:lin ang="19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rtlCol="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500" kern="1200" noProof="0" dirty="0">
              <a:latin typeface="+mj-ea"/>
              <a:ea typeface="+mj-ea"/>
            </a:rPr>
            <a:t>북한의 성도들은</a:t>
          </a:r>
          <a:r>
            <a:rPr lang="en-US" altLang="ko-KR" sz="1500" kern="1200" noProof="0" dirty="0">
              <a:latin typeface="+mj-ea"/>
              <a:ea typeface="+mj-ea"/>
            </a:rPr>
            <a:t>?</a:t>
          </a:r>
          <a:endParaRPr lang="ko-KR" altLang="en-US" sz="1500" kern="1200" noProof="0" dirty="0">
            <a:latin typeface="+mj-ea"/>
            <a:ea typeface="+mj-ea"/>
          </a:endParaRPr>
        </a:p>
      </dsp:txBody>
      <dsp:txXfrm>
        <a:off x="3399329" y="1225336"/>
        <a:ext cx="1133935" cy="980987"/>
      </dsp:txXfrm>
    </dsp:sp>
    <dsp:sp modelId="{EFD13008-0D7B-414F-B035-9139469CB714}">
      <dsp:nvSpPr>
        <dsp:cNvPr id="0" name=""/>
        <dsp:cNvSpPr/>
      </dsp:nvSpPr>
      <dsp:spPr>
        <a:xfrm>
          <a:off x="2946378" y="3529158"/>
          <a:ext cx="780886" cy="672837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 val="32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B43FB51-805F-427F-8870-3EC1E0D42A87}">
      <dsp:nvSpPr>
        <dsp:cNvPr id="0" name=""/>
        <dsp:cNvSpPr/>
      </dsp:nvSpPr>
      <dsp:spPr>
        <a:xfrm>
          <a:off x="3118250" y="2756380"/>
          <a:ext cx="1696093" cy="1467319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4">
                <a:hueOff val="0"/>
                <a:satOff val="0"/>
                <a:alphaOff val="0"/>
                <a:shade val="76000"/>
                <a:satMod val="130000"/>
                <a:lumMod val="50000"/>
              </a:schemeClr>
            </a:gs>
          </a:gsLst>
          <a:lin ang="120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rtlCol="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500" kern="1200" noProof="0" dirty="0">
              <a:latin typeface="+mj-ea"/>
              <a:ea typeface="+mj-ea"/>
            </a:rPr>
            <a:t>집에 있는 성경은 몇 권</a:t>
          </a:r>
          <a:r>
            <a:rPr lang="en-US" altLang="ko-KR" sz="1500" kern="1200" noProof="0" dirty="0">
              <a:latin typeface="+mj-ea"/>
              <a:ea typeface="+mj-ea"/>
            </a:rPr>
            <a:t>?</a:t>
          </a:r>
          <a:endParaRPr lang="ko-KR" altLang="en-US" sz="1500" kern="1200" noProof="0" dirty="0">
            <a:latin typeface="+mj-ea"/>
            <a:ea typeface="+mj-ea"/>
          </a:endParaRPr>
        </a:p>
      </dsp:txBody>
      <dsp:txXfrm>
        <a:off x="3399329" y="2999546"/>
        <a:ext cx="1133935" cy="980987"/>
      </dsp:txXfrm>
    </dsp:sp>
    <dsp:sp modelId="{EA1477AB-EC5D-4316-9629-211C5506DC47}">
      <dsp:nvSpPr>
        <dsp:cNvPr id="0" name=""/>
        <dsp:cNvSpPr/>
      </dsp:nvSpPr>
      <dsp:spPr>
        <a:xfrm>
          <a:off x="1375939" y="3676547"/>
          <a:ext cx="780886" cy="672837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 val="32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0D71979-3842-4C2C-AD6F-C14852841C4F}">
      <dsp:nvSpPr>
        <dsp:cNvPr id="0" name=""/>
        <dsp:cNvSpPr/>
      </dsp:nvSpPr>
      <dsp:spPr>
        <a:xfrm>
          <a:off x="1562736" y="3659890"/>
          <a:ext cx="1696093" cy="1467319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5">
                <a:hueOff val="0"/>
                <a:satOff val="0"/>
                <a:alphaOff val="0"/>
                <a:shade val="76000"/>
                <a:satMod val="130000"/>
                <a:lumMod val="50000"/>
              </a:schemeClr>
            </a:gs>
          </a:gsLst>
          <a:lin ang="10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rtlCol="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500" kern="1200" noProof="0" dirty="0">
              <a:latin typeface="+mj-ea"/>
              <a:ea typeface="+mj-ea"/>
            </a:rPr>
            <a:t>내가 가진 최초의 성경책은</a:t>
          </a:r>
          <a:r>
            <a:rPr lang="en-US" altLang="ko-KR" sz="1500" kern="1200" noProof="0" dirty="0">
              <a:latin typeface="+mj-ea"/>
              <a:ea typeface="+mj-ea"/>
            </a:rPr>
            <a:t>?</a:t>
          </a:r>
          <a:endParaRPr lang="ko-KR" altLang="en-US" sz="1500" kern="1200" noProof="0" dirty="0">
            <a:latin typeface="+mj-ea"/>
            <a:ea typeface="+mj-ea"/>
          </a:endParaRPr>
        </a:p>
      </dsp:txBody>
      <dsp:txXfrm>
        <a:off x="1843815" y="3903056"/>
        <a:ext cx="1133935" cy="980987"/>
      </dsp:txXfrm>
    </dsp:sp>
    <dsp:sp modelId="{9A209AA4-1EC9-417A-9A02-1ABC6F1E3691}">
      <dsp:nvSpPr>
        <dsp:cNvPr id="0" name=""/>
        <dsp:cNvSpPr/>
      </dsp:nvSpPr>
      <dsp:spPr>
        <a:xfrm>
          <a:off x="449659" y="2419204"/>
          <a:ext cx="780886" cy="672837"/>
        </a:xfrm>
        <a:prstGeom prst="hexagon">
          <a:avLst>
            <a:gd name="adj" fmla="val 28900"/>
            <a:gd name="vf" fmla="val 115470"/>
          </a:avLst>
        </a:prstGeom>
        <a:solidFill>
          <a:srgbClr val="D2EBDD">
            <a:alpha val="32157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1CB4C17-6C33-47B5-920C-037357DAA596}">
      <dsp:nvSpPr>
        <dsp:cNvPr id="0" name=""/>
        <dsp:cNvSpPr/>
      </dsp:nvSpPr>
      <dsp:spPr>
        <a:xfrm>
          <a:off x="0" y="2757389"/>
          <a:ext cx="1696093" cy="1467319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bg1">
                <a:lumMod val="85000"/>
                <a:lumOff val="15000"/>
              </a:schemeClr>
            </a:gs>
            <a:gs pos="100000">
              <a:schemeClr val="accent6">
                <a:lumMod val="50000"/>
              </a:schemeClr>
            </a:gs>
          </a:gsLst>
          <a:lin ang="168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rtlCol="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500" kern="1200" noProof="0" dirty="0">
              <a:latin typeface="+mj-ea"/>
              <a:ea typeface="+mj-ea"/>
            </a:rPr>
            <a:t>가장 즐겨 읽는 성경은</a:t>
          </a:r>
          <a:r>
            <a:rPr lang="en-US" altLang="ko-KR" sz="1500" kern="1200" noProof="0" dirty="0">
              <a:latin typeface="+mj-ea"/>
              <a:ea typeface="+mj-ea"/>
            </a:rPr>
            <a:t>?</a:t>
          </a:r>
          <a:endParaRPr lang="ko-KR" altLang="en-US" sz="1500" kern="1200" noProof="0" dirty="0">
            <a:latin typeface="+mj-ea"/>
            <a:ea typeface="+mj-ea"/>
          </a:endParaRPr>
        </a:p>
      </dsp:txBody>
      <dsp:txXfrm>
        <a:off x="281079" y="3000555"/>
        <a:ext cx="1133935" cy="980987"/>
      </dsp:txXfrm>
    </dsp:sp>
    <dsp:sp modelId="{454693B7-45C0-405E-AD8B-9010C1CFDFC3}">
      <dsp:nvSpPr>
        <dsp:cNvPr id="0" name=""/>
        <dsp:cNvSpPr/>
      </dsp:nvSpPr>
      <dsp:spPr>
        <a:xfrm>
          <a:off x="0" y="980151"/>
          <a:ext cx="1696093" cy="1467319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tx2">
                <a:lumMod val="10000"/>
              </a:schemeClr>
            </a:gs>
            <a:gs pos="100000">
              <a:schemeClr val="tx2">
                <a:lumMod val="25000"/>
              </a:schemeClr>
            </a:gs>
          </a:gsLst>
          <a:lin ang="66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rtlCol="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500" kern="1200" noProof="0" dirty="0">
              <a:latin typeface="+mj-ea"/>
              <a:ea typeface="+mj-ea"/>
            </a:rPr>
            <a:t>성경책에 대한 나의 태도는</a:t>
          </a:r>
          <a:r>
            <a:rPr lang="en-US" altLang="ko-KR" sz="1500" kern="1200" noProof="0" dirty="0">
              <a:latin typeface="+mj-ea"/>
              <a:ea typeface="+mj-ea"/>
            </a:rPr>
            <a:t>?</a:t>
          </a:r>
          <a:endParaRPr lang="ko-KR" altLang="en-US" sz="1500" kern="1200" noProof="0" dirty="0">
            <a:latin typeface="+mj-ea"/>
            <a:ea typeface="+mj-ea"/>
          </a:endParaRPr>
        </a:p>
      </dsp:txBody>
      <dsp:txXfrm>
        <a:off x="281079" y="1223317"/>
        <a:ext cx="1133935" cy="9809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BFBC7964-5B27-4D9D-A471-2820F8B80334}" type="datetime1">
              <a:rPr lang="ko-KR" altLang="en-US"/>
              <a:pPr lvl="0">
                <a:defRPr/>
              </a:pPr>
              <a:t>2022-08-02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CF5708B3-5357-4B59-AB7B-E592A1E986F3}" type="slidenum">
              <a:rPr lang="en-US" altLang="ko-KR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55C5D046-3D98-4B52-9AA2-ABD70425D52C}" type="datetime1">
              <a:rPr lang="ko-KR" altLang="en-US"/>
              <a:pPr lvl="0">
                <a:defRPr/>
              </a:pPr>
              <a:t>2022-08-02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F9E17F8-72CB-4F38-830C-DD02CEAAFED5}" type="slidenum">
              <a:rPr lang="en-US" altLang="ko-KR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2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6.xml"  /><Relationship Id="rId2" Type="http://schemas.openxmlformats.org/officeDocument/2006/relationships/notesMaster" Target="../notesMasters/notesMaster1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slide" Target="../slides/slide7.xml"  /><Relationship Id="rId2" Type="http://schemas.openxmlformats.org/officeDocument/2006/relationships/notesMaster" Target="../notesMasters/notesMaster1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slide" Target="../slides/slide13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lt"/>
              </a:rPr>
              <a:t/>
            </a:r>
            <a:endParaRPr lang="ko-KR" altLang="en-US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F9E17F8-72CB-4F38-830C-DD02CEAAFED5}" type="slidenum">
              <a:rPr lang="en-US" altLang="ko-KR">
                <a:latin typeface="+mj-lt"/>
              </a:rPr>
              <a:pPr lvl="0">
                <a:defRPr/>
              </a:pPr>
              <a:t>1</a:t>
            </a:fld>
            <a:endParaRPr lang="ko-KR" altLang="en-US">
              <a:latin typeface="+mj-lt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lt"/>
              </a:rPr>
              <a:t/>
            </a:r>
            <a:endParaRPr lang="ko-KR" altLang="en-US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F9E17F8-72CB-4F38-830C-DD02CEAAFED5}" type="slidenum">
              <a:rPr lang="en-US" altLang="ko-KR">
                <a:latin typeface="+mj-lt"/>
              </a:rPr>
              <a:pPr lvl="0">
                <a:defRPr/>
              </a:pPr>
              <a:t>2</a:t>
            </a:fld>
            <a:endParaRPr lang="ko-KR" altLang="en-US">
              <a:latin typeface="+mj-lt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lt"/>
              </a:rPr>
              <a:t/>
            </a:r>
            <a:endParaRPr lang="ko-KR" altLang="en-US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F9E17F8-72CB-4F38-830C-DD02CEAAFED5}" type="slidenum">
              <a:rPr lang="en-US" altLang="ko-KR">
                <a:latin typeface="+mj-lt"/>
              </a:rPr>
              <a:pPr lvl="0">
                <a:defRPr/>
              </a:pPr>
              <a:t>5</a:t>
            </a:fld>
            <a:endParaRPr lang="ko-KR" altLang="en-US">
              <a:latin typeface="+mj-lt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lt"/>
              </a:rPr>
              <a:t/>
            </a:r>
            <a:endParaRPr lang="ko-KR" altLang="en-US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F9E17F8-72CB-4F38-830C-DD02CEAAFED5}" type="slidenum">
              <a:rPr lang="en-US" altLang="ko-KR">
                <a:latin typeface="+mj-lt"/>
              </a:rPr>
              <a:pPr lvl="0">
                <a:defRPr/>
              </a:pPr>
              <a:t>6</a:t>
            </a:fld>
            <a:endParaRPr lang="ko-KR" altLang="en-US">
              <a:latin typeface="+mj-lt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lt"/>
              </a:rPr>
              <a:t/>
            </a:r>
            <a:endParaRPr lang="ko-KR" altLang="en-US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F9E17F8-72CB-4F38-830C-DD02CEAAFED5}" type="slidenum">
              <a:rPr lang="en-US" altLang="ko-KR">
                <a:latin typeface="+mj-lt"/>
              </a:rPr>
              <a:pPr lvl="0">
                <a:defRPr/>
              </a:pPr>
              <a:t>7</a:t>
            </a:fld>
            <a:endParaRPr lang="ko-KR" altLang="en-US">
              <a:latin typeface="+mj-lt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+mj-lt"/>
              </a:rPr>
              <a:t/>
            </a:r>
            <a:endParaRPr lang="ko-KR" altLang="en-US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F9E17F8-72CB-4F38-830C-DD02CEAAFED5}" type="slidenum">
              <a:rPr lang="en-US" altLang="ko-KR">
                <a:latin typeface="+mj-lt"/>
              </a:rPr>
              <a:pPr lvl="0">
                <a:defRPr/>
              </a:pPr>
              <a:t>11</a:t>
            </a:fld>
            <a:endParaRPr lang="en-US" altLang="ko-KR">
              <a:latin typeface="+mj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직사각형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rtlCol="0" anchor="t">
            <a:normAutofit/>
          </a:bodyPr>
          <a:lstStyle>
            <a:lvl1pPr algn="r">
              <a:defRPr sz="6000"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rtlCol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52A17026-A010-4E92-82E6-AC6CB72E4088}" type="datetime1">
              <a:rPr lang="ko-KR" altLang="en-US" noProof="0" smtClean="0"/>
              <a:t>2022-08-02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lang="ko-KR" altLang="en-US" noProof="0"/>
              <a:t>
             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Ins="45720"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6D22F896-40B5-4ADD-8801-0D06FADFA09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sp>
        <p:nvSpPr>
          <p:cNvPr id="13" name="텍스트 상자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altLang="ko-KR" sz="24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ko-KR" altLang="en-US" sz="2400" noProof="0">
              <a:solidFill>
                <a:schemeClr val="accent6"/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159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직사각형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rtlCol="0" anchor="ctr"/>
          <a:lstStyle/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ACB610B-A8B4-4F02-A1CE-1EE89CA6A0C5}" type="datetime1">
              <a:rPr lang="ko-KR" altLang="en-US" noProof="0" smtClean="0"/>
              <a:t>2022-08-02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  <p:sp>
        <p:nvSpPr>
          <p:cNvPr id="7" name="텍스트 상자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altLang="ko-KR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ko-KR" altLang="en-US" sz="1000" noProof="0">
              <a:solidFill>
                <a:schemeClr val="accent6"/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843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직사각형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텍스트 상자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altLang="ko-KR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ko-KR" altLang="en-US" sz="1000" noProof="0">
              <a:solidFill>
                <a:schemeClr val="accent6"/>
              </a:solidFill>
              <a:latin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rtlCol="0" anchor="t">
            <a:normAutofit/>
          </a:bodyPr>
          <a:lstStyle>
            <a:lvl1pPr algn="r"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rtlCol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B563E3-7AED-42A9-B494-D7850546909C}" type="datetime1">
              <a:rPr lang="ko-KR" altLang="en-US" noProof="0" smtClean="0"/>
              <a:t>2022-08-02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248092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직사각형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E9DAEA2-DFEA-4095-9716-02C4D330DCA9}" type="datetime1">
              <a:rPr lang="ko-KR" altLang="en-US" noProof="0" smtClean="0"/>
              <a:t>2022-08-02</a:t>
            </a:fld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  <p:sp>
        <p:nvSpPr>
          <p:cNvPr id="10" name="텍스트 상자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altLang="ko-KR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ko-KR" altLang="en-US" sz="1000" noProof="0">
              <a:solidFill>
                <a:schemeClr val="accent6"/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9104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직사각형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텍스트 상자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altLang="ko-KR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ko-KR" altLang="en-US" sz="1000" noProof="0">
              <a:solidFill>
                <a:schemeClr val="accent6"/>
              </a:solidFill>
              <a:latin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7EFF98-1F02-491C-9ED7-55621E489A23}" type="datetime1">
              <a:rPr lang="ko-KR" altLang="en-US" noProof="0" smtClean="0"/>
              <a:t>2022-08-02</a:t>
            </a:fld>
            <a:endParaRPr lang="ko-KR" altLang="en-US" noProof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03078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직사각형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4A2D36-4E96-413F-BE04-C5E2F58928CA}" type="datetime1">
              <a:rPr lang="ko-KR" altLang="en-US" noProof="0" smtClean="0"/>
              <a:t>2022-08-02</a:t>
            </a:fld>
            <a:endParaRPr lang="ko-KR" altLang="en-US" noProof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  <p:sp>
        <p:nvSpPr>
          <p:cNvPr id="8" name="텍스트 상자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altLang="ko-KR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ko-KR" altLang="en-US" sz="1000" noProof="0">
              <a:solidFill>
                <a:schemeClr val="accent6"/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4456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직사각형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B86D5C8-F861-4A9E-9BB5-7EFD40A1CA29}" type="datetime1">
              <a:rPr lang="ko-KR" altLang="en-US" noProof="0" smtClean="0"/>
              <a:t>2022-08-02</a:t>
            </a:fld>
            <a:endParaRPr lang="ko-KR" altLang="en-US" noProof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290198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직사각형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텍스트 상자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altLang="ko-KR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ko-KR" altLang="en-US" sz="1000" noProof="0">
              <a:solidFill>
                <a:schemeClr val="accent6"/>
              </a:solidFill>
              <a:latin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rtlCol="0" anchor="b">
            <a:normAutofit/>
          </a:bodyPr>
          <a:lstStyle>
            <a:lvl1pPr algn="l">
              <a:defRPr sz="2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rtlCol="0" anchor="ctr"/>
          <a:lstStyle/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0FBBAF-328C-465F-9675-89F82DC8A6F0}" type="datetime1">
              <a:rPr lang="ko-KR" altLang="en-US" noProof="0" smtClean="0"/>
              <a:t>2022-08-02</a:t>
            </a:fld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69722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직사각형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그림 개체 틀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10" name="텍스트 상자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altLang="ko-KR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ko-KR" altLang="en-US" sz="1000" noProof="0">
              <a:solidFill>
                <a:schemeClr val="accent6"/>
              </a:solidFill>
              <a:latin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rtlCol="0" anchor="b">
            <a:normAutofit/>
          </a:bodyPr>
          <a:lstStyle>
            <a:lvl1pPr algn="l"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700A2C-8CF2-46CA-AC00-2FB9CBAD5999}" type="datetime1">
              <a:rPr lang="ko-KR" altLang="en-US" noProof="0" smtClean="0"/>
              <a:t>2022-08-02</a:t>
            </a:fld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567214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직사각형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텍스트 상자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altLang="ko-KR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ko-KR" altLang="en-US" sz="1000" noProof="0">
              <a:solidFill>
                <a:schemeClr val="accent6"/>
              </a:solidFill>
              <a:latin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A4DAE2-913B-4B96-82D1-89C68A0CDDC3}" type="datetime1">
              <a:rPr lang="ko-KR" altLang="en-US" noProof="0" smtClean="0"/>
              <a:t>2022-08-02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639234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직사각형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텍스트 상자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en-US" altLang="ko-KR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ko-KR" altLang="en-US" sz="1000" noProof="0">
              <a:solidFill>
                <a:schemeClr val="accent6"/>
              </a:solidFill>
              <a:latin typeface="맑은 고딕" panose="020B0503020000020004" pitchFamily="50" charset="-127"/>
            </a:endParaRPr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 rtlCol="0"/>
          <a:lstStyle/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753097-C14C-4705-9585-C5460AD036E3}" type="datetime1">
              <a:rPr lang="ko-KR" altLang="en-US" noProof="0" smtClean="0"/>
              <a:t>2022-08-02</a:t>
            </a:fld>
            <a:endParaRPr lang="ko-KR" altLang="en-US" noProof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
             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30049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6">
            <a:extLst>
              <a:ext uri="{FF2B5EF4-FFF2-40B4-BE49-F238E27FC236}">
                <a16:creationId xmlns:a16="http://schemas.microsoft.com/office/drawing/2014/main" id="{F0D6B661-3F4C-45AE-81E6-235397707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62000"/>
            <a:ext cx="5334000" cy="15240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200"/>
              <a:t>마스터 제목 스타일 편집</a:t>
            </a:r>
            <a:endParaRPr lang="ko-KR" sz="3200" dirty="0"/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951C64C5-C308-4D56-A976-F6EE631E8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>
              <a:solidFill>
                <a:prstClr val="white"/>
              </a:solidFill>
              <a:latin typeface="맑은 고딕"/>
            </a:endParaRP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F35F8A29-F146-4D3D-8DD9-41322C9FEF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5578823" cy="6028256"/>
          </a:xfrm>
          <a:custGeom>
            <a:avLst/>
            <a:gdLst>
              <a:gd name="connsiteX0" fmla="*/ 0 w 5578823"/>
              <a:gd name="connsiteY0" fmla="*/ 0 h 6028256"/>
              <a:gd name="connsiteX1" fmla="*/ 3897606 w 5578823"/>
              <a:gd name="connsiteY1" fmla="*/ 0 h 6028256"/>
              <a:gd name="connsiteX2" fmla="*/ 4274232 w 5578823"/>
              <a:gd name="connsiteY2" fmla="*/ 360545 h 6028256"/>
              <a:gd name="connsiteX3" fmla="*/ 4673934 w 5578823"/>
              <a:gd name="connsiteY3" fmla="*/ 738354 h 6028256"/>
              <a:gd name="connsiteX4" fmla="*/ 5421862 w 5578823"/>
              <a:gd name="connsiteY4" fmla="*/ 1773839 h 6028256"/>
              <a:gd name="connsiteX5" fmla="*/ 5469198 w 5578823"/>
              <a:gd name="connsiteY5" fmla="*/ 3329255 h 6028256"/>
              <a:gd name="connsiteX6" fmla="*/ 4741546 w 5578823"/>
              <a:gd name="connsiteY6" fmla="*/ 4877588 h 6028256"/>
              <a:gd name="connsiteX7" fmla="*/ 1325600 w 5578823"/>
              <a:gd name="connsiteY7" fmla="*/ 5980388 h 6028256"/>
              <a:gd name="connsiteX8" fmla="*/ 137593 w 5578823"/>
              <a:gd name="connsiteY8" fmla="*/ 5804042 h 6028256"/>
              <a:gd name="connsiteX9" fmla="*/ 0 w 5578823"/>
              <a:gd name="connsiteY9" fmla="*/ 5760161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92ED7257-A2A4-4A81-94D0-21636294D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286000"/>
            <a:ext cx="5334000" cy="3810001"/>
          </a:xfrm>
        </p:spPr>
        <p:txBody>
          <a:bodyPr vert="horz" lIns="91440" tIns="45720" rIns="91440" bIns="45720" rtlCol="0">
            <a:noAutofit/>
          </a:bodyPr>
          <a:lstStyle>
            <a:lvl1pPr marL="228600" indent="-228600">
              <a:defRPr sz="2800"/>
            </a:lvl1pPr>
          </a:lstStyle>
          <a:p>
            <a:pPr marL="0" lvl="0" indent="0" rtl="0">
              <a:buNone/>
            </a:pPr>
            <a:r>
              <a:rPr lang="ko-KR" altLang="en-US" sz="2400"/>
              <a:t>마스터 텍스트 스타일을 편집하려면 클릭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7CE569E-9B7C-4CB9-AB80-C0841F922CFF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994949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FAC5ABB9-3EAC-446C-B128-CFDB09B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0DED2D7-7BC9-473D-8241-8289B5821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 useBgFill="1">
        <p:nvSpPr>
          <p:cNvPr id="7" name="직사각형 6">
            <a:extLst>
              <a:ext uri="{FF2B5EF4-FFF2-40B4-BE49-F238E27FC236}">
                <a16:creationId xmlns:a16="http://schemas.microsoft.com/office/drawing/2014/main" id="{19C2616F-4436-4A60-BB08-54EC762C5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62001"/>
            <a:ext cx="12192000" cy="6095999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제목 12">
            <a:extLst>
              <a:ext uri="{FF2B5EF4-FFF2-40B4-BE49-F238E27FC236}">
                <a16:creationId xmlns:a16="http://schemas.microsoft.com/office/drawing/2014/main" id="{D6F9523F-1BD5-4832-8B13-FA0BE3E6F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940" y="1517652"/>
            <a:ext cx="5998059" cy="1344613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FA83160D-9929-4C5C-B741-192DF7639B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293" y="1517652"/>
            <a:ext cx="1947672" cy="2295144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8" name="그림 개체 틀 16">
            <a:extLst>
              <a:ext uri="{FF2B5EF4-FFF2-40B4-BE49-F238E27FC236}">
                <a16:creationId xmlns:a16="http://schemas.microsoft.com/office/drawing/2014/main" id="{D97EB8C6-CD91-4F0C-A719-5079DB8D32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15768" y="1517904"/>
            <a:ext cx="1947672" cy="2295144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0" name="그림 개체 틀 19">
            <a:extLst>
              <a:ext uri="{FF2B5EF4-FFF2-40B4-BE49-F238E27FC236}">
                <a16:creationId xmlns:a16="http://schemas.microsoft.com/office/drawing/2014/main" id="{A7347AC5-7F3A-4E62-AE18-744B6A756E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8096" y="3800858"/>
            <a:ext cx="3895344" cy="2295144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2" name="내용 개체 틀 13">
            <a:extLst>
              <a:ext uri="{FF2B5EF4-FFF2-40B4-BE49-F238E27FC236}">
                <a16:creationId xmlns:a16="http://schemas.microsoft.com/office/drawing/2014/main" id="{CC904223-D55A-40A9-AA1D-5687C89BE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1940" y="2970215"/>
            <a:ext cx="5998059" cy="3125787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20XX/3/1</a:t>
            </a:r>
            <a:endParaRPr lang="ko-KR" altLang="en-US" noProof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CB1E4CB7-CB13-4810-BF18-BE31AFC64F93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820359001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slideLayout" Target="../slideLayouts/slideLayout13.xml"  /><Relationship Id="rId14" Type="http://schemas.openxmlformats.org/officeDocument/2006/relationships/theme" Target="../theme/theme1.xml"  /><Relationship Id="rId15" Type="http://schemas.openxmlformats.org/officeDocument/2006/relationships/image" Target="../media/image2.png"  /><Relationship Id="rId16" Type="http://schemas.openxmlformats.org/officeDocument/2006/relationships/image" Target="../media/image3.png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  <a:p>
            <a:pPr lvl="5" rtl="0"/>
            <a:r>
              <a:rPr lang="ko-KR" altLang="en-US" noProof="0"/>
              <a:t>여섯째 수준</a:t>
            </a:r>
          </a:p>
          <a:p>
            <a:pPr lvl="6" rtl="0"/>
            <a:r>
              <a:rPr lang="ko-KR" altLang="en-US" noProof="0"/>
              <a:t>일곱째 수준</a:t>
            </a:r>
          </a:p>
          <a:p>
            <a:pPr lvl="7" rtl="0"/>
            <a:r>
              <a:rPr lang="ko-KR" altLang="en-US" noProof="0"/>
              <a:t>여덟째 수준</a:t>
            </a:r>
          </a:p>
          <a:p>
            <a:pPr lvl="8" rtl="0"/>
            <a:r>
              <a:rPr lang="ko-KR" altLang="en-US" noProof="0"/>
              <a:t>아홉째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fld id="{61AF5331-9EBF-47BF-9FA0-F1DCF3809D0B}" type="datetime1">
              <a:rPr lang="ko-KR" altLang="en-US" noProof="0" smtClean="0"/>
              <a:t>2022-08-02</a:t>
            </a:fld>
            <a:endParaRPr lang="ko-KR" altLang="en-US" noProof="0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ko-KR" altLang="en-US" noProof="0"/>
              <a:t>
             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fld id="{6D22F896-40B5-4ADD-8801-0D06FADFA095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sp>
        <p:nvSpPr>
          <p:cNvPr id="57" name="직사각형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030306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</p:sldLayoutIdLst>
  <p:hf sldNum="0" hdr="0" ftr="0" dt="0"/>
  <p:txStyles>
    <p:titleStyle>
      <a:lvl1pPr algn="r" defTabSz="914400" rtl="0" eaLnBrk="1" latinLnBrk="1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ea"/>
          <a:ea typeface="+mj-ea"/>
          <a:cs typeface="+mj-cs"/>
        </a:defRPr>
      </a:lvl1pPr>
    </p:titleStyle>
    <p:bodyStyle>
      <a:lvl1pPr marL="344488" indent="-344488" algn="l" defTabSz="914400" rtl="0" eaLnBrk="1" latinLnBrk="1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j-ea"/>
          <a:ea typeface="+mj-ea"/>
          <a:cs typeface="+mn-cs"/>
        </a:defRPr>
      </a:lvl1pPr>
      <a:lvl2pPr marL="795338" indent="-338138" algn="l" defTabSz="914400" rtl="0" eaLnBrk="1" latinLnBrk="1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j-ea"/>
          <a:ea typeface="+mj-ea"/>
          <a:cs typeface="+mn-cs"/>
        </a:defRPr>
      </a:lvl2pPr>
      <a:lvl3pPr marL="1258888" indent="-344488" algn="l" defTabSz="914400" rtl="0" eaLnBrk="1" latinLnBrk="1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j-ea"/>
          <a:ea typeface="+mj-ea"/>
          <a:cs typeface="+mn-cs"/>
        </a:defRPr>
      </a:lvl3pPr>
      <a:lvl4pPr marL="1709738" indent="-338138" algn="l" defTabSz="914400" rtl="0" eaLnBrk="1" latinLnBrk="1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j-ea"/>
          <a:ea typeface="+mj-ea"/>
          <a:cs typeface="+mn-cs"/>
        </a:defRPr>
      </a:lvl4pPr>
      <a:lvl5pPr marL="2173288" indent="-344488" algn="l" defTabSz="914400" rtl="0" eaLnBrk="1" latinLnBrk="1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j-ea"/>
          <a:ea typeface="+mj-ea"/>
          <a:cs typeface="+mn-cs"/>
        </a:defRPr>
      </a:lvl5pPr>
      <a:lvl6pPr marL="2642616" indent="-338328" algn="l" defTabSz="914400" rtl="0" eaLnBrk="1" latinLnBrk="1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j-ea"/>
          <a:ea typeface="+mj-ea"/>
          <a:cs typeface="+mn-cs"/>
        </a:defRPr>
      </a:lvl6pPr>
      <a:lvl7pPr marL="3108960" indent="-338328" algn="l" defTabSz="914400" rtl="0" eaLnBrk="1" latinLnBrk="1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j-ea"/>
          <a:ea typeface="+mj-ea"/>
          <a:cs typeface="+mn-cs"/>
        </a:defRPr>
      </a:lvl7pPr>
      <a:lvl8pPr marL="3575304" indent="-338328" algn="l" defTabSz="914400" rtl="0" eaLnBrk="1" latinLnBrk="1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j-ea"/>
          <a:ea typeface="+mj-ea"/>
          <a:cs typeface="+mn-cs"/>
        </a:defRPr>
      </a:lvl8pPr>
      <a:lvl9pPr marL="4041648" indent="-338328" algn="l" defTabSz="914400" rtl="0" eaLnBrk="1" latinLnBrk="1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j-ea"/>
          <a:ea typeface="+mj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1.xml"  /><Relationship Id="rId3" Type="http://schemas.openxmlformats.org/officeDocument/2006/relationships/image" Target="../media/image4.jpeg"  /><Relationship Id="rId4" Type="http://schemas.openxmlformats.org/officeDocument/2006/relationships/image" Target="../media/image2.png"  /><Relationship Id="rId5" Type="http://schemas.openxmlformats.org/officeDocument/2006/relationships/image" Target="../media/image3.png"  /><Relationship Id="rId6" Type="http://schemas.openxmlformats.org/officeDocument/2006/relationships/image" Target="../media/image5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notesSlide" Target="../notesSlides/notesSlide2.xml"  /><Relationship Id="rId3" Type="http://schemas.openxmlformats.org/officeDocument/2006/relationships/image" Target="../media/image2.png"  /><Relationship Id="rId4" Type="http://schemas.openxmlformats.org/officeDocument/2006/relationships/image" Target="../media/image5.jpeg"  /><Relationship Id="rId5" Type="http://schemas.openxmlformats.org/officeDocument/2006/relationships/image" Target="../media/image3.png"  /><Relationship Id="rId6" Type="http://schemas.openxmlformats.org/officeDocument/2006/relationships/image" Target="../media/image6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2" Type="http://schemas.openxmlformats.org/officeDocument/2006/relationships/image" Target="../media/image4.jpeg"  /><Relationship Id="rId3" Type="http://schemas.openxmlformats.org/officeDocument/2006/relationships/image" Target="../media/image2.png"  /><Relationship Id="rId4" Type="http://schemas.openxmlformats.org/officeDocument/2006/relationships/image" Target="../media/image3.png"  /><Relationship Id="rId5" Type="http://schemas.openxmlformats.org/officeDocument/2006/relationships/hyperlink" Target="https://www.youtube.com/watch?v=mvoTXnWTGWY" TargetMode="External" /><Relationship Id="rId6" Type="http://schemas.openxmlformats.org/officeDocument/2006/relationships/image" Target="../media/image7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3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.jpeg"  /><Relationship Id="rId4" Type="http://schemas.openxmlformats.org/officeDocument/2006/relationships/image" Target="../media/image8.png"  /><Relationship Id="rId5" Type="http://schemas.openxmlformats.org/officeDocument/2006/relationships/image" Target="../media/image9.png"  /><Relationship Id="rId6" Type="http://schemas.openxmlformats.org/officeDocument/2006/relationships/image" Target="../media/image10.png"  /><Relationship Id="rId7" Type="http://schemas.openxmlformats.org/officeDocument/2006/relationships/image" Target="../media/image11.png"  /><Relationship Id="rId8" Type="http://schemas.openxmlformats.org/officeDocument/2006/relationships/hyperlink" Target="https://www.opendoors.or.kr/board/view.do?iboardgroupseq=3&amp;amp;iboardmanagerseq=10&amp;amp;currentpagenum=&amp;amp;searchitem=&amp;amp;searchvalue=&amp;amp;iboardseq=567&amp;amp;irefamily=567&amp;amp;ireseq=0" TargetMode="External"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4.xml"  /><Relationship Id="rId3" Type="http://schemas.openxmlformats.org/officeDocument/2006/relationships/image" Target="../media/image4.jpeg"  /><Relationship Id="rId4" Type="http://schemas.openxmlformats.org/officeDocument/2006/relationships/image" Target="../media/image3.png"  /><Relationship Id="rId5" Type="http://schemas.openxmlformats.org/officeDocument/2006/relationships/diagramData" Target="../diagrams/data1.xml"  /><Relationship Id="rId6" Type="http://schemas.openxmlformats.org/officeDocument/2006/relationships/diagramLayout" Target="../diagrams/layout1.xml"  /><Relationship Id="rId7" Type="http://schemas.openxmlformats.org/officeDocument/2006/relationships/diagramQuickStyle" Target="../diagrams/quickStyle1.xml"  /><Relationship Id="rId8" Type="http://schemas.openxmlformats.org/officeDocument/2006/relationships/diagramColors" Target="../diagrams/colors1.xml"  /><Relationship Id="rId9" Type="http://schemas.microsoft.com/office/2007/relationships/diagramDrawing" Target="../diagrams/drawing1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5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2.jpeg"  /><Relationship Id="rId4" Type="http://schemas.openxmlformats.org/officeDocument/2006/relationships/image" Target="../media/image9.png"  /><Relationship Id="rId5" Type="http://schemas.openxmlformats.org/officeDocument/2006/relationships/image" Target="../media/image13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4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5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4.jpeg"  /><Relationship Id="rId3" Type="http://schemas.openxmlformats.org/officeDocument/2006/relationships/image" Target="../media/image2.png"  /><Relationship Id="rId4" Type="http://schemas.openxmlformats.org/officeDocument/2006/relationships/image" Target="../media/image3.png"  /><Relationship Id="rId5" Type="http://schemas.openxmlformats.org/officeDocument/2006/relationships/image" Target="../media/image16.jpeg"  /><Relationship Id="rId6" Type="http://schemas.openxmlformats.org/officeDocument/2006/relationships/image" Target="../media/image17.jpeg"  /><Relationship Id="rId7" Type="http://schemas.openxmlformats.org/officeDocument/2006/relationships/image" Target="../media/image18.jpe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4.jpeg"  /><Relationship Id="rId3" Type="http://schemas.openxmlformats.org/officeDocument/2006/relationships/image" Target="../media/image2.png"  /><Relationship Id="rId4" Type="http://schemas.openxmlformats.org/officeDocument/2006/relationships/image" Target="../media/image3.png"  /><Relationship Id="rId5" Type="http://schemas.openxmlformats.org/officeDocument/2006/relationships/image" Target="../media/image19.jpeg"  /><Relationship Id="rId6" Type="http://schemas.openxmlformats.org/officeDocument/2006/relationships/image" Target="../media/image20.png"  /><Relationship Id="rId7" Type="http://schemas.openxmlformats.org/officeDocument/2006/relationships/image" Target="../media/image21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6.xml"  /><Relationship Id="rId3" Type="http://schemas.openxmlformats.org/officeDocument/2006/relationships/image" Target="../media/image4.jpeg"  /><Relationship Id="rId4" Type="http://schemas.openxmlformats.org/officeDocument/2006/relationships/image" Target="../media/image22.jpeg"  /><Relationship Id="rId5" Type="http://schemas.openxmlformats.org/officeDocument/2006/relationships/image" Target="../media/image2.png"  /><Relationship Id="rId6" Type="http://schemas.openxmlformats.org/officeDocument/2006/relationships/image" Target="../media/image3.png"  /><Relationship Id="rId7" Type="http://schemas.openxmlformats.org/officeDocument/2006/relationships/hyperlink" Target="https://us02web.zoom.us/j/428695610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직사각형 2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+mj-ea"/>
              <a:ea typeface="+mj-ea"/>
            </a:endParaRP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직사각형 3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7122" y="4063116"/>
            <a:ext cx="9566957" cy="883524"/>
          </a:xfrm>
          <a:prstGeom prst="parallelogram">
            <a:avLst>
              <a:gd name="adj" fmla="val 99234"/>
            </a:avLst>
          </a:prstGeom>
        </p:spPr>
        <p:txBody>
          <a:bodyPr wrap="none" lIns="0" rIns="0" rtlCol="0">
            <a:noAutofit/>
          </a:bodyPr>
          <a:lstStyle/>
          <a:p>
            <a:pPr rtl="0"/>
            <a:r>
              <a:rPr lang="en-US" altLang="ko-KR" sz="2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2800" b="1" dirty="0">
                <a:latin typeface="Yu Gothic UI Semibold" panose="020B0700000000000000" pitchFamily="34" charset="-128"/>
              </a:rPr>
              <a:t> </a:t>
            </a:r>
            <a:r>
              <a:rPr lang="en-US" altLang="ko-KR" sz="2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for Persecuted Church Worldwide</a:t>
            </a:r>
            <a:endParaRPr lang="ko-KR" altLang="en-US" sz="28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FC7BD98-5486-489C-BAA0-A69CEFF69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0576" y="5131915"/>
            <a:ext cx="8286075" cy="1046483"/>
          </a:xfrm>
          <a:prstGeom prst="parallelogram">
            <a:avLst>
              <a:gd name="adj" fmla="val 100759"/>
            </a:avLst>
          </a:prstGeom>
        </p:spPr>
        <p:txBody>
          <a:bodyPr lIns="0" rIns="0" rtlCol="0">
            <a:normAutofit fontScale="70000" lnSpcReduction="20000"/>
          </a:bodyPr>
          <a:lstStyle/>
          <a:p>
            <a:r>
              <a:rPr lang="ko-KR" altLang="en-US" sz="2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박해 받는 교회를 위한 오픈도어 기도회</a:t>
            </a:r>
            <a:endParaRPr lang="en-US" altLang="ko-KR" sz="18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r>
              <a:rPr lang="en-US" altLang="ko-KR" sz="1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2022</a:t>
            </a:r>
            <a:r>
              <a:rPr lang="ko-KR" altLang="en-US" sz="1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8</a:t>
            </a:r>
            <a:r>
              <a:rPr lang="ko-KR" altLang="en-US" sz="1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</a:t>
            </a:r>
            <a:r>
              <a:rPr lang="ko-KR" altLang="en-US" sz="1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1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1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18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)pm7:00-8:00</a:t>
            </a:r>
            <a:endParaRPr lang="ko-KR" altLang="en-US" sz="18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+mj-ea"/>
              <a:ea typeface="+mj-ea"/>
            </a:endParaRPr>
          </a:p>
        </p:txBody>
      </p:sp>
      <p:pic>
        <p:nvPicPr>
          <p:cNvPr id="5" name="그림 4" descr="시골 도로에서 자전거를 타는 남자 옆에서 달리는 여자">
            <a:extLst>
              <a:ext uri="{FF2B5EF4-FFF2-40B4-BE49-F238E27FC236}">
                <a16:creationId xmlns:a16="http://schemas.microsoft.com/office/drawing/2014/main" id="{8C0D6366-4ACF-4BFA-8962-ED8DA4314F3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555" b="10667"/>
          <a:stretch/>
        </p:blipFill>
        <p:spPr>
          <a:xfrm>
            <a:off x="1005401" y="-1"/>
            <a:ext cx="10380133" cy="403067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39" name="텍스트 상자 38">
            <a:extLst>
              <a:ext uri="{FF2B5EF4-FFF2-40B4-BE49-F238E27FC236}">
                <a16:creationId xmlns:a16="http://schemas.microsoft.com/office/drawing/2014/main" id="{9593BF26-26FC-4F20-AF97-D90A981A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589" y="5007362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ko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200" dirty="0">
              <a:solidFill>
                <a:schemeClr val="accent6"/>
              </a:solidFill>
              <a:latin typeface="맑은 고딕" panose="020B0503020000020004" pitchFamily="50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34050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47E635D-C3B4-465B-AF24-991B6BF63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A0623D0-396B-499E-BBFB-C17F1BB0F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5" name="그림 4" descr="시골 도로에서 자전거를 타는 남자 옆에서 달리는 여자">
            <a:extLst>
              <a:ext uri="{FF2B5EF4-FFF2-40B4-BE49-F238E27FC236}">
                <a16:creationId xmlns:a16="http://schemas.microsoft.com/office/drawing/2014/main" id="{8C0D6366-4ACF-4BFA-8962-ED8DA4314F3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44" r="-1" b="-1"/>
          <a:stretch/>
        </p:blipFill>
        <p:spPr>
          <a:xfrm>
            <a:off x="19965" y="-2"/>
            <a:ext cx="12191695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1AF192C-698D-4635-9C9F-F9769A56A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4966" y="1233577"/>
            <a:ext cx="9418469" cy="4830793"/>
          </a:xfrm>
          <a:prstGeom prst="parallelogram">
            <a:avLst>
              <a:gd name="adj" fmla="val 90128"/>
            </a:avLst>
          </a:prstGeom>
        </p:spPr>
        <p:txBody>
          <a:bodyPr lIns="0" rIns="0" rtlCol="0">
            <a:noAutofit/>
          </a:bodyPr>
          <a:lstStyle/>
          <a:p>
            <a:pPr algn="l"/>
            <a:r>
              <a:rPr lang="ko-KR" altLang="ko-KR" sz="1800" dirty="0"/>
              <a:t>찬양 </a:t>
            </a:r>
            <a:r>
              <a:rPr lang="en-US" altLang="ko-KR" sz="1800" dirty="0"/>
              <a:t>5’</a:t>
            </a:r>
            <a:br>
              <a:rPr lang="en-US" altLang="ko-KR" sz="1800" dirty="0"/>
            </a:br>
            <a:r>
              <a:rPr lang="ko-KR" altLang="ko-KR" sz="1800" dirty="0"/>
              <a:t>영상</a:t>
            </a:r>
            <a:r>
              <a:rPr lang="en-US" altLang="ko-KR" sz="1800" dirty="0"/>
              <a:t> 2’52”</a:t>
            </a:r>
            <a:br>
              <a:rPr lang="en-US" altLang="ko-KR" sz="1800" dirty="0"/>
            </a:br>
            <a:r>
              <a:rPr lang="en-US" altLang="ko-KR" sz="1800" dirty="0"/>
              <a:t>OPEN DOORS CORE VALUE(2’8”)</a:t>
            </a:r>
            <a:br>
              <a:rPr lang="en-US" altLang="ko-KR" sz="1800" dirty="0"/>
            </a:br>
            <a:r>
              <a:rPr lang="ko-KR" altLang="ko-KR" sz="1800" dirty="0"/>
              <a:t>오픈도어가 걸어 온 길 </a:t>
            </a:r>
            <a:br>
              <a:rPr lang="en-US" altLang="ko-KR" sz="1800" dirty="0"/>
            </a:br>
            <a:r>
              <a:rPr lang="en-US" altLang="ko-KR" sz="1800" dirty="0"/>
              <a:t>(Project Pearl 5’)</a:t>
            </a:r>
            <a:br>
              <a:rPr lang="en-US" altLang="ko-KR" sz="1800" dirty="0"/>
            </a:br>
            <a:r>
              <a:rPr lang="ko-KR" altLang="ko-KR" sz="1800" dirty="0"/>
              <a:t>나눔 </a:t>
            </a:r>
            <a:r>
              <a:rPr lang="en-US" altLang="ko-KR" sz="1800" dirty="0"/>
              <a:t>15’</a:t>
            </a:r>
            <a:br>
              <a:rPr lang="en-US" altLang="ko-KR" sz="1800" dirty="0"/>
            </a:br>
            <a:r>
              <a:rPr lang="ko-KR" altLang="ko-KR" sz="1800" dirty="0"/>
              <a:t>기도 </a:t>
            </a:r>
            <a:r>
              <a:rPr lang="en-US" altLang="ko-KR" sz="1800" dirty="0"/>
              <a:t>30’</a:t>
            </a:r>
            <a:br>
              <a:rPr lang="en-US" altLang="ko-KR" sz="1800" dirty="0"/>
            </a:br>
            <a:endParaRPr lang="en-US" altLang="ko-KR" sz="18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FC7BD98-5486-489C-BAA0-A69CEFF69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3936" y="151361"/>
            <a:ext cx="5676648" cy="1160213"/>
          </a:xfrm>
          <a:prstGeom prst="parallelogram">
            <a:avLst>
              <a:gd name="adj" fmla="val 128629"/>
            </a:avLst>
          </a:prstGeom>
        </p:spPr>
        <p:txBody>
          <a:bodyPr lIns="0" rIns="0" rtlCol="0">
            <a:normAutofit/>
          </a:bodyPr>
          <a:lstStyle/>
          <a:p>
            <a:pPr algn="l">
              <a:lnSpc>
                <a:spcPct val="110000"/>
              </a:lnSpc>
            </a:pPr>
            <a:r>
              <a:rPr lang="ko-KR" altLang="en-US" sz="2000" dirty="0"/>
              <a:t>순서</a:t>
            </a:r>
            <a:endParaRPr lang="ko-KR" altLang="en-US" sz="20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E56C4B-C9E0-4F01-AF43-E69279A06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654A17-56DA-4921-A42B-DE255FA66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1B94282-EFBA-DAED-740E-E4EE9C888B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491" y="-3"/>
            <a:ext cx="2161955" cy="233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3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01AF5FBB-9FDC-4D75-9DD6-DAF01ED19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33BBBE6-F4CF-483E-BA74-B51421B4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4C790028-99AE-4AE4-8269-9913E2D50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6936A2A-FE08-4EE0-A409-3EF3FA244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1F0989E-BFBB-43E4-927B-2C51C7AE2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ACA2469-91AA-459B-A5DD-8FFC0F70E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7860FD2-CA19-4064-AA6F-68050C3D2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8BEDFD2F-1480-498D-9A62-BA55B14A3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52D381FB-9400-4C85-9074-8D2C4A88D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048C39C2-D375-4197-8882-9EBD58C85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C306EEC9-6E83-4555-A9D3-7910ED27B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86F7B80-3B04-4C72-BA77-E34EF7FAC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D1AC6C6-FE68-4B13-BFCF-D0E8B3D81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899F6B72-8457-C7B9-3E89-2692381B7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5" y="808056"/>
            <a:ext cx="2668106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latinLnBrk="0"/>
            <a:r>
              <a:rPr lang="ko-KR" altLang="en-US" sz="2200" dirty="0">
                <a:latin typeface="+mj-lt"/>
              </a:rPr>
              <a:t>영상</a:t>
            </a:r>
            <a:r>
              <a:rPr lang="en-US" altLang="ko-KR" sz="2200" dirty="0">
                <a:latin typeface="+mj-lt"/>
              </a:rPr>
              <a:t>(2`52``)</a:t>
            </a:r>
            <a:br>
              <a:rPr lang="en-US" altLang="ko-KR" sz="2200" dirty="0">
                <a:latin typeface="+mj-lt"/>
              </a:rPr>
            </a:br>
            <a:endParaRPr lang="en-US" altLang="ko-KR" sz="2200" dirty="0">
              <a:latin typeface="+mj-lt"/>
            </a:endParaRP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9C73E354-42BD-883D-369B-DD6E4DBB7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4444" y="2052116"/>
            <a:ext cx="2664217" cy="39978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atinLnBrk="0"/>
            <a:r>
              <a:rPr lang="ko-KR" altLang="en-US" sz="1600" dirty="0">
                <a:latin typeface="+mj-lt"/>
              </a:rPr>
              <a:t>시리아 희망의 센터</a:t>
            </a:r>
            <a:endParaRPr lang="en-US" altLang="ko-KR" sz="1600" dirty="0">
              <a:latin typeface="+mj-lt"/>
            </a:endParaRPr>
          </a:p>
          <a:p>
            <a:pPr marL="0" indent="0" latinLnBrk="0">
              <a:buNone/>
            </a:pPr>
            <a:r>
              <a:rPr lang="ko-KR" altLang="en-US" sz="1100" b="0" i="0" dirty="0">
                <a:effectLst/>
                <a:latin typeface="Roboto" panose="02000000000000000000" pitchFamily="2" charset="0"/>
              </a:rPr>
              <a:t>시리아 내전 </a:t>
            </a:r>
            <a:r>
              <a:rPr lang="en-US" altLang="ko-KR" sz="1100" b="0" i="0" dirty="0">
                <a:effectLst/>
                <a:latin typeface="Roboto" panose="02000000000000000000" pitchFamily="2" charset="0"/>
              </a:rPr>
              <a:t>10</a:t>
            </a:r>
            <a:r>
              <a:rPr lang="ko-KR" altLang="en-US" sz="1100" b="0" i="0" dirty="0">
                <a:effectLst/>
                <a:latin typeface="Roboto" panose="02000000000000000000" pitchFamily="2" charset="0"/>
              </a:rPr>
              <a:t>주년</a:t>
            </a:r>
            <a:r>
              <a:rPr lang="en-US" altLang="ko-KR" sz="1100" b="0" i="0" dirty="0">
                <a:effectLst/>
                <a:latin typeface="Roboto" panose="02000000000000000000" pitchFamily="2" charset="0"/>
              </a:rPr>
              <a:t>-</a:t>
            </a:r>
            <a:r>
              <a:rPr lang="ko-KR" altLang="en-US" sz="1100" b="0" i="0" dirty="0">
                <a:effectLst/>
                <a:latin typeface="Roboto" panose="02000000000000000000" pitchFamily="2" charset="0"/>
              </a:rPr>
              <a:t>시리아에는 </a:t>
            </a:r>
            <a:r>
              <a:rPr lang="en-US" altLang="ko-KR" sz="1100" b="0" i="0" dirty="0">
                <a:effectLst/>
                <a:latin typeface="Roboto" panose="02000000000000000000" pitchFamily="2" charset="0"/>
              </a:rPr>
              <a:t>180</a:t>
            </a:r>
            <a:r>
              <a:rPr lang="ko-KR" altLang="en-US" sz="1100" b="0" i="0" dirty="0">
                <a:effectLst/>
                <a:latin typeface="Roboto" panose="02000000000000000000" pitchFamily="2" charset="0"/>
              </a:rPr>
              <a:t>만 명이던 크리스천이 </a:t>
            </a:r>
            <a:r>
              <a:rPr lang="en-US" altLang="ko-KR" sz="1100" b="0" i="0" dirty="0">
                <a:effectLst/>
                <a:latin typeface="Roboto" panose="02000000000000000000" pitchFamily="2" charset="0"/>
              </a:rPr>
              <a:t>80</a:t>
            </a:r>
            <a:r>
              <a:rPr lang="ko-KR" altLang="en-US" sz="1100" b="0" i="0" dirty="0">
                <a:effectLst/>
                <a:latin typeface="Roboto" panose="02000000000000000000" pitchFamily="2" charset="0"/>
              </a:rPr>
              <a:t>만 명으로 줄었습니다</a:t>
            </a:r>
            <a:r>
              <a:rPr lang="en-US" altLang="ko-KR" sz="1100" b="0" i="0" dirty="0">
                <a:effectLst/>
                <a:latin typeface="Roboto" panose="02000000000000000000" pitchFamily="2" charset="0"/>
              </a:rPr>
              <a:t>. </a:t>
            </a:r>
            <a:r>
              <a:rPr lang="ko-KR" altLang="en-US" sz="1100" b="0" i="0" dirty="0">
                <a:effectLst/>
                <a:latin typeface="Roboto" panose="02000000000000000000" pitchFamily="2" charset="0"/>
              </a:rPr>
              <a:t>모두 난민이 되었습니다</a:t>
            </a:r>
            <a:r>
              <a:rPr lang="en-US" altLang="ko-KR" sz="1100" b="0" i="0" dirty="0">
                <a:effectLst/>
                <a:latin typeface="Roboto" panose="02000000000000000000" pitchFamily="2" charset="0"/>
              </a:rPr>
              <a:t>. </a:t>
            </a:r>
            <a:r>
              <a:rPr lang="ko-KR" altLang="en-US" sz="1100" b="0" i="0" dirty="0">
                <a:effectLst/>
                <a:latin typeface="Roboto" panose="02000000000000000000" pitchFamily="2" charset="0"/>
              </a:rPr>
              <a:t>그동안 오픈도어는 현지교회와 협력하여 시리아 </a:t>
            </a:r>
            <a:r>
              <a:rPr lang="en-US" altLang="ko-KR" sz="1100" b="0" i="0" dirty="0">
                <a:effectLst/>
                <a:latin typeface="Roboto" panose="02000000000000000000" pitchFamily="2" charset="0"/>
              </a:rPr>
              <a:t>15</a:t>
            </a:r>
            <a:r>
              <a:rPr lang="ko-KR" altLang="en-US" sz="1100" b="0" i="0" dirty="0">
                <a:effectLst/>
                <a:latin typeface="Roboto" panose="02000000000000000000" pitchFamily="2" charset="0"/>
              </a:rPr>
              <a:t>개 도시에 </a:t>
            </a:r>
            <a:r>
              <a:rPr lang="en-US" altLang="ko-KR" sz="1100" b="0" i="0" dirty="0">
                <a:effectLst/>
                <a:latin typeface="Roboto" panose="02000000000000000000" pitchFamily="2" charset="0"/>
              </a:rPr>
              <a:t>40</a:t>
            </a:r>
            <a:r>
              <a:rPr lang="ko-KR" altLang="en-US" sz="1100" b="0" i="0" dirty="0">
                <a:effectLst/>
                <a:latin typeface="Roboto" panose="02000000000000000000" pitchFamily="2" charset="0"/>
              </a:rPr>
              <a:t>개 </a:t>
            </a:r>
            <a:r>
              <a:rPr lang="en-US" altLang="ko-KR" sz="1100" b="0" i="0" dirty="0">
                <a:effectLst/>
                <a:latin typeface="Roboto" panose="02000000000000000000" pitchFamily="2" charset="0"/>
              </a:rPr>
              <a:t>'</a:t>
            </a:r>
            <a:r>
              <a:rPr lang="ko-KR" altLang="en-US" sz="1100" b="0" i="0" dirty="0">
                <a:effectLst/>
                <a:latin typeface="Roboto" panose="02000000000000000000" pitchFamily="2" charset="0"/>
              </a:rPr>
              <a:t>희망의 센터</a:t>
            </a:r>
            <a:r>
              <a:rPr lang="en-US" altLang="ko-KR" sz="1100" b="0" i="0" dirty="0">
                <a:effectLst/>
                <a:latin typeface="Roboto" panose="02000000000000000000" pitchFamily="2" charset="0"/>
              </a:rPr>
              <a:t>'</a:t>
            </a:r>
            <a:r>
              <a:rPr lang="ko-KR" altLang="en-US" sz="1100" b="0" i="0" dirty="0">
                <a:effectLst/>
                <a:latin typeface="Roboto" panose="02000000000000000000" pitchFamily="2" charset="0"/>
              </a:rPr>
              <a:t>를 세우고 </a:t>
            </a:r>
            <a:r>
              <a:rPr lang="en-US" altLang="ko-KR" sz="1100" b="0" i="0" dirty="0">
                <a:effectLst/>
                <a:latin typeface="Roboto" panose="02000000000000000000" pitchFamily="2" charset="0"/>
              </a:rPr>
              <a:t>9,100</a:t>
            </a:r>
            <a:r>
              <a:rPr lang="ko-KR" altLang="en-US" sz="1100" b="0" i="0" dirty="0">
                <a:effectLst/>
                <a:latin typeface="Roboto" panose="02000000000000000000" pitchFamily="2" charset="0"/>
              </a:rPr>
              <a:t>가정 이상을 도왔습니다</a:t>
            </a:r>
            <a:r>
              <a:rPr lang="en-US" altLang="ko-KR" sz="1100" b="0" i="0" dirty="0">
                <a:effectLst/>
                <a:latin typeface="Roboto" panose="02000000000000000000" pitchFamily="2" charset="0"/>
              </a:rPr>
              <a:t>...</a:t>
            </a:r>
            <a:r>
              <a:rPr lang="ko-KR" altLang="en-US" sz="1100" b="0" i="0" dirty="0">
                <a:effectLst/>
                <a:latin typeface="Roboto" panose="02000000000000000000" pitchFamily="2" charset="0"/>
              </a:rPr>
              <a:t>그 중 한 곳을 중심으로 소개하는 영상입니다</a:t>
            </a:r>
            <a:r>
              <a:rPr lang="en-US" altLang="ko-KR" sz="1100" b="0" i="0" dirty="0">
                <a:effectLst/>
                <a:latin typeface="Roboto" panose="02000000000000000000" pitchFamily="2" charset="0"/>
              </a:rPr>
              <a:t>.</a:t>
            </a:r>
            <a:endParaRPr lang="en-US" sz="1600" dirty="0">
              <a:latin typeface="+mn-lt"/>
              <a:ea typeface="+mn-ea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E2C0214-1438-4F5F-8BB7-847D7B2B3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151" y="0"/>
            <a:ext cx="595084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내용 개체 틀 4" descr="텍스트, 모니터, 검은색, 손이(가) 표시된 사진&#10;&#10;자동 생성된 설명">
            <a:hlinkClick r:id="rId5"/>
            <a:extLst>
              <a:ext uri="{FF2B5EF4-FFF2-40B4-BE49-F238E27FC236}">
                <a16:creationId xmlns:a16="http://schemas.microsoft.com/office/drawing/2014/main" id="{C1E6D79D-1FC8-562F-0263-EDAD787DB4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6053" y="1479519"/>
            <a:ext cx="5303975" cy="3898421"/>
          </a:xfrm>
          <a:prstGeom prst="rect">
            <a:avLst/>
          </a:prstGeom>
          <a:ln w="12700">
            <a:noFill/>
          </a:ln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41CFFB3C-DBCC-498B-B635-CD1FA730D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6044" y="240175"/>
            <a:ext cx="5461080" cy="6371837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BB289EA-43E0-4FC3-A38C-8168D8F1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24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E08D310-DB60-A495-ABA8-53212EE16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1" y="808056"/>
            <a:ext cx="8006760" cy="151893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altLang="ko-KR" sz="5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OPEN DOORS CORE VALUE (1’)</a:t>
            </a:r>
            <a:endParaRPr lang="ko-KR" altLang="en-US" sz="5000" dirty="0">
              <a:solidFill>
                <a:schemeClr val="tx2"/>
              </a:solidFill>
            </a:endParaRP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3598350-DF70-1E8F-8D1E-BE4064613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080" y="2547708"/>
            <a:ext cx="8006760" cy="3502235"/>
          </a:xfrm>
        </p:spPr>
        <p:txBody>
          <a:bodyPr anchor="ctr">
            <a:normAutofit fontScale="70000" lnSpcReduction="2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ko-KR" altLang="en-US" sz="2000" dirty="0">
                <a:solidFill>
                  <a:schemeClr val="bg1"/>
                </a:solidFill>
                <a:highlight>
                  <a:srgbClr val="04291F"/>
                </a:highlight>
              </a:rPr>
              <a:t>우리는 그리스도의 몸의 지체이다</a:t>
            </a:r>
            <a:r>
              <a:rPr lang="en-US" altLang="ko-KR" sz="2000" dirty="0">
                <a:solidFill>
                  <a:schemeClr val="bg1"/>
                </a:solidFill>
                <a:highlight>
                  <a:srgbClr val="04291F"/>
                </a:highlight>
              </a:rPr>
              <a:t>.                         We are part of the Body of Christ.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2000" dirty="0"/>
              <a:t>우리는 박해 받는 교회를 섬긴다</a:t>
            </a:r>
            <a:r>
              <a:rPr lang="en-US" altLang="ko-KR" sz="2000" dirty="0"/>
              <a:t>.                                  We are Persecuted Church driven.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2000" dirty="0"/>
              <a:t>우리는 성경의 사람이다</a:t>
            </a:r>
            <a:r>
              <a:rPr lang="en-US" altLang="ko-KR" sz="2000" dirty="0"/>
              <a:t>.                                                 We are people of the Bible. 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2000" dirty="0"/>
              <a:t>우리는 기도의 사람이다</a:t>
            </a:r>
            <a:r>
              <a:rPr lang="en-US" altLang="ko-KR" sz="2000" dirty="0"/>
              <a:t>. 		                          We are people of prayer.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2000" dirty="0"/>
              <a:t>우리는 믿음으로 살며 사역한다</a:t>
            </a:r>
            <a:r>
              <a:rPr lang="en-US" altLang="ko-KR" sz="2000" dirty="0"/>
              <a:t>.                                   We live and work by faith.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2000" dirty="0"/>
              <a:t>우리는 예수 그리스도와 그의 지상명령에 헌신한다</a:t>
            </a:r>
            <a:r>
              <a:rPr lang="en-US" altLang="ko-KR" sz="2000" dirty="0"/>
              <a:t>. We are devoted to Jesus Christ and His commission.</a:t>
            </a:r>
          </a:p>
          <a:p>
            <a:pPr marL="342900" indent="-342900">
              <a:buFont typeface="+mj-lt"/>
              <a:buAutoNum type="arabicPeriod"/>
            </a:pP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오직 하나님의 영광을 위해 사역한다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en-US" altLang="ko-KR" sz="2000" dirty="0"/>
              <a:t>         We</a:t>
            </a:r>
            <a:r>
              <a:rPr lang="ko-KR" altLang="en-US" sz="2000" dirty="0"/>
              <a:t> </a:t>
            </a:r>
            <a:r>
              <a:rPr lang="en-US" altLang="ko-KR" sz="2000" dirty="0"/>
              <a:t>are motivated solely for the glory of God.</a:t>
            </a:r>
          </a:p>
          <a:p>
            <a:endParaRPr lang="ko-KR" altLang="en-US" dirty="0">
              <a:solidFill>
                <a:schemeClr val="tx2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4426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blipFill rotWithShape="1">
          <a:blip r:embed="rId3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3" name="Picture 6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65" name="Picture 6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alphaModFix/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67" name="Rectangle 6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964445" y="808056"/>
            <a:ext cx="2802764" cy="1077229"/>
          </a:xfrm>
        </p:spPr>
        <p:txBody>
          <a:bodyPr>
            <a:normAutofit/>
          </a:bodyPr>
          <a:lstStyle/>
          <a:p>
            <a:pPr algn="l" rtl="0">
              <a:defRPr/>
            </a:pPr>
            <a:r>
              <a:rPr lang="ko-KR" altLang="en-US" sz="2700"/>
              <a:t>오픈도어 프로젝트 소개</a:t>
            </a:r>
            <a:br>
              <a:rPr lang="en-US" altLang="ko-KR" sz="2700"/>
            </a:br>
            <a:br>
              <a:rPr lang="en-US" altLang="ko-KR" sz="900"/>
            </a:br>
            <a:endParaRPr lang="ko-KR" altLang="en-US" sz="900"/>
          </a:p>
        </p:txBody>
      </p:sp>
      <p:sp>
        <p:nvSpPr>
          <p:cNvPr id="58" name="Content Placeholder 57"/>
          <p:cNvSpPr>
            <a:spLocks noGrp="1"/>
          </p:cNvSpPr>
          <p:nvPr>
            <p:ph idx="1"/>
          </p:nvPr>
        </p:nvSpPr>
        <p:spPr>
          <a:xfrm>
            <a:off x="1677304" y="2052116"/>
            <a:ext cx="2951357" cy="399782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1600"/>
              <a:t>Project pearl (</a:t>
            </a:r>
            <a:r>
              <a:rPr lang="ko-KR" altLang="en-US" sz="1600"/>
              <a:t>진주작전</a:t>
            </a:r>
            <a:r>
              <a:rPr lang="en-US" altLang="ko-KR" sz="1600"/>
              <a:t>)</a:t>
            </a:r>
            <a:br>
              <a:rPr lang="en-US" altLang="ko-KR" sz="1600"/>
            </a:br>
            <a:br>
              <a:rPr lang="en-US" altLang="ko-KR" sz="1600"/>
            </a:br>
            <a:r>
              <a:rPr lang="en-US" altLang="ko-KR" sz="1600">
                <a:latin typeface="굴림"/>
              </a:rPr>
              <a:t>1981</a:t>
            </a:r>
            <a:r>
              <a:rPr lang="ko-KR" altLang="en-US" sz="1600">
                <a:latin typeface="굴림"/>
                <a:ea typeface="굴림"/>
              </a:rPr>
              <a:t>년</a:t>
            </a:r>
            <a:r>
              <a:rPr lang="ko-KR" altLang="en-US" sz="1600">
                <a:latin typeface="굴림"/>
              </a:rPr>
              <a:t> </a:t>
            </a:r>
            <a:r>
              <a:rPr lang="en-US" altLang="ko-KR" sz="1600">
                <a:latin typeface="굴림"/>
              </a:rPr>
              <a:t>6</a:t>
            </a:r>
            <a:r>
              <a:rPr lang="ko-KR" altLang="en-US" sz="1600">
                <a:latin typeface="굴림"/>
                <a:ea typeface="굴림"/>
              </a:rPr>
              <a:t>월</a:t>
            </a:r>
            <a:r>
              <a:rPr lang="ko-KR" altLang="en-US" sz="1600">
                <a:latin typeface="굴림"/>
              </a:rPr>
              <a:t> </a:t>
            </a:r>
            <a:r>
              <a:rPr lang="en-US" altLang="ko-KR" sz="1600">
                <a:latin typeface="굴림"/>
              </a:rPr>
              <a:t>18</a:t>
            </a:r>
            <a:r>
              <a:rPr lang="ko-KR" altLang="en-US" sz="1600">
                <a:latin typeface="굴림"/>
                <a:ea typeface="굴림"/>
              </a:rPr>
              <a:t>일 하룻밤에 중국 남동부 한 해안을 통해 중국성경 </a:t>
            </a:r>
            <a:r>
              <a:rPr lang="en-US" altLang="ko-KR" sz="1600">
                <a:latin typeface="굴림"/>
              </a:rPr>
              <a:t>100</a:t>
            </a:r>
            <a:r>
              <a:rPr lang="ko-KR" altLang="en-US" sz="1600">
                <a:latin typeface="굴림"/>
                <a:ea typeface="굴림"/>
              </a:rPr>
              <a:t>만권을 몰래 반입한 작전</a:t>
            </a:r>
            <a:endParaRPr lang="en-US" sz="1600"/>
          </a:p>
        </p:txBody>
      </p:sp>
      <p:pic>
        <p:nvPicPr>
          <p:cNvPr id="8" name="내용 개체 틀 7" descr="하늘, 대지, 실외, 해변이(가) 표시된 사진  자동 생성된 설명"/>
          <p:cNvPicPr>
            <a:picLocks noChangeAspect="1"/>
          </p:cNvPicPr>
          <p:nvPr/>
        </p:nvPicPr>
        <p:blipFill rotWithShape="1">
          <a:blip r:embed="rId6"/>
          <a:srcRect b="13220"/>
          <a:stretch>
            <a:fillRect/>
          </a:stretch>
        </p:blipFill>
        <p:spPr>
          <a:xfrm>
            <a:off x="5436752" y="10"/>
            <a:ext cx="5948167" cy="343258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그림 9" descr="물, 보트, 실외, 여러개이(가) 표시된 사진  자동 생성된 설명"/>
          <p:cNvPicPr>
            <a:picLocks noChangeAspect="1"/>
          </p:cNvPicPr>
          <p:nvPr/>
        </p:nvPicPr>
        <p:blipFill rotWithShape="1">
          <a:blip r:embed="rId7"/>
          <a:srcRect t="13980"/>
          <a:stretch>
            <a:fillRect/>
          </a:stretch>
        </p:blipFill>
        <p:spPr>
          <a:xfrm>
            <a:off x="5436753" y="3425635"/>
            <a:ext cx="5948167" cy="343259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3" name="Rectangle 7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1387666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196533" y="6578283"/>
            <a:ext cx="4416364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200"/>
              <a:t>진주작전에 대해 더 알고 싶다면 </a:t>
            </a:r>
            <a:r>
              <a:rPr lang="ko-KR" altLang="en-US" sz="1200">
                <a:hlinkClick r:id="rId8"/>
              </a:rPr>
              <a:t>여기 링크</a:t>
            </a:r>
            <a:r>
              <a:rPr lang="ko-KR" altLang="en-US" sz="1200"/>
              <a:t>를 클릭해 보세요</a:t>
            </a:r>
            <a:r>
              <a:rPr lang="en-US" altLang="ko-KR" sz="1200"/>
              <a:t>!!! </a:t>
            </a:r>
            <a:endParaRPr lang="ko-KR" altLang="en-US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936FA072-D541-4EE8-9DC6-513AAB2B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-1"/>
            <a:ext cx="1118446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dirty="0">
              <a:latin typeface="+mj-ea"/>
              <a:ea typeface="+mj-ea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2BD4AA0B-889E-42F1-8C61-06B590988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27A27B9E-2573-4972-8BC6-6FC372B9F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2684A4E-2FEB-456B-BFC9-4FEA3CCD5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17" name="텍스트 상자 16">
            <a:extLst>
              <a:ext uri="{FF2B5EF4-FFF2-40B4-BE49-F238E27FC236}">
                <a16:creationId xmlns:a16="http://schemas.microsoft.com/office/drawing/2014/main" id="{6693B69C-0B05-4F8C-82F9-4EE65BBB1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91168" y="265775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en-US" altLang="ko-KR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ko-KR" altLang="en-US" sz="1000" dirty="0">
              <a:solidFill>
                <a:schemeClr val="accent6"/>
              </a:solidFill>
              <a:latin typeface="맑은 고딕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4DFCA76-5DF3-4D71-A543-CF57216D5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936" y="2811270"/>
            <a:ext cx="3473753" cy="1770045"/>
          </a:xfrm>
        </p:spPr>
        <p:txBody>
          <a:bodyPr rtlCol="0">
            <a:normAutofit/>
          </a:bodyPr>
          <a:lstStyle/>
          <a:p>
            <a:pPr algn="l" rtl="0"/>
            <a:r>
              <a:rPr lang="ko-KR" altLang="en-US" dirty="0"/>
              <a:t>나눔</a:t>
            </a:r>
            <a:r>
              <a:rPr lang="en-US" altLang="ko-KR" dirty="0"/>
              <a:t>(15’)</a:t>
            </a:r>
            <a:endParaRPr lang="ko-KR" altLang="en-US" dirty="0"/>
          </a:p>
        </p:txBody>
      </p:sp>
      <p:graphicFrame>
        <p:nvGraphicFramePr>
          <p:cNvPr id="4" name="내용 개체 틀 3" descr="육각형 방사형 그래프">
            <a:extLst>
              <a:ext uri="{FF2B5EF4-FFF2-40B4-BE49-F238E27FC236}">
                <a16:creationId xmlns:a16="http://schemas.microsoft.com/office/drawing/2014/main" id="{3F8DCF81-C983-4B81-8243-8CA179CFB0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7755475"/>
              </p:ext>
            </p:extLst>
          </p:nvPr>
        </p:nvGraphicFramePr>
        <p:xfrm>
          <a:off x="6520981" y="811318"/>
          <a:ext cx="4814344" cy="5206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816733363"/>
      </p:ext>
    </p:extLst>
  </p:cSld>
  <p:clrMapOvr>
    <a:masterClrMapping/>
  </p:clrMapOvr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직사각형 5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ko-KR" altLang="en-US">
              <a:latin typeface="+mj-ea"/>
              <a:ea typeface="+mj-ea"/>
              <a:cs typeface="+mn-cs"/>
            </a:endParaRPr>
          </a:p>
        </p:txBody>
      </p:sp>
      <p:sp useBgFill="1">
        <p:nvSpPr>
          <p:cNvPr id="62" name="직사각형 6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ko-KR" altLang="en-US">
              <a:latin typeface="+mj-ea"/>
              <a:ea typeface="+mj-ea"/>
              <a:cs typeface="+mn-cs"/>
            </a:endParaRPr>
          </a:p>
        </p:txBody>
      </p:sp>
      <p:pic>
        <p:nvPicPr>
          <p:cNvPr id="7" name="그림 6" descr="수영하는 사람"/>
          <p:cNvPicPr>
            <a:picLocks noChangeAspect="1"/>
          </p:cNvPicPr>
          <p:nvPr/>
        </p:nvPicPr>
        <p:blipFill rotWithShape="1">
          <a:blip r:embed="rId3">
            <a:alphaModFix amt="25000"/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53" y="10"/>
            <a:ext cx="12191695" cy="6857990"/>
          </a:xfrm>
          <a:prstGeom prst="rect">
            <a:avLst/>
          </a:prstGeom>
        </p:spPr>
      </p:pic>
      <p:pic>
        <p:nvPicPr>
          <p:cNvPr id="64" name="그림 6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/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145985" y="239355"/>
            <a:ext cx="7908705" cy="1810628"/>
          </a:xfrm>
          <a:prstGeom prst="parallelogram">
            <a:avLst>
              <a:gd name="adj" fmla="val 99596"/>
            </a:avLst>
          </a:prstGeom>
          <a:solidFill>
            <a:schemeClr val="tx1">
              <a:alpha val="20000"/>
            </a:schemeClr>
          </a:solidFill>
        </p:spPr>
        <p:txBody>
          <a:bodyPr vert="horz" lIns="91440" tIns="45720" rIns="91440" bIns="45720" anchor="t">
            <a:normAutofit/>
          </a:bodyPr>
          <a:lstStyle/>
          <a:p>
            <a:pPr algn="l" rtl="0">
              <a:defRPr/>
            </a:pPr>
            <a:r>
              <a:rPr lang="ko-KR" altLang="en-US" b="1"/>
              <a:t>박해 받는 교회와 성도를 위한 기도</a:t>
            </a:r>
            <a:r>
              <a:rPr lang="en-US" altLang="ko-KR" b="1"/>
              <a:t>(30’)</a:t>
            </a:r>
            <a:endParaRPr lang="ko-KR" altLang="en-US"/>
          </a:p>
        </p:txBody>
      </p:sp>
      <p:sp>
        <p:nvSpPr>
          <p:cNvPr id="66" name="직사각형 6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ko-KR" altLang="en-US">
              <a:latin typeface="+mj-ea"/>
              <a:ea typeface="+mj-ea"/>
              <a:cs typeface="+mn-cs"/>
            </a:endParaRPr>
          </a:p>
        </p:txBody>
      </p:sp>
      <p:sp>
        <p:nvSpPr>
          <p:cNvPr id="68" name="직사각형 6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ko-KR" altLang="en-US">
              <a:latin typeface="+mj-ea"/>
              <a:ea typeface="+mj-ea"/>
              <a:cs typeface="+mn-cs"/>
            </a:endParaRPr>
          </a:p>
        </p:txBody>
      </p:sp>
      <p:sp>
        <p:nvSpPr>
          <p:cNvPr id="70" name="텍스트 상자 69"/>
          <p:cNvSpPr txBox="1"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spcAft>
                <a:spcPts val="600"/>
              </a:spcAft>
              <a:defRPr/>
            </a:pPr>
            <a:r>
              <a:rPr lang="en-US" altLang="ko-KR" sz="1800">
                <a:solidFill>
                  <a:schemeClr val="accent6"/>
                </a:solidFill>
                <a:latin typeface="Wingdings 3"/>
              </a:rPr>
              <a:t>z</a:t>
            </a:r>
            <a:endParaRPr lang="ko-KR" altLang="en-US" sz="1000">
              <a:solidFill>
                <a:schemeClr val="accent6"/>
              </a:solidFill>
              <a:latin typeface="맑은 고딕"/>
            </a:endParaRPr>
          </a:p>
        </p:txBody>
      </p:sp>
      <p:sp>
        <p:nvSpPr>
          <p:cNvPr id="81" name=""/>
          <p:cNvSpPr txBox="1"/>
          <p:nvPr/>
        </p:nvSpPr>
        <p:spPr>
          <a:xfrm>
            <a:off x="1123036" y="2107700"/>
            <a:ext cx="7899064" cy="225284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ko-KR" altLang="en-US" sz="2000" b="1"/>
              <a:t>중앙아시아 - 알리아 </a:t>
            </a:r>
            <a:r>
              <a:rPr lang="en-US" altLang="ko-KR" sz="2000" b="1"/>
              <a:t>(Alya)</a:t>
            </a:r>
            <a:r>
              <a:rPr lang="ko-KR" altLang="en-US" sz="2000" b="1"/>
              <a:t>자매를 위한 기도요청</a:t>
            </a:r>
            <a:endParaRPr lang="ko-KR" altLang="en-US" b="1"/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ko-KR" altLang="en-US" sz="1700"/>
              <a:t>알</a:t>
            </a:r>
            <a:r>
              <a:rPr lang="ko-KR" altLang="en-US" sz="1700"/>
              <a:t>리아(19)는 비밀 신자입니다. 왜냐하면 부모님이 무슬림이기 때문입니다. 하지만, 그녀의 어머니가 성경책을 발견한 이후 집안에는 긴장과 갈등이 고조되고 있습니다. 부모님은 알리아에게 신앙을 버릴 것을 강요하고 있으며</a:t>
            </a:r>
            <a:r>
              <a:rPr lang="en-US" altLang="ko-KR" sz="1700"/>
              <a:t>,</a:t>
            </a:r>
            <a:r>
              <a:rPr lang="ko-KR" altLang="en-US" sz="1700"/>
              <a:t> 집안의 수치라며 폭언하기 시작하셨습니다. 이제 부모님께서는 알리아에게 신앙을 버리지 않으면 집에서 쫓아내겠다며 협박하고 있습니다.</a:t>
            </a:r>
            <a:r>
              <a:rPr lang="ko-KR" altLang="en-US"/>
              <a:t> </a:t>
            </a:r>
            <a:endParaRPr lang="ko-KR" altLang="en-US"/>
          </a:p>
          <a:p>
            <a:pPr>
              <a:defRPr/>
            </a:pPr>
            <a:endParaRPr lang="ko-KR" altLang="en-US"/>
          </a:p>
        </p:txBody>
      </p:sp>
      <p:pic>
        <p:nvPicPr>
          <p:cNvPr id="82" name=""/>
          <p:cNvPicPr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9167507" y="1084228"/>
            <a:ext cx="2831966" cy="5664498"/>
          </a:xfrm>
          <a:prstGeom prst="rect">
            <a:avLst/>
          </a:prstGeom>
        </p:spPr>
      </p:pic>
      <p:sp>
        <p:nvSpPr>
          <p:cNvPr id="83" name=""/>
          <p:cNvSpPr txBox="1"/>
          <p:nvPr/>
        </p:nvSpPr>
        <p:spPr>
          <a:xfrm>
            <a:off x="1153132" y="4697993"/>
            <a:ext cx="7707144" cy="1910452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 sz="1700"/>
              <a:t>1.</a:t>
            </a:r>
            <a:r>
              <a:rPr lang="ko-KR" altLang="en-US" sz="1700"/>
              <a:t>  알리아 자매에게 힘과 용기를 주시고</a:t>
            </a:r>
            <a:r>
              <a:rPr lang="en-US" altLang="ko-KR" sz="1700"/>
              <a:t>,</a:t>
            </a:r>
            <a:r>
              <a:rPr lang="ko-KR" altLang="en-US" sz="1700"/>
              <a:t> 하나님의 강한 손이 알리아를 지켜 주실 줄 믿습니다.</a:t>
            </a:r>
            <a:endParaRPr lang="ko-KR" altLang="en-US" sz="1700"/>
          </a:p>
          <a:p>
            <a:pPr>
              <a:defRPr/>
            </a:pPr>
            <a:r>
              <a:rPr lang="en-US" altLang="ko-KR" sz="1700"/>
              <a:t>2.</a:t>
            </a:r>
            <a:r>
              <a:rPr lang="ko-KR" altLang="en-US" sz="1700"/>
              <a:t>  알리아가 신앙 생활을 할 수 있도록 부모님께서 그녀를 인정해 주시길 기도해 주세요. 더 나아가 알리아를 통해 가족들 모두 예수님을 믿는 은혜를 누릴 수 있도록 기도해 주세요.</a:t>
            </a:r>
            <a:endParaRPr lang="ko-KR" altLang="en-US" sz="1700"/>
          </a:p>
          <a:p>
            <a:pPr>
              <a:defRPr/>
            </a:pPr>
            <a:r>
              <a:rPr lang="en-US" altLang="ko-KR" sz="1700"/>
              <a:t>3.</a:t>
            </a:r>
            <a:r>
              <a:rPr lang="ko-KR" altLang="en-US" sz="1700"/>
              <a:t> 알리아의 교회 공동체가 어려움에 처한 그녀를 돕고 지원해 줄 수 방안을 모색할 수 있도록 함께 기도해 주세요.</a:t>
            </a:r>
            <a:endParaRPr lang="ko-KR" altLang="en-US" sz="17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7605" y="3682325"/>
            <a:ext cx="6468779" cy="2817520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ko-KR" altLang="en-US" sz="1700"/>
              <a:t>1. 교회 밖에서 그룹으로 만날 때 마을사람들에 의한 많은 어려움과 저항이 있습니다</a:t>
            </a:r>
            <a:r>
              <a:rPr lang="en-US" altLang="ko-KR" sz="1700"/>
              <a:t>.</a:t>
            </a:r>
            <a:r>
              <a:rPr lang="ko-KR" altLang="en-US" sz="1700"/>
              <a:t> 성도들이 어려움 속에서도 함께 모여 예배 드릴 수 있도록 기도해 주세요.</a:t>
            </a:r>
            <a:endParaRPr lang="ko-KR" altLang="en-US" sz="1700"/>
          </a:p>
          <a:p>
            <a:pPr algn="l">
              <a:lnSpc>
                <a:spcPct val="120000"/>
              </a:lnSpc>
              <a:defRPr/>
            </a:pPr>
            <a:r>
              <a:rPr lang="ko-KR" altLang="en-US" sz="1700"/>
              <a:t>2. 피터 목사님과 가족들을 위해 기도해 주세요. 그들을 보호해 주시고, 현재 상황 속에서도 충성되게 사역할 수 있도록 모든 능력을 덧입혀 주시길 기도해 주세요.</a:t>
            </a:r>
            <a:endParaRPr lang="ko-KR" altLang="en-US" sz="1700"/>
          </a:p>
          <a:p>
            <a:pPr algn="l">
              <a:lnSpc>
                <a:spcPct val="120000"/>
              </a:lnSpc>
              <a:defRPr/>
            </a:pPr>
            <a:r>
              <a:rPr lang="ko-KR" altLang="en-US" sz="1700"/>
              <a:t>3. 다음세대를 위해 기도해 주세요. 하나님께서 이 좁고 험한 길을 가고자 하는 스리랑카의 청년들을 불러 일으켜 세워주시고, 그들을 통해 더 큰 일들을 행하게 하실 줄 믿습니다. </a:t>
            </a:r>
            <a:endParaRPr lang="ko-KR" altLang="en-US" sz="170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36737" y="355989"/>
            <a:ext cx="6631247" cy="2923733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ko-KR" altLang="en-US" sz="1700"/>
              <a:t>피터 목사님은 스리랑카 북동부 해안 지역에서 사역하고 있습니다. 수많은 힌두교도들이 피터 목사님과 교회를 통해 회심하여 기독교인이 되었습니다. 현재 </a:t>
            </a:r>
            <a:r>
              <a:rPr lang="en-US" altLang="ko-KR" sz="1700"/>
              <a:t>400</a:t>
            </a:r>
            <a:r>
              <a:rPr lang="ko-KR" altLang="en-US" sz="1700"/>
              <a:t>여명의 성도 대부분이 힌두교 배경 신자들입니다</a:t>
            </a:r>
            <a:r>
              <a:rPr lang="en-US" altLang="ko-KR" sz="1700"/>
              <a:t>.</a:t>
            </a:r>
            <a:r>
              <a:rPr lang="ko-KR" altLang="en-US" sz="1700"/>
              <a:t> 교회의 부흥으로 새로운 부지를 구입 후 건축에 들어갔습니다</a:t>
            </a:r>
            <a:r>
              <a:rPr lang="en-US" altLang="ko-KR" sz="1700"/>
              <a:t>.</a:t>
            </a:r>
            <a:r>
              <a:rPr lang="ko-KR" altLang="en-US" sz="1700"/>
              <a:t> 하지만, 지역주민들이 교회 건축에 반대하는 탄원서를 제출하면서 공사가 중단된 상태입니다</a:t>
            </a:r>
            <a:r>
              <a:rPr lang="en-US" altLang="ko-KR" sz="1700"/>
              <a:t>.</a:t>
            </a:r>
            <a:r>
              <a:rPr lang="ko-KR" altLang="en-US" sz="1700"/>
              <a:t> 마을 사람들 대부분이 힌두교와 불교도들이기 때문입니다</a:t>
            </a:r>
            <a:r>
              <a:rPr lang="en-US" altLang="ko-KR" sz="1700"/>
              <a:t>.</a:t>
            </a:r>
            <a:r>
              <a:rPr lang="ko-KR" altLang="en-US" sz="1700"/>
              <a:t> 또한 극단주의 단체 두 곳에서도 교회를 상대로 청원을 한 상태입니다</a:t>
            </a:r>
            <a:r>
              <a:rPr lang="en-US" altLang="ko-KR" sz="1700"/>
              <a:t>.</a:t>
            </a:r>
            <a:r>
              <a:rPr lang="ko-KR" altLang="en-US" sz="1700"/>
              <a:t> 현재 목사님은 임대시설에서 예배를 드리고 있으며</a:t>
            </a:r>
            <a:r>
              <a:rPr lang="en-US" altLang="ko-KR" sz="1700"/>
              <a:t>,</a:t>
            </a:r>
            <a:r>
              <a:rPr lang="ko-KR" altLang="en-US" sz="1700"/>
              <a:t> 성도들의 집에서 모임을 갖고 있습니다</a:t>
            </a:r>
            <a:r>
              <a:rPr lang="en-US" altLang="ko-KR" sz="1700"/>
              <a:t>.</a:t>
            </a:r>
            <a:r>
              <a:rPr lang="ko-KR" altLang="en-US" sz="1700"/>
              <a:t> </a:t>
            </a:r>
            <a:endParaRPr lang="ko-KR" altLang="en-US" sz="1700"/>
          </a:p>
        </p:txBody>
      </p:sp>
      <p:pic>
        <p:nvPicPr>
          <p:cNvPr id="5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224794" y="1791628"/>
            <a:ext cx="3127783" cy="4572597"/>
          </a:xfrm>
          <a:prstGeom prst="rect">
            <a:avLst/>
          </a:prstGeom>
        </p:spPr>
      </p:pic>
      <p:sp>
        <p:nvSpPr>
          <p:cNvPr id="6" name="제목 1"/>
          <p:cNvSpPr/>
          <p:nvPr/>
        </p:nvSpPr>
        <p:spPr>
          <a:xfrm>
            <a:off x="1132798" y="372743"/>
            <a:ext cx="3195829" cy="1492679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p>
            <a:pPr marL="0" indent="0" algn="l" defTabSz="914400" rtl="0" eaLnBrk="1" latinLnBrk="1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  <a:solidFill>
                  <a:srgbClr val="ffffff"/>
                </a:solidFill>
                <a:effectLst/>
                <a:latin typeface="Arial"/>
                <a:ea typeface="맑은 고딕"/>
                <a:cs typeface="맑은 고딕"/>
              </a:rPr>
              <a:t>스리랑카 </a:t>
            </a:r>
            <a:br>
              <a: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  <a:solidFill>
                  <a:srgbClr val="ffffff"/>
                </a:solidFill>
                <a:effectLst/>
                <a:latin typeface="Arial"/>
                <a:ea typeface="맑은 고딕"/>
                <a:cs typeface="맑은 고딕"/>
              </a:rPr>
            </a:br>
            <a:r>
              <a: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  <a:solidFill>
                  <a:srgbClr val="ffffff"/>
                </a:solidFill>
                <a:effectLst/>
                <a:latin typeface="Arial"/>
                <a:ea typeface="맑은 고딕"/>
                <a:cs typeface="맑은 고딕"/>
              </a:rPr>
              <a:t>극단주의자들과 마을 사람들에 의한 교회 건축 방해</a:t>
            </a:r>
            <a:endPara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<a:solidFill>
                <a:srgbClr val="ffffff"/>
              </a:solidFill>
              <a:effectLst/>
              <a:latin typeface="Arial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04129" y="402737"/>
            <a:ext cx="8783740" cy="1006297"/>
          </a:xfrm>
        </p:spPr>
        <p:txBody>
          <a:bodyPr anchor="ctr" anchorCtr="0">
            <a:no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ko-KR" altLang="en-US" sz="2200"/>
              <a:t>무슬림 배경 기독교인 두 명 납치</a:t>
            </a:r>
            <a:r>
              <a:rPr lang="en-US" altLang="ko-KR" sz="2200"/>
              <a:t>,</a:t>
            </a:r>
            <a:r>
              <a:rPr lang="ko-KR" altLang="en-US" sz="2200"/>
              <a:t> 협박과 경고 후 석방 </a:t>
            </a:r>
            <a:r>
              <a:rPr lang="en-US" altLang="ko-KR" sz="2200"/>
              <a:t>#</a:t>
            </a:r>
            <a:r>
              <a:rPr lang="ko-KR" altLang="en-US" sz="2200"/>
              <a:t> 방글라데시</a:t>
            </a:r>
            <a:endParaRPr lang="ko-KR" altLang="en-US" sz="220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298821" y="1541548"/>
            <a:ext cx="5080902" cy="399782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ko-KR" altLang="en-US" sz="1800"/>
              <a:t>누르 알람(</a:t>
            </a:r>
            <a:r>
              <a:rPr lang="en-US" altLang="ko-KR" sz="1800"/>
              <a:t>Nur Alam,</a:t>
            </a:r>
            <a:r>
              <a:rPr lang="ko-KR" altLang="en-US" sz="1800"/>
              <a:t>38)과 아프잘 호젠(</a:t>
            </a:r>
            <a:r>
              <a:rPr lang="en-US" altLang="ko-KR" sz="1800"/>
              <a:t>Afzal Hosen, </a:t>
            </a:r>
            <a:r>
              <a:rPr lang="ko-KR" altLang="en-US" sz="1800"/>
              <a:t>35)은 무슬림 배경 기독교인입니다</a:t>
            </a:r>
            <a:r>
              <a:rPr lang="en-US" altLang="ko-KR" sz="1800"/>
              <a:t>.</a:t>
            </a:r>
            <a:r>
              <a:rPr lang="ko-KR" altLang="en-US" sz="1800"/>
              <a:t> 두 사람은 2021년 예수님을 믿게 된 후 같은 해 세례를 받았습니다</a:t>
            </a:r>
            <a:r>
              <a:rPr lang="en-US" altLang="ko-KR" sz="1800"/>
              <a:t>.</a:t>
            </a:r>
            <a:r>
              <a:rPr lang="ko-KR" altLang="en-US" sz="1800"/>
              <a:t> 이후 무슬림들에게 성경책과 기독교 소책자를 전달하기 시작했습니다</a:t>
            </a:r>
            <a:r>
              <a:rPr lang="en-US" altLang="ko-KR" sz="1800"/>
              <a:t>.</a:t>
            </a:r>
            <a:r>
              <a:rPr lang="ko-KR" altLang="en-US" sz="1800"/>
              <a:t> 올해 </a:t>
            </a:r>
            <a:r>
              <a:rPr lang="en-US" altLang="ko-KR" sz="1800"/>
              <a:t>7</a:t>
            </a:r>
            <a:r>
              <a:rPr lang="ko-KR" altLang="en-US" sz="1800"/>
              <a:t>월 </a:t>
            </a:r>
            <a:r>
              <a:rPr lang="en-US" altLang="ko-KR" sz="1800"/>
              <a:t>23</a:t>
            </a:r>
            <a:r>
              <a:rPr lang="ko-KR" altLang="en-US" sz="1800"/>
              <a:t>일 누르 알람은 이슬람 근본주의자들에게 납치되었습니다</a:t>
            </a:r>
            <a:r>
              <a:rPr lang="en-US" altLang="ko-KR" sz="1800"/>
              <a:t>.</a:t>
            </a:r>
            <a:r>
              <a:rPr lang="ko-KR" altLang="en-US" sz="1800"/>
              <a:t> 혹독한 심문과 협박 후 다음날 풀려났습니다</a:t>
            </a:r>
            <a:r>
              <a:rPr lang="en-US" altLang="ko-KR" sz="1800"/>
              <a:t>.</a:t>
            </a:r>
            <a:r>
              <a:rPr lang="ko-KR" altLang="en-US" sz="1800"/>
              <a:t> </a:t>
            </a:r>
            <a:r>
              <a:rPr lang="en-US" altLang="ko-KR" sz="1800"/>
              <a:t>7</a:t>
            </a:r>
            <a:r>
              <a:rPr lang="ko-KR" altLang="en-US" sz="1800"/>
              <a:t>월 </a:t>
            </a:r>
            <a:r>
              <a:rPr lang="en-US" altLang="ko-KR" sz="1800"/>
              <a:t>25</a:t>
            </a:r>
            <a:r>
              <a:rPr lang="ko-KR" altLang="en-US" sz="1800"/>
              <a:t>일 아프잘 호젠 역시 납치 후 누르 알람과 같은 방식의 심문과 협박을 받고 풀려났습니다</a:t>
            </a:r>
            <a:r>
              <a:rPr lang="en-US" altLang="ko-KR" sz="1800"/>
              <a:t>.</a:t>
            </a:r>
            <a:r>
              <a:rPr lang="ko-KR" altLang="en-US" sz="1800"/>
              <a:t> </a:t>
            </a:r>
            <a:endParaRPr lang="ko-KR" altLang="en-US" sz="1800"/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588058" y="1660025"/>
            <a:ext cx="4609289" cy="32576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49342" y="1430086"/>
            <a:ext cx="7796540" cy="3997828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ko-KR" altLang="en-US"/>
              <a:t>누르 알람과 아프잘 호젠 형제를 위해 기도 해 주세요</a:t>
            </a:r>
            <a:r>
              <a:rPr lang="en-US" altLang="ko-KR"/>
              <a:t>.</a:t>
            </a:r>
            <a:r>
              <a:rPr lang="ko-KR" altLang="en-US"/>
              <a:t> 그들이 트라우마로부터 치유될 수 있도록 기도해주세요</a:t>
            </a:r>
            <a:r>
              <a:rPr lang="en-US" altLang="ko-KR"/>
              <a:t>.</a:t>
            </a:r>
            <a:r>
              <a:rPr lang="ko-KR" altLang="en-US"/>
              <a:t> 또한 신체적</a:t>
            </a:r>
            <a:r>
              <a:rPr lang="en-US" altLang="ko-KR"/>
              <a:t>/</a:t>
            </a:r>
            <a:r>
              <a:rPr lang="ko-KR" altLang="en-US"/>
              <a:t>정신적으로 매우 연약해져 있습니다</a:t>
            </a:r>
            <a:r>
              <a:rPr lang="en-US" altLang="ko-KR"/>
              <a:t>.</a:t>
            </a:r>
            <a:r>
              <a:rPr lang="ko-KR" altLang="en-US"/>
              <a:t> 그들의 보호를 위해 기도하세요.</a:t>
            </a:r>
            <a:endParaRPr lang="ko-KR" altLang="en-US"/>
          </a:p>
          <a:p>
            <a:pPr>
              <a:defRPr/>
            </a:pPr>
            <a:r>
              <a:rPr lang="ko-KR" altLang="en-US"/>
              <a:t>하나님의 지혜와 능력으로 종교 근본주의자들을 대할 수 있도록 기도해 주세요</a:t>
            </a:r>
            <a:r>
              <a:rPr lang="en-US" altLang="ko-KR"/>
              <a:t>.</a:t>
            </a:r>
            <a:r>
              <a:rPr lang="ko-KR" altLang="en-US"/>
              <a:t> 그들이 하나님의 나라를 위해 쓰임 받고</a:t>
            </a:r>
            <a:r>
              <a:rPr lang="en-US" altLang="ko-KR"/>
              <a:t>,</a:t>
            </a:r>
            <a:r>
              <a:rPr lang="ko-KR" altLang="en-US"/>
              <a:t> 삶을 인도해 주실 줄 믿습니다</a:t>
            </a:r>
            <a:r>
              <a:rPr lang="en-US" altLang="ko-KR"/>
              <a:t>.</a:t>
            </a:r>
            <a:r>
              <a:rPr lang="ko-KR" altLang="en-US"/>
              <a:t> </a:t>
            </a:r>
            <a:endParaRPr lang="ko-KR" altLang="en-US"/>
          </a:p>
          <a:p>
            <a:pPr>
              <a:defRPr/>
            </a:pPr>
            <a:r>
              <a:rPr lang="ko-KR" altLang="en-US"/>
              <a:t>하나님께서 어떠한 박해와 위해로부터 그들의 가족을 지켜주시길 기도해 주세요</a:t>
            </a:r>
            <a:r>
              <a:rPr lang="en-US" altLang="ko-KR"/>
              <a:t>.</a:t>
            </a:r>
            <a:r>
              <a:rPr lang="ko-KR" altLang="en-US"/>
              <a:t> 누르와 아프잘이 하루속히 회복되고 정상적인 삶을 살아갈 수 있도록 그들을 위해서 기도해 주세요.</a:t>
            </a:r>
            <a:endParaRPr lang="ko-KR" altLang="en-US"/>
          </a:p>
        </p:txBody>
      </p:sp>
      <p:sp>
        <p:nvSpPr>
          <p:cNvPr id="4" name="제목 1"/>
          <p:cNvSpPr>
            <a:spLocks noGrp="1"/>
          </p:cNvSpPr>
          <p:nvPr>
            <p:ph type="title" idx="0"/>
          </p:nvPr>
        </p:nvSpPr>
        <p:spPr>
          <a:xfrm>
            <a:off x="2642207" y="331806"/>
            <a:ext cx="8003501" cy="1006297"/>
          </a:xfrm>
        </p:spPr>
        <p:txBody>
          <a:bodyPr vert="horz" lIns="91440" tIns="45720" rIns="91440" bIns="45720" anchor="ctr" anchorCtr="0">
            <a:noAutofit/>
          </a:bodyPr>
          <a:lstStyle/>
          <a:p>
            <a:pPr marL="0" indent="0" algn="l" defTabSz="914400" rtl="0" eaLnBrk="1" latinLnBrk="1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xmlns:mc="http://schemas.openxmlformats.org/markup-compatibility/2006" xmlns:hp="http://schemas.haansoft.com/office/presentation/8.0" kumimoji="0" lang="ko-KR" altLang="en-US" sz="2200" b="0" i="0" u="none" strike="noStrike" kern="1200" cap="none" spc="0" normalizeH="0" baseline="0" mc:Ignorable="hp" hp:hslEmbossed="0">
                <a:solidFill>
                  <a:srgbClr val="ffffff"/>
                </a:solidFill>
                <a:effectLst/>
                <a:latin typeface="Arial"/>
                <a:ea typeface="맑은 고딕"/>
                <a:cs typeface="맑은 고딕"/>
              </a:rPr>
              <a:t>기도 제목</a:t>
            </a:r>
            <a:endParaRPr xmlns:mc="http://schemas.openxmlformats.org/markup-compatibility/2006" xmlns:hp="http://schemas.haansoft.com/office/presentation/8.0" kumimoji="0" lang="ko-KR" altLang="en-US" sz="2200" b="0" i="0" u="none" strike="noStrike" kern="1200" cap="none" spc="0" normalizeH="0" baseline="0" mc:Ignorable="hp" hp:hslEmbossed="0">
              <a:solidFill>
                <a:srgbClr val="ffffff"/>
              </a:solidFill>
              <a:effectLst/>
              <a:latin typeface="Arial"/>
              <a:ea typeface="맑은 고딕"/>
              <a:cs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27792309-2D28-41BC-84CF-A610592772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4A77C25-5F33-4CC5-AAF6-E8103126E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D3777338-BF67-4A6E-A733-9D0E81C8AC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C70F0F3-B393-4F7C-9317-B73BFE59F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6B9E37E-2605-48C1-A18D-B57D87301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DE633AC-CE93-42B2-817C-417CF38A5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201BE5-DA89-47D9-983C-C69E24D1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ECC5F900-FC15-41CE-A9BE-1A3506D95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39D3D573-1251-4D39-A46E-72182B867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C479F60D-A688-4564-BB65-2E63ABE395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2A44D162-26F0-47A7-BF95-64D15F4B2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911583E-0E13-486E-9EC1-9BD9B36ECE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5ACD8FC-0A92-4A3B-8338-C6D32B3CD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A676B4E-6BC7-AC38-7F5C-673E1B18C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4436709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latinLnBrk="0"/>
            <a:r>
              <a:rPr lang="ko-KR" altLang="en-US" sz="2100">
                <a:latin typeface="+mj-lt"/>
                <a:ea typeface="+mj-ea"/>
              </a:rPr>
              <a:t>머스카슬론</a:t>
            </a:r>
            <a:r>
              <a:rPr lang="en-US" altLang="ko-KR" sz="2100">
                <a:latin typeface="+mj-lt"/>
                <a:ea typeface="+mj-ea"/>
              </a:rPr>
              <a:t>(Muskathlon)</a:t>
            </a:r>
            <a:r>
              <a:rPr lang="ko-KR" altLang="en-US" sz="2100">
                <a:latin typeface="+mj-lt"/>
                <a:ea typeface="+mj-ea"/>
              </a:rPr>
              <a:t>한국대회를 위한 기도</a:t>
            </a:r>
            <a:endParaRPr lang="en-US" altLang="ko-KR" sz="2100">
              <a:latin typeface="+mj-lt"/>
              <a:ea typeface="+mj-ea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645E96A-7836-480E-5755-8E8516A01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407" y="164592"/>
            <a:ext cx="636727" cy="322851"/>
          </a:xfrm>
        </p:spPr>
        <p:txBody>
          <a:bodyPr vert="horz" lIns="91440" tIns="45720" rIns="4572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7A9E80BB-C0DF-4F1B-8821-E3FD53412EFF}" type="slidenum">
              <a:rPr lang="en-US" altLang="ko-KR" sz="1500" smtClean="0">
                <a:latin typeface="+mn-lt"/>
                <a:ea typeface="+mn-ea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8</a:t>
            </a:fld>
            <a:endParaRPr lang="en-US" altLang="ko-KR" sz="1500">
              <a:latin typeface="+mn-lt"/>
              <a:ea typeface="+mn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5E9412F-54C5-F88B-E467-82E99D450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803" y="2052116"/>
            <a:ext cx="4436709" cy="39978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 latinLnBrk="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ko-KR" altLang="en-US" sz="1500" b="1" dirty="0">
                <a:latin typeface="+mn-lt"/>
                <a:ea typeface="+mn-ea"/>
              </a:rPr>
              <a:t>이번 대회 참가자들을 위해 기도합니다</a:t>
            </a:r>
            <a:r>
              <a:rPr lang="en-US" altLang="ko-KR" sz="1500" b="1" dirty="0">
                <a:latin typeface="+mn-lt"/>
                <a:ea typeface="+mn-ea"/>
              </a:rPr>
              <a:t>. </a:t>
            </a:r>
            <a:r>
              <a:rPr lang="ko-KR" altLang="en-US" sz="1500" b="1" dirty="0">
                <a:latin typeface="+mn-lt"/>
                <a:ea typeface="+mn-ea"/>
              </a:rPr>
              <a:t>탈북 청년 </a:t>
            </a:r>
            <a:r>
              <a:rPr lang="en-US" altLang="ko-KR" sz="1500" b="1" dirty="0">
                <a:latin typeface="+mn-lt"/>
                <a:ea typeface="+mn-ea"/>
              </a:rPr>
              <a:t>20</a:t>
            </a:r>
            <a:r>
              <a:rPr lang="ko-KR" altLang="en-US" sz="1500" b="1" dirty="0">
                <a:latin typeface="+mn-lt"/>
                <a:ea typeface="+mn-ea"/>
              </a:rPr>
              <a:t>명을 준비시켜 주시고</a:t>
            </a:r>
            <a:r>
              <a:rPr lang="en-US" altLang="ko-KR" sz="1500" b="1" dirty="0">
                <a:latin typeface="+mn-lt"/>
                <a:ea typeface="+mn-ea"/>
              </a:rPr>
              <a:t>, </a:t>
            </a:r>
            <a:r>
              <a:rPr lang="ko-KR" altLang="en-US" sz="1500" b="1" dirty="0">
                <a:latin typeface="+mn-lt"/>
                <a:ea typeface="+mn-ea"/>
              </a:rPr>
              <a:t>한국의 지원자 자원봉사자 </a:t>
            </a:r>
            <a:r>
              <a:rPr lang="en-US" altLang="ko-KR" sz="1500" b="1" dirty="0">
                <a:latin typeface="+mn-lt"/>
                <a:ea typeface="+mn-ea"/>
              </a:rPr>
              <a:t>30</a:t>
            </a:r>
            <a:r>
              <a:rPr lang="ko-KR" altLang="en-US" sz="1500" b="1" dirty="0">
                <a:latin typeface="+mn-lt"/>
                <a:ea typeface="+mn-ea"/>
              </a:rPr>
              <a:t>명도 예비하여 </a:t>
            </a:r>
            <a:r>
              <a:rPr lang="ko-KR" altLang="en-US" sz="1500" b="1" dirty="0" err="1">
                <a:latin typeface="+mn-lt"/>
                <a:ea typeface="+mn-ea"/>
              </a:rPr>
              <a:t>주옵소서</a:t>
            </a:r>
            <a:r>
              <a:rPr lang="en-US" altLang="ko-KR" sz="1500" b="1" dirty="0">
                <a:latin typeface="+mn-lt"/>
                <a:ea typeface="+mn-ea"/>
              </a:rPr>
              <a:t>!</a:t>
            </a:r>
          </a:p>
          <a:p>
            <a:pPr marL="457200" indent="-457200" latinLnBrk="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ko-KR" altLang="en-US" sz="1500" b="1" dirty="0">
                <a:latin typeface="+mn-lt"/>
                <a:ea typeface="+mn-ea"/>
              </a:rPr>
              <a:t>유럽 참가자들은 북한을 사랑하고</a:t>
            </a:r>
            <a:r>
              <a:rPr lang="en-US" altLang="ko-KR" sz="1500" b="1" dirty="0">
                <a:latin typeface="+mn-lt"/>
                <a:ea typeface="+mn-ea"/>
              </a:rPr>
              <a:t>, </a:t>
            </a:r>
            <a:r>
              <a:rPr lang="ko-KR" altLang="en-US" sz="1500" b="1" dirty="0">
                <a:latin typeface="+mn-lt"/>
                <a:ea typeface="+mn-ea"/>
              </a:rPr>
              <a:t>북한 지하교회를 위해서 지속적으로 기도하는 분들입니다</a:t>
            </a:r>
            <a:r>
              <a:rPr lang="en-US" altLang="ko-KR" sz="1500" b="1" dirty="0">
                <a:latin typeface="+mn-lt"/>
                <a:ea typeface="+mn-ea"/>
              </a:rPr>
              <a:t>. </a:t>
            </a:r>
            <a:r>
              <a:rPr lang="ko-KR" altLang="en-US" sz="1500" b="1" dirty="0">
                <a:latin typeface="+mn-lt"/>
                <a:ea typeface="+mn-ea"/>
              </a:rPr>
              <a:t>이들의 기도와 열정과 헌신과 섬김이 한국 청년들에게 고스란히 전달되어서 이들에게 뜨거운 기도의 불길과 헌신이 일어나게  </a:t>
            </a:r>
            <a:r>
              <a:rPr lang="ko-KR" altLang="en-US" sz="1500" b="1" dirty="0" err="1">
                <a:latin typeface="+mn-lt"/>
                <a:ea typeface="+mn-ea"/>
              </a:rPr>
              <a:t>하옵소서</a:t>
            </a:r>
            <a:r>
              <a:rPr lang="en-US" altLang="ko-KR" sz="1500" b="1" dirty="0">
                <a:latin typeface="+mn-lt"/>
                <a:ea typeface="+mn-ea"/>
              </a:rPr>
              <a:t>!</a:t>
            </a:r>
          </a:p>
          <a:p>
            <a:pPr marL="457200" indent="-457200" latinLnBrk="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ko-KR" altLang="en-US" sz="1500" b="1" dirty="0">
                <a:latin typeface="+mn-lt"/>
                <a:ea typeface="+mn-ea"/>
              </a:rPr>
              <a:t>대회운영 기간 중 코로나로부터 안전하게 하시고</a:t>
            </a:r>
            <a:r>
              <a:rPr lang="en-US" altLang="ko-KR" sz="1500" b="1" dirty="0">
                <a:latin typeface="+mn-lt"/>
                <a:ea typeface="+mn-ea"/>
              </a:rPr>
              <a:t>, </a:t>
            </a:r>
            <a:r>
              <a:rPr lang="ko-KR" altLang="en-US" sz="1500" b="1" dirty="0">
                <a:latin typeface="+mn-lt"/>
                <a:ea typeface="+mn-ea"/>
              </a:rPr>
              <a:t>날씨</a:t>
            </a:r>
            <a:r>
              <a:rPr lang="en-US" altLang="ko-KR" sz="1500" b="1" dirty="0">
                <a:latin typeface="+mn-lt"/>
                <a:ea typeface="+mn-ea"/>
              </a:rPr>
              <a:t>, </a:t>
            </a:r>
            <a:r>
              <a:rPr lang="ko-KR" altLang="en-US" sz="1500" b="1" dirty="0">
                <a:latin typeface="+mn-lt"/>
                <a:ea typeface="+mn-ea"/>
              </a:rPr>
              <a:t>통역</a:t>
            </a:r>
            <a:r>
              <a:rPr lang="en-US" altLang="ko-KR" sz="1500" b="1" dirty="0">
                <a:latin typeface="+mn-lt"/>
                <a:ea typeface="+mn-ea"/>
              </a:rPr>
              <a:t>, </a:t>
            </a:r>
            <a:r>
              <a:rPr lang="ko-KR" altLang="en-US" sz="1500" b="1" dirty="0">
                <a:latin typeface="+mn-lt"/>
                <a:ea typeface="+mn-ea"/>
              </a:rPr>
              <a:t>일정</a:t>
            </a:r>
            <a:r>
              <a:rPr lang="en-US" altLang="ko-KR" sz="1500" b="1" dirty="0">
                <a:latin typeface="+mn-lt"/>
                <a:ea typeface="+mn-ea"/>
              </a:rPr>
              <a:t>, </a:t>
            </a:r>
            <a:r>
              <a:rPr lang="ko-KR" altLang="en-US" sz="1500" b="1" dirty="0">
                <a:latin typeface="+mn-lt"/>
                <a:ea typeface="+mn-ea"/>
              </a:rPr>
              <a:t>협력 등을 지켜 주시고</a:t>
            </a:r>
            <a:r>
              <a:rPr lang="en-US" altLang="ko-KR" sz="1500" b="1" dirty="0">
                <a:latin typeface="+mn-lt"/>
                <a:ea typeface="+mn-ea"/>
              </a:rPr>
              <a:t>, </a:t>
            </a:r>
            <a:r>
              <a:rPr lang="ko-KR" altLang="en-US" sz="1500" b="1" dirty="0">
                <a:latin typeface="+mn-lt"/>
                <a:ea typeface="+mn-ea"/>
              </a:rPr>
              <a:t>이 영적전쟁에서 승리하게 </a:t>
            </a:r>
            <a:r>
              <a:rPr lang="ko-KR" altLang="en-US" sz="1500" b="1" dirty="0" err="1">
                <a:latin typeface="+mn-lt"/>
                <a:ea typeface="+mn-ea"/>
              </a:rPr>
              <a:t>하옵소서</a:t>
            </a:r>
            <a:r>
              <a:rPr lang="en-US" altLang="ko-KR" sz="1500" b="1" dirty="0">
                <a:latin typeface="+mn-lt"/>
                <a:ea typeface="+mn-ea"/>
              </a:rPr>
              <a:t>!</a:t>
            </a:r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FD04A062-D9AE-9FE2-4461-9768035CE72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 l="22546" r="22546"/>
          <a:stretch/>
        </p:blipFill>
        <p:spPr>
          <a:xfrm>
            <a:off x="7077252" y="641225"/>
            <a:ext cx="1754133" cy="2132104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20" name="Date Placeholder 7">
            <a:extLst>
              <a:ext uri="{FF2B5EF4-FFF2-40B4-BE49-F238E27FC236}">
                <a16:creationId xmlns:a16="http://schemas.microsoft.com/office/drawing/2014/main" id="{071E6927-F919-34A6-FDD4-3CD3748AD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810065" y="5270604"/>
            <a:ext cx="2662729" cy="182880"/>
          </a:xfrm>
        </p:spPr>
        <p:txBody>
          <a:bodyPr vert="horz" lIns="91440" tIns="18288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ko-KR" noProof="0">
                <a:latin typeface="+mn-lt"/>
                <a:ea typeface="+mn-ea"/>
              </a:rPr>
              <a:t>2022/8/2</a:t>
            </a:r>
            <a:endParaRPr lang="ko-KR" altLang="en-US" noProof="0">
              <a:latin typeface="+mn-lt"/>
              <a:ea typeface="+mn-ea"/>
            </a:endParaRPr>
          </a:p>
        </p:txBody>
      </p:sp>
      <p:sp>
        <p:nvSpPr>
          <p:cNvPr id="18" name="Footer Placeholder 6">
            <a:extLst>
              <a:ext uri="{FF2B5EF4-FFF2-40B4-BE49-F238E27FC236}">
                <a16:creationId xmlns:a16="http://schemas.microsoft.com/office/drawing/2014/main" id="{B9F7D1F0-C67F-970D-0E9B-9A90CDDD7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2237130" y="3661144"/>
            <a:ext cx="5885352" cy="179176"/>
          </a:xfrm>
        </p:spPr>
        <p:txBody>
          <a:bodyPr vert="horz" lIns="91440" tIns="45720" rIns="91440" bIns="18288" rtlCol="0"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ko-KR" b="1">
                <a:latin typeface="+mn-lt"/>
                <a:ea typeface="+mn-ea"/>
              </a:rPr>
              <a:t>Open Doors Prayer Meeting for Persecuted Church Worldwide, July 26, 2022</a:t>
            </a:r>
            <a:endParaRPr lang="en-US" altLang="ko-KR">
              <a:latin typeface="+mn-lt"/>
              <a:ea typeface="+mn-ea"/>
            </a:endParaRPr>
          </a:p>
        </p:txBody>
      </p:sp>
      <p:pic>
        <p:nvPicPr>
          <p:cNvPr id="24" name="내용 개체 틀 18">
            <a:extLst>
              <a:ext uri="{FF2B5EF4-FFF2-40B4-BE49-F238E27FC236}">
                <a16:creationId xmlns:a16="http://schemas.microsoft.com/office/drawing/2014/main" id="{E382869F-403B-AB05-7624-CDDB90D0F3D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110" r="-4" b="33470"/>
          <a:stretch/>
        </p:blipFill>
        <p:spPr>
          <a:xfrm>
            <a:off x="7077252" y="2934196"/>
            <a:ext cx="3669133" cy="3277277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E737DFA-DDD2-4D89-B4AF-8F4B8C828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그림 개체 틀 15" descr="실외, 자전거, 잔디, 도로이(가) 표시된 사진&#10;&#10;자동 생성된 설명">
            <a:extLst>
              <a:ext uri="{FF2B5EF4-FFF2-40B4-BE49-F238E27FC236}">
                <a16:creationId xmlns:a16="http://schemas.microsoft.com/office/drawing/2014/main" id="{665BA2F1-23CA-9A07-A4A1-ED97037B24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/>
          <a:srcRect l="21541" r="21541"/>
          <a:stretch>
            <a:fillRect/>
          </a:stretch>
        </p:blipFill>
        <p:spPr>
          <a:xfrm>
            <a:off x="8897938" y="618836"/>
            <a:ext cx="1828191" cy="2154494"/>
          </a:xfrm>
        </p:spPr>
      </p:pic>
    </p:spTree>
    <p:extLst>
      <p:ext uri="{BB962C8B-B14F-4D97-AF65-F5344CB8AC3E}">
        <p14:creationId xmlns:p14="http://schemas.microsoft.com/office/powerpoint/2010/main" val="606195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27792309-2D28-41BC-84CF-A610592772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4A77C25-5F33-4CC5-AAF6-E8103126E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3777338-BF67-4A6E-A733-9D0E81C8AC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C70F0F3-B393-4F7C-9317-B73BFE59F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6B9E37E-2605-48C1-A18D-B57D87301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DE633AC-CE93-42B2-817C-417CF38A5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E201BE5-DA89-47D9-983C-C69E24D1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F6D30A4-AEE0-496C-A69C-25D5D6E571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6035108F-B959-46BC-9757-4EA7FED27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29BAF3C-B192-4865-9EB6-895C7781C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AEDDAFB5-9680-4028-AD7F-18FA57B57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1769CB4-E578-403A-A3A4-A003E264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E9FDD2C-3515-4FA5-BFCF-1A2FEC0C8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A676B4E-6BC7-AC38-7F5C-673E1B18C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latinLnBrk="0"/>
            <a:r>
              <a:rPr lang="ko-KR" altLang="en-US">
                <a:latin typeface="+mj-lt"/>
                <a:ea typeface="+mj-ea"/>
              </a:rPr>
              <a:t>한국오픈도어선교회를</a:t>
            </a:r>
            <a:r>
              <a:rPr lang="en-US" altLang="ko-KR">
                <a:latin typeface="+mj-lt"/>
                <a:ea typeface="+mj-ea"/>
              </a:rPr>
              <a:t> </a:t>
            </a:r>
            <a:r>
              <a:rPr lang="ko-KR" altLang="en-US">
                <a:latin typeface="+mj-lt"/>
                <a:ea typeface="+mj-ea"/>
              </a:rPr>
              <a:t>위한 기도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645E96A-7836-480E-5755-8E8516A01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407" y="164592"/>
            <a:ext cx="636727" cy="322851"/>
          </a:xfrm>
        </p:spPr>
        <p:txBody>
          <a:bodyPr vert="horz" lIns="91440" tIns="45720" rIns="4572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7A9E80BB-C0DF-4F1B-8821-E3FD53412EFF}" type="slidenum">
              <a:rPr lang="en-US" altLang="ko-KR" sz="1500" smtClean="0">
                <a:latin typeface="+mn-lt"/>
                <a:ea typeface="+mn-ea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en-US" altLang="ko-KR" sz="1500">
              <a:latin typeface="+mn-lt"/>
              <a:ea typeface="+mn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5E9412F-54C5-F88B-E467-82E99D450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805" y="2052116"/>
            <a:ext cx="2796678" cy="39978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 latinLnBrk="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ko-KR" altLang="en-US" sz="1100" b="1" dirty="0">
                <a:latin typeface="+mn-lt"/>
                <a:ea typeface="+mn-ea"/>
              </a:rPr>
              <a:t>박해 받는 교회를 위한 오픈도어 기도모임</a:t>
            </a:r>
            <a:r>
              <a:rPr lang="en-US" altLang="ko-KR" sz="1100" b="1" dirty="0">
                <a:latin typeface="+mn-lt"/>
                <a:ea typeface="+mn-ea"/>
              </a:rPr>
              <a:t>(OPM)</a:t>
            </a:r>
            <a:r>
              <a:rPr lang="ko-KR" altLang="en-US" sz="1100" b="1" dirty="0">
                <a:latin typeface="+mn-lt"/>
                <a:ea typeface="+mn-ea"/>
              </a:rPr>
              <a:t>이 각 도시마다 지역  교회를 중심으로 일어 나기를 소원합니다</a:t>
            </a:r>
            <a:r>
              <a:rPr lang="en-US" altLang="ko-KR" sz="1100" b="1" dirty="0">
                <a:latin typeface="+mn-lt"/>
                <a:ea typeface="+mn-ea"/>
              </a:rPr>
              <a:t>.     </a:t>
            </a:r>
            <a:r>
              <a:rPr lang="ko-KR" altLang="en-US" sz="1100" b="1" dirty="0">
                <a:latin typeface="+mn-lt"/>
                <a:ea typeface="+mn-ea"/>
              </a:rPr>
              <a:t>오픈도어  기도용사들을 일으켜 주시고</a:t>
            </a:r>
            <a:r>
              <a:rPr lang="en-US" altLang="ko-KR" sz="1100" b="1" dirty="0">
                <a:latin typeface="+mn-lt"/>
                <a:ea typeface="+mn-ea"/>
              </a:rPr>
              <a:t>, </a:t>
            </a:r>
            <a:r>
              <a:rPr lang="ko-KR" altLang="en-US" sz="1100" b="1" dirty="0">
                <a:latin typeface="+mn-lt"/>
                <a:ea typeface="+mn-ea"/>
              </a:rPr>
              <a:t>함께 모여 기도  할 때 마다 성령의 능력을 덧입혀 </a:t>
            </a:r>
            <a:r>
              <a:rPr lang="ko-KR" altLang="en-US" sz="1100" b="1" dirty="0" err="1">
                <a:latin typeface="+mn-lt"/>
                <a:ea typeface="+mn-ea"/>
              </a:rPr>
              <a:t>주옵소서</a:t>
            </a:r>
            <a:r>
              <a:rPr lang="en-US" altLang="ko-KR" sz="1100" b="1" dirty="0">
                <a:latin typeface="+mn-lt"/>
                <a:ea typeface="+mn-ea"/>
              </a:rPr>
              <a:t>! </a:t>
            </a:r>
          </a:p>
          <a:p>
            <a:pPr marL="457200" indent="-457200" latinLnBrk="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ko-KR" altLang="en-US" sz="1100" b="1" dirty="0">
                <a:latin typeface="+mn-lt"/>
                <a:ea typeface="+mn-ea"/>
              </a:rPr>
              <a:t>한국오픈도어를 섬기는 대표</a:t>
            </a:r>
            <a:r>
              <a:rPr lang="en-US" altLang="ko-KR" sz="1100" b="1" dirty="0">
                <a:latin typeface="+mn-lt"/>
                <a:ea typeface="+mn-ea"/>
              </a:rPr>
              <a:t>, </a:t>
            </a:r>
            <a:r>
              <a:rPr lang="ko-KR" altLang="en-US" sz="1100" b="1" dirty="0">
                <a:latin typeface="+mn-lt"/>
                <a:ea typeface="+mn-ea"/>
              </a:rPr>
              <a:t>이사</a:t>
            </a:r>
            <a:r>
              <a:rPr lang="en-US" altLang="ko-KR" sz="1100" b="1" dirty="0">
                <a:latin typeface="+mn-lt"/>
                <a:ea typeface="+mn-ea"/>
              </a:rPr>
              <a:t>, </a:t>
            </a:r>
            <a:r>
              <a:rPr lang="ko-KR" altLang="en-US" sz="1100" b="1" dirty="0">
                <a:latin typeface="+mn-lt"/>
                <a:ea typeface="+mn-ea"/>
              </a:rPr>
              <a:t>사무총장</a:t>
            </a:r>
            <a:r>
              <a:rPr lang="en-US" altLang="ko-KR" sz="1100" b="1" dirty="0">
                <a:latin typeface="+mn-lt"/>
                <a:ea typeface="+mn-ea"/>
              </a:rPr>
              <a:t>, </a:t>
            </a:r>
            <a:r>
              <a:rPr lang="ko-KR" altLang="en-US" sz="1100" b="1" dirty="0">
                <a:latin typeface="+mn-lt"/>
                <a:ea typeface="+mn-ea"/>
              </a:rPr>
              <a:t>간사들에게 지혜와 사랑과 겸손한 마음을 부어 주시고</a:t>
            </a:r>
            <a:r>
              <a:rPr lang="en-US" altLang="ko-KR" sz="1100" b="1" dirty="0">
                <a:latin typeface="+mn-lt"/>
                <a:ea typeface="+mn-ea"/>
              </a:rPr>
              <a:t>, </a:t>
            </a:r>
            <a:r>
              <a:rPr lang="ko-KR" altLang="en-US" sz="1100" b="1" dirty="0">
                <a:latin typeface="+mn-lt"/>
                <a:ea typeface="+mn-ea"/>
              </a:rPr>
              <a:t>늘 깨어 있게  </a:t>
            </a:r>
            <a:r>
              <a:rPr lang="ko-KR" altLang="en-US" sz="1100" b="1" dirty="0" err="1">
                <a:latin typeface="+mn-lt"/>
                <a:ea typeface="+mn-ea"/>
              </a:rPr>
              <a:t>하옵소서</a:t>
            </a:r>
            <a:r>
              <a:rPr lang="en-US" altLang="ko-KR" sz="1100" b="1" dirty="0">
                <a:latin typeface="+mn-lt"/>
                <a:ea typeface="+mn-ea"/>
              </a:rPr>
              <a:t>!</a:t>
            </a:r>
          </a:p>
          <a:p>
            <a:pPr marL="457200" indent="-457200" latinLnBrk="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ko-KR" altLang="en-US" sz="1100" b="1" dirty="0">
                <a:latin typeface="+mn-lt"/>
                <a:ea typeface="+mn-ea"/>
              </a:rPr>
              <a:t>중동 시리아 이라크에 희망센터를 세워가는 캠페인이     마무리되고</a:t>
            </a:r>
            <a:r>
              <a:rPr lang="en-US" altLang="ko-KR" sz="1100" b="1" dirty="0">
                <a:latin typeface="+mn-lt"/>
                <a:ea typeface="+mn-ea"/>
              </a:rPr>
              <a:t>, </a:t>
            </a:r>
            <a:r>
              <a:rPr lang="ko-KR" altLang="en-US" sz="1100" b="1" dirty="0">
                <a:latin typeface="+mn-lt"/>
                <a:ea typeface="+mn-ea"/>
              </a:rPr>
              <a:t>중동을 위한 백만명 기도운동이 지속됩니다</a:t>
            </a:r>
            <a:r>
              <a:rPr lang="en-US" altLang="ko-KR" sz="1100" b="1" dirty="0">
                <a:latin typeface="+mn-lt"/>
                <a:ea typeface="+mn-ea"/>
              </a:rPr>
              <a:t>. </a:t>
            </a:r>
            <a:r>
              <a:rPr lang="ko-KR" altLang="en-US" sz="1100" b="1" dirty="0">
                <a:latin typeface="+mn-lt"/>
                <a:ea typeface="+mn-ea"/>
              </a:rPr>
              <a:t>이 캠페인을 준비하는 모든 과정을 주께서 인도하여       </a:t>
            </a:r>
            <a:r>
              <a:rPr lang="ko-KR" altLang="en-US" sz="1100" b="1" dirty="0" err="1">
                <a:latin typeface="+mn-lt"/>
                <a:ea typeface="+mn-ea"/>
              </a:rPr>
              <a:t>주옵소서</a:t>
            </a:r>
            <a:r>
              <a:rPr lang="en-US" altLang="ko-KR" sz="1100" b="1" dirty="0">
                <a:latin typeface="+mn-lt"/>
                <a:ea typeface="+mn-ea"/>
              </a:rPr>
              <a:t>!     </a:t>
            </a:r>
          </a:p>
        </p:txBody>
      </p:sp>
      <p:pic>
        <p:nvPicPr>
          <p:cNvPr id="9" name="그림 개체 틀 8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FD04A062-D9AE-9FE2-4461-9768035CE72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l="3579" r="9380" b="4"/>
          <a:stretch/>
        </p:blipFill>
        <p:spPr>
          <a:xfrm>
            <a:off x="5442014" y="2343945"/>
            <a:ext cx="2422534" cy="3373468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14" name="그림 개체 틀 13" descr="사람, 남자, 실내이(가) 표시된 사진&#10;&#10;자동 생성된 설명">
            <a:extLst>
              <a:ext uri="{FF2B5EF4-FFF2-40B4-BE49-F238E27FC236}">
                <a16:creationId xmlns:a16="http://schemas.microsoft.com/office/drawing/2014/main" id="{72BDD6EC-3B84-0346-9834-DA005D70DA3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/>
          <a:srcRect l="9536" r="7" b="7"/>
          <a:stretch/>
        </p:blipFill>
        <p:spPr>
          <a:xfrm>
            <a:off x="8185214" y="2343944"/>
            <a:ext cx="2066752" cy="1530702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20" name="Date Placeholder 7">
            <a:extLst>
              <a:ext uri="{FF2B5EF4-FFF2-40B4-BE49-F238E27FC236}">
                <a16:creationId xmlns:a16="http://schemas.microsoft.com/office/drawing/2014/main" id="{071E6927-F919-34A6-FDD4-3CD3748AD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810065" y="5270604"/>
            <a:ext cx="2662729" cy="182880"/>
          </a:xfrm>
        </p:spPr>
        <p:txBody>
          <a:bodyPr vert="horz" lIns="91440" tIns="18288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ko-KR" noProof="0">
                <a:latin typeface="+mn-lt"/>
                <a:ea typeface="+mn-ea"/>
              </a:rPr>
              <a:t>2022/8/2</a:t>
            </a:r>
            <a:endParaRPr lang="ko-KR" altLang="en-US" noProof="0">
              <a:latin typeface="+mn-lt"/>
              <a:ea typeface="+mn-ea"/>
            </a:endParaRPr>
          </a:p>
        </p:txBody>
      </p:sp>
      <p:sp>
        <p:nvSpPr>
          <p:cNvPr id="18" name="Footer Placeholder 6">
            <a:extLst>
              <a:ext uri="{FF2B5EF4-FFF2-40B4-BE49-F238E27FC236}">
                <a16:creationId xmlns:a16="http://schemas.microsoft.com/office/drawing/2014/main" id="{B9F7D1F0-C67F-970D-0E9B-9A90CDDD7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2237130" y="3661144"/>
            <a:ext cx="5885352" cy="179176"/>
          </a:xfrm>
        </p:spPr>
        <p:txBody>
          <a:bodyPr vert="horz" lIns="91440" tIns="45720" rIns="91440" bIns="18288" rtlCol="0"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ko-KR" b="1">
                <a:latin typeface="+mn-lt"/>
                <a:ea typeface="+mn-ea"/>
              </a:rPr>
              <a:t>Open Doors Prayer Meeting for Persecuted Church Worldwide, July 26, 2022</a:t>
            </a:r>
            <a:endParaRPr lang="en-US" altLang="ko-KR">
              <a:latin typeface="+mn-lt"/>
              <a:ea typeface="+mn-ea"/>
            </a:endParaRPr>
          </a:p>
        </p:txBody>
      </p:sp>
      <p:pic>
        <p:nvPicPr>
          <p:cNvPr id="19" name="그림 개체 틀 18" descr="텍스트이(가) 표시된 사진&#10;&#10;자동 생성된 설명">
            <a:extLst>
              <a:ext uri="{FF2B5EF4-FFF2-40B4-BE49-F238E27FC236}">
                <a16:creationId xmlns:a16="http://schemas.microsoft.com/office/drawing/2014/main" id="{03CFD4E3-2595-EB88-7BFD-EA9301447E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/>
          <a:srcRect t="12626" b="23625"/>
          <a:stretch/>
        </p:blipFill>
        <p:spPr>
          <a:xfrm>
            <a:off x="8185214" y="4196380"/>
            <a:ext cx="2066752" cy="1525867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43C5E11D-1EDA-411F-9B5D-9D504AC88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44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직사각형 18">
            <a:extLst>
              <a:ext uri="{FF2B5EF4-FFF2-40B4-BE49-F238E27FC236}">
                <a16:creationId xmlns:a16="http://schemas.microsoft.com/office/drawing/2014/main" id="{A97B08B2-0DA5-4B7F-A47D-5C15ECFB0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+mj-ea"/>
              <a:ea typeface="+mj-ea"/>
            </a:endParaRPr>
          </a:p>
        </p:txBody>
      </p:sp>
      <p:pic>
        <p:nvPicPr>
          <p:cNvPr id="5" name="그림 4" descr="비탈 위 스키">
            <a:extLst>
              <a:ext uri="{FF2B5EF4-FFF2-40B4-BE49-F238E27FC236}">
                <a16:creationId xmlns:a16="http://schemas.microsoft.com/office/drawing/2014/main" id="{ABA8EC98-D39D-4FDD-BAC2-54C0C40A05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5282"/>
          </a:xfrm>
          <a:prstGeom prst="rect">
            <a:avLst/>
          </a:prstGeom>
        </p:spPr>
      </p:pic>
      <p:pic>
        <p:nvPicPr>
          <p:cNvPr id="36" name="그림 20">
            <a:extLst>
              <a:ext uri="{FF2B5EF4-FFF2-40B4-BE49-F238E27FC236}">
                <a16:creationId xmlns:a16="http://schemas.microsoft.com/office/drawing/2014/main" id="{19C770FC-6D2D-4B73-8219-CFEB0B146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7" name="그림 22">
            <a:extLst>
              <a:ext uri="{FF2B5EF4-FFF2-40B4-BE49-F238E27FC236}">
                <a16:creationId xmlns:a16="http://schemas.microsoft.com/office/drawing/2014/main" id="{2DD31FDA-BCB5-4B8D-8FB8-8CCF019C9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8" name="직사각형 24">
            <a:extLst>
              <a:ext uri="{FF2B5EF4-FFF2-40B4-BE49-F238E27FC236}">
                <a16:creationId xmlns:a16="http://schemas.microsoft.com/office/drawing/2014/main" id="{590A298A-601D-412F-9A93-09DCA9DBE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9" name="직사각형 26">
            <a:extLst>
              <a:ext uri="{FF2B5EF4-FFF2-40B4-BE49-F238E27FC236}">
                <a16:creationId xmlns:a16="http://schemas.microsoft.com/office/drawing/2014/main" id="{7474A3CD-596C-4FAC-8913-C98848CD2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0" name="직사각형 28">
            <a:extLst>
              <a:ext uri="{FF2B5EF4-FFF2-40B4-BE49-F238E27FC236}">
                <a16:creationId xmlns:a16="http://schemas.microsoft.com/office/drawing/2014/main" id="{06A99299-7151-43AF-94CF-2ADA8412B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5" y="0"/>
            <a:ext cx="4431479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BD904461-E85A-43E7-AA0B-B7DF596CA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00" y="755916"/>
            <a:ext cx="5893747" cy="1876011"/>
          </a:xfrm>
          <a:prstGeom prst="parallelogram">
            <a:avLst>
              <a:gd name="adj" fmla="val 55693"/>
            </a:avLst>
          </a:prstGeom>
          <a:solidFill>
            <a:schemeClr val="tx1">
              <a:alpha val="10000"/>
            </a:schemeClr>
          </a:solidFill>
        </p:spPr>
        <p:txBody>
          <a:bodyPr lIns="504000" tIns="108000" rtlCol="0" anchor="ctr">
            <a:noAutofit/>
          </a:bodyPr>
          <a:lstStyle/>
          <a:p>
            <a:pPr algn="l" rtl="0"/>
            <a:r>
              <a:rPr lang="ko-KR" altLang="en-US" sz="5400" b="1" dirty="0"/>
              <a:t>감사합니다</a:t>
            </a:r>
            <a:r>
              <a:rPr lang="en-US" altLang="ko-KR" sz="5400" b="1" dirty="0"/>
              <a:t>!</a:t>
            </a:r>
          </a:p>
        </p:txBody>
      </p:sp>
      <p:sp>
        <p:nvSpPr>
          <p:cNvPr id="41" name="텍스트 상자 30">
            <a:extLst>
              <a:ext uri="{FF2B5EF4-FFF2-40B4-BE49-F238E27FC236}">
                <a16:creationId xmlns:a16="http://schemas.microsoft.com/office/drawing/2014/main" id="{D15739DB-3328-42F4-B530-BC79F25F2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0645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ko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BBDDBE1-00CD-4A90-9BA9-5E79F6C6F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893" y="2564811"/>
            <a:ext cx="3777294" cy="3878243"/>
          </a:xfrm>
        </p:spPr>
        <p:txBody>
          <a:bodyPr rtlCol="0">
            <a:normAutofit/>
          </a:bodyPr>
          <a:lstStyle/>
          <a:p>
            <a:r>
              <a:rPr lang="ko-KR" altLang="en-US" sz="2400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다음 기도모임은 </a:t>
            </a:r>
            <a:endParaRPr lang="en-US" altLang="ko-KR" sz="2400" b="0" i="0" dirty="0">
              <a:solidFill>
                <a:srgbClr val="FFFFFF"/>
              </a:solidFill>
              <a:effectLst/>
              <a:highlight>
                <a:srgbClr val="000000"/>
              </a:highlight>
              <a:latin typeface="Dotum, verdana"/>
            </a:endParaRPr>
          </a:p>
          <a:p>
            <a:r>
              <a:rPr lang="en-US" altLang="ko-KR" sz="2400" dirty="0">
                <a:solidFill>
                  <a:srgbClr val="FFFFFF"/>
                </a:solidFill>
                <a:highlight>
                  <a:srgbClr val="000000"/>
                </a:highlight>
                <a:latin typeface="Dotum, verdana"/>
              </a:rPr>
              <a:t>8</a:t>
            </a:r>
            <a:r>
              <a:rPr lang="ko-KR" altLang="en-US" sz="2400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월 </a:t>
            </a:r>
            <a:r>
              <a:rPr lang="en-US" altLang="ko-KR" sz="2400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9</a:t>
            </a:r>
            <a:r>
              <a:rPr lang="ko-KR" altLang="en-US" sz="2400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일</a:t>
            </a:r>
            <a:r>
              <a:rPr lang="en-US" altLang="ko-KR" sz="2400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(</a:t>
            </a:r>
            <a:r>
              <a:rPr lang="ko-KR" altLang="en-US" sz="2400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화</a:t>
            </a:r>
            <a:r>
              <a:rPr lang="en-US" altLang="ko-KR" sz="2400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) pm7:00-8:00</a:t>
            </a:r>
            <a:r>
              <a:rPr lang="ko-KR" altLang="en-US" sz="2400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입니다</a:t>
            </a:r>
            <a:r>
              <a:rPr lang="en-US" altLang="ko-KR" sz="2400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. </a:t>
            </a:r>
          </a:p>
          <a:p>
            <a:r>
              <a:rPr lang="en-US" altLang="ko-KR" sz="2400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 </a:t>
            </a:r>
            <a:r>
              <a:rPr lang="ko-KR" altLang="en-US" sz="2400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한주간도 주님의 평강이 함께 하시 길</a:t>
            </a:r>
            <a:r>
              <a:rPr lang="en-US" altLang="ko-KR" sz="2400" b="0" i="0" dirty="0">
                <a:solidFill>
                  <a:srgbClr val="FFFFFF"/>
                </a:solidFill>
                <a:effectLst/>
                <a:highlight>
                  <a:srgbClr val="000000"/>
                </a:highlight>
                <a:latin typeface="Dotum, verdana"/>
              </a:rPr>
              <a:t>…</a:t>
            </a:r>
            <a:r>
              <a:rPr lang="en-US" altLang="ko-KR" sz="2400" b="0" i="0" dirty="0">
                <a:solidFill>
                  <a:srgbClr val="333333"/>
                </a:solidFill>
                <a:effectLst/>
                <a:highlight>
                  <a:srgbClr val="000000"/>
                </a:highlight>
                <a:latin typeface="Dotum, verdana"/>
              </a:rPr>
              <a:t>.</a:t>
            </a:r>
            <a:endParaRPr lang="en-US" altLang="ko-KR" sz="1800" dirty="0">
              <a:highlight>
                <a:srgbClr val="000000"/>
              </a:highlight>
            </a:endParaRPr>
          </a:p>
        </p:txBody>
      </p:sp>
      <p:sp>
        <p:nvSpPr>
          <p:cNvPr id="42" name="직사각형 32">
            <a:extLst>
              <a:ext uri="{FF2B5EF4-FFF2-40B4-BE49-F238E27FC236}">
                <a16:creationId xmlns:a16="http://schemas.microsoft.com/office/drawing/2014/main" id="{09BB4655-F250-4A6F-9526-13AFF6118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3755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6CF0FA-A8D2-062A-E1EE-86CF9C11588F}"/>
              </a:ext>
            </a:extLst>
          </p:cNvPr>
          <p:cNvSpPr txBox="1"/>
          <p:nvPr/>
        </p:nvSpPr>
        <p:spPr>
          <a:xfrm>
            <a:off x="6738711" y="6274683"/>
            <a:ext cx="4173632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박해 받는 교회를 위한 오픈도어 기도회 </a:t>
            </a:r>
            <a:r>
              <a:rPr lang="en-US" altLang="ko-KR" sz="1200" dirty="0"/>
              <a:t>(ID: 428 695 6103) </a:t>
            </a:r>
            <a:r>
              <a:rPr lang="en-US" altLang="ko-KR" sz="1200" dirty="0">
                <a:hlinkClick r:id="rId7"/>
              </a:rPr>
              <a:t>https://us02web.zoom.us/j/4286956103</a:t>
            </a: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2157044452"/>
      </p:ext>
    </p:extLst>
  </p:cSld>
  <p:clrMapOvr>
    <a:masterClrMapping/>
  </p:clrMapOvr>
</p:sld>
</file>

<file path=ppt/theme/_rels/theme1.xml.rels><?xml version="1.0" encoding="UTF-8" standalone="yes" ?><Relationships xmlns="http://schemas.openxmlformats.org/package/2006/relationships"><Relationship Id="rId1" Type="http://schemas.openxmlformats.org/officeDocument/2006/relationships/image" Target="../media/image1.jpeg"  /></Relationships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매디슨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r:embed="rId1"/>
          <a:stretch>
            <a:fillRect/>
          </a:stretch>
        </a:blip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773</ep:Words>
  <ep:PresentationFormat>와이드스크린</ep:PresentationFormat>
  <ep:Paragraphs>63</ep:Paragraphs>
  <ep:Slides>13</ep:Slides>
  <ep:Notes>6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ep:HeadingPairs>
  <ep:TitlesOfParts>
    <vt:vector size="14" baseType="lpstr">
      <vt:lpstr>매디슨</vt:lpstr>
      <vt:lpstr>Prayer Meeting for Persecuted Church Worldwide</vt:lpstr>
      <vt:lpstr>찬양 5’ 영상 2’52” OPEN DOORS CORE VALUE(2’8”) 오픈도어가 걸어 온 길  (Project Pearl 5’) 나눔 15’ 기도 30’</vt:lpstr>
      <vt:lpstr>영상(2`52``)</vt:lpstr>
      <vt:lpstr>OPEN DOORS CORE VALUE (1’)</vt:lpstr>
      <vt:lpstr>오픈도어 프로젝트 소개</vt:lpstr>
      <vt:lpstr>나눔(15’)</vt:lpstr>
      <vt:lpstr>박해 받는 교회와 성도를 위한 기도(30’)</vt:lpstr>
      <vt:lpstr>1. 교회 밖에서 그룹으로 만날 때 마을사람들에 의한 많은 어려움과 저항이 있습니다. 성도들이 어려움 속에서도 함께 모여 예배 드릴 수 있도록 기도해 주세요. 2. 피터 목사님과 가족들을 위해 기도해 주세요. 그들을 보호해 주시고, 현재 상황 속에서도 충성되게 사역할 수 있도록 모든 능력을 덧입혀 주시길 기도해 주세요. 3. 다음세대를 위해 기도해 주세요. 하나님께서 이 좁고 험한 길을 가고자 하는 스리랑카의 청년들을 불러 일으켜 세워주시고, 그들을 통해 더 큰 일들을 행하게 하실 줄 믿습니다.</vt:lpstr>
      <vt:lpstr>무슬림 배경 기독교인 두 명 납치, 협박과 경고 후 석방 # 방글라데시</vt:lpstr>
      <vt:lpstr>기도 제목</vt:lpstr>
      <vt:lpstr>머스카슬론(Muskathlon)한국대회를 위한 기도</vt:lpstr>
      <vt:lpstr>한국오픈도어선교회를 위한 기도</vt:lpstr>
      <vt:lpstr>감사합니다!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2022-08-01T07:53:48.000</dcterms:created>
  <dc:creator>DANIEL KIM</dc:creator>
  <cp:lastModifiedBy>오현정</cp:lastModifiedBy>
  <dcterms:modified xsi:type="dcterms:W3CDTF">2022-08-02T06:07:27.239</dcterms:modified>
  <cp:revision>18</cp:revision>
  <dc:title>Prayer Meeting for Persecuted Church Worldwide</dc:title>
  <cp:version/>
</cp:coreProperties>
</file>