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2" r:id="rId4"/>
  </p:sldMasterIdLst>
  <p:notesMasterIdLst>
    <p:notesMasterId r:id="rId21"/>
  </p:notesMasterIdLst>
  <p:handoutMasterIdLst>
    <p:handoutMasterId r:id="rId22"/>
  </p:handoutMasterIdLst>
  <p:sldIdLst>
    <p:sldId id="256" r:id="rId5"/>
    <p:sldId id="309" r:id="rId6"/>
    <p:sldId id="306" r:id="rId7"/>
    <p:sldId id="307" r:id="rId8"/>
    <p:sldId id="310" r:id="rId9"/>
    <p:sldId id="311" r:id="rId10"/>
    <p:sldId id="258" r:id="rId11"/>
    <p:sldId id="262" r:id="rId12"/>
    <p:sldId id="315" r:id="rId13"/>
    <p:sldId id="264" r:id="rId14"/>
    <p:sldId id="265" r:id="rId15"/>
    <p:sldId id="266" r:id="rId16"/>
    <p:sldId id="313" r:id="rId17"/>
    <p:sldId id="314" r:id="rId18"/>
    <p:sldId id="259" r:id="rId19"/>
    <p:sldId id="263" r:id="rId20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091" autoAdjust="0"/>
  </p:normalViewPr>
  <p:slideViewPr>
    <p:cSldViewPr snapToGrid="0">
      <p:cViewPr>
        <p:scale>
          <a:sx n="100" d="100"/>
          <a:sy n="100" d="100"/>
        </p:scale>
        <p:origin x="9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7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447380286187738E-2"/>
          <c:y val="5.7578627077410696E-2"/>
          <c:w val="0.73903040191235703"/>
          <c:h val="0.942421372922589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영업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chemeClr val="accent5"/>
                  </a:gs>
                  <a:gs pos="12000">
                    <a:schemeClr val="accent1">
                      <a:lumMod val="89000"/>
                    </a:schemeClr>
                  </a:gs>
                  <a:gs pos="97000">
                    <a:schemeClr val="accent4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68-4E95-81EF-FFCA5ACEA39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68-4E95-81EF-FFCA5ACEA39A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1"/>
                  </a:gs>
                  <a:gs pos="99000">
                    <a:schemeClr val="accent3"/>
                  </a:gs>
                </a:gsLst>
                <a:lin ang="2700000" scaled="1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68-4E95-81EF-FFCA5ACEA39A}"/>
              </c:ext>
            </c:extLst>
          </c:dPt>
          <c:dPt>
            <c:idx val="3"/>
            <c:bubble3D val="0"/>
            <c:spPr>
              <a:blipFill>
                <a:blip xmlns:r="http://schemas.openxmlformats.org/officeDocument/2006/relationships" r:embed="rId3"/>
                <a:tile tx="0" ty="0" sx="100000" sy="100000" flip="xy" algn="ctr"/>
              </a:blip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68-4E95-81EF-FFCA5ACEA39A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168-4E95-81EF-FFCA5ACEA39A}"/>
              </c:ext>
            </c:extLst>
          </c:dPt>
          <c:cat>
            <c:strRef>
              <c:f>Sheet1!$A$2:$A$5</c:f>
              <c:strCache>
                <c:ptCount val="4"/>
                <c:pt idx="0">
                  <c:v>유화</c:v>
                </c:pt>
                <c:pt idx="1">
                  <c:v>수채화</c:v>
                </c:pt>
                <c:pt idx="2">
                  <c:v>초크</c:v>
                </c:pt>
                <c:pt idx="3">
                  <c:v>에칭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70-4AC1-8BA7-147D1D083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+mj-ea"/>
          <a:ea typeface="+mj-ea"/>
        </a:defRPr>
      </a:pPr>
      <a:endParaRPr lang="ko-K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3.wdp"/><Relationship Id="rId1" Type="http://schemas.openxmlformats.org/officeDocument/2006/relationships/image" Target="../media/image17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3.wdp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4D023C-81D5-4A90-B801-FDC1DB0B1881}" type="doc">
      <dgm:prSet loTypeId="urn:microsoft.com/office/officeart/2011/layout/HexagonRadial" loCatId="officeonline" qsTypeId="urn:microsoft.com/office/officeart/2005/8/quickstyle/simple5" qsCatId="simple" csTypeId="urn:microsoft.com/office/officeart/2005/8/colors/colorful1" csCatId="colorful" phldr="1"/>
      <dgm:spPr/>
      <dgm:t>
        <a:bodyPr rtlCol="0"/>
        <a:lstStyle/>
        <a:p>
          <a:pPr rtl="0"/>
          <a:endParaRPr lang="en-ZA"/>
        </a:p>
      </dgm:t>
    </dgm:pt>
    <dgm:pt modelId="{9B21FC6D-B503-49A9-B764-40D0C01259E9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1">
                <a:lumMod val="50000"/>
              </a:schemeClr>
            </a:gs>
          </a:gsLst>
          <a:lin ang="120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박해 받는 성도를 위한 기도는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E601705B-2D41-4328-9E2E-0824056DE75C}" type="parTrans" cxnId="{473BBDF2-AEBB-4B0C-85ED-20D05E27D1AB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EC518B51-FBD5-490C-BB22-3CE20AC658E3}" type="sibTrans" cxnId="{473BBDF2-AEBB-4B0C-85ED-20D05E27D1AB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B0B67E97-D36A-41D2-B3AA-E10DC4164ACD}">
      <dgm:prSet phldrT="[Text]"/>
      <dgm:spPr>
        <a:gradFill rotWithShape="0">
          <a:gsLst>
            <a:gs pos="0">
              <a:srgbClr val="04291F">
                <a:lumMod val="10000"/>
              </a:srgbClr>
            </a:gs>
            <a:gs pos="100000">
              <a:schemeClr val="tx2">
                <a:lumMod val="25000"/>
              </a:schemeClr>
            </a:gs>
          </a:gsLst>
          <a:lin ang="6600000" scaled="0"/>
        </a:gradFill>
      </dgm:spPr>
      <dgm:t>
        <a:bodyPr vert="horz"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매일 기도생활은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E8499BB0-8675-4DAA-A2F3-DFD9CFBE430C}" type="parTrans" cxnId="{23CF4846-3665-4847-8DE9-15AE176D320F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890BE5A4-5113-40C0-83B4-35B9088F9659}" type="sibTrans" cxnId="{23CF4846-3665-4847-8DE9-15AE176D320F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95AC444E-B9E0-4549-BEA7-CABCAA0EAAB7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3">
                <a:lumMod val="50000"/>
              </a:schemeClr>
            </a:gs>
          </a:gsLst>
          <a:lin ang="192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기도와 한국교회는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541EBB46-79E7-4A37-8891-033EA4ED1306}" type="parTrans" cxnId="{136B92B9-9431-481A-9435-AC6BC55841AD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2A6DD75-8A25-4059-9797-912CEAEF57AE}" type="sibTrans" cxnId="{136B92B9-9431-481A-9435-AC6BC55841AD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70E7BE45-BF08-4525-A735-BE15DBC9B01A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4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20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하루에 얼마나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05CCCC8E-7634-44C7-B48D-10293DABB8B0}" type="parTrans" cxnId="{7F0DB695-BD94-4FDB-B98A-FBC87BB42D5C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F6471FDA-9F46-476B-81E7-D3F595FC04C6}" type="sibTrans" cxnId="{7F0DB695-BD94-4FDB-B98A-FBC87BB42D5C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C7AD433-541F-4EEB-9AD3-22634B193222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5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02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기도와 겸손은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87B47520-6B76-4AAB-9778-7DF6C809559C}" type="parTrans" cxnId="{F24E0707-1CEC-40A7-843D-FD60D3674D60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B12A655A-7D4B-4E33-B6EA-161D22D761B9}" type="sibTrans" cxnId="{F24E0707-1CEC-40A7-843D-FD60D3674D60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B1458BA5-82E2-404B-B5C3-1D64D6E2E88D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6">
                <a:lumMod val="50000"/>
              </a:schemeClr>
            </a:gs>
          </a:gsLst>
          <a:lin ang="168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기도와 능력은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10B39F03-26ED-474F-A601-B05793C1D1BF}" type="parTrans" cxnId="{AF5DF3DB-9DDB-4E4D-BBD0-D2EA012F8FE5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3A587695-0DC7-4A0C-9C04-A00AF6295C24}" type="sibTrans" cxnId="{AF5DF3DB-9DDB-4E4D-BBD0-D2EA012F8FE5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E9C20923-113F-461E-A441-1335B37A6FCD}">
      <dgm:prSet phldrT="[Text]"/>
      <dgm:spPr>
        <a:gradFill rotWithShape="0">
          <a:gsLst>
            <a:gs pos="0">
              <a:schemeClr val="tx2">
                <a:lumMod val="10000"/>
              </a:schemeClr>
            </a:gs>
            <a:gs pos="100000">
              <a:schemeClr val="tx2">
                <a:lumMod val="25000"/>
              </a:schemeClr>
            </a:gs>
          </a:gsLst>
          <a:lin ang="66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기도와 응답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01741307-B4C7-460B-9C32-093092195E06}" type="parTrans" cxnId="{35FDC719-D72E-4848-AF76-FDF04297D211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F7B800FD-365A-41A1-8A64-5BCF87AEB1BA}" type="sibTrans" cxnId="{35FDC719-D72E-4848-AF76-FDF04297D211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43A4D75-5A39-4A8E-9270-6EED882E673C}" type="pres">
      <dgm:prSet presAssocID="{7D4D023C-81D5-4A90-B801-FDC1DB0B188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CE47E9B-6447-4325-82F3-6EBB8C5C828D}" type="pres">
      <dgm:prSet presAssocID="{9B21FC6D-B503-49A9-B764-40D0C01259E9}" presName="Parent" presStyleLbl="node0" presStyleIdx="0" presStyleCnt="1">
        <dgm:presLayoutVars>
          <dgm:chMax val="6"/>
          <dgm:chPref val="6"/>
        </dgm:presLayoutVars>
      </dgm:prSet>
      <dgm:spPr/>
    </dgm:pt>
    <dgm:pt modelId="{D51A285C-61F8-44A1-8936-95A3AEFD1C2C}" type="pres">
      <dgm:prSet presAssocID="{B0B67E97-D36A-41D2-B3AA-E10DC4164ACD}" presName="Accent1" presStyleCnt="0"/>
      <dgm:spPr/>
    </dgm:pt>
    <dgm:pt modelId="{26347549-36B6-4CC8-A963-11A1AA53CF6D}" type="pres">
      <dgm:prSet presAssocID="{B0B67E97-D36A-41D2-B3AA-E10DC4164ACD}" presName="Accent" presStyleLbl="bgShp" presStyleIdx="0" presStyleCnt="6"/>
      <dgm:spPr/>
    </dgm:pt>
    <dgm:pt modelId="{F5BC8470-A87C-4074-9AE8-CC690DA51720}" type="pres">
      <dgm:prSet presAssocID="{B0B67E97-D36A-41D2-B3AA-E10DC4164ACD}" presName="Child1" presStyleLbl="node1" presStyleIdx="0" presStyleCnt="6">
        <dgm:presLayoutVars>
          <dgm:chMax val="0"/>
          <dgm:chPref val="0"/>
          <dgm:bulletEnabled val="1"/>
        </dgm:presLayoutVars>
      </dgm:prSet>
      <dgm:spPr>
        <a:xfrm>
          <a:off x="1291517" y="65842"/>
          <a:ext cx="1401729" cy="1212660"/>
        </a:xfrm>
      </dgm:spPr>
    </dgm:pt>
    <dgm:pt modelId="{7B20F8DC-E23B-480D-9D1A-D64CACFAC334}" type="pres">
      <dgm:prSet presAssocID="{95AC444E-B9E0-4549-BEA7-CABCAA0EAAB7}" presName="Accent2" presStyleCnt="0"/>
      <dgm:spPr/>
    </dgm:pt>
    <dgm:pt modelId="{9CD78AF4-3203-4841-852C-022973A413EE}" type="pres">
      <dgm:prSet presAssocID="{95AC444E-B9E0-4549-BEA7-CABCAA0EAAB7}" presName="Accent" presStyleLbl="bgShp" presStyleIdx="1" presStyleCnt="6"/>
      <dgm:spPr>
        <a:solidFill>
          <a:srgbClr val="D2EBDD">
            <a:alpha val="32157"/>
          </a:srgbClr>
        </a:solidFill>
      </dgm:spPr>
    </dgm:pt>
    <dgm:pt modelId="{D2DFA802-DEAB-41D1-9963-3D37A3B1F6E0}" type="pres">
      <dgm:prSet presAssocID="{95AC444E-B9E0-4549-BEA7-CABCAA0EAAB7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A55D1DF2-35A8-46CC-986D-2FDA1E9ADB8F}" type="pres">
      <dgm:prSet presAssocID="{70E7BE45-BF08-4525-A735-BE15DBC9B01A}" presName="Accent3" presStyleCnt="0"/>
      <dgm:spPr/>
    </dgm:pt>
    <dgm:pt modelId="{7B4CBF32-E26F-4058-B3F2-B8C681E6522C}" type="pres">
      <dgm:prSet presAssocID="{70E7BE45-BF08-4525-A735-BE15DBC9B01A}" presName="Accent" presStyleLbl="bgShp" presStyleIdx="2" presStyleCnt="6"/>
      <dgm:spPr>
        <a:xfrm>
          <a:off x="3937410" y="2320214"/>
          <a:ext cx="858975" cy="740120"/>
        </a:xfr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</dgm:spPr>
    </dgm:pt>
    <dgm:pt modelId="{BB43FB51-805F-427F-8870-3EC1E0D42A87}" type="pres">
      <dgm:prSet presAssocID="{70E7BE45-BF08-4525-A735-BE15DBC9B01A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DF69413-982D-4907-A91E-48B8B441DDB0}" type="pres">
      <dgm:prSet presAssocID="{6C7AD433-541F-4EEB-9AD3-22634B193222}" presName="Accent4" presStyleCnt="0"/>
      <dgm:spPr/>
    </dgm:pt>
    <dgm:pt modelId="{EFD13008-0D7B-414F-B035-9139469CB714}" type="pres">
      <dgm:prSet presAssocID="{6C7AD433-541F-4EEB-9AD3-22634B193222}" presName="Accent" presStyleLbl="bgShp" presStyleIdx="3" presStyleCnt="6"/>
      <dgm:spPr>
        <a:xfrm>
          <a:off x="3241016" y="3882074"/>
          <a:ext cx="858975" cy="740120"/>
        </a:xfr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</dgm:spPr>
    </dgm:pt>
    <dgm:pt modelId="{D0D71979-3842-4C2C-AD6F-C14852841C4F}" type="pres">
      <dgm:prSet presAssocID="{6C7AD433-541F-4EEB-9AD3-22634B193222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1CA2F5B-88E0-4EC9-BB54-8BF644BE2C68}" type="pres">
      <dgm:prSet presAssocID="{B1458BA5-82E2-404B-B5C3-1D64D6E2E88D}" presName="Accent5" presStyleCnt="0"/>
      <dgm:spPr/>
    </dgm:pt>
    <dgm:pt modelId="{EA1477AB-EC5D-4316-9629-211C5506DC47}" type="pres">
      <dgm:prSet presAssocID="{B1458BA5-82E2-404B-B5C3-1D64D6E2E88D}" presName="Accent" presStyleLbl="bgShp" presStyleIdx="4" presStyleCnt="6"/>
      <dgm:spPr>
        <a:xfrm>
          <a:off x="1513533" y="4044201"/>
          <a:ext cx="858975" cy="740120"/>
        </a:xfr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</dgm:spPr>
    </dgm:pt>
    <dgm:pt modelId="{C1CB4C17-6C33-47B5-920C-037357DAA596}" type="pres">
      <dgm:prSet presAssocID="{B1458BA5-82E2-404B-B5C3-1D64D6E2E88D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4338A3C-2657-40FC-89E9-BCFF1FD978D7}" type="pres">
      <dgm:prSet presAssocID="{E9C20923-113F-461E-A441-1335B37A6FCD}" presName="Accent6" presStyleCnt="0"/>
      <dgm:spPr/>
    </dgm:pt>
    <dgm:pt modelId="{9A209AA4-1EC9-417A-9A02-1ABC6F1E3691}" type="pres">
      <dgm:prSet presAssocID="{E9C20923-113F-461E-A441-1335B37A6FCD}" presName="Accent" presStyleLbl="bgShp" presStyleIdx="5" presStyleCnt="6"/>
      <dgm:spPr>
        <a:xfrm>
          <a:off x="494625" y="2661125"/>
          <a:ext cx="858975" cy="740120"/>
        </a:xfrm>
        <a:solidFill>
          <a:srgbClr val="D2EBDD">
            <a:alpha val="32157"/>
          </a:srgbClr>
        </a:solidFill>
      </dgm:spPr>
    </dgm:pt>
    <dgm:pt modelId="{454693B7-45C0-405E-AD8B-9010C1CFDFC3}" type="pres">
      <dgm:prSet presAssocID="{E9C20923-113F-461E-A441-1335B37A6FC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24E0707-1CEC-40A7-843D-FD60D3674D60}" srcId="{9B21FC6D-B503-49A9-B764-40D0C01259E9}" destId="{6C7AD433-541F-4EEB-9AD3-22634B193222}" srcOrd="3" destOrd="0" parTransId="{87B47520-6B76-4AAB-9778-7DF6C809559C}" sibTransId="{B12A655A-7D4B-4E33-B6EA-161D22D761B9}"/>
    <dgm:cxn modelId="{35FDC719-D72E-4848-AF76-FDF04297D211}" srcId="{9B21FC6D-B503-49A9-B764-40D0C01259E9}" destId="{E9C20923-113F-461E-A441-1335B37A6FCD}" srcOrd="5" destOrd="0" parTransId="{01741307-B4C7-460B-9C32-093092195E06}" sibTransId="{F7B800FD-365A-41A1-8A64-5BCF87AEB1BA}"/>
    <dgm:cxn modelId="{FF44082F-C28A-4B6E-BD08-D0928897456D}" type="presOf" srcId="{7D4D023C-81D5-4A90-B801-FDC1DB0B1881}" destId="{643A4D75-5A39-4A8E-9270-6EED882E673C}" srcOrd="0" destOrd="0" presId="urn:microsoft.com/office/officeart/2011/layout/HexagonRadial"/>
    <dgm:cxn modelId="{23CF4846-3665-4847-8DE9-15AE176D320F}" srcId="{9B21FC6D-B503-49A9-B764-40D0C01259E9}" destId="{B0B67E97-D36A-41D2-B3AA-E10DC4164ACD}" srcOrd="0" destOrd="0" parTransId="{E8499BB0-8675-4DAA-A2F3-DFD9CFBE430C}" sibTransId="{890BE5A4-5113-40C0-83B4-35B9088F9659}"/>
    <dgm:cxn modelId="{DA14D26F-624B-4915-A308-E4CFA3128766}" type="presOf" srcId="{B1458BA5-82E2-404B-B5C3-1D64D6E2E88D}" destId="{C1CB4C17-6C33-47B5-920C-037357DAA596}" srcOrd="0" destOrd="0" presId="urn:microsoft.com/office/officeart/2011/layout/HexagonRadial"/>
    <dgm:cxn modelId="{F5729179-28EA-41C0-8670-35683B2E1D44}" type="presOf" srcId="{6C7AD433-541F-4EEB-9AD3-22634B193222}" destId="{D0D71979-3842-4C2C-AD6F-C14852841C4F}" srcOrd="0" destOrd="0" presId="urn:microsoft.com/office/officeart/2011/layout/HexagonRadial"/>
    <dgm:cxn modelId="{3602E979-339C-491F-B541-8AFFCEE7A9AC}" type="presOf" srcId="{E9C20923-113F-461E-A441-1335B37A6FCD}" destId="{454693B7-45C0-405E-AD8B-9010C1CFDFC3}" srcOrd="0" destOrd="0" presId="urn:microsoft.com/office/officeart/2011/layout/HexagonRadial"/>
    <dgm:cxn modelId="{0682AB81-680D-46F3-9D1D-946B62C3FA83}" type="presOf" srcId="{95AC444E-B9E0-4549-BEA7-CABCAA0EAAB7}" destId="{D2DFA802-DEAB-41D1-9963-3D37A3B1F6E0}" srcOrd="0" destOrd="0" presId="urn:microsoft.com/office/officeart/2011/layout/HexagonRadial"/>
    <dgm:cxn modelId="{7F0DB695-BD94-4FDB-B98A-FBC87BB42D5C}" srcId="{9B21FC6D-B503-49A9-B764-40D0C01259E9}" destId="{70E7BE45-BF08-4525-A735-BE15DBC9B01A}" srcOrd="2" destOrd="0" parTransId="{05CCCC8E-7634-44C7-B48D-10293DABB8B0}" sibTransId="{F6471FDA-9F46-476B-81E7-D3F595FC04C6}"/>
    <dgm:cxn modelId="{058753A3-D277-4FBE-9F3A-5EAA2B9796F3}" type="presOf" srcId="{B0B67E97-D36A-41D2-B3AA-E10DC4164ACD}" destId="{F5BC8470-A87C-4074-9AE8-CC690DA51720}" srcOrd="0" destOrd="0" presId="urn:microsoft.com/office/officeart/2011/layout/HexagonRadial"/>
    <dgm:cxn modelId="{1601C8A6-1E36-418B-826A-433BDECEEC16}" type="presOf" srcId="{9B21FC6D-B503-49A9-B764-40D0C01259E9}" destId="{7CE47E9B-6447-4325-82F3-6EBB8C5C828D}" srcOrd="0" destOrd="0" presId="urn:microsoft.com/office/officeart/2011/layout/HexagonRadial"/>
    <dgm:cxn modelId="{136B92B9-9431-481A-9435-AC6BC55841AD}" srcId="{9B21FC6D-B503-49A9-B764-40D0C01259E9}" destId="{95AC444E-B9E0-4549-BEA7-CABCAA0EAAB7}" srcOrd="1" destOrd="0" parTransId="{541EBB46-79E7-4A37-8891-033EA4ED1306}" sibTransId="{62A6DD75-8A25-4059-9797-912CEAEF57AE}"/>
    <dgm:cxn modelId="{4E1D7DD1-5F62-4705-BF13-8BB888A6015E}" type="presOf" srcId="{70E7BE45-BF08-4525-A735-BE15DBC9B01A}" destId="{BB43FB51-805F-427F-8870-3EC1E0D42A87}" srcOrd="0" destOrd="0" presId="urn:microsoft.com/office/officeart/2011/layout/HexagonRadial"/>
    <dgm:cxn modelId="{AF5DF3DB-9DDB-4E4D-BBD0-D2EA012F8FE5}" srcId="{9B21FC6D-B503-49A9-B764-40D0C01259E9}" destId="{B1458BA5-82E2-404B-B5C3-1D64D6E2E88D}" srcOrd="4" destOrd="0" parTransId="{10B39F03-26ED-474F-A601-B05793C1D1BF}" sibTransId="{3A587695-0DC7-4A0C-9C04-A00AF6295C24}"/>
    <dgm:cxn modelId="{473BBDF2-AEBB-4B0C-85ED-20D05E27D1AB}" srcId="{7D4D023C-81D5-4A90-B801-FDC1DB0B1881}" destId="{9B21FC6D-B503-49A9-B764-40D0C01259E9}" srcOrd="0" destOrd="0" parTransId="{E601705B-2D41-4328-9E2E-0824056DE75C}" sibTransId="{EC518B51-FBD5-490C-BB22-3CE20AC658E3}"/>
    <dgm:cxn modelId="{DED92F79-A910-4596-8BFC-516C90F89ECA}" type="presParOf" srcId="{643A4D75-5A39-4A8E-9270-6EED882E673C}" destId="{7CE47E9B-6447-4325-82F3-6EBB8C5C828D}" srcOrd="0" destOrd="0" presId="urn:microsoft.com/office/officeart/2011/layout/HexagonRadial"/>
    <dgm:cxn modelId="{505CDBCC-FDEC-4E4E-A62D-4227D990BC7F}" type="presParOf" srcId="{643A4D75-5A39-4A8E-9270-6EED882E673C}" destId="{D51A285C-61F8-44A1-8936-95A3AEFD1C2C}" srcOrd="1" destOrd="0" presId="urn:microsoft.com/office/officeart/2011/layout/HexagonRadial"/>
    <dgm:cxn modelId="{FB7A6AA3-C15F-4EFB-B8C3-3122A2E48DFF}" type="presParOf" srcId="{D51A285C-61F8-44A1-8936-95A3AEFD1C2C}" destId="{26347549-36B6-4CC8-A963-11A1AA53CF6D}" srcOrd="0" destOrd="0" presId="urn:microsoft.com/office/officeart/2011/layout/HexagonRadial"/>
    <dgm:cxn modelId="{18C431D1-408E-4555-BDE1-1D7CCCDA965A}" type="presParOf" srcId="{643A4D75-5A39-4A8E-9270-6EED882E673C}" destId="{F5BC8470-A87C-4074-9AE8-CC690DA51720}" srcOrd="2" destOrd="0" presId="urn:microsoft.com/office/officeart/2011/layout/HexagonRadial"/>
    <dgm:cxn modelId="{753942B0-BAB6-4CCD-96FB-10EEABC6C778}" type="presParOf" srcId="{643A4D75-5A39-4A8E-9270-6EED882E673C}" destId="{7B20F8DC-E23B-480D-9D1A-D64CACFAC334}" srcOrd="3" destOrd="0" presId="urn:microsoft.com/office/officeart/2011/layout/HexagonRadial"/>
    <dgm:cxn modelId="{DC241CE8-923B-4A96-9CE2-C30A9F4AC948}" type="presParOf" srcId="{7B20F8DC-E23B-480D-9D1A-D64CACFAC334}" destId="{9CD78AF4-3203-4841-852C-022973A413EE}" srcOrd="0" destOrd="0" presId="urn:microsoft.com/office/officeart/2011/layout/HexagonRadial"/>
    <dgm:cxn modelId="{A17E83C0-8F7C-447F-8718-91754BBBA231}" type="presParOf" srcId="{643A4D75-5A39-4A8E-9270-6EED882E673C}" destId="{D2DFA802-DEAB-41D1-9963-3D37A3B1F6E0}" srcOrd="4" destOrd="0" presId="urn:microsoft.com/office/officeart/2011/layout/HexagonRadial"/>
    <dgm:cxn modelId="{50386317-9A6E-4B08-B9B5-EF610B57F787}" type="presParOf" srcId="{643A4D75-5A39-4A8E-9270-6EED882E673C}" destId="{A55D1DF2-35A8-46CC-986D-2FDA1E9ADB8F}" srcOrd="5" destOrd="0" presId="urn:microsoft.com/office/officeart/2011/layout/HexagonRadial"/>
    <dgm:cxn modelId="{8B33BBBC-C773-48B4-9EB6-AC05B6C7C1E6}" type="presParOf" srcId="{A55D1DF2-35A8-46CC-986D-2FDA1E9ADB8F}" destId="{7B4CBF32-E26F-4058-B3F2-B8C681E6522C}" srcOrd="0" destOrd="0" presId="urn:microsoft.com/office/officeart/2011/layout/HexagonRadial"/>
    <dgm:cxn modelId="{BEA0C31C-15FA-45DF-A235-1333F2A2DBCD}" type="presParOf" srcId="{643A4D75-5A39-4A8E-9270-6EED882E673C}" destId="{BB43FB51-805F-427F-8870-3EC1E0D42A87}" srcOrd="6" destOrd="0" presId="urn:microsoft.com/office/officeart/2011/layout/HexagonRadial"/>
    <dgm:cxn modelId="{314C9EAA-2596-4BBF-A088-C4126D42F7CC}" type="presParOf" srcId="{643A4D75-5A39-4A8E-9270-6EED882E673C}" destId="{0DF69413-982D-4907-A91E-48B8B441DDB0}" srcOrd="7" destOrd="0" presId="urn:microsoft.com/office/officeart/2011/layout/HexagonRadial"/>
    <dgm:cxn modelId="{85B39A69-A830-4E3B-A6EF-1BDBB1290DF1}" type="presParOf" srcId="{0DF69413-982D-4907-A91E-48B8B441DDB0}" destId="{EFD13008-0D7B-414F-B035-9139469CB714}" srcOrd="0" destOrd="0" presId="urn:microsoft.com/office/officeart/2011/layout/HexagonRadial"/>
    <dgm:cxn modelId="{1FB771BD-B765-42E6-9753-A3C466E7F72E}" type="presParOf" srcId="{643A4D75-5A39-4A8E-9270-6EED882E673C}" destId="{D0D71979-3842-4C2C-AD6F-C14852841C4F}" srcOrd="8" destOrd="0" presId="urn:microsoft.com/office/officeart/2011/layout/HexagonRadial"/>
    <dgm:cxn modelId="{A06C3895-AD35-4F32-886D-DF8D44BAA317}" type="presParOf" srcId="{643A4D75-5A39-4A8E-9270-6EED882E673C}" destId="{E1CA2F5B-88E0-4EC9-BB54-8BF644BE2C68}" srcOrd="9" destOrd="0" presId="urn:microsoft.com/office/officeart/2011/layout/HexagonRadial"/>
    <dgm:cxn modelId="{A7816D28-81B5-4718-99F9-56E2D18650BC}" type="presParOf" srcId="{E1CA2F5B-88E0-4EC9-BB54-8BF644BE2C68}" destId="{EA1477AB-EC5D-4316-9629-211C5506DC47}" srcOrd="0" destOrd="0" presId="urn:microsoft.com/office/officeart/2011/layout/HexagonRadial"/>
    <dgm:cxn modelId="{721DCF74-C770-409E-9F1E-481010B9583D}" type="presParOf" srcId="{643A4D75-5A39-4A8E-9270-6EED882E673C}" destId="{C1CB4C17-6C33-47B5-920C-037357DAA596}" srcOrd="10" destOrd="0" presId="urn:microsoft.com/office/officeart/2011/layout/HexagonRadial"/>
    <dgm:cxn modelId="{014E1962-52FA-4242-B7DA-F6EFC1016EBB}" type="presParOf" srcId="{643A4D75-5A39-4A8E-9270-6EED882E673C}" destId="{54338A3C-2657-40FC-89E9-BCFF1FD978D7}" srcOrd="11" destOrd="0" presId="urn:microsoft.com/office/officeart/2011/layout/HexagonRadial"/>
    <dgm:cxn modelId="{B9FE5595-9520-416B-ADF8-E5CFB5687C03}" type="presParOf" srcId="{54338A3C-2657-40FC-89E9-BCFF1FD978D7}" destId="{9A209AA4-1EC9-417A-9A02-1ABC6F1E3691}" srcOrd="0" destOrd="0" presId="urn:microsoft.com/office/officeart/2011/layout/HexagonRadial"/>
    <dgm:cxn modelId="{24E6635F-7075-481E-AAB8-89B5C1714DAE}" type="presParOf" srcId="{643A4D75-5A39-4A8E-9270-6EED882E673C}" destId="{454693B7-45C0-405E-AD8B-9010C1CFDFC3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6BF304-649F-40A0-B7B1-D5391216ED4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FF89DD1-40CE-4DEA-BF94-73B9AA6E4AC0}">
      <dgm:prSet/>
      <dgm:spPr/>
      <dgm:t>
        <a:bodyPr/>
        <a:lstStyle/>
        <a:p>
          <a:pPr algn="just"/>
          <a:r>
            <a:rPr lang="ko-KR" altLang="en-US" dirty="0"/>
            <a:t>유럽 참가자들을 위해 기도합니다</a:t>
          </a:r>
          <a:r>
            <a:rPr lang="en-US" altLang="ko-KR" dirty="0"/>
            <a:t>. </a:t>
          </a:r>
          <a:r>
            <a:rPr lang="ko-KR" altLang="en-US" dirty="0"/>
            <a:t>코로나 위협속에서도 안전하게 입국하게 하시고</a:t>
          </a:r>
          <a:r>
            <a:rPr lang="en-US" altLang="ko-KR" dirty="0"/>
            <a:t>, </a:t>
          </a:r>
          <a:r>
            <a:rPr lang="ko-KR" altLang="en-US" dirty="0"/>
            <a:t>북한 지하교회 성도들의 형편을 더욱 깊게 체험하는 기회가 되게 하시고</a:t>
          </a:r>
          <a:r>
            <a:rPr lang="en-US" altLang="ko-KR" dirty="0"/>
            <a:t>, </a:t>
          </a:r>
          <a:r>
            <a:rPr lang="ko-KR" altLang="en-US" dirty="0"/>
            <a:t>한국교회와의 만남을 통하여 북한 지하교회를 향한 주님의 긍휼한 마음으로 하나되게 </a:t>
          </a:r>
          <a:r>
            <a:rPr lang="ko-KR" altLang="en-US" dirty="0" err="1"/>
            <a:t>하옵소서</a:t>
          </a:r>
          <a:r>
            <a:rPr lang="en-US" altLang="ko-KR" dirty="0"/>
            <a:t>!!!</a:t>
          </a:r>
          <a:endParaRPr lang="en-US" dirty="0"/>
        </a:p>
      </dgm:t>
    </dgm:pt>
    <dgm:pt modelId="{36F6638F-FDAB-4082-9670-7F7E67874BFC}" type="parTrans" cxnId="{9B71C3A0-5E4E-44A3-87DC-CA9468B22A89}">
      <dgm:prSet/>
      <dgm:spPr/>
      <dgm:t>
        <a:bodyPr/>
        <a:lstStyle/>
        <a:p>
          <a:endParaRPr lang="en-US"/>
        </a:p>
      </dgm:t>
    </dgm:pt>
    <dgm:pt modelId="{30DF0C2F-7F47-49C5-A617-90C3EE6BCDDF}" type="sibTrans" cxnId="{9B71C3A0-5E4E-44A3-87DC-CA9468B22A89}">
      <dgm:prSet/>
      <dgm:spPr/>
      <dgm:t>
        <a:bodyPr/>
        <a:lstStyle/>
        <a:p>
          <a:endParaRPr lang="en-US"/>
        </a:p>
      </dgm:t>
    </dgm:pt>
    <dgm:pt modelId="{8F38B55E-796A-44B9-A5A5-171C60E69AD4}">
      <dgm:prSet/>
      <dgm:spPr/>
      <dgm:t>
        <a:bodyPr/>
        <a:lstStyle/>
        <a:p>
          <a:pPr algn="just"/>
          <a:r>
            <a:rPr lang="ko-KR" altLang="en-US" dirty="0"/>
            <a:t>예정된 만남을 축복 </a:t>
          </a:r>
          <a:r>
            <a:rPr lang="ko-KR" altLang="en-US" dirty="0" err="1"/>
            <a:t>하옵소서</a:t>
          </a:r>
          <a:r>
            <a:rPr lang="en-US" altLang="ko-KR" dirty="0"/>
            <a:t>! </a:t>
          </a:r>
          <a:r>
            <a:rPr lang="ko-KR" altLang="en-US" dirty="0"/>
            <a:t>탈북 청소년들</a:t>
          </a:r>
          <a:r>
            <a:rPr lang="en-US" altLang="ko-KR" dirty="0"/>
            <a:t>, </a:t>
          </a:r>
          <a:r>
            <a:rPr lang="ko-KR" altLang="en-US" dirty="0"/>
            <a:t>지하교회 성도들</a:t>
          </a:r>
          <a:r>
            <a:rPr lang="en-US" altLang="ko-KR" dirty="0"/>
            <a:t>, </a:t>
          </a:r>
          <a:r>
            <a:rPr lang="ko-KR" altLang="en-US" dirty="0"/>
            <a:t>오픈도어 </a:t>
          </a:r>
          <a:r>
            <a:rPr lang="ko-KR" altLang="en-US" dirty="0" err="1"/>
            <a:t>사역자들과의</a:t>
          </a:r>
          <a:r>
            <a:rPr lang="ko-KR" altLang="en-US" dirty="0"/>
            <a:t> 만남을 통하여 북한교회를 사랑하시는 주님의 마음을 품고 이 영적싸움의 군사로 세워 </a:t>
          </a:r>
          <a:r>
            <a:rPr lang="ko-KR" altLang="en-US" dirty="0" err="1"/>
            <a:t>주옵소서</a:t>
          </a:r>
          <a:r>
            <a:rPr lang="en-US" altLang="ko-KR" dirty="0"/>
            <a:t>!</a:t>
          </a:r>
          <a:endParaRPr lang="en-US" dirty="0"/>
        </a:p>
      </dgm:t>
    </dgm:pt>
    <dgm:pt modelId="{986FF498-A305-4C7B-9A13-8CA5E38B9ED1}" type="parTrans" cxnId="{42390990-67CE-4F81-94C4-E6EC138F1D12}">
      <dgm:prSet/>
      <dgm:spPr/>
      <dgm:t>
        <a:bodyPr/>
        <a:lstStyle/>
        <a:p>
          <a:endParaRPr lang="en-US"/>
        </a:p>
      </dgm:t>
    </dgm:pt>
    <dgm:pt modelId="{2DBE0A90-13A3-4D45-97FE-08E7E6D9E588}" type="sibTrans" cxnId="{42390990-67CE-4F81-94C4-E6EC138F1D12}">
      <dgm:prSet/>
      <dgm:spPr/>
      <dgm:t>
        <a:bodyPr/>
        <a:lstStyle/>
        <a:p>
          <a:endParaRPr lang="en-US"/>
        </a:p>
      </dgm:t>
    </dgm:pt>
    <dgm:pt modelId="{A0C7F86B-EB66-49BF-ADDA-9EF953212659}">
      <dgm:prSet/>
      <dgm:spPr/>
      <dgm:t>
        <a:bodyPr/>
        <a:lstStyle/>
        <a:p>
          <a:pPr algn="just"/>
          <a:r>
            <a:rPr lang="ko-KR" altLang="en-US" b="0" dirty="0"/>
            <a:t>한국 지원자들을 위해 기도합니다</a:t>
          </a:r>
          <a:r>
            <a:rPr lang="en-US" altLang="ko-KR" b="0" dirty="0"/>
            <a:t>. </a:t>
          </a:r>
          <a:r>
            <a:rPr lang="ko-KR" altLang="en-US" b="0" dirty="0"/>
            <a:t>한국전쟁의 상흔을 고스란히 간직한 연천과 철원을 돌아보고 기도하는 가운데</a:t>
          </a:r>
          <a:r>
            <a:rPr lang="en-US" altLang="ko-KR" b="0" dirty="0"/>
            <a:t> </a:t>
          </a:r>
          <a:r>
            <a:rPr lang="ko-KR" altLang="en-US" b="0" dirty="0"/>
            <a:t>북한 지하교회 성도들의 형편을 깊게 이해하고</a:t>
          </a:r>
          <a:r>
            <a:rPr lang="en-US" altLang="ko-KR" b="0" dirty="0"/>
            <a:t>, </a:t>
          </a:r>
          <a:r>
            <a:rPr lang="ko-KR" altLang="en-US" b="0" dirty="0"/>
            <a:t>장차 복음통일의 그루터기가 되게 </a:t>
          </a:r>
          <a:r>
            <a:rPr lang="ko-KR" altLang="en-US" b="0" dirty="0" err="1"/>
            <a:t>하옵소서</a:t>
          </a:r>
          <a:r>
            <a:rPr lang="en-US" altLang="ko-KR" b="0" dirty="0"/>
            <a:t>!</a:t>
          </a:r>
          <a:r>
            <a:rPr lang="ko-KR" altLang="en-US" b="0" dirty="0"/>
            <a:t>  </a:t>
          </a:r>
          <a:endParaRPr lang="en-US" b="0" dirty="0"/>
        </a:p>
      </dgm:t>
    </dgm:pt>
    <dgm:pt modelId="{51C76E63-558E-407B-86D0-09BF2BE2D057}" type="parTrans" cxnId="{6EB92D1E-2DAE-47C1-B137-350F5A1E9BA9}">
      <dgm:prSet/>
      <dgm:spPr/>
      <dgm:t>
        <a:bodyPr/>
        <a:lstStyle/>
        <a:p>
          <a:endParaRPr lang="en-US"/>
        </a:p>
      </dgm:t>
    </dgm:pt>
    <dgm:pt modelId="{261E3A53-82B3-4D2F-A0E6-E919EBF04D43}" type="sibTrans" cxnId="{6EB92D1E-2DAE-47C1-B137-350F5A1E9BA9}">
      <dgm:prSet/>
      <dgm:spPr/>
      <dgm:t>
        <a:bodyPr/>
        <a:lstStyle/>
        <a:p>
          <a:endParaRPr lang="en-US"/>
        </a:p>
      </dgm:t>
    </dgm:pt>
    <dgm:pt modelId="{2E0510CE-1C20-460D-9C43-BC98FB85A7B1}" type="pres">
      <dgm:prSet presAssocID="{626BF304-649F-40A0-B7B1-D5391216ED4C}" presName="vert0" presStyleCnt="0">
        <dgm:presLayoutVars>
          <dgm:dir/>
          <dgm:animOne val="branch"/>
          <dgm:animLvl val="lvl"/>
        </dgm:presLayoutVars>
      </dgm:prSet>
      <dgm:spPr/>
    </dgm:pt>
    <dgm:pt modelId="{FC7F9297-C123-4B32-A5CD-B032C58A1583}" type="pres">
      <dgm:prSet presAssocID="{EFF89DD1-40CE-4DEA-BF94-73B9AA6E4AC0}" presName="thickLine" presStyleLbl="alignNode1" presStyleIdx="0" presStyleCnt="3"/>
      <dgm:spPr/>
    </dgm:pt>
    <dgm:pt modelId="{2A6576A3-DED2-42F8-BFB2-6DF9D33A5021}" type="pres">
      <dgm:prSet presAssocID="{EFF89DD1-40CE-4DEA-BF94-73B9AA6E4AC0}" presName="horz1" presStyleCnt="0"/>
      <dgm:spPr/>
    </dgm:pt>
    <dgm:pt modelId="{A1242EF6-EFBF-4A22-BD94-58FEFD4A98AB}" type="pres">
      <dgm:prSet presAssocID="{EFF89DD1-40CE-4DEA-BF94-73B9AA6E4AC0}" presName="tx1" presStyleLbl="revTx" presStyleIdx="0" presStyleCnt="3"/>
      <dgm:spPr/>
    </dgm:pt>
    <dgm:pt modelId="{A072E142-32C8-45A5-B418-5D3D7428CFD4}" type="pres">
      <dgm:prSet presAssocID="{EFF89DD1-40CE-4DEA-BF94-73B9AA6E4AC0}" presName="vert1" presStyleCnt="0"/>
      <dgm:spPr/>
    </dgm:pt>
    <dgm:pt modelId="{5A1AEAE2-78DB-47D1-B637-272E898DAA98}" type="pres">
      <dgm:prSet presAssocID="{8F38B55E-796A-44B9-A5A5-171C60E69AD4}" presName="thickLine" presStyleLbl="alignNode1" presStyleIdx="1" presStyleCnt="3"/>
      <dgm:spPr/>
    </dgm:pt>
    <dgm:pt modelId="{32449A23-5CA3-4AE3-A6E8-D98365A393BB}" type="pres">
      <dgm:prSet presAssocID="{8F38B55E-796A-44B9-A5A5-171C60E69AD4}" presName="horz1" presStyleCnt="0"/>
      <dgm:spPr/>
    </dgm:pt>
    <dgm:pt modelId="{72D7FF68-7EDB-4852-8CC2-A101C0403688}" type="pres">
      <dgm:prSet presAssocID="{8F38B55E-796A-44B9-A5A5-171C60E69AD4}" presName="tx1" presStyleLbl="revTx" presStyleIdx="1" presStyleCnt="3"/>
      <dgm:spPr/>
    </dgm:pt>
    <dgm:pt modelId="{DF600598-3002-4BE2-99CF-34CE9A2CAE69}" type="pres">
      <dgm:prSet presAssocID="{8F38B55E-796A-44B9-A5A5-171C60E69AD4}" presName="vert1" presStyleCnt="0"/>
      <dgm:spPr/>
    </dgm:pt>
    <dgm:pt modelId="{E99EF2EF-FBFD-4A2C-A215-88FE89AC0272}" type="pres">
      <dgm:prSet presAssocID="{A0C7F86B-EB66-49BF-ADDA-9EF953212659}" presName="thickLine" presStyleLbl="alignNode1" presStyleIdx="2" presStyleCnt="3"/>
      <dgm:spPr/>
    </dgm:pt>
    <dgm:pt modelId="{490BAA5C-D085-4F19-9AAB-0D6746151AA7}" type="pres">
      <dgm:prSet presAssocID="{A0C7F86B-EB66-49BF-ADDA-9EF953212659}" presName="horz1" presStyleCnt="0"/>
      <dgm:spPr/>
    </dgm:pt>
    <dgm:pt modelId="{48CD5E16-5427-47B4-A39C-51D6A3BD4F52}" type="pres">
      <dgm:prSet presAssocID="{A0C7F86B-EB66-49BF-ADDA-9EF953212659}" presName="tx1" presStyleLbl="revTx" presStyleIdx="2" presStyleCnt="3"/>
      <dgm:spPr/>
    </dgm:pt>
    <dgm:pt modelId="{68592418-2176-4D3B-B72C-E9FCF34F896A}" type="pres">
      <dgm:prSet presAssocID="{A0C7F86B-EB66-49BF-ADDA-9EF953212659}" presName="vert1" presStyleCnt="0"/>
      <dgm:spPr/>
    </dgm:pt>
  </dgm:ptLst>
  <dgm:cxnLst>
    <dgm:cxn modelId="{6EB92D1E-2DAE-47C1-B137-350F5A1E9BA9}" srcId="{626BF304-649F-40A0-B7B1-D5391216ED4C}" destId="{A0C7F86B-EB66-49BF-ADDA-9EF953212659}" srcOrd="2" destOrd="0" parTransId="{51C76E63-558E-407B-86D0-09BF2BE2D057}" sibTransId="{261E3A53-82B3-4D2F-A0E6-E919EBF04D43}"/>
    <dgm:cxn modelId="{42390990-67CE-4F81-94C4-E6EC138F1D12}" srcId="{626BF304-649F-40A0-B7B1-D5391216ED4C}" destId="{8F38B55E-796A-44B9-A5A5-171C60E69AD4}" srcOrd="1" destOrd="0" parTransId="{986FF498-A305-4C7B-9A13-8CA5E38B9ED1}" sibTransId="{2DBE0A90-13A3-4D45-97FE-08E7E6D9E588}"/>
    <dgm:cxn modelId="{9B71C3A0-5E4E-44A3-87DC-CA9468B22A89}" srcId="{626BF304-649F-40A0-B7B1-D5391216ED4C}" destId="{EFF89DD1-40CE-4DEA-BF94-73B9AA6E4AC0}" srcOrd="0" destOrd="0" parTransId="{36F6638F-FDAB-4082-9670-7F7E67874BFC}" sibTransId="{30DF0C2F-7F47-49C5-A617-90C3EE6BCDDF}"/>
    <dgm:cxn modelId="{09340DC3-4BB6-4F46-BEEE-4C977FCCBA15}" type="presOf" srcId="{626BF304-649F-40A0-B7B1-D5391216ED4C}" destId="{2E0510CE-1C20-460D-9C43-BC98FB85A7B1}" srcOrd="0" destOrd="0" presId="urn:microsoft.com/office/officeart/2008/layout/LinedList"/>
    <dgm:cxn modelId="{DAD04BC8-8BD5-421F-889D-F42C37B228D9}" type="presOf" srcId="{A0C7F86B-EB66-49BF-ADDA-9EF953212659}" destId="{48CD5E16-5427-47B4-A39C-51D6A3BD4F52}" srcOrd="0" destOrd="0" presId="urn:microsoft.com/office/officeart/2008/layout/LinedList"/>
    <dgm:cxn modelId="{DDC7F4C8-FE77-49FA-9C54-7E7718325956}" type="presOf" srcId="{8F38B55E-796A-44B9-A5A5-171C60E69AD4}" destId="{72D7FF68-7EDB-4852-8CC2-A101C0403688}" srcOrd="0" destOrd="0" presId="urn:microsoft.com/office/officeart/2008/layout/LinedList"/>
    <dgm:cxn modelId="{099AA5EC-CDEB-4AB8-A92D-576F6CF8343F}" type="presOf" srcId="{EFF89DD1-40CE-4DEA-BF94-73B9AA6E4AC0}" destId="{A1242EF6-EFBF-4A22-BD94-58FEFD4A98AB}" srcOrd="0" destOrd="0" presId="urn:microsoft.com/office/officeart/2008/layout/LinedList"/>
    <dgm:cxn modelId="{29D73C24-C914-443B-B3A3-B2FD5F9E0097}" type="presParOf" srcId="{2E0510CE-1C20-460D-9C43-BC98FB85A7B1}" destId="{FC7F9297-C123-4B32-A5CD-B032C58A1583}" srcOrd="0" destOrd="0" presId="urn:microsoft.com/office/officeart/2008/layout/LinedList"/>
    <dgm:cxn modelId="{EC11F7AA-F0E6-454A-AE8F-A209EE8603E7}" type="presParOf" srcId="{2E0510CE-1C20-460D-9C43-BC98FB85A7B1}" destId="{2A6576A3-DED2-42F8-BFB2-6DF9D33A5021}" srcOrd="1" destOrd="0" presId="urn:microsoft.com/office/officeart/2008/layout/LinedList"/>
    <dgm:cxn modelId="{28E8DF3F-C818-4A15-8F2E-5AD296A1D6E8}" type="presParOf" srcId="{2A6576A3-DED2-42F8-BFB2-6DF9D33A5021}" destId="{A1242EF6-EFBF-4A22-BD94-58FEFD4A98AB}" srcOrd="0" destOrd="0" presId="urn:microsoft.com/office/officeart/2008/layout/LinedList"/>
    <dgm:cxn modelId="{5D61CD03-20FD-4388-9982-9F9ED22833E9}" type="presParOf" srcId="{2A6576A3-DED2-42F8-BFB2-6DF9D33A5021}" destId="{A072E142-32C8-45A5-B418-5D3D7428CFD4}" srcOrd="1" destOrd="0" presId="urn:microsoft.com/office/officeart/2008/layout/LinedList"/>
    <dgm:cxn modelId="{8D348668-FEBC-4B68-A748-2ABF9F2268B4}" type="presParOf" srcId="{2E0510CE-1C20-460D-9C43-BC98FB85A7B1}" destId="{5A1AEAE2-78DB-47D1-B637-272E898DAA98}" srcOrd="2" destOrd="0" presId="urn:microsoft.com/office/officeart/2008/layout/LinedList"/>
    <dgm:cxn modelId="{6B60EE23-82DC-4F1A-9114-9F4C08A51C2F}" type="presParOf" srcId="{2E0510CE-1C20-460D-9C43-BC98FB85A7B1}" destId="{32449A23-5CA3-4AE3-A6E8-D98365A393BB}" srcOrd="3" destOrd="0" presId="urn:microsoft.com/office/officeart/2008/layout/LinedList"/>
    <dgm:cxn modelId="{1674E251-93F2-4660-9799-DD30FEBBEEA2}" type="presParOf" srcId="{32449A23-5CA3-4AE3-A6E8-D98365A393BB}" destId="{72D7FF68-7EDB-4852-8CC2-A101C0403688}" srcOrd="0" destOrd="0" presId="urn:microsoft.com/office/officeart/2008/layout/LinedList"/>
    <dgm:cxn modelId="{2C6E9A08-8DAA-4E93-B702-268F256CAEDE}" type="presParOf" srcId="{32449A23-5CA3-4AE3-A6E8-D98365A393BB}" destId="{DF600598-3002-4BE2-99CF-34CE9A2CAE69}" srcOrd="1" destOrd="0" presId="urn:microsoft.com/office/officeart/2008/layout/LinedList"/>
    <dgm:cxn modelId="{4AE74868-06E1-42FD-993B-84805F8A9D0D}" type="presParOf" srcId="{2E0510CE-1C20-460D-9C43-BC98FB85A7B1}" destId="{E99EF2EF-FBFD-4A2C-A215-88FE89AC0272}" srcOrd="4" destOrd="0" presId="urn:microsoft.com/office/officeart/2008/layout/LinedList"/>
    <dgm:cxn modelId="{3A1C75D8-31C4-4DA8-A86F-105AE5CC6431}" type="presParOf" srcId="{2E0510CE-1C20-460D-9C43-BC98FB85A7B1}" destId="{490BAA5C-D085-4F19-9AAB-0D6746151AA7}" srcOrd="5" destOrd="0" presId="urn:microsoft.com/office/officeart/2008/layout/LinedList"/>
    <dgm:cxn modelId="{480B377B-6C94-4269-B750-DACFDB0CC90F}" type="presParOf" srcId="{490BAA5C-D085-4F19-9AAB-0D6746151AA7}" destId="{48CD5E16-5427-47B4-A39C-51D6A3BD4F52}" srcOrd="0" destOrd="0" presId="urn:microsoft.com/office/officeart/2008/layout/LinedList"/>
    <dgm:cxn modelId="{89DE1459-4386-4E70-B25C-A8B93091956B}" type="presParOf" srcId="{490BAA5C-D085-4F19-9AAB-0D6746151AA7}" destId="{68592418-2176-4D3B-B72C-E9FCF34F89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E80D6E-322B-4C84-9A8B-B3F9A8A8BE15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7127CB9-D8C9-43F7-9062-2B6DFE0BF9A8}">
      <dgm:prSet/>
      <dgm:spPr/>
      <dgm:t>
        <a:bodyPr/>
        <a:lstStyle/>
        <a:p>
          <a:r>
            <a:rPr lang="ko-KR" b="1" dirty="0"/>
            <a:t>이 땅에 박해 받는 교회를 위한 기도가 뜨겁게 불타오르기를 기도합니다</a:t>
          </a:r>
          <a:r>
            <a:rPr lang="en-US" b="1" dirty="0"/>
            <a:t>. </a:t>
          </a:r>
          <a:r>
            <a:rPr lang="ko-KR" b="1" dirty="0"/>
            <a:t>오픈도어 기도모임</a:t>
          </a:r>
          <a:r>
            <a:rPr lang="en-US" b="1" dirty="0"/>
            <a:t>(OPM)</a:t>
          </a:r>
          <a:r>
            <a:rPr lang="ko-KR" b="1" dirty="0"/>
            <a:t>이 각 도시마다 지역교회마다 요원의 불길처럼 일어나게 </a:t>
          </a:r>
          <a:r>
            <a:rPr lang="ko-KR" b="1" dirty="0" err="1"/>
            <a:t>하옵소서</a:t>
          </a:r>
          <a:r>
            <a:rPr lang="en-US" b="1" dirty="0"/>
            <a:t>! </a:t>
          </a:r>
          <a:r>
            <a:rPr lang="ko-KR" b="1" dirty="0"/>
            <a:t>기도용사들을 일으켜 </a:t>
          </a:r>
          <a:r>
            <a:rPr lang="ko-KR" b="1" dirty="0" err="1"/>
            <a:t>주옵시고</a:t>
          </a:r>
          <a:r>
            <a:rPr lang="en-US" b="1" dirty="0"/>
            <a:t>, </a:t>
          </a:r>
          <a:r>
            <a:rPr lang="ko-KR" b="1" dirty="0"/>
            <a:t>함께 모여 기도할 때마다 심령에 부흥을 </a:t>
          </a:r>
          <a:r>
            <a:rPr lang="ko-KR" b="1" dirty="0" err="1"/>
            <a:t>주옵시고</a:t>
          </a:r>
          <a:r>
            <a:rPr lang="en-US" b="1" dirty="0"/>
            <a:t>, </a:t>
          </a:r>
          <a:r>
            <a:rPr lang="ko-KR" b="1" dirty="0"/>
            <a:t>성령의 능력을 덧입혀 </a:t>
          </a:r>
          <a:r>
            <a:rPr lang="ko-KR" b="1" dirty="0" err="1"/>
            <a:t>주옵소서</a:t>
          </a:r>
          <a:r>
            <a:rPr lang="en-US" b="1" dirty="0"/>
            <a:t>! </a:t>
          </a:r>
          <a:endParaRPr lang="en-US" dirty="0"/>
        </a:p>
      </dgm:t>
    </dgm:pt>
    <dgm:pt modelId="{0DB5AAEF-2C30-4629-BB3B-31FEE2D27E73}" type="parTrans" cxnId="{784E7A0D-701C-4866-AC32-7C9CA7EB7FBC}">
      <dgm:prSet/>
      <dgm:spPr/>
      <dgm:t>
        <a:bodyPr/>
        <a:lstStyle/>
        <a:p>
          <a:endParaRPr lang="en-US"/>
        </a:p>
      </dgm:t>
    </dgm:pt>
    <dgm:pt modelId="{5A2FABF5-32CA-4885-8721-3200E2A3FF21}" type="sibTrans" cxnId="{784E7A0D-701C-4866-AC32-7C9CA7EB7FBC}">
      <dgm:prSet/>
      <dgm:spPr/>
      <dgm:t>
        <a:bodyPr/>
        <a:lstStyle/>
        <a:p>
          <a:endParaRPr lang="en-US"/>
        </a:p>
      </dgm:t>
    </dgm:pt>
    <dgm:pt modelId="{DDFF1287-F26C-468F-A5D7-25FDBEDD9E64}">
      <dgm:prSet/>
      <dgm:spPr/>
      <dgm:t>
        <a:bodyPr/>
        <a:lstStyle/>
        <a:p>
          <a:pPr>
            <a:lnSpc>
              <a:spcPct val="100000"/>
            </a:lnSpc>
          </a:pPr>
          <a:r>
            <a:rPr lang="ko-KR" b="1" dirty="0"/>
            <a:t>시리아</a:t>
          </a:r>
          <a:r>
            <a:rPr lang="en-US" b="1" dirty="0"/>
            <a:t>/</a:t>
          </a:r>
          <a:r>
            <a:rPr lang="ko-KR" b="1" dirty="0"/>
            <a:t>이라크에 끝까지 희망의 빛을 전달하기 위해 한국교회와 함께 </a:t>
          </a:r>
          <a:r>
            <a:rPr lang="en-US" b="1" dirty="0"/>
            <a:t>“</a:t>
          </a:r>
          <a:r>
            <a:rPr lang="ko-KR" b="1" dirty="0"/>
            <a:t>희망의 백만기도캠페인</a:t>
          </a:r>
          <a:r>
            <a:rPr lang="en-US" b="1" dirty="0"/>
            <a:t>”(One Million Prayers of Hope)</a:t>
          </a:r>
          <a:r>
            <a:rPr lang="ko-KR" b="1" dirty="0"/>
            <a:t>을 시작합니다</a:t>
          </a:r>
          <a:r>
            <a:rPr lang="en-US" b="1" dirty="0"/>
            <a:t>. </a:t>
          </a:r>
          <a:r>
            <a:rPr lang="ko-KR" b="1" dirty="0"/>
            <a:t>기획</a:t>
          </a:r>
          <a:r>
            <a:rPr lang="en-US" b="1" dirty="0"/>
            <a:t>, </a:t>
          </a:r>
          <a:r>
            <a:rPr lang="ko-KR" b="1" dirty="0"/>
            <a:t>준비</a:t>
          </a:r>
          <a:r>
            <a:rPr lang="en-US" b="1" dirty="0"/>
            <a:t>, </a:t>
          </a:r>
          <a:r>
            <a:rPr lang="ko-KR" b="1" dirty="0"/>
            <a:t>참여</a:t>
          </a:r>
          <a:r>
            <a:rPr lang="en-US" b="1" dirty="0"/>
            <a:t>, </a:t>
          </a:r>
          <a:r>
            <a:rPr lang="ko-KR" b="1" dirty="0"/>
            <a:t>진행이 지혜롭게 순결하게 </a:t>
          </a:r>
          <a:r>
            <a:rPr lang="ko-KR" b="1" dirty="0" err="1"/>
            <a:t>하옵소서</a:t>
          </a:r>
          <a:r>
            <a:rPr lang="en-US" b="1" dirty="0"/>
            <a:t>!</a:t>
          </a:r>
          <a:endParaRPr lang="en-US" dirty="0"/>
        </a:p>
      </dgm:t>
    </dgm:pt>
    <dgm:pt modelId="{7ECCF53B-6B4D-446B-B114-E3C2AC6A70B2}" type="parTrans" cxnId="{E7B8EAAD-BA5C-4AC2-AF4F-8A20F9F41259}">
      <dgm:prSet/>
      <dgm:spPr/>
      <dgm:t>
        <a:bodyPr/>
        <a:lstStyle/>
        <a:p>
          <a:endParaRPr lang="en-US"/>
        </a:p>
      </dgm:t>
    </dgm:pt>
    <dgm:pt modelId="{AD882D0D-CFEA-455C-A7DE-93D950BDADD1}" type="sibTrans" cxnId="{E7B8EAAD-BA5C-4AC2-AF4F-8A20F9F41259}">
      <dgm:prSet/>
      <dgm:spPr/>
      <dgm:t>
        <a:bodyPr/>
        <a:lstStyle/>
        <a:p>
          <a:endParaRPr lang="en-US"/>
        </a:p>
      </dgm:t>
    </dgm:pt>
    <dgm:pt modelId="{29EE2CD9-B2E4-4433-85F7-FF1A93C30E92}" type="pres">
      <dgm:prSet presAssocID="{30E80D6E-322B-4C84-9A8B-B3F9A8A8BE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5B8261-E29A-4158-9D61-70FEE4383BD1}" type="pres">
      <dgm:prSet presAssocID="{77127CB9-D8C9-43F7-9062-2B6DFE0BF9A8}" presName="hierRoot1" presStyleCnt="0"/>
      <dgm:spPr/>
    </dgm:pt>
    <dgm:pt modelId="{58B126CB-ABE7-4BBF-B387-5FA6F324E4EE}" type="pres">
      <dgm:prSet presAssocID="{77127CB9-D8C9-43F7-9062-2B6DFE0BF9A8}" presName="composite" presStyleCnt="0"/>
      <dgm:spPr/>
    </dgm:pt>
    <dgm:pt modelId="{B5A81EC9-F58F-47E1-9702-525F6884C5BE}" type="pres">
      <dgm:prSet presAssocID="{77127CB9-D8C9-43F7-9062-2B6DFE0BF9A8}" presName="background" presStyleLbl="node0" presStyleIdx="0" presStyleCnt="2"/>
      <dgm:spPr/>
    </dgm:pt>
    <dgm:pt modelId="{F57BF87E-5BF9-4B4C-98AF-37E6245CBF70}" type="pres">
      <dgm:prSet presAssocID="{77127CB9-D8C9-43F7-9062-2B6DFE0BF9A8}" presName="text" presStyleLbl="fgAcc0" presStyleIdx="0" presStyleCnt="2">
        <dgm:presLayoutVars>
          <dgm:chPref val="3"/>
        </dgm:presLayoutVars>
      </dgm:prSet>
      <dgm:spPr/>
    </dgm:pt>
    <dgm:pt modelId="{A03F6D1E-8956-462E-8A92-15B887367E38}" type="pres">
      <dgm:prSet presAssocID="{77127CB9-D8C9-43F7-9062-2B6DFE0BF9A8}" presName="hierChild2" presStyleCnt="0"/>
      <dgm:spPr/>
    </dgm:pt>
    <dgm:pt modelId="{071E0574-23EA-4EF1-A9F5-6E349B3A5D96}" type="pres">
      <dgm:prSet presAssocID="{DDFF1287-F26C-468F-A5D7-25FDBEDD9E64}" presName="hierRoot1" presStyleCnt="0"/>
      <dgm:spPr/>
    </dgm:pt>
    <dgm:pt modelId="{39F1BD2D-6733-41E1-AA41-2AF729512F71}" type="pres">
      <dgm:prSet presAssocID="{DDFF1287-F26C-468F-A5D7-25FDBEDD9E64}" presName="composite" presStyleCnt="0"/>
      <dgm:spPr/>
    </dgm:pt>
    <dgm:pt modelId="{859C055C-7435-4E7A-9986-8582B01DDD03}" type="pres">
      <dgm:prSet presAssocID="{DDFF1287-F26C-468F-A5D7-25FDBEDD9E64}" presName="background" presStyleLbl="node0" presStyleIdx="1" presStyleCnt="2"/>
      <dgm:spPr/>
    </dgm:pt>
    <dgm:pt modelId="{DF6D9FA3-2C61-4080-B6C4-0FE7BE98C55A}" type="pres">
      <dgm:prSet presAssocID="{DDFF1287-F26C-468F-A5D7-25FDBEDD9E64}" presName="text" presStyleLbl="fgAcc0" presStyleIdx="1" presStyleCnt="2">
        <dgm:presLayoutVars>
          <dgm:chPref val="3"/>
        </dgm:presLayoutVars>
      </dgm:prSet>
      <dgm:spPr/>
    </dgm:pt>
    <dgm:pt modelId="{22698A92-8399-498A-A599-307ACFB98128}" type="pres">
      <dgm:prSet presAssocID="{DDFF1287-F26C-468F-A5D7-25FDBEDD9E64}" presName="hierChild2" presStyleCnt="0"/>
      <dgm:spPr/>
    </dgm:pt>
  </dgm:ptLst>
  <dgm:cxnLst>
    <dgm:cxn modelId="{784E7A0D-701C-4866-AC32-7C9CA7EB7FBC}" srcId="{30E80D6E-322B-4C84-9A8B-B3F9A8A8BE15}" destId="{77127CB9-D8C9-43F7-9062-2B6DFE0BF9A8}" srcOrd="0" destOrd="0" parTransId="{0DB5AAEF-2C30-4629-BB3B-31FEE2D27E73}" sibTransId="{5A2FABF5-32CA-4885-8721-3200E2A3FF21}"/>
    <dgm:cxn modelId="{25EE276C-6B42-4B35-AC78-F8F89761D9AA}" type="presOf" srcId="{77127CB9-D8C9-43F7-9062-2B6DFE0BF9A8}" destId="{F57BF87E-5BF9-4B4C-98AF-37E6245CBF70}" srcOrd="0" destOrd="0" presId="urn:microsoft.com/office/officeart/2005/8/layout/hierarchy1"/>
    <dgm:cxn modelId="{E7B8EAAD-BA5C-4AC2-AF4F-8A20F9F41259}" srcId="{30E80D6E-322B-4C84-9A8B-B3F9A8A8BE15}" destId="{DDFF1287-F26C-468F-A5D7-25FDBEDD9E64}" srcOrd="1" destOrd="0" parTransId="{7ECCF53B-6B4D-446B-B114-E3C2AC6A70B2}" sibTransId="{AD882D0D-CFEA-455C-A7DE-93D950BDADD1}"/>
    <dgm:cxn modelId="{0328C1B8-C9E9-4310-B053-9728D0AD2F42}" type="presOf" srcId="{DDFF1287-F26C-468F-A5D7-25FDBEDD9E64}" destId="{DF6D9FA3-2C61-4080-B6C4-0FE7BE98C55A}" srcOrd="0" destOrd="0" presId="urn:microsoft.com/office/officeart/2005/8/layout/hierarchy1"/>
    <dgm:cxn modelId="{2D69A1ED-A70F-43DF-B203-8199F6769541}" type="presOf" srcId="{30E80D6E-322B-4C84-9A8B-B3F9A8A8BE15}" destId="{29EE2CD9-B2E4-4433-85F7-FF1A93C30E92}" srcOrd="0" destOrd="0" presId="urn:microsoft.com/office/officeart/2005/8/layout/hierarchy1"/>
    <dgm:cxn modelId="{7A77257E-9049-4B9D-ACA2-A7DE79625FA5}" type="presParOf" srcId="{29EE2CD9-B2E4-4433-85F7-FF1A93C30E92}" destId="{CD5B8261-E29A-4158-9D61-70FEE4383BD1}" srcOrd="0" destOrd="0" presId="urn:microsoft.com/office/officeart/2005/8/layout/hierarchy1"/>
    <dgm:cxn modelId="{8F7BDD17-33C6-434B-9339-BDA7761FF900}" type="presParOf" srcId="{CD5B8261-E29A-4158-9D61-70FEE4383BD1}" destId="{58B126CB-ABE7-4BBF-B387-5FA6F324E4EE}" srcOrd="0" destOrd="0" presId="urn:microsoft.com/office/officeart/2005/8/layout/hierarchy1"/>
    <dgm:cxn modelId="{D13B4B1E-C0C3-4AA9-952E-DF2BB833D81E}" type="presParOf" srcId="{58B126CB-ABE7-4BBF-B387-5FA6F324E4EE}" destId="{B5A81EC9-F58F-47E1-9702-525F6884C5BE}" srcOrd="0" destOrd="0" presId="urn:microsoft.com/office/officeart/2005/8/layout/hierarchy1"/>
    <dgm:cxn modelId="{B4E99DD5-C2B0-4A0C-8C45-2DE572A99DE4}" type="presParOf" srcId="{58B126CB-ABE7-4BBF-B387-5FA6F324E4EE}" destId="{F57BF87E-5BF9-4B4C-98AF-37E6245CBF70}" srcOrd="1" destOrd="0" presId="urn:microsoft.com/office/officeart/2005/8/layout/hierarchy1"/>
    <dgm:cxn modelId="{2E5514E9-7721-447E-9E6E-268945A0D007}" type="presParOf" srcId="{CD5B8261-E29A-4158-9D61-70FEE4383BD1}" destId="{A03F6D1E-8956-462E-8A92-15B887367E38}" srcOrd="1" destOrd="0" presId="urn:microsoft.com/office/officeart/2005/8/layout/hierarchy1"/>
    <dgm:cxn modelId="{3BD5E853-524E-4C0D-9797-E42C420CDD97}" type="presParOf" srcId="{29EE2CD9-B2E4-4433-85F7-FF1A93C30E92}" destId="{071E0574-23EA-4EF1-A9F5-6E349B3A5D96}" srcOrd="1" destOrd="0" presId="urn:microsoft.com/office/officeart/2005/8/layout/hierarchy1"/>
    <dgm:cxn modelId="{0205DDA1-86C2-438F-A827-2AEE9DAF226B}" type="presParOf" srcId="{071E0574-23EA-4EF1-A9F5-6E349B3A5D96}" destId="{39F1BD2D-6733-41E1-AA41-2AF729512F71}" srcOrd="0" destOrd="0" presId="urn:microsoft.com/office/officeart/2005/8/layout/hierarchy1"/>
    <dgm:cxn modelId="{E5DE4B26-0764-4472-AA2E-8CC5E1D1B075}" type="presParOf" srcId="{39F1BD2D-6733-41E1-AA41-2AF729512F71}" destId="{859C055C-7435-4E7A-9986-8582B01DDD03}" srcOrd="0" destOrd="0" presId="urn:microsoft.com/office/officeart/2005/8/layout/hierarchy1"/>
    <dgm:cxn modelId="{4024B0F9-92D1-422D-B858-3E0EAA5AB69E}" type="presParOf" srcId="{39F1BD2D-6733-41E1-AA41-2AF729512F71}" destId="{DF6D9FA3-2C61-4080-B6C4-0FE7BE98C55A}" srcOrd="1" destOrd="0" presId="urn:microsoft.com/office/officeart/2005/8/layout/hierarchy1"/>
    <dgm:cxn modelId="{9133271B-872C-46B0-ADE4-AF1F4E53185D}" type="presParOf" srcId="{071E0574-23EA-4EF1-A9F5-6E349B3A5D96}" destId="{22698A92-8399-498A-A599-307ACFB9812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F62456-F732-4CD6-B4DC-6D2030E3737A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FC18BA32-16EC-403F-897A-513D1BC0ABC8}">
      <dgm:prSet phldrT="[Text]" custT="1"/>
      <dgm:spPr>
        <a:blipFill dpi="0"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Cutout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</dgm:spPr>
      <dgm:t>
        <a:bodyPr rtlCol="0"/>
        <a:lstStyle/>
        <a:p>
          <a:pPr rtl="0"/>
          <a:r>
            <a:rPr lang="en-US" altLang="ko-KR" sz="1400" b="1" noProof="0" dirty="0"/>
            <a:t>2. </a:t>
          </a:r>
          <a:r>
            <a:rPr lang="ko-KR" altLang="en-US" sz="1400" b="1" noProof="0" dirty="0"/>
            <a:t>다음 기도시간은</a:t>
          </a:r>
          <a:br>
            <a:rPr lang="en-US" altLang="ko-KR" sz="1400" b="1" noProof="0" dirty="0"/>
          </a:br>
          <a:r>
            <a:rPr lang="ko-KR" altLang="en-US" sz="1400" b="1" noProof="0" dirty="0"/>
            <a:t> </a:t>
          </a:r>
          <a:r>
            <a:rPr lang="en-US" altLang="ko-KR" sz="1400" b="1" noProof="0" dirty="0"/>
            <a:t>8</a:t>
          </a:r>
          <a:r>
            <a:rPr lang="ko-KR" altLang="en-US" sz="1400" b="1" noProof="0" dirty="0"/>
            <a:t>월 </a:t>
          </a:r>
          <a:r>
            <a:rPr lang="en-US" altLang="ko-KR" sz="1400" b="1" noProof="0" dirty="0"/>
            <a:t>23</a:t>
          </a:r>
          <a:r>
            <a:rPr lang="ko-KR" altLang="en-US" sz="1400" b="1" noProof="0" dirty="0"/>
            <a:t>일 </a:t>
          </a:r>
          <a:r>
            <a:rPr lang="en-US" altLang="ko-KR" sz="1400" b="1" noProof="0" dirty="0"/>
            <a:t>(</a:t>
          </a:r>
          <a:r>
            <a:rPr lang="ko-KR" altLang="en-US" sz="1400" b="1" noProof="0" dirty="0"/>
            <a:t>화</a:t>
          </a:r>
          <a:r>
            <a:rPr lang="en-US" altLang="ko-KR" sz="1400" b="1" noProof="0" dirty="0"/>
            <a:t>) </a:t>
          </a:r>
          <a:br>
            <a:rPr lang="en-US" altLang="ko-KR" sz="1400" b="1" noProof="0" dirty="0"/>
          </a:br>
          <a:r>
            <a:rPr lang="en-US" altLang="ko-KR" sz="1400" b="1" noProof="0" dirty="0"/>
            <a:t>pm 7:00-8:00</a:t>
          </a:r>
          <a:r>
            <a:rPr lang="ko-KR" altLang="en-US" sz="1400" b="1" noProof="0" dirty="0"/>
            <a:t>입니다</a:t>
          </a:r>
          <a:r>
            <a:rPr lang="en-US" altLang="ko-KR" sz="1400" b="1" noProof="0" dirty="0"/>
            <a:t>.</a:t>
          </a:r>
          <a:endParaRPr lang="ko-KR" altLang="en-US" sz="1400" b="1" noProof="0" dirty="0"/>
        </a:p>
      </dgm:t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D8B2C7ED-FF36-4DE6-B32C-9BF4772B9C7E}" type="parTrans" cxnId="{31AD2AFE-B651-466F-A016-6041410DBBDB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C1A82BC-A1BA-4C36-B831-906FC8C72196}" type="sibTrans" cxnId="{31AD2AFE-B651-466F-A016-6041410DBBDB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21FED06C-C742-4AA0-BC8C-4C6DEF6D704F}">
      <dgm:prSet phldrT="[Text]"/>
      <dgm:spPr/>
      <dgm:t>
        <a:bodyPr rtlCol="0"/>
        <a:lstStyle/>
        <a:p>
          <a:pPr rtl="0"/>
          <a:r>
            <a:rPr lang="en-US" altLang="ko-KR" b="1" noProof="0" dirty="0"/>
            <a:t>1. </a:t>
          </a:r>
          <a:r>
            <a:rPr lang="ko-KR" altLang="en-US" b="1" noProof="0" dirty="0"/>
            <a:t>하반기 </a:t>
          </a:r>
          <a:br>
            <a:rPr lang="en-US" altLang="ko-KR" b="1" noProof="0" dirty="0"/>
          </a:br>
          <a:r>
            <a:rPr lang="ko-KR" altLang="en-US" b="1" noProof="0" dirty="0"/>
            <a:t>오픈도어의 초점은 시리아와 이라크를 위한 기도 캠페인입니다</a:t>
          </a:r>
          <a:r>
            <a:rPr lang="en-US" altLang="ko-KR" b="1" noProof="0" dirty="0"/>
            <a:t>. </a:t>
          </a:r>
          <a:endParaRPr lang="ko-KR" altLang="en-US" b="1" noProof="0" dirty="0"/>
        </a:p>
      </dgm:t>
    </dgm:pt>
    <dgm:pt modelId="{8CE39520-8132-4691-A515-463FF2CA2CC9}" type="parTrans" cxnId="{72A92452-8DA2-4A7E-8AED-4C6FE4B343C3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CB7AA1FD-EE43-4869-B1C5-ECF33083DABD}" type="sibTrans" cxnId="{72A92452-8DA2-4A7E-8AED-4C6FE4B343C3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D0AAD6F-17D6-4649-B50E-551056261318}">
      <dgm:prSet phldrT="[Text]"/>
      <dgm:spPr/>
      <dgm:t>
        <a:bodyPr rtlCol="0"/>
        <a:lstStyle/>
        <a:p>
          <a:pPr rtl="0"/>
          <a:r>
            <a:rPr lang="en-US" altLang="ko-KR" b="1" noProof="0" dirty="0"/>
            <a:t>3. MUSKATHLON </a:t>
          </a:r>
          <a:br>
            <a:rPr lang="en-US" altLang="ko-KR" b="1" noProof="0" dirty="0"/>
          </a:br>
          <a:r>
            <a:rPr lang="en-US" altLang="ko-KR" b="1" noProof="0" dirty="0"/>
            <a:t>2</a:t>
          </a:r>
          <a:r>
            <a:rPr lang="ko-KR" altLang="en-US" b="1" noProof="0" dirty="0"/>
            <a:t>차 참가신청이 </a:t>
          </a:r>
          <a:br>
            <a:rPr lang="en-US" altLang="ko-KR" b="1" noProof="0" dirty="0"/>
          </a:br>
          <a:r>
            <a:rPr lang="en-US" altLang="ko-KR" b="1" noProof="0" dirty="0"/>
            <a:t>8</a:t>
          </a:r>
          <a:r>
            <a:rPr lang="ko-KR" altLang="en-US" b="1" noProof="0" dirty="0"/>
            <a:t>월 </a:t>
          </a:r>
          <a:r>
            <a:rPr lang="en-US" altLang="ko-KR" b="1" noProof="0" dirty="0"/>
            <a:t>21</a:t>
          </a:r>
          <a:r>
            <a:rPr lang="ko-KR" altLang="en-US" b="1" noProof="0" dirty="0"/>
            <a:t>일 마감됩니다</a:t>
          </a:r>
          <a:r>
            <a:rPr lang="en-US" altLang="ko-KR" b="1" noProof="0" dirty="0"/>
            <a:t>. </a:t>
          </a:r>
          <a:r>
            <a:rPr lang="ko-KR" altLang="en-US" b="1" noProof="0" dirty="0"/>
            <a:t>주위 청년들에게 참여를 독려해주세요</a:t>
          </a:r>
          <a:r>
            <a:rPr lang="en-US" altLang="ko-KR" b="1" noProof="0" dirty="0"/>
            <a:t>!!!</a:t>
          </a:r>
          <a:endParaRPr lang="ko-KR" altLang="en-US" b="1" noProof="0" dirty="0"/>
        </a:p>
      </dgm:t>
    </dgm:pt>
    <dgm:pt modelId="{45E8C663-5460-49C5-9878-CF7EDD454560}" type="parTrans" cxnId="{4028CB83-D8E9-4027-A599-71C5ADB20D01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332130A5-8D0C-4ADD-93A6-3DF5130AAA0E}" type="sibTrans" cxnId="{4028CB83-D8E9-4027-A599-71C5ADB20D01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04A2DBB9-B137-4968-A768-08C7FD713A3D}">
      <dgm:prSet phldrT="[Text]"/>
      <dgm:spPr/>
      <dgm:t>
        <a:bodyPr rtlCol="0"/>
        <a:lstStyle/>
        <a:p>
          <a:pPr rtl="0"/>
          <a:r>
            <a:rPr lang="ko-KR" altLang="en-US" b="1" noProof="0" dirty="0"/>
            <a:t>영감을 주다</a:t>
          </a:r>
        </a:p>
      </dgm:t>
    </dgm:pt>
    <dgm:pt modelId="{D3BE6F6F-DC8B-4498-AB94-FE962FA795CF}" type="parTrans" cxnId="{0F8E57F9-4689-40CE-8319-C5E5EE004A54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55FFF356-4A6A-4E4D-ABA2-DE204ECE49E9}" type="sibTrans" cxnId="{0F8E57F9-4689-40CE-8319-C5E5EE004A54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83CE32C8-A089-4390-BD9C-A03B87744950}" type="pres">
      <dgm:prSet presAssocID="{5DF62456-F732-4CD6-B4DC-6D2030E3737A}" presName="Name0" presStyleCnt="0">
        <dgm:presLayoutVars>
          <dgm:chMax val="1"/>
          <dgm:chPref val="1"/>
        </dgm:presLayoutVars>
      </dgm:prSet>
      <dgm:spPr/>
    </dgm:pt>
    <dgm:pt modelId="{6D86DC86-C032-45EC-AA5F-288BD18291D4}" type="pres">
      <dgm:prSet presAssocID="{FC18BA32-16EC-403F-897A-513D1BC0ABC8}" presName="Parent" presStyleLbl="node0" presStyleIdx="0" presStyleCnt="1">
        <dgm:presLayoutVars>
          <dgm:chMax val="5"/>
          <dgm:chPref val="5"/>
        </dgm:presLayoutVars>
      </dgm:prSet>
      <dgm:spPr/>
    </dgm:pt>
    <dgm:pt modelId="{2B4AFB26-0CC2-46E9-839E-E348A310D580}" type="pres">
      <dgm:prSet presAssocID="{FC18BA32-16EC-403F-897A-513D1BC0ABC8}" presName="Accent1" presStyleLbl="node1" presStyleIdx="0" presStyleCnt="15"/>
      <dgm:spPr/>
    </dgm:pt>
    <dgm:pt modelId="{AC78D3B8-FC8D-40D4-92C3-24C54F454117}" type="pres">
      <dgm:prSet presAssocID="{FC18BA32-16EC-403F-897A-513D1BC0ABC8}" presName="Accent2" presStyleLbl="node1" presStyleIdx="1" presStyleCnt="15"/>
      <dgm:spPr/>
    </dgm:pt>
    <dgm:pt modelId="{1B802FB0-56FB-49C2-A32C-2A57899A7830}" type="pres">
      <dgm:prSet presAssocID="{FC18BA32-16EC-403F-897A-513D1BC0ABC8}" presName="Accent3" presStyleLbl="node1" presStyleIdx="2" presStyleCnt="15"/>
      <dgm:spPr/>
    </dgm:pt>
    <dgm:pt modelId="{5BE99F0A-D19B-46B0-B375-CCFBF7D760B9}" type="pres">
      <dgm:prSet presAssocID="{FC18BA32-16EC-403F-897A-513D1BC0ABC8}" presName="Accent4" presStyleLbl="node1" presStyleIdx="3" presStyleCnt="15"/>
      <dgm:spPr/>
    </dgm:pt>
    <dgm:pt modelId="{E10A4C82-D332-4ACE-9D94-4D517B479C4D}" type="pres">
      <dgm:prSet presAssocID="{FC18BA32-16EC-403F-897A-513D1BC0ABC8}" presName="Accent5" presStyleLbl="node1" presStyleIdx="4" presStyleCnt="15"/>
      <dgm:spPr/>
    </dgm:pt>
    <dgm:pt modelId="{82513D74-D055-43AD-B88F-15A56E9E22A5}" type="pres">
      <dgm:prSet presAssocID="{FC18BA32-16EC-403F-897A-513D1BC0ABC8}" presName="Accent6" presStyleLbl="node1" presStyleIdx="5" presStyleCnt="15"/>
      <dgm:spPr/>
    </dgm:pt>
    <dgm:pt modelId="{A39D8F91-388E-461D-ADA8-55C5FAFDBE89}" type="pres">
      <dgm:prSet presAssocID="{21FED06C-C742-4AA0-BC8C-4C6DEF6D704F}" presName="Child1" presStyleLbl="node1" presStyleIdx="6" presStyleCnt="15" custScaleX="167930" custScaleY="171022" custLinFactNeighborX="-57491" custLinFactNeighborY="6928">
        <dgm:presLayoutVars>
          <dgm:chMax val="0"/>
          <dgm:chPref val="0"/>
        </dgm:presLayoutVars>
      </dgm:prSet>
      <dgm:spPr/>
    </dgm:pt>
    <dgm:pt modelId="{FA27A604-F885-422E-ABEB-A3340935A3A5}" type="pres">
      <dgm:prSet presAssocID="{21FED06C-C742-4AA0-BC8C-4C6DEF6D704F}" presName="Accent7" presStyleCnt="0"/>
      <dgm:spPr/>
    </dgm:pt>
    <dgm:pt modelId="{462ADFE8-E51F-4BBE-9BD7-96247D3A5920}" type="pres">
      <dgm:prSet presAssocID="{21FED06C-C742-4AA0-BC8C-4C6DEF6D704F}" presName="AccentHold1" presStyleLbl="node1" presStyleIdx="7" presStyleCnt="15"/>
      <dgm:spPr/>
    </dgm:pt>
    <dgm:pt modelId="{BFFB875A-9CE0-440B-9464-FA22E834B718}" type="pres">
      <dgm:prSet presAssocID="{21FED06C-C742-4AA0-BC8C-4C6DEF6D704F}" presName="Accent8" presStyleCnt="0"/>
      <dgm:spPr/>
    </dgm:pt>
    <dgm:pt modelId="{8A9F7D4C-451C-4B83-A0EF-199C9A49D3B8}" type="pres">
      <dgm:prSet presAssocID="{21FED06C-C742-4AA0-BC8C-4C6DEF6D704F}" presName="AccentHold2" presStyleLbl="node1" presStyleIdx="8" presStyleCnt="15"/>
      <dgm:spPr/>
    </dgm:pt>
    <dgm:pt modelId="{C6820463-80F7-4F1A-B330-07A253175E29}" type="pres">
      <dgm:prSet presAssocID="{6D0AAD6F-17D6-4649-B50E-551056261318}" presName="Child2" presStyleLbl="node1" presStyleIdx="9" presStyleCnt="15" custScaleX="161887" custScaleY="169666" custLinFactNeighborX="65300" custLinFactNeighborY="24212">
        <dgm:presLayoutVars>
          <dgm:chMax val="0"/>
          <dgm:chPref val="0"/>
        </dgm:presLayoutVars>
      </dgm:prSet>
      <dgm:spPr/>
    </dgm:pt>
    <dgm:pt modelId="{2F130D01-9ABD-4263-AA6B-46E965DD528B}" type="pres">
      <dgm:prSet presAssocID="{6D0AAD6F-17D6-4649-B50E-551056261318}" presName="Accent9" presStyleCnt="0"/>
      <dgm:spPr/>
    </dgm:pt>
    <dgm:pt modelId="{7D698589-EDC6-4343-9A4E-99137502804C}" type="pres">
      <dgm:prSet presAssocID="{6D0AAD6F-17D6-4649-B50E-551056261318}" presName="AccentHold1" presStyleLbl="node1" presStyleIdx="10" presStyleCnt="15"/>
      <dgm:spPr/>
    </dgm:pt>
    <dgm:pt modelId="{689C1FDC-551E-4827-A304-CA0AF0106F35}" type="pres">
      <dgm:prSet presAssocID="{6D0AAD6F-17D6-4649-B50E-551056261318}" presName="Accent10" presStyleCnt="0"/>
      <dgm:spPr/>
    </dgm:pt>
    <dgm:pt modelId="{13B0DE97-CF1D-4C76-8EDC-5782FB43835C}" type="pres">
      <dgm:prSet presAssocID="{6D0AAD6F-17D6-4649-B50E-551056261318}" presName="AccentHold2" presStyleLbl="node1" presStyleIdx="11" presStyleCnt="15"/>
      <dgm:spPr/>
    </dgm:pt>
    <dgm:pt modelId="{02FFFD4B-E287-4121-BDF6-C0DFE4B89ECE}" type="pres">
      <dgm:prSet presAssocID="{6D0AAD6F-17D6-4649-B50E-551056261318}" presName="Accent11" presStyleCnt="0"/>
      <dgm:spPr/>
    </dgm:pt>
    <dgm:pt modelId="{C3D80937-6E77-4504-B17A-5A834B11CD25}" type="pres">
      <dgm:prSet presAssocID="{6D0AAD6F-17D6-4649-B50E-551056261318}" presName="AccentHold3" presStyleLbl="node1" presStyleIdx="12" presStyleCnt="15"/>
      <dgm:spPr/>
    </dgm:pt>
    <dgm:pt modelId="{657B8E7F-5931-443F-8727-631984BB8A75}" type="pres">
      <dgm:prSet presAssocID="{04A2DBB9-B137-4968-A768-08C7FD713A3D}" presName="Child3" presStyleLbl="node1" presStyleIdx="13" presStyleCnt="15">
        <dgm:presLayoutVars>
          <dgm:chMax val="0"/>
          <dgm:chPref val="0"/>
        </dgm:presLayoutVars>
      </dgm:prSet>
      <dgm:spPr/>
    </dgm:pt>
    <dgm:pt modelId="{287502CA-2EF5-46FD-A077-82BA156A0646}" type="pres">
      <dgm:prSet presAssocID="{04A2DBB9-B137-4968-A768-08C7FD713A3D}" presName="Accent12" presStyleCnt="0"/>
      <dgm:spPr/>
    </dgm:pt>
    <dgm:pt modelId="{53DDFCEA-CB46-459B-8AFB-CD63962481AB}" type="pres">
      <dgm:prSet presAssocID="{04A2DBB9-B137-4968-A768-08C7FD713A3D}" presName="AccentHold1" presStyleLbl="node1" presStyleIdx="14" presStyleCnt="15"/>
      <dgm:spPr/>
    </dgm:pt>
  </dgm:ptLst>
  <dgm:cxnLst>
    <dgm:cxn modelId="{CD690D2E-5958-412C-811F-B150A68F2F79}" type="presOf" srcId="{FC18BA32-16EC-403F-897A-513D1BC0ABC8}" destId="{6D86DC86-C032-45EC-AA5F-288BD18291D4}" srcOrd="0" destOrd="0" presId="urn:microsoft.com/office/officeart/2009/3/layout/CircleRelationship"/>
    <dgm:cxn modelId="{38651E67-5A39-4EB2-BB74-17D884D27CC6}" type="presOf" srcId="{04A2DBB9-B137-4968-A768-08C7FD713A3D}" destId="{657B8E7F-5931-443F-8727-631984BB8A75}" srcOrd="0" destOrd="0" presId="urn:microsoft.com/office/officeart/2009/3/layout/CircleRelationship"/>
    <dgm:cxn modelId="{72A92452-8DA2-4A7E-8AED-4C6FE4B343C3}" srcId="{FC18BA32-16EC-403F-897A-513D1BC0ABC8}" destId="{21FED06C-C742-4AA0-BC8C-4C6DEF6D704F}" srcOrd="0" destOrd="0" parTransId="{8CE39520-8132-4691-A515-463FF2CA2CC9}" sibTransId="{CB7AA1FD-EE43-4869-B1C5-ECF33083DABD}"/>
    <dgm:cxn modelId="{7A571F76-F314-4484-A08F-4A7A800F9E8B}" type="presOf" srcId="{5DF62456-F732-4CD6-B4DC-6D2030E3737A}" destId="{83CE32C8-A089-4390-BD9C-A03B87744950}" srcOrd="0" destOrd="0" presId="urn:microsoft.com/office/officeart/2009/3/layout/CircleRelationship"/>
    <dgm:cxn modelId="{4028CB83-D8E9-4027-A599-71C5ADB20D01}" srcId="{FC18BA32-16EC-403F-897A-513D1BC0ABC8}" destId="{6D0AAD6F-17D6-4649-B50E-551056261318}" srcOrd="1" destOrd="0" parTransId="{45E8C663-5460-49C5-9878-CF7EDD454560}" sibTransId="{332130A5-8D0C-4ADD-93A6-3DF5130AAA0E}"/>
    <dgm:cxn modelId="{57819191-0E3C-48E4-AE6A-0AC13812C967}" type="presOf" srcId="{6D0AAD6F-17D6-4649-B50E-551056261318}" destId="{C6820463-80F7-4F1A-B330-07A253175E29}" srcOrd="0" destOrd="0" presId="urn:microsoft.com/office/officeart/2009/3/layout/CircleRelationship"/>
    <dgm:cxn modelId="{30C94DBA-86E6-4E99-9A0D-6C39A6B335B8}" type="presOf" srcId="{21FED06C-C742-4AA0-BC8C-4C6DEF6D704F}" destId="{A39D8F91-388E-461D-ADA8-55C5FAFDBE89}" srcOrd="0" destOrd="0" presId="urn:microsoft.com/office/officeart/2009/3/layout/CircleRelationship"/>
    <dgm:cxn modelId="{0F8E57F9-4689-40CE-8319-C5E5EE004A54}" srcId="{FC18BA32-16EC-403F-897A-513D1BC0ABC8}" destId="{04A2DBB9-B137-4968-A768-08C7FD713A3D}" srcOrd="2" destOrd="0" parTransId="{D3BE6F6F-DC8B-4498-AB94-FE962FA795CF}" sibTransId="{55FFF356-4A6A-4E4D-ABA2-DE204ECE49E9}"/>
    <dgm:cxn modelId="{31AD2AFE-B651-466F-A016-6041410DBBDB}" srcId="{5DF62456-F732-4CD6-B4DC-6D2030E3737A}" destId="{FC18BA32-16EC-403F-897A-513D1BC0ABC8}" srcOrd="0" destOrd="0" parTransId="{D8B2C7ED-FF36-4DE6-B32C-9BF4772B9C7E}" sibTransId="{6C1A82BC-A1BA-4C36-B831-906FC8C72196}"/>
    <dgm:cxn modelId="{306251B8-97EA-4CB7-9ECB-C7702ED73E09}" type="presParOf" srcId="{83CE32C8-A089-4390-BD9C-A03B87744950}" destId="{6D86DC86-C032-45EC-AA5F-288BD18291D4}" srcOrd="0" destOrd="0" presId="urn:microsoft.com/office/officeart/2009/3/layout/CircleRelationship"/>
    <dgm:cxn modelId="{B7B77350-88A5-427D-A914-14CD7007DE69}" type="presParOf" srcId="{83CE32C8-A089-4390-BD9C-A03B87744950}" destId="{2B4AFB26-0CC2-46E9-839E-E348A310D580}" srcOrd="1" destOrd="0" presId="urn:microsoft.com/office/officeart/2009/3/layout/CircleRelationship"/>
    <dgm:cxn modelId="{F003C2BC-EAF6-49A8-9E9B-8E2B8B14754A}" type="presParOf" srcId="{83CE32C8-A089-4390-BD9C-A03B87744950}" destId="{AC78D3B8-FC8D-40D4-92C3-24C54F454117}" srcOrd="2" destOrd="0" presId="urn:microsoft.com/office/officeart/2009/3/layout/CircleRelationship"/>
    <dgm:cxn modelId="{64C494C1-A361-4249-AFAB-D45C60F2A8A8}" type="presParOf" srcId="{83CE32C8-A089-4390-BD9C-A03B87744950}" destId="{1B802FB0-56FB-49C2-A32C-2A57899A7830}" srcOrd="3" destOrd="0" presId="urn:microsoft.com/office/officeart/2009/3/layout/CircleRelationship"/>
    <dgm:cxn modelId="{A64FF3AC-7018-4DC9-BC2B-F0BA46E59BB7}" type="presParOf" srcId="{83CE32C8-A089-4390-BD9C-A03B87744950}" destId="{5BE99F0A-D19B-46B0-B375-CCFBF7D760B9}" srcOrd="4" destOrd="0" presId="urn:microsoft.com/office/officeart/2009/3/layout/CircleRelationship"/>
    <dgm:cxn modelId="{58715B5B-CDB8-4B41-A220-BA8CF0D6E547}" type="presParOf" srcId="{83CE32C8-A089-4390-BD9C-A03B87744950}" destId="{E10A4C82-D332-4ACE-9D94-4D517B479C4D}" srcOrd="5" destOrd="0" presId="urn:microsoft.com/office/officeart/2009/3/layout/CircleRelationship"/>
    <dgm:cxn modelId="{1F893A3A-40AB-4494-B271-EEB4D4A4E1DC}" type="presParOf" srcId="{83CE32C8-A089-4390-BD9C-A03B87744950}" destId="{82513D74-D055-43AD-B88F-15A56E9E22A5}" srcOrd="6" destOrd="0" presId="urn:microsoft.com/office/officeart/2009/3/layout/CircleRelationship"/>
    <dgm:cxn modelId="{D364A40C-0FFD-4A47-B890-5657840AB71F}" type="presParOf" srcId="{83CE32C8-A089-4390-BD9C-A03B87744950}" destId="{A39D8F91-388E-461D-ADA8-55C5FAFDBE89}" srcOrd="7" destOrd="0" presId="urn:microsoft.com/office/officeart/2009/3/layout/CircleRelationship"/>
    <dgm:cxn modelId="{63E61882-0260-4AE9-AA8F-62F31D6F0E2B}" type="presParOf" srcId="{83CE32C8-A089-4390-BD9C-A03B87744950}" destId="{FA27A604-F885-422E-ABEB-A3340935A3A5}" srcOrd="8" destOrd="0" presId="urn:microsoft.com/office/officeart/2009/3/layout/CircleRelationship"/>
    <dgm:cxn modelId="{2853EBBE-6F5F-4811-9A04-6AB8B1C95235}" type="presParOf" srcId="{FA27A604-F885-422E-ABEB-A3340935A3A5}" destId="{462ADFE8-E51F-4BBE-9BD7-96247D3A5920}" srcOrd="0" destOrd="0" presId="urn:microsoft.com/office/officeart/2009/3/layout/CircleRelationship"/>
    <dgm:cxn modelId="{4AC23E0E-F30B-4994-9E5C-279EFB3D7235}" type="presParOf" srcId="{83CE32C8-A089-4390-BD9C-A03B87744950}" destId="{BFFB875A-9CE0-440B-9464-FA22E834B718}" srcOrd="9" destOrd="0" presId="urn:microsoft.com/office/officeart/2009/3/layout/CircleRelationship"/>
    <dgm:cxn modelId="{18895C18-9436-44EE-8316-091A1C8C373C}" type="presParOf" srcId="{BFFB875A-9CE0-440B-9464-FA22E834B718}" destId="{8A9F7D4C-451C-4B83-A0EF-199C9A49D3B8}" srcOrd="0" destOrd="0" presId="urn:microsoft.com/office/officeart/2009/3/layout/CircleRelationship"/>
    <dgm:cxn modelId="{846F34B9-D92A-4792-90F5-62273165E4AD}" type="presParOf" srcId="{83CE32C8-A089-4390-BD9C-A03B87744950}" destId="{C6820463-80F7-4F1A-B330-07A253175E29}" srcOrd="10" destOrd="0" presId="urn:microsoft.com/office/officeart/2009/3/layout/CircleRelationship"/>
    <dgm:cxn modelId="{4BB5B901-A872-4758-9C4D-B33DF73524C1}" type="presParOf" srcId="{83CE32C8-A089-4390-BD9C-A03B87744950}" destId="{2F130D01-9ABD-4263-AA6B-46E965DD528B}" srcOrd="11" destOrd="0" presId="urn:microsoft.com/office/officeart/2009/3/layout/CircleRelationship"/>
    <dgm:cxn modelId="{43C42C50-951F-415A-A833-EA3B9652C78E}" type="presParOf" srcId="{2F130D01-9ABD-4263-AA6B-46E965DD528B}" destId="{7D698589-EDC6-4343-9A4E-99137502804C}" srcOrd="0" destOrd="0" presId="urn:microsoft.com/office/officeart/2009/3/layout/CircleRelationship"/>
    <dgm:cxn modelId="{CFF7D291-E327-48D6-9719-E2AD2B5C8619}" type="presParOf" srcId="{83CE32C8-A089-4390-BD9C-A03B87744950}" destId="{689C1FDC-551E-4827-A304-CA0AF0106F35}" srcOrd="12" destOrd="0" presId="urn:microsoft.com/office/officeart/2009/3/layout/CircleRelationship"/>
    <dgm:cxn modelId="{E9112F3B-55E0-47C6-91AD-871F28887FB6}" type="presParOf" srcId="{689C1FDC-551E-4827-A304-CA0AF0106F35}" destId="{13B0DE97-CF1D-4C76-8EDC-5782FB43835C}" srcOrd="0" destOrd="0" presId="urn:microsoft.com/office/officeart/2009/3/layout/CircleRelationship"/>
    <dgm:cxn modelId="{349CBB6E-976D-437F-83C9-0902E123264E}" type="presParOf" srcId="{83CE32C8-A089-4390-BD9C-A03B87744950}" destId="{02FFFD4B-E287-4121-BDF6-C0DFE4B89ECE}" srcOrd="13" destOrd="0" presId="urn:microsoft.com/office/officeart/2009/3/layout/CircleRelationship"/>
    <dgm:cxn modelId="{C8CF3035-EDE8-4018-B51D-2D65A054968B}" type="presParOf" srcId="{02FFFD4B-E287-4121-BDF6-C0DFE4B89ECE}" destId="{C3D80937-6E77-4504-B17A-5A834B11CD25}" srcOrd="0" destOrd="0" presId="urn:microsoft.com/office/officeart/2009/3/layout/CircleRelationship"/>
    <dgm:cxn modelId="{FF8281DE-F219-47E6-B585-CB2D7C2F6E74}" type="presParOf" srcId="{83CE32C8-A089-4390-BD9C-A03B87744950}" destId="{657B8E7F-5931-443F-8727-631984BB8A75}" srcOrd="14" destOrd="0" presId="urn:microsoft.com/office/officeart/2009/3/layout/CircleRelationship"/>
    <dgm:cxn modelId="{B2435080-29AE-4351-AB8A-381A5704AD55}" type="presParOf" srcId="{83CE32C8-A089-4390-BD9C-A03B87744950}" destId="{287502CA-2EF5-46FD-A077-82BA156A0646}" srcOrd="15" destOrd="0" presId="urn:microsoft.com/office/officeart/2009/3/layout/CircleRelationship"/>
    <dgm:cxn modelId="{F906A812-DE77-4684-9882-2F918B493679}" type="presParOf" srcId="{287502CA-2EF5-46FD-A077-82BA156A0646}" destId="{53DDFCEA-CB46-459B-8AFB-CD63962481AB}" srcOrd="0" destOrd="0" presId="urn:microsoft.com/office/officeart/2009/3/layout/CircleRelationship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47E9B-6447-4325-82F3-6EBB8C5C828D}">
      <dsp:nvSpPr>
        <dsp:cNvPr id="0" name=""/>
        <dsp:cNvSpPr/>
      </dsp:nvSpPr>
      <dsp:spPr>
        <a:xfrm>
          <a:off x="1372088" y="1708006"/>
          <a:ext cx="2069686" cy="179036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1">
                <a:lumMod val="50000"/>
              </a:schemeClr>
            </a:gs>
          </a:gsLst>
          <a:lin ang="120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박해 받는 성도를 위한 기도는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1715064" y="2004694"/>
        <a:ext cx="1383734" cy="1196986"/>
      </dsp:txXfrm>
    </dsp:sp>
    <dsp:sp modelId="{9CD78AF4-3203-4841-852C-022973A413EE}">
      <dsp:nvSpPr>
        <dsp:cNvPr id="0" name=""/>
        <dsp:cNvSpPr/>
      </dsp:nvSpPr>
      <dsp:spPr>
        <a:xfrm>
          <a:off x="2668109" y="851438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rgbClr val="D2EBDD">
            <a:alpha val="32157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BC8470-A87C-4074-9AE8-CC690DA51720}">
      <dsp:nvSpPr>
        <dsp:cNvPr id="0" name=""/>
        <dsp:cNvSpPr/>
      </dsp:nvSpPr>
      <dsp:spPr>
        <a:xfrm>
          <a:off x="1562736" y="79669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rgbClr val="04291F">
                <a:lumMod val="10000"/>
              </a:srgbClr>
            </a:gs>
            <a:gs pos="100000">
              <a:schemeClr val="tx2">
                <a:lumMod val="25000"/>
              </a:schemeClr>
            </a:gs>
          </a:gsLst>
          <a:lin ang="66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매일 기도생활은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1843815" y="322835"/>
        <a:ext cx="1133935" cy="980987"/>
      </dsp:txXfrm>
    </dsp:sp>
    <dsp:sp modelId="{7B4CBF32-E26F-4058-B3F2-B8C681E6522C}">
      <dsp:nvSpPr>
        <dsp:cNvPr id="0" name=""/>
        <dsp:cNvSpPr/>
      </dsp:nvSpPr>
      <dsp:spPr>
        <a:xfrm>
          <a:off x="3579464" y="2109285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DFA802-DEAB-41D1-9963-3D37A3B1F6E0}">
      <dsp:nvSpPr>
        <dsp:cNvPr id="0" name=""/>
        <dsp:cNvSpPr/>
      </dsp:nvSpPr>
      <dsp:spPr>
        <a:xfrm>
          <a:off x="3118250" y="982170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3">
                <a:lumMod val="50000"/>
              </a:schemeClr>
            </a:gs>
          </a:gsLst>
          <a:lin ang="192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기도와 한국교회는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3399329" y="1225336"/>
        <a:ext cx="1133935" cy="980987"/>
      </dsp:txXfrm>
    </dsp:sp>
    <dsp:sp modelId="{EFD13008-0D7B-414F-B035-9139469CB714}">
      <dsp:nvSpPr>
        <dsp:cNvPr id="0" name=""/>
        <dsp:cNvSpPr/>
      </dsp:nvSpPr>
      <dsp:spPr>
        <a:xfrm>
          <a:off x="2946378" y="3529158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43FB51-805F-427F-8870-3EC1E0D42A87}">
      <dsp:nvSpPr>
        <dsp:cNvPr id="0" name=""/>
        <dsp:cNvSpPr/>
      </dsp:nvSpPr>
      <dsp:spPr>
        <a:xfrm>
          <a:off x="3118250" y="2756380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4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20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하루에 얼마나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3399329" y="2999546"/>
        <a:ext cx="1133935" cy="980987"/>
      </dsp:txXfrm>
    </dsp:sp>
    <dsp:sp modelId="{EA1477AB-EC5D-4316-9629-211C5506DC47}">
      <dsp:nvSpPr>
        <dsp:cNvPr id="0" name=""/>
        <dsp:cNvSpPr/>
      </dsp:nvSpPr>
      <dsp:spPr>
        <a:xfrm>
          <a:off x="1375939" y="3676547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D71979-3842-4C2C-AD6F-C14852841C4F}">
      <dsp:nvSpPr>
        <dsp:cNvPr id="0" name=""/>
        <dsp:cNvSpPr/>
      </dsp:nvSpPr>
      <dsp:spPr>
        <a:xfrm>
          <a:off x="1562736" y="3659890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5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02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기도와 겸손은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1843815" y="3903056"/>
        <a:ext cx="1133935" cy="980987"/>
      </dsp:txXfrm>
    </dsp:sp>
    <dsp:sp modelId="{9A209AA4-1EC9-417A-9A02-1ABC6F1E3691}">
      <dsp:nvSpPr>
        <dsp:cNvPr id="0" name=""/>
        <dsp:cNvSpPr/>
      </dsp:nvSpPr>
      <dsp:spPr>
        <a:xfrm>
          <a:off x="449659" y="2419204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rgbClr val="D2EBDD">
            <a:alpha val="32157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1CB4C17-6C33-47B5-920C-037357DAA596}">
      <dsp:nvSpPr>
        <dsp:cNvPr id="0" name=""/>
        <dsp:cNvSpPr/>
      </dsp:nvSpPr>
      <dsp:spPr>
        <a:xfrm>
          <a:off x="0" y="2757389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6">
                <a:lumMod val="50000"/>
              </a:schemeClr>
            </a:gs>
          </a:gsLst>
          <a:lin ang="168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기도와 능력은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281079" y="3000555"/>
        <a:ext cx="1133935" cy="980987"/>
      </dsp:txXfrm>
    </dsp:sp>
    <dsp:sp modelId="{454693B7-45C0-405E-AD8B-9010C1CFDFC3}">
      <dsp:nvSpPr>
        <dsp:cNvPr id="0" name=""/>
        <dsp:cNvSpPr/>
      </dsp:nvSpPr>
      <dsp:spPr>
        <a:xfrm>
          <a:off x="0" y="980151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tx2">
                <a:lumMod val="10000"/>
              </a:schemeClr>
            </a:gs>
            <a:gs pos="100000">
              <a:schemeClr val="tx2">
                <a:lumMod val="25000"/>
              </a:schemeClr>
            </a:gs>
          </a:gsLst>
          <a:lin ang="66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700" kern="1200" noProof="0" dirty="0">
              <a:latin typeface="+mj-ea"/>
              <a:ea typeface="+mj-ea"/>
            </a:rPr>
            <a:t>기도와 응답</a:t>
          </a:r>
          <a:r>
            <a:rPr lang="en-US" altLang="ko-KR" sz="1700" kern="1200" noProof="0" dirty="0">
              <a:latin typeface="+mj-ea"/>
              <a:ea typeface="+mj-ea"/>
            </a:rPr>
            <a:t>?</a:t>
          </a:r>
          <a:endParaRPr lang="ko-KR" altLang="en-US" sz="1700" kern="1200" noProof="0" dirty="0">
            <a:latin typeface="+mj-ea"/>
            <a:ea typeface="+mj-ea"/>
          </a:endParaRPr>
        </a:p>
      </dsp:txBody>
      <dsp:txXfrm>
        <a:off x="281079" y="1223317"/>
        <a:ext cx="1133935" cy="9809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7F9297-C123-4B32-A5CD-B032C58A1583}">
      <dsp:nvSpPr>
        <dsp:cNvPr id="0" name=""/>
        <dsp:cNvSpPr/>
      </dsp:nvSpPr>
      <dsp:spPr>
        <a:xfrm>
          <a:off x="0" y="1964"/>
          <a:ext cx="5334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242EF6-EFBF-4A22-BD94-58FEFD4A98AB}">
      <dsp:nvSpPr>
        <dsp:cNvPr id="0" name=""/>
        <dsp:cNvSpPr/>
      </dsp:nvSpPr>
      <dsp:spPr>
        <a:xfrm>
          <a:off x="0" y="1964"/>
          <a:ext cx="5334000" cy="1340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유럽 참가자들을 위해 기도합니다</a:t>
          </a:r>
          <a:r>
            <a:rPr lang="en-US" altLang="ko-KR" sz="1400" kern="1200" dirty="0"/>
            <a:t>. </a:t>
          </a:r>
          <a:r>
            <a:rPr lang="ko-KR" altLang="en-US" sz="1400" kern="1200" dirty="0"/>
            <a:t>코로나 위협속에서도 안전하게 입국하게 하시고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북한 지하교회 성도들의 형편을 더욱 깊게 체험하는 기회가 되게 하시고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한국교회와의 만남을 통하여 북한 지하교회를 향한 주님의 긍휼한 마음으로 하나되게 </a:t>
          </a:r>
          <a:r>
            <a:rPr lang="ko-KR" altLang="en-US" sz="1400" kern="1200" dirty="0" err="1"/>
            <a:t>하옵소서</a:t>
          </a:r>
          <a:r>
            <a:rPr lang="en-US" altLang="ko-KR" sz="1400" kern="1200" dirty="0"/>
            <a:t>!!!</a:t>
          </a:r>
          <a:endParaRPr lang="en-US" sz="1400" kern="1200" dirty="0"/>
        </a:p>
      </dsp:txBody>
      <dsp:txXfrm>
        <a:off x="0" y="1964"/>
        <a:ext cx="5334000" cy="1340065"/>
      </dsp:txXfrm>
    </dsp:sp>
    <dsp:sp modelId="{5A1AEAE2-78DB-47D1-B637-272E898DAA98}">
      <dsp:nvSpPr>
        <dsp:cNvPr id="0" name=""/>
        <dsp:cNvSpPr/>
      </dsp:nvSpPr>
      <dsp:spPr>
        <a:xfrm>
          <a:off x="0" y="1342029"/>
          <a:ext cx="5334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7FF68-7EDB-4852-8CC2-A101C0403688}">
      <dsp:nvSpPr>
        <dsp:cNvPr id="0" name=""/>
        <dsp:cNvSpPr/>
      </dsp:nvSpPr>
      <dsp:spPr>
        <a:xfrm>
          <a:off x="0" y="1342029"/>
          <a:ext cx="5334000" cy="1340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예정된 만남을 축복 </a:t>
          </a:r>
          <a:r>
            <a:rPr lang="ko-KR" altLang="en-US" sz="1400" kern="1200" dirty="0" err="1"/>
            <a:t>하옵소서</a:t>
          </a:r>
          <a:r>
            <a:rPr lang="en-US" altLang="ko-KR" sz="1400" kern="1200" dirty="0"/>
            <a:t>! </a:t>
          </a:r>
          <a:r>
            <a:rPr lang="ko-KR" altLang="en-US" sz="1400" kern="1200" dirty="0"/>
            <a:t>탈북 청소년들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지하교회 성도들</a:t>
          </a:r>
          <a:r>
            <a:rPr lang="en-US" altLang="ko-KR" sz="1400" kern="1200" dirty="0"/>
            <a:t>, </a:t>
          </a:r>
          <a:r>
            <a:rPr lang="ko-KR" altLang="en-US" sz="1400" kern="1200" dirty="0"/>
            <a:t>오픈도어 </a:t>
          </a:r>
          <a:r>
            <a:rPr lang="ko-KR" altLang="en-US" sz="1400" kern="1200" dirty="0" err="1"/>
            <a:t>사역자들과의</a:t>
          </a:r>
          <a:r>
            <a:rPr lang="ko-KR" altLang="en-US" sz="1400" kern="1200" dirty="0"/>
            <a:t> 만남을 통하여 북한교회를 사랑하시는 주님의 마음을 품고 이 영적싸움의 군사로 세워 </a:t>
          </a:r>
          <a:r>
            <a:rPr lang="ko-KR" altLang="en-US" sz="1400" kern="1200" dirty="0" err="1"/>
            <a:t>주옵소서</a:t>
          </a:r>
          <a:r>
            <a:rPr lang="en-US" altLang="ko-KR" sz="1400" kern="1200" dirty="0"/>
            <a:t>!</a:t>
          </a:r>
          <a:endParaRPr lang="en-US" sz="1400" kern="1200" dirty="0"/>
        </a:p>
      </dsp:txBody>
      <dsp:txXfrm>
        <a:off x="0" y="1342029"/>
        <a:ext cx="5334000" cy="1340065"/>
      </dsp:txXfrm>
    </dsp:sp>
    <dsp:sp modelId="{E99EF2EF-FBFD-4A2C-A215-88FE89AC0272}">
      <dsp:nvSpPr>
        <dsp:cNvPr id="0" name=""/>
        <dsp:cNvSpPr/>
      </dsp:nvSpPr>
      <dsp:spPr>
        <a:xfrm>
          <a:off x="0" y="2682095"/>
          <a:ext cx="5334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D5E16-5427-47B4-A39C-51D6A3BD4F52}">
      <dsp:nvSpPr>
        <dsp:cNvPr id="0" name=""/>
        <dsp:cNvSpPr/>
      </dsp:nvSpPr>
      <dsp:spPr>
        <a:xfrm>
          <a:off x="0" y="2682095"/>
          <a:ext cx="5334000" cy="1340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b="0" kern="1200" dirty="0"/>
            <a:t>한국 지원자들을 위해 기도합니다</a:t>
          </a:r>
          <a:r>
            <a:rPr lang="en-US" altLang="ko-KR" sz="1400" b="0" kern="1200" dirty="0"/>
            <a:t>. </a:t>
          </a:r>
          <a:r>
            <a:rPr lang="ko-KR" altLang="en-US" sz="1400" b="0" kern="1200" dirty="0"/>
            <a:t>한국전쟁의 상흔을 고스란히 간직한 연천과 철원을 돌아보고 기도하는 가운데</a:t>
          </a:r>
          <a:r>
            <a:rPr lang="en-US" altLang="ko-KR" sz="1400" b="0" kern="1200" dirty="0"/>
            <a:t> </a:t>
          </a:r>
          <a:r>
            <a:rPr lang="ko-KR" altLang="en-US" sz="1400" b="0" kern="1200" dirty="0"/>
            <a:t>북한 지하교회 성도들의 형편을 깊게 이해하고</a:t>
          </a:r>
          <a:r>
            <a:rPr lang="en-US" altLang="ko-KR" sz="1400" b="0" kern="1200" dirty="0"/>
            <a:t>, </a:t>
          </a:r>
          <a:r>
            <a:rPr lang="ko-KR" altLang="en-US" sz="1400" b="0" kern="1200" dirty="0"/>
            <a:t>장차 복음통일의 그루터기가 되게 </a:t>
          </a:r>
          <a:r>
            <a:rPr lang="ko-KR" altLang="en-US" sz="1400" b="0" kern="1200" dirty="0" err="1"/>
            <a:t>하옵소서</a:t>
          </a:r>
          <a:r>
            <a:rPr lang="en-US" altLang="ko-KR" sz="1400" b="0" kern="1200" dirty="0"/>
            <a:t>!</a:t>
          </a:r>
          <a:r>
            <a:rPr lang="ko-KR" altLang="en-US" sz="1400" b="0" kern="1200" dirty="0"/>
            <a:t>  </a:t>
          </a:r>
          <a:endParaRPr lang="en-US" sz="1400" b="0" kern="1200" dirty="0"/>
        </a:p>
      </dsp:txBody>
      <dsp:txXfrm>
        <a:off x="0" y="2682095"/>
        <a:ext cx="5334000" cy="13400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81EC9-F58F-47E1-9702-525F6884C5BE}">
      <dsp:nvSpPr>
        <dsp:cNvPr id="0" name=""/>
        <dsp:cNvSpPr/>
      </dsp:nvSpPr>
      <dsp:spPr>
        <a:xfrm>
          <a:off x="1320" y="295387"/>
          <a:ext cx="4636182" cy="29439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7BF87E-5BF9-4B4C-98AF-37E6245CBF70}">
      <dsp:nvSpPr>
        <dsp:cNvPr id="0" name=""/>
        <dsp:cNvSpPr/>
      </dsp:nvSpPr>
      <dsp:spPr>
        <a:xfrm>
          <a:off x="516452" y="784762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800" b="1" kern="1200" dirty="0"/>
            <a:t>이 땅에 박해 받는 교회를 위한 기도가 뜨겁게 불타오르기를 기도합니다</a:t>
          </a:r>
          <a:r>
            <a:rPr lang="en-US" sz="1800" b="1" kern="1200" dirty="0"/>
            <a:t>. </a:t>
          </a:r>
          <a:r>
            <a:rPr lang="ko-KR" sz="1800" b="1" kern="1200" dirty="0"/>
            <a:t>오픈도어 기도모임</a:t>
          </a:r>
          <a:r>
            <a:rPr lang="en-US" sz="1800" b="1" kern="1200" dirty="0"/>
            <a:t>(OPM)</a:t>
          </a:r>
          <a:r>
            <a:rPr lang="ko-KR" sz="1800" b="1" kern="1200" dirty="0"/>
            <a:t>이 각 도시마다 지역교회마다 요원의 불길처럼 일어나게 </a:t>
          </a:r>
          <a:r>
            <a:rPr lang="ko-KR" sz="1800" b="1" kern="1200" dirty="0" err="1"/>
            <a:t>하옵소서</a:t>
          </a:r>
          <a:r>
            <a:rPr lang="en-US" sz="1800" b="1" kern="1200" dirty="0"/>
            <a:t>! </a:t>
          </a:r>
          <a:r>
            <a:rPr lang="ko-KR" sz="1800" b="1" kern="1200" dirty="0"/>
            <a:t>기도용사들을 일으켜 </a:t>
          </a:r>
          <a:r>
            <a:rPr lang="ko-KR" sz="1800" b="1" kern="1200" dirty="0" err="1"/>
            <a:t>주옵시고</a:t>
          </a:r>
          <a:r>
            <a:rPr lang="en-US" sz="1800" b="1" kern="1200" dirty="0"/>
            <a:t>, </a:t>
          </a:r>
          <a:r>
            <a:rPr lang="ko-KR" sz="1800" b="1" kern="1200" dirty="0"/>
            <a:t>함께 모여 기도할 때마다 심령에 부흥을 </a:t>
          </a:r>
          <a:r>
            <a:rPr lang="ko-KR" sz="1800" b="1" kern="1200" dirty="0" err="1"/>
            <a:t>주옵시고</a:t>
          </a:r>
          <a:r>
            <a:rPr lang="en-US" sz="1800" b="1" kern="1200" dirty="0"/>
            <a:t>, </a:t>
          </a:r>
          <a:r>
            <a:rPr lang="ko-KR" sz="1800" b="1" kern="1200" dirty="0"/>
            <a:t>성령의 능력을 덧입혀 </a:t>
          </a:r>
          <a:r>
            <a:rPr lang="ko-KR" sz="1800" b="1" kern="1200" dirty="0" err="1"/>
            <a:t>주옵소서</a:t>
          </a:r>
          <a:r>
            <a:rPr lang="en-US" sz="1800" b="1" kern="1200" dirty="0"/>
            <a:t>! </a:t>
          </a:r>
          <a:endParaRPr lang="en-US" sz="1800" kern="1200" dirty="0"/>
        </a:p>
      </dsp:txBody>
      <dsp:txXfrm>
        <a:off x="602678" y="870988"/>
        <a:ext cx="4463730" cy="2771523"/>
      </dsp:txXfrm>
    </dsp:sp>
    <dsp:sp modelId="{859C055C-7435-4E7A-9986-8582B01DDD03}">
      <dsp:nvSpPr>
        <dsp:cNvPr id="0" name=""/>
        <dsp:cNvSpPr/>
      </dsp:nvSpPr>
      <dsp:spPr>
        <a:xfrm>
          <a:off x="5667765" y="295387"/>
          <a:ext cx="4636182" cy="29439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F6D9FA3-2C61-4080-B6C4-0FE7BE98C55A}">
      <dsp:nvSpPr>
        <dsp:cNvPr id="0" name=""/>
        <dsp:cNvSpPr/>
      </dsp:nvSpPr>
      <dsp:spPr>
        <a:xfrm>
          <a:off x="6182897" y="784762"/>
          <a:ext cx="4636182" cy="2943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800" b="1" kern="1200" dirty="0"/>
            <a:t>시리아</a:t>
          </a:r>
          <a:r>
            <a:rPr lang="en-US" sz="1800" b="1" kern="1200" dirty="0"/>
            <a:t>/</a:t>
          </a:r>
          <a:r>
            <a:rPr lang="ko-KR" sz="1800" b="1" kern="1200" dirty="0"/>
            <a:t>이라크에 끝까지 희망의 빛을 전달하기 위해 한국교회와 함께 </a:t>
          </a:r>
          <a:r>
            <a:rPr lang="en-US" sz="1800" b="1" kern="1200" dirty="0"/>
            <a:t>“</a:t>
          </a:r>
          <a:r>
            <a:rPr lang="ko-KR" sz="1800" b="1" kern="1200" dirty="0"/>
            <a:t>희망의 백만기도캠페인</a:t>
          </a:r>
          <a:r>
            <a:rPr lang="en-US" sz="1800" b="1" kern="1200" dirty="0"/>
            <a:t>”(One Million Prayers of Hope)</a:t>
          </a:r>
          <a:r>
            <a:rPr lang="ko-KR" sz="1800" b="1" kern="1200" dirty="0"/>
            <a:t>을 시작합니다</a:t>
          </a:r>
          <a:r>
            <a:rPr lang="en-US" sz="1800" b="1" kern="1200" dirty="0"/>
            <a:t>. </a:t>
          </a:r>
          <a:r>
            <a:rPr lang="ko-KR" sz="1800" b="1" kern="1200" dirty="0"/>
            <a:t>기획</a:t>
          </a:r>
          <a:r>
            <a:rPr lang="en-US" sz="1800" b="1" kern="1200" dirty="0"/>
            <a:t>, </a:t>
          </a:r>
          <a:r>
            <a:rPr lang="ko-KR" sz="1800" b="1" kern="1200" dirty="0"/>
            <a:t>준비</a:t>
          </a:r>
          <a:r>
            <a:rPr lang="en-US" sz="1800" b="1" kern="1200" dirty="0"/>
            <a:t>, </a:t>
          </a:r>
          <a:r>
            <a:rPr lang="ko-KR" sz="1800" b="1" kern="1200" dirty="0"/>
            <a:t>참여</a:t>
          </a:r>
          <a:r>
            <a:rPr lang="en-US" sz="1800" b="1" kern="1200" dirty="0"/>
            <a:t>, </a:t>
          </a:r>
          <a:r>
            <a:rPr lang="ko-KR" sz="1800" b="1" kern="1200" dirty="0"/>
            <a:t>진행이 지혜롭게 순결하게 </a:t>
          </a:r>
          <a:r>
            <a:rPr lang="ko-KR" sz="1800" b="1" kern="1200" dirty="0" err="1"/>
            <a:t>하옵소서</a:t>
          </a:r>
          <a:r>
            <a:rPr lang="en-US" sz="1800" b="1" kern="1200" dirty="0"/>
            <a:t>!</a:t>
          </a:r>
          <a:endParaRPr lang="en-US" sz="1800" kern="1200" dirty="0"/>
        </a:p>
      </dsp:txBody>
      <dsp:txXfrm>
        <a:off x="6269123" y="870988"/>
        <a:ext cx="4463730" cy="27715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6DC86-C032-45EC-AA5F-288BD18291D4}">
      <dsp:nvSpPr>
        <dsp:cNvPr id="0" name=""/>
        <dsp:cNvSpPr/>
      </dsp:nvSpPr>
      <dsp:spPr>
        <a:xfrm>
          <a:off x="3257865" y="340811"/>
          <a:ext cx="3444263" cy="3444651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Cutout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rtlCol="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noProof="0" dirty="0"/>
            <a:t>2. </a:t>
          </a:r>
          <a:r>
            <a:rPr lang="ko-KR" altLang="en-US" sz="1400" b="1" kern="1200" noProof="0" dirty="0"/>
            <a:t>다음 기도시간은</a:t>
          </a:r>
          <a:br>
            <a:rPr lang="en-US" altLang="ko-KR" sz="1400" b="1" kern="1200" noProof="0" dirty="0"/>
          </a:br>
          <a:r>
            <a:rPr lang="ko-KR" altLang="en-US" sz="1400" b="1" kern="1200" noProof="0" dirty="0"/>
            <a:t> </a:t>
          </a:r>
          <a:r>
            <a:rPr lang="en-US" altLang="ko-KR" sz="1400" b="1" kern="1200" noProof="0" dirty="0"/>
            <a:t>8</a:t>
          </a:r>
          <a:r>
            <a:rPr lang="ko-KR" altLang="en-US" sz="1400" b="1" kern="1200" noProof="0" dirty="0"/>
            <a:t>월 </a:t>
          </a:r>
          <a:r>
            <a:rPr lang="en-US" altLang="ko-KR" sz="1400" b="1" kern="1200" noProof="0" dirty="0"/>
            <a:t>23</a:t>
          </a:r>
          <a:r>
            <a:rPr lang="ko-KR" altLang="en-US" sz="1400" b="1" kern="1200" noProof="0" dirty="0"/>
            <a:t>일 </a:t>
          </a:r>
          <a:r>
            <a:rPr lang="en-US" altLang="ko-KR" sz="1400" b="1" kern="1200" noProof="0" dirty="0"/>
            <a:t>(</a:t>
          </a:r>
          <a:r>
            <a:rPr lang="ko-KR" altLang="en-US" sz="1400" b="1" kern="1200" noProof="0" dirty="0"/>
            <a:t>화</a:t>
          </a:r>
          <a:r>
            <a:rPr lang="en-US" altLang="ko-KR" sz="1400" b="1" kern="1200" noProof="0" dirty="0"/>
            <a:t>) </a:t>
          </a:r>
          <a:br>
            <a:rPr lang="en-US" altLang="ko-KR" sz="1400" b="1" kern="1200" noProof="0" dirty="0"/>
          </a:br>
          <a:r>
            <a:rPr lang="en-US" altLang="ko-KR" sz="1400" b="1" kern="1200" noProof="0" dirty="0"/>
            <a:t>pm 7:00-8:00</a:t>
          </a:r>
          <a:r>
            <a:rPr lang="ko-KR" altLang="en-US" sz="1400" b="1" kern="1200" noProof="0" dirty="0"/>
            <a:t>입니다</a:t>
          </a:r>
          <a:r>
            <a:rPr lang="en-US" altLang="ko-KR" sz="1400" b="1" kern="1200" noProof="0" dirty="0"/>
            <a:t>.</a:t>
          </a:r>
          <a:endParaRPr lang="ko-KR" altLang="en-US" sz="1400" b="1" kern="1200" noProof="0" dirty="0"/>
        </a:p>
      </dsp:txBody>
      <dsp:txXfrm>
        <a:off x="3762266" y="845268"/>
        <a:ext cx="2435461" cy="2435737"/>
      </dsp:txXfrm>
    </dsp:sp>
    <dsp:sp modelId="{2B4AFB26-0CC2-46E9-839E-E348A310D580}">
      <dsp:nvSpPr>
        <dsp:cNvPr id="0" name=""/>
        <dsp:cNvSpPr/>
      </dsp:nvSpPr>
      <dsp:spPr>
        <a:xfrm>
          <a:off x="5223392" y="183870"/>
          <a:ext cx="382931" cy="38309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8D3B8-FC8D-40D4-92C3-24C54F454117}">
      <dsp:nvSpPr>
        <dsp:cNvPr id="0" name=""/>
        <dsp:cNvSpPr/>
      </dsp:nvSpPr>
      <dsp:spPr>
        <a:xfrm>
          <a:off x="4316932" y="3529527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02FB0-56FB-49C2-A32C-2A57899A7830}">
      <dsp:nvSpPr>
        <dsp:cNvPr id="0" name=""/>
        <dsp:cNvSpPr/>
      </dsp:nvSpPr>
      <dsp:spPr>
        <a:xfrm>
          <a:off x="6923975" y="1738792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99F0A-D19B-46B0-B375-CCFBF7D760B9}">
      <dsp:nvSpPr>
        <dsp:cNvPr id="0" name=""/>
        <dsp:cNvSpPr/>
      </dsp:nvSpPr>
      <dsp:spPr>
        <a:xfrm>
          <a:off x="5597139" y="3824898"/>
          <a:ext cx="382931" cy="38309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A4C82-D332-4ACE-9D94-4D517B479C4D}">
      <dsp:nvSpPr>
        <dsp:cNvPr id="0" name=""/>
        <dsp:cNvSpPr/>
      </dsp:nvSpPr>
      <dsp:spPr>
        <a:xfrm>
          <a:off x="4394649" y="728334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13D74-D055-43AD-B88F-15A56E9E22A5}">
      <dsp:nvSpPr>
        <dsp:cNvPr id="0" name=""/>
        <dsp:cNvSpPr/>
      </dsp:nvSpPr>
      <dsp:spPr>
        <a:xfrm>
          <a:off x="3520689" y="2316656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D8F91-388E-461D-ADA8-55C5FAFDBE89}">
      <dsp:nvSpPr>
        <dsp:cNvPr id="0" name=""/>
        <dsp:cNvSpPr/>
      </dsp:nvSpPr>
      <dsp:spPr>
        <a:xfrm>
          <a:off x="900464" y="562378"/>
          <a:ext cx="2351547" cy="239429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300" b="1" kern="1200" noProof="0" dirty="0"/>
            <a:t>1. </a:t>
          </a:r>
          <a:r>
            <a:rPr lang="ko-KR" altLang="en-US" sz="1300" b="1" kern="1200" noProof="0" dirty="0"/>
            <a:t>하반기 </a:t>
          </a:r>
          <a:br>
            <a:rPr lang="en-US" altLang="ko-KR" sz="1300" b="1" kern="1200" noProof="0" dirty="0"/>
          </a:br>
          <a:r>
            <a:rPr lang="ko-KR" altLang="en-US" sz="1300" b="1" kern="1200" noProof="0" dirty="0"/>
            <a:t>오픈도어의 초점은 시리아와 이라크를 위한 기도 캠페인입니다</a:t>
          </a:r>
          <a:r>
            <a:rPr lang="en-US" altLang="ko-KR" sz="1300" b="1" kern="1200" noProof="0" dirty="0"/>
            <a:t>. </a:t>
          </a:r>
          <a:endParaRPr lang="ko-KR" altLang="en-US" sz="1300" b="1" kern="1200" noProof="0" dirty="0"/>
        </a:p>
      </dsp:txBody>
      <dsp:txXfrm>
        <a:off x="1244840" y="913015"/>
        <a:ext cx="1662795" cy="1693022"/>
      </dsp:txXfrm>
    </dsp:sp>
    <dsp:sp modelId="{462ADFE8-E51F-4BBE-9BD7-96247D3A5920}">
      <dsp:nvSpPr>
        <dsp:cNvPr id="0" name=""/>
        <dsp:cNvSpPr/>
      </dsp:nvSpPr>
      <dsp:spPr>
        <a:xfrm>
          <a:off x="4836221" y="740406"/>
          <a:ext cx="382931" cy="38309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F7D4C-451C-4B83-A0EF-199C9A49D3B8}">
      <dsp:nvSpPr>
        <dsp:cNvPr id="0" name=""/>
        <dsp:cNvSpPr/>
      </dsp:nvSpPr>
      <dsp:spPr>
        <a:xfrm>
          <a:off x="2313254" y="2772992"/>
          <a:ext cx="692385" cy="69255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820463-80F7-4F1A-B330-07A253175E29}">
      <dsp:nvSpPr>
        <dsp:cNvPr id="0" name=""/>
        <dsp:cNvSpPr/>
      </dsp:nvSpPr>
      <dsp:spPr>
        <a:xfrm>
          <a:off x="7537192" y="155095"/>
          <a:ext cx="2266926" cy="237531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noProof="0" dirty="0"/>
            <a:t>3. MUSKATHLON </a:t>
          </a:r>
          <a:br>
            <a:rPr lang="en-US" altLang="ko-KR" sz="1200" b="1" kern="1200" noProof="0" dirty="0"/>
          </a:br>
          <a:r>
            <a:rPr lang="en-US" altLang="ko-KR" sz="1200" b="1" kern="1200" noProof="0" dirty="0"/>
            <a:t>2</a:t>
          </a:r>
          <a:r>
            <a:rPr lang="ko-KR" altLang="en-US" sz="1200" b="1" kern="1200" noProof="0" dirty="0"/>
            <a:t>차 참가신청이 </a:t>
          </a:r>
          <a:br>
            <a:rPr lang="en-US" altLang="ko-KR" sz="1200" b="1" kern="1200" noProof="0" dirty="0"/>
          </a:br>
          <a:r>
            <a:rPr lang="en-US" altLang="ko-KR" sz="1200" b="1" kern="1200" noProof="0" dirty="0"/>
            <a:t>8</a:t>
          </a:r>
          <a:r>
            <a:rPr lang="ko-KR" altLang="en-US" sz="1200" b="1" kern="1200" noProof="0" dirty="0"/>
            <a:t>월 </a:t>
          </a:r>
          <a:r>
            <a:rPr lang="en-US" altLang="ko-KR" sz="1200" b="1" kern="1200" noProof="0" dirty="0"/>
            <a:t>21</a:t>
          </a:r>
          <a:r>
            <a:rPr lang="ko-KR" altLang="en-US" sz="1200" b="1" kern="1200" noProof="0" dirty="0"/>
            <a:t>일 마감됩니다</a:t>
          </a:r>
          <a:r>
            <a:rPr lang="en-US" altLang="ko-KR" sz="1200" b="1" kern="1200" noProof="0" dirty="0"/>
            <a:t>. </a:t>
          </a:r>
          <a:r>
            <a:rPr lang="ko-KR" altLang="en-US" sz="1200" b="1" kern="1200" noProof="0" dirty="0"/>
            <a:t>주위 청년들에게 참여를 독려해주세요</a:t>
          </a:r>
          <a:r>
            <a:rPr lang="en-US" altLang="ko-KR" sz="1200" b="1" kern="1200" noProof="0" dirty="0"/>
            <a:t>!!!</a:t>
          </a:r>
          <a:endParaRPr lang="ko-KR" altLang="en-US" sz="1200" b="1" kern="1200" noProof="0" dirty="0"/>
        </a:p>
      </dsp:txBody>
      <dsp:txXfrm>
        <a:off x="7869176" y="502951"/>
        <a:ext cx="1602958" cy="1679600"/>
      </dsp:txXfrm>
    </dsp:sp>
    <dsp:sp modelId="{7D698589-EDC6-4343-9A4E-99137502804C}">
      <dsp:nvSpPr>
        <dsp:cNvPr id="0" name=""/>
        <dsp:cNvSpPr/>
      </dsp:nvSpPr>
      <dsp:spPr>
        <a:xfrm>
          <a:off x="6430827" y="1270384"/>
          <a:ext cx="382931" cy="38309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B0DE97-CF1D-4C76-8EDC-5782FB43835C}">
      <dsp:nvSpPr>
        <dsp:cNvPr id="0" name=""/>
        <dsp:cNvSpPr/>
      </dsp:nvSpPr>
      <dsp:spPr>
        <a:xfrm>
          <a:off x="2049724" y="3597133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D80937-6E77-4504-B17A-5A834B11CD25}">
      <dsp:nvSpPr>
        <dsp:cNvPr id="0" name=""/>
        <dsp:cNvSpPr/>
      </dsp:nvSpPr>
      <dsp:spPr>
        <a:xfrm>
          <a:off x="4816439" y="3201964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B8E7F-5931-443F-8727-631984BB8A75}">
      <dsp:nvSpPr>
        <dsp:cNvPr id="0" name=""/>
        <dsp:cNvSpPr/>
      </dsp:nvSpPr>
      <dsp:spPr>
        <a:xfrm>
          <a:off x="7714566" y="2723898"/>
          <a:ext cx="1400313" cy="139999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rtlCol="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200" b="1" kern="1200" noProof="0" dirty="0"/>
            <a:t>영감을 주다</a:t>
          </a:r>
        </a:p>
      </dsp:txBody>
      <dsp:txXfrm>
        <a:off x="7919637" y="2928922"/>
        <a:ext cx="990171" cy="989945"/>
      </dsp:txXfrm>
    </dsp:sp>
    <dsp:sp modelId="{53DDFCEA-CB46-459B-8AFB-CD63962481AB}">
      <dsp:nvSpPr>
        <dsp:cNvPr id="0" name=""/>
        <dsp:cNvSpPr/>
      </dsp:nvSpPr>
      <dsp:spPr>
        <a:xfrm>
          <a:off x="7319624" y="2674803"/>
          <a:ext cx="277660" cy="27766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44166B3-6637-4DBE-B9C0-B9CF3F7142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962A621-9631-4025-B9F5-3C4DE268C9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246EC-F5E7-4D7A-8684-E133CF314EF6}" type="datetime1">
              <a:rPr lang="ko-KR" altLang="en-US" smtClean="0"/>
              <a:t>2022-08-09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C585FB6-86A6-42FE-953C-FC6FA11190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F036545-85BD-4912-9DEF-930722C9C6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B4324-C892-471A-ACA8-2A7E307AD1A3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6397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41B51-0B22-4E7C-A9AB-85F39BD4B41B}" type="datetime1">
              <a:rPr lang="ko-KR" altLang="en-US" smtClean="0"/>
              <a:pPr/>
              <a:t>2022-08-09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FAF66-58BE-411E-AB10-A7B51DEB55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84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FAF66-58BE-411E-AB10-A7B51DEB55B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405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E17F8-72CB-4F38-830C-DD02CEAAFED5}" type="slidenum">
              <a:rPr lang="en-US" altLang="ko-KR" smtClean="0">
                <a:latin typeface="+mj-lt"/>
              </a:rPr>
              <a:t>2</a:t>
            </a:fld>
            <a:endParaRPr lang="ko-KR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439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E17F8-72CB-4F38-830C-DD02CEAAFED5}" type="slidenum">
              <a:rPr lang="en-US" altLang="ko-KR" smtClean="0">
                <a:latin typeface="+mj-lt"/>
              </a:rPr>
              <a:t>5</a:t>
            </a:fld>
            <a:endParaRPr lang="ko-KR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6014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E17F8-72CB-4F38-830C-DD02CEAAFED5}" type="slidenum">
              <a:rPr lang="en-US" altLang="ko-KR" smtClean="0">
                <a:latin typeface="+mj-lt"/>
              </a:rPr>
              <a:t>6</a:t>
            </a:fld>
            <a:endParaRPr lang="ko-KR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6543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FAF66-58BE-411E-AB10-A7B51DEB55B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1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F73FAF66-58BE-411E-AB10-A7B51DEB55B5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FAF66-58BE-411E-AB10-A7B51DEB55B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814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3FAF66-58BE-411E-AB10-A7B51DEB55B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11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5E08AF5F-D83F-4D89-92BF-519F265AFE39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36751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09D723-8794-4A85-A9AB-76B4BB88A79E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14009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067E7170-F1A4-4C7C-A732-1A604565F2A2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45738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FEBA75-3E30-417D-9C7B-015E4525480E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3326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EEDCC2-077C-40FF-B085-711E4B9F450D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078101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FD6C16-2A85-49F5-9116-4855309CB93D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9557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0B426E-3FA8-4C17-887E-6B3D8C7701B8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14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9BB52-A427-421C-AB1B-B85857D4362F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03115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7C6B10-0313-4536-8035-2E509CCEF128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8390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A3CDF2-2C51-43CC-BA38-C202C62966F4}" type="datetime1">
              <a:rPr lang="ko-KR" altLang="en-US" noProof="0" smtClean="0"/>
              <a:t>2022-08-09</a:t>
            </a:fld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2223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328FE5E1-00EE-42CA-9E9D-0C26C7FBF9D6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41873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2" name="텍스트 개체 틀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>
                <a:latin typeface="+mj-ea"/>
                <a:ea typeface="+mj-ea"/>
              </a:defRPr>
            </a:lvl1pPr>
          </a:lstStyle>
          <a:p>
            <a:fld id="{E0291458-1286-4671-8D1C-1E3B783391DB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9" name="텍스트 상자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-KR" altLang="en-US" sz="8000" noProof="0">
                <a:solidFill>
                  <a:schemeClr val="tx1"/>
                </a:solidFill>
                <a:effectLst/>
                <a:latin typeface="+mj-ea"/>
                <a:ea typeface="+mj-ea"/>
              </a:rPr>
              <a:t>“</a:t>
            </a:r>
          </a:p>
        </p:txBody>
      </p:sp>
      <p:sp>
        <p:nvSpPr>
          <p:cNvPr id="10" name="텍스트 상자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ko-KR" altLang="en-US" sz="8000" noProof="0">
                <a:solidFill>
                  <a:schemeClr val="tx1"/>
                </a:solidFill>
                <a:effectLst/>
                <a:latin typeface="+mj-ea"/>
                <a:ea typeface="+mj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3661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3065651B-90D9-45A4-A2C7-43E1A97D63F0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66832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7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8" name="텍스트 개체 틀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9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10" name="텍스트 개체 틀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11" name="텍스트 개체 틀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12" name="텍스트 개체 틀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BB4C5E-D560-4F10-86E5-D5B31A1F3EA5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727523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그림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9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20" name="그림 개체 틀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21" name="텍스트 개체 틀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23" name="그림 개체 틀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24" name="텍스트 개체 틀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25" name="텍스트 개체 틀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26" name="그림 개체 틀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27" name="텍스트 개체 틀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DC5A70-73D1-4069-AEBD-664976E35C6F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34256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4F96FD-7B5C-4838-ADE0-FE1ECD3BD4F3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31089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A466EEE-29A9-4A4E-9225-F0BDEB371E88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3866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6">
            <a:extLst>
              <a:ext uri="{FF2B5EF4-FFF2-40B4-BE49-F238E27FC236}">
                <a16:creationId xmlns:a16="http://schemas.microsoft.com/office/drawing/2014/main" id="{F0D6B661-3F4C-45AE-81E6-23539770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/>
              <a:t>마스터 제목 스타일 편집</a:t>
            </a:r>
            <a:endParaRPr lang="ko-KR" sz="3200" dirty="0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951C64C5-C308-4D56-A976-F6EE631E8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F35F8A29-F146-4D3D-8DD9-41322C9FE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92ED7257-A2A4-4A81-94D0-21636294D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>
            <a:noAutofit/>
          </a:bodyPr>
          <a:lstStyle>
            <a:lvl1pPr marL="228600" indent="-228600">
              <a:defRPr sz="2800"/>
            </a:lvl1pPr>
          </a:lstStyle>
          <a:p>
            <a:pPr marL="0" lvl="0" indent="0" rtl="0">
              <a:buNone/>
            </a:pPr>
            <a:r>
              <a:rPr lang="ko-KR" altLang="en-US" sz="2400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4368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C0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1BB0FFF8-F228-4281-814F-E5788670444B}" type="datetime1">
              <a:rPr lang="ko-KR" altLang="en-US" noProof="0" smtClean="0"/>
              <a:t>2022-08-09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572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</p:sldLayoutIdLst>
  <p:hf sldNum="0" hdr="0" ftr="0" dt="0"/>
  <p:txStyles>
    <p:titleStyle>
      <a:lvl1pPr algn="r" defTabSz="914400" rtl="0" eaLnBrk="1" latinLnBrk="1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b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S8EGdbCt6Ts&amp;t=208s" TargetMode="Externa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6.jpg"/><Relationship Id="rId4" Type="http://schemas.openxmlformats.org/officeDocument/2006/relationships/diagramQuickStyle" Target="../diagrams/quickStyle2.xml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077D6507-8E8D-40E1-A7B9-63012EF9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/>
          </a:p>
        </p:txBody>
      </p:sp>
      <p:pic>
        <p:nvPicPr>
          <p:cNvPr id="8" name="그림 7" descr="꽃">
            <a:extLst>
              <a:ext uri="{FF2B5EF4-FFF2-40B4-BE49-F238E27FC236}">
                <a16:creationId xmlns:a16="http://schemas.microsoft.com/office/drawing/2014/main" id="{3F803F0C-D1ED-48FB-B5CD-1F2FC0FF7C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4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7" r="157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23FF3D86-2916-4F9F-9752-304810CF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AB048875-14D1-4CC7-8AC3-7ABC73AAA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014139"/>
            <a:ext cx="9448800" cy="1825096"/>
          </a:xfrm>
          <a:prstGeom prst="parallelogram">
            <a:avLst>
              <a:gd name="adj" fmla="val 99234"/>
            </a:avLst>
          </a:prstGeom>
        </p:spPr>
        <p:txBody>
          <a:bodyPr lIns="0" rIns="180000" rtlCol="0">
            <a:normAutofit fontScale="90000"/>
          </a:bodyPr>
          <a:lstStyle/>
          <a:p>
            <a:pPr rtl="0"/>
            <a:r>
              <a:rPr lang="en-US" altLang="ko-KR" sz="4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0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for Persecuted Church Worldwide</a:t>
            </a:r>
            <a:endParaRPr lang="ko-KR" altLang="en-US" sz="3800" b="1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842935"/>
            <a:ext cx="9448800" cy="685800"/>
          </a:xfrm>
          <a:prstGeom prst="rect">
            <a:avLst/>
          </a:prstGeom>
        </p:spPr>
        <p:txBody>
          <a:bodyPr lIns="0" rIns="0" rtlCol="0">
            <a:normAutofit fontScale="77500" lnSpcReduction="20000"/>
          </a:bodyPr>
          <a:lstStyle/>
          <a:p>
            <a:r>
              <a:rPr lang="ko-KR" altLang="en-US" sz="3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박해 받는 교회를 위한 오픈도어 기도회</a:t>
            </a:r>
            <a:endParaRPr lang="en-US" altLang="ko-KR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8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9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)pm7:00-8:00</a:t>
            </a:r>
            <a:endParaRPr lang="ko-KR" altLang="en-US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시골 도로에서 자전거를 타는 남자 옆에서 달리는 여자">
            <a:extLst>
              <a:ext uri="{FF2B5EF4-FFF2-40B4-BE49-F238E27FC236}">
                <a16:creationId xmlns:a16="http://schemas.microsoft.com/office/drawing/2014/main" id="{8C0D6366-4ACF-4BFA-8962-ED8DA4314F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4" r="-1" b="-1"/>
          <a:stretch/>
        </p:blipFill>
        <p:spPr>
          <a:xfrm>
            <a:off x="19965" y="-2"/>
            <a:ext cx="12191695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3991" y="1786027"/>
            <a:ext cx="10552859" cy="4830793"/>
          </a:xfrm>
          <a:prstGeom prst="parallelogram">
            <a:avLst>
              <a:gd name="adj" fmla="val 90128"/>
            </a:avLst>
          </a:prstGeom>
        </p:spPr>
        <p:txBody>
          <a:bodyPr lIns="0" rIns="0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2000" b="1" dirty="0"/>
              <a:t>-</a:t>
            </a:r>
            <a:r>
              <a:rPr lang="ko-KR" altLang="ko-KR" sz="2000" b="1" dirty="0"/>
              <a:t>찬양 </a:t>
            </a:r>
            <a:r>
              <a:rPr lang="en-US" altLang="ko-KR" sz="2000" b="1" dirty="0"/>
              <a:t>5’</a:t>
            </a:r>
            <a:br>
              <a:rPr lang="en-US" altLang="ko-KR" sz="2000" b="1" dirty="0"/>
            </a:br>
            <a:r>
              <a:rPr lang="en-US" altLang="ko-KR" sz="2000" b="1" dirty="0"/>
              <a:t>-</a:t>
            </a:r>
            <a:r>
              <a:rPr lang="ko-KR" altLang="ko-KR" sz="2000" b="1" dirty="0"/>
              <a:t>영상</a:t>
            </a:r>
            <a:r>
              <a:rPr lang="en-US" altLang="ko-KR" sz="2000" b="1" dirty="0"/>
              <a:t> 4’28”</a:t>
            </a:r>
            <a:br>
              <a:rPr lang="en-US" altLang="ko-KR" sz="2000" b="1" dirty="0"/>
            </a:br>
            <a:r>
              <a:rPr lang="en-US" altLang="ko-KR" sz="2000" b="1" dirty="0"/>
              <a:t>-OPEN DOORS CORE VALUE(32”)</a:t>
            </a:r>
            <a:br>
              <a:rPr lang="en-US" altLang="ko-KR" sz="2000" b="1" dirty="0"/>
            </a:br>
            <a:r>
              <a:rPr lang="en-US" altLang="ko-KR" sz="2000" b="1" dirty="0"/>
              <a:t>-</a:t>
            </a:r>
            <a:r>
              <a:rPr lang="ko-KR" altLang="ko-KR" sz="2000" b="1" dirty="0"/>
              <a:t>오픈도어가 걸어 온 길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기도 캠페인</a:t>
            </a:r>
            <a:r>
              <a:rPr lang="en-US" altLang="ko-KR" sz="2000" b="1" dirty="0"/>
              <a:t>5’)</a:t>
            </a:r>
            <a:br>
              <a:rPr lang="en-US" altLang="ko-KR" sz="2000" b="1" dirty="0"/>
            </a:br>
            <a:r>
              <a:rPr lang="en-US" altLang="ko-KR" sz="2000" b="1" dirty="0"/>
              <a:t>-</a:t>
            </a:r>
            <a:r>
              <a:rPr lang="ko-KR" altLang="ko-KR" sz="2000" b="1" dirty="0"/>
              <a:t>나눔 </a:t>
            </a:r>
            <a:r>
              <a:rPr lang="en-US" altLang="ko-KR" sz="2000" b="1" dirty="0"/>
              <a:t>15’</a:t>
            </a:r>
            <a:br>
              <a:rPr lang="en-US" altLang="ko-KR" sz="2000" b="1" dirty="0"/>
            </a:br>
            <a:r>
              <a:rPr lang="en-US" altLang="ko-KR" sz="2000" b="1" dirty="0"/>
              <a:t>-</a:t>
            </a:r>
            <a:r>
              <a:rPr lang="ko-KR" altLang="ko-KR" sz="2000" b="1" dirty="0"/>
              <a:t>기도 </a:t>
            </a:r>
            <a:r>
              <a:rPr lang="en-US" altLang="ko-KR" sz="2000" b="1" dirty="0"/>
              <a:t>30’</a:t>
            </a:r>
            <a:br>
              <a:rPr lang="en-US" altLang="ko-KR" sz="2000" b="1" dirty="0"/>
            </a:br>
            <a:endParaRPr lang="en-US" altLang="ko-KR" sz="2000" b="1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3936" y="151361"/>
            <a:ext cx="5676648" cy="1160213"/>
          </a:xfrm>
          <a:prstGeom prst="parallelogram">
            <a:avLst>
              <a:gd name="adj" fmla="val 128629"/>
            </a:avLst>
          </a:prstGeom>
        </p:spPr>
        <p:txBody>
          <a:bodyPr lIns="0" rIns="0" rtlCol="0">
            <a:normAutofit/>
          </a:bodyPr>
          <a:lstStyle/>
          <a:p>
            <a:pPr algn="l">
              <a:lnSpc>
                <a:spcPct val="110000"/>
              </a:lnSpc>
            </a:pPr>
            <a:r>
              <a:rPr lang="ko-KR" altLang="en-US" sz="2000" b="1" dirty="0"/>
              <a:t>순서</a:t>
            </a:r>
            <a:endParaRPr lang="ko-KR" altLang="en-US" sz="2000" b="1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1B94282-EFBA-DAED-740E-E4EE9C888B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760871" cy="64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3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9F6B72-8457-C7B9-3E89-2692381B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588981"/>
            <a:ext cx="2668106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latinLnBrk="0"/>
            <a:r>
              <a:rPr lang="ko-KR" altLang="en-US" sz="2200" dirty="0">
                <a:latin typeface="+mj-lt"/>
              </a:rPr>
              <a:t>영상</a:t>
            </a:r>
            <a:r>
              <a:rPr lang="en-US" altLang="ko-KR" sz="2200" dirty="0">
                <a:latin typeface="+mj-lt"/>
              </a:rPr>
              <a:t>(4`28``)</a:t>
            </a:r>
            <a:br>
              <a:rPr lang="en-US" altLang="ko-KR" sz="2200" dirty="0">
                <a:latin typeface="+mj-lt"/>
              </a:rPr>
            </a:br>
            <a:endParaRPr lang="en-US" altLang="ko-KR" sz="2200" dirty="0">
              <a:latin typeface="+mj-lt"/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C73E354-42BD-883D-369B-DD6E4DBB7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996" y="1356714"/>
            <a:ext cx="3758160" cy="359628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 latinLnBrk="0"/>
            <a:r>
              <a:rPr lang="ko-KR" altLang="en-US" sz="2000" b="1" dirty="0">
                <a:latin typeface="+mj-lt"/>
              </a:rPr>
              <a:t>시리아 희망의 센터</a:t>
            </a:r>
            <a:endParaRPr lang="en-US" altLang="ko-KR" sz="2000" b="1" dirty="0">
              <a:latin typeface="+mj-lt"/>
            </a:endParaRPr>
          </a:p>
          <a:p>
            <a:pPr marL="0" indent="0" algn="just" latinLnBrk="0">
              <a:lnSpc>
                <a:spcPct val="100000"/>
              </a:lnSpc>
              <a:buNone/>
            </a:pP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시리아 내전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10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주년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-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시리아에는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180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만 명이던 크리스천이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80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만 명으로 줄었습니다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. 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모두 난민이 되었습니다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. 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그동안 오픈도어는 현지교회와 협력하여 시리아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15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개 도시에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160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개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'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희망의 센터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'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를 세우고 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12,000</a:t>
            </a:r>
            <a:r>
              <a:rPr lang="ko-KR" altLang="en-US" sz="2000" b="0" i="0" dirty="0">
                <a:effectLst/>
                <a:latin typeface="Roboto" panose="02000000000000000000" pitchFamily="2" charset="0"/>
              </a:rPr>
              <a:t>가정 이상을 도왔습니다</a:t>
            </a:r>
            <a:r>
              <a:rPr lang="en-US" altLang="ko-KR" sz="2000" b="0" i="0" dirty="0">
                <a:effectLst/>
                <a:latin typeface="Roboto" panose="02000000000000000000" pitchFamily="2" charset="0"/>
              </a:rPr>
              <a:t>. </a:t>
            </a:r>
          </a:p>
          <a:p>
            <a:pPr marL="0" indent="0" algn="just" latinLnBrk="0">
              <a:buNone/>
            </a:pPr>
            <a:r>
              <a:rPr lang="ko-KR" altLang="en-US" sz="2000" dirty="0">
                <a:latin typeface="Roboto" panose="02000000000000000000" pitchFamily="2" charset="0"/>
              </a:rPr>
              <a:t>시리아 교회에 희망을 전해 주세요</a:t>
            </a:r>
            <a:r>
              <a:rPr lang="en-US" altLang="ko-KR" sz="2000" dirty="0">
                <a:latin typeface="Roboto" panose="02000000000000000000" pitchFamily="2" charset="0"/>
              </a:rPr>
              <a:t>!!!</a:t>
            </a:r>
            <a:endParaRPr lang="en-US" sz="2000" dirty="0">
              <a:latin typeface="+mn-lt"/>
              <a:ea typeface="+mn-ea"/>
            </a:endParaRPr>
          </a:p>
        </p:txBody>
      </p:sp>
      <p:pic>
        <p:nvPicPr>
          <p:cNvPr id="5" name="내용 개체 틀 4">
            <a:hlinkClick r:id="rId2"/>
            <a:extLst>
              <a:ext uri="{FF2B5EF4-FFF2-40B4-BE49-F238E27FC236}">
                <a16:creationId xmlns:a16="http://schemas.microsoft.com/office/drawing/2014/main" id="{C1E6D79D-1FC8-562F-0263-EDAD787D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0" y="1490064"/>
            <a:ext cx="5287097" cy="3898421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219492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08D310-DB60-A495-ABA8-53212EE1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1" y="808056"/>
            <a:ext cx="8006760" cy="151893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5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 (1’)</a:t>
            </a:r>
            <a:endParaRPr lang="ko-KR" altLang="en-US" sz="5000" dirty="0">
              <a:solidFill>
                <a:schemeClr val="tx2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598350-DF70-1E8F-8D1E-BE4064613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61" y="2622430"/>
            <a:ext cx="11455364" cy="3890513"/>
          </a:xfrm>
        </p:spPr>
        <p:txBody>
          <a:bodyPr anchor="ctr">
            <a:norm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/>
              <a:t>우리는 그리스도의 몸의 지체이다</a:t>
            </a:r>
            <a:r>
              <a:rPr lang="en-US" altLang="ko-KR" sz="2000" dirty="0"/>
              <a:t>. 			We are part of the Body of Christ.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>
                <a:highlight>
                  <a:srgbClr val="800080"/>
                </a:highlight>
              </a:rPr>
              <a:t>우리는 박해 받는 교회를 섬긴다</a:t>
            </a:r>
            <a:r>
              <a:rPr lang="en-US" altLang="ko-KR" sz="2000" dirty="0">
                <a:highlight>
                  <a:srgbClr val="800080"/>
                </a:highlight>
              </a:rPr>
              <a:t>. 			We are Persecuted Church driven.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/>
              <a:t>우리는 성경의 사람이다</a:t>
            </a:r>
            <a:r>
              <a:rPr lang="en-US" altLang="ko-KR" sz="2000" dirty="0"/>
              <a:t>. 				We are people of the Bible.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/>
              <a:t>우리는 기도의 사람이다</a:t>
            </a:r>
            <a:r>
              <a:rPr lang="en-US" altLang="ko-KR" sz="2000" dirty="0"/>
              <a:t>. 				We are people of prayer.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/>
              <a:t>우리는 믿음으로 살며 사역한다</a:t>
            </a:r>
            <a:r>
              <a:rPr lang="en-US" altLang="ko-KR" sz="2000" dirty="0"/>
              <a:t>.			We live and work by faith.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/>
              <a:t>우리는 예수 그리스도와 그의 지상명령에 헌신한다</a:t>
            </a:r>
            <a:r>
              <a:rPr lang="en-US" altLang="ko-KR" sz="2000" dirty="0"/>
              <a:t>. 	We are devoted to Jesus Christ and 								His commission.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오직 하나님의 영광을 위해 사역한다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		</a:t>
            </a:r>
            <a:r>
              <a:rPr lang="en-US" altLang="ko-KR" sz="2000" dirty="0"/>
              <a:t>We</a:t>
            </a:r>
            <a:r>
              <a:rPr lang="ko-KR" altLang="en-US" sz="2000" dirty="0"/>
              <a:t> </a:t>
            </a:r>
            <a:r>
              <a:rPr lang="en-US" altLang="ko-KR" sz="2000" dirty="0"/>
              <a:t>are motivated solely for the 								glory of God.</a:t>
            </a:r>
          </a:p>
          <a:p>
            <a:pPr>
              <a:lnSpc>
                <a:spcPct val="100000"/>
              </a:lnSpc>
            </a:pPr>
            <a:endParaRPr lang="ko-KR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6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9EAA8D-9FA6-44DF-B373-F9F0E09D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0885" y="1026367"/>
            <a:ext cx="4114800" cy="55983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000" dirty="0">
                <a:highlight>
                  <a:srgbClr val="008080"/>
                </a:highlight>
              </a:rPr>
              <a:t>오픈도어 기도 캠페인</a:t>
            </a:r>
          </a:p>
        </p:txBody>
      </p:sp>
      <p:pic>
        <p:nvPicPr>
          <p:cNvPr id="16" name="내용 개체 틀 15" descr="실외, 어두운, 수영, 경사이(가) 표시된 사진&#10;&#10;자동 생성된 설명">
            <a:extLst>
              <a:ext uri="{FF2B5EF4-FFF2-40B4-BE49-F238E27FC236}">
                <a16:creationId xmlns:a16="http://schemas.microsoft.com/office/drawing/2014/main" id="{F0579CA8-6F17-FD3C-F61F-C8B2B235C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94" y="2072526"/>
            <a:ext cx="12192294" cy="4785474"/>
          </a:xfrm>
          <a:noFill/>
        </p:spPr>
      </p:pic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D37325D1-E1D7-CA9E-A36D-D5A1AFFEB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8" y="3124199"/>
            <a:ext cx="6572251" cy="30944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/>
              <a:t>- </a:t>
            </a:r>
            <a:r>
              <a:rPr lang="ko-KR" altLang="en-US" sz="2000" dirty="0"/>
              <a:t>소련을 위한 </a:t>
            </a:r>
            <a:r>
              <a:rPr lang="en-US" altLang="ko-KR" sz="2000" dirty="0"/>
              <a:t>7</a:t>
            </a:r>
            <a:r>
              <a:rPr lang="ko-KR" altLang="en-US" sz="2000" dirty="0"/>
              <a:t>년 기도운동</a:t>
            </a:r>
            <a:r>
              <a:rPr lang="en-US" altLang="ko-KR" sz="2000" dirty="0"/>
              <a:t>(1984</a:t>
            </a:r>
            <a:r>
              <a:rPr lang="ko-KR" altLang="en-US" sz="2000" dirty="0"/>
              <a:t>년</a:t>
            </a:r>
            <a:r>
              <a:rPr lang="en-US" altLang="ko-KR" sz="20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- </a:t>
            </a:r>
            <a:r>
              <a:rPr lang="ko-KR" altLang="en-US" sz="2000" dirty="0"/>
              <a:t>이슬람을 위한 </a:t>
            </a:r>
            <a:r>
              <a:rPr lang="en-US" altLang="ko-KR" sz="2000" dirty="0"/>
              <a:t>10</a:t>
            </a:r>
            <a:r>
              <a:rPr lang="ko-KR" altLang="en-US" sz="2000" dirty="0"/>
              <a:t>년 기도운동</a:t>
            </a:r>
            <a:r>
              <a:rPr lang="en-US" altLang="ko-KR" sz="2000" dirty="0"/>
              <a:t>(1990</a:t>
            </a:r>
            <a:r>
              <a:rPr lang="ko-KR" altLang="en-US" sz="2000" dirty="0"/>
              <a:t>년</a:t>
            </a:r>
            <a:r>
              <a:rPr lang="en-US" altLang="ko-KR" sz="20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dirty="0"/>
              <a:t>- </a:t>
            </a:r>
            <a:r>
              <a:rPr lang="ko-KR" altLang="en-US" sz="2000" dirty="0"/>
              <a:t>한국전쟁 </a:t>
            </a:r>
            <a:r>
              <a:rPr lang="en-US" altLang="ko-KR" sz="2000" dirty="0"/>
              <a:t>70</a:t>
            </a:r>
            <a:r>
              <a:rPr lang="ko-KR" altLang="en-US" sz="2000" dirty="0"/>
              <a:t>주년 북한을 위한 </a:t>
            </a:r>
            <a:r>
              <a:rPr lang="en-US" altLang="ko-KR" sz="2000" dirty="0"/>
              <a:t>7</a:t>
            </a:r>
            <a:r>
              <a:rPr lang="ko-KR" altLang="en-US" sz="2000" dirty="0"/>
              <a:t>일기도</a:t>
            </a:r>
            <a:r>
              <a:rPr lang="en-US" altLang="ko-KR" sz="2000" dirty="0"/>
              <a:t>(2020</a:t>
            </a:r>
            <a:r>
              <a:rPr lang="ko-KR" altLang="en-US" sz="2000" dirty="0"/>
              <a:t>년</a:t>
            </a:r>
            <a:r>
              <a:rPr lang="en-US" altLang="ko-KR" sz="20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/>
              <a:t>- </a:t>
            </a:r>
            <a:r>
              <a:rPr lang="ko-KR" altLang="en-US" sz="2000" b="1" dirty="0"/>
              <a:t>시리아</a:t>
            </a:r>
            <a:r>
              <a:rPr lang="en-US" altLang="ko-KR" sz="2000" b="1" dirty="0"/>
              <a:t>/</a:t>
            </a:r>
            <a:r>
              <a:rPr lang="ko-KR" altLang="en-US" sz="2000" b="1" dirty="0"/>
              <a:t>이라크를 위한 희망의 백만기도캠페인</a:t>
            </a:r>
            <a:r>
              <a:rPr lang="en-US" altLang="ko-KR" sz="2000" b="1" dirty="0"/>
              <a:t>(2022</a:t>
            </a:r>
            <a:r>
              <a:rPr lang="ko-KR" altLang="en-US" sz="2000" b="1" dirty="0"/>
              <a:t>년</a:t>
            </a:r>
            <a:r>
              <a:rPr lang="en-US" altLang="ko-KR" sz="2000" b="1" dirty="0"/>
              <a:t>)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658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DFCA76-5DF3-4D71-A543-CF57216D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 rtlCol="0">
            <a:normAutofit/>
          </a:bodyPr>
          <a:lstStyle/>
          <a:p>
            <a:pPr algn="l" rtl="0"/>
            <a:r>
              <a:rPr lang="ko-KR" altLang="en-US" dirty="0"/>
              <a:t>나눔</a:t>
            </a:r>
            <a:r>
              <a:rPr lang="en-US" altLang="ko-KR" dirty="0"/>
              <a:t>(15’)</a:t>
            </a:r>
            <a:endParaRPr lang="ko-KR" altLang="en-US" dirty="0"/>
          </a:p>
        </p:txBody>
      </p:sp>
      <p:graphicFrame>
        <p:nvGraphicFramePr>
          <p:cNvPr id="4" name="내용 개체 틀 3" descr="육각형 방사형 그래프">
            <a:extLst>
              <a:ext uri="{FF2B5EF4-FFF2-40B4-BE49-F238E27FC236}">
                <a16:creationId xmlns:a16="http://schemas.microsoft.com/office/drawing/2014/main" id="{3F8DCF81-C983-4B81-8243-8CA179CFB0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9120101"/>
              </p:ext>
            </p:extLst>
          </p:nvPr>
        </p:nvGraphicFramePr>
        <p:xfrm>
          <a:off x="6520981" y="811318"/>
          <a:ext cx="4814344" cy="5206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642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직사각형 21">
            <a:extLst>
              <a:ext uri="{FF2B5EF4-FFF2-40B4-BE49-F238E27FC236}">
                <a16:creationId xmlns:a16="http://schemas.microsoft.com/office/drawing/2014/main" id="{4BA1B667-1542-4631-929E-714A41E9E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359BA665-866B-4988-8C5D-0B272F82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5"/>
          <a:stretch/>
        </p:blipFill>
        <p:spPr>
          <a:xfrm>
            <a:off x="0" y="4767552"/>
            <a:ext cx="12192000" cy="209044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D79EAA8D-9FA6-44DF-B373-F9F0E09D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52" y="691055"/>
            <a:ext cx="5147334" cy="1293028"/>
          </a:xfrm>
        </p:spPr>
        <p:txBody>
          <a:bodyPr rtlCol="0">
            <a:normAutofit/>
          </a:bodyPr>
          <a:lstStyle/>
          <a:p>
            <a:pPr algn="l" rtl="0">
              <a:lnSpc>
                <a:spcPct val="100000"/>
              </a:lnSpc>
            </a:pPr>
            <a:r>
              <a:rPr lang="ko-KR" altLang="en-US" sz="3200" b="1" dirty="0"/>
              <a:t>박해 받는 교회와 성도들을 위한 기도</a:t>
            </a:r>
            <a:r>
              <a:rPr lang="en-US" altLang="ko-KR" sz="3200" b="1" dirty="0"/>
              <a:t>(30’)</a:t>
            </a:r>
            <a:endParaRPr lang="ko" sz="3200" b="1" dirty="0"/>
          </a:p>
        </p:txBody>
      </p:sp>
      <p:graphicFrame>
        <p:nvGraphicFramePr>
          <p:cNvPr id="6" name="콘텐츠 개체 틀 5" descr="Sales Chart">
            <a:extLst>
              <a:ext uri="{FF2B5EF4-FFF2-40B4-BE49-F238E27FC236}">
                <a16:creationId xmlns:a16="http://schemas.microsoft.com/office/drawing/2014/main" id="{DF8EEC1C-C378-42F4-860F-7B7D01A9D0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015911"/>
              </p:ext>
            </p:extLst>
          </p:nvPr>
        </p:nvGraphicFramePr>
        <p:xfrm>
          <a:off x="1631074" y="1151967"/>
          <a:ext cx="6187966" cy="4852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5720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직사각형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/>
          </a:p>
        </p:txBody>
      </p:sp>
      <p:pic>
        <p:nvPicPr>
          <p:cNvPr id="24" name="그림 2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b="15810"/>
          <a:stretch>
            <a:fillRect/>
          </a:stretch>
        </p:blipFill>
        <p:spPr>
          <a:xfrm>
            <a:off x="0" y="4767552"/>
            <a:ext cx="12192000" cy="2090448"/>
          </a:xfrm>
          <a:prstGeom prst="rect">
            <a:avLst/>
          </a:prstGeom>
        </p:spPr>
      </p:pic>
      <p:sp>
        <p:nvSpPr>
          <p:cNvPr id="25" name="내용 개체 틀 2"/>
          <p:cNvSpPr>
            <a:spLocks noGrp="1"/>
          </p:cNvSpPr>
          <p:nvPr>
            <p:ph idx="1" hasCustomPrompt="1"/>
          </p:nvPr>
        </p:nvSpPr>
        <p:spPr>
          <a:xfrm>
            <a:off x="287305" y="343599"/>
            <a:ext cx="10820400" cy="836166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ko-KR" altLang="en-US" sz="2780" dirty="0"/>
              <a:t>이란 </a:t>
            </a:r>
            <a:r>
              <a:rPr lang="en-US" altLang="ko-KR" sz="2780" dirty="0"/>
              <a:t>:</a:t>
            </a:r>
            <a:r>
              <a:rPr lang="ko-KR" altLang="en-US" sz="2780" dirty="0"/>
              <a:t> 기독교인 </a:t>
            </a:r>
            <a:r>
              <a:rPr lang="en-US" altLang="ko-KR" sz="2780" dirty="0"/>
              <a:t>4</a:t>
            </a:r>
            <a:r>
              <a:rPr lang="ko-KR" altLang="en-US" sz="2780" dirty="0"/>
              <a:t>명의 즉각적인 석방을 위한 기도.</a:t>
            </a:r>
          </a:p>
        </p:txBody>
      </p:sp>
      <p:sp>
        <p:nvSpPr>
          <p:cNvPr id="26" name="내용 개체 틀 2"/>
          <p:cNvSpPr/>
          <p:nvPr/>
        </p:nvSpPr>
        <p:spPr>
          <a:xfrm>
            <a:off x="245317" y="1001990"/>
            <a:ext cx="5850682" cy="5293336"/>
          </a:xfrm>
          <a:prstGeom prst="rect">
            <a:avLst/>
          </a:prstGeom>
        </p:spPr>
        <p:txBody>
          <a:bodyPr vert="horz" lIns="91440" tIns="45720" rIns="91440" bIns="45720">
            <a:normAutofit fontScale="77500" lnSpcReduction="20000"/>
          </a:bodyPr>
          <a:lstStyle/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이란계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아르메니안 기독교인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아누샤반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(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Anooshavan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)과 요셉(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Joseph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), 기독교 개종자 미나(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Mina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),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말리헤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(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Malihe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)는 가정교회를 개척하고, 예배에 참여했다는   항목을 포함해 기독교 신앙 혐의로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장기투옥에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직면하게 됐습니다.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요셉과 미나 그리고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말리헤는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2022년 여름, 이란 혁명   수비대 소속 정보요원에 의해 체포되거나 심문을 받은  수많은 이란의 기독교인 중 하나입니다. 법원이 다른 사람들에게 형량을 줄이거나, 벌금형을 선고한 반면, 요셉, 미나,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말리헤는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공판에서 적법한 법적 절차를 거듭 위반했다는 이유로 각각 10년, 6년, 6년형을 선고받았습니다.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아누샤반은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자택에서 다른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기독교인들과의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사적 모임 중 체포됐습니다. 2022년 4월 그는 징역 10년과 함께 석방 후 “사회적 권리 박탈” 10년을 선고 받았습니다. 항소심 법정에서 그는 징역형이 확정됐습니다. 최근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아누샤반의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변호인이 대법원에 재심을 청구했다고 합니다. 하지만  법원은 아무런 언급 없이 재심 청구를 기각했습니다.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이로인해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변호를 위해 제출된 이전 진술서들이 </a:t>
            </a:r>
            <a:r>
              <a:rPr kumimoji="0" lang="ko-KR" altLang="en-US" sz="2200" b="0" i="0" u="none" strike="noStrike" kern="1200" cap="none" spc="0" normalizeH="0" baseline="0" dirty="0" err="1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검토받지</a:t>
            </a:r>
            <a:r>
              <a:rPr kumimoji="0" lang="ko-KR" altLang="en-US" sz="2200" b="0" i="0" u="none" strike="noStrike" kern="1200" cap="none" spc="0" normalizeH="0" baseline="0" dirty="0">
                <a:solidFill>
                  <a:srgbClr val="FFFFFF"/>
                </a:solidFill>
                <a:latin typeface="Century Gothic"/>
                <a:ea typeface="맑은 고딕"/>
                <a:cs typeface="맑은 고딕"/>
              </a:rPr>
              <a:t>  못하게 됐습니다.</a:t>
            </a: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416936" y="1068510"/>
            <a:ext cx="5433629" cy="3047689"/>
          </a:xfrm>
          <a:prstGeom prst="rect">
            <a:avLst/>
          </a:prstGeom>
        </p:spPr>
      </p:pic>
      <p:sp>
        <p:nvSpPr>
          <p:cNvPr id="28" name="내용 개체 틀 2"/>
          <p:cNvSpPr/>
          <p:nvPr/>
        </p:nvSpPr>
        <p:spPr>
          <a:xfrm>
            <a:off x="6274446" y="4368591"/>
            <a:ext cx="5625584" cy="19150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marL="228600" indent="-228600" algn="just" defTabSz="914400" rtl="0" eaLnBrk="1" latinLnBrk="1" hangingPunct="1"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유죄판결이 뒤집히고, 투옥된 이란의 기독교인들이 석방될 수 있도록 기도해 주세요.</a:t>
            </a:r>
          </a:p>
          <a:p>
            <a:pPr marL="228600" indent="-228600" algn="just" defTabSz="914400" rtl="0" eaLnBrk="1" latinLnBrk="1" hangingPunct="1"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재판 선고의 불평등으로 절망에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빠져있는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 형제, 자매들과 그 가족들을 위로해 주시고, 하나님께서 힘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주시길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 기도해 주세요.</a:t>
            </a:r>
          </a:p>
          <a:p>
            <a:pPr marL="228600" indent="-228600" algn="just" defTabSz="914400" rtl="0" eaLnBrk="1" latinLnBrk="1" hangingPunct="1"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latin typeface="Century Gothic"/>
                <a:ea typeface="맑은 고딕"/>
                <a:cs typeface="맑은 고딕"/>
              </a:rPr>
              <a:t>이란 정부가 평화적으로 신앙 생활을 하고 있는 국민들을 향한 괴롭힘과 박해를 중단할 수 있도록 기도해 주세요.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3481" y="288123"/>
            <a:ext cx="10530744" cy="1293028"/>
          </a:xfrm>
        </p:spPr>
        <p:txBody>
          <a:bodyPr/>
          <a:lstStyle/>
          <a:p>
            <a:pPr algn="l">
              <a:lnSpc>
                <a:spcPct val="100000"/>
              </a:lnSpc>
              <a:defRPr/>
            </a:pPr>
            <a:r>
              <a:rPr lang="ko-KR" altLang="en-US" sz="2777" dirty="0"/>
              <a:t>나이지리아 </a:t>
            </a:r>
            <a:r>
              <a:rPr lang="en-US" altLang="ko-KR" sz="2777" dirty="0"/>
              <a:t>:</a:t>
            </a:r>
            <a:r>
              <a:rPr lang="ko-KR" altLang="en-US" sz="2777" dirty="0"/>
              <a:t> </a:t>
            </a:r>
            <a:r>
              <a:rPr lang="ko-KR" altLang="en-US" sz="2777" dirty="0" err="1"/>
              <a:t>카두나</a:t>
            </a:r>
            <a:r>
              <a:rPr lang="ko-KR" altLang="en-US" sz="2777" dirty="0"/>
              <a:t>(</a:t>
            </a:r>
            <a:r>
              <a:rPr lang="ko-KR" altLang="en-US" sz="2777" dirty="0" err="1"/>
              <a:t>Kaduna</a:t>
            </a:r>
            <a:r>
              <a:rPr lang="ko-KR" altLang="en-US" sz="2777" dirty="0"/>
              <a:t>) 남부지역에서 무장한 남성들에게 </a:t>
            </a:r>
            <a:r>
              <a:rPr lang="en-US" altLang="ko-KR" sz="2777" dirty="0"/>
              <a:t>		  </a:t>
            </a:r>
            <a:r>
              <a:rPr lang="ko-KR" altLang="en-US" sz="2777" dirty="0"/>
              <a:t>납치되어 집단 성폭행을 당한 4명의 여성</a:t>
            </a:r>
            <a:endParaRPr lang="ko-KR" altLang="en-US" dirty="0"/>
          </a:p>
        </p:txBody>
      </p:sp>
      <p:pic>
        <p:nvPicPr>
          <p:cNvPr id="5" name="그림 4"/>
          <p:cNvPicPr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13482" y="1846683"/>
            <a:ext cx="5682518" cy="3778875"/>
          </a:xfrm>
          <a:prstGeom prst="rect">
            <a:avLst/>
          </a:prstGeom>
          <a:noFill/>
        </p:spPr>
      </p:pic>
      <p:sp>
        <p:nvSpPr>
          <p:cNvPr id="6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211077" y="1815503"/>
            <a:ext cx="5476098" cy="467102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30000"/>
              </a:lnSpc>
              <a:defRPr/>
            </a:pPr>
            <a:r>
              <a:rPr lang="ko-KR" altLang="en-US" sz="1800" dirty="0"/>
              <a:t>폭우가 내리는 늦은 밤 무장한 괴한들이 </a:t>
            </a:r>
            <a:r>
              <a:rPr lang="ko-KR" altLang="en-US" sz="1800" dirty="0" err="1"/>
              <a:t>쿠투라</a:t>
            </a:r>
            <a:r>
              <a:rPr lang="ko-KR" altLang="en-US" sz="1800" dirty="0"/>
              <a:t>(</a:t>
            </a:r>
            <a:r>
              <a:rPr lang="ko-KR" altLang="en-US" sz="1800" dirty="0" err="1"/>
              <a:t>Kutura</a:t>
            </a:r>
            <a:r>
              <a:rPr lang="ko-KR" altLang="en-US" sz="1800" dirty="0"/>
              <a:t>) 타운 인근의 </a:t>
            </a:r>
            <a:r>
              <a:rPr lang="ko-KR" altLang="en-US" sz="1800" dirty="0" err="1"/>
              <a:t>앙관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아쿠</a:t>
            </a:r>
            <a:r>
              <a:rPr lang="ko-KR" altLang="en-US" sz="1800" dirty="0"/>
              <a:t>(</a:t>
            </a:r>
            <a:r>
              <a:rPr lang="ko-KR" altLang="en-US" sz="1800" dirty="0" err="1"/>
              <a:t>Angwan</a:t>
            </a:r>
            <a:r>
              <a:rPr lang="ko-KR" altLang="en-US" sz="1800" dirty="0"/>
              <a:t> </a:t>
            </a:r>
            <a:r>
              <a:rPr lang="ko-KR" altLang="en-US" sz="1800" dirty="0" err="1"/>
              <a:t>Aku</a:t>
            </a:r>
            <a:r>
              <a:rPr lang="ko-KR" altLang="en-US" sz="1800" dirty="0"/>
              <a:t>)   마을을 공격했습니다. 괴한들은 집집마다 돌아다니며 여성들을 찾아 나섰고, 그렇게 찾은 여성들을 </a:t>
            </a:r>
            <a:r>
              <a:rPr lang="ko-KR" altLang="en-US" sz="1800" dirty="0" err="1"/>
              <a:t>쿠투라</a:t>
            </a:r>
            <a:r>
              <a:rPr lang="ko-KR" altLang="en-US" sz="1800" dirty="0"/>
              <a:t> 타운으로 끌고 갔습니다. </a:t>
            </a:r>
            <a:r>
              <a:rPr lang="ko-KR" altLang="en-US" sz="1800" dirty="0" err="1"/>
              <a:t>쿠투라</a:t>
            </a:r>
            <a:r>
              <a:rPr lang="ko-KR" altLang="en-US" sz="1800" dirty="0"/>
              <a:t> 타운은 지속되는 테러집단의 공격으로 인적이 끊긴  상황이었습니다.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800" dirty="0"/>
              <a:t>피해를 당한 여성은 총 4명으로, 15세, 18세, 25세의 미혼 여성 3명과 35세의 기혼 여성 1명입니다. 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800" dirty="0"/>
              <a:t>납치된 여성 4명은 </a:t>
            </a:r>
            <a:r>
              <a:rPr lang="ko-KR" altLang="en-US" sz="1800" dirty="0" err="1"/>
              <a:t>괴한들에게</a:t>
            </a:r>
            <a:r>
              <a:rPr lang="ko-KR" altLang="en-US" sz="1800" dirty="0"/>
              <a:t> 끌려가 수많은   남성들에게 집단 성폭행을 당한 뒤 </a:t>
            </a:r>
            <a:r>
              <a:rPr lang="ko-KR" altLang="en-US" sz="1800" dirty="0" err="1"/>
              <a:t>앙관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아쿠</a:t>
            </a:r>
            <a:r>
              <a:rPr lang="ko-KR" altLang="en-US" sz="1800" dirty="0"/>
              <a:t>   마을 인근 덤불 속에 버려졌다고 오픈도어 현지 소식통은 전했습니다.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284584" y="1961294"/>
            <a:ext cx="5144666" cy="246783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ko-KR" altLang="en-US" dirty="0"/>
              <a:t>나이지리아는 전세계에서 기독교인에게 가장 폭력적인 나라입니다. 오픈도어의 </a:t>
            </a:r>
            <a:r>
              <a:rPr lang="ko-KR" altLang="en-US" dirty="0" err="1"/>
              <a:t>월드와치리스트</a:t>
            </a:r>
            <a:r>
              <a:rPr lang="ko-KR" altLang="en-US" dirty="0"/>
              <a:t> 2022(WWL2022) 조사 결과, 신앙과 관련된 성폭행    사건의 49%가 아프리카에서 발생한 것으로 나타났으며, 이 중 대다수    성폭행 사건이 나이지리아에서 발생했습니다. 2021년 동안, 최소 4,659명의 기독교인들이 신앙의 이유로 살해되었고, 2,510명의 기독교인들이 신앙 때문에 납치되었습니다.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096000" y="1742413"/>
            <a:ext cx="5334000" cy="45988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  <a:defRPr/>
            </a:pPr>
            <a:r>
              <a:rPr lang="ko-KR" altLang="en-US" sz="1800" dirty="0"/>
              <a:t>기도해 주세요</a:t>
            </a:r>
            <a:r>
              <a:rPr lang="en-US" altLang="ko-KR" sz="1800" dirty="0"/>
              <a:t>...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en-US" altLang="ko-KR" sz="1800" dirty="0"/>
              <a:t>1.</a:t>
            </a:r>
            <a:r>
              <a:rPr lang="ko-KR" altLang="en-US" sz="1800" dirty="0"/>
              <a:t> 피해 여성들을 위해 기도해 주세요. 이들에게  필요한 신체적 정신적 치료가 잘 제공되고 치료가 원활히 이루어질 수 있도록 기도해 주세요.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en-US" altLang="ko-KR" sz="1800" dirty="0"/>
              <a:t>2.</a:t>
            </a:r>
            <a:r>
              <a:rPr lang="ko-KR" altLang="en-US" sz="1800" dirty="0"/>
              <a:t> 피해 여성들이 하나님의 치유하심으로 위로를 받고 조속히 회복할 수 있도록 기도해 주세요.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en-US" altLang="ko-KR" sz="1800" dirty="0"/>
              <a:t>3.</a:t>
            </a:r>
            <a:r>
              <a:rPr lang="ko-KR" altLang="en-US" sz="1800" dirty="0"/>
              <a:t> 여성들의 가족들을 위해 기도해 주세요. 가족들의 위로와 회복을 기도해 주세요.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en-US" altLang="ko-KR" sz="1800" dirty="0"/>
              <a:t>4.</a:t>
            </a:r>
            <a:r>
              <a:rPr lang="ko-KR" altLang="en-US" sz="1800" dirty="0"/>
              <a:t> 교회와 가족 구성원들이 피해 여성들을 잘 보살피도록 기도해 주시고, 2차가해나 가족의 명예   훼손 등의 이유들로 또다른 박해를 가하지 않도록 지역 교회 공동체가 나설 수 있도록 기도해 주세요.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751942-F2BC-3E33-34DA-EE761B0C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1" y="288123"/>
            <a:ext cx="10530744" cy="1293028"/>
          </a:xfrm>
        </p:spPr>
        <p:txBody>
          <a:bodyPr/>
          <a:lstStyle/>
          <a:p>
            <a:pPr algn="l">
              <a:lnSpc>
                <a:spcPct val="100000"/>
              </a:lnSpc>
              <a:defRPr/>
            </a:pPr>
            <a:r>
              <a:rPr lang="ko-KR" altLang="en-US" sz="2777" dirty="0"/>
              <a:t>나이지리아 </a:t>
            </a:r>
            <a:r>
              <a:rPr lang="en-US" altLang="ko-KR" sz="2777" dirty="0"/>
              <a:t>:</a:t>
            </a:r>
            <a:r>
              <a:rPr lang="ko-KR" altLang="en-US" sz="2777" dirty="0"/>
              <a:t> </a:t>
            </a:r>
            <a:r>
              <a:rPr lang="ko-KR" altLang="en-US" sz="2777" dirty="0" err="1"/>
              <a:t>카두나</a:t>
            </a:r>
            <a:r>
              <a:rPr lang="ko-KR" altLang="en-US" sz="2777" dirty="0"/>
              <a:t>(</a:t>
            </a:r>
            <a:r>
              <a:rPr lang="ko-KR" altLang="en-US" sz="2777" dirty="0" err="1"/>
              <a:t>Kaduna</a:t>
            </a:r>
            <a:r>
              <a:rPr lang="ko-KR" altLang="en-US" sz="2777" dirty="0"/>
              <a:t>) 남부지역에서 무장한 남성들에게 </a:t>
            </a:r>
            <a:r>
              <a:rPr lang="en-US" altLang="ko-KR" sz="2777" dirty="0"/>
              <a:t>		  </a:t>
            </a:r>
            <a:r>
              <a:rPr lang="ko-KR" altLang="en-US" sz="2777" dirty="0"/>
              <a:t>납치되어 집단 성폭행을 당한 4명의 여성</a:t>
            </a: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306743" y="1468132"/>
            <a:ext cx="7151332" cy="493774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ko-KR" altLang="en-US" sz="1600" dirty="0"/>
              <a:t>방글라데시 남동부에 위치한 </a:t>
            </a:r>
            <a:r>
              <a:rPr lang="ko-KR" altLang="en-US" sz="1600" dirty="0" err="1"/>
              <a:t>차토그람</a:t>
            </a:r>
            <a:r>
              <a:rPr lang="ko-KR" altLang="en-US" sz="1600" dirty="0"/>
              <a:t> 산악지역 (</a:t>
            </a:r>
            <a:r>
              <a:rPr lang="ko-KR" altLang="en-US" sz="1600" dirty="0" err="1"/>
              <a:t>Chattogram</a:t>
            </a:r>
            <a:r>
              <a:rPr lang="ko-KR" altLang="en-US" sz="1600" dirty="0"/>
              <a:t> Hill </a:t>
            </a:r>
            <a:r>
              <a:rPr lang="ko-KR" altLang="en-US" sz="1600" dirty="0" err="1"/>
              <a:t>Tracts</a:t>
            </a:r>
            <a:r>
              <a:rPr lang="ko-KR" altLang="en-US" sz="1600" dirty="0"/>
              <a:t>)의 토착민과 무슬림 간 갈등이 자주 발생하고 있습니다. 대부분의 갈등은 해결되지 못한 채 남아 있습니다</a:t>
            </a:r>
            <a:r>
              <a:rPr lang="en-US" altLang="ko-KR" sz="1600" dirty="0"/>
              <a:t>.</a:t>
            </a:r>
            <a:r>
              <a:rPr lang="ko-KR" altLang="en-US" sz="1600" dirty="0"/>
              <a:t> 갈등의 배경에는 종교</a:t>
            </a:r>
            <a:r>
              <a:rPr lang="en-US" altLang="ko-KR" sz="1600" dirty="0"/>
              <a:t>,</a:t>
            </a:r>
            <a:r>
              <a:rPr lang="ko-KR" altLang="en-US" sz="1600" dirty="0"/>
              <a:t> 토지 수탈,       문화적 다양성, 공동체간 갈등 등 여러가지 이유가 있습니다. 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sz="1600" dirty="0"/>
              <a:t>2022년 7월 5일 </a:t>
            </a:r>
            <a:r>
              <a:rPr lang="ko-KR" altLang="en-US" sz="1600" dirty="0" err="1"/>
              <a:t>카그라차리</a:t>
            </a:r>
            <a:r>
              <a:rPr lang="ko-KR" altLang="en-US" sz="1600" dirty="0"/>
              <a:t> 지구 </a:t>
            </a:r>
            <a:r>
              <a:rPr lang="ko-KR" altLang="en-US" sz="1600" dirty="0" err="1"/>
              <a:t>마이스차리에서</a:t>
            </a:r>
            <a:r>
              <a:rPr lang="ko-KR" altLang="en-US" sz="1600" dirty="0"/>
              <a:t> 현지시간 오전 10시경 무슬림들에 의해 토착민 마을이 불탔습니다. 무슬림들은 정착민들로 알려졌으며, 이들은 군인들에 의해 다른 지역으로부터 이주해 왔습니다. 그들은 소유한 재산이나 토지가 없습니다.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sz="1600" dirty="0"/>
              <a:t>사건 당일 오전, 계획에 따라 200여명의 무슬림들은 마을 남성들이 모두 일하러 간 사이 마을을 공격했습니다. 마을에 남아 있던 여성들과 아이들은 무슬림들의 공격에 저항하려 했지만, 실패했습니다.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sz="1600" dirty="0"/>
              <a:t>가해자들은 매우 공격적이었으며, 날카로운 무기들과 긴 막대기를 들고   다녔습니다. 범인들은 여성들과 아이들을 마을에서 쫓아냈고, 위협했으며,  집을 약탈하고 파괴했습니다.</a:t>
            </a:r>
          </a:p>
          <a:p>
            <a:pPr algn="just">
              <a:lnSpc>
                <a:spcPct val="120000"/>
              </a:lnSpc>
              <a:defRPr/>
            </a:pPr>
            <a:r>
              <a:rPr lang="ko-KR" altLang="en-US" sz="1600" dirty="0"/>
              <a:t>그들은 마을을 떠나기 전 집집마다 불을 질렀습니다. 이번 공격으로 최소 </a:t>
            </a:r>
            <a:r>
              <a:rPr lang="ko-KR" altLang="en-US" sz="1600" dirty="0" err="1"/>
              <a:t>두명이</a:t>
            </a:r>
            <a:r>
              <a:rPr lang="ko-KR" altLang="en-US" sz="1600" dirty="0"/>
              <a:t> 중상을 입었습니다.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8229834" y="259079"/>
            <a:ext cx="3566160" cy="6339840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F14A61A0-16AD-AE77-25DB-47D818F372B5}"/>
              </a:ext>
            </a:extLst>
          </p:cNvPr>
          <p:cNvSpPr txBox="1">
            <a:spLocks/>
          </p:cNvSpPr>
          <p:nvPr/>
        </p:nvSpPr>
        <p:spPr>
          <a:xfrm>
            <a:off x="394219" y="145247"/>
            <a:ext cx="10087948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ko-KR" altLang="en-US" sz="3300" dirty="0"/>
              <a:t>방글라데시 </a:t>
            </a:r>
            <a:r>
              <a:rPr lang="en-US" altLang="ko-KR" sz="3300" dirty="0"/>
              <a:t>:</a:t>
            </a:r>
            <a:r>
              <a:rPr lang="ko-KR" altLang="en-US" sz="3300" dirty="0"/>
              <a:t> 기독교 여섯 가정을 포함한 </a:t>
            </a:r>
            <a:br>
              <a:rPr lang="ko-KR" altLang="en-US" sz="3300" dirty="0"/>
            </a:br>
            <a:r>
              <a:rPr lang="ko-KR" altLang="en-US" sz="3300" dirty="0"/>
              <a:t>토착민 마을이 불타다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384498" y="1618005"/>
            <a:ext cx="5711502" cy="46164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  <a:defRPr/>
            </a:pPr>
            <a:r>
              <a:rPr lang="en-US" altLang="ko-KR" sz="1700" dirty="0"/>
              <a:t>**</a:t>
            </a:r>
            <a:r>
              <a:rPr lang="ko-KR" altLang="en-US" sz="1700" dirty="0"/>
              <a:t>방글라데시 오픈도어 지역 파트너들은 이 어려운 시기에 그들을 격려하고, 희생자들을 위해 기도하고 있습니다. 또한 그들을 도울 수 있는 방법들을 모색하고 있습니다. 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en-US" altLang="ko-KR" sz="1700" dirty="0"/>
              <a:t>1.</a:t>
            </a:r>
            <a:r>
              <a:rPr lang="ko-KR" altLang="en-US" sz="1700" dirty="0"/>
              <a:t> 모든 재산과 집을 잃은 마을 사람들을 위해 기도해   주세요. 그들이 처한 상황으로부터 하루 속히 회복 될 수  있도록 기도해 주세요. 장마철로 인해 많은 비가 내리고 있습니다. 이로 인해 상황이 더욱 악화되고 있습니다.   더이상의 추가 공격으로부터 마을 사람들을 보호해      </a:t>
            </a:r>
            <a:r>
              <a:rPr lang="ko-KR" altLang="en-US" sz="1700" dirty="0" err="1"/>
              <a:t>주시길</a:t>
            </a:r>
            <a:r>
              <a:rPr lang="ko-KR" altLang="en-US" sz="1700" dirty="0"/>
              <a:t>  기도해 주세요.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ko-KR" altLang="en-US" sz="1700" dirty="0"/>
              <a:t>2. 당국이 필요한 모든 조치를 취하고 정의를 실현할 수 있도록 기도해 주세요. 모든 갈등을 해결하고 서로를    용서할 수 있도록 기도해 주세요. </a:t>
            </a:r>
          </a:p>
          <a:p>
            <a:pPr marL="0" indent="0" algn="just">
              <a:lnSpc>
                <a:spcPct val="120000"/>
              </a:lnSpc>
              <a:buNone/>
              <a:defRPr/>
            </a:pPr>
            <a:r>
              <a:rPr lang="ko-KR" altLang="en-US" sz="1700" dirty="0"/>
              <a:t>3. 이웃 마을 사람들이 집을 잃은 사람들에게 음식과 숙소를 내어줄 수 있도록 기도해 주세요.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979257" y="1695449"/>
            <a:ext cx="4775269" cy="4733925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97C79EC7-08F6-3DE8-730A-664E3B83C7D8}"/>
              </a:ext>
            </a:extLst>
          </p:cNvPr>
          <p:cNvSpPr txBox="1">
            <a:spLocks/>
          </p:cNvSpPr>
          <p:nvPr/>
        </p:nvSpPr>
        <p:spPr>
          <a:xfrm>
            <a:off x="394219" y="145247"/>
            <a:ext cx="10087948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ko-KR" altLang="en-US" sz="3300" dirty="0"/>
              <a:t>방글라데시 </a:t>
            </a:r>
            <a:r>
              <a:rPr lang="en-US" altLang="ko-KR" sz="3300" dirty="0"/>
              <a:t>:</a:t>
            </a:r>
            <a:r>
              <a:rPr lang="ko-KR" altLang="en-US" sz="3300" dirty="0"/>
              <a:t> 기독교 여섯 가정을 포함한 </a:t>
            </a:r>
            <a:br>
              <a:rPr lang="ko-KR" altLang="en-US" sz="3300" dirty="0"/>
            </a:br>
            <a:r>
              <a:rPr lang="ko-KR" altLang="en-US" sz="3300" dirty="0"/>
              <a:t>토착민 마을이 불타다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5C1A7E-C89D-C86A-1503-C7DD95B2A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025" y="438150"/>
            <a:ext cx="6267646" cy="1619251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ko-KR" altLang="en-US" b="1" dirty="0" err="1"/>
              <a:t>머스카슬론</a:t>
            </a:r>
            <a:r>
              <a:rPr lang="en-US" altLang="ko-KR" b="1" dirty="0"/>
              <a:t>(</a:t>
            </a:r>
            <a:r>
              <a:rPr lang="en-US" altLang="ko-KR" b="1" dirty="0" err="1"/>
              <a:t>Muskathlon</a:t>
            </a:r>
            <a:r>
              <a:rPr lang="en-US" altLang="ko-KR" b="1" dirty="0"/>
              <a:t>)</a:t>
            </a:r>
            <a:br>
              <a:rPr lang="en-US" altLang="ko-KR" b="1" dirty="0"/>
            </a:br>
            <a:r>
              <a:rPr lang="ko-KR" altLang="en-US" b="1" dirty="0"/>
              <a:t>한국대회를 위한 기도</a:t>
            </a:r>
          </a:p>
        </p:txBody>
      </p:sp>
      <p:graphicFrame>
        <p:nvGraphicFramePr>
          <p:cNvPr id="5" name="내용 개체 틀 2">
            <a:extLst>
              <a:ext uri="{FF2B5EF4-FFF2-40B4-BE49-F238E27FC236}">
                <a16:creationId xmlns:a16="http://schemas.microsoft.com/office/drawing/2014/main" id="{956DD97F-AD5E-276C-6504-3B92A6C2242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40666307"/>
              </p:ext>
            </p:extLst>
          </p:nvPr>
        </p:nvGraphicFramePr>
        <p:xfrm>
          <a:off x="6153346" y="2194559"/>
          <a:ext cx="5334000" cy="402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내용 개체 틀 10" descr="사람, 실외, 무용수, 군중이(가) 표시된 사진&#10;&#10;자동 생성된 설명">
            <a:extLst>
              <a:ext uri="{FF2B5EF4-FFF2-40B4-BE49-F238E27FC236}">
                <a16:creationId xmlns:a16="http://schemas.microsoft.com/office/drawing/2014/main" id="{FE666408-CCF5-56FC-8561-B985220175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244614" y="2194559"/>
            <a:ext cx="5775186" cy="3803917"/>
          </a:xfrm>
        </p:spPr>
      </p:pic>
      <p:pic>
        <p:nvPicPr>
          <p:cNvPr id="14" name="그림 13" descr="실외, 자전거, 잔디, 도로이(가) 표시된 사진&#10;&#10;자동 생성된 설명">
            <a:extLst>
              <a:ext uri="{FF2B5EF4-FFF2-40B4-BE49-F238E27FC236}">
                <a16:creationId xmlns:a16="http://schemas.microsoft.com/office/drawing/2014/main" id="{03DE8E81-8D9B-6B91-1BDF-012619B81F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2644" y="1657537"/>
            <a:ext cx="2120320" cy="1422269"/>
          </a:xfrm>
          <a:prstGeom prst="rect">
            <a:avLst/>
          </a:prstGeom>
        </p:spPr>
      </p:pic>
      <p:pic>
        <p:nvPicPr>
          <p:cNvPr id="16" name="그림 15" descr="실외, 나무, 사람, 산이(가) 표시된 사진&#10;&#10;자동 생성된 설명">
            <a:extLst>
              <a:ext uri="{FF2B5EF4-FFF2-40B4-BE49-F238E27FC236}">
                <a16:creationId xmlns:a16="http://schemas.microsoft.com/office/drawing/2014/main" id="{520435CE-44DA-526E-544A-8FF40CAA93D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1" y="34897"/>
            <a:ext cx="3155074" cy="215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8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615EE2-BB3E-8333-4DB0-E9308CCDF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 anchor="ctr">
            <a:normAutofit/>
          </a:bodyPr>
          <a:lstStyle/>
          <a:p>
            <a:r>
              <a:rPr lang="ko-KR" altLang="en-US" err="1"/>
              <a:t>한국오픈도어선교회를</a:t>
            </a:r>
            <a:r>
              <a:rPr lang="en-US" altLang="ko-KR"/>
              <a:t> </a:t>
            </a:r>
            <a:r>
              <a:rPr lang="ko-KR" altLang="en-US"/>
              <a:t>위한 기도</a:t>
            </a:r>
            <a:endParaRPr lang="ko-KR" altLang="en-US" dirty="0"/>
          </a:p>
        </p:txBody>
      </p:sp>
      <p:graphicFrame>
        <p:nvGraphicFramePr>
          <p:cNvPr id="10" name="내용 개체 틀 2">
            <a:extLst>
              <a:ext uri="{FF2B5EF4-FFF2-40B4-BE49-F238E27FC236}">
                <a16:creationId xmlns:a16="http://schemas.microsoft.com/office/drawing/2014/main" id="{62331EFC-B627-D075-56FD-AAC718A5F8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779309"/>
              </p:ext>
            </p:extLst>
          </p:nvPr>
        </p:nvGraphicFramePr>
        <p:xfrm>
          <a:off x="685800" y="2194560"/>
          <a:ext cx="10820400" cy="402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8227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1EA5387D-64D8-4D6C-B109-FF4E81DF6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319FFD2-07B5-4029-BFB3-26FCFCC2F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4DFCA76-5DF3-4D71-A543-CF57216D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b="1" dirty="0"/>
              <a:t>알림</a:t>
            </a:r>
          </a:p>
        </p:txBody>
      </p:sp>
      <p:graphicFrame>
        <p:nvGraphicFramePr>
          <p:cNvPr id="5" name="콘텐츠 개체 틀 4" descr="비교급 SmartArt 차트 ">
            <a:extLst>
              <a:ext uri="{FF2B5EF4-FFF2-40B4-BE49-F238E27FC236}">
                <a16:creationId xmlns:a16="http://schemas.microsoft.com/office/drawing/2014/main" id="{F9168008-95BD-4975-8EE3-48D676677C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809199"/>
              </p:ext>
            </p:extLst>
          </p:nvPr>
        </p:nvGraphicFramePr>
        <p:xfrm>
          <a:off x="685800" y="2194560"/>
          <a:ext cx="10820400" cy="402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1673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16">
            <a:extLst>
              <a:ext uri="{FF2B5EF4-FFF2-40B4-BE49-F238E27FC236}">
                <a16:creationId xmlns:a16="http://schemas.microsoft.com/office/drawing/2014/main" id="{CFD580F5-E7BF-4C1D-BEFD-4A4601EB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28" name="그림 18">
            <a:extLst>
              <a:ext uri="{FF2B5EF4-FFF2-40B4-BE49-F238E27FC236}">
                <a16:creationId xmlns:a16="http://schemas.microsoft.com/office/drawing/2014/main" id="{F0F06750-78FE-4472-8DA5-14CF3336F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pic>
        <p:nvPicPr>
          <p:cNvPr id="7" name="그림 6" descr="연피연필 드로잉하게 두다">
            <a:extLst>
              <a:ext uri="{FF2B5EF4-FFF2-40B4-BE49-F238E27FC236}">
                <a16:creationId xmlns:a16="http://schemas.microsoft.com/office/drawing/2014/main" id="{57D7C723-A9F3-4A7E-B1AE-E6A0CCF40F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4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3881" r="3" b="42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48EE035-F12D-47A1-BB66-DD1E996E2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461672"/>
            <a:ext cx="9448800" cy="26020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ko" sz="6000" b="1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40807D-D4E8-4699-861F-C42A59789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473065"/>
            <a:ext cx="9448800" cy="189916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000" b="1" i="0" dirty="0">
                <a:solidFill>
                  <a:srgbClr val="FFFFFF"/>
                </a:solidFill>
                <a:effectLst/>
                <a:highlight>
                  <a:srgbClr val="008080"/>
                </a:highlight>
                <a:latin typeface="Dotum, verdana"/>
              </a:rPr>
              <a:t> </a:t>
            </a: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비가 많이 옵니다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. </a:t>
            </a: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주변을 잘 살펴서 피해가 없도록 유의해 주세요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!!!</a:t>
            </a:r>
          </a:p>
          <a:p>
            <a:pPr>
              <a:lnSpc>
                <a:spcPct val="120000"/>
              </a:lnSpc>
            </a:pPr>
            <a:r>
              <a:rPr lang="ko-KR" altLang="en-US" sz="2000" b="1" i="0" dirty="0">
                <a:solidFill>
                  <a:srgbClr val="FFFFFF"/>
                </a:solidFill>
                <a:effectLst/>
                <a:highlight>
                  <a:srgbClr val="008080"/>
                </a:highlight>
                <a:latin typeface="Dotum, verdana"/>
              </a:rPr>
              <a:t> 휴가 계획을 세우시며</a:t>
            </a:r>
            <a:r>
              <a:rPr lang="en-US" altLang="ko-KR" sz="2000" b="1" i="0" dirty="0">
                <a:solidFill>
                  <a:srgbClr val="FFFFFF"/>
                </a:solidFill>
                <a:effectLst/>
                <a:highlight>
                  <a:srgbClr val="008080"/>
                </a:highlight>
                <a:latin typeface="Dotum, verdana"/>
              </a:rPr>
              <a:t>, </a:t>
            </a: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우리 자신의 마음을 돌아보고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, </a:t>
            </a: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주님의 긍휼한 마음을 묵상해 봅시다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박해 받는 성도들의 아픔을 공감하는 것에 이제 지쳐 가시나요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? </a:t>
            </a:r>
          </a:p>
          <a:p>
            <a:pPr>
              <a:lnSpc>
                <a:spcPct val="120000"/>
              </a:lnSpc>
            </a:pP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냉담해 지진 않았나요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? </a:t>
            </a:r>
          </a:p>
          <a:p>
            <a:pPr>
              <a:lnSpc>
                <a:spcPct val="120000"/>
              </a:lnSpc>
            </a:pPr>
            <a:r>
              <a:rPr lang="ko-KR" altLang="en-US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무감각해 지진 않았나요</a:t>
            </a:r>
            <a:r>
              <a:rPr lang="en-US" altLang="ko-KR" sz="2000" b="1" dirty="0">
                <a:solidFill>
                  <a:srgbClr val="FFFFFF"/>
                </a:solidFill>
                <a:highlight>
                  <a:srgbClr val="008080"/>
                </a:highlight>
                <a:latin typeface="Dotum, verdana"/>
              </a:rPr>
              <a:t>? </a:t>
            </a:r>
          </a:p>
          <a:p>
            <a:pPr>
              <a:lnSpc>
                <a:spcPct val="120000"/>
              </a:lnSpc>
            </a:pPr>
            <a:endParaRPr lang="en-US" altLang="ko-KR" sz="1600" b="1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1203333"/>
      </p:ext>
    </p:extLst>
  </p:cSld>
  <p:clrMapOvr>
    <a:masterClrMapping/>
  </p:clrMapOvr>
</p:sld>
</file>

<file path=ppt/theme/theme1.xml><?xml version="1.0" encoding="utf-8"?>
<a:theme xmlns:a="http://schemas.openxmlformats.org/drawingml/2006/main" name="비행기 구름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29752652_TF22746862" id="{8FF997F0-7742-4165-A94E-E9502E6E2C48}" vid="{666E193E-DE70-4BE1-A9B9-8A445AE0521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411068-54FB-4183-BE8D-9A5F0DE062B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776B320-E975-4049-B758-D52F391461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A686E-C507-4F7D-AEA6-9FFC7523CB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미술 비행기 구름 디자인 </Template>
  <TotalTime>293</TotalTime>
  <Words>1390</Words>
  <Application>Microsoft Office PowerPoint</Application>
  <PresentationFormat>와이드스크린</PresentationFormat>
  <Paragraphs>86</Paragraphs>
  <Slides>16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4" baseType="lpstr">
      <vt:lpstr>Dotum, verdana</vt:lpstr>
      <vt:lpstr>HY목각파임B</vt:lpstr>
      <vt:lpstr>Yu Gothic UI Semibold</vt:lpstr>
      <vt:lpstr>맑은 고딕</vt:lpstr>
      <vt:lpstr>Arial</vt:lpstr>
      <vt:lpstr>Century Gothic</vt:lpstr>
      <vt:lpstr>Roboto</vt:lpstr>
      <vt:lpstr>비행기 구름</vt:lpstr>
      <vt:lpstr>Prayer Meeting for Persecuted Church Worldwide</vt:lpstr>
      <vt:lpstr>-찬양 5’ -영상 4’28” -OPEN DOORS CORE VALUE(32”) -오픈도어가 걸어 온 길 (기도 캠페인5’) -나눔 15’ -기도 30’ </vt:lpstr>
      <vt:lpstr>영상(4`28``) </vt:lpstr>
      <vt:lpstr>OPEN DOORS CORE VALUE (1’)</vt:lpstr>
      <vt:lpstr>오픈도어 기도 캠페인</vt:lpstr>
      <vt:lpstr>나눔(15’)</vt:lpstr>
      <vt:lpstr>박해 받는 교회와 성도들을 위한 기도(30’)</vt:lpstr>
      <vt:lpstr>PowerPoint 프레젠테이션</vt:lpstr>
      <vt:lpstr>나이지리아 : 카두나(Kaduna) 남부지역에서 무장한 남성들에게     납치되어 집단 성폭행을 당한 4명의 여성</vt:lpstr>
      <vt:lpstr>나이지리아 : 카두나(Kaduna) 남부지역에서 무장한 남성들에게     납치되어 집단 성폭행을 당한 4명의 여성</vt:lpstr>
      <vt:lpstr>PowerPoint 프레젠테이션</vt:lpstr>
      <vt:lpstr>PowerPoint 프레젠테이션</vt:lpstr>
      <vt:lpstr>머스카슬론(Muskathlon) 한국대회를 위한 기도</vt:lpstr>
      <vt:lpstr>한국오픈도어선교회를 위한 기도</vt:lpstr>
      <vt:lpstr>알림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for Persecuted Church Worldwide</dc:title>
  <dc:creator>DANIEL KIM</dc:creator>
  <cp:lastModifiedBy>ODK Communicator</cp:lastModifiedBy>
  <cp:revision>6</cp:revision>
  <dcterms:created xsi:type="dcterms:W3CDTF">2022-08-09T01:03:58Z</dcterms:created>
  <dcterms:modified xsi:type="dcterms:W3CDTF">2022-08-09T08:37:51Z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