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2" r:id="rId4"/>
  </p:sldMasterIdLst>
  <p:notesMasterIdLst>
    <p:notesMasterId r:id="rId33"/>
  </p:notesMasterIdLst>
  <p:handoutMasterIdLst>
    <p:handoutMasterId r:id="rId34"/>
  </p:handoutMasterIdLst>
  <p:sldIdLst>
    <p:sldId id="259" r:id="rId5"/>
    <p:sldId id="260" r:id="rId6"/>
    <p:sldId id="257" r:id="rId7"/>
    <p:sldId id="373" r:id="rId8"/>
    <p:sldId id="396" r:id="rId9"/>
    <p:sldId id="401" r:id="rId10"/>
    <p:sldId id="402" r:id="rId11"/>
    <p:sldId id="403" r:id="rId12"/>
    <p:sldId id="282" r:id="rId13"/>
    <p:sldId id="2489" r:id="rId14"/>
    <p:sldId id="324" r:id="rId15"/>
    <p:sldId id="2449" r:id="rId16"/>
    <p:sldId id="298" r:id="rId17"/>
    <p:sldId id="2490" r:id="rId18"/>
    <p:sldId id="2452" r:id="rId19"/>
    <p:sldId id="2453" r:id="rId20"/>
    <p:sldId id="2454" r:id="rId21"/>
    <p:sldId id="2456" r:id="rId22"/>
    <p:sldId id="2460" r:id="rId23"/>
    <p:sldId id="2458" r:id="rId24"/>
    <p:sldId id="2459" r:id="rId25"/>
    <p:sldId id="2491" r:id="rId26"/>
    <p:sldId id="2493" r:id="rId27"/>
    <p:sldId id="2488" r:id="rId28"/>
    <p:sldId id="2483" r:id="rId29"/>
    <p:sldId id="2478" r:id="rId30"/>
    <p:sldId id="2462" r:id="rId31"/>
    <p:sldId id="267" r:id="rId32"/>
  </p:sldIdLst>
  <p:sldSz cx="12192000"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1585"/>
    <a:srgbClr val="A80000"/>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202" autoAdjust="0"/>
  </p:normalViewPr>
  <p:slideViewPr>
    <p:cSldViewPr snapToGrid="0">
      <p:cViewPr varScale="1">
        <p:scale>
          <a:sx n="111" d="100"/>
          <a:sy n="111" d="100"/>
        </p:scale>
        <p:origin x="594" y="114"/>
      </p:cViewPr>
      <p:guideLst/>
    </p:cSldViewPr>
  </p:slideViewPr>
  <p:outlineViewPr>
    <p:cViewPr>
      <p:scale>
        <a:sx n="33" d="100"/>
        <a:sy n="33" d="100"/>
      </p:scale>
      <p:origin x="0" y="-588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7" d="100"/>
          <a:sy n="97" d="100"/>
        </p:scale>
        <p:origin x="361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78CE3D-2678-48F5-ADE4-4CD7799F0D0B}"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946C0B11-C39C-40D6-98F9-20E071A198ED}">
      <dgm:prSet custT="1"/>
      <dgm:spPr/>
      <dgm:t>
        <a:bodyPr/>
        <a:lstStyle/>
        <a:p>
          <a:r>
            <a:rPr lang="ko-KR" sz="1200" dirty="0"/>
            <a:t>이것은 우리의 사역을 다른 사역과 구분 짓는 핵심요소이다</a:t>
          </a:r>
          <a:r>
            <a:rPr lang="en-US" sz="1200" dirty="0"/>
            <a:t>. </a:t>
          </a:r>
        </a:p>
      </dgm:t>
    </dgm:pt>
    <dgm:pt modelId="{CB52C69E-D63C-4DF1-8953-4EC8FD4CE271}" type="parTrans" cxnId="{C5C220ED-ECF2-4243-B87E-5B5AACE19A32}">
      <dgm:prSet/>
      <dgm:spPr/>
      <dgm:t>
        <a:bodyPr/>
        <a:lstStyle/>
        <a:p>
          <a:endParaRPr lang="en-US"/>
        </a:p>
      </dgm:t>
    </dgm:pt>
    <dgm:pt modelId="{200F173D-C694-4B40-941F-EBFD4D6E3B31}" type="sibTrans" cxnId="{C5C220ED-ECF2-4243-B87E-5B5AACE19A32}">
      <dgm:prSet/>
      <dgm:spPr/>
      <dgm:t>
        <a:bodyPr/>
        <a:lstStyle/>
        <a:p>
          <a:endParaRPr lang="en-US"/>
        </a:p>
      </dgm:t>
    </dgm:pt>
    <dgm:pt modelId="{64447D26-0981-4148-97CB-08550D804C8F}">
      <dgm:prSet custT="1"/>
      <dgm:spPr/>
      <dgm:t>
        <a:bodyPr/>
        <a:lstStyle/>
        <a:p>
          <a:r>
            <a:rPr lang="en-US" sz="1200" dirty="0"/>
            <a:t>This is what makes our ministry distinctive!</a:t>
          </a:r>
        </a:p>
      </dgm:t>
    </dgm:pt>
    <dgm:pt modelId="{D71A92B4-B52E-466E-951D-CF0E2DBF7D30}" type="parTrans" cxnId="{7E572C8E-B3A9-4392-AA37-4264A1B0E8C2}">
      <dgm:prSet/>
      <dgm:spPr/>
      <dgm:t>
        <a:bodyPr/>
        <a:lstStyle/>
        <a:p>
          <a:endParaRPr lang="en-US"/>
        </a:p>
      </dgm:t>
    </dgm:pt>
    <dgm:pt modelId="{F24F0614-F507-481A-8E69-DC118237DD30}" type="sibTrans" cxnId="{7E572C8E-B3A9-4392-AA37-4264A1B0E8C2}">
      <dgm:prSet/>
      <dgm:spPr/>
      <dgm:t>
        <a:bodyPr/>
        <a:lstStyle/>
        <a:p>
          <a:endParaRPr lang="en-US"/>
        </a:p>
      </dgm:t>
    </dgm:pt>
    <dgm:pt modelId="{191A05A3-20C6-440B-8AE8-27D540E3A83D}">
      <dgm:prSet custT="1"/>
      <dgm:spPr/>
      <dgm:t>
        <a:bodyPr/>
        <a:lstStyle/>
        <a:p>
          <a:r>
            <a:rPr lang="ko-KR" sz="1000" dirty="0"/>
            <a:t>우리는 예수 그리스도를 따르기 위해 가장 비싼 대가를 치르는 사람들이 있는 곳이라면 가능한 어디든지 가서 그들의 이야기를 듣고 그들의 필요를 도우며 최선을 다해 섬긴다</a:t>
          </a:r>
          <a:r>
            <a:rPr lang="en-US" sz="1000" dirty="0"/>
            <a:t>. </a:t>
          </a:r>
        </a:p>
      </dgm:t>
    </dgm:pt>
    <dgm:pt modelId="{40C969A9-A15C-4809-BE50-125ABE5AF855}" type="parTrans" cxnId="{F0A34973-89E6-4D89-BF45-3F23948F2BC8}">
      <dgm:prSet/>
      <dgm:spPr/>
      <dgm:t>
        <a:bodyPr/>
        <a:lstStyle/>
        <a:p>
          <a:endParaRPr lang="en-US"/>
        </a:p>
      </dgm:t>
    </dgm:pt>
    <dgm:pt modelId="{07345B38-E17C-4526-9583-A62C71AE0026}" type="sibTrans" cxnId="{F0A34973-89E6-4D89-BF45-3F23948F2BC8}">
      <dgm:prSet/>
      <dgm:spPr/>
      <dgm:t>
        <a:bodyPr/>
        <a:lstStyle/>
        <a:p>
          <a:endParaRPr lang="en-US"/>
        </a:p>
      </dgm:t>
    </dgm:pt>
    <dgm:pt modelId="{1F58E8BD-5995-40C1-8389-9F6EEDF4B4C7}">
      <dgm:prSet/>
      <dgm:spPr/>
      <dgm:t>
        <a:bodyPr/>
        <a:lstStyle/>
        <a:p>
          <a:r>
            <a:rPr lang="en-US" dirty="0"/>
            <a:t>We</a:t>
          </a:r>
          <a:r>
            <a:rPr lang="ko-KR" dirty="0"/>
            <a:t> </a:t>
          </a:r>
          <a:r>
            <a:rPr lang="en-US" dirty="0"/>
            <a:t>serve those who pay the highest price for following Jesus by listening to them and meeting their needs wherever possible.</a:t>
          </a:r>
        </a:p>
      </dgm:t>
    </dgm:pt>
    <dgm:pt modelId="{531D151E-9F9D-48A3-A804-6103463F0D51}" type="parTrans" cxnId="{0EC9DDF7-4493-4046-94C2-BC4C31A6AE85}">
      <dgm:prSet/>
      <dgm:spPr/>
      <dgm:t>
        <a:bodyPr/>
        <a:lstStyle/>
        <a:p>
          <a:endParaRPr lang="en-US"/>
        </a:p>
      </dgm:t>
    </dgm:pt>
    <dgm:pt modelId="{40869A9A-22A0-4326-8EF1-39E135519966}" type="sibTrans" cxnId="{0EC9DDF7-4493-4046-94C2-BC4C31A6AE85}">
      <dgm:prSet/>
      <dgm:spPr/>
      <dgm:t>
        <a:bodyPr/>
        <a:lstStyle/>
        <a:p>
          <a:endParaRPr lang="en-US"/>
        </a:p>
      </dgm:t>
    </dgm:pt>
    <dgm:pt modelId="{5C5181CE-79EC-414C-B8FA-C6556A7D44C9}" type="pres">
      <dgm:prSet presAssocID="{9778CE3D-2678-48F5-ADE4-4CD7799F0D0B}" presName="matrix" presStyleCnt="0">
        <dgm:presLayoutVars>
          <dgm:chMax val="1"/>
          <dgm:dir/>
          <dgm:resizeHandles val="exact"/>
        </dgm:presLayoutVars>
      </dgm:prSet>
      <dgm:spPr/>
    </dgm:pt>
    <dgm:pt modelId="{3B6CAE04-75AF-4A9C-9A9C-153F02412371}" type="pres">
      <dgm:prSet presAssocID="{9778CE3D-2678-48F5-ADE4-4CD7799F0D0B}" presName="diamond" presStyleLbl="bgShp" presStyleIdx="0" presStyleCnt="1"/>
      <dgm:spPr/>
    </dgm:pt>
    <dgm:pt modelId="{65695E51-7287-4303-82F1-9E5E89F98031}" type="pres">
      <dgm:prSet presAssocID="{9778CE3D-2678-48F5-ADE4-4CD7799F0D0B}" presName="quad1" presStyleLbl="node1" presStyleIdx="0" presStyleCnt="4">
        <dgm:presLayoutVars>
          <dgm:chMax val="0"/>
          <dgm:chPref val="0"/>
          <dgm:bulletEnabled val="1"/>
        </dgm:presLayoutVars>
      </dgm:prSet>
      <dgm:spPr/>
    </dgm:pt>
    <dgm:pt modelId="{1E605D44-75F4-48C9-859D-D19AC985B650}" type="pres">
      <dgm:prSet presAssocID="{9778CE3D-2678-48F5-ADE4-4CD7799F0D0B}" presName="quad2" presStyleLbl="node1" presStyleIdx="1" presStyleCnt="4">
        <dgm:presLayoutVars>
          <dgm:chMax val="0"/>
          <dgm:chPref val="0"/>
          <dgm:bulletEnabled val="1"/>
        </dgm:presLayoutVars>
      </dgm:prSet>
      <dgm:spPr/>
    </dgm:pt>
    <dgm:pt modelId="{1B2A6CDE-329D-4820-BC7E-33F9F52B4372}" type="pres">
      <dgm:prSet presAssocID="{9778CE3D-2678-48F5-ADE4-4CD7799F0D0B}" presName="quad3" presStyleLbl="node1" presStyleIdx="2" presStyleCnt="4">
        <dgm:presLayoutVars>
          <dgm:chMax val="0"/>
          <dgm:chPref val="0"/>
          <dgm:bulletEnabled val="1"/>
        </dgm:presLayoutVars>
      </dgm:prSet>
      <dgm:spPr/>
    </dgm:pt>
    <dgm:pt modelId="{133B2B98-6F95-4473-8DB3-081922C2E9BB}" type="pres">
      <dgm:prSet presAssocID="{9778CE3D-2678-48F5-ADE4-4CD7799F0D0B}" presName="quad4" presStyleLbl="node1" presStyleIdx="3" presStyleCnt="4">
        <dgm:presLayoutVars>
          <dgm:chMax val="0"/>
          <dgm:chPref val="0"/>
          <dgm:bulletEnabled val="1"/>
        </dgm:presLayoutVars>
      </dgm:prSet>
      <dgm:spPr/>
    </dgm:pt>
  </dgm:ptLst>
  <dgm:cxnLst>
    <dgm:cxn modelId="{087E3F07-871C-4F84-82B4-2BE0EC807EEC}" type="presOf" srcId="{191A05A3-20C6-440B-8AE8-27D540E3A83D}" destId="{1B2A6CDE-329D-4820-BC7E-33F9F52B4372}" srcOrd="0" destOrd="0" presId="urn:microsoft.com/office/officeart/2005/8/layout/matrix3"/>
    <dgm:cxn modelId="{AA93055B-EE98-45AD-AC55-C3780673E784}" type="presOf" srcId="{9778CE3D-2678-48F5-ADE4-4CD7799F0D0B}" destId="{5C5181CE-79EC-414C-B8FA-C6556A7D44C9}" srcOrd="0" destOrd="0" presId="urn:microsoft.com/office/officeart/2005/8/layout/matrix3"/>
    <dgm:cxn modelId="{FF7F2352-DFE0-4CC0-AAAA-F282182652B1}" type="presOf" srcId="{946C0B11-C39C-40D6-98F9-20E071A198ED}" destId="{65695E51-7287-4303-82F1-9E5E89F98031}" srcOrd="0" destOrd="0" presId="urn:microsoft.com/office/officeart/2005/8/layout/matrix3"/>
    <dgm:cxn modelId="{F0A34973-89E6-4D89-BF45-3F23948F2BC8}" srcId="{9778CE3D-2678-48F5-ADE4-4CD7799F0D0B}" destId="{191A05A3-20C6-440B-8AE8-27D540E3A83D}" srcOrd="2" destOrd="0" parTransId="{40C969A9-A15C-4809-BE50-125ABE5AF855}" sibTransId="{07345B38-E17C-4526-9583-A62C71AE0026}"/>
    <dgm:cxn modelId="{7E572C8E-B3A9-4392-AA37-4264A1B0E8C2}" srcId="{9778CE3D-2678-48F5-ADE4-4CD7799F0D0B}" destId="{64447D26-0981-4148-97CB-08550D804C8F}" srcOrd="1" destOrd="0" parTransId="{D71A92B4-B52E-466E-951D-CF0E2DBF7D30}" sibTransId="{F24F0614-F507-481A-8E69-DC118237DD30}"/>
    <dgm:cxn modelId="{484A0C96-DD6D-4B1F-AD4E-91B84BDDB0D9}" type="presOf" srcId="{64447D26-0981-4148-97CB-08550D804C8F}" destId="{1E605D44-75F4-48C9-859D-D19AC985B650}" srcOrd="0" destOrd="0" presId="urn:microsoft.com/office/officeart/2005/8/layout/matrix3"/>
    <dgm:cxn modelId="{70D321AC-4F85-45A7-8E7E-599C676ADE99}" type="presOf" srcId="{1F58E8BD-5995-40C1-8389-9F6EEDF4B4C7}" destId="{133B2B98-6F95-4473-8DB3-081922C2E9BB}" srcOrd="0" destOrd="0" presId="urn:microsoft.com/office/officeart/2005/8/layout/matrix3"/>
    <dgm:cxn modelId="{C5C220ED-ECF2-4243-B87E-5B5AACE19A32}" srcId="{9778CE3D-2678-48F5-ADE4-4CD7799F0D0B}" destId="{946C0B11-C39C-40D6-98F9-20E071A198ED}" srcOrd="0" destOrd="0" parTransId="{CB52C69E-D63C-4DF1-8953-4EC8FD4CE271}" sibTransId="{200F173D-C694-4B40-941F-EBFD4D6E3B31}"/>
    <dgm:cxn modelId="{0EC9DDF7-4493-4046-94C2-BC4C31A6AE85}" srcId="{9778CE3D-2678-48F5-ADE4-4CD7799F0D0B}" destId="{1F58E8BD-5995-40C1-8389-9F6EEDF4B4C7}" srcOrd="3" destOrd="0" parTransId="{531D151E-9F9D-48A3-A804-6103463F0D51}" sibTransId="{40869A9A-22A0-4326-8EF1-39E135519966}"/>
    <dgm:cxn modelId="{4B496469-FDCC-4F79-8C6B-9655923CB98C}" type="presParOf" srcId="{5C5181CE-79EC-414C-B8FA-C6556A7D44C9}" destId="{3B6CAE04-75AF-4A9C-9A9C-153F02412371}" srcOrd="0" destOrd="0" presId="urn:microsoft.com/office/officeart/2005/8/layout/matrix3"/>
    <dgm:cxn modelId="{F37CA051-0E46-49A1-BC9D-DCD9C1627774}" type="presParOf" srcId="{5C5181CE-79EC-414C-B8FA-C6556A7D44C9}" destId="{65695E51-7287-4303-82F1-9E5E89F98031}" srcOrd="1" destOrd="0" presId="urn:microsoft.com/office/officeart/2005/8/layout/matrix3"/>
    <dgm:cxn modelId="{220F69D3-2106-483E-90C2-32E4421FCED4}" type="presParOf" srcId="{5C5181CE-79EC-414C-B8FA-C6556A7D44C9}" destId="{1E605D44-75F4-48C9-859D-D19AC985B650}" srcOrd="2" destOrd="0" presId="urn:microsoft.com/office/officeart/2005/8/layout/matrix3"/>
    <dgm:cxn modelId="{037CA6BB-8666-4CE2-A3F3-B4A579CF1B2F}" type="presParOf" srcId="{5C5181CE-79EC-414C-B8FA-C6556A7D44C9}" destId="{1B2A6CDE-329D-4820-BC7E-33F9F52B4372}" srcOrd="3" destOrd="0" presId="urn:microsoft.com/office/officeart/2005/8/layout/matrix3"/>
    <dgm:cxn modelId="{F3150C1A-28E8-451B-B475-57BA9847CAEB}" type="presParOf" srcId="{5C5181CE-79EC-414C-B8FA-C6556A7D44C9}" destId="{133B2B98-6F95-4473-8DB3-081922C2E9BB}"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EE1B5C-BF9E-43F4-937F-B7730E263B63}"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45AAB17D-2773-4524-9E68-3825B36FFB49}">
      <dgm:prSet/>
      <dgm:spPr/>
      <dgm:t>
        <a:bodyPr/>
        <a:lstStyle/>
        <a:p>
          <a:r>
            <a:rPr lang="ko-KR"/>
            <a:t>기도는 우리에게 산소와 같다</a:t>
          </a:r>
          <a:r>
            <a:rPr lang="en-US"/>
            <a:t>. </a:t>
          </a:r>
        </a:p>
      </dgm:t>
    </dgm:pt>
    <dgm:pt modelId="{FF636F85-7F53-401B-8086-6737F097A977}" type="parTrans" cxnId="{BC0294EA-A5CA-4EFB-B67B-D8AFB99ABDAB}">
      <dgm:prSet/>
      <dgm:spPr/>
      <dgm:t>
        <a:bodyPr/>
        <a:lstStyle/>
        <a:p>
          <a:endParaRPr lang="en-US"/>
        </a:p>
      </dgm:t>
    </dgm:pt>
    <dgm:pt modelId="{CF5824C8-2A3C-47CB-92CB-2354E4923AD5}" type="sibTrans" cxnId="{BC0294EA-A5CA-4EFB-B67B-D8AFB99ABDAB}">
      <dgm:prSet/>
      <dgm:spPr/>
      <dgm:t>
        <a:bodyPr/>
        <a:lstStyle/>
        <a:p>
          <a:endParaRPr lang="en-US"/>
        </a:p>
      </dgm:t>
    </dgm:pt>
    <dgm:pt modelId="{E437C45C-E4F5-4A7F-AFB9-AD2C2B8F05AA}">
      <dgm:prSet/>
      <dgm:spPr/>
      <dgm:t>
        <a:bodyPr/>
        <a:lstStyle/>
        <a:p>
          <a:r>
            <a:rPr lang="en-US"/>
            <a:t>Prayer is our oxygen.</a:t>
          </a:r>
        </a:p>
      </dgm:t>
    </dgm:pt>
    <dgm:pt modelId="{E928446C-5326-4E35-BE25-C0EF88DC1D68}" type="parTrans" cxnId="{B80646EE-F3CC-47DC-B7D5-5BD56F999306}">
      <dgm:prSet/>
      <dgm:spPr/>
      <dgm:t>
        <a:bodyPr/>
        <a:lstStyle/>
        <a:p>
          <a:endParaRPr lang="en-US"/>
        </a:p>
      </dgm:t>
    </dgm:pt>
    <dgm:pt modelId="{1667265F-6BE8-40E7-9B64-3BBC1E752715}" type="sibTrans" cxnId="{B80646EE-F3CC-47DC-B7D5-5BD56F999306}">
      <dgm:prSet/>
      <dgm:spPr/>
      <dgm:t>
        <a:bodyPr/>
        <a:lstStyle/>
        <a:p>
          <a:endParaRPr lang="en-US"/>
        </a:p>
      </dgm:t>
    </dgm:pt>
    <dgm:pt modelId="{B4CB8C0F-EA2B-43F3-936D-94C8D77E2834}">
      <dgm:prSet/>
      <dgm:spPr/>
      <dgm:t>
        <a:bodyPr/>
        <a:lstStyle/>
        <a:p>
          <a:r>
            <a:rPr lang="ko-KR"/>
            <a:t>기도는 하나님과 동행하는 우리의 삶이다</a:t>
          </a:r>
          <a:r>
            <a:rPr lang="en-US"/>
            <a:t>. </a:t>
          </a:r>
        </a:p>
      </dgm:t>
    </dgm:pt>
    <dgm:pt modelId="{78D5677F-3FE1-40E5-9FCA-7370131B4A62}" type="parTrans" cxnId="{D411C0C1-830A-4EAB-8D46-CEC1BF8F03E8}">
      <dgm:prSet/>
      <dgm:spPr/>
      <dgm:t>
        <a:bodyPr/>
        <a:lstStyle/>
        <a:p>
          <a:endParaRPr lang="en-US"/>
        </a:p>
      </dgm:t>
    </dgm:pt>
    <dgm:pt modelId="{82FD4237-282C-48E0-AAF1-5B83AA509629}" type="sibTrans" cxnId="{D411C0C1-830A-4EAB-8D46-CEC1BF8F03E8}">
      <dgm:prSet/>
      <dgm:spPr/>
      <dgm:t>
        <a:bodyPr/>
        <a:lstStyle/>
        <a:p>
          <a:endParaRPr lang="en-US"/>
        </a:p>
      </dgm:t>
    </dgm:pt>
    <dgm:pt modelId="{F1B77B03-59B1-476C-8B3A-2ACA1821E141}">
      <dgm:prSet/>
      <dgm:spPr/>
      <dgm:t>
        <a:bodyPr/>
        <a:lstStyle/>
        <a:p>
          <a:r>
            <a:rPr lang="en-US"/>
            <a:t>Prayer is our life with God.</a:t>
          </a:r>
        </a:p>
      </dgm:t>
    </dgm:pt>
    <dgm:pt modelId="{185858FB-C730-4DE6-8CC2-A9F567F67E75}" type="parTrans" cxnId="{1E7A90EB-37E4-4FE3-A359-61D51E3B22FF}">
      <dgm:prSet/>
      <dgm:spPr/>
      <dgm:t>
        <a:bodyPr/>
        <a:lstStyle/>
        <a:p>
          <a:endParaRPr lang="en-US"/>
        </a:p>
      </dgm:t>
    </dgm:pt>
    <dgm:pt modelId="{F716E37B-10D0-4E43-9844-B6055BC40A6A}" type="sibTrans" cxnId="{1E7A90EB-37E4-4FE3-A359-61D51E3B22FF}">
      <dgm:prSet/>
      <dgm:spPr/>
      <dgm:t>
        <a:bodyPr/>
        <a:lstStyle/>
        <a:p>
          <a:endParaRPr lang="en-US"/>
        </a:p>
      </dgm:t>
    </dgm:pt>
    <dgm:pt modelId="{5C196C57-48F1-4A83-AFE7-C700F271A6F3}" type="pres">
      <dgm:prSet presAssocID="{0DEE1B5C-BF9E-43F4-937F-B7730E263B63}" presName="hierChild1" presStyleCnt="0">
        <dgm:presLayoutVars>
          <dgm:chPref val="1"/>
          <dgm:dir/>
          <dgm:animOne val="branch"/>
          <dgm:animLvl val="lvl"/>
          <dgm:resizeHandles/>
        </dgm:presLayoutVars>
      </dgm:prSet>
      <dgm:spPr/>
    </dgm:pt>
    <dgm:pt modelId="{3C87C051-AFEA-4604-BE8E-54F761748F59}" type="pres">
      <dgm:prSet presAssocID="{45AAB17D-2773-4524-9E68-3825B36FFB49}" presName="hierRoot1" presStyleCnt="0"/>
      <dgm:spPr/>
    </dgm:pt>
    <dgm:pt modelId="{5CC8C659-AB6B-4B61-B67F-8A7E584F0B35}" type="pres">
      <dgm:prSet presAssocID="{45AAB17D-2773-4524-9E68-3825B36FFB49}" presName="composite" presStyleCnt="0"/>
      <dgm:spPr/>
    </dgm:pt>
    <dgm:pt modelId="{33051EA4-C638-484D-8B38-226044B2FD3A}" type="pres">
      <dgm:prSet presAssocID="{45AAB17D-2773-4524-9E68-3825B36FFB49}" presName="background" presStyleLbl="node0" presStyleIdx="0" presStyleCnt="4"/>
      <dgm:spPr/>
    </dgm:pt>
    <dgm:pt modelId="{B7418C2B-C771-4D19-A55D-F0EC2F0095CC}" type="pres">
      <dgm:prSet presAssocID="{45AAB17D-2773-4524-9E68-3825B36FFB49}" presName="text" presStyleLbl="fgAcc0" presStyleIdx="0" presStyleCnt="4">
        <dgm:presLayoutVars>
          <dgm:chPref val="3"/>
        </dgm:presLayoutVars>
      </dgm:prSet>
      <dgm:spPr/>
    </dgm:pt>
    <dgm:pt modelId="{F1B105E8-45D2-43A8-913B-6613A1833E5A}" type="pres">
      <dgm:prSet presAssocID="{45AAB17D-2773-4524-9E68-3825B36FFB49}" presName="hierChild2" presStyleCnt="0"/>
      <dgm:spPr/>
    </dgm:pt>
    <dgm:pt modelId="{7C370237-4C5B-4436-B301-0C44717A5D85}" type="pres">
      <dgm:prSet presAssocID="{E437C45C-E4F5-4A7F-AFB9-AD2C2B8F05AA}" presName="hierRoot1" presStyleCnt="0"/>
      <dgm:spPr/>
    </dgm:pt>
    <dgm:pt modelId="{28AEC231-18DA-4E0D-A337-D7B29EEDDB24}" type="pres">
      <dgm:prSet presAssocID="{E437C45C-E4F5-4A7F-AFB9-AD2C2B8F05AA}" presName="composite" presStyleCnt="0"/>
      <dgm:spPr/>
    </dgm:pt>
    <dgm:pt modelId="{7213B454-C07A-4B1E-AB8A-1332C05CC55B}" type="pres">
      <dgm:prSet presAssocID="{E437C45C-E4F5-4A7F-AFB9-AD2C2B8F05AA}" presName="background" presStyleLbl="node0" presStyleIdx="1" presStyleCnt="4"/>
      <dgm:spPr/>
    </dgm:pt>
    <dgm:pt modelId="{5F24B856-3B7C-427D-80DA-085EBC05B4DD}" type="pres">
      <dgm:prSet presAssocID="{E437C45C-E4F5-4A7F-AFB9-AD2C2B8F05AA}" presName="text" presStyleLbl="fgAcc0" presStyleIdx="1" presStyleCnt="4">
        <dgm:presLayoutVars>
          <dgm:chPref val="3"/>
        </dgm:presLayoutVars>
      </dgm:prSet>
      <dgm:spPr/>
    </dgm:pt>
    <dgm:pt modelId="{1C28FD42-6E2E-4A9C-AED7-BB4A474DF5F1}" type="pres">
      <dgm:prSet presAssocID="{E437C45C-E4F5-4A7F-AFB9-AD2C2B8F05AA}" presName="hierChild2" presStyleCnt="0"/>
      <dgm:spPr/>
    </dgm:pt>
    <dgm:pt modelId="{17059B86-70B5-4ABA-A33F-E6ADB76CEC2F}" type="pres">
      <dgm:prSet presAssocID="{B4CB8C0F-EA2B-43F3-936D-94C8D77E2834}" presName="hierRoot1" presStyleCnt="0"/>
      <dgm:spPr/>
    </dgm:pt>
    <dgm:pt modelId="{D627E86B-FE9B-43C4-95CB-E6D800D2F473}" type="pres">
      <dgm:prSet presAssocID="{B4CB8C0F-EA2B-43F3-936D-94C8D77E2834}" presName="composite" presStyleCnt="0"/>
      <dgm:spPr/>
    </dgm:pt>
    <dgm:pt modelId="{34D387BB-7EE4-4219-9BCC-F2F17F759AC9}" type="pres">
      <dgm:prSet presAssocID="{B4CB8C0F-EA2B-43F3-936D-94C8D77E2834}" presName="background" presStyleLbl="node0" presStyleIdx="2" presStyleCnt="4"/>
      <dgm:spPr/>
    </dgm:pt>
    <dgm:pt modelId="{10AF95E6-9875-4C05-8365-192458AEDABD}" type="pres">
      <dgm:prSet presAssocID="{B4CB8C0F-EA2B-43F3-936D-94C8D77E2834}" presName="text" presStyleLbl="fgAcc0" presStyleIdx="2" presStyleCnt="4">
        <dgm:presLayoutVars>
          <dgm:chPref val="3"/>
        </dgm:presLayoutVars>
      </dgm:prSet>
      <dgm:spPr/>
    </dgm:pt>
    <dgm:pt modelId="{425AAF41-4203-4397-AD14-AC5C2F10761E}" type="pres">
      <dgm:prSet presAssocID="{B4CB8C0F-EA2B-43F3-936D-94C8D77E2834}" presName="hierChild2" presStyleCnt="0"/>
      <dgm:spPr/>
    </dgm:pt>
    <dgm:pt modelId="{3AF39A6E-04D2-4A9A-B8B9-C765034547ED}" type="pres">
      <dgm:prSet presAssocID="{F1B77B03-59B1-476C-8B3A-2ACA1821E141}" presName="hierRoot1" presStyleCnt="0"/>
      <dgm:spPr/>
    </dgm:pt>
    <dgm:pt modelId="{7E0C1480-24EF-43FA-B365-CE4370C5ADC1}" type="pres">
      <dgm:prSet presAssocID="{F1B77B03-59B1-476C-8B3A-2ACA1821E141}" presName="composite" presStyleCnt="0"/>
      <dgm:spPr/>
    </dgm:pt>
    <dgm:pt modelId="{56D1EC13-304D-4052-8324-1CB68985B3F6}" type="pres">
      <dgm:prSet presAssocID="{F1B77B03-59B1-476C-8B3A-2ACA1821E141}" presName="background" presStyleLbl="node0" presStyleIdx="3" presStyleCnt="4"/>
      <dgm:spPr/>
    </dgm:pt>
    <dgm:pt modelId="{C7F33E96-D0A8-4BB6-AFFF-4103D2B0E7E9}" type="pres">
      <dgm:prSet presAssocID="{F1B77B03-59B1-476C-8B3A-2ACA1821E141}" presName="text" presStyleLbl="fgAcc0" presStyleIdx="3" presStyleCnt="4">
        <dgm:presLayoutVars>
          <dgm:chPref val="3"/>
        </dgm:presLayoutVars>
      </dgm:prSet>
      <dgm:spPr/>
    </dgm:pt>
    <dgm:pt modelId="{1BB2313D-27C2-4605-A5CF-58409AF640D9}" type="pres">
      <dgm:prSet presAssocID="{F1B77B03-59B1-476C-8B3A-2ACA1821E141}" presName="hierChild2" presStyleCnt="0"/>
      <dgm:spPr/>
    </dgm:pt>
  </dgm:ptLst>
  <dgm:cxnLst>
    <dgm:cxn modelId="{4D8B6E32-769D-4774-AD35-843C7CEFA4BE}" type="presOf" srcId="{0DEE1B5C-BF9E-43F4-937F-B7730E263B63}" destId="{5C196C57-48F1-4A83-AFE7-C700F271A6F3}" srcOrd="0" destOrd="0" presId="urn:microsoft.com/office/officeart/2005/8/layout/hierarchy1"/>
    <dgm:cxn modelId="{3323E134-B0E0-4425-8CD1-918B3C05752E}" type="presOf" srcId="{F1B77B03-59B1-476C-8B3A-2ACA1821E141}" destId="{C7F33E96-D0A8-4BB6-AFFF-4103D2B0E7E9}" srcOrd="0" destOrd="0" presId="urn:microsoft.com/office/officeart/2005/8/layout/hierarchy1"/>
    <dgm:cxn modelId="{1AF1DE82-8615-4203-8914-7E200AE0DDCE}" type="presOf" srcId="{E437C45C-E4F5-4A7F-AFB9-AD2C2B8F05AA}" destId="{5F24B856-3B7C-427D-80DA-085EBC05B4DD}" srcOrd="0" destOrd="0" presId="urn:microsoft.com/office/officeart/2005/8/layout/hierarchy1"/>
    <dgm:cxn modelId="{AB8B769A-9A5C-43B0-BC4C-A67D0E1A9BB5}" type="presOf" srcId="{45AAB17D-2773-4524-9E68-3825B36FFB49}" destId="{B7418C2B-C771-4D19-A55D-F0EC2F0095CC}" srcOrd="0" destOrd="0" presId="urn:microsoft.com/office/officeart/2005/8/layout/hierarchy1"/>
    <dgm:cxn modelId="{7DF1E7AE-84E1-4678-9781-DD8F2EF471D8}" type="presOf" srcId="{B4CB8C0F-EA2B-43F3-936D-94C8D77E2834}" destId="{10AF95E6-9875-4C05-8365-192458AEDABD}" srcOrd="0" destOrd="0" presId="urn:microsoft.com/office/officeart/2005/8/layout/hierarchy1"/>
    <dgm:cxn modelId="{D411C0C1-830A-4EAB-8D46-CEC1BF8F03E8}" srcId="{0DEE1B5C-BF9E-43F4-937F-B7730E263B63}" destId="{B4CB8C0F-EA2B-43F3-936D-94C8D77E2834}" srcOrd="2" destOrd="0" parTransId="{78D5677F-3FE1-40E5-9FCA-7370131B4A62}" sibTransId="{82FD4237-282C-48E0-AAF1-5B83AA509629}"/>
    <dgm:cxn modelId="{BC0294EA-A5CA-4EFB-B67B-D8AFB99ABDAB}" srcId="{0DEE1B5C-BF9E-43F4-937F-B7730E263B63}" destId="{45AAB17D-2773-4524-9E68-3825B36FFB49}" srcOrd="0" destOrd="0" parTransId="{FF636F85-7F53-401B-8086-6737F097A977}" sibTransId="{CF5824C8-2A3C-47CB-92CB-2354E4923AD5}"/>
    <dgm:cxn modelId="{1E7A90EB-37E4-4FE3-A359-61D51E3B22FF}" srcId="{0DEE1B5C-BF9E-43F4-937F-B7730E263B63}" destId="{F1B77B03-59B1-476C-8B3A-2ACA1821E141}" srcOrd="3" destOrd="0" parTransId="{185858FB-C730-4DE6-8CC2-A9F567F67E75}" sibTransId="{F716E37B-10D0-4E43-9844-B6055BC40A6A}"/>
    <dgm:cxn modelId="{B80646EE-F3CC-47DC-B7D5-5BD56F999306}" srcId="{0DEE1B5C-BF9E-43F4-937F-B7730E263B63}" destId="{E437C45C-E4F5-4A7F-AFB9-AD2C2B8F05AA}" srcOrd="1" destOrd="0" parTransId="{E928446C-5326-4E35-BE25-C0EF88DC1D68}" sibTransId="{1667265F-6BE8-40E7-9B64-3BBC1E752715}"/>
    <dgm:cxn modelId="{82F18BD3-FDA7-48ED-B04B-76D5DC85BAEB}" type="presParOf" srcId="{5C196C57-48F1-4A83-AFE7-C700F271A6F3}" destId="{3C87C051-AFEA-4604-BE8E-54F761748F59}" srcOrd="0" destOrd="0" presId="urn:microsoft.com/office/officeart/2005/8/layout/hierarchy1"/>
    <dgm:cxn modelId="{5851D2ED-E3B8-4123-940D-8F95531611BC}" type="presParOf" srcId="{3C87C051-AFEA-4604-BE8E-54F761748F59}" destId="{5CC8C659-AB6B-4B61-B67F-8A7E584F0B35}" srcOrd="0" destOrd="0" presId="urn:microsoft.com/office/officeart/2005/8/layout/hierarchy1"/>
    <dgm:cxn modelId="{6702BB4A-1DA7-4EB8-A1F6-0517321FAF1C}" type="presParOf" srcId="{5CC8C659-AB6B-4B61-B67F-8A7E584F0B35}" destId="{33051EA4-C638-484D-8B38-226044B2FD3A}" srcOrd="0" destOrd="0" presId="urn:microsoft.com/office/officeart/2005/8/layout/hierarchy1"/>
    <dgm:cxn modelId="{55B8A0CB-659C-4FDE-8C10-8F71A308FC0F}" type="presParOf" srcId="{5CC8C659-AB6B-4B61-B67F-8A7E584F0B35}" destId="{B7418C2B-C771-4D19-A55D-F0EC2F0095CC}" srcOrd="1" destOrd="0" presId="urn:microsoft.com/office/officeart/2005/8/layout/hierarchy1"/>
    <dgm:cxn modelId="{4C6F74FE-9D82-4FC4-A207-09B0C443515D}" type="presParOf" srcId="{3C87C051-AFEA-4604-BE8E-54F761748F59}" destId="{F1B105E8-45D2-43A8-913B-6613A1833E5A}" srcOrd="1" destOrd="0" presId="urn:microsoft.com/office/officeart/2005/8/layout/hierarchy1"/>
    <dgm:cxn modelId="{575C5256-E535-4FC9-A732-C0B66CF57110}" type="presParOf" srcId="{5C196C57-48F1-4A83-AFE7-C700F271A6F3}" destId="{7C370237-4C5B-4436-B301-0C44717A5D85}" srcOrd="1" destOrd="0" presId="urn:microsoft.com/office/officeart/2005/8/layout/hierarchy1"/>
    <dgm:cxn modelId="{08256A72-19CC-44C2-94BF-D1E1E890B26D}" type="presParOf" srcId="{7C370237-4C5B-4436-B301-0C44717A5D85}" destId="{28AEC231-18DA-4E0D-A337-D7B29EEDDB24}" srcOrd="0" destOrd="0" presId="urn:microsoft.com/office/officeart/2005/8/layout/hierarchy1"/>
    <dgm:cxn modelId="{DD18C021-6459-4782-9388-3A72DB44BA7F}" type="presParOf" srcId="{28AEC231-18DA-4E0D-A337-D7B29EEDDB24}" destId="{7213B454-C07A-4B1E-AB8A-1332C05CC55B}" srcOrd="0" destOrd="0" presId="urn:microsoft.com/office/officeart/2005/8/layout/hierarchy1"/>
    <dgm:cxn modelId="{8EFE3220-58E8-4E3B-A74E-BE706F4BB073}" type="presParOf" srcId="{28AEC231-18DA-4E0D-A337-D7B29EEDDB24}" destId="{5F24B856-3B7C-427D-80DA-085EBC05B4DD}" srcOrd="1" destOrd="0" presId="urn:microsoft.com/office/officeart/2005/8/layout/hierarchy1"/>
    <dgm:cxn modelId="{DA6465AD-ADF9-4A30-A298-A8954D3B5C98}" type="presParOf" srcId="{7C370237-4C5B-4436-B301-0C44717A5D85}" destId="{1C28FD42-6E2E-4A9C-AED7-BB4A474DF5F1}" srcOrd="1" destOrd="0" presId="urn:microsoft.com/office/officeart/2005/8/layout/hierarchy1"/>
    <dgm:cxn modelId="{6FB5CFFA-7E6A-4B93-8A89-C6B8CF64E3FB}" type="presParOf" srcId="{5C196C57-48F1-4A83-AFE7-C700F271A6F3}" destId="{17059B86-70B5-4ABA-A33F-E6ADB76CEC2F}" srcOrd="2" destOrd="0" presId="urn:microsoft.com/office/officeart/2005/8/layout/hierarchy1"/>
    <dgm:cxn modelId="{267CE1EF-138F-4204-9DD8-520911B93409}" type="presParOf" srcId="{17059B86-70B5-4ABA-A33F-E6ADB76CEC2F}" destId="{D627E86B-FE9B-43C4-95CB-E6D800D2F473}" srcOrd="0" destOrd="0" presId="urn:microsoft.com/office/officeart/2005/8/layout/hierarchy1"/>
    <dgm:cxn modelId="{D1D1BE87-230B-4805-B952-5B10483BC9C3}" type="presParOf" srcId="{D627E86B-FE9B-43C4-95CB-E6D800D2F473}" destId="{34D387BB-7EE4-4219-9BCC-F2F17F759AC9}" srcOrd="0" destOrd="0" presId="urn:microsoft.com/office/officeart/2005/8/layout/hierarchy1"/>
    <dgm:cxn modelId="{C6D48B8D-278E-4548-B771-AD437A7104C9}" type="presParOf" srcId="{D627E86B-FE9B-43C4-95CB-E6D800D2F473}" destId="{10AF95E6-9875-4C05-8365-192458AEDABD}" srcOrd="1" destOrd="0" presId="urn:microsoft.com/office/officeart/2005/8/layout/hierarchy1"/>
    <dgm:cxn modelId="{80DCA706-40DE-4AE3-B0C6-C8C63071F032}" type="presParOf" srcId="{17059B86-70B5-4ABA-A33F-E6ADB76CEC2F}" destId="{425AAF41-4203-4397-AD14-AC5C2F10761E}" srcOrd="1" destOrd="0" presId="urn:microsoft.com/office/officeart/2005/8/layout/hierarchy1"/>
    <dgm:cxn modelId="{45D14E95-5FFF-4013-9224-B433EB9A6C12}" type="presParOf" srcId="{5C196C57-48F1-4A83-AFE7-C700F271A6F3}" destId="{3AF39A6E-04D2-4A9A-B8B9-C765034547ED}" srcOrd="3" destOrd="0" presId="urn:microsoft.com/office/officeart/2005/8/layout/hierarchy1"/>
    <dgm:cxn modelId="{4AEC48A9-3270-4151-AFA0-6E1C1B59A87D}" type="presParOf" srcId="{3AF39A6E-04D2-4A9A-B8B9-C765034547ED}" destId="{7E0C1480-24EF-43FA-B365-CE4370C5ADC1}" srcOrd="0" destOrd="0" presId="urn:microsoft.com/office/officeart/2005/8/layout/hierarchy1"/>
    <dgm:cxn modelId="{12A3619E-2F0E-4236-B80F-741DFB571197}" type="presParOf" srcId="{7E0C1480-24EF-43FA-B365-CE4370C5ADC1}" destId="{56D1EC13-304D-4052-8324-1CB68985B3F6}" srcOrd="0" destOrd="0" presId="urn:microsoft.com/office/officeart/2005/8/layout/hierarchy1"/>
    <dgm:cxn modelId="{C8390045-8DB5-45F6-B25D-905ACBD3FE4C}" type="presParOf" srcId="{7E0C1480-24EF-43FA-B365-CE4370C5ADC1}" destId="{C7F33E96-D0A8-4BB6-AFFF-4103D2B0E7E9}" srcOrd="1" destOrd="0" presId="urn:microsoft.com/office/officeart/2005/8/layout/hierarchy1"/>
    <dgm:cxn modelId="{6EBB1007-8F0E-4F07-A24A-86C8665A62E5}" type="presParOf" srcId="{3AF39A6E-04D2-4A9A-B8B9-C765034547ED}" destId="{1BB2313D-27C2-4605-A5CF-58409AF640D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CAE04-75AF-4A9C-9A9C-153F02412371}">
      <dsp:nvSpPr>
        <dsp:cNvPr id="0" name=""/>
        <dsp:cNvSpPr/>
      </dsp:nvSpPr>
      <dsp:spPr>
        <a:xfrm>
          <a:off x="0" y="90361"/>
          <a:ext cx="4143065" cy="4143065"/>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95E51-7287-4303-82F1-9E5E89F98031}">
      <dsp:nvSpPr>
        <dsp:cNvPr id="0" name=""/>
        <dsp:cNvSpPr/>
      </dsp:nvSpPr>
      <dsp:spPr>
        <a:xfrm>
          <a:off x="393591" y="483952"/>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ko-KR" sz="1200" kern="1200" dirty="0"/>
            <a:t>이것은 우리의 사역을 다른 사역과 구분 짓는 핵심요소이다</a:t>
          </a:r>
          <a:r>
            <a:rPr lang="en-US" sz="1200" kern="1200" dirty="0"/>
            <a:t>. </a:t>
          </a:r>
        </a:p>
      </dsp:txBody>
      <dsp:txXfrm>
        <a:off x="472468" y="562829"/>
        <a:ext cx="1458041" cy="1458041"/>
      </dsp:txXfrm>
    </dsp:sp>
    <dsp:sp modelId="{1E605D44-75F4-48C9-859D-D19AC985B650}">
      <dsp:nvSpPr>
        <dsp:cNvPr id="0" name=""/>
        <dsp:cNvSpPr/>
      </dsp:nvSpPr>
      <dsp:spPr>
        <a:xfrm>
          <a:off x="2133678" y="483952"/>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This is what makes our ministry distinctive!</a:t>
          </a:r>
        </a:p>
      </dsp:txBody>
      <dsp:txXfrm>
        <a:off x="2212555" y="562829"/>
        <a:ext cx="1458041" cy="1458041"/>
      </dsp:txXfrm>
    </dsp:sp>
    <dsp:sp modelId="{1B2A6CDE-329D-4820-BC7E-33F9F52B4372}">
      <dsp:nvSpPr>
        <dsp:cNvPr id="0" name=""/>
        <dsp:cNvSpPr/>
      </dsp:nvSpPr>
      <dsp:spPr>
        <a:xfrm>
          <a:off x="393591" y="2224039"/>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ko-KR" sz="1000" kern="1200" dirty="0"/>
            <a:t>우리는 예수 그리스도를 따르기 위해 가장 비싼 대가를 치르는 사람들이 있는 곳이라면 가능한 어디든지 가서 그들의 이야기를 듣고 그들의 필요를 도우며 최선을 다해 섬긴다</a:t>
          </a:r>
          <a:r>
            <a:rPr lang="en-US" sz="1000" kern="1200" dirty="0"/>
            <a:t>. </a:t>
          </a:r>
        </a:p>
      </dsp:txBody>
      <dsp:txXfrm>
        <a:off x="472468" y="2302916"/>
        <a:ext cx="1458041" cy="1458041"/>
      </dsp:txXfrm>
    </dsp:sp>
    <dsp:sp modelId="{133B2B98-6F95-4473-8DB3-081922C2E9BB}">
      <dsp:nvSpPr>
        <dsp:cNvPr id="0" name=""/>
        <dsp:cNvSpPr/>
      </dsp:nvSpPr>
      <dsp:spPr>
        <a:xfrm>
          <a:off x="2133678" y="2224039"/>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We</a:t>
          </a:r>
          <a:r>
            <a:rPr lang="ko-KR" sz="1200" kern="1200" dirty="0"/>
            <a:t> </a:t>
          </a:r>
          <a:r>
            <a:rPr lang="en-US" sz="1200" kern="1200" dirty="0"/>
            <a:t>serve those who pay the highest price for following Jesus by listening to them and meeting their needs wherever possible.</a:t>
          </a:r>
        </a:p>
      </dsp:txBody>
      <dsp:txXfrm>
        <a:off x="2212555" y="2302916"/>
        <a:ext cx="1458041" cy="14580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51EA4-C638-484D-8B38-226044B2FD3A}">
      <dsp:nvSpPr>
        <dsp:cNvPr id="0" name=""/>
        <dsp:cNvSpPr/>
      </dsp:nvSpPr>
      <dsp:spPr>
        <a:xfrm>
          <a:off x="1448" y="1773933"/>
          <a:ext cx="1034559" cy="6569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418C2B-C771-4D19-A55D-F0EC2F0095CC}">
      <dsp:nvSpPr>
        <dsp:cNvPr id="0" name=""/>
        <dsp:cNvSpPr/>
      </dsp:nvSpPr>
      <dsp:spPr>
        <a:xfrm>
          <a:off x="116399" y="1883137"/>
          <a:ext cx="1034559" cy="6569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ko-KR" sz="900" kern="1200"/>
            <a:t>기도는 우리에게 산소와 같다</a:t>
          </a:r>
          <a:r>
            <a:rPr lang="en-US" sz="900" kern="1200"/>
            <a:t>. </a:t>
          </a:r>
        </a:p>
      </dsp:txBody>
      <dsp:txXfrm>
        <a:off x="135640" y="1902378"/>
        <a:ext cx="996077" cy="618463"/>
      </dsp:txXfrm>
    </dsp:sp>
    <dsp:sp modelId="{7213B454-C07A-4B1E-AB8A-1332C05CC55B}">
      <dsp:nvSpPr>
        <dsp:cNvPr id="0" name=""/>
        <dsp:cNvSpPr/>
      </dsp:nvSpPr>
      <dsp:spPr>
        <a:xfrm>
          <a:off x="1265910" y="1773933"/>
          <a:ext cx="1034559" cy="6569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24B856-3B7C-427D-80DA-085EBC05B4DD}">
      <dsp:nvSpPr>
        <dsp:cNvPr id="0" name=""/>
        <dsp:cNvSpPr/>
      </dsp:nvSpPr>
      <dsp:spPr>
        <a:xfrm>
          <a:off x="1380861" y="1883137"/>
          <a:ext cx="1034559" cy="6569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Prayer is our oxygen.</a:t>
          </a:r>
        </a:p>
      </dsp:txBody>
      <dsp:txXfrm>
        <a:off x="1400102" y="1902378"/>
        <a:ext cx="996077" cy="618463"/>
      </dsp:txXfrm>
    </dsp:sp>
    <dsp:sp modelId="{34D387BB-7EE4-4219-9BCC-F2F17F759AC9}">
      <dsp:nvSpPr>
        <dsp:cNvPr id="0" name=""/>
        <dsp:cNvSpPr/>
      </dsp:nvSpPr>
      <dsp:spPr>
        <a:xfrm>
          <a:off x="2530371" y="1773933"/>
          <a:ext cx="1034559" cy="6569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AF95E6-9875-4C05-8365-192458AEDABD}">
      <dsp:nvSpPr>
        <dsp:cNvPr id="0" name=""/>
        <dsp:cNvSpPr/>
      </dsp:nvSpPr>
      <dsp:spPr>
        <a:xfrm>
          <a:off x="2645322" y="1883137"/>
          <a:ext cx="1034559" cy="6569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ko-KR" sz="900" kern="1200"/>
            <a:t>기도는 하나님과 동행하는 우리의 삶이다</a:t>
          </a:r>
          <a:r>
            <a:rPr lang="en-US" sz="900" kern="1200"/>
            <a:t>. </a:t>
          </a:r>
        </a:p>
      </dsp:txBody>
      <dsp:txXfrm>
        <a:off x="2664563" y="1902378"/>
        <a:ext cx="996077" cy="618463"/>
      </dsp:txXfrm>
    </dsp:sp>
    <dsp:sp modelId="{56D1EC13-304D-4052-8324-1CB68985B3F6}">
      <dsp:nvSpPr>
        <dsp:cNvPr id="0" name=""/>
        <dsp:cNvSpPr/>
      </dsp:nvSpPr>
      <dsp:spPr>
        <a:xfrm>
          <a:off x="3794832" y="1773933"/>
          <a:ext cx="1034559" cy="6569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F33E96-D0A8-4BB6-AFFF-4103D2B0E7E9}">
      <dsp:nvSpPr>
        <dsp:cNvPr id="0" name=""/>
        <dsp:cNvSpPr/>
      </dsp:nvSpPr>
      <dsp:spPr>
        <a:xfrm>
          <a:off x="3909783" y="1883137"/>
          <a:ext cx="1034559" cy="6569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Prayer is our life with God.</a:t>
          </a:r>
        </a:p>
      </dsp:txBody>
      <dsp:txXfrm>
        <a:off x="3929024" y="1902378"/>
        <a:ext cx="996077" cy="618463"/>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5F48554E-6E55-46F8-B5B5-80FF28D01C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ko-KR" altLang="en-US">
              <a:latin typeface="+mj-ea"/>
              <a:ea typeface="+mj-ea"/>
            </a:endParaRPr>
          </a:p>
        </p:txBody>
      </p:sp>
      <p:sp>
        <p:nvSpPr>
          <p:cNvPr id="3" name="날짜 개체 틀 2">
            <a:extLst>
              <a:ext uri="{FF2B5EF4-FFF2-40B4-BE49-F238E27FC236}">
                <a16:creationId xmlns:a16="http://schemas.microsoft.com/office/drawing/2014/main" id="{ADE2EDF1-3F49-410B-8D8F-DEB11C091F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9A34E9A-F493-4C1D-8A95-6CA96085BC11}" type="datetime1">
              <a:rPr lang="ko-KR" altLang="en-US" smtClean="0">
                <a:latin typeface="+mj-ea"/>
                <a:ea typeface="+mj-ea"/>
              </a:rPr>
              <a:t>2024-04-30</a:t>
            </a:fld>
            <a:endParaRPr lang="ko-KR" altLang="en-US">
              <a:latin typeface="+mj-ea"/>
              <a:ea typeface="+mj-ea"/>
            </a:endParaRPr>
          </a:p>
        </p:txBody>
      </p:sp>
      <p:sp>
        <p:nvSpPr>
          <p:cNvPr id="4" name="바닥글 개체 틀 3">
            <a:extLst>
              <a:ext uri="{FF2B5EF4-FFF2-40B4-BE49-F238E27FC236}">
                <a16:creationId xmlns:a16="http://schemas.microsoft.com/office/drawing/2014/main" id="{8DBC78DC-C87F-49D8-9462-F28246D785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ko-KR" altLang="en-US">
              <a:latin typeface="+mj-ea"/>
              <a:ea typeface="+mj-ea"/>
            </a:endParaRPr>
          </a:p>
        </p:txBody>
      </p:sp>
      <p:sp>
        <p:nvSpPr>
          <p:cNvPr id="5" name="슬라이드 번호 개체 틀 4">
            <a:extLst>
              <a:ext uri="{FF2B5EF4-FFF2-40B4-BE49-F238E27FC236}">
                <a16:creationId xmlns:a16="http://schemas.microsoft.com/office/drawing/2014/main" id="{4FF6D6EC-E958-40D3-9794-27A6A1CE1CA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E374092-269C-4ACC-A602-ADC42C82CAD6}" type="slidenum">
              <a:rPr lang="en-US" altLang="ko-KR" smtClean="0">
                <a:latin typeface="+mj-ea"/>
                <a:ea typeface="+mj-ea"/>
              </a:rPr>
              <a:t>‹#›</a:t>
            </a:fld>
            <a:endParaRPr lang="ko-KR" altLang="en-US">
              <a:latin typeface="+mj-ea"/>
              <a:ea typeface="+mj-ea"/>
            </a:endParaRPr>
          </a:p>
        </p:txBody>
      </p:sp>
    </p:spTree>
    <p:extLst>
      <p:ext uri="{BB962C8B-B14F-4D97-AF65-F5344CB8AC3E}">
        <p14:creationId xmlns:p14="http://schemas.microsoft.com/office/powerpoint/2010/main" val="227102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j-ea"/>
                <a:ea typeface="+mj-ea"/>
              </a:defRPr>
            </a:lvl1pPr>
          </a:lstStyle>
          <a:p>
            <a:endParaRPr lang="ko-KR" altLang="en-US">
              <a:latin typeface="+mj-ea"/>
              <a:ea typeface="+mj-ea"/>
            </a:endParaRPr>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j-ea"/>
                <a:ea typeface="+mj-ea"/>
              </a:defRPr>
            </a:lvl1pPr>
          </a:lstStyle>
          <a:p>
            <a:fld id="{8509EE28-E588-4AC5-AC3D-4BAD53BF9D14}" type="datetime1">
              <a:rPr lang="ko-KR" altLang="en-US" smtClean="0"/>
              <a:pPr/>
              <a:t>2024-04-30</a:t>
            </a:fld>
            <a:endParaRPr lang="ko-KR" altLang="en-US" dirty="0">
              <a:latin typeface="+mj-ea"/>
              <a:ea typeface="+mj-ea"/>
            </a:endParaRPr>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ko-KR" altLang="en-US" noProof="0"/>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j-ea"/>
                <a:ea typeface="+mj-ea"/>
              </a:defRPr>
            </a:lvl1pPr>
          </a:lstStyle>
          <a:p>
            <a:endParaRPr lang="ko-KR" altLang="en-US">
              <a:latin typeface="+mj-ea"/>
              <a:ea typeface="+mj-ea"/>
            </a:endParaRPr>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j-ea"/>
                <a:ea typeface="+mj-ea"/>
              </a:defRPr>
            </a:lvl1pPr>
          </a:lstStyle>
          <a:p>
            <a:fld id="{D666E22B-85CA-45C7-86A8-A17C38B96A98}" type="slidenum">
              <a:rPr lang="en-US" altLang="ko-KR" smtClean="0"/>
              <a:pPr/>
              <a:t>‹#›</a:t>
            </a:fld>
            <a:endParaRPr lang="ko-KR" altLang="en-US">
              <a:latin typeface="+mj-ea"/>
              <a:ea typeface="+mj-ea"/>
            </a:endParaRPr>
          </a:p>
        </p:txBody>
      </p:sp>
    </p:spTree>
    <p:extLst>
      <p:ext uri="{BB962C8B-B14F-4D97-AF65-F5344CB8AC3E}">
        <p14:creationId xmlns:p14="http://schemas.microsoft.com/office/powerpoint/2010/main" val="339300707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j-ea"/>
        <a:ea typeface="+mj-ea"/>
        <a:cs typeface="+mn-cs"/>
      </a:defRPr>
    </a:lvl1pPr>
    <a:lvl2pPr marL="457200" algn="l" defTabSz="914400" rtl="0" eaLnBrk="1" latinLnBrk="0" hangingPunct="1">
      <a:defRPr sz="1200" kern="1200">
        <a:solidFill>
          <a:schemeClr val="tx1"/>
        </a:solidFill>
        <a:latin typeface="+mj-ea"/>
        <a:ea typeface="+mj-ea"/>
        <a:cs typeface="+mn-cs"/>
      </a:defRPr>
    </a:lvl2pPr>
    <a:lvl3pPr marL="914400" algn="l" defTabSz="914400" rtl="0" eaLnBrk="1" latinLnBrk="0" hangingPunct="1">
      <a:defRPr sz="1200" kern="1200">
        <a:solidFill>
          <a:schemeClr val="tx1"/>
        </a:solidFill>
        <a:latin typeface="+mj-ea"/>
        <a:ea typeface="+mj-ea"/>
        <a:cs typeface="+mn-cs"/>
      </a:defRPr>
    </a:lvl3pPr>
    <a:lvl4pPr marL="1371600" algn="l" defTabSz="914400" rtl="0" eaLnBrk="1" latinLnBrk="0" hangingPunct="1">
      <a:defRPr sz="1200" kern="1200">
        <a:solidFill>
          <a:schemeClr val="tx1"/>
        </a:solidFill>
        <a:latin typeface="+mj-ea"/>
        <a:ea typeface="+mj-ea"/>
        <a:cs typeface="+mn-cs"/>
      </a:defRPr>
    </a:lvl4pPr>
    <a:lvl5pPr marL="1828800" algn="l" defTabSz="914400" rtl="0" eaLnBrk="1" latinLnBrk="0" hangingPunct="1">
      <a:defRPr sz="1200" kern="1200">
        <a:solidFill>
          <a:schemeClr val="tx1"/>
        </a:solidFill>
        <a:latin typeface="+mj-ea"/>
        <a:ea typeface="+mj-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a:latin typeface="+mj-ea"/>
              <a:ea typeface="+mj-ea"/>
            </a:endParaRPr>
          </a:p>
        </p:txBody>
      </p:sp>
      <p:sp>
        <p:nvSpPr>
          <p:cNvPr id="4" name="슬라이드 번호 개체 틀 3"/>
          <p:cNvSpPr>
            <a:spLocks noGrp="1"/>
          </p:cNvSpPr>
          <p:nvPr>
            <p:ph type="sldNum" sz="quarter" idx="5"/>
          </p:nvPr>
        </p:nvSpPr>
        <p:spPr/>
        <p:txBody>
          <a:bodyPr rtlCol="0"/>
          <a:lstStyle/>
          <a:p>
            <a:pPr rtl="0"/>
            <a:fld id="{D666E22B-85CA-45C7-86A8-A17C38B96A98}" type="slidenum">
              <a:rPr lang="en-US" altLang="ko-KR" smtClean="0"/>
              <a:t>1</a:t>
            </a:fld>
            <a:endParaRPr lang="ko-KR" altLang="en-US"/>
          </a:p>
        </p:txBody>
      </p:sp>
    </p:spTree>
    <p:extLst>
      <p:ext uri="{BB962C8B-B14F-4D97-AF65-F5344CB8AC3E}">
        <p14:creationId xmlns:p14="http://schemas.microsoft.com/office/powerpoint/2010/main" val="2781927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2</a:t>
            </a:fld>
            <a:endParaRPr lang="ko-KR" altLang="en-US"/>
          </a:p>
        </p:txBody>
      </p:sp>
    </p:spTree>
    <p:extLst>
      <p:ext uri="{BB962C8B-B14F-4D97-AF65-F5344CB8AC3E}">
        <p14:creationId xmlns:p14="http://schemas.microsoft.com/office/powerpoint/2010/main" val="1961022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3</a:t>
            </a:fld>
            <a:endParaRPr lang="ko-KR" altLang="en-US"/>
          </a:p>
        </p:txBody>
      </p:sp>
    </p:spTree>
    <p:extLst>
      <p:ext uri="{BB962C8B-B14F-4D97-AF65-F5344CB8AC3E}">
        <p14:creationId xmlns:p14="http://schemas.microsoft.com/office/powerpoint/2010/main" val="3941353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4</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2024-04-30</a:t>
            </a:fld>
            <a:endParaRPr lang="ko-K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ko-KR" altLang="en-US" i="0" dirty="0">
                <a:latin typeface="Helvetica" pitchFamily="2" charset="0"/>
              </a:rPr>
              <a:t>올해는 지난 </a:t>
            </a:r>
            <a:r>
              <a:rPr lang="en-US" altLang="ko-KR" i="0" dirty="0">
                <a:latin typeface="Helvetica" pitchFamily="2" charset="0"/>
              </a:rPr>
              <a:t>29</a:t>
            </a:r>
            <a:r>
              <a:rPr lang="ko-KR" altLang="en-US" i="0" dirty="0">
                <a:latin typeface="Helvetica" pitchFamily="2" charset="0"/>
              </a:rPr>
              <a:t>년간 </a:t>
            </a:r>
            <a:r>
              <a:rPr lang="en-US" altLang="ko-KR" i="0" dirty="0">
                <a:latin typeface="Helvetica" pitchFamily="2" charset="0"/>
              </a:rPr>
              <a:t>WWL</a:t>
            </a:r>
            <a:r>
              <a:rPr lang="ko-KR" altLang="en-US" i="0" dirty="0">
                <a:latin typeface="Helvetica" pitchFamily="2" charset="0"/>
              </a:rPr>
              <a:t>를 발표한 이래 가장 높은 수준의 박해 지수를 기록하고 있습니다</a:t>
            </a:r>
            <a:r>
              <a:rPr lang="en-US" altLang="ko-KR" i="0" dirty="0">
                <a:latin typeface="Helvetica" pitchFamily="2" charset="0"/>
              </a:rPr>
              <a:t>. </a:t>
            </a:r>
            <a:r>
              <a:rPr lang="ko-KR" altLang="en-US" i="0" dirty="0">
                <a:latin typeface="Helvetica" pitchFamily="2" charset="0"/>
              </a:rPr>
              <a:t>그리고 최근 몇 년간 꾸준히 증가하는 추세를 보여주고 있습니다</a:t>
            </a:r>
            <a:r>
              <a:rPr lang="en-US" altLang="ko-KR" i="0" dirty="0">
                <a:latin typeface="Helvetica" pitchFamily="2" charset="0"/>
              </a:rPr>
              <a:t>. 2021</a:t>
            </a:r>
            <a:r>
              <a:rPr lang="ko-KR" altLang="en-US" i="0" dirty="0">
                <a:latin typeface="Helvetica" pitchFamily="2" charset="0"/>
              </a:rPr>
              <a:t>년 발표된 자료와 비교하여 신앙이라는 이유로 심한 차별과 박해를 받고 있는 기독교인의 수가 </a:t>
            </a:r>
            <a:r>
              <a:rPr lang="en-US" altLang="ko-KR" i="0" dirty="0">
                <a:latin typeface="Helvetica" pitchFamily="2" charset="0"/>
              </a:rPr>
              <a:t>2,000</a:t>
            </a:r>
            <a:r>
              <a:rPr lang="ko-KR" altLang="en-US" i="0" dirty="0">
                <a:latin typeface="Helvetica" pitchFamily="2" charset="0"/>
              </a:rPr>
              <a:t>만명이 증가하였습니다</a:t>
            </a:r>
            <a:r>
              <a:rPr lang="en-US" altLang="ko-KR" i="0" dirty="0">
                <a:latin typeface="Helvetica" pitchFamily="2" charset="0"/>
              </a:rPr>
              <a:t>. 2020</a:t>
            </a:r>
            <a:r>
              <a:rPr lang="ko-KR" altLang="en-US" i="0" dirty="0">
                <a:latin typeface="Helvetica" pitchFamily="2" charset="0"/>
              </a:rPr>
              <a:t>년 </a:t>
            </a:r>
            <a:r>
              <a:rPr lang="en-US" altLang="ko-KR" i="0" dirty="0">
                <a:latin typeface="Helvetica" pitchFamily="2" charset="0"/>
              </a:rPr>
              <a:t>312,442,000</a:t>
            </a:r>
            <a:r>
              <a:rPr lang="ko-KR" altLang="en-US" i="0" dirty="0">
                <a:latin typeface="Helvetica" pitchFamily="2" charset="0"/>
              </a:rPr>
              <a:t>명</a:t>
            </a:r>
            <a:r>
              <a:rPr lang="en-US" altLang="ko-KR" i="0" dirty="0">
                <a:latin typeface="Helvetica" pitchFamily="2" charset="0"/>
              </a:rPr>
              <a:t>, 2021</a:t>
            </a:r>
            <a:r>
              <a:rPr lang="ko-KR" altLang="en-US" i="0" dirty="0">
                <a:latin typeface="Helvetica" pitchFamily="2" charset="0"/>
              </a:rPr>
              <a:t>년 </a:t>
            </a:r>
            <a:r>
              <a:rPr lang="en-US" altLang="ko-KR" i="0" dirty="0">
                <a:latin typeface="Helvetica" pitchFamily="2" charset="0"/>
              </a:rPr>
              <a:t>341,868,000</a:t>
            </a:r>
            <a:r>
              <a:rPr lang="ko-KR" altLang="en-US" i="0" dirty="0">
                <a:latin typeface="Helvetica" pitchFamily="2" charset="0"/>
              </a:rPr>
              <a:t>명에서 </a:t>
            </a:r>
            <a:r>
              <a:rPr lang="en-US" altLang="ko-KR" i="0" dirty="0">
                <a:latin typeface="Helvetica" pitchFamily="2" charset="0"/>
              </a:rPr>
              <a:t>2022</a:t>
            </a:r>
            <a:r>
              <a:rPr lang="ko-KR" altLang="en-US" i="0" dirty="0">
                <a:latin typeface="Helvetica" pitchFamily="2" charset="0"/>
              </a:rPr>
              <a:t>년 </a:t>
            </a:r>
            <a:r>
              <a:rPr lang="en-US" altLang="ko-KR" i="0" dirty="0">
                <a:latin typeface="Helvetica" pitchFamily="2" charset="0"/>
              </a:rPr>
              <a:t>359,072,100</a:t>
            </a:r>
            <a:r>
              <a:rPr lang="ko-KR" altLang="en-US" i="0" dirty="0">
                <a:latin typeface="Helvetica" pitchFamily="2" charset="0"/>
              </a:rPr>
              <a:t>명으로 집계되었다</a:t>
            </a:r>
            <a:r>
              <a:rPr lang="en-US" altLang="ko-KR" i="0" dirty="0">
                <a:latin typeface="Helvetica" pitchFamily="2" charset="0"/>
              </a:rPr>
              <a:t>. </a:t>
            </a:r>
            <a:r>
              <a:rPr lang="ko-KR" altLang="en-US" i="0" dirty="0">
                <a:latin typeface="Helvetica" pitchFamily="2" charset="0"/>
              </a:rPr>
              <a:t>이 수치는 전 세계 기독교인 </a:t>
            </a:r>
            <a:r>
              <a:rPr lang="en-US" altLang="ko-KR" i="0" dirty="0">
                <a:latin typeface="Helvetica" pitchFamily="2" charset="0"/>
              </a:rPr>
              <a:t>7</a:t>
            </a:r>
            <a:r>
              <a:rPr lang="ko-KR" altLang="en-US" i="0" dirty="0">
                <a:latin typeface="Helvetica" pitchFamily="2" charset="0"/>
              </a:rPr>
              <a:t>명 중에 </a:t>
            </a:r>
            <a:r>
              <a:rPr lang="en-US" altLang="ko-KR" i="0" dirty="0">
                <a:latin typeface="Helvetica" pitchFamily="2" charset="0"/>
              </a:rPr>
              <a:t>1</a:t>
            </a:r>
            <a:r>
              <a:rPr lang="ko-KR" altLang="en-US" i="0" dirty="0">
                <a:latin typeface="Helvetica" pitchFamily="2" charset="0"/>
              </a:rPr>
              <a:t>명이 박해를 받고 있다는 것을 의미한다</a:t>
            </a:r>
            <a:r>
              <a:rPr lang="en-US" altLang="ko-KR" i="0" dirty="0">
                <a:latin typeface="Helvetica" pitchFamily="2" charset="0"/>
              </a:rPr>
              <a:t>. </a:t>
            </a:r>
            <a:r>
              <a:rPr lang="ko-KR" altLang="en-US" i="0" dirty="0">
                <a:latin typeface="Helvetica" pitchFamily="2" charset="0"/>
              </a:rPr>
              <a:t>대륙별로 살펴보면</a:t>
            </a:r>
            <a:r>
              <a:rPr lang="en-US" altLang="ko-KR" i="0" dirty="0">
                <a:latin typeface="Helvetica" pitchFamily="2" charset="0"/>
              </a:rPr>
              <a:t>, </a:t>
            </a:r>
            <a:r>
              <a:rPr lang="ko-KR" altLang="en-US" i="0" dirty="0">
                <a:latin typeface="Helvetica" pitchFamily="2" charset="0"/>
              </a:rPr>
              <a:t>아프리카는 </a:t>
            </a:r>
            <a:r>
              <a:rPr lang="en-US" altLang="ko-KR" i="0" dirty="0">
                <a:latin typeface="Helvetica" pitchFamily="2" charset="0"/>
              </a:rPr>
              <a:t>5</a:t>
            </a:r>
            <a:r>
              <a:rPr lang="ko-KR" altLang="en-US" i="0" dirty="0">
                <a:latin typeface="Helvetica" pitchFamily="2" charset="0"/>
              </a:rPr>
              <a:t>명중에 </a:t>
            </a:r>
            <a:r>
              <a:rPr lang="en-US" altLang="ko-KR" i="0" dirty="0">
                <a:latin typeface="Helvetica" pitchFamily="2" charset="0"/>
              </a:rPr>
              <a:t>1</a:t>
            </a:r>
            <a:r>
              <a:rPr lang="ko-KR" altLang="en-US" i="0" dirty="0">
                <a:latin typeface="Helvetica" pitchFamily="2" charset="0"/>
              </a:rPr>
              <a:t>명</a:t>
            </a:r>
            <a:r>
              <a:rPr lang="en-US" altLang="ko-KR" i="0" dirty="0">
                <a:latin typeface="Helvetica" pitchFamily="2" charset="0"/>
              </a:rPr>
              <a:t>, </a:t>
            </a:r>
            <a:r>
              <a:rPr lang="ko-KR" altLang="en-US" i="0" dirty="0">
                <a:latin typeface="Helvetica" pitchFamily="2" charset="0"/>
              </a:rPr>
              <a:t>아시아는 </a:t>
            </a:r>
            <a:r>
              <a:rPr lang="en-US" altLang="ko-KR" i="0" dirty="0">
                <a:latin typeface="Helvetica" pitchFamily="2" charset="0"/>
              </a:rPr>
              <a:t>2.2</a:t>
            </a:r>
            <a:r>
              <a:rPr lang="ko-KR" altLang="en-US" i="0" dirty="0">
                <a:latin typeface="Helvetica" pitchFamily="2" charset="0"/>
              </a:rPr>
              <a:t>명 중에 </a:t>
            </a:r>
            <a:r>
              <a:rPr lang="en-US" altLang="ko-KR" i="0" dirty="0">
                <a:latin typeface="Helvetica" pitchFamily="2" charset="0"/>
              </a:rPr>
              <a:t>1</a:t>
            </a:r>
            <a:r>
              <a:rPr lang="ko-KR" altLang="en-US" i="0" dirty="0">
                <a:latin typeface="Helvetica" pitchFamily="2" charset="0"/>
              </a:rPr>
              <a:t>명</a:t>
            </a:r>
            <a:r>
              <a:rPr lang="en-US" altLang="ko-KR" i="0" dirty="0">
                <a:latin typeface="Helvetica" pitchFamily="2" charset="0"/>
              </a:rPr>
              <a:t>, </a:t>
            </a:r>
            <a:r>
              <a:rPr lang="ko-KR" altLang="en-US" i="0" dirty="0">
                <a:latin typeface="Helvetica" pitchFamily="2" charset="0"/>
              </a:rPr>
              <a:t>라틴아메리카는 </a:t>
            </a:r>
            <a:r>
              <a:rPr lang="en-US" altLang="ko-KR" i="0" dirty="0">
                <a:latin typeface="Helvetica" pitchFamily="2" charset="0"/>
              </a:rPr>
              <a:t>15</a:t>
            </a:r>
            <a:r>
              <a:rPr lang="ko-KR" altLang="en-US" i="0" dirty="0">
                <a:latin typeface="Helvetica" pitchFamily="2" charset="0"/>
              </a:rPr>
              <a:t>명 중의 </a:t>
            </a:r>
            <a:r>
              <a:rPr lang="en-US" altLang="ko-KR" i="0" dirty="0">
                <a:latin typeface="Helvetica" pitchFamily="2" charset="0"/>
              </a:rPr>
              <a:t>1</a:t>
            </a:r>
            <a:r>
              <a:rPr lang="ko-KR" altLang="en-US" i="0" dirty="0">
                <a:latin typeface="Helvetica" pitchFamily="2" charset="0"/>
              </a:rPr>
              <a:t>명의 비율에 해당한다</a:t>
            </a:r>
            <a:r>
              <a:rPr lang="en-US" altLang="ko-KR" i="0" dirty="0">
                <a:latin typeface="Helvetica" pitchFamily="2" charset="0"/>
              </a:rPr>
              <a:t>. </a:t>
            </a:r>
            <a:r>
              <a:rPr lang="ko-KR" altLang="en-US" i="0" dirty="0">
                <a:latin typeface="Helvetica" pitchFamily="2" charset="0"/>
              </a:rPr>
              <a:t>이것은 올해의 박해상황이 최근 </a:t>
            </a:r>
            <a:r>
              <a:rPr lang="en-US" altLang="ko-KR" i="0" dirty="0">
                <a:latin typeface="Helvetica" pitchFamily="2" charset="0"/>
              </a:rPr>
              <a:t>30</a:t>
            </a:r>
            <a:r>
              <a:rPr lang="ko-KR" altLang="en-US" i="0" dirty="0">
                <a:latin typeface="Helvetica" pitchFamily="2" charset="0"/>
              </a:rPr>
              <a:t>년 동안 가장 심각하다는 것을 보여주는 것이다</a:t>
            </a:r>
            <a:r>
              <a:rPr lang="en-US" altLang="ko-KR" i="0" dirty="0">
                <a:latin typeface="Helvetica" pitchFamily="2" charset="0"/>
              </a:rPr>
              <a:t>. </a:t>
            </a:r>
            <a:endParaRPr lang="en-US" i="0" dirty="0">
              <a:latin typeface="Helvetica" pitchFamily="2" charset="0"/>
            </a:endParaRPr>
          </a:p>
        </p:txBody>
      </p:sp>
      <p:sp>
        <p:nvSpPr>
          <p:cNvPr id="4" name="Slide Number Placeholder 3"/>
          <p:cNvSpPr>
            <a:spLocks noGrp="1"/>
          </p:cNvSpPr>
          <p:nvPr>
            <p:ph type="sldNum" sz="quarter" idx="5"/>
          </p:nvPr>
        </p:nvSpPr>
        <p:spPr/>
        <p:txBody>
          <a:bodyPr/>
          <a:lstStyle/>
          <a:p>
            <a:fld id="{46A2CF67-494B-9C4A-BF74-D0DF58F15EE2}" type="slidenum">
              <a:rPr lang="en-US" smtClean="0"/>
              <a:t>5</a:t>
            </a:fld>
            <a:endParaRPr lang="en-US"/>
          </a:p>
        </p:txBody>
      </p:sp>
    </p:spTree>
    <p:extLst>
      <p:ext uri="{BB962C8B-B14F-4D97-AF65-F5344CB8AC3E}">
        <p14:creationId xmlns:p14="http://schemas.microsoft.com/office/powerpoint/2010/main" val="451678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AFFA9E6-C3F0-4354-B502-A1656DEEC427}" type="slidenum">
              <a:rPr lang="en-GB" smtClean="0"/>
              <a:t>13</a:t>
            </a:fld>
            <a:endParaRPr lang="en-GB"/>
          </a:p>
        </p:txBody>
      </p:sp>
    </p:spTree>
    <p:extLst>
      <p:ext uri="{BB962C8B-B14F-4D97-AF65-F5344CB8AC3E}">
        <p14:creationId xmlns:p14="http://schemas.microsoft.com/office/powerpoint/2010/main" val="1165819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dirty="0"/>
          </a:p>
        </p:txBody>
      </p:sp>
      <p:sp>
        <p:nvSpPr>
          <p:cNvPr id="4" name="슬라이드 번호 개체 틀 3"/>
          <p:cNvSpPr>
            <a:spLocks noGrp="1"/>
          </p:cNvSpPr>
          <p:nvPr>
            <p:ph type="sldNum" sz="quarter" idx="5"/>
          </p:nvPr>
        </p:nvSpPr>
        <p:spPr/>
        <p:txBody>
          <a:bodyPr rtlCol="0"/>
          <a:lstStyle/>
          <a:p>
            <a:pPr rtl="0"/>
            <a:fld id="{1560C251-82B7-4253-A774-38D73C276BCE}" type="slidenum">
              <a:rPr lang="en-US" altLang="ko-KR" smtClean="0"/>
              <a:t>24</a:t>
            </a:fld>
            <a:endParaRPr lang="ko-KR" altLang="en-US"/>
          </a:p>
        </p:txBody>
      </p:sp>
    </p:spTree>
    <p:extLst>
      <p:ext uri="{BB962C8B-B14F-4D97-AF65-F5344CB8AC3E}">
        <p14:creationId xmlns:p14="http://schemas.microsoft.com/office/powerpoint/2010/main" val="2814174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27</a:t>
            </a:fld>
            <a:endParaRPr lang="en-US" altLang="ko-K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28</a:t>
            </a:fld>
            <a:endParaRPr lang="ko-KR" altLang="en-US"/>
          </a:p>
        </p:txBody>
      </p:sp>
    </p:spTree>
    <p:extLst>
      <p:ext uri="{BB962C8B-B14F-4D97-AF65-F5344CB8AC3E}">
        <p14:creationId xmlns:p14="http://schemas.microsoft.com/office/powerpoint/2010/main" val="18835696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제목">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00CF70A2-C0AD-4D28-B3EB-C43D221AD38B}"/>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F3EE984A-7865-4092-9DD1-FA065CFE1A91}"/>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3B8F172B-7E78-455D-98E3-82DF61843F08}"/>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F50D9895-086D-4E52-B2BB-4B8D7993E503}"/>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id="{E441336E-0F59-4E8E-A2B5-D62EDA71808F}"/>
              </a:ext>
              <a:ext uri="{C183D7F6-B498-43B3-948B-1728B52AA6E4}">
                <adec:decorative xmlns:adec="http://schemas.microsoft.com/office/drawing/2017/decorative" val="1"/>
              </a:ext>
            </a:extLst>
          </p:cNvPr>
          <p:cNvSpPr/>
          <p:nvPr userDrawn="1"/>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id="{27B873BD-A26D-4CB5-BED3-D95C908B8B24}"/>
              </a:ext>
            </a:extLst>
          </p:cNvPr>
          <p:cNvSpPr>
            <a:spLocks noGrp="1"/>
          </p:cNvSpPr>
          <p:nvPr>
            <p:ph type="ctrTitle"/>
          </p:nvPr>
        </p:nvSpPr>
        <p:spPr>
          <a:xfrm>
            <a:off x="5943600" y="1066800"/>
            <a:ext cx="5257800" cy="2833528"/>
          </a:xfrm>
        </p:spPr>
        <p:txBody>
          <a:bodyPr rtlCol="0" anchor="b">
            <a:normAutofit/>
          </a:bodyPr>
          <a:lstStyle>
            <a:lvl1pPr>
              <a:defRPr>
                <a:latin typeface="맑은 고딕" panose="020B0503020000020004" pitchFamily="50" charset="-127"/>
                <a:ea typeface="맑은 고딕" panose="020B0503020000020004" pitchFamily="50" charset="-127"/>
              </a:defRPr>
            </a:lvl1pPr>
          </a:lstStyle>
          <a:p>
            <a:pPr algn="l" rtl="0">
              <a:lnSpc>
                <a:spcPct val="100000"/>
              </a:lnSpc>
            </a:pPr>
            <a:r>
              <a:rPr lang="ko-KR" altLang="en-US" sz="4400" spc="120" noProof="0">
                <a:cs typeface="Posterama" panose="020B0504020200020000" pitchFamily="34" charset="0"/>
              </a:rPr>
              <a:t>마스터 제목 스타일 편집</a:t>
            </a:r>
          </a:p>
        </p:txBody>
      </p:sp>
      <p:sp>
        <p:nvSpPr>
          <p:cNvPr id="12" name="부제목 2">
            <a:extLst>
              <a:ext uri="{FF2B5EF4-FFF2-40B4-BE49-F238E27FC236}">
                <a16:creationId xmlns:a16="http://schemas.microsoft.com/office/drawing/2014/main" id="{EF5E2EC6-688E-4202-BA23-F29BE1145659}"/>
              </a:ext>
            </a:extLst>
          </p:cNvPr>
          <p:cNvSpPr>
            <a:spLocks noGrp="1"/>
          </p:cNvSpPr>
          <p:nvPr>
            <p:ph type="subTitle" idx="1"/>
          </p:nvPr>
        </p:nvSpPr>
        <p:spPr>
          <a:xfrm>
            <a:off x="5943599" y="4074784"/>
            <a:ext cx="5257799" cy="1640216"/>
          </a:xfrm>
        </p:spPr>
        <p:txBody>
          <a:bodyPr rtlCol="0" anchor="t"/>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5" name="그림 개체 틀 14">
            <a:extLst>
              <a:ext uri="{FF2B5EF4-FFF2-40B4-BE49-F238E27FC236}">
                <a16:creationId xmlns:a16="http://schemas.microsoft.com/office/drawing/2014/main" id="{D8709CFE-7328-4CEC-A7C8-D6C8B18D6CD9}"/>
              </a:ext>
            </a:extLst>
          </p:cNvPr>
          <p:cNvSpPr>
            <a:spLocks noGrp="1"/>
          </p:cNvSpPr>
          <p:nvPr>
            <p:ph type="pic" sz="quarter" idx="13"/>
          </p:nvPr>
        </p:nvSpPr>
        <p:spPr>
          <a:xfrm>
            <a:off x="713232" y="740664"/>
            <a:ext cx="4745736" cy="539496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Tree>
    <p:extLst>
      <p:ext uri="{BB962C8B-B14F-4D97-AF65-F5344CB8AC3E}">
        <p14:creationId xmlns:p14="http://schemas.microsoft.com/office/powerpoint/2010/main" val="4000429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안건">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78A7506A-23D3-4E50-B632-7D75C652FB02}"/>
              </a:ext>
              <a:ext uri="{C183D7F6-B498-43B3-948B-1728B52AA6E4}">
                <adec:decorative xmlns:adec="http://schemas.microsoft.com/office/drawing/2017/decorative" val="1"/>
              </a:ext>
            </a:extLst>
          </p:cNvPr>
          <p:cNvSpPr/>
          <p:nvPr userDrawn="1"/>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082A1112-7DAD-487B-84EF-9F2B9F4A6194}"/>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52E39B3F-C08C-424B-908B-8A3E017C641B}"/>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80050DD2-3323-4041-91C6-8BFA52F381B7}"/>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id="{4FA34E2F-6A4E-4CFF-ACA1-994BA9CED3A9}"/>
              </a:ext>
              <a:ext uri="{C183D7F6-B498-43B3-948B-1728B52AA6E4}">
                <adec:decorative xmlns:adec="http://schemas.microsoft.com/office/drawing/2017/decorative" val="1"/>
              </a:ext>
            </a:extLst>
          </p:cNvPr>
          <p:cNvSpPr/>
          <p:nvPr userDrawn="1"/>
        </p:nvSpPr>
        <p:spPr>
          <a:xfrm>
            <a:off x="684276"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id="{A8B9C0BE-DE84-42B6-9610-684AC81E50B3}"/>
              </a:ext>
            </a:extLst>
          </p:cNvPr>
          <p:cNvSpPr>
            <a:spLocks noGrp="1"/>
          </p:cNvSpPr>
          <p:nvPr>
            <p:ph type="title"/>
          </p:nvPr>
        </p:nvSpPr>
        <p:spPr>
          <a:xfrm>
            <a:off x="1143000" y="990599"/>
            <a:ext cx="4953000"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2" name="내용 개체 틀 2">
            <a:extLst>
              <a:ext uri="{FF2B5EF4-FFF2-40B4-BE49-F238E27FC236}">
                <a16:creationId xmlns:a16="http://schemas.microsoft.com/office/drawing/2014/main" id="{C95C06E1-E8B8-4F7A-8EB7-E594AFEE6492}"/>
              </a:ext>
            </a:extLst>
          </p:cNvPr>
          <p:cNvSpPr>
            <a:spLocks noGrp="1"/>
          </p:cNvSpPr>
          <p:nvPr>
            <p:ph idx="1"/>
          </p:nvPr>
        </p:nvSpPr>
        <p:spPr>
          <a:xfrm>
            <a:off x="1143000" y="3352800"/>
            <a:ext cx="4953000" cy="2514600"/>
          </a:xfrm>
        </p:spPr>
        <p:txBody>
          <a:bodyPr rtlCol="0">
            <a:normAutofit/>
          </a:bodyPr>
          <a:lstStyle>
            <a:lvl1pPr marL="0" indent="0">
              <a:buNone/>
              <a:defRPr>
                <a:latin typeface="맑은 고딕" panose="020B0503020000020004" pitchFamily="50" charset="-127"/>
                <a:ea typeface="맑은 고딕" panose="020B0503020000020004" pitchFamily="50" charset="-127"/>
              </a:defRPr>
            </a:lvl1pPr>
          </a:lstStyle>
          <a:p>
            <a:pPr lvl="0" rtl="0">
              <a:lnSpc>
                <a:spcPct val="110000"/>
              </a:lnSpc>
            </a:pPr>
            <a:r>
              <a:rPr lang="ko-KR" altLang="en-US" sz="1800" noProof="0"/>
              <a:t>마스터 텍스트 스타일을 편집하려면 클릭</a:t>
            </a:r>
          </a:p>
        </p:txBody>
      </p:sp>
      <p:sp>
        <p:nvSpPr>
          <p:cNvPr id="16" name="그림 개체 틀 15">
            <a:extLst>
              <a:ext uri="{FF2B5EF4-FFF2-40B4-BE49-F238E27FC236}">
                <a16:creationId xmlns:a16="http://schemas.microsoft.com/office/drawing/2014/main" id="{E340614F-452E-4022-B834-FFDC63466D3C}"/>
              </a:ext>
            </a:extLst>
          </p:cNvPr>
          <p:cNvSpPr>
            <a:spLocks noGrp="1"/>
          </p:cNvSpPr>
          <p:nvPr>
            <p:ph type="pic" sz="quarter" idx="13"/>
          </p:nvPr>
        </p:nvSpPr>
        <p:spPr>
          <a:xfrm>
            <a:off x="6784848" y="813816"/>
            <a:ext cx="4617720" cy="25511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id="{C9F0368A-AE83-428C-ABF7-694386AB6231}"/>
              </a:ext>
            </a:extLst>
          </p:cNvPr>
          <p:cNvSpPr>
            <a:spLocks noGrp="1"/>
          </p:cNvSpPr>
          <p:nvPr>
            <p:ph type="pic" sz="quarter" idx="14"/>
          </p:nvPr>
        </p:nvSpPr>
        <p:spPr>
          <a:xfrm>
            <a:off x="6784848" y="3465576"/>
            <a:ext cx="4617720" cy="25511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1040846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소개">
    <p:spTree>
      <p:nvGrpSpPr>
        <p:cNvPr id="1" name=""/>
        <p:cNvGrpSpPr/>
        <p:nvPr/>
      </p:nvGrpSpPr>
      <p:grpSpPr>
        <a:xfrm>
          <a:off x="0" y="0"/>
          <a:ext cx="0" cy="0"/>
          <a:chOff x="0" y="0"/>
          <a:chExt cx="0" cy="0"/>
        </a:xfrm>
      </p:grpSpPr>
      <p:grpSp>
        <p:nvGrpSpPr>
          <p:cNvPr id="6" name="그룹 5">
            <a:extLst>
              <a:ext uri="{FF2B5EF4-FFF2-40B4-BE49-F238E27FC236}">
                <a16:creationId xmlns:a16="http://schemas.microsoft.com/office/drawing/2014/main" id="{2253A4E8-5A11-4C9C-8FC8-9D78AB5D392A}"/>
              </a:ext>
              <a:ext uri="{C183D7F6-B498-43B3-948B-1728B52AA6E4}">
                <adec:decorative xmlns:adec="http://schemas.microsoft.com/office/drawing/2017/decorative" val="1"/>
              </a:ext>
            </a:extLst>
          </p:cNvPr>
          <p:cNvGrpSpPr/>
          <p:nvPr userDrawn="1"/>
        </p:nvGrpSpPr>
        <p:grpSpPr>
          <a:xfrm>
            <a:off x="4464881" y="0"/>
            <a:ext cx="7724071" cy="6858000"/>
            <a:chOff x="4464881" y="0"/>
            <a:chExt cx="7724071" cy="6858000"/>
          </a:xfrm>
        </p:grpSpPr>
        <p:pic>
          <p:nvPicPr>
            <p:cNvPr id="7" name="그림 6" descr="들고 있고 사람을 담은 그림&#10;&#10;자동 생성된 설명">
              <a:extLst>
                <a:ext uri="{FF2B5EF4-FFF2-40B4-BE49-F238E27FC236}">
                  <a16:creationId xmlns:a16="http://schemas.microsoft.com/office/drawing/2014/main" id="{77D633C1-4A46-44EA-B1E7-96EA9C44CB40}"/>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8" name="그림 7" descr="들고 있는 꽃을 담은 그림&#10;&#10;자동 생성된 설명">
              <a:extLst>
                <a:ext uri="{FF2B5EF4-FFF2-40B4-BE49-F238E27FC236}">
                  <a16:creationId xmlns:a16="http://schemas.microsoft.com/office/drawing/2014/main" id="{89667DF8-B73B-497B-95A4-5212EE667059}"/>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9" name="제목 1">
            <a:extLst>
              <a:ext uri="{FF2B5EF4-FFF2-40B4-BE49-F238E27FC236}">
                <a16:creationId xmlns:a16="http://schemas.microsoft.com/office/drawing/2014/main" id="{3EA3C8E6-EF45-4F18-A0CB-F0527540DAD7}"/>
              </a:ext>
            </a:extLst>
          </p:cNvPr>
          <p:cNvSpPr>
            <a:spLocks noGrp="1"/>
          </p:cNvSpPr>
          <p:nvPr>
            <p:ph type="title"/>
          </p:nvPr>
        </p:nvSpPr>
        <p:spPr>
          <a:xfrm>
            <a:off x="838200" y="393192"/>
            <a:ext cx="4953000" cy="2130552"/>
          </a:xfrm>
        </p:spPr>
        <p:txBody>
          <a:bodyPr rtlCol="0">
            <a:noAutofit/>
          </a:bodyPr>
          <a:lstStyle/>
          <a:p>
            <a:pPr rtl="0">
              <a:lnSpc>
                <a:spcPct val="100000"/>
              </a:lnSpc>
            </a:pPr>
            <a:r>
              <a:rPr lang="ko-KR" altLang="en-US" spc="120" noProof="0">
                <a:cs typeface="Posterama" panose="020B0504020200020000" pitchFamily="34" charset="0"/>
              </a:rPr>
              <a:t>마스터 제목 스타일 편집</a:t>
            </a:r>
            <a:endParaRPr lang="ko-KR" altLang="en-US" spc="120" noProof="0" dirty="0">
              <a:cs typeface="Posterama" panose="020B0504020200020000" pitchFamily="34" charset="0"/>
            </a:endParaRPr>
          </a:p>
        </p:txBody>
      </p:sp>
      <p:sp>
        <p:nvSpPr>
          <p:cNvPr id="10" name="내용 개체 틀 2">
            <a:extLst>
              <a:ext uri="{FF2B5EF4-FFF2-40B4-BE49-F238E27FC236}">
                <a16:creationId xmlns:a16="http://schemas.microsoft.com/office/drawing/2014/main" id="{50CA1F7B-7E1E-4745-8E06-38C79906EE1E}"/>
              </a:ext>
            </a:extLst>
          </p:cNvPr>
          <p:cNvSpPr>
            <a:spLocks noGrp="1"/>
          </p:cNvSpPr>
          <p:nvPr>
            <p:ph idx="1"/>
          </p:nvPr>
        </p:nvSpPr>
        <p:spPr>
          <a:xfrm>
            <a:off x="838200" y="2724912"/>
            <a:ext cx="4952681" cy="3410712"/>
          </a:xfrm>
        </p:spPr>
        <p:txBody>
          <a:bodyPr rtlCol="0" anchor="t" anchorCtr="0">
            <a:normAutofit/>
          </a:bodyPr>
          <a:lstStyle>
            <a:lvl1pPr marL="0" indent="0">
              <a:buNone/>
              <a:defRPr/>
            </a:lvl1pPr>
          </a:lstStyle>
          <a:p>
            <a:pPr lvl="0" rtl="0">
              <a:lnSpc>
                <a:spcPct val="110000"/>
              </a:lnSpc>
            </a:pPr>
            <a:r>
              <a:rPr lang="ko-KR" altLang="en-US" sz="1800" noProof="0"/>
              <a:t>마스터 텍스트 스타일을 편집하려면 클릭</a:t>
            </a:r>
          </a:p>
        </p:txBody>
      </p:sp>
      <p:sp>
        <p:nvSpPr>
          <p:cNvPr id="13" name="그림 개체 틀 12">
            <a:extLst>
              <a:ext uri="{FF2B5EF4-FFF2-40B4-BE49-F238E27FC236}">
                <a16:creationId xmlns:a16="http://schemas.microsoft.com/office/drawing/2014/main" id="{C027CA11-7EE7-4C3B-AF4D-F50756E4EF64}"/>
              </a:ext>
            </a:extLst>
          </p:cNvPr>
          <p:cNvSpPr>
            <a:spLocks noGrp="1"/>
          </p:cNvSpPr>
          <p:nvPr>
            <p:ph type="pic" sz="quarter" idx="13"/>
          </p:nvPr>
        </p:nvSpPr>
        <p:spPr>
          <a:xfrm>
            <a:off x="7086600" y="568324"/>
            <a:ext cx="4727448" cy="5715000"/>
          </a:xfrm>
          <a:solidFill>
            <a:schemeClr val="accent6"/>
          </a:solidFill>
        </p:spPr>
        <p:txBody>
          <a:bodyPr rtlCol="0"/>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ko-KR" altLang="en-US" noProof="0"/>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418269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구역 나누기">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829FC3DD-D5CF-4D3A-AD62-2D9AD0EA2D50}"/>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3A543720-E70E-42D7-9835-39FDFE40F01E}"/>
              </a:ext>
              <a:ext uri="{C183D7F6-B498-43B3-948B-1728B52AA6E4}">
                <adec:decorative xmlns:adec="http://schemas.microsoft.com/office/drawing/2017/decorative" val="1"/>
              </a:ext>
            </a:extLst>
          </p:cNvPr>
          <p:cNvGrpSpPr/>
          <p:nvPr userDrawn="1"/>
        </p:nvGrpSpPr>
        <p:grpSpPr>
          <a:xfrm>
            <a:off x="6477000" y="0"/>
            <a:ext cx="5711952" cy="5071492"/>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7D5BA9D0-B4FD-4CD7-8F18-76506E972044}"/>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7D2067D9-0848-4BAA-996E-BE1236E04ABF}"/>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제목 1">
            <a:extLst>
              <a:ext uri="{FF2B5EF4-FFF2-40B4-BE49-F238E27FC236}">
                <a16:creationId xmlns:a16="http://schemas.microsoft.com/office/drawing/2014/main" id="{1B87D7AA-E59B-441F-B5EC-E9828C1EDFBE}"/>
              </a:ext>
            </a:extLst>
          </p:cNvPr>
          <p:cNvSpPr>
            <a:spLocks noGrp="1"/>
          </p:cNvSpPr>
          <p:nvPr>
            <p:ph type="ctrTitle"/>
          </p:nvPr>
        </p:nvSpPr>
        <p:spPr>
          <a:xfrm>
            <a:off x="1293876" y="304801"/>
            <a:ext cx="9601200" cy="2301875"/>
          </a:xfrm>
        </p:spPr>
        <p:txBody>
          <a:bodyPr rtlCol="0" anchor="b">
            <a:normAutofit/>
          </a:bodyPr>
          <a:lstStyle>
            <a:lvl1pPr algn="ctr">
              <a:defRPr>
                <a:latin typeface="맑은 고딕" panose="020B0503020000020004" pitchFamily="50" charset="-127"/>
                <a:ea typeface="맑은 고딕" panose="020B0503020000020004" pitchFamily="50" charset="-127"/>
              </a:defRPr>
            </a:lvl1pPr>
          </a:lstStyle>
          <a:p>
            <a:pPr rtl="0">
              <a:lnSpc>
                <a:spcPct val="100000"/>
              </a:lnSpc>
            </a:pPr>
            <a:r>
              <a:rPr lang="ko-KR" altLang="en-US" sz="4400" spc="120" noProof="0">
                <a:cs typeface="Posterama" panose="020B0504020200020000" pitchFamily="34" charset="0"/>
              </a:rPr>
              <a:t>마스터 제목 스타일 편집</a:t>
            </a:r>
          </a:p>
        </p:txBody>
      </p:sp>
      <p:sp>
        <p:nvSpPr>
          <p:cNvPr id="11" name="부제목 2">
            <a:extLst>
              <a:ext uri="{FF2B5EF4-FFF2-40B4-BE49-F238E27FC236}">
                <a16:creationId xmlns:a16="http://schemas.microsoft.com/office/drawing/2014/main" id="{70806D6C-F8DC-4FFA-9381-5620B7391CEA}"/>
              </a:ext>
            </a:extLst>
          </p:cNvPr>
          <p:cNvSpPr>
            <a:spLocks noGrp="1"/>
          </p:cNvSpPr>
          <p:nvPr>
            <p:ph type="subTitle" idx="1"/>
          </p:nvPr>
        </p:nvSpPr>
        <p:spPr>
          <a:xfrm>
            <a:off x="1712976" y="2743201"/>
            <a:ext cx="8763001" cy="914400"/>
          </a:xfrm>
        </p:spPr>
        <p:txBody>
          <a:bodyPr rtlCol="0" anchor="t"/>
          <a:lstStyle>
            <a:lvl1pPr marL="0" indent="0" algn="ctr">
              <a:buNone/>
              <a:defRPr>
                <a:latin typeface="맑은 고딕" panose="020B0503020000020004" pitchFamily="50" charset="-127"/>
                <a:ea typeface="맑은 고딕" panose="020B0503020000020004" pitchFamily="50" charset="-127"/>
              </a:defRPr>
            </a:lvl1pPr>
          </a:lstStyle>
          <a:p>
            <a:pPr rtl="0">
              <a:lnSpc>
                <a:spcPct val="110000"/>
              </a:lnSpc>
            </a:pPr>
            <a:r>
              <a:rPr lang="ko-KR" altLang="en-US" sz="2200" noProof="0">
                <a:cs typeface="Segoe UI Semilight" panose="020B0402040204020203" pitchFamily="34" charset="0"/>
              </a:rPr>
              <a:t>클릭하여 마스터 부제목 스타일 편집</a:t>
            </a:r>
          </a:p>
        </p:txBody>
      </p:sp>
      <p:sp>
        <p:nvSpPr>
          <p:cNvPr id="16" name="그림 개체 틀 15">
            <a:extLst>
              <a:ext uri="{FF2B5EF4-FFF2-40B4-BE49-F238E27FC236}">
                <a16:creationId xmlns:a16="http://schemas.microsoft.com/office/drawing/2014/main" id="{A5095252-A020-4AA1-9BB3-013288AE3FB6}"/>
              </a:ext>
            </a:extLst>
          </p:cNvPr>
          <p:cNvSpPr>
            <a:spLocks noGrp="1"/>
          </p:cNvSpPr>
          <p:nvPr>
            <p:ph type="pic" sz="quarter" idx="13"/>
          </p:nvPr>
        </p:nvSpPr>
        <p:spPr>
          <a:xfrm>
            <a:off x="0" y="3886200"/>
            <a:ext cx="4059936"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id="{17FBAD15-0D00-46EC-B530-EF6195F42D4A}"/>
              </a:ext>
            </a:extLst>
          </p:cNvPr>
          <p:cNvSpPr>
            <a:spLocks noGrp="1"/>
          </p:cNvSpPr>
          <p:nvPr>
            <p:ph type="pic" sz="quarter" idx="14"/>
          </p:nvPr>
        </p:nvSpPr>
        <p:spPr>
          <a:xfrm>
            <a:off x="4050792" y="3886200"/>
            <a:ext cx="4087368"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8" name="그림 개체 틀 15">
            <a:extLst>
              <a:ext uri="{FF2B5EF4-FFF2-40B4-BE49-F238E27FC236}">
                <a16:creationId xmlns:a16="http://schemas.microsoft.com/office/drawing/2014/main" id="{0F93F034-901D-43B1-89E9-6291A86787FD}"/>
              </a:ext>
            </a:extLst>
          </p:cNvPr>
          <p:cNvSpPr>
            <a:spLocks noGrp="1"/>
          </p:cNvSpPr>
          <p:nvPr>
            <p:ph type="pic" sz="quarter" idx="15"/>
          </p:nvPr>
        </p:nvSpPr>
        <p:spPr>
          <a:xfrm>
            <a:off x="8132064" y="3886200"/>
            <a:ext cx="4059936"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Tree>
    <p:extLst>
      <p:ext uri="{BB962C8B-B14F-4D97-AF65-F5344CB8AC3E}">
        <p14:creationId xmlns:p14="http://schemas.microsoft.com/office/powerpoint/2010/main" val="4066522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4CC1FC-ADE8-488C-A1DA-2FD569FD4D09}"/>
              </a:ext>
            </a:extLst>
          </p:cNvPr>
          <p:cNvSpPr>
            <a:spLocks noGrp="1"/>
          </p:cNvSpPr>
          <p:nvPr>
            <p:ph type="title"/>
          </p:nvPr>
        </p:nvSpPr>
        <p:spPr>
          <a:xfrm>
            <a:off x="458694" y="365760"/>
            <a:ext cx="10895106" cy="1325563"/>
          </a:xfrm>
        </p:spPr>
        <p:txBody>
          <a:bodyPr rtlCol="0"/>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57F02842-38C3-46D6-8527-0F6FE623C511}"/>
              </a:ext>
            </a:extLst>
          </p:cNvPr>
          <p:cNvSpPr>
            <a:spLocks noGrp="1"/>
          </p:cNvSpPr>
          <p:nvPr>
            <p:ph idx="1" hasCustomPrompt="1"/>
          </p:nvPr>
        </p:nvSpPr>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a:extLst>
              <a:ext uri="{FF2B5EF4-FFF2-40B4-BE49-F238E27FC236}">
                <a16:creationId xmlns:a16="http://schemas.microsoft.com/office/drawing/2014/main" id="{0E864CF5-F681-40C2-88CC-E02206C9CEC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5" name="바닥글 개체 틀 4">
            <a:extLst>
              <a:ext uri="{FF2B5EF4-FFF2-40B4-BE49-F238E27FC236}">
                <a16:creationId xmlns:a16="http://schemas.microsoft.com/office/drawing/2014/main" id="{82C04753-4FE4-4A6F-99BB-CFFC92E0CD06}"/>
              </a:ext>
            </a:extLst>
          </p:cNvPr>
          <p:cNvSpPr>
            <a:spLocks noGrp="1"/>
          </p:cNvSpPr>
          <p:nvPr>
            <p:ph type="ftr" sz="quarter" idx="11"/>
          </p:nvPr>
        </p:nvSpPr>
        <p:spPr/>
        <p:txBody>
          <a:bodyPr rtlCol="0"/>
          <a:lstStyle/>
          <a:p>
            <a:pPr rtl="0"/>
            <a:r>
              <a:rPr lang="ko-KR" altLang="en-US" noProof="0"/>
              <a:t>샘플 바닥글 텍스트</a:t>
            </a:r>
          </a:p>
        </p:txBody>
      </p:sp>
      <p:sp>
        <p:nvSpPr>
          <p:cNvPr id="6" name="슬라이드 번호 개체 틀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39340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인용문">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462BDFDF-C29B-490D-B7E4-91359671192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E733B2E6-29D0-4249-A0A5-82013CE168B9}"/>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13AED3CD-2B31-49BC-BC04-850E0AD360B6}"/>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D5FE2C96-BB8F-4A14-88E4-C871D91E28B3}"/>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id="{4F2C506E-3A15-4D88-8C7E-AE65D21F189B}"/>
              </a:ext>
              <a:ext uri="{C183D7F6-B498-43B3-948B-1728B52AA6E4}">
                <adec:decorative xmlns:adec="http://schemas.microsoft.com/office/drawing/2017/decorative" val="1"/>
              </a:ext>
            </a:extLst>
          </p:cNvPr>
          <p:cNvSpPr/>
          <p:nvPr userDrawn="1"/>
        </p:nvSpPr>
        <p:spPr>
          <a:xfrm>
            <a:off x="681228"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id="{352D6351-AB6F-490B-97F2-D51C1478A1DC}"/>
              </a:ext>
            </a:extLst>
          </p:cNvPr>
          <p:cNvSpPr>
            <a:spLocks noGrp="1"/>
          </p:cNvSpPr>
          <p:nvPr>
            <p:ph type="ctrTitle"/>
          </p:nvPr>
        </p:nvSpPr>
        <p:spPr>
          <a:xfrm>
            <a:off x="1071223" y="1066800"/>
            <a:ext cx="5367527" cy="2833528"/>
          </a:xfrm>
        </p:spPr>
        <p:txBody>
          <a:bodyPr rtlCol="0" anchor="b">
            <a:normAutofit/>
          </a:bodyPr>
          <a:lstStyle>
            <a:lvl1pPr>
              <a:defRPr>
                <a:latin typeface="맑은 고딕" panose="020B0503020000020004" pitchFamily="50" charset="-127"/>
                <a:ea typeface="맑은 고딕" panose="020B0503020000020004" pitchFamily="50" charset="-127"/>
              </a:defRPr>
            </a:lvl1pPr>
          </a:lstStyle>
          <a:p>
            <a:pPr algn="l" rtl="0">
              <a:lnSpc>
                <a:spcPct val="100000"/>
              </a:lnSpc>
            </a:pPr>
            <a:r>
              <a:rPr lang="ko-KR" altLang="en-US" sz="4400" spc="120" noProof="0">
                <a:cs typeface="Posterama" panose="020B0504020200020000" pitchFamily="34" charset="0"/>
              </a:rPr>
              <a:t>마스터 제목 스타일 편집</a:t>
            </a:r>
          </a:p>
        </p:txBody>
      </p:sp>
      <p:sp>
        <p:nvSpPr>
          <p:cNvPr id="12" name="부제목 2">
            <a:extLst>
              <a:ext uri="{FF2B5EF4-FFF2-40B4-BE49-F238E27FC236}">
                <a16:creationId xmlns:a16="http://schemas.microsoft.com/office/drawing/2014/main" id="{EF760311-9637-47CC-B0E7-6C8C307C6FDB}"/>
              </a:ext>
            </a:extLst>
          </p:cNvPr>
          <p:cNvSpPr>
            <a:spLocks noGrp="1"/>
          </p:cNvSpPr>
          <p:nvPr>
            <p:ph type="subTitle" idx="1"/>
          </p:nvPr>
        </p:nvSpPr>
        <p:spPr>
          <a:xfrm>
            <a:off x="1071223" y="4074784"/>
            <a:ext cx="5367526" cy="1640216"/>
          </a:xfrm>
        </p:spPr>
        <p:txBody>
          <a:bodyPr rtlCol="0" anchor="t"/>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6" name="그림 개체 틀 15">
            <a:extLst>
              <a:ext uri="{FF2B5EF4-FFF2-40B4-BE49-F238E27FC236}">
                <a16:creationId xmlns:a16="http://schemas.microsoft.com/office/drawing/2014/main" id="{89734E01-4E64-484E-9728-EF69422CB1D0}"/>
              </a:ext>
            </a:extLst>
          </p:cNvPr>
          <p:cNvSpPr>
            <a:spLocks noGrp="1"/>
          </p:cNvSpPr>
          <p:nvPr>
            <p:ph type="pic" sz="quarter" idx="13"/>
          </p:nvPr>
        </p:nvSpPr>
        <p:spPr>
          <a:xfrm>
            <a:off x="7013448" y="1014984"/>
            <a:ext cx="4123944" cy="23225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id="{7CA897AB-A280-4B5A-BEF5-C5D11D65353F}"/>
              </a:ext>
            </a:extLst>
          </p:cNvPr>
          <p:cNvSpPr>
            <a:spLocks noGrp="1"/>
          </p:cNvSpPr>
          <p:nvPr>
            <p:ph type="pic" sz="quarter" idx="14"/>
          </p:nvPr>
        </p:nvSpPr>
        <p:spPr>
          <a:xfrm>
            <a:off x="7013448" y="3511296"/>
            <a:ext cx="4123944" cy="23225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982019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rtlCol="0"/>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CB53FE72-9D42-45F5-A37F-B12130388AD5}"/>
              </a:ext>
            </a:extLst>
          </p:cNvPr>
          <p:cNvSpPr>
            <a:spLocks noGrp="1"/>
          </p:cNvSpPr>
          <p:nvPr>
            <p:ph type="body" idx="1" hasCustomPrompt="1"/>
          </p:nvPr>
        </p:nvSpPr>
        <p:spPr>
          <a:xfrm>
            <a:off x="465256" y="1752600"/>
            <a:ext cx="5532319"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id="{5EE3A31D-9B5F-4DE3-B18D-F7F77782EB46}"/>
              </a:ext>
            </a:extLst>
          </p:cNvPr>
          <p:cNvSpPr>
            <a:spLocks noGrp="1"/>
          </p:cNvSpPr>
          <p:nvPr>
            <p:ph sz="half" idx="2" hasCustomPrompt="1"/>
          </p:nvPr>
        </p:nvSpPr>
        <p:spPr>
          <a:xfrm>
            <a:off x="465256" y="2666999"/>
            <a:ext cx="5532319"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F0BE1D2D-822C-466C-A7B9-1A2D97366A41}"/>
              </a:ext>
            </a:extLst>
          </p:cNvPr>
          <p:cNvSpPr>
            <a:spLocks noGrp="1"/>
          </p:cNvSpPr>
          <p:nvPr>
            <p:ph type="body" sz="quarter" idx="3" hasCustomPrompt="1"/>
          </p:nvPr>
        </p:nvSpPr>
        <p:spPr>
          <a:xfrm>
            <a:off x="6172200" y="1752600"/>
            <a:ext cx="5561106"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id="{F6F13B2C-44CA-49C4-BC84-02AF1638F381}"/>
              </a:ext>
            </a:extLst>
          </p:cNvPr>
          <p:cNvSpPr>
            <a:spLocks noGrp="1"/>
          </p:cNvSpPr>
          <p:nvPr>
            <p:ph sz="quarter" idx="4" hasCustomPrompt="1"/>
          </p:nvPr>
        </p:nvSpPr>
        <p:spPr>
          <a:xfrm>
            <a:off x="6172200" y="2666999"/>
            <a:ext cx="5561106"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a:extLst>
              <a:ext uri="{FF2B5EF4-FFF2-40B4-BE49-F238E27FC236}">
                <a16:creationId xmlns:a16="http://schemas.microsoft.com/office/drawing/2014/main" id="{3793CB55-E9C1-4CE6-9B61-81B71475B96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8" name="바닥글 개체 틀 7">
            <a:extLst>
              <a:ext uri="{FF2B5EF4-FFF2-40B4-BE49-F238E27FC236}">
                <a16:creationId xmlns:a16="http://schemas.microsoft.com/office/drawing/2014/main" id="{0DF22318-747B-4EC9-862C-D9FD488CCCE9}"/>
              </a:ext>
            </a:extLst>
          </p:cNvPr>
          <p:cNvSpPr>
            <a:spLocks noGrp="1"/>
          </p:cNvSpPr>
          <p:nvPr>
            <p:ph type="ftr" sz="quarter" idx="11"/>
          </p:nvPr>
        </p:nvSpPr>
        <p:spPr/>
        <p:txBody>
          <a:bodyPr rtlCol="0"/>
          <a:lstStyle/>
          <a:p>
            <a:pPr rtl="0"/>
            <a:r>
              <a:rPr lang="ko-KR" altLang="en-US" noProof="0"/>
              <a:t>샘플 바닥글 텍스트</a:t>
            </a:r>
          </a:p>
        </p:txBody>
      </p:sp>
      <p:sp>
        <p:nvSpPr>
          <p:cNvPr id="9" name="슬라이드 번호 개체 틀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524541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내용 3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rtlCol="0"/>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CB53FE72-9D42-45F5-A37F-B12130388AD5}"/>
              </a:ext>
            </a:extLst>
          </p:cNvPr>
          <p:cNvSpPr>
            <a:spLocks noGrp="1"/>
          </p:cNvSpPr>
          <p:nvPr>
            <p:ph type="body" idx="1" hasCustomPrompt="1"/>
          </p:nvPr>
        </p:nvSpPr>
        <p:spPr>
          <a:xfrm>
            <a:off x="465256" y="1752600"/>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id="{5EE3A31D-9B5F-4DE3-B18D-F7F77782EB46}"/>
              </a:ext>
            </a:extLst>
          </p:cNvPr>
          <p:cNvSpPr>
            <a:spLocks noGrp="1"/>
          </p:cNvSpPr>
          <p:nvPr>
            <p:ph sz="half" idx="2" hasCustomPrompt="1"/>
          </p:nvPr>
        </p:nvSpPr>
        <p:spPr>
          <a:xfrm>
            <a:off x="465256" y="2666999"/>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F0BE1D2D-822C-466C-A7B9-1A2D97366A41}"/>
              </a:ext>
            </a:extLst>
          </p:cNvPr>
          <p:cNvSpPr>
            <a:spLocks noGrp="1"/>
          </p:cNvSpPr>
          <p:nvPr>
            <p:ph type="body" sz="quarter" idx="3" hasCustomPrompt="1"/>
          </p:nvPr>
        </p:nvSpPr>
        <p:spPr>
          <a:xfrm>
            <a:off x="4453361" y="1752600"/>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id="{F6F13B2C-44CA-49C4-BC84-02AF1638F381}"/>
              </a:ext>
            </a:extLst>
          </p:cNvPr>
          <p:cNvSpPr>
            <a:spLocks noGrp="1"/>
          </p:cNvSpPr>
          <p:nvPr>
            <p:ph sz="quarter" idx="4" hasCustomPrompt="1"/>
          </p:nvPr>
        </p:nvSpPr>
        <p:spPr>
          <a:xfrm>
            <a:off x="4453361" y="2666999"/>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0" name="텍스트 개체 틀 4">
            <a:extLst>
              <a:ext uri="{FF2B5EF4-FFF2-40B4-BE49-F238E27FC236}">
                <a16:creationId xmlns:a16="http://schemas.microsoft.com/office/drawing/2014/main" id="{17999667-FDE9-4EC7-9EF8-E64C5DA4B13D}"/>
              </a:ext>
            </a:extLst>
          </p:cNvPr>
          <p:cNvSpPr>
            <a:spLocks noGrp="1"/>
          </p:cNvSpPr>
          <p:nvPr>
            <p:ph type="body" sz="quarter" idx="13" hasCustomPrompt="1"/>
          </p:nvPr>
        </p:nvSpPr>
        <p:spPr>
          <a:xfrm>
            <a:off x="8441466" y="1757319"/>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11" name="내용 개체 틀 5">
            <a:extLst>
              <a:ext uri="{FF2B5EF4-FFF2-40B4-BE49-F238E27FC236}">
                <a16:creationId xmlns:a16="http://schemas.microsoft.com/office/drawing/2014/main" id="{54466FB3-35A6-4045-8C46-5F6399D7B4C2}"/>
              </a:ext>
            </a:extLst>
          </p:cNvPr>
          <p:cNvSpPr>
            <a:spLocks noGrp="1"/>
          </p:cNvSpPr>
          <p:nvPr>
            <p:ph sz="quarter" idx="14" hasCustomPrompt="1"/>
          </p:nvPr>
        </p:nvSpPr>
        <p:spPr>
          <a:xfrm>
            <a:off x="8441466" y="2671718"/>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a:extLst>
              <a:ext uri="{FF2B5EF4-FFF2-40B4-BE49-F238E27FC236}">
                <a16:creationId xmlns:a16="http://schemas.microsoft.com/office/drawing/2014/main" id="{3793CB55-E9C1-4CE6-9B61-81B71475B96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8" name="바닥글 개체 틀 7">
            <a:extLst>
              <a:ext uri="{FF2B5EF4-FFF2-40B4-BE49-F238E27FC236}">
                <a16:creationId xmlns:a16="http://schemas.microsoft.com/office/drawing/2014/main" id="{0DF22318-747B-4EC9-862C-D9FD488CCCE9}"/>
              </a:ext>
            </a:extLst>
          </p:cNvPr>
          <p:cNvSpPr>
            <a:spLocks noGrp="1"/>
          </p:cNvSpPr>
          <p:nvPr>
            <p:ph type="ftr" sz="quarter" idx="11"/>
          </p:nvPr>
        </p:nvSpPr>
        <p:spPr/>
        <p:txBody>
          <a:bodyPr rtlCol="0"/>
          <a:lstStyle/>
          <a:p>
            <a:pPr rtl="0"/>
            <a:r>
              <a:rPr lang="ko-KR" altLang="en-US" noProof="0"/>
              <a:t>샘플 바닥글 텍스트</a:t>
            </a:r>
          </a:p>
        </p:txBody>
      </p:sp>
      <p:sp>
        <p:nvSpPr>
          <p:cNvPr id="9" name="슬라이드 번호 개체 틀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720477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요약">
    <p:spTree>
      <p:nvGrpSpPr>
        <p:cNvPr id="1" name=""/>
        <p:cNvGrpSpPr/>
        <p:nvPr/>
      </p:nvGrpSpPr>
      <p:grpSpPr>
        <a:xfrm>
          <a:off x="0" y="0"/>
          <a:ext cx="0" cy="0"/>
          <a:chOff x="0" y="0"/>
          <a:chExt cx="0" cy="0"/>
        </a:xfrm>
      </p:grpSpPr>
      <p:sp>
        <p:nvSpPr>
          <p:cNvPr id="22" name="직사각형 21">
            <a:extLst>
              <a:ext uri="{FF2B5EF4-FFF2-40B4-BE49-F238E27FC236}">
                <a16:creationId xmlns:a16="http://schemas.microsoft.com/office/drawing/2014/main" id="{CE62CE4B-3BFB-4501-B59A-0ED68CF6127A}"/>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4" name="제목 1">
            <a:extLst>
              <a:ext uri="{FF2B5EF4-FFF2-40B4-BE49-F238E27FC236}">
                <a16:creationId xmlns:a16="http://schemas.microsoft.com/office/drawing/2014/main" id="{DF608493-BDCD-43BD-A3CC-24E7502763F3}"/>
              </a:ext>
            </a:extLst>
          </p:cNvPr>
          <p:cNvSpPr>
            <a:spLocks noGrp="1"/>
          </p:cNvSpPr>
          <p:nvPr>
            <p:ph type="title"/>
          </p:nvPr>
        </p:nvSpPr>
        <p:spPr>
          <a:xfrm>
            <a:off x="838200" y="393192"/>
            <a:ext cx="4524956"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5" name="내용 개체 틀 2">
            <a:extLst>
              <a:ext uri="{FF2B5EF4-FFF2-40B4-BE49-F238E27FC236}">
                <a16:creationId xmlns:a16="http://schemas.microsoft.com/office/drawing/2014/main" id="{F3B9F353-002B-4A4D-A316-70D952EDAE7E}"/>
              </a:ext>
            </a:extLst>
          </p:cNvPr>
          <p:cNvSpPr>
            <a:spLocks noGrp="1"/>
          </p:cNvSpPr>
          <p:nvPr>
            <p:ph idx="1"/>
          </p:nvPr>
        </p:nvSpPr>
        <p:spPr>
          <a:xfrm>
            <a:off x="838200" y="2727297"/>
            <a:ext cx="4524664" cy="3412969"/>
          </a:xfrm>
        </p:spPr>
        <p:txBody>
          <a:bodyPr rtlCol="0" anchor="ctr" anchorCtr="0">
            <a:normAutofit/>
          </a:bodyPr>
          <a:lstStyle>
            <a:lvl1pPr marL="0" indent="0">
              <a:lnSpc>
                <a:spcPct val="100000"/>
              </a:lnSpc>
              <a:buNone/>
              <a:defRPr sz="1800">
                <a:latin typeface="맑은 고딕" panose="020B0503020000020004" pitchFamily="50" charset="-127"/>
                <a:ea typeface="맑은 고딕" panose="020B0503020000020004" pitchFamily="50" charset="-127"/>
              </a:defRPr>
            </a:lvl1pPr>
          </a:lstStyle>
          <a:p>
            <a:pPr lvl="0" rtl="0">
              <a:lnSpc>
                <a:spcPct val="110000"/>
              </a:lnSpc>
            </a:pPr>
            <a:r>
              <a:rPr lang="ko-KR" altLang="en-US" sz="1800" noProof="0"/>
              <a:t>마스터 텍스트 스타일을 편집하려면 클릭</a:t>
            </a:r>
          </a:p>
        </p:txBody>
      </p:sp>
      <p:pic>
        <p:nvPicPr>
          <p:cNvPr id="16" name="그림 15">
            <a:extLst>
              <a:ext uri="{FF2B5EF4-FFF2-40B4-BE49-F238E27FC236}">
                <a16:creationId xmlns:a16="http://schemas.microsoft.com/office/drawing/2014/main" id="{F9890B2B-FFC6-4C7C-A617-67144F1E3C51}"/>
              </a:ext>
              <a:ext uri="{C183D7F6-B498-43B3-948B-1728B52AA6E4}">
                <adec:decorative xmlns:adec="http://schemas.microsoft.com/office/drawing/2017/decorative" val="1"/>
              </a:ext>
            </a:extLst>
          </p:cNvPr>
          <p:cNvPicPr>
            <a:picLocks noChangeAspect="1"/>
          </p:cNvPicPr>
          <p:nvPr userDrawn="1"/>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sp>
        <p:nvSpPr>
          <p:cNvPr id="24" name="그림 개체 틀 23">
            <a:extLst>
              <a:ext uri="{FF2B5EF4-FFF2-40B4-BE49-F238E27FC236}">
                <a16:creationId xmlns:a16="http://schemas.microsoft.com/office/drawing/2014/main" id="{8CD8768C-8806-4DE0-82CC-275A2EC6D47D}"/>
              </a:ext>
            </a:extLst>
          </p:cNvPr>
          <p:cNvSpPr>
            <a:spLocks noGrp="1"/>
          </p:cNvSpPr>
          <p:nvPr>
            <p:ph type="pic" sz="quarter" idx="13"/>
          </p:nvPr>
        </p:nvSpPr>
        <p:spPr>
          <a:xfrm>
            <a:off x="5879592" y="74066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5" name="그림 개체 틀 23">
            <a:extLst>
              <a:ext uri="{FF2B5EF4-FFF2-40B4-BE49-F238E27FC236}">
                <a16:creationId xmlns:a16="http://schemas.microsoft.com/office/drawing/2014/main" id="{68CB9DF9-86EB-48CF-B212-F2B290C56FFF}"/>
              </a:ext>
            </a:extLst>
          </p:cNvPr>
          <p:cNvSpPr>
            <a:spLocks noGrp="1"/>
          </p:cNvSpPr>
          <p:nvPr>
            <p:ph type="pic" sz="quarter" idx="14"/>
          </p:nvPr>
        </p:nvSpPr>
        <p:spPr>
          <a:xfrm>
            <a:off x="8878824" y="74066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6" name="그림 개체 틀 23">
            <a:extLst>
              <a:ext uri="{FF2B5EF4-FFF2-40B4-BE49-F238E27FC236}">
                <a16:creationId xmlns:a16="http://schemas.microsoft.com/office/drawing/2014/main" id="{554B2207-3993-41B6-AF63-EBB48DACAB8F}"/>
              </a:ext>
            </a:extLst>
          </p:cNvPr>
          <p:cNvSpPr>
            <a:spLocks noGrp="1"/>
          </p:cNvSpPr>
          <p:nvPr>
            <p:ph type="pic" sz="quarter" idx="15"/>
          </p:nvPr>
        </p:nvSpPr>
        <p:spPr>
          <a:xfrm>
            <a:off x="5879592" y="352958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3">
            <a:extLst>
              <a:ext uri="{FF2B5EF4-FFF2-40B4-BE49-F238E27FC236}">
                <a16:creationId xmlns:a16="http://schemas.microsoft.com/office/drawing/2014/main" id="{DE0340D8-BC7E-4431-A7A7-8D634C8A19F6}"/>
              </a:ext>
            </a:extLst>
          </p:cNvPr>
          <p:cNvSpPr>
            <a:spLocks noGrp="1"/>
          </p:cNvSpPr>
          <p:nvPr>
            <p:ph type="pic" sz="quarter" idx="16"/>
          </p:nvPr>
        </p:nvSpPr>
        <p:spPr>
          <a:xfrm>
            <a:off x="8869680" y="352958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2958411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마무리">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1A7F5322-A9D1-4D98-A1BC-9178604ABFF7}"/>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7" name="제목 1">
            <a:extLst>
              <a:ext uri="{FF2B5EF4-FFF2-40B4-BE49-F238E27FC236}">
                <a16:creationId xmlns:a16="http://schemas.microsoft.com/office/drawing/2014/main" id="{E70C34FA-2551-4FBC-8628-350654823484}"/>
              </a:ext>
            </a:extLst>
          </p:cNvPr>
          <p:cNvSpPr>
            <a:spLocks noGrp="1"/>
          </p:cNvSpPr>
          <p:nvPr>
            <p:ph type="ctrTitle"/>
          </p:nvPr>
        </p:nvSpPr>
        <p:spPr>
          <a:xfrm>
            <a:off x="996275" y="394623"/>
            <a:ext cx="5996619" cy="2131033"/>
          </a:xfrm>
        </p:spPr>
        <p:txBody>
          <a:bodyPr rtlCol="0" anchor="ctr">
            <a:normAutofit/>
          </a:bodyPr>
          <a:lstStyle>
            <a:lvl1pPr>
              <a:defRPr>
                <a:latin typeface="맑은 고딕" panose="020B0503020000020004" pitchFamily="50" charset="-127"/>
                <a:ea typeface="맑은 고딕" panose="020B0503020000020004" pitchFamily="50" charset="-127"/>
              </a:defRPr>
            </a:lvl1pPr>
          </a:lstStyle>
          <a:p>
            <a:pPr algn="l" rtl="0"/>
            <a:r>
              <a:rPr lang="ko-KR" altLang="en-US" sz="4400" noProof="0">
                <a:cs typeface="Posterama" panose="020B0504020200020000" pitchFamily="34" charset="0"/>
              </a:rPr>
              <a:t>마스터 제목 스타일 편집</a:t>
            </a:r>
          </a:p>
        </p:txBody>
      </p:sp>
      <p:grpSp>
        <p:nvGrpSpPr>
          <p:cNvPr id="8" name="그룹 7">
            <a:extLst>
              <a:ext uri="{FF2B5EF4-FFF2-40B4-BE49-F238E27FC236}">
                <a16:creationId xmlns:a16="http://schemas.microsoft.com/office/drawing/2014/main" id="{C158CD79-85EA-4D75-A743-D3DB777D14A9}"/>
              </a:ext>
              <a:ext uri="{C183D7F6-B498-43B3-948B-1728B52AA6E4}">
                <adec:decorative xmlns:adec="http://schemas.microsoft.com/office/drawing/2017/decorative" val="1"/>
              </a:ext>
            </a:extLst>
          </p:cNvPr>
          <p:cNvGrpSpPr/>
          <p:nvPr userDrawn="1"/>
        </p:nvGrpSpPr>
        <p:grpSpPr>
          <a:xfrm flipV="1">
            <a:off x="8194385" y="20961"/>
            <a:ext cx="3997615" cy="6816079"/>
            <a:chOff x="8059620" y="41922"/>
            <a:chExt cx="3997615" cy="6816077"/>
          </a:xfrm>
        </p:grpSpPr>
        <p:pic>
          <p:nvPicPr>
            <p:cNvPr id="9" name="그림 8" descr="어둠 속에 앉아 있는 고양이 앞 모습을 담은 그림&#10;&#10;자동 생성된 설명">
              <a:extLst>
                <a:ext uri="{FF2B5EF4-FFF2-40B4-BE49-F238E27FC236}">
                  <a16:creationId xmlns:a16="http://schemas.microsoft.com/office/drawing/2014/main" id="{50D423CE-750A-48C7-B236-F510652FEDC8}"/>
                </a:ext>
              </a:extLst>
            </p:cNvPr>
            <p:cNvPicPr>
              <a:picLocks noChangeAspect="1"/>
            </p:cNvPicPr>
            <p:nvPr/>
          </p:nvPicPr>
          <p:blipFill rotWithShape="1">
            <a:blip r:embed="rId2" cstate="screen">
              <a:duotone>
                <a:schemeClr val="accent6">
                  <a:shade val="45000"/>
                  <a:satMod val="135000"/>
                </a:schemeClr>
                <a:prstClr val="white"/>
              </a:duotone>
              <a:alphaModFix amt="7000"/>
              <a:extLst>
                <a:ext uri="{28A0092B-C50C-407E-A947-70E740481C1C}">
                  <a14:useLocalDpi xmlns:a14="http://schemas.microsoft.com/office/drawing/2010/main" val="0"/>
                </a:ext>
              </a:extLst>
            </a:blip>
            <a:srcRect/>
            <a:stretch/>
          </p:blipFill>
          <p:spPr>
            <a:xfrm flipH="1">
              <a:off x="8059620" y="1345934"/>
              <a:ext cx="3997615" cy="5512065"/>
            </a:xfrm>
            <a:prstGeom prst="rect">
              <a:avLst/>
            </a:prstGeom>
          </p:spPr>
        </p:pic>
        <p:pic>
          <p:nvPicPr>
            <p:cNvPr id="10" name="그림 9" descr="어둠 속에 앉아 있는 고양이 앞 모습을 담은 그림&#10;&#10;자동 생성된 설명">
              <a:extLst>
                <a:ext uri="{FF2B5EF4-FFF2-40B4-BE49-F238E27FC236}">
                  <a16:creationId xmlns:a16="http://schemas.microsoft.com/office/drawing/2014/main" id="{F198B21E-DBB4-4FAF-85E2-0929E6BFC041}"/>
                </a:ext>
              </a:extLst>
            </p:cNvPr>
            <p:cNvPicPr>
              <a:picLocks noChangeAspect="1"/>
            </p:cNvPicPr>
            <p:nvPr/>
          </p:nvPicPr>
          <p:blipFill rotWithShape="1">
            <a:blip r:embed="rId3" cstate="screen">
              <a:duotone>
                <a:schemeClr val="accent6">
                  <a:shade val="45000"/>
                  <a:satMod val="135000"/>
                </a:schemeClr>
                <a:prstClr val="white"/>
              </a:duotone>
              <a:alphaModFix amt="15000"/>
              <a:extLst>
                <a:ext uri="{28A0092B-C50C-407E-A947-70E740481C1C}">
                  <a14:useLocalDpi xmlns:a14="http://schemas.microsoft.com/office/drawing/2010/main" val="0"/>
                </a:ext>
              </a:extLst>
            </a:blip>
            <a:srcRect/>
            <a:stretch/>
          </p:blipFill>
          <p:spPr>
            <a:xfrm>
              <a:off x="8915400" y="41922"/>
              <a:ext cx="3141835" cy="6816077"/>
            </a:xfrm>
            <a:prstGeom prst="rect">
              <a:avLst/>
            </a:prstGeom>
          </p:spPr>
        </p:pic>
      </p:grpSp>
      <p:sp>
        <p:nvSpPr>
          <p:cNvPr id="11" name="부제목 2">
            <a:extLst>
              <a:ext uri="{FF2B5EF4-FFF2-40B4-BE49-F238E27FC236}">
                <a16:creationId xmlns:a16="http://schemas.microsoft.com/office/drawing/2014/main" id="{AD9BB445-59C3-4B51-9237-1F7AC9B09F56}"/>
              </a:ext>
            </a:extLst>
          </p:cNvPr>
          <p:cNvSpPr>
            <a:spLocks noGrp="1"/>
          </p:cNvSpPr>
          <p:nvPr>
            <p:ph type="subTitle" idx="1"/>
          </p:nvPr>
        </p:nvSpPr>
        <p:spPr>
          <a:xfrm>
            <a:off x="7185429" y="381000"/>
            <a:ext cx="3997745" cy="2133600"/>
          </a:xfrm>
        </p:spPr>
        <p:txBody>
          <a:bodyPr rtlCol="0" anchor="ctr"/>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5" name="그림 개체 틀 14">
            <a:extLst>
              <a:ext uri="{FF2B5EF4-FFF2-40B4-BE49-F238E27FC236}">
                <a16:creationId xmlns:a16="http://schemas.microsoft.com/office/drawing/2014/main" id="{969566B9-A8AF-4476-A32A-4AEFC46430F4}"/>
              </a:ext>
            </a:extLst>
          </p:cNvPr>
          <p:cNvSpPr>
            <a:spLocks noGrp="1"/>
          </p:cNvSpPr>
          <p:nvPr>
            <p:ph type="pic" sz="quarter" idx="13"/>
          </p:nvPr>
        </p:nvSpPr>
        <p:spPr>
          <a:xfrm>
            <a:off x="813816" y="2670048"/>
            <a:ext cx="5175504" cy="3639312"/>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6" name="그림 개체 틀 14">
            <a:extLst>
              <a:ext uri="{FF2B5EF4-FFF2-40B4-BE49-F238E27FC236}">
                <a16:creationId xmlns:a16="http://schemas.microsoft.com/office/drawing/2014/main" id="{10391AAE-35A8-4BEC-BF35-22153B1436B8}"/>
              </a:ext>
            </a:extLst>
          </p:cNvPr>
          <p:cNvSpPr>
            <a:spLocks noGrp="1"/>
          </p:cNvSpPr>
          <p:nvPr>
            <p:ph type="pic" sz="quarter" idx="14"/>
          </p:nvPr>
        </p:nvSpPr>
        <p:spPr>
          <a:xfrm>
            <a:off x="6190488" y="2670048"/>
            <a:ext cx="5175504" cy="3639312"/>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326816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rtlCol="0" anchor="b"/>
          <a:lstStyle>
            <a:lvl1pPr algn="ctr">
              <a:defRPr sz="4400"/>
            </a:lvl1pPr>
          </a:lstStyle>
          <a:p>
            <a:pPr rtl="0"/>
            <a:r>
              <a:rPr lang="ko-KR" altLang="en-US" noProof="0"/>
              <a:t>마스터 제목 스타일 편집</a:t>
            </a:r>
          </a:p>
        </p:txBody>
      </p:sp>
      <p:sp>
        <p:nvSpPr>
          <p:cNvPr id="3" name="부제목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rtlCol="0"/>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ko-KR" altLang="en-US" noProof="0"/>
              <a:t>클릭하여 마스터 부제목 스타일 편집</a:t>
            </a:r>
          </a:p>
        </p:txBody>
      </p:sp>
    </p:spTree>
    <p:extLst>
      <p:ext uri="{BB962C8B-B14F-4D97-AF65-F5344CB8AC3E}">
        <p14:creationId xmlns:p14="http://schemas.microsoft.com/office/powerpoint/2010/main" val="728819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rtlCol="0" anchor="b"/>
          <a:lstStyle>
            <a:lvl1pPr>
              <a:defRPr sz="4400"/>
            </a:lvl1p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4E8EE8D7-6B58-4A3F-9DD5-E563D5192A68}"/>
              </a:ext>
            </a:extLst>
          </p:cNvPr>
          <p:cNvSpPr>
            <a:spLocks noGrp="1"/>
          </p:cNvSpPr>
          <p:nvPr>
            <p:ph type="body" idx="1" hasCustomPrompt="1"/>
          </p:nvPr>
        </p:nvSpPr>
        <p:spPr>
          <a:xfrm>
            <a:off x="831850" y="4589463"/>
            <a:ext cx="10515600" cy="1500187"/>
          </a:xfrm>
        </p:spPr>
        <p:txBody>
          <a:bodyPr rtlCol="0"/>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클릭하세요</a:t>
            </a:r>
            <a:r>
              <a:rPr lang="en-US" altLang="ko-KR" noProof="0"/>
              <a:t>.</a:t>
            </a:r>
          </a:p>
        </p:txBody>
      </p:sp>
    </p:spTree>
    <p:extLst>
      <p:ext uri="{BB962C8B-B14F-4D97-AF65-F5344CB8AC3E}">
        <p14:creationId xmlns:p14="http://schemas.microsoft.com/office/powerpoint/2010/main" val="1601359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내용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AB71F12-2D88-4F76-AF46-BD5156C127A9}"/>
              </a:ext>
            </a:extLst>
          </p:cNvPr>
          <p:cNvSpPr>
            <a:spLocks noGrp="1"/>
          </p:cNvSpPr>
          <p:nvPr>
            <p:ph type="title"/>
          </p:nvPr>
        </p:nvSpPr>
        <p:spPr>
          <a:xfrm>
            <a:off x="458694" y="365760"/>
            <a:ext cx="10895106" cy="1325563"/>
          </a:xfrm>
        </p:spPr>
        <p:txBody>
          <a:bodyPr rtlCol="0"/>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E6E1AA46-E3EB-4704-B019-F90F1E6177A5}"/>
              </a:ext>
            </a:extLst>
          </p:cNvPr>
          <p:cNvSpPr>
            <a:spLocks noGrp="1"/>
          </p:cNvSpPr>
          <p:nvPr>
            <p:ph sz="half" idx="1" hasCustomPrompt="1"/>
          </p:nvPr>
        </p:nvSpPr>
        <p:spPr>
          <a:xfrm>
            <a:off x="458695" y="1825625"/>
            <a:ext cx="5561106" cy="435133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내용 개체 틀 3">
            <a:extLst>
              <a:ext uri="{FF2B5EF4-FFF2-40B4-BE49-F238E27FC236}">
                <a16:creationId xmlns:a16="http://schemas.microsoft.com/office/drawing/2014/main" id="{5C17480F-A530-4D05-9A22-E573FB4BA620}"/>
              </a:ext>
            </a:extLst>
          </p:cNvPr>
          <p:cNvSpPr>
            <a:spLocks noGrp="1"/>
          </p:cNvSpPr>
          <p:nvPr>
            <p:ph sz="half" idx="2" hasCustomPrompt="1"/>
          </p:nvPr>
        </p:nvSpPr>
        <p:spPr>
          <a:xfrm>
            <a:off x="6172199" y="1825625"/>
            <a:ext cx="5561105" cy="435133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날짜 개체 틀 4">
            <a:extLst>
              <a:ext uri="{FF2B5EF4-FFF2-40B4-BE49-F238E27FC236}">
                <a16:creationId xmlns:a16="http://schemas.microsoft.com/office/drawing/2014/main" id="{55B56FDA-C47A-4F4A-A364-BA60A25AB90A}"/>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id="{7326D8DD-6D84-44D4-8A1B-57615B3ED835}"/>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019947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ko-KR" altLang="en-US" noProof="0"/>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3197212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rtlCol="0" anchor="b"/>
          <a:lstStyle>
            <a:lvl1pPr>
              <a:defRPr sz="3200"/>
            </a:lvl1pPr>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1693F18F-F78D-4A31-A6BC-6552105BCFDA}"/>
              </a:ext>
            </a:extLst>
          </p:cNvPr>
          <p:cNvSpPr>
            <a:spLocks noGrp="1"/>
          </p:cNvSpPr>
          <p:nvPr>
            <p:ph idx="1" hasCustomPrompt="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텍스트 개체 틀 3">
            <a:extLst>
              <a:ext uri="{FF2B5EF4-FFF2-40B4-BE49-F238E27FC236}">
                <a16:creationId xmlns:a16="http://schemas.microsoft.com/office/drawing/2014/main" id="{8582C2F4-BDF4-4A4F-AA3D-52692932C24C}"/>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a:extLst>
              <a:ext uri="{FF2B5EF4-FFF2-40B4-BE49-F238E27FC236}">
                <a16:creationId xmlns:a16="http://schemas.microsoft.com/office/drawing/2014/main" id="{0113850F-5C87-4F08-9658-EAF049B60EB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id="{210BCE9A-A746-4439-B5D3-966FBC8E5FC2}"/>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1726798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rtlCol="0" anchor="b"/>
          <a:lstStyle>
            <a:lvl1pPr>
              <a:defRPr sz="3200"/>
            </a:lvl1pPr>
          </a:lstStyle>
          <a:p>
            <a:pPr rtl="0"/>
            <a:r>
              <a:rPr lang="ko-KR" altLang="en-US" noProof="0"/>
              <a:t>마스터 제목 스타일 편집</a:t>
            </a:r>
          </a:p>
        </p:txBody>
      </p:sp>
      <p:sp>
        <p:nvSpPr>
          <p:cNvPr id="3" name="그림 개체 틀 2">
            <a:extLst>
              <a:ext uri="{FF2B5EF4-FFF2-40B4-BE49-F238E27FC236}">
                <a16:creationId xmlns:a16="http://schemas.microsoft.com/office/drawing/2014/main" id="{63E2A1B9-8A2A-4B49-8B79-76D3EEB36B43}"/>
              </a:ext>
            </a:extLst>
          </p:cNvPr>
          <p:cNvSpPr>
            <a:spLocks noGrp="1"/>
          </p:cNvSpPr>
          <p:nvPr>
            <p:ph type="pic" idx="1" hasCustomPrompt="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ko-KR" altLang="en-US" noProof="0"/>
              <a:t>그림을 추가하려면 아이콘을 클릭하세요</a:t>
            </a:r>
            <a:r>
              <a:rPr lang="en-US" altLang="ko-KR" noProof="0"/>
              <a:t>.</a:t>
            </a:r>
          </a:p>
        </p:txBody>
      </p:sp>
      <p:sp>
        <p:nvSpPr>
          <p:cNvPr id="4" name="텍스트 개체 틀 3">
            <a:extLst>
              <a:ext uri="{FF2B5EF4-FFF2-40B4-BE49-F238E27FC236}">
                <a16:creationId xmlns:a16="http://schemas.microsoft.com/office/drawing/2014/main" id="{BD9FEA03-0EC4-4085-AE63-4AA492D61A97}"/>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a:extLst>
              <a:ext uri="{FF2B5EF4-FFF2-40B4-BE49-F238E27FC236}">
                <a16:creationId xmlns:a16="http://schemas.microsoft.com/office/drawing/2014/main" id="{9605AD5B-0DEA-4C6F-94D2-FAA99F2E5DA9}"/>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id="{F0DC6744-7CBA-4A1D-8F87-10699F9812F3}"/>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656986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5" y="457205"/>
            <a:ext cx="3091607" cy="1727643"/>
          </a:xfrm>
        </p:spPr>
        <p:txBody>
          <a:bodyPr rtlCol="0" anchor="b">
            <a:normAutofit/>
          </a:bodyPr>
          <a:lstStyle/>
          <a:p>
            <a:pPr rtl="0"/>
            <a:r>
              <a:rPr lang="ko-KR" altLang="en-US" sz="2099"/>
              <a:t>마스터 제목 스타일 편집</a:t>
            </a:r>
            <a:endParaRPr lang="ko-KR" altLang="en-US" sz="2099" dirty="0"/>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dirty="0"/>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39" y="2530479"/>
            <a:ext cx="3023807" cy="3427413"/>
          </a:xfrm>
        </p:spPr>
        <p:txBody>
          <a:bodyPr rtlCol="0"/>
          <a:lstStyle>
            <a:lvl1pPr>
              <a:buNone/>
              <a:defRPr sz="1499"/>
            </a:lvl1pPr>
            <a:lvl2pPr>
              <a:buNone/>
              <a:defRPr sz="1499"/>
            </a:lvl2pPr>
            <a:lvl3pPr>
              <a:buNone/>
              <a:defRPr sz="1499"/>
            </a:lvl3pPr>
            <a:lvl4pPr>
              <a:buNone/>
              <a:defRPr sz="1499"/>
            </a:lvl4pPr>
            <a:lvl5pPr>
              <a:buNone/>
              <a:defRPr sz="1499"/>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pPr rtl="0"/>
            <a:fld id="{C01389E6-C847-4AD0-B56D-D205B2EAB1EE}" type="slidenum">
              <a:rPr lang="ko-KR" smtClean="0"/>
              <a:t>‹#›</a:t>
            </a:fld>
            <a:endParaRPr lang="ko-KR" dirty="0"/>
          </a:p>
        </p:txBody>
      </p:sp>
    </p:spTree>
    <p:extLst>
      <p:ext uri="{BB962C8B-B14F-4D97-AF65-F5344CB8AC3E}">
        <p14:creationId xmlns:p14="http://schemas.microsoft.com/office/powerpoint/2010/main" val="2645091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0BABA20-CB8C-E344-A3F1-23CDC9ACE5E9}"/>
              </a:ext>
            </a:extLst>
          </p:cNvPr>
          <p:cNvSpPr>
            <a:spLocks noGrp="1"/>
          </p:cNvSpPr>
          <p:nvPr>
            <p:ph type="body" sz="quarter" idx="11" hasCustomPrompt="1"/>
          </p:nvPr>
        </p:nvSpPr>
        <p:spPr>
          <a:xfrm>
            <a:off x="851631" y="2197649"/>
            <a:ext cx="10190163" cy="410072"/>
          </a:xfrm>
          <a:prstGeom prst="rect">
            <a:avLst/>
          </a:prstGeom>
        </p:spPr>
        <p:txBody>
          <a:bodyPr/>
          <a:lstStyle>
            <a:lvl1pPr marL="289228" indent="-289228">
              <a:buClr>
                <a:schemeClr val="bg1"/>
              </a:buClr>
              <a:buSzPct val="100000"/>
              <a:buFont typeface="+mj-lt"/>
              <a:buAutoNum type="arabicPeriod"/>
              <a:defRPr sz="788"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dirty="0"/>
              <a:t>Numbers no smaller than 14pt</a:t>
            </a:r>
          </a:p>
        </p:txBody>
      </p:sp>
      <p:sp>
        <p:nvSpPr>
          <p:cNvPr id="9" name="Text Placeholder 9">
            <a:extLst>
              <a:ext uri="{FF2B5EF4-FFF2-40B4-BE49-F238E27FC236}">
                <a16:creationId xmlns:a16="http://schemas.microsoft.com/office/drawing/2014/main" id="{C21B768F-79E5-7348-9236-316BBAE8786E}"/>
              </a:ext>
            </a:extLst>
          </p:cNvPr>
          <p:cNvSpPr>
            <a:spLocks noGrp="1"/>
          </p:cNvSpPr>
          <p:nvPr>
            <p:ph type="body" sz="quarter" idx="10" hasCustomPrompt="1"/>
          </p:nvPr>
        </p:nvSpPr>
        <p:spPr>
          <a:xfrm>
            <a:off x="851631" y="1338922"/>
            <a:ext cx="10190163" cy="560830"/>
          </a:xfrm>
          <a:prstGeom prst="rect">
            <a:avLst/>
          </a:prstGeom>
        </p:spPr>
        <p:txBody>
          <a:bodyPr/>
          <a:lstStyle>
            <a:lvl1pPr marL="0" indent="0">
              <a:buNone/>
              <a:defRPr sz="2249"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dirty="0"/>
              <a:t>TITLE IN ALL CAPS</a:t>
            </a:r>
          </a:p>
        </p:txBody>
      </p:sp>
      <p:pic>
        <p:nvPicPr>
          <p:cNvPr id="5" name="Picture 4">
            <a:extLst>
              <a:ext uri="{FF2B5EF4-FFF2-40B4-BE49-F238E27FC236}">
                <a16:creationId xmlns:a16="http://schemas.microsoft.com/office/drawing/2014/main" id="{9DDD1CC6-C847-A04B-AFC9-DAAADC322B31}"/>
              </a:ext>
            </a:extLst>
          </p:cNvPr>
          <p:cNvPicPr>
            <a:picLocks noChangeAspect="1"/>
          </p:cNvPicPr>
          <p:nvPr userDrawn="1"/>
        </p:nvPicPr>
        <p:blipFill>
          <a:blip r:embed="rId2"/>
          <a:stretch>
            <a:fillRect/>
          </a:stretch>
        </p:blipFill>
        <p:spPr>
          <a:xfrm>
            <a:off x="672778" y="532763"/>
            <a:ext cx="2267045" cy="370876"/>
          </a:xfrm>
          <a:prstGeom prst="rect">
            <a:avLst/>
          </a:prstGeom>
        </p:spPr>
      </p:pic>
    </p:spTree>
    <p:extLst>
      <p:ext uri="{BB962C8B-B14F-4D97-AF65-F5344CB8AC3E}">
        <p14:creationId xmlns:p14="http://schemas.microsoft.com/office/powerpoint/2010/main" val="3072275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구역 나누기">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BC2EA47A-F66B-4005-A5A4-458E90C0968A}"/>
              </a:ext>
            </a:extLst>
          </p:cNvPr>
          <p:cNvSpPr>
            <a:spLocks noGrp="1"/>
          </p:cNvSpPr>
          <p:nvPr>
            <p:ph type="ctrTitle"/>
          </p:nvPr>
        </p:nvSpPr>
        <p:spPr>
          <a:xfrm>
            <a:off x="422900" y="576263"/>
            <a:ext cx="4977777" cy="2967606"/>
          </a:xfrm>
        </p:spPr>
        <p:txBody>
          <a:bodyPr rtlCol="0" anchor="b" anchorCtr="0">
            <a:normAutofit/>
          </a:bodyPr>
          <a:lstStyle>
            <a:lvl1pPr algn="l" rtl="0">
              <a:lnSpc>
                <a:spcPts val="5800"/>
              </a:lnSpc>
              <a:defRPr/>
            </a:lvl1pPr>
          </a:lstStyle>
          <a:p>
            <a:pPr algn="l" rtl="0">
              <a:lnSpc>
                <a:spcPts val="5800"/>
              </a:lnSpc>
            </a:pPr>
            <a:r>
              <a:rPr lang="ko-KR" altLang="en-US" sz="3600"/>
              <a:t>마스터 제목 스타일 편집</a:t>
            </a:r>
            <a:endParaRPr lang="ko-KR" altLang="en-US" sz="3600" dirty="0"/>
          </a:p>
        </p:txBody>
      </p:sp>
      <p:sp>
        <p:nvSpPr>
          <p:cNvPr id="6" name="부제목 24">
            <a:extLst>
              <a:ext uri="{FF2B5EF4-FFF2-40B4-BE49-F238E27FC236}">
                <a16:creationId xmlns:a16="http://schemas.microsoft.com/office/drawing/2014/main" id="{FFA42F70-43EA-4954-AA43-22F43175CCEE}"/>
              </a:ext>
            </a:extLst>
          </p:cNvPr>
          <p:cNvSpPr>
            <a:spLocks noGrp="1"/>
          </p:cNvSpPr>
          <p:nvPr>
            <p:ph type="subTitle" idx="1"/>
          </p:nvPr>
        </p:nvSpPr>
        <p:spPr>
          <a:xfrm>
            <a:off x="422900" y="3764977"/>
            <a:ext cx="4977777" cy="2192683"/>
          </a:xfrm>
        </p:spPr>
        <p:txBody>
          <a:bodyPr rtlCol="0">
            <a:normAutofit/>
          </a:bodyPr>
          <a:lstStyle>
            <a:lvl1pPr algn="l" rtl="0">
              <a:lnSpc>
                <a:spcPts val="3200"/>
              </a:lnSpc>
              <a:buNone/>
              <a:defRPr/>
            </a:lvl1pPr>
          </a:lstStyle>
          <a:p>
            <a:pPr algn="l" rtl="0">
              <a:lnSpc>
                <a:spcPts val="3200"/>
              </a:lnSpc>
            </a:pPr>
            <a:r>
              <a:rPr lang="ko-KR" altLang="en-US"/>
              <a:t>클릭하여 마스터 부제목 스타일 편집</a:t>
            </a:r>
            <a:endParaRPr lang="ko-KR" dirty="0"/>
          </a:p>
        </p:txBody>
      </p:sp>
      <p:sp>
        <p:nvSpPr>
          <p:cNvPr id="7" name="직사각형 6" descr="Tag=AccentColor&#10;Flavor=Light&#10;Target=Fill">
            <a:extLst>
              <a:ext uri="{FF2B5EF4-FFF2-40B4-BE49-F238E27FC236}">
                <a16:creationId xmlns:a16="http://schemas.microsoft.com/office/drawing/2014/main" id="{F5FCF09E-0DE5-4155-9DC0-786737CF2E1B}"/>
              </a:ext>
            </a:extLst>
          </p:cNvPr>
          <p:cNvSpPr/>
          <p:nvPr userDrawn="1"/>
        </p:nvSpPr>
        <p:spPr>
          <a:xfrm rot="10800000">
            <a:off x="11496184" y="3255867"/>
            <a:ext cx="695816" cy="34624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619125" rtl="0" fontAlgn="auto" latinLnBrk="0" hangingPunct="0">
              <a:lnSpc>
                <a:spcPct val="100000"/>
              </a:lnSpc>
              <a:spcBef>
                <a:spcPts val="0"/>
              </a:spcBef>
              <a:spcAft>
                <a:spcPts val="0"/>
              </a:spcAft>
              <a:buClrTx/>
              <a:buSzTx/>
              <a:buFontTx/>
              <a:buNone/>
              <a:tabLst/>
            </a:pPr>
            <a:endParaRPr kumimoji="0" lang="ko-KR" altLang="en-US" sz="225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10" name="그림 개체 틀 9">
            <a:extLst>
              <a:ext uri="{FF2B5EF4-FFF2-40B4-BE49-F238E27FC236}">
                <a16:creationId xmlns:a16="http://schemas.microsoft.com/office/drawing/2014/main" id="{5AD3536A-3915-4B2E-B85A-9B494EEFBCF0}"/>
              </a:ext>
            </a:extLst>
          </p:cNvPr>
          <p:cNvSpPr>
            <a:spLocks noGrp="1"/>
          </p:cNvSpPr>
          <p:nvPr>
            <p:ph type="pic" sz="quarter" idx="13"/>
          </p:nvPr>
        </p:nvSpPr>
        <p:spPr>
          <a:xfrm>
            <a:off x="6483096" y="0"/>
            <a:ext cx="5020056" cy="6848856"/>
          </a:xfrm>
          <a:solidFill>
            <a:schemeClr val="accent3"/>
          </a:solidFill>
        </p:spPr>
        <p:txBody>
          <a:bodyPr rtlCol="0"/>
          <a:lstStyle/>
          <a:p>
            <a:pPr rtl="0"/>
            <a:r>
              <a:rPr lang="ko-KR" altLang="en-US"/>
              <a:t>그림을 추가하려면 아이콘을 클릭하십시오</a:t>
            </a:r>
            <a:endParaRPr lang="ko-KR" dirty="0"/>
          </a:p>
        </p:txBody>
      </p:sp>
    </p:spTree>
    <p:extLst>
      <p:ext uri="{BB962C8B-B14F-4D97-AF65-F5344CB8AC3E}">
        <p14:creationId xmlns:p14="http://schemas.microsoft.com/office/powerpoint/2010/main" val="21352645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내용 2열">
    <p:bg>
      <p:bgPr>
        <a:solidFill>
          <a:schemeClr val="bg2">
            <a:alpha val="70000"/>
          </a:schemeClr>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4DFDE745-8E05-475F-BC08-E9B8B01E6267}"/>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10744200" y="0"/>
            <a:ext cx="1447800" cy="1535750"/>
          </a:xfrm>
          <a:prstGeom prst="rect">
            <a:avLst/>
          </a:prstGeom>
        </p:spPr>
      </p:pic>
      <p:sp>
        <p:nvSpPr>
          <p:cNvPr id="10" name="제목 1">
            <a:extLst>
              <a:ext uri="{FF2B5EF4-FFF2-40B4-BE49-F238E27FC236}">
                <a16:creationId xmlns:a16="http://schemas.microsoft.com/office/drawing/2014/main" id="{D4AB668B-5364-48F5-8E6A-67B8A330D922}"/>
              </a:ext>
            </a:extLst>
          </p:cNvPr>
          <p:cNvSpPr>
            <a:spLocks noGrp="1"/>
          </p:cNvSpPr>
          <p:nvPr>
            <p:ph type="title"/>
          </p:nvPr>
        </p:nvSpPr>
        <p:spPr>
          <a:xfrm>
            <a:off x="838201" y="559814"/>
            <a:ext cx="10348147" cy="753172"/>
          </a:xfrm>
        </p:spPr>
        <p:txBody>
          <a:bodyPr rtlCol="0" anchor="t">
            <a:normAutofit/>
          </a:bodyPr>
          <a:lstStyle>
            <a:lvl1pPr>
              <a:defRPr>
                <a:solidFill>
                  <a:schemeClr val="tx2"/>
                </a:solidFill>
              </a:defRPr>
            </a:lvl1pPr>
          </a:lstStyle>
          <a:p>
            <a:pPr rtl="0">
              <a:lnSpc>
                <a:spcPct val="100000"/>
              </a:lnSpc>
            </a:pPr>
            <a:r>
              <a:rPr lang="ko-KR" altLang="en-US" spc="90" noProof="0">
                <a:solidFill>
                  <a:schemeClr val="tx2"/>
                </a:solidFill>
                <a:cs typeface="Posterama" panose="020B0504020200020000" pitchFamily="34" charset="0"/>
              </a:rPr>
              <a:t>마스터 제목 스타일 편집</a:t>
            </a:r>
          </a:p>
        </p:txBody>
      </p:sp>
      <p:pic>
        <p:nvPicPr>
          <p:cNvPr id="11" name="그림 10">
            <a:extLst>
              <a:ext uri="{FF2B5EF4-FFF2-40B4-BE49-F238E27FC236}">
                <a16:creationId xmlns:a16="http://schemas.microsoft.com/office/drawing/2014/main" id="{BDCD62CE-FD0C-47C1-94CE-C2F8B5AA8272}"/>
              </a:ext>
              <a:ext uri="{C183D7F6-B498-43B3-948B-1728B52AA6E4}">
                <adec:decorative xmlns:adec="http://schemas.microsoft.com/office/drawing/2017/decorative" val="1"/>
              </a:ext>
            </a:extLst>
          </p:cNvPr>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rot="10800000">
            <a:off x="-1" y="2719661"/>
            <a:ext cx="830249" cy="2548349"/>
          </a:xfrm>
          <a:prstGeom prst="rect">
            <a:avLst/>
          </a:prstGeom>
        </p:spPr>
      </p:pic>
      <p:sp>
        <p:nvSpPr>
          <p:cNvPr id="16" name="텍스트 개체 틀 15">
            <a:extLst>
              <a:ext uri="{FF2B5EF4-FFF2-40B4-BE49-F238E27FC236}">
                <a16:creationId xmlns:a16="http://schemas.microsoft.com/office/drawing/2014/main" id="{400F5829-71BC-4CC0-A88E-2D9B5D18E8D6}"/>
              </a:ext>
            </a:extLst>
          </p:cNvPr>
          <p:cNvSpPr>
            <a:spLocks noGrp="1"/>
          </p:cNvSpPr>
          <p:nvPr>
            <p:ph type="body" sz="quarter" idx="13" hasCustomPrompt="1"/>
          </p:nvPr>
        </p:nvSpPr>
        <p:spPr>
          <a:xfrm>
            <a:off x="1612289" y="1719628"/>
            <a:ext cx="4307865" cy="554038"/>
          </a:xfrm>
        </p:spPr>
        <p:txBody>
          <a:bodyPr rtlCol="0">
            <a:normAutofit/>
          </a:bodyPr>
          <a:lstStyle>
            <a:lvl1pPr marL="0" indent="0">
              <a:buNone/>
              <a:defRPr sz="1800" b="1">
                <a:solidFill>
                  <a:schemeClr val="accent4"/>
                </a:solidFill>
              </a:defRPr>
            </a:lvl1pPr>
          </a:lstStyle>
          <a:p>
            <a:pPr lvl="0" rtl="0"/>
            <a:r>
              <a:rPr lang="ko-KR" altLang="en-US" noProof="0"/>
              <a:t>부제목을 추가하려면 클릭하세요</a:t>
            </a:r>
            <a:r>
              <a:rPr lang="en-US" altLang="ko-KR" noProof="0"/>
              <a:t>.</a:t>
            </a:r>
          </a:p>
        </p:txBody>
      </p:sp>
      <p:sp>
        <p:nvSpPr>
          <p:cNvPr id="19" name="텍스트 개체 틀 18">
            <a:extLst>
              <a:ext uri="{FF2B5EF4-FFF2-40B4-BE49-F238E27FC236}">
                <a16:creationId xmlns:a16="http://schemas.microsoft.com/office/drawing/2014/main" id="{FD2F63FE-D5D7-44B0-B72C-D45AA6EE129B}"/>
              </a:ext>
            </a:extLst>
          </p:cNvPr>
          <p:cNvSpPr>
            <a:spLocks noGrp="1"/>
          </p:cNvSpPr>
          <p:nvPr>
            <p:ph type="body" sz="quarter" idx="15" hasCustomPrompt="1"/>
          </p:nvPr>
        </p:nvSpPr>
        <p:spPr>
          <a:xfrm>
            <a:off x="1612900" y="2332651"/>
            <a:ext cx="4306888" cy="3529013"/>
          </a:xfrm>
        </p:spPr>
        <p:txBody>
          <a:bodyPr rtlCol="0">
            <a:normAutofit/>
          </a:bodyPr>
          <a:lstStyle>
            <a:lvl1pPr marL="214313" indent="-214313">
              <a:buFont typeface="Arial" panose="020B0604020202020204" pitchFamily="34" charset="0"/>
              <a:buChar char="•"/>
              <a:defRPr sz="1350">
                <a:solidFill>
                  <a:schemeClr val="tx2"/>
                </a:solidFill>
              </a:defRPr>
            </a:lvl1pPr>
          </a:lstStyle>
          <a:p>
            <a:pPr lvl="0" rtl="0"/>
            <a:r>
              <a:rPr lang="ko-KR" altLang="en-US" noProof="0"/>
              <a:t>텍스트를 추가하려면 클릭하세요</a:t>
            </a:r>
            <a:r>
              <a:rPr lang="en-US" altLang="ko-KR" noProof="0"/>
              <a:t>.</a:t>
            </a:r>
          </a:p>
        </p:txBody>
      </p:sp>
      <p:sp>
        <p:nvSpPr>
          <p:cNvPr id="17" name="텍스트 개체 틀 15">
            <a:extLst>
              <a:ext uri="{FF2B5EF4-FFF2-40B4-BE49-F238E27FC236}">
                <a16:creationId xmlns:a16="http://schemas.microsoft.com/office/drawing/2014/main" id="{E0314D87-B4EE-460E-B18F-73BD13911150}"/>
              </a:ext>
            </a:extLst>
          </p:cNvPr>
          <p:cNvSpPr>
            <a:spLocks noGrp="1"/>
          </p:cNvSpPr>
          <p:nvPr>
            <p:ph type="body" sz="quarter" idx="14" hasCustomPrompt="1"/>
          </p:nvPr>
        </p:nvSpPr>
        <p:spPr>
          <a:xfrm>
            <a:off x="6266352" y="1719628"/>
            <a:ext cx="4307865" cy="554038"/>
          </a:xfrm>
        </p:spPr>
        <p:txBody>
          <a:bodyPr rtlCol="0">
            <a:normAutofit/>
          </a:bodyPr>
          <a:lstStyle>
            <a:lvl1pPr marL="0" indent="0">
              <a:buNone/>
              <a:defRPr sz="1800" b="1">
                <a:solidFill>
                  <a:schemeClr val="accent4"/>
                </a:solidFill>
              </a:defRPr>
            </a:lvl1pPr>
          </a:lstStyle>
          <a:p>
            <a:pPr lvl="0" rtl="0"/>
            <a:r>
              <a:rPr lang="ko-KR" altLang="en-US" noProof="0"/>
              <a:t>부제목을 추가하려면 클릭하세요</a:t>
            </a:r>
            <a:r>
              <a:rPr lang="en-US" altLang="ko-KR" noProof="0"/>
              <a:t>.</a:t>
            </a:r>
          </a:p>
        </p:txBody>
      </p:sp>
      <p:sp>
        <p:nvSpPr>
          <p:cNvPr id="20" name="텍스트 개체 틀 18">
            <a:extLst>
              <a:ext uri="{FF2B5EF4-FFF2-40B4-BE49-F238E27FC236}">
                <a16:creationId xmlns:a16="http://schemas.microsoft.com/office/drawing/2014/main" id="{C6020A13-A1EE-4B0D-9E98-DEC8824C5969}"/>
              </a:ext>
            </a:extLst>
          </p:cNvPr>
          <p:cNvSpPr>
            <a:spLocks noGrp="1"/>
          </p:cNvSpPr>
          <p:nvPr>
            <p:ph type="body" sz="quarter" idx="16" hasCustomPrompt="1"/>
          </p:nvPr>
        </p:nvSpPr>
        <p:spPr>
          <a:xfrm>
            <a:off x="6266839" y="2332651"/>
            <a:ext cx="4306888" cy="3529013"/>
          </a:xfrm>
        </p:spPr>
        <p:txBody>
          <a:bodyPr rtlCol="0">
            <a:normAutofit/>
          </a:bodyPr>
          <a:lstStyle>
            <a:lvl1pPr marL="214313" indent="-214313">
              <a:buFont typeface="Arial" panose="020B0604020202020204" pitchFamily="34" charset="0"/>
              <a:buChar char="•"/>
              <a:defRPr sz="1350">
                <a:solidFill>
                  <a:schemeClr val="tx2"/>
                </a:solidFill>
              </a:defRPr>
            </a:lvl1pPr>
          </a:lstStyle>
          <a:p>
            <a:pPr lvl="0" rtl="0"/>
            <a:r>
              <a:rPr lang="ko-KR" altLang="en-US" noProof="0"/>
              <a:t>텍스트를 추가하려면 클릭하세요</a:t>
            </a:r>
            <a:r>
              <a:rPr lang="en-US" altLang="ko-KR" noProof="0"/>
              <a:t>.</a:t>
            </a:r>
          </a:p>
        </p:txBody>
      </p:sp>
      <p:sp>
        <p:nvSpPr>
          <p:cNvPr id="12" name="날짜 개체 틀 5">
            <a:extLst>
              <a:ext uri="{FF2B5EF4-FFF2-40B4-BE49-F238E27FC236}">
                <a16:creationId xmlns:a16="http://schemas.microsoft.com/office/drawing/2014/main" id="{DB65338A-C6F0-4F28-B7EA-064B872F628B}"/>
              </a:ext>
            </a:extLst>
          </p:cNvPr>
          <p:cNvSpPr>
            <a:spLocks noGrp="1"/>
          </p:cNvSpPr>
          <p:nvPr>
            <p:ph type="dt" sz="half" idx="10"/>
          </p:nvPr>
        </p:nvSpPr>
        <p:spPr>
          <a:xfrm>
            <a:off x="838200" y="6324602"/>
            <a:ext cx="2743200" cy="365125"/>
          </a:xfrm>
        </p:spPr>
        <p:txBody>
          <a:bodyPr rtlCol="0"/>
          <a:lstStyle>
            <a:lvl1pPr>
              <a:defRPr>
                <a:solidFill>
                  <a:schemeClr val="tx1">
                    <a:alpha val="60000"/>
                  </a:schemeClr>
                </a:solidFill>
              </a:defRPr>
            </a:lvl1pPr>
          </a:lstStyle>
          <a:p>
            <a:pPr rtl="0">
              <a:defRPr/>
            </a:pPr>
            <a:r>
              <a:rPr lang="en-US" altLang="ko-KR" noProof="0"/>
              <a:t>20XX</a:t>
            </a:r>
            <a:r>
              <a:rPr lang="ko-KR" altLang="en-US" noProof="0"/>
              <a:t>년</a:t>
            </a:r>
          </a:p>
        </p:txBody>
      </p:sp>
      <p:sp>
        <p:nvSpPr>
          <p:cNvPr id="13" name="바닥글 개체 틀 6">
            <a:extLst>
              <a:ext uri="{FF2B5EF4-FFF2-40B4-BE49-F238E27FC236}">
                <a16:creationId xmlns:a16="http://schemas.microsoft.com/office/drawing/2014/main" id="{5743896B-BFE2-4F6B-B431-CF4B29CD3815}"/>
              </a:ext>
            </a:extLst>
          </p:cNvPr>
          <p:cNvSpPr>
            <a:spLocks noGrp="1"/>
          </p:cNvSpPr>
          <p:nvPr>
            <p:ph type="ftr" sz="quarter" idx="11"/>
          </p:nvPr>
        </p:nvSpPr>
        <p:spPr>
          <a:xfrm>
            <a:off x="4038600" y="6324602"/>
            <a:ext cx="4114800" cy="365125"/>
          </a:xfrm>
        </p:spPr>
        <p:txBody>
          <a:bodyPr rtlCol="0"/>
          <a:lstStyle>
            <a:lvl1pPr>
              <a:defRPr>
                <a:solidFill>
                  <a:schemeClr val="tx1">
                    <a:alpha val="60000"/>
                  </a:schemeClr>
                </a:solidFill>
              </a:defRPr>
            </a:lvl1pPr>
          </a:lstStyle>
          <a:p>
            <a:pPr rtl="0"/>
            <a:r>
              <a:rPr lang="ko-KR" altLang="en-US" noProof="0"/>
              <a:t>프레젠테이션 제목</a:t>
            </a:r>
          </a:p>
        </p:txBody>
      </p:sp>
      <p:sp>
        <p:nvSpPr>
          <p:cNvPr id="14" name="슬라이드 번호 개체 틀 7">
            <a:extLst>
              <a:ext uri="{FF2B5EF4-FFF2-40B4-BE49-F238E27FC236}">
                <a16:creationId xmlns:a16="http://schemas.microsoft.com/office/drawing/2014/main" id="{1F6558AB-F8E9-4605-A5ED-FE3F46A11262}"/>
              </a:ext>
            </a:extLst>
          </p:cNvPr>
          <p:cNvSpPr>
            <a:spLocks noGrp="1"/>
          </p:cNvSpPr>
          <p:nvPr>
            <p:ph type="sldNum" sz="quarter" idx="12"/>
          </p:nvPr>
        </p:nvSpPr>
        <p:spPr>
          <a:xfrm>
            <a:off x="8610600" y="6324602"/>
            <a:ext cx="2743200" cy="365125"/>
          </a:xfrm>
        </p:spPr>
        <p:txBody>
          <a:bodyPr rtlCol="0"/>
          <a:lstStyle>
            <a:lvl1pPr>
              <a:defRPr>
                <a:solidFill>
                  <a:schemeClr val="tx1">
                    <a:alpha val="60000"/>
                  </a:schemeClr>
                </a:solidFill>
              </a:defRPr>
            </a:lvl1pPr>
          </a:lstStyle>
          <a:p>
            <a:pPr rtl="0">
              <a:defRPr/>
            </a:pPr>
            <a:fld id="{73B850FF-6169-4056-8077-06FFA93A5366}" type="slidenum">
              <a:rPr lang="en-US" altLang="ko-KR" noProof="0" smtClean="0"/>
              <a:pPr>
                <a:defRPr/>
              </a:pPr>
              <a:t>‹#›</a:t>
            </a:fld>
            <a:endParaRPr lang="ko-KR" altLang="en-US" noProof="0"/>
          </a:p>
        </p:txBody>
      </p:sp>
    </p:spTree>
    <p:extLst>
      <p:ext uri="{BB962C8B-B14F-4D97-AF65-F5344CB8AC3E}">
        <p14:creationId xmlns:p14="http://schemas.microsoft.com/office/powerpoint/2010/main" val="908621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1"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8"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10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10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2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2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4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4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1"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6" y="6461970"/>
            <a:ext cx="4539727"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461970"/>
            <a:ext cx="2592595"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461970"/>
            <a:ext cx="672355"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2934028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ko" smtClean="0"/>
              <a:pPr/>
              <a:t>‹#›</a:t>
            </a:fld>
            <a:endParaRPr lang="ko" altLang="en-US"/>
          </a:p>
        </p:txBody>
      </p:sp>
    </p:spTree>
    <p:extLst>
      <p:ext uri="{BB962C8B-B14F-4D97-AF65-F5344CB8AC3E}">
        <p14:creationId xmlns:p14="http://schemas.microsoft.com/office/powerpoint/2010/main" val="2692868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464910" y="744491"/>
            <a:ext cx="6986599" cy="1098762"/>
          </a:xfrm>
        </p:spPr>
        <p:txBody>
          <a:bodyPr lIns="0" tIns="0" rIns="0" bIns="0"/>
          <a:lstStyle>
            <a:lvl1pPr>
              <a:defRPr sz="7139" b="1" i="0">
                <a:solidFill>
                  <a:srgbClr val="6B3267"/>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4/30/2024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27112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2" name="제목 개체 틀 1">
            <a:extLst>
              <a:ext uri="{FF2B5EF4-FFF2-40B4-BE49-F238E27FC236}">
                <a16:creationId xmlns:a16="http://schemas.microsoft.com/office/drawing/2014/main" id="{E9984D45-0ED3-4D03-8E44-5E355C9134F1}"/>
              </a:ext>
            </a:extLst>
          </p:cNvPr>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1F687D6E-D1E9-489C-9AA9-3575C39BAA0B}"/>
              </a:ext>
            </a:extLst>
          </p:cNvPr>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a:extLst>
              <a:ext uri="{FF2B5EF4-FFF2-40B4-BE49-F238E27FC236}">
                <a16:creationId xmlns:a16="http://schemas.microsoft.com/office/drawing/2014/main" id="{86364E9C-08EE-4B1B-B3FC-D6D997F4EA38}"/>
              </a:ext>
            </a:extLst>
          </p:cNvPr>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맑은 고딕" panose="020B0503020000020004" pitchFamily="50" charset="-127"/>
                <a:ea typeface="맑은 고딕" panose="020B0503020000020004" pitchFamily="50" charset="-127"/>
              </a:defRPr>
            </a:lvl1pPr>
          </a:lstStyle>
          <a:p>
            <a:r>
              <a:rPr lang="ko-KR" altLang="en-US"/>
              <a:t>샘플 바닥글 텍스트</a:t>
            </a:r>
            <a:endParaRPr lang="ko-KR" altLang="en-US">
              <a:latin typeface="맑은 고딕" panose="020B0503020000020004" pitchFamily="50" charset="-127"/>
              <a:ea typeface="맑은 고딕" panose="020B0503020000020004" pitchFamily="50" charset="-127"/>
            </a:endParaRPr>
          </a:p>
        </p:txBody>
      </p:sp>
      <p:sp>
        <p:nvSpPr>
          <p:cNvPr id="6" name="슬라이드 번호 개체 틀 5">
            <a:extLst>
              <a:ext uri="{FF2B5EF4-FFF2-40B4-BE49-F238E27FC236}">
                <a16:creationId xmlns:a16="http://schemas.microsoft.com/office/drawing/2014/main" id="{5E26B39A-FFD8-42EF-ADC7-7DB3B302F8B2}"/>
              </a:ext>
            </a:extLst>
          </p:cNvPr>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pic>
        <p:nvPicPr>
          <p:cNvPr id="14" name="그림 13" descr="앉아 있는 사람을 담은 그림&#10;&#10;자동 생성된 설명">
            <a:extLst>
              <a:ext uri="{FF2B5EF4-FFF2-40B4-BE49-F238E27FC236}">
                <a16:creationId xmlns:a16="http://schemas.microsoft.com/office/drawing/2014/main" id="{BC526B7A-4801-4FD1-95C8-03AF22629E87}"/>
              </a:ext>
            </a:extLst>
          </p:cNvPr>
          <p:cNvPicPr>
            <a:picLocks noChangeAspect="1"/>
          </p:cNvPicPr>
          <p:nvPr/>
        </p:nvPicPr>
        <p:blipFill>
          <a:blip r:embed="rId25">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extLst>
      <p:ext uri="{BB962C8B-B14F-4D97-AF65-F5344CB8AC3E}">
        <p14:creationId xmlns:p14="http://schemas.microsoft.com/office/powerpoint/2010/main" val="137308740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46" r:id="rId4"/>
    <p:sldLayoutId id="2147483734" r:id="rId5"/>
    <p:sldLayoutId id="2147483752" r:id="rId6"/>
    <p:sldLayoutId id="2147483737" r:id="rId7"/>
    <p:sldLayoutId id="2147483750" r:id="rId8"/>
    <p:sldLayoutId id="2147483745" r:id="rId9"/>
    <p:sldLayoutId id="2147483751" r:id="rId10"/>
    <p:sldLayoutId id="2147483733" r:id="rId11"/>
    <p:sldLayoutId id="2147483744" r:id="rId12"/>
    <p:sldLayoutId id="2147483736" r:id="rId13"/>
    <p:sldLayoutId id="2147483739" r:id="rId14"/>
    <p:sldLayoutId id="2147483740" r:id="rId15"/>
    <p:sldLayoutId id="2147483741" r:id="rId16"/>
    <p:sldLayoutId id="2147483753" r:id="rId17"/>
    <p:sldLayoutId id="2147483754" r:id="rId18"/>
    <p:sldLayoutId id="2147483755" r:id="rId19"/>
    <p:sldLayoutId id="2147483756" r:id="rId20"/>
    <p:sldLayoutId id="2147483758" r:id="rId21"/>
    <p:sldLayoutId id="2147483759" r:id="rId22"/>
    <p:sldLayoutId id="2147483762" r:id="rId23"/>
  </p:sldLayoutIdLst>
  <p:hf hdr="0"/>
  <p:txStyles>
    <p:titleStyle>
      <a:lvl1pPr algn="l" defTabSz="914400" rtl="0" eaLnBrk="1" latinLnBrk="1" hangingPunct="1">
        <a:lnSpc>
          <a:spcPct val="100000"/>
        </a:lnSpc>
        <a:spcBef>
          <a:spcPct val="0"/>
        </a:spcBef>
        <a:buNone/>
        <a:defRPr sz="4400" b="0" kern="1200">
          <a:solidFill>
            <a:schemeClr val="tx1"/>
          </a:solidFill>
          <a:latin typeface="맑은 고딕" panose="020B0503020000020004" pitchFamily="50" charset="-127"/>
          <a:ea typeface="맑은 고딕" panose="020B0503020000020004" pitchFamily="50" charset="-127"/>
          <a:cs typeface="+mj-cs"/>
        </a:defRPr>
      </a:lvl1pPr>
    </p:titleStyle>
    <p:bodyStyle>
      <a:lvl1pPr marL="228600" indent="-228600" algn="l" defTabSz="914400" rtl="0" eaLnBrk="1" latinLnBrk="1" hangingPunct="1">
        <a:lnSpc>
          <a:spcPct val="110000"/>
        </a:lnSpc>
        <a:spcBef>
          <a:spcPts val="1000"/>
        </a:spcBef>
        <a:buClr>
          <a:schemeClr val="accent1"/>
        </a:buClr>
        <a:buFont typeface="Arial" panose="020B0604020202020204" pitchFamily="34" charset="0"/>
        <a:buChar char="•"/>
        <a:defRPr sz="2800" kern="1200">
          <a:solidFill>
            <a:schemeClr val="tx1"/>
          </a:solidFill>
          <a:latin typeface="맑은 고딕" panose="020B0503020000020004" pitchFamily="50" charset="-127"/>
          <a:ea typeface="맑은 고딕" panose="020B0503020000020004" pitchFamily="50" charset="-127"/>
          <a:cs typeface="+mn-cs"/>
        </a:defRPr>
      </a:lvl1pPr>
      <a:lvl2pPr marL="685800" indent="-228600" algn="l" defTabSz="914400" rtl="0" eaLnBrk="1" latinLnBrk="1" hangingPunct="1">
        <a:lnSpc>
          <a:spcPct val="110000"/>
        </a:lnSpc>
        <a:spcBef>
          <a:spcPts val="500"/>
        </a:spcBef>
        <a:buClr>
          <a:schemeClr val="accent1"/>
        </a:buClr>
        <a:buFont typeface="Arial" panose="020B0604020202020204" pitchFamily="34" charset="0"/>
        <a:buChar char="•"/>
        <a:defRPr sz="2400" kern="1200">
          <a:solidFill>
            <a:schemeClr val="tx1"/>
          </a:solidFill>
          <a:latin typeface="맑은 고딕" panose="020B0503020000020004" pitchFamily="50" charset="-127"/>
          <a:ea typeface="맑은 고딕" panose="020B0503020000020004" pitchFamily="50" charset="-127"/>
          <a:cs typeface="+mn-cs"/>
        </a:defRPr>
      </a:lvl2pPr>
      <a:lvl3pPr marL="1143000" indent="-228600" algn="l" defTabSz="914400" rtl="0" eaLnBrk="1" latinLnBrk="1" hangingPunct="1">
        <a:lnSpc>
          <a:spcPct val="110000"/>
        </a:lnSpc>
        <a:spcBef>
          <a:spcPts val="500"/>
        </a:spcBef>
        <a:buClr>
          <a:schemeClr val="accent1"/>
        </a:buClr>
        <a:buFont typeface="Arial" panose="020B0604020202020204" pitchFamily="34" charset="0"/>
        <a:buChar char="•"/>
        <a:defRPr sz="2000" kern="1200">
          <a:solidFill>
            <a:schemeClr val="tx1"/>
          </a:solidFill>
          <a:latin typeface="맑은 고딕" panose="020B0503020000020004" pitchFamily="50" charset="-127"/>
          <a:ea typeface="맑은 고딕" panose="020B0503020000020004" pitchFamily="50" charset="-127"/>
          <a:cs typeface="+mn-cs"/>
        </a:defRPr>
      </a:lvl3pPr>
      <a:lvl4pPr marL="1600200" indent="-228600" algn="l" defTabSz="914400" rtl="0" eaLnBrk="1" latinLnBrk="1" hangingPunct="1">
        <a:lnSpc>
          <a:spcPct val="110000"/>
        </a:lnSpc>
        <a:spcBef>
          <a:spcPts val="500"/>
        </a:spcBef>
        <a:buClr>
          <a:schemeClr val="accent1"/>
        </a:buClr>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4pPr>
      <a:lvl5pPr marL="2057400" indent="-228600" algn="l" defTabSz="914400" rtl="0" eaLnBrk="1" latinLnBrk="1" hangingPunct="1">
        <a:lnSpc>
          <a:spcPct val="110000"/>
        </a:lnSpc>
        <a:spcBef>
          <a:spcPts val="500"/>
        </a:spcBef>
        <a:buClr>
          <a:schemeClr val="accent1"/>
        </a:buClr>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8.PNG"/><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0.PNG"/><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8.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3.jpg"/><Relationship Id="rId4" Type="http://schemas.openxmlformats.org/officeDocument/2006/relationships/image" Target="../media/image42.jpg"/></Relationships>
</file>

<file path=ppt/slides/_rels/slide2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hyperlink" Target="https://www.makehopelast.org/" TargetMode="External"/><Relationship Id="rId2" Type="http://schemas.openxmlformats.org/officeDocument/2006/relationships/notesSlide" Target="../notesSlides/notesSlide8.xml"/><Relationship Id="rId1" Type="http://schemas.openxmlformats.org/officeDocument/2006/relationships/slideLayout" Target="../slideLayouts/slideLayout21.xml"/><Relationship Id="rId6" Type="http://schemas.openxmlformats.org/officeDocument/2006/relationships/image" Target="../media/image50.jpeg"/><Relationship Id="rId5" Type="http://schemas.openxmlformats.org/officeDocument/2006/relationships/image" Target="../media/image49.JP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hyperlink" Target="mailto:odsk@opendoors.or.kr"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hyperlink" Target="https://pf.kakao.com/_xhYVK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50DDE03-5881-4143-92C0-900FD2200E97}"/>
              </a:ext>
            </a:extLst>
          </p:cNvPr>
          <p:cNvSpPr>
            <a:spLocks noGrp="1"/>
          </p:cNvSpPr>
          <p:nvPr>
            <p:ph type="ctrTitle"/>
          </p:nvPr>
        </p:nvSpPr>
        <p:spPr>
          <a:xfrm>
            <a:off x="5943600" y="1066800"/>
            <a:ext cx="5257800" cy="2833528"/>
          </a:xfrm>
        </p:spPr>
        <p:txBody>
          <a:bodyPr rtlCol="0"/>
          <a:lstStyle/>
          <a:p>
            <a:pPr algn="r"/>
            <a:r>
              <a:rPr lang="en-US" altLang="ko-KR" sz="4400" b="1" dirty="0"/>
              <a:t>Prayer</a:t>
            </a:r>
            <a:r>
              <a:rPr lang="ko-KR" altLang="en-US" sz="4400" b="1" dirty="0"/>
              <a:t> </a:t>
            </a:r>
            <a:r>
              <a:rPr lang="en-US" altLang="ko-KR" sz="4400" b="1" dirty="0"/>
              <a:t>Meeting </a:t>
            </a:r>
            <a:br>
              <a:rPr lang="en-US" altLang="ko-KR" sz="4400" b="1" dirty="0"/>
            </a:br>
            <a:r>
              <a:rPr lang="en-US" altLang="ko-KR" sz="4400" b="1" dirty="0"/>
              <a:t>for Persecuted Church Worldwide</a:t>
            </a:r>
            <a:br>
              <a:rPr lang="en-US" altLang="ko-KR" sz="4400" b="1" dirty="0"/>
            </a:br>
            <a:r>
              <a:rPr lang="ko-KR" altLang="en-US" sz="2400" b="1" spc="100" dirty="0" err="1">
                <a:effectLst>
                  <a:reflection blurRad="6350" stA="60000" endA="900" endPos="58000" dir="5400000" sy="-100000" algn="bl" rotWithShape="0"/>
                </a:effectLst>
                <a:latin typeface="Gulim" pitchFamily="34" charset="-127"/>
                <a:ea typeface="Gulim" pitchFamily="34" charset="-127"/>
              </a:rPr>
              <a:t>박해받는</a:t>
            </a:r>
            <a:r>
              <a:rPr lang="ko-KR" altLang="en-US" sz="2400" b="1" spc="100" dirty="0">
                <a:effectLst>
                  <a:reflection blurRad="6350" stA="60000" endA="900" endPos="58000" dir="5400000" sy="-100000" algn="bl" rotWithShape="0"/>
                </a:effectLst>
                <a:latin typeface="Gulim" pitchFamily="34" charset="-127"/>
                <a:ea typeface="Gulim" pitchFamily="34" charset="-127"/>
              </a:rPr>
              <a:t> 교회를 위한 </a:t>
            </a:r>
            <a:r>
              <a:rPr lang="ko-KR" altLang="en-US" sz="2400" b="1" spc="100" dirty="0" err="1">
                <a:effectLst>
                  <a:reflection blurRad="6350" stA="60000" endA="900" endPos="58000" dir="5400000" sy="-100000" algn="bl" rotWithShape="0"/>
                </a:effectLst>
                <a:latin typeface="Gulim" pitchFamily="34" charset="-127"/>
                <a:ea typeface="Gulim" pitchFamily="34" charset="-127"/>
              </a:rPr>
              <a:t>화요기도모임</a:t>
            </a:r>
            <a:endParaRPr lang="en-US" altLang="ko-KR" sz="2800" spc="100" dirty="0">
              <a:effectLst>
                <a:reflection blurRad="6350" stA="60000" endA="900" endPos="58000" dir="5400000" sy="-100000" algn="bl" rotWithShape="0"/>
              </a:effectLst>
              <a:latin typeface="Gulim" pitchFamily="34" charset="-127"/>
              <a:ea typeface="Gulim" pitchFamily="34" charset="-127"/>
            </a:endParaRPr>
          </a:p>
        </p:txBody>
      </p:sp>
      <p:sp>
        <p:nvSpPr>
          <p:cNvPr id="3" name="부제목 2">
            <a:extLst>
              <a:ext uri="{FF2B5EF4-FFF2-40B4-BE49-F238E27FC236}">
                <a16:creationId xmlns:a16="http://schemas.microsoft.com/office/drawing/2014/main" id="{16726D00-6671-49B9-B158-E8FE9A305797}"/>
              </a:ext>
            </a:extLst>
          </p:cNvPr>
          <p:cNvSpPr>
            <a:spLocks noGrp="1"/>
          </p:cNvSpPr>
          <p:nvPr>
            <p:ph type="subTitle" idx="1"/>
          </p:nvPr>
        </p:nvSpPr>
        <p:spPr>
          <a:xfrm>
            <a:off x="5943599" y="4796286"/>
            <a:ext cx="5257799" cy="918713"/>
          </a:xfrm>
        </p:spPr>
        <p:txBody>
          <a:bodyPr rtlCol="0">
            <a:normAutofit/>
          </a:bodyPr>
          <a:lstStyle/>
          <a:p>
            <a:pPr marL="285750" indent="-285750">
              <a:lnSpc>
                <a:spcPct val="100000"/>
              </a:lnSpc>
              <a:buFont typeface="Arial" panose="020B0604020202020204" pitchFamily="34" charset="0"/>
              <a:buChar char="•"/>
            </a:pPr>
            <a:r>
              <a:rPr lang="en-US" altLang="ko-KR" sz="1800" dirty="0">
                <a:solidFill>
                  <a:schemeClr val="tx1"/>
                </a:solidFill>
              </a:rPr>
              <a:t>2024</a:t>
            </a:r>
            <a:r>
              <a:rPr lang="ko-KR" altLang="en-US" sz="1800" dirty="0">
                <a:solidFill>
                  <a:schemeClr val="tx1"/>
                </a:solidFill>
              </a:rPr>
              <a:t>년 </a:t>
            </a:r>
            <a:r>
              <a:rPr lang="en-US" altLang="ko-KR" sz="1800" dirty="0">
                <a:solidFill>
                  <a:schemeClr val="tx1"/>
                </a:solidFill>
              </a:rPr>
              <a:t>4</a:t>
            </a:r>
            <a:r>
              <a:rPr lang="ko-KR" altLang="en-US" sz="1800" dirty="0">
                <a:solidFill>
                  <a:schemeClr val="tx1"/>
                </a:solidFill>
              </a:rPr>
              <a:t>월 </a:t>
            </a:r>
            <a:r>
              <a:rPr lang="en-US" altLang="ko-KR" sz="1800" dirty="0">
                <a:solidFill>
                  <a:schemeClr val="tx1"/>
                </a:solidFill>
              </a:rPr>
              <a:t>30</a:t>
            </a:r>
            <a:r>
              <a:rPr lang="ko-KR" altLang="en-US" sz="1800" dirty="0">
                <a:solidFill>
                  <a:schemeClr val="tx1"/>
                </a:solidFill>
              </a:rPr>
              <a:t>일</a:t>
            </a:r>
            <a:r>
              <a:rPr lang="en-US" altLang="ko-KR" sz="1800" dirty="0">
                <a:solidFill>
                  <a:schemeClr val="tx1"/>
                </a:solidFill>
              </a:rPr>
              <a:t>(</a:t>
            </a:r>
            <a:r>
              <a:rPr lang="ko-KR" altLang="en-US" sz="1800" dirty="0">
                <a:solidFill>
                  <a:schemeClr val="tx1"/>
                </a:solidFill>
              </a:rPr>
              <a:t>화</a:t>
            </a:r>
            <a:r>
              <a:rPr lang="en-US" altLang="ko-KR" sz="1800" dirty="0">
                <a:solidFill>
                  <a:schemeClr val="tx1"/>
                </a:solidFill>
              </a:rPr>
              <a:t>) pm7:30-9:00/Zoom </a:t>
            </a:r>
          </a:p>
          <a:p>
            <a:pPr marL="285750" indent="-285750">
              <a:lnSpc>
                <a:spcPct val="100000"/>
              </a:lnSpc>
              <a:buFont typeface="Arial" panose="020B0604020202020204" pitchFamily="34" charset="0"/>
              <a:buChar char="•"/>
            </a:pPr>
            <a:r>
              <a:rPr lang="ko-KR" altLang="en-US" sz="1800" dirty="0">
                <a:solidFill>
                  <a:schemeClr val="tx1"/>
                </a:solidFill>
              </a:rPr>
              <a:t>회의 </a:t>
            </a:r>
            <a:r>
              <a:rPr lang="en-US" altLang="ko-KR" sz="1800" dirty="0">
                <a:solidFill>
                  <a:schemeClr val="tx1"/>
                </a:solidFill>
              </a:rPr>
              <a:t>ID 4286956103</a:t>
            </a:r>
            <a:endParaRPr lang="ko-KR" altLang="en-US" sz="1800" dirty="0">
              <a:solidFill>
                <a:schemeClr val="tx1"/>
              </a:solidFill>
            </a:endParaRPr>
          </a:p>
        </p:txBody>
      </p:sp>
      <p:pic>
        <p:nvPicPr>
          <p:cNvPr id="6" name="그림 개체 틀 5" descr="꽃을 상자에 담는 사람">
            <a:extLst>
              <a:ext uri="{FF2B5EF4-FFF2-40B4-BE49-F238E27FC236}">
                <a16:creationId xmlns:a16="http://schemas.microsoft.com/office/drawing/2014/main" id="{49C250E6-60C6-4D98-8C94-8D2F836D8F29}"/>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713232" y="740664"/>
            <a:ext cx="4745736" cy="5394960"/>
          </a:xfrm>
        </p:spPr>
      </p:pic>
    </p:spTree>
    <p:extLst>
      <p:ext uri="{BB962C8B-B14F-4D97-AF65-F5344CB8AC3E}">
        <p14:creationId xmlns:p14="http://schemas.microsoft.com/office/powerpoint/2010/main" val="732293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95BB7C9-365A-47FF-90E1-6016251BBD01}"/>
              </a:ext>
            </a:extLst>
          </p:cNvPr>
          <p:cNvSpPr>
            <a:spLocks noGrp="1"/>
          </p:cNvSpPr>
          <p:nvPr>
            <p:ph type="title"/>
          </p:nvPr>
        </p:nvSpPr>
        <p:spPr>
          <a:xfrm>
            <a:off x="1143000" y="990599"/>
            <a:ext cx="4953000" cy="2130552"/>
          </a:xfrm>
        </p:spPr>
        <p:txBody>
          <a:bodyPr rtlCol="0"/>
          <a:lstStyle/>
          <a:p>
            <a:pPr rtl="0"/>
            <a:r>
              <a:rPr lang="ko-KR" altLang="en-US" dirty="0">
                <a:latin typeface="맑은 고딕" panose="020B0503020000020004" pitchFamily="50" charset="-127"/>
                <a:ea typeface="맑은 고딕" panose="020B0503020000020004" pitchFamily="50" charset="-127"/>
              </a:rPr>
              <a:t>순서</a:t>
            </a:r>
          </a:p>
        </p:txBody>
      </p:sp>
      <p:sp>
        <p:nvSpPr>
          <p:cNvPr id="3" name="내용 개체 틀 2">
            <a:extLst>
              <a:ext uri="{FF2B5EF4-FFF2-40B4-BE49-F238E27FC236}">
                <a16:creationId xmlns:a16="http://schemas.microsoft.com/office/drawing/2014/main" id="{186DD3DD-072F-4103-B534-27A7CD671D9A}"/>
              </a:ext>
            </a:extLst>
          </p:cNvPr>
          <p:cNvSpPr>
            <a:spLocks noGrp="1"/>
          </p:cNvSpPr>
          <p:nvPr>
            <p:ph idx="1"/>
          </p:nvPr>
        </p:nvSpPr>
        <p:spPr>
          <a:xfrm>
            <a:off x="1143000" y="3352800"/>
            <a:ext cx="4953000" cy="2514600"/>
          </a:xfrm>
        </p:spPr>
        <p:txBody>
          <a:bodyPr rtlCol="0">
            <a:normAutofit fontScale="92500"/>
          </a:bodyPr>
          <a:lstStyle/>
          <a:p>
            <a:pPr marL="257175" indent="-257175">
              <a:buFont typeface="Arial" panose="020B0604020202020204" pitchFamily="34" charset="0"/>
              <a:buChar char="•"/>
            </a:pPr>
            <a:r>
              <a:rPr lang="ko-KR" altLang="ko-KR" sz="2200" dirty="0"/>
              <a:t>찬양 </a:t>
            </a:r>
            <a:r>
              <a:rPr lang="en-US" altLang="ko-KR" sz="2200" dirty="0"/>
              <a:t>5’</a:t>
            </a:r>
            <a:r>
              <a:rPr lang="ko-KR" altLang="ko-KR" sz="2200" dirty="0"/>
              <a:t> </a:t>
            </a:r>
            <a:endParaRPr lang="en-US" altLang="ko-KR" sz="2200" dirty="0"/>
          </a:p>
          <a:p>
            <a:pPr marL="257175" indent="-257175">
              <a:buFont typeface="Arial" panose="020B0604020202020204" pitchFamily="34" charset="0"/>
              <a:buChar char="•"/>
            </a:pPr>
            <a:r>
              <a:rPr lang="en-US" altLang="ko-KR" sz="2200" dirty="0">
                <a:solidFill>
                  <a:schemeClr val="tx1"/>
                </a:solidFill>
              </a:rPr>
              <a:t>2024 WWL </a:t>
            </a:r>
            <a:r>
              <a:rPr lang="ko-KR" altLang="en-US" sz="2200" dirty="0"/>
              <a:t>특별영상</a:t>
            </a:r>
            <a:r>
              <a:rPr lang="en-US" altLang="ko-KR" sz="2200" dirty="0"/>
              <a:t>(3‘) </a:t>
            </a:r>
            <a:endParaRPr lang="en-US" altLang="ko-KR" sz="2200" dirty="0">
              <a:solidFill>
                <a:schemeClr val="tx1"/>
              </a:solidFill>
            </a:endParaRPr>
          </a:p>
          <a:p>
            <a:pPr marL="257175" indent="-257175">
              <a:buFont typeface="Arial" panose="020B0604020202020204" pitchFamily="34" charset="0"/>
              <a:buChar char="•"/>
            </a:pPr>
            <a:r>
              <a:rPr lang="en-US" altLang="ko-KR" sz="2200" dirty="0"/>
              <a:t>OPENDOORS CORE VALUE(5’)</a:t>
            </a:r>
          </a:p>
          <a:p>
            <a:pPr marL="257175" indent="-257175">
              <a:buFont typeface="Arial" panose="020B0604020202020204" pitchFamily="34" charset="0"/>
              <a:buChar char="•"/>
            </a:pPr>
            <a:r>
              <a:rPr lang="ko-KR" altLang="en-US" sz="2200" dirty="0"/>
              <a:t>기도제목 </a:t>
            </a:r>
            <a:r>
              <a:rPr lang="ko-KR" altLang="ko-KR" sz="2200" dirty="0"/>
              <a:t>나눔 </a:t>
            </a:r>
            <a:r>
              <a:rPr lang="en-US" altLang="ko-KR" sz="2200" dirty="0"/>
              <a:t>15’</a:t>
            </a:r>
          </a:p>
          <a:p>
            <a:pPr marL="257175" indent="-257175">
              <a:buFont typeface="Arial" panose="020B0604020202020204" pitchFamily="34" charset="0"/>
              <a:buChar char="•"/>
            </a:pPr>
            <a:r>
              <a:rPr lang="ko-KR" altLang="en-US" sz="2200" dirty="0"/>
              <a:t>오픈도어 기도용사들을</a:t>
            </a:r>
            <a:r>
              <a:rPr lang="ko-KR" altLang="ko-KR" sz="2200" dirty="0"/>
              <a:t> 위한 기도</a:t>
            </a:r>
            <a:r>
              <a:rPr lang="en-US" altLang="ko-KR" sz="2200" dirty="0"/>
              <a:t>(30’)</a:t>
            </a:r>
            <a:endParaRPr lang="ko-KR" altLang="en-US" sz="2200" dirty="0">
              <a:solidFill>
                <a:schemeClr val="tx1"/>
              </a:solidFill>
              <a:latin typeface="맑은 고딕" panose="020B0503020000020004" pitchFamily="50" charset="-127"/>
              <a:ea typeface="맑은 고딕" panose="020B0503020000020004" pitchFamily="50" charset="-127"/>
            </a:endParaRPr>
          </a:p>
          <a:p>
            <a:pPr rtl="0"/>
            <a:endParaRPr lang="ko-KR" altLang="en-US" dirty="0">
              <a:latin typeface="맑은 고딕" panose="020B0503020000020004" pitchFamily="50" charset="-127"/>
              <a:ea typeface="맑은 고딕" panose="020B0503020000020004" pitchFamily="50" charset="-127"/>
            </a:endParaRPr>
          </a:p>
        </p:txBody>
      </p:sp>
      <p:pic>
        <p:nvPicPr>
          <p:cNvPr id="7" name="그림 개체 틀 6" descr="표지판을 들고 있는 손">
            <a:extLst>
              <a:ext uri="{FF2B5EF4-FFF2-40B4-BE49-F238E27FC236}">
                <a16:creationId xmlns:a16="http://schemas.microsoft.com/office/drawing/2014/main" id="{FBA8EE09-C66B-4072-B4E9-9DEE8394E20D}"/>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6784848" y="813816"/>
            <a:ext cx="4617720" cy="2551176"/>
          </a:xfrm>
        </p:spPr>
      </p:pic>
      <p:pic>
        <p:nvPicPr>
          <p:cNvPr id="9" name="그림 개체 틀 8" descr="앞치마를 두르고 카메라를 향해 웃는 사람">
            <a:extLst>
              <a:ext uri="{FF2B5EF4-FFF2-40B4-BE49-F238E27FC236}">
                <a16:creationId xmlns:a16="http://schemas.microsoft.com/office/drawing/2014/main" id="{0D6D0E59-E139-4D64-A9D8-5CA5C961F9E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6784848" y="3465576"/>
            <a:ext cx="4617720" cy="2551176"/>
          </a:xfrm>
        </p:spPr>
      </p:pic>
      <p:sp>
        <p:nvSpPr>
          <p:cNvPr id="4" name="날짜 개체 틀 3">
            <a:extLst>
              <a:ext uri="{FF2B5EF4-FFF2-40B4-BE49-F238E27FC236}">
                <a16:creationId xmlns:a16="http://schemas.microsoft.com/office/drawing/2014/main" id="{E88686C7-C736-4CA1-84E6-AAAD3ABFE9DC}"/>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4/30/2024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D12A2CC8-5849-451C-81F5-731A40CD354B}"/>
              </a:ext>
            </a:extLst>
          </p:cNvPr>
          <p:cNvSpPr>
            <a:spLocks noGrp="1"/>
          </p:cNvSpPr>
          <p:nvPr>
            <p:ph type="ftr" sz="quarter" idx="11"/>
          </p:nvPr>
        </p:nvSpPr>
        <p:spPr>
          <a:xfrm>
            <a:off x="4038600" y="6416675"/>
            <a:ext cx="4114800" cy="365125"/>
          </a:xfrm>
        </p:spPr>
        <p:txBody>
          <a:bodyPr rtlCol="0"/>
          <a:lstStyle/>
          <a:p>
            <a:pPr rtl="0"/>
            <a:r>
              <a:rPr lang="ko-KR" altLang="en-US">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id="{3C2688BC-7E88-411A-A72F-BA96A981DF64}"/>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a:t>2</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205158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BB4790-9373-45EB-B7D9-55C919806E04}"/>
              </a:ext>
            </a:extLst>
          </p:cNvPr>
          <p:cNvSpPr>
            <a:spLocks noGrp="1"/>
          </p:cNvSpPr>
          <p:nvPr>
            <p:ph type="title"/>
          </p:nvPr>
        </p:nvSpPr>
        <p:spPr>
          <a:xfrm>
            <a:off x="838200" y="393192"/>
            <a:ext cx="4524956" cy="2130552"/>
          </a:xfrm>
        </p:spPr>
        <p:txBody>
          <a:bodyPr rtlCol="0"/>
          <a:lstStyle/>
          <a:p>
            <a:pPr rtl="0"/>
            <a:r>
              <a:rPr lang="ko-KR" altLang="en-US" dirty="0"/>
              <a:t>엡</a:t>
            </a:r>
            <a:r>
              <a:rPr lang="en-US" altLang="ko-KR" dirty="0">
                <a:latin typeface="맑은 고딕" panose="020B0503020000020004" pitchFamily="50" charset="-127"/>
                <a:ea typeface="맑은 고딕" panose="020B0503020000020004" pitchFamily="50" charset="-127"/>
              </a:rPr>
              <a:t>6:12</a:t>
            </a:r>
            <a:endParaRPr lang="ko-KR" altLang="en-US" dirty="0">
              <a:latin typeface="맑은 고딕" panose="020B0503020000020004" pitchFamily="50" charset="-127"/>
              <a:ea typeface="맑은 고딕" panose="020B0503020000020004" pitchFamily="50" charset="-127"/>
            </a:endParaRPr>
          </a:p>
        </p:txBody>
      </p:sp>
      <p:sp>
        <p:nvSpPr>
          <p:cNvPr id="3" name="내용 개체 틀 2">
            <a:extLst>
              <a:ext uri="{FF2B5EF4-FFF2-40B4-BE49-F238E27FC236}">
                <a16:creationId xmlns:a16="http://schemas.microsoft.com/office/drawing/2014/main" id="{B1D0CE80-526E-48B1-B2DA-C85E67C0F85C}"/>
              </a:ext>
            </a:extLst>
          </p:cNvPr>
          <p:cNvSpPr>
            <a:spLocks noGrp="1"/>
          </p:cNvSpPr>
          <p:nvPr>
            <p:ph idx="1"/>
          </p:nvPr>
        </p:nvSpPr>
        <p:spPr>
          <a:xfrm>
            <a:off x="838200" y="2727297"/>
            <a:ext cx="4524664" cy="3412969"/>
          </a:xfrm>
        </p:spPr>
        <p:txBody>
          <a:bodyPr rtlCol="0" anchor="t" anchorCtr="0">
            <a:noAutofit/>
          </a:bodyPr>
          <a:lstStyle/>
          <a:p>
            <a:pPr rtl="0"/>
            <a:r>
              <a:rPr lang="en-US" altLang="ko-KR" sz="800" dirty="0">
                <a:latin typeface="맑은 고딕" panose="020B0503020000020004" pitchFamily="50" charset="-127"/>
                <a:ea typeface="맑은 고딕" panose="020B0503020000020004" pitchFamily="50" charset="-127"/>
              </a:rPr>
              <a:t>12</a:t>
            </a:r>
            <a:r>
              <a:rPr lang="ko-KR" altLang="en-US" sz="1200" dirty="0">
                <a:latin typeface="맑은 고딕" panose="020B0503020000020004" pitchFamily="50" charset="-127"/>
                <a:ea typeface="맑은 고딕" panose="020B0503020000020004" pitchFamily="50" charset="-127"/>
              </a:rPr>
              <a:t>우리의 씨름은 혈과 육을 상대하는 것이 아니요</a:t>
            </a:r>
            <a:r>
              <a:rPr lang="en-US" altLang="ko-KR" sz="1200" dirty="0">
                <a:latin typeface="맑은 고딕" panose="020B0503020000020004" pitchFamily="50" charset="-127"/>
                <a:ea typeface="맑은 고딕" panose="020B0503020000020004" pitchFamily="50" charset="-127"/>
              </a:rPr>
              <a:t>, </a:t>
            </a:r>
            <a:r>
              <a:rPr lang="ko-KR" altLang="en-US" sz="1200" dirty="0">
                <a:latin typeface="맑은 고딕" panose="020B0503020000020004" pitchFamily="50" charset="-127"/>
                <a:ea typeface="맑은 고딕" panose="020B0503020000020004" pitchFamily="50" charset="-127"/>
              </a:rPr>
              <a:t>통치자들과 </a:t>
            </a:r>
            <a:r>
              <a:rPr lang="ko-KR" altLang="en-US" sz="1200" dirty="0"/>
              <a:t>권</a:t>
            </a:r>
            <a:r>
              <a:rPr lang="ko-KR" altLang="en-US" sz="1200" dirty="0">
                <a:latin typeface="맑은 고딕" panose="020B0503020000020004" pitchFamily="50" charset="-127"/>
                <a:ea typeface="맑은 고딕" panose="020B0503020000020004" pitchFamily="50" charset="-127"/>
              </a:rPr>
              <a:t>세들과 이 어둠의 세상 주관자들과 하늘에 있는 악의 영들을 상대함이라</a:t>
            </a:r>
            <a:endParaRPr lang="en-US" altLang="ko-KR" sz="1200" dirty="0">
              <a:latin typeface="맑은 고딕" panose="020B0503020000020004" pitchFamily="50" charset="-127"/>
              <a:ea typeface="맑은 고딕" panose="020B0503020000020004" pitchFamily="50" charset="-127"/>
            </a:endParaRPr>
          </a:p>
          <a:p>
            <a:pPr rtl="0"/>
            <a:r>
              <a:rPr lang="en-US" altLang="ko-KR" sz="800" dirty="0">
                <a:latin typeface="맑은 고딕" panose="020B0503020000020004" pitchFamily="50" charset="-127"/>
                <a:ea typeface="맑은 고딕" panose="020B0503020000020004" pitchFamily="50" charset="-127"/>
              </a:rPr>
              <a:t>12</a:t>
            </a:r>
            <a:r>
              <a:rPr lang="en-US" altLang="ko-KR" sz="1200" dirty="0">
                <a:latin typeface="맑은 고딕" panose="020B0503020000020004" pitchFamily="50" charset="-127"/>
                <a:ea typeface="맑은 고딕" panose="020B0503020000020004" pitchFamily="50" charset="-127"/>
              </a:rPr>
              <a:t>For our struggle is not against flesh and blood, but against the rulers, against the authorities, against the powers of this dark world and against the spiritual forces of evil in the heavenly realms.</a:t>
            </a:r>
          </a:p>
        </p:txBody>
      </p:sp>
      <p:pic>
        <p:nvPicPr>
          <p:cNvPr id="11" name="그림 개체 틀 10" descr="표지판을 들고 있는 손">
            <a:extLst>
              <a:ext uri="{FF2B5EF4-FFF2-40B4-BE49-F238E27FC236}">
                <a16:creationId xmlns:a16="http://schemas.microsoft.com/office/drawing/2014/main" id="{D2E14100-F835-4C99-9055-0F12058286D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5879592" y="740664"/>
            <a:ext cx="2798762" cy="2606040"/>
          </a:xfrm>
        </p:spPr>
      </p:pic>
      <p:pic>
        <p:nvPicPr>
          <p:cNvPr id="13" name="그림 개체 틀 12" descr="꽃을 자르는 사람">
            <a:extLst>
              <a:ext uri="{FF2B5EF4-FFF2-40B4-BE49-F238E27FC236}">
                <a16:creationId xmlns:a16="http://schemas.microsoft.com/office/drawing/2014/main" id="{A733BA33-AE5B-45E8-B9BD-9163D1AF1A80}"/>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8878824" y="740664"/>
            <a:ext cx="2798762" cy="2606040"/>
          </a:xfrm>
        </p:spPr>
      </p:pic>
      <p:pic>
        <p:nvPicPr>
          <p:cNvPr id="15" name="그림 개체 틀 14" descr="꽃다발">
            <a:extLst>
              <a:ext uri="{FF2B5EF4-FFF2-40B4-BE49-F238E27FC236}">
                <a16:creationId xmlns:a16="http://schemas.microsoft.com/office/drawing/2014/main" id="{97330ACA-B8F2-4749-A572-895C6975B433}"/>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5879592" y="3529584"/>
            <a:ext cx="2798762" cy="2606040"/>
          </a:xfrm>
        </p:spPr>
      </p:pic>
      <p:pic>
        <p:nvPicPr>
          <p:cNvPr id="17" name="그림 개체 틀 16" descr="앞치마를 두르고 카메라를 향해 웃는 사람">
            <a:extLst>
              <a:ext uri="{FF2B5EF4-FFF2-40B4-BE49-F238E27FC236}">
                <a16:creationId xmlns:a16="http://schemas.microsoft.com/office/drawing/2014/main" id="{CE0F719B-40D6-4669-945A-BF20CF680BCD}"/>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val="0"/>
              </a:ext>
            </a:extLst>
          </a:blip>
          <a:srcRect/>
          <a:stretch/>
        </p:blipFill>
        <p:spPr>
          <a:xfrm>
            <a:off x="8869680" y="3529584"/>
            <a:ext cx="2798762" cy="2606040"/>
          </a:xfrm>
        </p:spPr>
      </p:pic>
      <p:sp>
        <p:nvSpPr>
          <p:cNvPr id="4" name="날짜 개체 틀 3">
            <a:extLst>
              <a:ext uri="{FF2B5EF4-FFF2-40B4-BE49-F238E27FC236}">
                <a16:creationId xmlns:a16="http://schemas.microsoft.com/office/drawing/2014/main" id="{F4A6B911-85AC-4D51-9274-A9F47BD4CD89}"/>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4/30/2024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FB47D7BA-5863-41A3-B873-B1DB20B8F6E7}"/>
              </a:ext>
            </a:extLst>
          </p:cNvPr>
          <p:cNvSpPr>
            <a:spLocks noGrp="1"/>
          </p:cNvSpPr>
          <p:nvPr>
            <p:ph type="ftr" sz="quarter" idx="11"/>
          </p:nvPr>
        </p:nvSpPr>
        <p:spPr>
          <a:xfrm>
            <a:off x="4038600" y="6416675"/>
            <a:ext cx="4114800" cy="365125"/>
          </a:xfrm>
        </p:spPr>
        <p:txBody>
          <a:bodyPr rtlCol="0"/>
          <a:lstStyle/>
          <a:p>
            <a:pPr rtl="0"/>
            <a:r>
              <a:rPr lang="ko-KR" altLang="en-US" dirty="0">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id="{02CB87F6-DDB9-4203-B293-91A0DBC60A45}"/>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rtl="0"/>
              <a:t>3</a:t>
            </a:fld>
            <a:endParaRPr lang="ko-KR" altLang="en-US"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900356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775573" y="1200732"/>
            <a:ext cx="3548429" cy="612903"/>
          </a:xfrm>
        </p:spPr>
        <p:txBody>
          <a:bodyPr vert="horz" lIns="68544" tIns="34272" rIns="68544" bIns="34272" rtlCol="0" anchor="b" anchorCtr="0">
            <a:normAutofit/>
          </a:bodyPr>
          <a:lstStyle/>
          <a:p>
            <a:pPr latinLnBrk="0">
              <a:lnSpc>
                <a:spcPct val="90000"/>
              </a:lnSpc>
            </a:pPr>
            <a:r>
              <a:rPr lang="en-US" altLang="ko-KR" sz="1499" dirty="0">
                <a:solidFill>
                  <a:schemeClr val="tx1">
                    <a:alpha val="75000"/>
                  </a:schemeClr>
                </a:solidFill>
                <a:latin typeface="Aharoni" panose="02010803020104030203" pitchFamily="2" charset="-79"/>
                <a:cs typeface="Aharoni" panose="02010803020104030203" pitchFamily="2" charset="-79"/>
              </a:rPr>
              <a:t>OPEN DOORS CORE VALUE/</a:t>
            </a:r>
            <a:r>
              <a:rPr lang="ko-KR" altLang="en-US" sz="1499" dirty="0">
                <a:solidFill>
                  <a:schemeClr val="tx1">
                    <a:alpha val="75000"/>
                  </a:schemeClr>
                </a:solidFill>
                <a:latin typeface="Aharoni" panose="02010803020104030203" pitchFamily="2" charset="-79"/>
                <a:cs typeface="Aharoni" panose="02010803020104030203" pitchFamily="2" charset="-79"/>
              </a:rPr>
              <a:t>핵심가치</a:t>
            </a:r>
            <a:endParaRPr lang="en-US" altLang="ko-KR" sz="1499" dirty="0">
              <a:solidFill>
                <a:schemeClr val="tx1">
                  <a:alpha val="75000"/>
                </a:schemeClr>
              </a:solidFill>
              <a:latin typeface="Aharoni" panose="02010803020104030203" pitchFamily="2" charset="-79"/>
              <a:cs typeface="Aharoni" panose="02010803020104030203" pitchFamily="2" charset="-79"/>
            </a:endParaRPr>
          </a:p>
        </p:txBody>
      </p:sp>
      <p:pic>
        <p:nvPicPr>
          <p:cNvPr id="12" name="그림 개체 틀 11">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a:blip r:embed="rId3"/>
          <a:srcRect/>
          <a:stretch/>
        </p:blipFill>
        <p:spPr>
          <a:xfrm>
            <a:off x="1868001" y="1236161"/>
            <a:ext cx="4387250" cy="4427966"/>
          </a:xfrm>
          <a:prstGeom prst="rect">
            <a:avLst/>
          </a:prstGeom>
          <a:noFill/>
        </p:spPr>
      </p:pic>
      <p:sp>
        <p:nvSpPr>
          <p:cNvPr id="32" name="Footer Placeholder 5">
            <a:extLst>
              <a:ext uri="{FF2B5EF4-FFF2-40B4-BE49-F238E27FC236}">
                <a16:creationId xmlns:a16="http://schemas.microsoft.com/office/drawing/2014/main" id="{89D3F019-984C-AE66-5596-F3E5A9544B8A}"/>
              </a:ext>
            </a:extLst>
          </p:cNvPr>
          <p:cNvSpPr>
            <a:spLocks noGrp="1"/>
          </p:cNvSpPr>
          <p:nvPr>
            <p:ph type="ftr" sz="quarter" idx="11"/>
          </p:nvPr>
        </p:nvSpPr>
        <p:spPr>
          <a:xfrm rot="5400000">
            <a:off x="153948" y="2290870"/>
            <a:ext cx="3085296" cy="342811"/>
          </a:xfrm>
        </p:spPr>
        <p:txBody>
          <a:bodyPr anchor="ctr">
            <a:normAutofit/>
          </a:bodyPr>
          <a:lstStyle/>
          <a:p>
            <a:pPr>
              <a:spcAft>
                <a:spcPts val="450"/>
              </a:spcAft>
            </a:pPr>
            <a:r>
              <a:rPr lang="ko-KR"/>
              <a:t>샘플 바닥글 텍스트</a:t>
            </a:r>
          </a:p>
        </p:txBody>
      </p:sp>
      <p:sp>
        <p:nvSpPr>
          <p:cNvPr id="7" name="텍스트 개체 틀 6">
            <a:extLst>
              <a:ext uri="{FF2B5EF4-FFF2-40B4-BE49-F238E27FC236}">
                <a16:creationId xmlns:a16="http://schemas.microsoft.com/office/drawing/2014/main" id="{1197CAAD-0FF9-406B-BB56-000079790FC1}"/>
              </a:ext>
            </a:extLst>
          </p:cNvPr>
          <p:cNvSpPr>
            <a:spLocks noGrp="1"/>
          </p:cNvSpPr>
          <p:nvPr>
            <p:ph sz="quarter" idx="14"/>
          </p:nvPr>
        </p:nvSpPr>
        <p:spPr>
          <a:xfrm>
            <a:off x="6725293" y="2035252"/>
            <a:ext cx="3548429" cy="3289922"/>
          </a:xfrm>
        </p:spPr>
        <p:txBody>
          <a:bodyPr vert="horz" lIns="68544" tIns="34272" rIns="68544" bIns="34272" rtlCol="0">
            <a:normAutofit fontScale="92500" lnSpcReduction="10000"/>
          </a:bodyPr>
          <a:lstStyle/>
          <a:p>
            <a:pPr marL="0" indent="0" latinLnBrk="0">
              <a:lnSpc>
                <a:spcPct val="160000"/>
              </a:lnSpc>
            </a:pPr>
            <a:r>
              <a:rPr lang="en-US" altLang="ko-KR" sz="1050" b="1" dirty="0">
                <a:solidFill>
                  <a:schemeClr val="tx1">
                    <a:alpha val="85000"/>
                  </a:schemeClr>
                </a:solidFill>
              </a:rPr>
              <a:t>1. </a:t>
            </a:r>
            <a:r>
              <a:rPr lang="ko-KR" altLang="en-US" sz="1050" b="1" dirty="0">
                <a:solidFill>
                  <a:schemeClr val="tx1">
                    <a:alpha val="85000"/>
                  </a:schemeClr>
                </a:solidFill>
              </a:rPr>
              <a:t>우리는 그리스도의 몸의 지체이다</a:t>
            </a:r>
            <a:r>
              <a:rPr lang="en-US" altLang="ko-KR" sz="1050" b="1" dirty="0">
                <a:solidFill>
                  <a:schemeClr val="tx1">
                    <a:alpha val="85000"/>
                  </a:schemeClr>
                </a:solidFill>
              </a:rPr>
              <a:t>. 	</a:t>
            </a:r>
            <a:br>
              <a:rPr lang="en-US" altLang="ko-KR" sz="1050" b="1" dirty="0">
                <a:solidFill>
                  <a:schemeClr val="tx1">
                    <a:alpha val="85000"/>
                  </a:schemeClr>
                </a:solidFill>
              </a:rPr>
            </a:br>
            <a:r>
              <a:rPr lang="en-US" altLang="ko-KR" sz="1050" b="1" dirty="0">
                <a:solidFill>
                  <a:schemeClr val="tx1">
                    <a:alpha val="85000"/>
                  </a:schemeClr>
                </a:solidFill>
              </a:rPr>
              <a:t>    We are part of the Body of Christ.</a:t>
            </a:r>
            <a:br>
              <a:rPr lang="en-US" altLang="ko-KR" sz="1050" b="1" dirty="0">
                <a:solidFill>
                  <a:schemeClr val="tx1">
                    <a:alpha val="85000"/>
                  </a:schemeClr>
                </a:solidFill>
              </a:rPr>
            </a:br>
            <a:r>
              <a:rPr lang="en-US" altLang="ko-KR" sz="1050" b="1" dirty="0">
                <a:solidFill>
                  <a:schemeClr val="tx1">
                    <a:alpha val="85000"/>
                  </a:schemeClr>
                </a:solidFill>
              </a:rPr>
              <a:t>2. </a:t>
            </a:r>
            <a:r>
              <a:rPr lang="ko-KR" altLang="en-US" sz="1050" b="1" dirty="0">
                <a:solidFill>
                  <a:schemeClr val="tx1">
                    <a:alpha val="85000"/>
                  </a:schemeClr>
                </a:solidFill>
              </a:rPr>
              <a:t>우리는 박해 받는 교회를 섬긴다</a:t>
            </a:r>
            <a:r>
              <a:rPr lang="en-US" altLang="ko-KR" sz="1050" b="1" dirty="0">
                <a:solidFill>
                  <a:schemeClr val="tx1">
                    <a:alpha val="85000"/>
                  </a:schemeClr>
                </a:solidFill>
              </a:rPr>
              <a:t>. 	</a:t>
            </a:r>
            <a:br>
              <a:rPr lang="en-US" altLang="ko-KR" sz="1050" b="1" dirty="0">
                <a:solidFill>
                  <a:schemeClr val="tx1">
                    <a:alpha val="85000"/>
                  </a:schemeClr>
                </a:solidFill>
              </a:rPr>
            </a:br>
            <a:r>
              <a:rPr lang="en-US" altLang="ko-KR" sz="1050" b="1" dirty="0">
                <a:solidFill>
                  <a:schemeClr val="tx1">
                    <a:alpha val="85000"/>
                  </a:schemeClr>
                </a:solidFill>
              </a:rPr>
              <a:t>    We are Persecuted Church driven.</a:t>
            </a:r>
            <a:br>
              <a:rPr lang="en-US" altLang="ko-KR" sz="1050" b="1" dirty="0">
                <a:solidFill>
                  <a:schemeClr val="tx1">
                    <a:alpha val="85000"/>
                  </a:schemeClr>
                </a:solidFill>
              </a:rPr>
            </a:br>
            <a:r>
              <a:rPr lang="en-US" altLang="ko-KR" sz="1050" b="1" dirty="0">
                <a:solidFill>
                  <a:schemeClr val="tx1">
                    <a:alpha val="85000"/>
                  </a:schemeClr>
                </a:solidFill>
              </a:rPr>
              <a:t>3. </a:t>
            </a:r>
            <a:r>
              <a:rPr lang="ko-KR" altLang="en-US" sz="1050" b="1" dirty="0">
                <a:solidFill>
                  <a:schemeClr val="tx1">
                    <a:alpha val="85000"/>
                  </a:schemeClr>
                </a:solidFill>
              </a:rPr>
              <a:t>우리는 성경의 사람이다</a:t>
            </a:r>
            <a:r>
              <a:rPr lang="en-US" altLang="ko-KR" sz="1050" b="1" dirty="0">
                <a:solidFill>
                  <a:schemeClr val="tx1">
                    <a:alpha val="85000"/>
                  </a:schemeClr>
                </a:solidFill>
              </a:rPr>
              <a:t>. 		</a:t>
            </a:r>
            <a:br>
              <a:rPr lang="en-US" altLang="ko-KR" sz="1050" b="1" dirty="0">
                <a:solidFill>
                  <a:schemeClr val="tx1">
                    <a:alpha val="85000"/>
                  </a:schemeClr>
                </a:solidFill>
              </a:rPr>
            </a:br>
            <a:r>
              <a:rPr lang="en-US" altLang="ko-KR" sz="1050" b="1" dirty="0">
                <a:solidFill>
                  <a:schemeClr val="tx1">
                    <a:alpha val="85000"/>
                  </a:schemeClr>
                </a:solidFill>
              </a:rPr>
              <a:t>    We are people of the Bible. </a:t>
            </a:r>
            <a:br>
              <a:rPr lang="en-US" altLang="ko-KR" sz="1050" b="1" dirty="0">
                <a:solidFill>
                  <a:schemeClr val="tx1">
                    <a:alpha val="85000"/>
                  </a:schemeClr>
                </a:solidFill>
              </a:rPr>
            </a:br>
            <a:r>
              <a:rPr lang="en-US" altLang="ko-KR" sz="1050" b="1" dirty="0">
                <a:solidFill>
                  <a:schemeClr val="tx1">
                    <a:alpha val="85000"/>
                  </a:schemeClr>
                </a:solidFill>
              </a:rPr>
              <a:t>4. </a:t>
            </a:r>
            <a:r>
              <a:rPr lang="ko-KR" altLang="en-US" sz="1050" b="1" dirty="0">
                <a:solidFill>
                  <a:schemeClr val="tx1">
                    <a:alpha val="85000"/>
                  </a:schemeClr>
                </a:solidFill>
              </a:rPr>
              <a:t>우리는 기도의 사람이다</a:t>
            </a:r>
            <a:r>
              <a:rPr lang="en-US" altLang="ko-KR" sz="1050" b="1" dirty="0">
                <a:solidFill>
                  <a:schemeClr val="tx1">
                    <a:alpha val="85000"/>
                  </a:schemeClr>
                </a:solidFill>
              </a:rPr>
              <a:t>. 		</a:t>
            </a:r>
            <a:br>
              <a:rPr lang="en-US" altLang="ko-KR" sz="1050" b="1" dirty="0">
                <a:solidFill>
                  <a:schemeClr val="tx1">
                    <a:alpha val="85000"/>
                  </a:schemeClr>
                </a:solidFill>
              </a:rPr>
            </a:br>
            <a:r>
              <a:rPr lang="en-US" altLang="ko-KR" sz="1050" b="1" dirty="0">
                <a:solidFill>
                  <a:schemeClr val="tx1">
                    <a:alpha val="85000"/>
                  </a:schemeClr>
                </a:solidFill>
              </a:rPr>
              <a:t>    We are people of prayer.</a:t>
            </a:r>
            <a:br>
              <a:rPr lang="en-US" altLang="ko-KR" sz="1050" b="1" dirty="0">
                <a:solidFill>
                  <a:schemeClr val="tx1">
                    <a:alpha val="85000"/>
                  </a:schemeClr>
                </a:solidFill>
              </a:rPr>
            </a:br>
            <a:r>
              <a:rPr lang="en-US" altLang="ko-KR" sz="1050" b="1" dirty="0">
                <a:solidFill>
                  <a:schemeClr val="tx1">
                    <a:alpha val="85000"/>
                  </a:schemeClr>
                </a:solidFill>
              </a:rPr>
              <a:t>5. </a:t>
            </a:r>
            <a:r>
              <a:rPr lang="ko-KR" altLang="en-US" sz="1050" b="1" dirty="0">
                <a:solidFill>
                  <a:schemeClr val="tx1">
                    <a:alpha val="85000"/>
                  </a:schemeClr>
                </a:solidFill>
              </a:rPr>
              <a:t>우리는 믿음으로 살며 사역한다</a:t>
            </a:r>
            <a:r>
              <a:rPr lang="en-US" altLang="ko-KR" sz="1050" b="1" dirty="0">
                <a:solidFill>
                  <a:schemeClr val="tx1">
                    <a:alpha val="85000"/>
                  </a:schemeClr>
                </a:solidFill>
              </a:rPr>
              <a:t>.	</a:t>
            </a:r>
            <a:br>
              <a:rPr lang="en-US" altLang="ko-KR" sz="1050" b="1" dirty="0">
                <a:solidFill>
                  <a:schemeClr val="tx1">
                    <a:alpha val="85000"/>
                  </a:schemeClr>
                </a:solidFill>
              </a:rPr>
            </a:br>
            <a:r>
              <a:rPr lang="en-US" altLang="ko-KR" sz="1050" b="1" dirty="0">
                <a:solidFill>
                  <a:schemeClr val="tx1">
                    <a:alpha val="85000"/>
                  </a:schemeClr>
                </a:solidFill>
              </a:rPr>
              <a:t>    We live and work by faith.</a:t>
            </a:r>
            <a:br>
              <a:rPr lang="en-US" altLang="ko-KR" sz="1050" b="1" dirty="0">
                <a:solidFill>
                  <a:schemeClr val="tx1">
                    <a:alpha val="85000"/>
                  </a:schemeClr>
                </a:solidFill>
              </a:rPr>
            </a:br>
            <a:r>
              <a:rPr lang="en-US" altLang="ko-KR" sz="1050" b="1" dirty="0">
                <a:solidFill>
                  <a:schemeClr val="tx1">
                    <a:alpha val="85000"/>
                  </a:schemeClr>
                </a:solidFill>
              </a:rPr>
              <a:t>6. </a:t>
            </a:r>
            <a:r>
              <a:rPr lang="ko-KR" altLang="en-US" sz="1050" b="1" dirty="0">
                <a:solidFill>
                  <a:schemeClr val="tx1">
                    <a:alpha val="85000"/>
                  </a:schemeClr>
                </a:solidFill>
              </a:rPr>
              <a:t>우리는 예수 그리스도와 그의 지상명령에 헌신한다</a:t>
            </a:r>
            <a:r>
              <a:rPr lang="en-US" altLang="ko-KR" sz="1050" b="1" dirty="0">
                <a:solidFill>
                  <a:schemeClr val="tx1">
                    <a:alpha val="85000"/>
                  </a:schemeClr>
                </a:solidFill>
              </a:rPr>
              <a:t>.</a:t>
            </a:r>
            <a:br>
              <a:rPr lang="en-US" altLang="ko-KR" sz="1050" b="1" dirty="0">
                <a:solidFill>
                  <a:schemeClr val="tx1">
                    <a:alpha val="85000"/>
                  </a:schemeClr>
                </a:solidFill>
              </a:rPr>
            </a:br>
            <a:r>
              <a:rPr lang="en-US" altLang="ko-KR" sz="1050" b="1" dirty="0">
                <a:solidFill>
                  <a:schemeClr val="tx1">
                    <a:alpha val="85000"/>
                  </a:schemeClr>
                </a:solidFill>
              </a:rPr>
              <a:t>    We are devoted to Jesus Christ and His commission.</a:t>
            </a:r>
            <a:br>
              <a:rPr lang="en-US" altLang="ko-KR" sz="1050" b="1" dirty="0">
                <a:solidFill>
                  <a:schemeClr val="tx1">
                    <a:alpha val="85000"/>
                  </a:schemeClr>
                </a:solidFill>
              </a:rPr>
            </a:br>
            <a:r>
              <a:rPr lang="en-US" altLang="ko-KR" sz="1050" b="1" dirty="0">
                <a:solidFill>
                  <a:schemeClr val="tx1">
                    <a:alpha val="85000"/>
                  </a:schemeClr>
                </a:solidFill>
              </a:rPr>
              <a:t>7. </a:t>
            </a:r>
            <a:r>
              <a:rPr lang="ko-KR" altLang="en-US" sz="1050" b="1" dirty="0">
                <a:solidFill>
                  <a:schemeClr val="tx1">
                    <a:alpha val="85000"/>
                  </a:schemeClr>
                </a:solidFill>
              </a:rPr>
              <a:t>우리는 오직 하나님의 영광을 위해 사역한다</a:t>
            </a:r>
            <a:r>
              <a:rPr lang="en-US" altLang="ko-KR" sz="1050" b="1" dirty="0">
                <a:solidFill>
                  <a:schemeClr val="tx1">
                    <a:alpha val="85000"/>
                  </a:schemeClr>
                </a:solidFill>
              </a:rPr>
              <a:t>.</a:t>
            </a:r>
            <a:br>
              <a:rPr lang="en-US" altLang="ko-KR" sz="1050" b="1" dirty="0">
                <a:solidFill>
                  <a:schemeClr val="tx1">
                    <a:alpha val="85000"/>
                  </a:schemeClr>
                </a:solidFill>
              </a:rPr>
            </a:br>
            <a:r>
              <a:rPr lang="en-US" altLang="ko-KR" sz="1050" b="1" dirty="0">
                <a:solidFill>
                  <a:schemeClr val="tx1">
                    <a:alpha val="85000"/>
                  </a:schemeClr>
                </a:solidFill>
              </a:rPr>
              <a:t>    We are motivated solely for the glory of God.</a:t>
            </a:r>
          </a:p>
        </p:txBody>
      </p:sp>
      <p:sp>
        <p:nvSpPr>
          <p:cNvPr id="34" name="Slide Number Placeholder 6">
            <a:extLst>
              <a:ext uri="{FF2B5EF4-FFF2-40B4-BE49-F238E27FC236}">
                <a16:creationId xmlns:a16="http://schemas.microsoft.com/office/drawing/2014/main" id="{059CB489-F2D3-C5F5-51EE-BF6546B67925}"/>
              </a:ext>
            </a:extLst>
          </p:cNvPr>
          <p:cNvSpPr>
            <a:spLocks noGrp="1"/>
          </p:cNvSpPr>
          <p:nvPr>
            <p:ph type="sldNum" sz="quarter" idx="12"/>
          </p:nvPr>
        </p:nvSpPr>
        <p:spPr>
          <a:xfrm>
            <a:off x="10273721" y="5664127"/>
            <a:ext cx="329099" cy="335954"/>
          </a:xfrm>
        </p:spPr>
        <p:txBody>
          <a:bodyPr anchor="ctr">
            <a:normAutofit/>
          </a:bodyPr>
          <a:lstStyle/>
          <a:p>
            <a:pPr>
              <a:spcAft>
                <a:spcPts val="450"/>
              </a:spcAft>
            </a:pPr>
            <a:fld id="{C01389E6-C847-4AD0-B56D-D205B2EAB1EE}" type="slidenum">
              <a:rPr lang="en-US" altLang="ko-KR" smtClean="0"/>
              <a:pPr>
                <a:spcAft>
                  <a:spcPts val="450"/>
                </a:spcAft>
              </a:pPr>
              <a:t>4</a:t>
            </a:fld>
            <a:endParaRPr lang="ko-KR"/>
          </a:p>
        </p:txBody>
      </p:sp>
    </p:spTree>
    <p:extLst>
      <p:ext uri="{BB962C8B-B14F-4D97-AF65-F5344CB8AC3E}">
        <p14:creationId xmlns:p14="http://schemas.microsoft.com/office/powerpoint/2010/main" val="1321138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51523543-273E-48F8-94CA-41A0368F3E12}"/>
              </a:ext>
            </a:extLst>
          </p:cNvPr>
          <p:cNvSpPr txBox="1">
            <a:spLocks/>
          </p:cNvSpPr>
          <p:nvPr/>
        </p:nvSpPr>
        <p:spPr>
          <a:xfrm>
            <a:off x="2497436" y="1700808"/>
            <a:ext cx="7197129" cy="1118222"/>
          </a:xfrm>
          <a:prstGeom prst="rect">
            <a:avLst/>
          </a:prstGeom>
        </p:spPr>
        <p:txBody>
          <a:bodyPr/>
          <a:lstStyle>
            <a:lvl1pPr marL="514350" indent="-514350" algn="l" defTabSz="914400" rtl="0" eaLnBrk="1" latinLnBrk="0" hangingPunct="1">
              <a:lnSpc>
                <a:spcPct val="90000"/>
              </a:lnSpc>
              <a:spcBef>
                <a:spcPts val="1000"/>
              </a:spcBef>
              <a:buClr>
                <a:schemeClr val="bg1"/>
              </a:buClr>
              <a:buSzPct val="100000"/>
              <a:buFont typeface="+mj-lt"/>
              <a:buAutoNum type="arabicPeriod"/>
              <a:defRPr sz="1400" b="0" i="0" u="none" kern="1200"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200"/>
              </a:lnSpc>
              <a:buNone/>
            </a:pPr>
            <a:endParaRPr lang="en-GB" sz="7200" b="1" dirty="0">
              <a:solidFill>
                <a:schemeClr val="tx1"/>
              </a:solidFill>
              <a:effectLst>
                <a:outerShdw blurRad="38100" dist="38100" dir="2700000" algn="tl">
                  <a:srgbClr val="000000">
                    <a:alpha val="43137"/>
                  </a:srgbClr>
                </a:outerShdw>
              </a:effectLst>
            </a:endParaRPr>
          </a:p>
        </p:txBody>
      </p:sp>
      <p:sp>
        <p:nvSpPr>
          <p:cNvPr id="9" name="Text Placeholder 3">
            <a:extLst>
              <a:ext uri="{FF2B5EF4-FFF2-40B4-BE49-F238E27FC236}">
                <a16:creationId xmlns:a16="http://schemas.microsoft.com/office/drawing/2014/main" id="{07A466FA-0B7B-4474-BCB4-44849C1D1FD3}"/>
              </a:ext>
            </a:extLst>
          </p:cNvPr>
          <p:cNvSpPr txBox="1">
            <a:spLocks/>
          </p:cNvSpPr>
          <p:nvPr/>
        </p:nvSpPr>
        <p:spPr>
          <a:xfrm>
            <a:off x="2518520" y="2636912"/>
            <a:ext cx="7197129" cy="1118222"/>
          </a:xfrm>
          <a:prstGeom prst="rect">
            <a:avLst/>
          </a:prstGeom>
        </p:spPr>
        <p:txBody>
          <a:bodyPr/>
          <a:lstStyle>
            <a:lvl1pPr marL="514350" indent="-514350" algn="l" defTabSz="914400" rtl="0" eaLnBrk="1" latinLnBrk="0" hangingPunct="1">
              <a:lnSpc>
                <a:spcPct val="90000"/>
              </a:lnSpc>
              <a:spcBef>
                <a:spcPts val="1000"/>
              </a:spcBef>
              <a:buClr>
                <a:schemeClr val="bg1"/>
              </a:buClr>
              <a:buSzPct val="100000"/>
              <a:buFont typeface="+mj-lt"/>
              <a:buAutoNum type="arabicPeriod"/>
              <a:defRPr sz="1400" b="0" i="0" u="none" kern="1200"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200"/>
              </a:lnSpc>
              <a:buNone/>
            </a:pPr>
            <a:endParaRPr lang="en-GB" sz="3200" b="1" dirty="0">
              <a:solidFill>
                <a:schemeClr val="tx1"/>
              </a:solidFill>
              <a:effectLst>
                <a:outerShdw blurRad="38100" dist="38100" dir="2700000" algn="tl">
                  <a:srgbClr val="000000">
                    <a:alpha val="43137"/>
                  </a:srgbClr>
                </a:outerShdw>
              </a:effectLst>
            </a:endParaRPr>
          </a:p>
        </p:txBody>
      </p:sp>
      <p:sp>
        <p:nvSpPr>
          <p:cNvPr id="2" name="TextBox 1">
            <a:extLst>
              <a:ext uri="{FF2B5EF4-FFF2-40B4-BE49-F238E27FC236}">
                <a16:creationId xmlns:a16="http://schemas.microsoft.com/office/drawing/2014/main" id="{9B16B3E8-6150-5BB7-AEA2-EF9283AAEB4C}"/>
              </a:ext>
            </a:extLst>
          </p:cNvPr>
          <p:cNvSpPr txBox="1"/>
          <p:nvPr/>
        </p:nvSpPr>
        <p:spPr>
          <a:xfrm>
            <a:off x="2889848" y="1056736"/>
            <a:ext cx="7798280" cy="830997"/>
          </a:xfrm>
          <a:prstGeom prst="rect">
            <a:avLst/>
          </a:prstGeom>
          <a:noFill/>
        </p:spPr>
        <p:txBody>
          <a:bodyPr wrap="square" rtlCol="0">
            <a:spAutoFit/>
          </a:bodyPr>
          <a:lstStyle/>
          <a:p>
            <a:r>
              <a:rPr lang="en-US" altLang="ko-KR" sz="2400" b="1" dirty="0">
                <a:solidFill>
                  <a:schemeClr val="bg1"/>
                </a:solidFill>
                <a:effectLst>
                  <a:outerShdw blurRad="38100" dist="38100" dir="2700000" algn="tl">
                    <a:srgbClr val="000000">
                      <a:alpha val="43137"/>
                    </a:srgbClr>
                  </a:outerShdw>
                </a:effectLst>
              </a:rPr>
              <a:t>3.1. </a:t>
            </a:r>
            <a:r>
              <a:rPr lang="ko-KR" altLang="en-US" sz="2400" b="1" dirty="0">
                <a:solidFill>
                  <a:schemeClr val="bg1"/>
                </a:solidFill>
                <a:effectLst>
                  <a:outerShdw blurRad="38100" dist="38100" dir="2700000" algn="tl">
                    <a:srgbClr val="000000">
                      <a:alpha val="43137"/>
                    </a:srgbClr>
                  </a:outerShdw>
                </a:effectLst>
              </a:rPr>
              <a:t>우리는 그리스도의 몸의 지체이다</a:t>
            </a:r>
            <a:r>
              <a:rPr lang="en-US" altLang="ko-KR" sz="2400" b="1" dirty="0">
                <a:solidFill>
                  <a:schemeClr val="bg1"/>
                </a:solidFill>
                <a:effectLst>
                  <a:outerShdw blurRad="38100" dist="38100" dir="2700000" algn="tl">
                    <a:srgbClr val="000000">
                      <a:alpha val="43137"/>
                    </a:srgbClr>
                  </a:outerShdw>
                </a:effectLst>
              </a:rPr>
              <a:t>. 	</a:t>
            </a:r>
            <a:br>
              <a:rPr lang="en-US" altLang="ko-KR" sz="2400" b="1" dirty="0">
                <a:solidFill>
                  <a:schemeClr val="bg1"/>
                </a:solidFill>
                <a:effectLst>
                  <a:outerShdw blurRad="38100" dist="38100" dir="2700000" algn="tl">
                    <a:srgbClr val="000000">
                      <a:alpha val="43137"/>
                    </a:srgbClr>
                  </a:outerShdw>
                </a:effectLst>
              </a:rPr>
            </a:br>
            <a:r>
              <a:rPr lang="en-US" altLang="ko-KR" sz="2400" b="1" dirty="0">
                <a:solidFill>
                  <a:schemeClr val="bg1"/>
                </a:solidFill>
                <a:effectLst>
                  <a:outerShdw blurRad="38100" dist="38100" dir="2700000" algn="tl">
                    <a:srgbClr val="000000">
                      <a:alpha val="43137"/>
                    </a:srgbClr>
                  </a:outerShdw>
                </a:effectLst>
              </a:rPr>
              <a:t>    We are part of the Body of Christ; </a:t>
            </a:r>
            <a:r>
              <a:rPr lang="en-US" altLang="ko-KR" sz="1200" b="1" dirty="0">
                <a:solidFill>
                  <a:schemeClr val="bg1"/>
                </a:solidFill>
                <a:effectLst>
                  <a:outerShdw blurRad="38100" dist="38100" dir="2700000" algn="tl">
                    <a:srgbClr val="000000">
                      <a:alpha val="43137"/>
                    </a:srgbClr>
                  </a:outerShdw>
                </a:effectLst>
              </a:rPr>
              <a:t>a people to people </a:t>
            </a:r>
            <a:r>
              <a:rPr lang="en-US" altLang="ko-KR" sz="1200" b="1" dirty="0" err="1">
                <a:solidFill>
                  <a:schemeClr val="bg1"/>
                </a:solidFill>
                <a:effectLst>
                  <a:outerShdw blurRad="38100" dist="38100" dir="2700000" algn="tl">
                    <a:srgbClr val="000000">
                      <a:alpha val="43137"/>
                    </a:srgbClr>
                  </a:outerShdw>
                </a:effectLst>
              </a:rPr>
              <a:t>people</a:t>
            </a:r>
            <a:r>
              <a:rPr lang="en-US" altLang="ko-KR" sz="1200" b="1" dirty="0">
                <a:solidFill>
                  <a:schemeClr val="bg1"/>
                </a:solidFill>
                <a:effectLst>
                  <a:outerShdw blurRad="38100" dist="38100" dir="2700000" algn="tl">
                    <a:srgbClr val="000000">
                      <a:alpha val="43137"/>
                    </a:srgbClr>
                  </a:outerShdw>
                </a:effectLst>
              </a:rPr>
              <a:t>.</a:t>
            </a:r>
            <a:endParaRPr lang="ko-KR" altLang="en-US" sz="2400" b="1" dirty="0">
              <a:solidFill>
                <a:schemeClr val="bg1"/>
              </a:solidFill>
            </a:endParaRPr>
          </a:p>
        </p:txBody>
      </p:sp>
      <p:pic>
        <p:nvPicPr>
          <p:cNvPr id="4" name="그림 3">
            <a:extLst>
              <a:ext uri="{FF2B5EF4-FFF2-40B4-BE49-F238E27FC236}">
                <a16:creationId xmlns:a16="http://schemas.microsoft.com/office/drawing/2014/main" id="{BEC385EA-CC1B-FB39-CCBD-BE14F29B52F4}"/>
              </a:ext>
            </a:extLst>
          </p:cNvPr>
          <p:cNvPicPr>
            <a:picLocks noChangeAspect="1"/>
          </p:cNvPicPr>
          <p:nvPr/>
        </p:nvPicPr>
        <p:blipFill>
          <a:blip r:embed="rId3"/>
          <a:srcRect/>
          <a:stretch/>
        </p:blipFill>
        <p:spPr>
          <a:xfrm>
            <a:off x="528567" y="2428257"/>
            <a:ext cx="7120708" cy="4429743"/>
          </a:xfrm>
          <a:prstGeom prst="rect">
            <a:avLst/>
          </a:prstGeom>
        </p:spPr>
      </p:pic>
      <p:sp>
        <p:nvSpPr>
          <p:cNvPr id="11" name="TextBox 10">
            <a:extLst>
              <a:ext uri="{FF2B5EF4-FFF2-40B4-BE49-F238E27FC236}">
                <a16:creationId xmlns:a16="http://schemas.microsoft.com/office/drawing/2014/main" id="{CB1EDA5B-DDC8-0FC5-49D2-8808773AB928}"/>
              </a:ext>
            </a:extLst>
          </p:cNvPr>
          <p:cNvSpPr txBox="1"/>
          <p:nvPr/>
        </p:nvSpPr>
        <p:spPr>
          <a:xfrm>
            <a:off x="8000519" y="2661943"/>
            <a:ext cx="3686492" cy="2031325"/>
          </a:xfrm>
          <a:prstGeom prst="rect">
            <a:avLst/>
          </a:prstGeom>
          <a:noFill/>
        </p:spPr>
        <p:txBody>
          <a:bodyPr wrap="square" rtlCol="0">
            <a:spAutoFit/>
          </a:bodyPr>
          <a:lstStyle/>
          <a:p>
            <a:r>
              <a:rPr lang="ko-KR" altLang="en-US" sz="1600" dirty="0"/>
              <a:t>현장에 함께 있어 준다</a:t>
            </a:r>
            <a:r>
              <a:rPr lang="en-US" altLang="ko-KR" sz="1600" dirty="0"/>
              <a:t>. </a:t>
            </a:r>
          </a:p>
          <a:p>
            <a:r>
              <a:rPr lang="en-US" altLang="ko-KR" dirty="0"/>
              <a:t> </a:t>
            </a:r>
            <a:r>
              <a:rPr lang="en-US" altLang="ko-KR" sz="1200" dirty="0"/>
              <a:t>Be present.</a:t>
            </a:r>
          </a:p>
          <a:p>
            <a:endParaRPr lang="en-US" altLang="ko-KR" dirty="0"/>
          </a:p>
          <a:p>
            <a:r>
              <a:rPr lang="ko-KR" altLang="en-US" sz="1600" dirty="0"/>
              <a:t>우리는 서로 인격적인 만남이 필요하다</a:t>
            </a:r>
            <a:r>
              <a:rPr lang="en-US" altLang="ko-KR" sz="1600" dirty="0"/>
              <a:t>.</a:t>
            </a:r>
          </a:p>
          <a:p>
            <a:r>
              <a:rPr lang="en-US" altLang="ko-KR" sz="1200" dirty="0"/>
              <a:t>We</a:t>
            </a:r>
            <a:r>
              <a:rPr lang="ko-KR" altLang="en-US" sz="1200" dirty="0"/>
              <a:t> </a:t>
            </a:r>
            <a:r>
              <a:rPr lang="en-US" altLang="ko-KR" sz="1200" dirty="0"/>
              <a:t>need</a:t>
            </a:r>
            <a:r>
              <a:rPr lang="ko-KR" altLang="en-US" sz="1200" dirty="0"/>
              <a:t> </a:t>
            </a:r>
            <a:r>
              <a:rPr lang="en-US" altLang="ko-KR" sz="1200" dirty="0"/>
              <a:t>the</a:t>
            </a:r>
            <a:r>
              <a:rPr lang="ko-KR" altLang="en-US" sz="1200" dirty="0"/>
              <a:t> </a:t>
            </a:r>
            <a:r>
              <a:rPr lang="en-US" altLang="ko-KR" sz="1200" dirty="0"/>
              <a:t>personal</a:t>
            </a:r>
            <a:r>
              <a:rPr lang="ko-KR" altLang="en-US" sz="1200" dirty="0"/>
              <a:t> </a:t>
            </a:r>
            <a:r>
              <a:rPr lang="en-US" altLang="ko-KR" sz="1200" dirty="0"/>
              <a:t>touch</a:t>
            </a:r>
            <a:r>
              <a:rPr lang="ko-KR" altLang="en-US" sz="1200" dirty="0"/>
              <a:t> </a:t>
            </a:r>
            <a:r>
              <a:rPr lang="en-US" altLang="ko-KR" sz="1200" dirty="0"/>
              <a:t>of</a:t>
            </a:r>
            <a:r>
              <a:rPr lang="ko-KR" altLang="en-US" sz="1200" dirty="0"/>
              <a:t> </a:t>
            </a:r>
            <a:r>
              <a:rPr lang="en-US" altLang="ko-KR" sz="1200" dirty="0"/>
              <a:t>each</a:t>
            </a:r>
            <a:r>
              <a:rPr lang="ko-KR" altLang="en-US" sz="1200" dirty="0"/>
              <a:t> </a:t>
            </a:r>
            <a:r>
              <a:rPr lang="en-US" altLang="ko-KR" sz="1200" dirty="0"/>
              <a:t>other.</a:t>
            </a:r>
          </a:p>
          <a:p>
            <a:endParaRPr lang="en-US" altLang="ko-KR" dirty="0"/>
          </a:p>
          <a:p>
            <a:r>
              <a:rPr lang="ko-KR" altLang="en-US" sz="1600" dirty="0"/>
              <a:t>서로에게 예수 그리스도가 되어 준다</a:t>
            </a:r>
            <a:r>
              <a:rPr lang="en-US" altLang="ko-KR" sz="1600" dirty="0"/>
              <a:t>.</a:t>
            </a:r>
          </a:p>
          <a:p>
            <a:r>
              <a:rPr lang="en-US" altLang="ko-KR" sz="1200" dirty="0"/>
              <a:t>Be Jesus to each other.</a:t>
            </a:r>
            <a:endParaRPr lang="ko-KR" altLang="en-US" sz="1200" dirty="0"/>
          </a:p>
        </p:txBody>
      </p:sp>
    </p:spTree>
    <p:extLst>
      <p:ext uri="{BB962C8B-B14F-4D97-AF65-F5344CB8AC3E}">
        <p14:creationId xmlns:p14="http://schemas.microsoft.com/office/powerpoint/2010/main" val="408880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97973808-F226-C520-19D2-579752EB93BD}"/>
              </a:ext>
            </a:extLst>
          </p:cNvPr>
          <p:cNvSpPr>
            <a:spLocks noGrp="1"/>
          </p:cNvSpPr>
          <p:nvPr>
            <p:ph type="body" sz="quarter" idx="10"/>
          </p:nvPr>
        </p:nvSpPr>
        <p:spPr>
          <a:xfrm>
            <a:off x="2932980" y="1036997"/>
            <a:ext cx="7065035" cy="895320"/>
          </a:xfrm>
        </p:spPr>
        <p:txBody>
          <a:bodyPr>
            <a:noAutofit/>
          </a:bodyPr>
          <a:lstStyle/>
          <a:p>
            <a:r>
              <a:rPr lang="en-US" altLang="ko-KR" sz="2400" dirty="0">
                <a:effectLst>
                  <a:outerShdw blurRad="38100" dist="38100" dir="2700000" algn="tl">
                    <a:srgbClr val="000000">
                      <a:alpha val="43137"/>
                    </a:srgbClr>
                  </a:outerShdw>
                </a:effectLst>
              </a:rPr>
              <a:t>3.2. </a:t>
            </a:r>
            <a:r>
              <a:rPr lang="ko-KR" altLang="en-US" sz="2400" dirty="0">
                <a:effectLst>
                  <a:outerShdw blurRad="38100" dist="38100" dir="2700000" algn="tl">
                    <a:srgbClr val="000000">
                      <a:alpha val="43137"/>
                    </a:srgbClr>
                  </a:outerShdw>
                </a:effectLst>
              </a:rPr>
              <a:t>우리는 박해 받는 교회를 섬긴다</a:t>
            </a:r>
            <a:r>
              <a:rPr lang="en-US" altLang="ko-KR" sz="2400" dirty="0">
                <a:effectLst>
                  <a:outerShdw blurRad="38100" dist="38100" dir="2700000" algn="tl">
                    <a:srgbClr val="000000">
                      <a:alpha val="43137"/>
                    </a:srgbClr>
                  </a:outerShdw>
                </a:effectLst>
              </a:rPr>
              <a:t>. 	</a:t>
            </a:r>
            <a:br>
              <a:rPr lang="en-US" altLang="ko-KR" sz="2400" dirty="0">
                <a:effectLst>
                  <a:outerShdw blurRad="38100" dist="38100" dir="2700000" algn="tl">
                    <a:srgbClr val="000000">
                      <a:alpha val="43137"/>
                    </a:srgbClr>
                  </a:outerShdw>
                </a:effectLst>
              </a:rPr>
            </a:br>
            <a:r>
              <a:rPr lang="en-US" altLang="ko-KR" sz="2400" dirty="0">
                <a:effectLst>
                  <a:outerShdw blurRad="38100" dist="38100" dir="2700000" algn="tl">
                    <a:srgbClr val="000000">
                      <a:alpha val="43137"/>
                    </a:srgbClr>
                  </a:outerShdw>
                </a:effectLst>
              </a:rPr>
              <a:t>    We are Persecuted Church driven.</a:t>
            </a:r>
            <a:endParaRPr lang="ko-KR" altLang="en-US" sz="2400" dirty="0"/>
          </a:p>
        </p:txBody>
      </p:sp>
      <p:pic>
        <p:nvPicPr>
          <p:cNvPr id="5" name="그림 4" descr="텍스트, 나무, 실외이(가) 표시된 사진&#10;&#10;자동 생성된 설명">
            <a:extLst>
              <a:ext uri="{FF2B5EF4-FFF2-40B4-BE49-F238E27FC236}">
                <a16:creationId xmlns:a16="http://schemas.microsoft.com/office/drawing/2014/main" id="{3C78032C-1C8C-7B3F-BF12-A8FB327498C7}"/>
              </a:ext>
            </a:extLst>
          </p:cNvPr>
          <p:cNvPicPr>
            <a:picLocks noChangeAspect="1"/>
          </p:cNvPicPr>
          <p:nvPr/>
        </p:nvPicPr>
        <p:blipFill>
          <a:blip r:embed="rId2"/>
          <a:stretch>
            <a:fillRect/>
          </a:stretch>
        </p:blipFill>
        <p:spPr>
          <a:xfrm>
            <a:off x="5313872" y="2301299"/>
            <a:ext cx="6395973" cy="4407965"/>
          </a:xfrm>
          <a:prstGeom prst="rect">
            <a:avLst/>
          </a:prstGeom>
        </p:spPr>
      </p:pic>
      <p:graphicFrame>
        <p:nvGraphicFramePr>
          <p:cNvPr id="7" name="텍스트 개체 틀 1">
            <a:extLst>
              <a:ext uri="{FF2B5EF4-FFF2-40B4-BE49-F238E27FC236}">
                <a16:creationId xmlns:a16="http://schemas.microsoft.com/office/drawing/2014/main" id="{17475B16-CBBB-1F72-FB11-17F25E0B085D}"/>
              </a:ext>
            </a:extLst>
          </p:cNvPr>
          <p:cNvGraphicFramePr/>
          <p:nvPr/>
        </p:nvGraphicFramePr>
        <p:xfrm>
          <a:off x="851629" y="2301299"/>
          <a:ext cx="4143065" cy="4323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39757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4FCC0B55-7DED-72EE-9816-E2E8DE5A07EB}"/>
              </a:ext>
            </a:extLst>
          </p:cNvPr>
          <p:cNvSpPr>
            <a:spLocks noGrp="1"/>
          </p:cNvSpPr>
          <p:nvPr>
            <p:ph type="body" sz="quarter" idx="11"/>
          </p:nvPr>
        </p:nvSpPr>
        <p:spPr>
          <a:xfrm>
            <a:off x="1745672" y="2402685"/>
            <a:ext cx="3519055" cy="3224096"/>
          </a:xfrm>
        </p:spPr>
        <p:txBody>
          <a:bodyPr>
            <a:normAutofit/>
          </a:bodyPr>
          <a:lstStyle/>
          <a:p>
            <a:pPr marL="0" indent="0">
              <a:buNone/>
            </a:pPr>
            <a:r>
              <a:rPr lang="ko-KR" altLang="en-US" sz="1600" dirty="0">
                <a:solidFill>
                  <a:schemeClr val="tx1"/>
                </a:solidFill>
              </a:rPr>
              <a:t>성경을 읽고</a:t>
            </a:r>
            <a:r>
              <a:rPr lang="en-US" altLang="ko-KR" sz="1600" dirty="0">
                <a:solidFill>
                  <a:schemeClr val="tx1"/>
                </a:solidFill>
              </a:rPr>
              <a:t>,</a:t>
            </a:r>
            <a:r>
              <a:rPr lang="ko-KR" altLang="en-US" sz="1600" dirty="0">
                <a:solidFill>
                  <a:schemeClr val="tx1"/>
                </a:solidFill>
              </a:rPr>
              <a:t> </a:t>
            </a:r>
            <a:endParaRPr lang="en-US" altLang="ko-KR" sz="1600" dirty="0">
              <a:solidFill>
                <a:schemeClr val="tx1"/>
              </a:solidFill>
            </a:endParaRPr>
          </a:p>
          <a:p>
            <a:pPr marL="0" indent="0">
              <a:buNone/>
            </a:pPr>
            <a:r>
              <a:rPr lang="ko-KR" altLang="en-US" sz="1600" dirty="0">
                <a:solidFill>
                  <a:schemeClr val="tx1"/>
                </a:solidFill>
              </a:rPr>
              <a:t>성경대로 살고</a:t>
            </a:r>
            <a:r>
              <a:rPr lang="en-US" altLang="ko-KR" sz="1600" dirty="0">
                <a:solidFill>
                  <a:schemeClr val="tx1"/>
                </a:solidFill>
              </a:rPr>
              <a:t>,</a:t>
            </a:r>
            <a:r>
              <a:rPr lang="ko-KR" altLang="en-US" sz="1600" dirty="0">
                <a:solidFill>
                  <a:schemeClr val="tx1"/>
                </a:solidFill>
              </a:rPr>
              <a:t> </a:t>
            </a:r>
            <a:endParaRPr lang="en-US" altLang="ko-KR" sz="1600" dirty="0">
              <a:solidFill>
                <a:schemeClr val="tx1"/>
              </a:solidFill>
            </a:endParaRPr>
          </a:p>
          <a:p>
            <a:pPr marL="0" indent="0">
              <a:buNone/>
            </a:pPr>
            <a:r>
              <a:rPr lang="ko-KR" altLang="en-US" sz="1600" dirty="0">
                <a:solidFill>
                  <a:schemeClr val="tx1"/>
                </a:solidFill>
              </a:rPr>
              <a:t>성경이 되자</a:t>
            </a:r>
            <a:r>
              <a:rPr lang="en-US" altLang="ko-KR" sz="1600" dirty="0">
                <a:solidFill>
                  <a:schemeClr val="tx1"/>
                </a:solidFill>
              </a:rPr>
              <a:t>.</a:t>
            </a:r>
          </a:p>
          <a:p>
            <a:pPr marL="0" indent="0">
              <a:buNone/>
            </a:pPr>
            <a:r>
              <a:rPr lang="en-US" altLang="ko-KR" sz="1200" dirty="0">
                <a:solidFill>
                  <a:schemeClr val="tx1"/>
                </a:solidFill>
              </a:rPr>
              <a:t>Read the Bible, </a:t>
            </a:r>
          </a:p>
          <a:p>
            <a:pPr marL="0" indent="0">
              <a:buNone/>
            </a:pPr>
            <a:r>
              <a:rPr lang="en-US" altLang="ko-KR" sz="1200" dirty="0">
                <a:solidFill>
                  <a:schemeClr val="tx1"/>
                </a:solidFill>
              </a:rPr>
              <a:t>to live the Bible, </a:t>
            </a:r>
          </a:p>
          <a:p>
            <a:pPr marL="0" indent="0">
              <a:buNone/>
            </a:pPr>
            <a:r>
              <a:rPr lang="en-US" altLang="ko-KR" sz="1200" dirty="0">
                <a:solidFill>
                  <a:schemeClr val="tx1"/>
                </a:solidFill>
              </a:rPr>
              <a:t>and be the Bible. </a:t>
            </a:r>
            <a:endParaRPr lang="ko-KR" altLang="en-US" sz="1200" dirty="0">
              <a:solidFill>
                <a:schemeClr val="tx1"/>
              </a:solidFill>
            </a:endParaRPr>
          </a:p>
        </p:txBody>
      </p:sp>
      <p:sp>
        <p:nvSpPr>
          <p:cNvPr id="3" name="텍스트 개체 틀 2">
            <a:extLst>
              <a:ext uri="{FF2B5EF4-FFF2-40B4-BE49-F238E27FC236}">
                <a16:creationId xmlns:a16="http://schemas.microsoft.com/office/drawing/2014/main" id="{748E6839-5D9C-23FB-7992-E0FBC3B6C72B}"/>
              </a:ext>
            </a:extLst>
          </p:cNvPr>
          <p:cNvSpPr>
            <a:spLocks noGrp="1"/>
          </p:cNvSpPr>
          <p:nvPr>
            <p:ph type="body" sz="quarter" idx="10"/>
          </p:nvPr>
        </p:nvSpPr>
        <p:spPr>
          <a:xfrm>
            <a:off x="2898475" y="1011118"/>
            <a:ext cx="8143317" cy="809056"/>
          </a:xfrm>
        </p:spPr>
        <p:txBody>
          <a:bodyPr>
            <a:noAutofit/>
          </a:bodyPr>
          <a:lstStyle/>
          <a:p>
            <a:r>
              <a:rPr lang="en-US" altLang="ko-KR" sz="2400" dirty="0">
                <a:effectLst>
                  <a:outerShdw blurRad="38100" dist="38100" dir="2700000" algn="tl">
                    <a:srgbClr val="000000">
                      <a:alpha val="43137"/>
                    </a:srgbClr>
                  </a:outerShdw>
                </a:effectLst>
              </a:rPr>
              <a:t>3.3. </a:t>
            </a:r>
            <a:r>
              <a:rPr lang="ko-KR" altLang="en-US" sz="2400" dirty="0">
                <a:effectLst>
                  <a:outerShdw blurRad="38100" dist="38100" dir="2700000" algn="tl">
                    <a:srgbClr val="000000">
                      <a:alpha val="43137"/>
                    </a:srgbClr>
                  </a:outerShdw>
                </a:effectLst>
              </a:rPr>
              <a:t>우리는 성경의 사람이다</a:t>
            </a:r>
            <a:r>
              <a:rPr lang="en-US" altLang="ko-KR" sz="2400" dirty="0">
                <a:effectLst>
                  <a:outerShdw blurRad="38100" dist="38100" dir="2700000" algn="tl">
                    <a:srgbClr val="000000">
                      <a:alpha val="43137"/>
                    </a:srgbClr>
                  </a:outerShdw>
                </a:effectLst>
              </a:rPr>
              <a:t>. 		</a:t>
            </a:r>
            <a:br>
              <a:rPr lang="en-US" altLang="ko-KR" sz="2400" dirty="0">
                <a:effectLst>
                  <a:outerShdw blurRad="38100" dist="38100" dir="2700000" algn="tl">
                    <a:srgbClr val="000000">
                      <a:alpha val="43137"/>
                    </a:srgbClr>
                  </a:outerShdw>
                </a:effectLst>
              </a:rPr>
            </a:br>
            <a:r>
              <a:rPr lang="en-US" altLang="ko-KR" sz="2400" dirty="0">
                <a:effectLst>
                  <a:outerShdw blurRad="38100" dist="38100" dir="2700000" algn="tl">
                    <a:srgbClr val="000000">
                      <a:alpha val="43137"/>
                    </a:srgbClr>
                  </a:outerShdw>
                </a:effectLst>
              </a:rPr>
              <a:t>    We are people of the Bible.</a:t>
            </a:r>
            <a:endParaRPr lang="ko-KR" altLang="en-US" sz="2400" dirty="0"/>
          </a:p>
        </p:txBody>
      </p:sp>
      <p:pic>
        <p:nvPicPr>
          <p:cNvPr id="5" name="그림 4" descr="텍스트, 사람이(가) 표시된 사진&#10;&#10;자동 생성된 설명">
            <a:extLst>
              <a:ext uri="{FF2B5EF4-FFF2-40B4-BE49-F238E27FC236}">
                <a16:creationId xmlns:a16="http://schemas.microsoft.com/office/drawing/2014/main" id="{97A21A67-D05B-DE43-F9F1-847D04EB393B}"/>
              </a:ext>
            </a:extLst>
          </p:cNvPr>
          <p:cNvPicPr>
            <a:picLocks noChangeAspect="1"/>
          </p:cNvPicPr>
          <p:nvPr/>
        </p:nvPicPr>
        <p:blipFill>
          <a:blip r:embed="rId2"/>
          <a:stretch>
            <a:fillRect/>
          </a:stretch>
        </p:blipFill>
        <p:spPr>
          <a:xfrm>
            <a:off x="5680364" y="2402685"/>
            <a:ext cx="6030700" cy="4269956"/>
          </a:xfrm>
          <a:prstGeom prst="rect">
            <a:avLst/>
          </a:prstGeom>
        </p:spPr>
      </p:pic>
    </p:spTree>
    <p:extLst>
      <p:ext uri="{BB962C8B-B14F-4D97-AF65-F5344CB8AC3E}">
        <p14:creationId xmlns:p14="http://schemas.microsoft.com/office/powerpoint/2010/main" val="3005795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E86081F1-F10A-EE72-D55B-1280BD335C75}"/>
              </a:ext>
            </a:extLst>
          </p:cNvPr>
          <p:cNvSpPr>
            <a:spLocks noGrp="1"/>
          </p:cNvSpPr>
          <p:nvPr>
            <p:ph type="body" sz="quarter" idx="10"/>
          </p:nvPr>
        </p:nvSpPr>
        <p:spPr>
          <a:xfrm>
            <a:off x="2924355" y="1124491"/>
            <a:ext cx="8117437" cy="886693"/>
          </a:xfrm>
        </p:spPr>
        <p:txBody>
          <a:bodyPr>
            <a:noAutofit/>
          </a:bodyPr>
          <a:lstStyle/>
          <a:p>
            <a:r>
              <a:rPr lang="en-US" altLang="ko-KR" sz="2400" dirty="0">
                <a:effectLst>
                  <a:outerShdw blurRad="38100" dist="38100" dir="2700000" algn="tl">
                    <a:srgbClr val="000000">
                      <a:alpha val="43137"/>
                    </a:srgbClr>
                  </a:outerShdw>
                </a:effectLst>
              </a:rPr>
              <a:t>3.4. </a:t>
            </a:r>
            <a:r>
              <a:rPr lang="ko-KR" altLang="en-US" sz="2400" dirty="0">
                <a:effectLst>
                  <a:outerShdw blurRad="38100" dist="38100" dir="2700000" algn="tl">
                    <a:srgbClr val="000000">
                      <a:alpha val="43137"/>
                    </a:srgbClr>
                  </a:outerShdw>
                </a:effectLst>
              </a:rPr>
              <a:t>우리는 기도의 사람이다</a:t>
            </a:r>
            <a:r>
              <a:rPr lang="en-US" altLang="ko-KR" sz="2400" dirty="0">
                <a:effectLst>
                  <a:outerShdw blurRad="38100" dist="38100" dir="2700000" algn="tl">
                    <a:srgbClr val="000000">
                      <a:alpha val="43137"/>
                    </a:srgbClr>
                  </a:outerShdw>
                </a:effectLst>
              </a:rPr>
              <a:t>. 		</a:t>
            </a:r>
            <a:br>
              <a:rPr lang="en-US" altLang="ko-KR" sz="2400" dirty="0">
                <a:effectLst>
                  <a:outerShdw blurRad="38100" dist="38100" dir="2700000" algn="tl">
                    <a:srgbClr val="000000">
                      <a:alpha val="43137"/>
                    </a:srgbClr>
                  </a:outerShdw>
                </a:effectLst>
              </a:rPr>
            </a:br>
            <a:r>
              <a:rPr lang="en-US" altLang="ko-KR" sz="2400" dirty="0">
                <a:effectLst>
                  <a:outerShdw blurRad="38100" dist="38100" dir="2700000" algn="tl">
                    <a:srgbClr val="000000">
                      <a:alpha val="43137"/>
                    </a:srgbClr>
                  </a:outerShdw>
                </a:effectLst>
              </a:rPr>
              <a:t>    We are people of prayer.</a:t>
            </a:r>
            <a:endParaRPr lang="ko-KR" altLang="en-US" sz="2400" dirty="0"/>
          </a:p>
        </p:txBody>
      </p:sp>
      <p:pic>
        <p:nvPicPr>
          <p:cNvPr id="5" name="그림 4" descr="사람, 남자이(가) 표시된 사진&#10;&#10;자동 생성된 설명">
            <a:extLst>
              <a:ext uri="{FF2B5EF4-FFF2-40B4-BE49-F238E27FC236}">
                <a16:creationId xmlns:a16="http://schemas.microsoft.com/office/drawing/2014/main" id="{8ADBBAC4-2559-E5BA-42B4-E465EB32E4F5}"/>
              </a:ext>
            </a:extLst>
          </p:cNvPr>
          <p:cNvPicPr>
            <a:picLocks noChangeAspect="1"/>
          </p:cNvPicPr>
          <p:nvPr/>
        </p:nvPicPr>
        <p:blipFill>
          <a:blip r:embed="rId2"/>
          <a:stretch>
            <a:fillRect/>
          </a:stretch>
        </p:blipFill>
        <p:spPr>
          <a:xfrm>
            <a:off x="443345" y="2371251"/>
            <a:ext cx="4590473" cy="4314016"/>
          </a:xfrm>
          <a:prstGeom prst="rect">
            <a:avLst/>
          </a:prstGeom>
        </p:spPr>
      </p:pic>
      <p:graphicFrame>
        <p:nvGraphicFramePr>
          <p:cNvPr id="7" name="텍스트 개체 틀 1">
            <a:extLst>
              <a:ext uri="{FF2B5EF4-FFF2-40B4-BE49-F238E27FC236}">
                <a16:creationId xmlns:a16="http://schemas.microsoft.com/office/drawing/2014/main" id="{4297BFE1-91DB-006B-61C6-C8F547D3BA0D}"/>
              </a:ext>
            </a:extLst>
          </p:cNvPr>
          <p:cNvGraphicFramePr/>
          <p:nvPr/>
        </p:nvGraphicFramePr>
        <p:xfrm>
          <a:off x="6096000" y="2371251"/>
          <a:ext cx="4945792" cy="4314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9011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a:extLst>
              <a:ext uri="{FF2B5EF4-FFF2-40B4-BE49-F238E27FC236}">
                <a16:creationId xmlns:a16="http://schemas.microsoft.com/office/drawing/2014/main" id="{9AC834D5-8B1A-90FC-2087-69066E0EAFB1}"/>
              </a:ext>
            </a:extLst>
          </p:cNvPr>
          <p:cNvSpPr>
            <a:spLocks noGrp="1"/>
          </p:cNvSpPr>
          <p:nvPr>
            <p:ph type="title"/>
          </p:nvPr>
        </p:nvSpPr>
        <p:spPr>
          <a:xfrm>
            <a:off x="10247186" y="609049"/>
            <a:ext cx="1422436" cy="5639902"/>
          </a:xfrm>
          <a:solidFill>
            <a:srgbClr val="A80000"/>
          </a:solidFill>
        </p:spPr>
        <p:txBody>
          <a:bodyPr>
            <a:normAutofit/>
          </a:bodyPr>
          <a:lstStyle/>
          <a:p>
            <a:pPr algn="ctr"/>
            <a:r>
              <a:rPr lang="ko-KR" altLang="en-US" dirty="0">
                <a:solidFill>
                  <a:schemeClr val="bg1"/>
                </a:solidFill>
              </a:rPr>
              <a:t>어</a:t>
            </a:r>
            <a:br>
              <a:rPr lang="en-US" altLang="ko-KR" dirty="0">
                <a:solidFill>
                  <a:schemeClr val="bg1"/>
                </a:solidFill>
              </a:rPr>
            </a:br>
            <a:r>
              <a:rPr lang="ko-KR" altLang="en-US" dirty="0">
                <a:solidFill>
                  <a:schemeClr val="bg1"/>
                </a:solidFill>
              </a:rPr>
              <a:t>린</a:t>
            </a:r>
            <a:br>
              <a:rPr lang="en-US" altLang="ko-KR" dirty="0">
                <a:solidFill>
                  <a:schemeClr val="bg1"/>
                </a:solidFill>
              </a:rPr>
            </a:br>
            <a:r>
              <a:rPr lang="ko-KR" altLang="en-US" dirty="0">
                <a:solidFill>
                  <a:schemeClr val="bg1"/>
                </a:solidFill>
              </a:rPr>
              <a:t>이</a:t>
            </a:r>
            <a:br>
              <a:rPr lang="en-US" altLang="ko-KR" dirty="0">
                <a:solidFill>
                  <a:schemeClr val="bg1"/>
                </a:solidFill>
              </a:rPr>
            </a:br>
            <a:br>
              <a:rPr lang="en-US" altLang="ko-KR" dirty="0">
                <a:solidFill>
                  <a:schemeClr val="bg1"/>
                </a:solidFill>
              </a:rPr>
            </a:br>
            <a:r>
              <a:rPr lang="ko-KR" altLang="en-US" dirty="0">
                <a:solidFill>
                  <a:schemeClr val="bg1"/>
                </a:solidFill>
              </a:rPr>
              <a:t>박</a:t>
            </a:r>
            <a:br>
              <a:rPr lang="en-US" altLang="ko-KR" dirty="0">
                <a:solidFill>
                  <a:schemeClr val="bg1"/>
                </a:solidFill>
              </a:rPr>
            </a:br>
            <a:r>
              <a:rPr lang="ko-KR" altLang="en-US" dirty="0">
                <a:solidFill>
                  <a:schemeClr val="bg1"/>
                </a:solidFill>
              </a:rPr>
              <a:t>해 지</a:t>
            </a:r>
            <a:br>
              <a:rPr lang="en-US" altLang="ko-KR" dirty="0">
                <a:solidFill>
                  <a:schemeClr val="bg1"/>
                </a:solidFill>
              </a:rPr>
            </a:br>
            <a:r>
              <a:rPr lang="ko-KR" altLang="en-US" dirty="0">
                <a:solidFill>
                  <a:schemeClr val="bg1"/>
                </a:solidFill>
              </a:rPr>
              <a:t>도</a:t>
            </a:r>
          </a:p>
        </p:txBody>
      </p:sp>
      <p:pic>
        <p:nvPicPr>
          <p:cNvPr id="5" name="그림 4">
            <a:extLst>
              <a:ext uri="{FF2B5EF4-FFF2-40B4-BE49-F238E27FC236}">
                <a16:creationId xmlns:a16="http://schemas.microsoft.com/office/drawing/2014/main" id="{A7E58E3D-ECD3-3934-5A8E-0BD1D11A152C}"/>
              </a:ext>
            </a:extLst>
          </p:cNvPr>
          <p:cNvPicPr>
            <a:picLocks noChangeAspect="1"/>
          </p:cNvPicPr>
          <p:nvPr/>
        </p:nvPicPr>
        <p:blipFill>
          <a:blip r:embed="rId2"/>
          <a:srcRect/>
          <a:stretch/>
        </p:blipFill>
        <p:spPr>
          <a:xfrm>
            <a:off x="0" y="1248"/>
            <a:ext cx="9698987" cy="6856752"/>
          </a:xfrm>
          <a:prstGeom prst="rect">
            <a:avLst/>
          </a:prstGeom>
        </p:spPr>
      </p:pic>
    </p:spTree>
    <p:extLst>
      <p:ext uri="{BB962C8B-B14F-4D97-AF65-F5344CB8AC3E}">
        <p14:creationId xmlns:p14="http://schemas.microsoft.com/office/powerpoint/2010/main" val="1373376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내용 개체 틀 18" descr="텍스트, 스크린샷, 웹사이트, 웹 페이지이(가) 표시된 사진&#10;&#10;자동 생성된 설명">
            <a:extLst>
              <a:ext uri="{FF2B5EF4-FFF2-40B4-BE49-F238E27FC236}">
                <a16:creationId xmlns:a16="http://schemas.microsoft.com/office/drawing/2014/main" id="{23626640-A0F8-C604-39C1-DD11494C2AE3}"/>
              </a:ext>
            </a:extLst>
          </p:cNvPr>
          <p:cNvPicPr>
            <a:picLocks noGrp="1" noChangeAspect="1"/>
          </p:cNvPicPr>
          <p:nvPr>
            <p:ph sz="half" idx="2"/>
          </p:nvPr>
        </p:nvPicPr>
        <p:blipFill>
          <a:blip r:embed="rId2"/>
          <a:stretch>
            <a:fillRect/>
          </a:stretch>
        </p:blipFill>
        <p:spPr>
          <a:xfrm>
            <a:off x="6596051" y="467961"/>
            <a:ext cx="1557349" cy="2961039"/>
          </a:xfrm>
        </p:spPr>
      </p:pic>
      <p:pic>
        <p:nvPicPr>
          <p:cNvPr id="21" name="내용 개체 틀 20" descr="텍스트, 스크린샷, 휴대 전화이(가) 표시된 사진&#10;&#10;자동 생성된 설명">
            <a:extLst>
              <a:ext uri="{FF2B5EF4-FFF2-40B4-BE49-F238E27FC236}">
                <a16:creationId xmlns:a16="http://schemas.microsoft.com/office/drawing/2014/main" id="{D2D23E64-C8CC-4681-CFE5-A1F001BE9283}"/>
              </a:ext>
            </a:extLst>
          </p:cNvPr>
          <p:cNvPicPr>
            <a:picLocks noGrp="1" noChangeAspect="1"/>
          </p:cNvPicPr>
          <p:nvPr>
            <p:ph sz="quarter" idx="4"/>
          </p:nvPr>
        </p:nvPicPr>
        <p:blipFill>
          <a:blip r:embed="rId3"/>
          <a:stretch>
            <a:fillRect/>
          </a:stretch>
        </p:blipFill>
        <p:spPr>
          <a:xfrm>
            <a:off x="6581325" y="3514223"/>
            <a:ext cx="1572075" cy="2979666"/>
          </a:xfrm>
        </p:spPr>
      </p:pic>
      <p:pic>
        <p:nvPicPr>
          <p:cNvPr id="23" name="내용 개체 틀 22" descr="텍스트, 스크린샷, 폰트이(가) 표시된 사진&#10;&#10;자동 생성된 설명">
            <a:extLst>
              <a:ext uri="{FF2B5EF4-FFF2-40B4-BE49-F238E27FC236}">
                <a16:creationId xmlns:a16="http://schemas.microsoft.com/office/drawing/2014/main" id="{9FD72A28-A8AC-460A-51F8-CBA08D45C406}"/>
              </a:ext>
            </a:extLst>
          </p:cNvPr>
          <p:cNvPicPr>
            <a:picLocks noGrp="1" noChangeAspect="1"/>
          </p:cNvPicPr>
          <p:nvPr>
            <p:ph sz="quarter" idx="14"/>
          </p:nvPr>
        </p:nvPicPr>
        <p:blipFill>
          <a:blip r:embed="rId4"/>
          <a:stretch>
            <a:fillRect/>
          </a:stretch>
        </p:blipFill>
        <p:spPr>
          <a:xfrm>
            <a:off x="8226799" y="3514223"/>
            <a:ext cx="1558997" cy="2954877"/>
          </a:xfrm>
        </p:spPr>
      </p:pic>
      <p:sp>
        <p:nvSpPr>
          <p:cNvPr id="8" name="날짜 개체 틀 7">
            <a:extLst>
              <a:ext uri="{FF2B5EF4-FFF2-40B4-BE49-F238E27FC236}">
                <a16:creationId xmlns:a16="http://schemas.microsoft.com/office/drawing/2014/main" id="{5B94EB08-6329-415E-A8B5-3A608E391D7E}"/>
              </a:ext>
            </a:extLst>
          </p:cNvPr>
          <p:cNvSpPr>
            <a:spLocks noGrp="1"/>
          </p:cNvSpPr>
          <p:nvPr>
            <p:ph type="dt" sz="half" idx="10"/>
          </p:nvPr>
        </p:nvSpPr>
        <p:spPr/>
        <p:txBody>
          <a:bodyPr/>
          <a:lstStyle/>
          <a:p>
            <a:fld id="{595302B6-EE02-409E-B19E-633D299CF275}" type="datetime1">
              <a:rPr lang="en-US" altLang="ko-KR" smtClean="0"/>
              <a:pPr/>
              <a:t>4/30/2024</a:t>
            </a:fld>
            <a:endParaRPr lang="ko-KR" altLang="en-US" dirty="0"/>
          </a:p>
        </p:txBody>
      </p:sp>
      <p:sp>
        <p:nvSpPr>
          <p:cNvPr id="9" name="바닥글 개체 틀 8">
            <a:extLst>
              <a:ext uri="{FF2B5EF4-FFF2-40B4-BE49-F238E27FC236}">
                <a16:creationId xmlns:a16="http://schemas.microsoft.com/office/drawing/2014/main" id="{C8B3F95B-6EAC-4DC0-F324-9853D4086BE1}"/>
              </a:ext>
            </a:extLst>
          </p:cNvPr>
          <p:cNvSpPr>
            <a:spLocks noGrp="1"/>
          </p:cNvSpPr>
          <p:nvPr>
            <p:ph type="ftr" sz="quarter" idx="11"/>
          </p:nvPr>
        </p:nvSpPr>
        <p:spPr/>
        <p:txBody>
          <a:bodyPr/>
          <a:lstStyle/>
          <a:p>
            <a:r>
              <a:rPr lang="ko-KR" altLang="en-US"/>
              <a:t>샘플 바닥글 텍스트</a:t>
            </a:r>
          </a:p>
        </p:txBody>
      </p:sp>
      <p:sp>
        <p:nvSpPr>
          <p:cNvPr id="10" name="슬라이드 번호 개체 틀 9">
            <a:extLst>
              <a:ext uri="{FF2B5EF4-FFF2-40B4-BE49-F238E27FC236}">
                <a16:creationId xmlns:a16="http://schemas.microsoft.com/office/drawing/2014/main" id="{9AE44721-0E3F-5751-6505-B85770AC436D}"/>
              </a:ext>
            </a:extLst>
          </p:cNvPr>
          <p:cNvSpPr>
            <a:spLocks noGrp="1"/>
          </p:cNvSpPr>
          <p:nvPr>
            <p:ph type="sldNum" sz="quarter" idx="12"/>
          </p:nvPr>
        </p:nvSpPr>
        <p:spPr/>
        <p:txBody>
          <a:bodyPr/>
          <a:lstStyle/>
          <a:p>
            <a:fld id="{73B850FF-6169-4056-8077-06FFA93A5366}" type="slidenum">
              <a:rPr lang="en-US" altLang="ko-KR" smtClean="0"/>
              <a:pPr/>
              <a:t>10</a:t>
            </a:fld>
            <a:endParaRPr lang="ko-KR" altLang="en-US"/>
          </a:p>
        </p:txBody>
      </p:sp>
      <p:pic>
        <p:nvPicPr>
          <p:cNvPr id="25" name="그림 24" descr="텍스트, 스크린샷, 인간의 얼굴, 사람이(가) 표시된 사진&#10;&#10;자동 생성된 설명">
            <a:extLst>
              <a:ext uri="{FF2B5EF4-FFF2-40B4-BE49-F238E27FC236}">
                <a16:creationId xmlns:a16="http://schemas.microsoft.com/office/drawing/2014/main" id="{1B40AA84-5D73-B112-A57C-A5319FDC73AC}"/>
              </a:ext>
            </a:extLst>
          </p:cNvPr>
          <p:cNvPicPr>
            <a:picLocks noChangeAspect="1"/>
          </p:cNvPicPr>
          <p:nvPr/>
        </p:nvPicPr>
        <p:blipFill>
          <a:blip r:embed="rId5"/>
          <a:stretch>
            <a:fillRect/>
          </a:stretch>
        </p:blipFill>
        <p:spPr>
          <a:xfrm>
            <a:off x="8228446" y="449334"/>
            <a:ext cx="1572076" cy="2979666"/>
          </a:xfrm>
          <a:prstGeom prst="rect">
            <a:avLst/>
          </a:prstGeom>
        </p:spPr>
      </p:pic>
      <p:pic>
        <p:nvPicPr>
          <p:cNvPr id="27" name="그림 26" descr="텍스트, 스크린샷, 폰트이(가) 표시된 사진&#10;&#10;자동 생성된 설명">
            <a:extLst>
              <a:ext uri="{FF2B5EF4-FFF2-40B4-BE49-F238E27FC236}">
                <a16:creationId xmlns:a16="http://schemas.microsoft.com/office/drawing/2014/main" id="{D5F425F4-42BA-B0B5-6EBA-C986056BCFDD}"/>
              </a:ext>
            </a:extLst>
          </p:cNvPr>
          <p:cNvPicPr>
            <a:picLocks noChangeAspect="1"/>
          </p:cNvPicPr>
          <p:nvPr/>
        </p:nvPicPr>
        <p:blipFill>
          <a:blip r:embed="rId6"/>
          <a:stretch>
            <a:fillRect/>
          </a:stretch>
        </p:blipFill>
        <p:spPr>
          <a:xfrm>
            <a:off x="1765080" y="467962"/>
            <a:ext cx="3183849" cy="6092522"/>
          </a:xfrm>
          <a:prstGeom prst="rect">
            <a:avLst/>
          </a:prstGeom>
        </p:spPr>
      </p:pic>
    </p:spTree>
    <p:extLst>
      <p:ext uri="{BB962C8B-B14F-4D97-AF65-F5344CB8AC3E}">
        <p14:creationId xmlns:p14="http://schemas.microsoft.com/office/powerpoint/2010/main" val="3056666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a:extLst>
              <a:ext uri="{FF2B5EF4-FFF2-40B4-BE49-F238E27FC236}">
                <a16:creationId xmlns:a16="http://schemas.microsoft.com/office/drawing/2014/main" id="{C2BAD7B4-5997-4A95-A2A9-773DF1F4CE53}"/>
              </a:ext>
            </a:extLst>
          </p:cNvPr>
          <p:cNvSpPr>
            <a:spLocks noGrp="1"/>
          </p:cNvSpPr>
          <p:nvPr>
            <p:ph type="ctrTitle"/>
          </p:nvPr>
        </p:nvSpPr>
        <p:spPr>
          <a:xfrm>
            <a:off x="5943600" y="1066800"/>
            <a:ext cx="5257800" cy="2833528"/>
          </a:xfrm>
        </p:spPr>
        <p:txBody>
          <a:bodyPr rtlCol="0" anchor="b">
            <a:normAutofit/>
          </a:bodyPr>
          <a:lstStyle/>
          <a:p>
            <a:pPr rtl="0"/>
            <a:r>
              <a:rPr lang="ko-KR" altLang="en-US" sz="3600" dirty="0"/>
              <a:t>박해 받는 교회를 위한 기도</a:t>
            </a:r>
            <a:r>
              <a:rPr lang="en-US" altLang="ko-KR" sz="3600" dirty="0"/>
              <a:t>(30')</a:t>
            </a:r>
            <a:endParaRPr lang="ko-KR" sz="3600" dirty="0"/>
          </a:p>
        </p:txBody>
      </p:sp>
      <p:sp>
        <p:nvSpPr>
          <p:cNvPr id="6" name="부제목 5">
            <a:extLst>
              <a:ext uri="{FF2B5EF4-FFF2-40B4-BE49-F238E27FC236}">
                <a16:creationId xmlns:a16="http://schemas.microsoft.com/office/drawing/2014/main" id="{4552F1CF-68AA-447B-B5B0-C65BB72A5D6D}"/>
              </a:ext>
            </a:extLst>
          </p:cNvPr>
          <p:cNvSpPr>
            <a:spLocks noGrp="1"/>
          </p:cNvSpPr>
          <p:nvPr>
            <p:ph type="subTitle" idx="1"/>
          </p:nvPr>
        </p:nvSpPr>
        <p:spPr>
          <a:xfrm>
            <a:off x="5943599" y="4074784"/>
            <a:ext cx="5257799" cy="1640216"/>
          </a:xfrm>
        </p:spPr>
        <p:txBody>
          <a:bodyPr rtlCol="0" anchor="t">
            <a:normAutofit/>
          </a:bodyPr>
          <a:lstStyle/>
          <a:p>
            <a:pPr rtl="0"/>
            <a:r>
              <a:rPr lang="en-US" altLang="ko-KR" sz="2200" dirty="0"/>
              <a:t>Prayer for Persecuted Church</a:t>
            </a:r>
            <a:endParaRPr lang="ko-KR" altLang="en-US" sz="2200" dirty="0"/>
          </a:p>
        </p:txBody>
      </p:sp>
      <p:pic>
        <p:nvPicPr>
          <p:cNvPr id="9" name="그림 개체 틀 8">
            <a:extLst>
              <a:ext uri="{FF2B5EF4-FFF2-40B4-BE49-F238E27FC236}">
                <a16:creationId xmlns:a16="http://schemas.microsoft.com/office/drawing/2014/main" id="{E63B8A5B-EB32-49B6-9A1F-EBAD959CFB7C}"/>
              </a:ext>
            </a:extLst>
          </p:cNvPr>
          <p:cNvPicPr>
            <a:picLocks noGrp="1" noChangeAspect="1"/>
          </p:cNvPicPr>
          <p:nvPr>
            <p:ph type="pic" sz="quarter" idx="13"/>
          </p:nvPr>
        </p:nvPicPr>
        <p:blipFill rotWithShape="1">
          <a:blip r:embed="rId2"/>
          <a:srcRect l="4232" r="30233" b="1"/>
          <a:stretch/>
        </p:blipFill>
        <p:spPr>
          <a:xfrm>
            <a:off x="713232" y="740664"/>
            <a:ext cx="4745736" cy="5394960"/>
          </a:xfrm>
          <a:noFill/>
        </p:spPr>
      </p:pic>
    </p:spTree>
    <p:extLst>
      <p:ext uri="{BB962C8B-B14F-4D97-AF65-F5344CB8AC3E}">
        <p14:creationId xmlns:p14="http://schemas.microsoft.com/office/powerpoint/2010/main" val="936898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F736874-1A49-E574-C1C1-9E9482B5E385}"/>
              </a:ext>
            </a:extLst>
          </p:cNvPr>
          <p:cNvSpPr>
            <a:spLocks noGrp="1"/>
          </p:cNvSpPr>
          <p:nvPr>
            <p:ph type="title"/>
          </p:nvPr>
        </p:nvSpPr>
        <p:spPr>
          <a:xfrm>
            <a:off x="1950120" y="479339"/>
            <a:ext cx="7180544" cy="811558"/>
          </a:xfrm>
        </p:spPr>
        <p:txBody>
          <a:bodyPr>
            <a:noAutofit/>
          </a:bodyPr>
          <a:lstStyle/>
          <a:p>
            <a:r>
              <a:rPr lang="en-US" altLang="ko-KR" sz="2400" dirty="0">
                <a:solidFill>
                  <a:srgbClr val="FF0000"/>
                </a:solidFill>
                <a:latin typeface="Yu Gothic UI Semibold" panose="020B0700000000000000" pitchFamily="34" charset="-128"/>
                <a:ea typeface="Yu Gothic UI Semibold" panose="020B0700000000000000" pitchFamily="34" charset="-128"/>
              </a:rPr>
              <a:t>Arise Africa Campaign </a:t>
            </a:r>
            <a:br>
              <a:rPr lang="en-US" altLang="ko-KR" sz="2400" dirty="0"/>
            </a:br>
            <a:r>
              <a:rPr lang="ko-KR" altLang="en-US" sz="2400" dirty="0">
                <a:latin typeface="나눔고딕 ExtraBold" panose="020D0904000000000000" pitchFamily="50" charset="-127"/>
                <a:ea typeface="나눔고딕 ExtraBold" panose="020D0904000000000000" pitchFamily="50" charset="-127"/>
              </a:rPr>
              <a:t>아프리카여 일어나라 </a:t>
            </a:r>
            <a:r>
              <a:rPr lang="ko-KR" altLang="en-US" sz="1500" dirty="0">
                <a:latin typeface="나눔고딕 ExtraBold" panose="020D0904000000000000" pitchFamily="50" charset="-127"/>
                <a:ea typeface="나눔고딕 ExtraBold" panose="020D0904000000000000" pitchFamily="50" charset="-127"/>
              </a:rPr>
              <a:t>폭력적 박해에 맞서서</a:t>
            </a:r>
            <a:endParaRPr lang="ko-KR" altLang="en-US" sz="2400" dirty="0">
              <a:latin typeface="나눔고딕 ExtraBold" panose="020D0904000000000000" pitchFamily="50" charset="-127"/>
              <a:ea typeface="나눔고딕 ExtraBold" panose="020D0904000000000000" pitchFamily="50" charset="-127"/>
            </a:endParaRPr>
          </a:p>
        </p:txBody>
      </p:sp>
      <p:sp>
        <p:nvSpPr>
          <p:cNvPr id="3" name="텍스트 개체 틀 2">
            <a:extLst>
              <a:ext uri="{FF2B5EF4-FFF2-40B4-BE49-F238E27FC236}">
                <a16:creationId xmlns:a16="http://schemas.microsoft.com/office/drawing/2014/main" id="{03CFC863-2AB8-D3F6-FD66-29017816F5DD}"/>
              </a:ext>
            </a:extLst>
          </p:cNvPr>
          <p:cNvSpPr>
            <a:spLocks noGrp="1"/>
          </p:cNvSpPr>
          <p:nvPr>
            <p:ph type="body" sz="quarter" idx="13"/>
          </p:nvPr>
        </p:nvSpPr>
        <p:spPr>
          <a:xfrm>
            <a:off x="1950120" y="1787199"/>
            <a:ext cx="6721079" cy="415529"/>
          </a:xfrm>
        </p:spPr>
        <p:txBody>
          <a:bodyPr>
            <a:normAutofit fontScale="85000" lnSpcReduction="10000"/>
          </a:bodyPr>
          <a:lstStyle/>
          <a:p>
            <a:pPr>
              <a:lnSpc>
                <a:spcPct val="120000"/>
              </a:lnSpc>
            </a:pPr>
            <a:r>
              <a:rPr lang="ko-KR" altLang="en-US"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본 캠페인은 사하라 이남 아프리카의 폭력적인 기독교 박해 속에서 고통받고 있는 그리스도 안의 형제</a:t>
            </a:r>
            <a:r>
              <a:rPr lang="en-US" altLang="ko-KR"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r>
              <a:rPr lang="ko-KR" altLang="en-US"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자매들을 기억하고 함께 연합하며 폭력적인 박해에 함께 맞서기 위한 사역입니다</a:t>
            </a:r>
            <a:r>
              <a:rPr lang="en-US" altLang="ko-KR"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p>
        </p:txBody>
      </p:sp>
      <p:sp>
        <p:nvSpPr>
          <p:cNvPr id="4" name="텍스트 개체 틀 3">
            <a:extLst>
              <a:ext uri="{FF2B5EF4-FFF2-40B4-BE49-F238E27FC236}">
                <a16:creationId xmlns:a16="http://schemas.microsoft.com/office/drawing/2014/main" id="{08FB6E73-F91E-0D6B-ABCB-A7BCAF5B8240}"/>
              </a:ext>
            </a:extLst>
          </p:cNvPr>
          <p:cNvSpPr>
            <a:spLocks noGrp="1"/>
          </p:cNvSpPr>
          <p:nvPr>
            <p:ph type="body" sz="quarter" idx="15"/>
          </p:nvPr>
        </p:nvSpPr>
        <p:spPr>
          <a:xfrm>
            <a:off x="1950120" y="2678696"/>
            <a:ext cx="4607146" cy="2574801"/>
          </a:xfrm>
        </p:spPr>
        <p:txBody>
          <a:bodyPr>
            <a:normAutofit lnSpcReduction="10000"/>
          </a:bodyPr>
          <a:lstStyle/>
          <a:p>
            <a:pPr algn="just">
              <a:lnSpc>
                <a:spcPct val="120000"/>
              </a:lnSpc>
            </a:pPr>
            <a:r>
              <a:rPr lang="ko-KR" altLang="en-US" sz="1100" dirty="0">
                <a:cs typeface="함초롬바탕" panose="02030604000101010101" pitchFamily="18" charset="-127"/>
              </a:rPr>
              <a:t>저희가 함께하지 않으면 이 곳의 교회들은 미래를 잃어버릴 수도 있습니다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오픈도어는 </a:t>
            </a:r>
            <a:r>
              <a:rPr lang="en-US" altLang="ko-KR" sz="1100" dirty="0">
                <a:cs typeface="함초롬바탕" panose="02030604000101010101" pitchFamily="18" charset="-127"/>
              </a:rPr>
              <a:t>2026</a:t>
            </a:r>
            <a:r>
              <a:rPr lang="ko-KR" altLang="en-US" sz="1100" dirty="0">
                <a:cs typeface="함초롬바탕" panose="02030604000101010101" pitchFamily="18" charset="-127"/>
              </a:rPr>
              <a:t>년까지 이 캠페인을 진행하며 전세계 교회들이 이 폭력적인 박해에 맞서 함께 일어서기를 기대합니다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깨어 간절히 기도해주시고 지원해주시고</a:t>
            </a:r>
            <a:r>
              <a:rPr lang="en-US" altLang="ko-KR" sz="1100" dirty="0">
                <a:cs typeface="함초롬바탕" panose="02030604000101010101" pitchFamily="18" charset="-127"/>
              </a:rPr>
              <a:t>, </a:t>
            </a:r>
            <a:r>
              <a:rPr lang="ko-KR" altLang="en-US" sz="1100" dirty="0">
                <a:cs typeface="함초롬바탕" panose="02030604000101010101" pitchFamily="18" charset="-127"/>
              </a:rPr>
              <a:t>현재 아프리카에서 일어나고 있는 일들에 대해서 함께 나눠주세요</a:t>
            </a:r>
            <a:r>
              <a:rPr lang="en-US" altLang="ko-KR" sz="1100" dirty="0">
                <a:cs typeface="함초롬바탕" panose="02030604000101010101" pitchFamily="18" charset="-127"/>
              </a:rPr>
              <a:t>. </a:t>
            </a:r>
          </a:p>
          <a:p>
            <a:pPr algn="just">
              <a:lnSpc>
                <a:spcPct val="120000"/>
              </a:lnSpc>
            </a:pPr>
            <a:r>
              <a:rPr lang="ko-KR" altLang="en-US" sz="1100" dirty="0">
                <a:cs typeface="함초롬바탕" panose="02030604000101010101" pitchFamily="18" charset="-127"/>
              </a:rPr>
              <a:t>오픈도어는 극단주의 이데올로기와 만연해 있는 폭력에 맞서기 위해 캠페인활동을 하며 변화를 만들어 낼 것입니다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향후 </a:t>
            </a:r>
            <a:r>
              <a:rPr lang="en-US" altLang="ko-KR" sz="1100" dirty="0">
                <a:cs typeface="함초롬바탕" panose="02030604000101010101" pitchFamily="18" charset="-127"/>
              </a:rPr>
              <a:t>4</a:t>
            </a:r>
            <a:r>
              <a:rPr lang="ko-KR" altLang="en-US" sz="1100" dirty="0">
                <a:cs typeface="함초롬바탕" panose="02030604000101010101" pitchFamily="18" charset="-127"/>
              </a:rPr>
              <a:t>년 동안 사하라 사막 이남 아프리카의 </a:t>
            </a:r>
            <a:r>
              <a:rPr lang="en-US" altLang="ko-KR" sz="1100" dirty="0">
                <a:cs typeface="함초롬바탕" panose="02030604000101010101" pitchFamily="18" charset="-127"/>
              </a:rPr>
              <a:t>400</a:t>
            </a:r>
            <a:r>
              <a:rPr lang="ko-KR" altLang="en-US" sz="1100" dirty="0">
                <a:cs typeface="함초롬바탕" panose="02030604000101010101" pitchFamily="18" charset="-127"/>
              </a:rPr>
              <a:t>만 명의 기독교인들을 접촉하고 이들에게 영적</a:t>
            </a:r>
            <a:r>
              <a:rPr lang="en-US" altLang="ko-KR" sz="1100" dirty="0">
                <a:cs typeface="함초롬바탕" panose="02030604000101010101" pitchFamily="18" charset="-127"/>
              </a:rPr>
              <a:t>, </a:t>
            </a:r>
            <a:r>
              <a:rPr lang="ko-KR" altLang="en-US" sz="1100" dirty="0">
                <a:cs typeface="함초롬바탕" panose="02030604000101010101" pitchFamily="18" charset="-127"/>
              </a:rPr>
              <a:t>물질적</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정신적 지원을 제공할 계획입니다</a:t>
            </a:r>
            <a:r>
              <a:rPr lang="en-US" altLang="ko-KR" sz="1100" dirty="0">
                <a:cs typeface="함초롬바탕" panose="02030604000101010101" pitchFamily="18" charset="-127"/>
              </a:rPr>
              <a:t>. </a:t>
            </a:r>
          </a:p>
          <a:p>
            <a:pPr algn="just">
              <a:lnSpc>
                <a:spcPct val="120000"/>
              </a:lnSpc>
            </a:pPr>
            <a:r>
              <a:rPr lang="ko-KR" altLang="en-US" sz="1100" dirty="0">
                <a:cs typeface="함초롬바탕" panose="02030604000101010101" pitchFamily="18" charset="-127"/>
              </a:rPr>
              <a:t>하나님께서 돕고 계십니다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여러분도 아프리카의 폭력적인 기독교 박해에 함께 맞서 기도해 주세요</a:t>
            </a:r>
            <a:r>
              <a:rPr lang="en-US" altLang="ko-KR" sz="1100" dirty="0">
                <a:cs typeface="함초롬바탕" panose="02030604000101010101" pitchFamily="18" charset="-127"/>
              </a:rPr>
              <a:t>.</a:t>
            </a:r>
            <a:endParaRPr lang="ko-KR" altLang="en-US" sz="1100" dirty="0">
              <a:cs typeface="함초롬바탕" panose="02030604000101010101" pitchFamily="18" charset="-127"/>
            </a:endParaRPr>
          </a:p>
        </p:txBody>
      </p:sp>
      <p:sp>
        <p:nvSpPr>
          <p:cNvPr id="6" name="텍스트 개체 틀 5">
            <a:extLst>
              <a:ext uri="{FF2B5EF4-FFF2-40B4-BE49-F238E27FC236}">
                <a16:creationId xmlns:a16="http://schemas.microsoft.com/office/drawing/2014/main" id="{D5753E8E-6A10-6012-1E08-E74FA5DF42C0}"/>
              </a:ext>
            </a:extLst>
          </p:cNvPr>
          <p:cNvSpPr>
            <a:spLocks noGrp="1"/>
          </p:cNvSpPr>
          <p:nvPr>
            <p:ph type="body" sz="quarter" idx="16"/>
          </p:nvPr>
        </p:nvSpPr>
        <p:spPr>
          <a:xfrm>
            <a:off x="7420398" y="2606737"/>
            <a:ext cx="2033897" cy="2646760"/>
          </a:xfrm>
        </p:spPr>
        <p:txBody>
          <a:bodyPr/>
          <a:lstStyle/>
          <a:p>
            <a:endParaRPr lang="ko-KR" altLang="en-US" dirty="0"/>
          </a:p>
        </p:txBody>
      </p:sp>
      <p:pic>
        <p:nvPicPr>
          <p:cNvPr id="8" name="그림 7">
            <a:extLst>
              <a:ext uri="{FF2B5EF4-FFF2-40B4-BE49-F238E27FC236}">
                <a16:creationId xmlns:a16="http://schemas.microsoft.com/office/drawing/2014/main" id="{5FA9B833-E453-B927-A601-D845CA664329}"/>
              </a:ext>
            </a:extLst>
          </p:cNvPr>
          <p:cNvPicPr>
            <a:picLocks noChangeAspect="1"/>
          </p:cNvPicPr>
          <p:nvPr/>
        </p:nvPicPr>
        <p:blipFill>
          <a:blip r:embed="rId2"/>
          <a:srcRect/>
          <a:stretch/>
        </p:blipFill>
        <p:spPr>
          <a:xfrm>
            <a:off x="6955962" y="2678696"/>
            <a:ext cx="4770212" cy="2359753"/>
          </a:xfrm>
          <a:prstGeom prst="rect">
            <a:avLst/>
          </a:prstGeom>
        </p:spPr>
      </p:pic>
      <p:pic>
        <p:nvPicPr>
          <p:cNvPr id="7" name="그림 6" descr="텍스트, 폰트, 그래픽, 그래픽 디자인이(가) 표시된 사진&#10;&#10;자동 생성된 설명">
            <a:extLst>
              <a:ext uri="{FF2B5EF4-FFF2-40B4-BE49-F238E27FC236}">
                <a16:creationId xmlns:a16="http://schemas.microsoft.com/office/drawing/2014/main" id="{23E36009-D4B1-5A63-7370-E4751B7BAD72}"/>
              </a:ext>
            </a:extLst>
          </p:cNvPr>
          <p:cNvPicPr>
            <a:picLocks noChangeAspect="1"/>
          </p:cNvPicPr>
          <p:nvPr/>
        </p:nvPicPr>
        <p:blipFill>
          <a:blip r:embed="rId3"/>
          <a:stretch>
            <a:fillRect/>
          </a:stretch>
        </p:blipFill>
        <p:spPr>
          <a:xfrm>
            <a:off x="2733216" y="5645966"/>
            <a:ext cx="7648100" cy="1170560"/>
          </a:xfrm>
          <a:prstGeom prst="rect">
            <a:avLst/>
          </a:prstGeom>
        </p:spPr>
      </p:pic>
    </p:spTree>
    <p:extLst>
      <p:ext uri="{BB962C8B-B14F-4D97-AF65-F5344CB8AC3E}">
        <p14:creationId xmlns:p14="http://schemas.microsoft.com/office/powerpoint/2010/main" val="4120697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4;p13">
            <a:extLst>
              <a:ext uri="{FF2B5EF4-FFF2-40B4-BE49-F238E27FC236}">
                <a16:creationId xmlns:a16="http://schemas.microsoft.com/office/drawing/2014/main" id="{ABA9F21D-C6D6-2D89-DE20-453571830AA3}"/>
              </a:ext>
            </a:extLst>
          </p:cNvPr>
          <p:cNvSpPr txBox="1"/>
          <p:nvPr/>
        </p:nvSpPr>
        <p:spPr>
          <a:xfrm>
            <a:off x="572493" y="238621"/>
            <a:ext cx="11018520" cy="1434378"/>
          </a:xfrm>
          <a:prstGeom prst="rect">
            <a:avLst/>
          </a:prstGeom>
        </p:spPr>
        <p:txBody>
          <a:bodyPr spcFirstLastPara="1" vert="horz" lIns="54409" tIns="27205" rIns="54409" bIns="27205" rtlCol="0" anchor="b" anchorCtr="0">
            <a:normAutofit/>
          </a:bodyPr>
          <a:lstStyle/>
          <a:p>
            <a:pPr>
              <a:lnSpc>
                <a:spcPct val="90000"/>
              </a:lnSpc>
              <a:spcBef>
                <a:spcPct val="0"/>
              </a:spcBef>
              <a:spcAft>
                <a:spcPts val="357"/>
              </a:spcAft>
            </a:pPr>
            <a:r>
              <a:rPr lang="ko-KR" altLang="en-US" sz="5415" b="1" dirty="0">
                <a:latin typeface="+mj-lt"/>
                <a:ea typeface="+mj-ea"/>
                <a:cs typeface="+mj-cs"/>
                <a:sym typeface="Oswald"/>
              </a:rPr>
              <a:t>왜 아프리카</a:t>
            </a:r>
            <a:r>
              <a:rPr lang="en-US" altLang="ko-KR" sz="5415" b="1" dirty="0">
                <a:latin typeface="+mj-lt"/>
                <a:ea typeface="+mj-ea"/>
                <a:cs typeface="+mj-cs"/>
                <a:sym typeface="Oswald"/>
              </a:rPr>
              <a:t>?</a:t>
            </a:r>
            <a:endParaRPr lang="en-US" sz="5415" b="1" dirty="0">
              <a:latin typeface="+mj-lt"/>
              <a:ea typeface="+mj-ea"/>
              <a:cs typeface="+mj-cs"/>
              <a:sym typeface="Oswald"/>
            </a:endParaRPr>
          </a:p>
        </p:txBody>
      </p:sp>
      <p:sp>
        <p:nvSpPr>
          <p:cNvPr id="4" name="Google Shape;75;p13">
            <a:extLst>
              <a:ext uri="{FF2B5EF4-FFF2-40B4-BE49-F238E27FC236}">
                <a16:creationId xmlns:a16="http://schemas.microsoft.com/office/drawing/2014/main" id="{84D0A31F-9298-190D-20D6-934D8E242571}"/>
              </a:ext>
            </a:extLst>
          </p:cNvPr>
          <p:cNvSpPr txBox="1"/>
          <p:nvPr/>
        </p:nvSpPr>
        <p:spPr>
          <a:xfrm>
            <a:off x="572493" y="2071351"/>
            <a:ext cx="6713552" cy="4119066"/>
          </a:xfrm>
          <a:prstGeom prst="rect">
            <a:avLst/>
          </a:prstGeom>
        </p:spPr>
        <p:txBody>
          <a:bodyPr spcFirstLastPara="1" vert="horz" lIns="54409" tIns="27205" rIns="54409" bIns="27205" rtlCol="0" anchor="t" anchorCtr="0">
            <a:normAutofit fontScale="92500" lnSpcReduction="10000"/>
          </a:bodyPr>
          <a:lstStyle/>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사하라 사막 이남 아프리카의 교회는 포위되어 있으며</a:t>
            </a:r>
            <a:r>
              <a:rPr lang="en-US" altLang="ko-KR" sz="1400" dirty="0"/>
              <a:t>,</a:t>
            </a:r>
            <a:r>
              <a:rPr lang="ko-KR" altLang="en-US" sz="1400" dirty="0"/>
              <a:t> 상상할 수 없는 폭력에 직면해 홀로 외로운 싸움을 하고 있습니다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교회</a:t>
            </a:r>
            <a:r>
              <a:rPr lang="en-US" altLang="ko-KR" sz="1400" dirty="0"/>
              <a:t>, </a:t>
            </a:r>
            <a:r>
              <a:rPr lang="ko-KR" altLang="en-US" sz="1400" dirty="0"/>
              <a:t>언론</a:t>
            </a:r>
            <a:r>
              <a:rPr lang="en-US" altLang="ko-KR" sz="1400" dirty="0"/>
              <a:t>, </a:t>
            </a:r>
            <a:r>
              <a:rPr lang="ko-KR" altLang="en-US" sz="1400" dirty="0"/>
              <a:t>정부</a:t>
            </a:r>
            <a:r>
              <a:rPr lang="en-US" altLang="ko-KR" sz="1400" dirty="0"/>
              <a:t>, </a:t>
            </a:r>
            <a:r>
              <a:rPr lang="ko-KR" altLang="en-US" sz="1400" dirty="0"/>
              <a:t>시민 사회</a:t>
            </a:r>
            <a:r>
              <a:rPr lang="en-US" altLang="ko-KR" sz="1400" dirty="0"/>
              <a:t>(</a:t>
            </a:r>
            <a:r>
              <a:rPr lang="ko-KR" altLang="en-US" sz="1400" dirty="0"/>
              <a:t>지역</a:t>
            </a:r>
            <a:r>
              <a:rPr lang="en-US" altLang="ko-KR" sz="1400" dirty="0"/>
              <a:t>, </a:t>
            </a:r>
            <a:r>
              <a:rPr lang="ko-KR" altLang="en-US" sz="1400" dirty="0"/>
              <a:t>국가</a:t>
            </a:r>
            <a:r>
              <a:rPr lang="en-US" altLang="ko-KR" sz="1400" dirty="0"/>
              <a:t>, </a:t>
            </a:r>
            <a:r>
              <a:rPr lang="ko-KR" altLang="en-US" sz="1400" dirty="0"/>
              <a:t>국제</a:t>
            </a:r>
            <a:r>
              <a:rPr lang="en-US" altLang="ko-KR" sz="1400" dirty="0"/>
              <a:t>)</a:t>
            </a:r>
            <a:r>
              <a:rPr lang="ko-KR" altLang="en-US" sz="1400" dirty="0"/>
              <a:t>는 사하라 사막 이남 아프리카에서 기독교인에 대한 폭력을 멈추거나 폭력의 영향을 해결하기 위해 충분히 인식하지도 행동하지도 않고 있습니다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세계 교회의 대부분은 여전히 이 위기를 알지 못하고 있습니다</a:t>
            </a:r>
            <a:r>
              <a:rPr lang="en-US" altLang="ko-KR" sz="1400" dirty="0"/>
              <a:t>. </a:t>
            </a:r>
            <a:r>
              <a:rPr lang="ko-KR" altLang="en-US" sz="1400" dirty="0"/>
              <a:t>인식하고 있는 사람들도 사하라 사막 이남 아프리카의 문제를 멀고 해결이 불가능한 것으로 생각하기 쉽습니다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i="1" dirty="0">
                <a:solidFill>
                  <a:srgbClr val="C00000"/>
                </a:solidFill>
              </a:rPr>
              <a:t>이렇게 거대하고 복잡한 도전에 직면했을 때 우리 모두가 할 수 있는 일은 무엇일까요</a:t>
            </a:r>
            <a:r>
              <a:rPr lang="en-US" altLang="ko-KR" sz="1400" i="1" dirty="0">
                <a:solidFill>
                  <a:srgbClr val="C00000"/>
                </a:solidFill>
              </a:rPr>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그래서 오픈도어는 아프리카의 많은 단체와 협력하여 </a:t>
            </a:r>
            <a:r>
              <a:rPr lang="en-US" altLang="ko-KR" sz="1400" dirty="0"/>
              <a:t>2024</a:t>
            </a:r>
            <a:r>
              <a:rPr lang="ko-KR" altLang="en-US" sz="1400" dirty="0"/>
              <a:t>년에 새로운 교회를 대상으로 </a:t>
            </a:r>
            <a:r>
              <a:rPr lang="en-US" altLang="ko-KR" sz="1400" dirty="0"/>
              <a:t>'</a:t>
            </a:r>
            <a:r>
              <a:rPr lang="ko-KR" altLang="en-US" sz="1400" dirty="0"/>
              <a:t>일어나 아프리카</a:t>
            </a:r>
            <a:r>
              <a:rPr lang="en-US" altLang="ko-KR" sz="1400" dirty="0"/>
              <a:t>' </a:t>
            </a:r>
            <a:r>
              <a:rPr lang="ko-KR" altLang="en-US" sz="1400" dirty="0"/>
              <a:t>캠페인을 시작합니다</a:t>
            </a:r>
            <a:r>
              <a:rPr lang="en-US" altLang="ko-KR" sz="1400" dirty="0"/>
              <a:t>. </a:t>
            </a:r>
            <a:r>
              <a:rPr lang="ko-KR" altLang="en-US" sz="1400" dirty="0"/>
              <a:t>그리고 우리는 한국에서도 한국교회의 기도와 지원</a:t>
            </a:r>
            <a:r>
              <a:rPr lang="en-US" altLang="ko-KR" sz="1400" dirty="0"/>
              <a:t>, </a:t>
            </a:r>
            <a:r>
              <a:rPr lang="ko-KR" altLang="en-US" sz="1400" dirty="0"/>
              <a:t>그리고 참여를 동원하여 진정한 글로벌 운동으로 확산시킬 것을 요청하고 있습니다</a:t>
            </a:r>
            <a:r>
              <a:rPr lang="en-US" altLang="ko-KR" sz="1400" dirty="0"/>
              <a:t>.</a:t>
            </a:r>
            <a:endParaRPr lang="en-US" sz="1400" dirty="0"/>
          </a:p>
        </p:txBody>
      </p:sp>
      <p:pic>
        <p:nvPicPr>
          <p:cNvPr id="1026" name="Picture 2" descr="A screenshot of a social media post&#10;&#10;Description automatically generated">
            <a:extLst>
              <a:ext uri="{FF2B5EF4-FFF2-40B4-BE49-F238E27FC236}">
                <a16:creationId xmlns:a16="http://schemas.microsoft.com/office/drawing/2014/main" id="{295F9AF4-18A5-A33A-9892-08299B84FF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3336"/>
          <a:stretch/>
        </p:blipFill>
        <p:spPr bwMode="auto">
          <a:xfrm>
            <a:off x="7675658" y="2094011"/>
            <a:ext cx="3941064" cy="4096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75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5">
            <a:extLst>
              <a:ext uri="{FF2B5EF4-FFF2-40B4-BE49-F238E27FC236}">
                <a16:creationId xmlns:a16="http://schemas.microsoft.com/office/drawing/2014/main" id="{7BFBFE50-15FB-0454-97A3-3E5A1028EC56}"/>
              </a:ext>
            </a:extLst>
          </p:cNvPr>
          <p:cNvSpPr>
            <a:spLocks noGrp="1"/>
          </p:cNvSpPr>
          <p:nvPr>
            <p:ph type="title"/>
          </p:nvPr>
        </p:nvSpPr>
        <p:spPr>
          <a:xfrm>
            <a:off x="839788" y="457200"/>
            <a:ext cx="8657895" cy="530225"/>
          </a:xfrm>
        </p:spPr>
        <p:txBody>
          <a:bodyPr>
            <a:normAutofit/>
          </a:bodyPr>
          <a:lstStyle/>
          <a:p>
            <a:r>
              <a:rPr lang="ko-KR" altLang="en-US" sz="2000" dirty="0"/>
              <a:t>포위당한 교회</a:t>
            </a:r>
            <a:r>
              <a:rPr lang="en-US" altLang="ko-KR" sz="2000" dirty="0"/>
              <a:t>: </a:t>
            </a:r>
            <a:r>
              <a:rPr lang="ko-KR" altLang="en-US" sz="2000" dirty="0"/>
              <a:t>세계에서 가장 젊은 교회</a:t>
            </a:r>
            <a:r>
              <a:rPr lang="en-US" altLang="ko-KR" sz="2000" dirty="0"/>
              <a:t>,</a:t>
            </a:r>
            <a:r>
              <a:rPr lang="ko-KR" altLang="en-US" sz="2000" dirty="0"/>
              <a:t> 적극적 반응 필요</a:t>
            </a:r>
          </a:p>
        </p:txBody>
      </p:sp>
      <p:pic>
        <p:nvPicPr>
          <p:cNvPr id="10" name="그림 개체 틀 9" descr="텍스트, 지도이(가) 표시된 사진&#10;&#10;자동 생성된 설명">
            <a:extLst>
              <a:ext uri="{FF2B5EF4-FFF2-40B4-BE49-F238E27FC236}">
                <a16:creationId xmlns:a16="http://schemas.microsoft.com/office/drawing/2014/main" id="{B7059FB9-BB4D-3777-B913-48A9A9CB7CA1}"/>
              </a:ext>
            </a:extLst>
          </p:cNvPr>
          <p:cNvPicPr>
            <a:picLocks noGrp="1" noChangeAspect="1"/>
          </p:cNvPicPr>
          <p:nvPr>
            <p:ph type="pic" idx="1"/>
          </p:nvPr>
        </p:nvPicPr>
        <p:blipFill>
          <a:blip r:embed="rId2"/>
          <a:srcRect t="6280" b="6280"/>
          <a:stretch>
            <a:fillRect/>
          </a:stretch>
        </p:blipFill>
        <p:spPr>
          <a:xfrm>
            <a:off x="5269453" y="1311215"/>
            <a:ext cx="6172200" cy="4873625"/>
          </a:xfrm>
        </p:spPr>
      </p:pic>
      <p:sp>
        <p:nvSpPr>
          <p:cNvPr id="8" name="텍스트 개체 틀 7">
            <a:extLst>
              <a:ext uri="{FF2B5EF4-FFF2-40B4-BE49-F238E27FC236}">
                <a16:creationId xmlns:a16="http://schemas.microsoft.com/office/drawing/2014/main" id="{99D439F6-5F5A-1AAE-AA74-569F2EE25A6E}"/>
              </a:ext>
            </a:extLst>
          </p:cNvPr>
          <p:cNvSpPr>
            <a:spLocks noGrp="1"/>
          </p:cNvSpPr>
          <p:nvPr>
            <p:ph type="body" sz="half" idx="2"/>
          </p:nvPr>
        </p:nvSpPr>
        <p:spPr>
          <a:xfrm>
            <a:off x="839788" y="1311215"/>
            <a:ext cx="3932237" cy="4557773"/>
          </a:xfrm>
        </p:spPr>
        <p:txBody>
          <a:bodyPr>
            <a:normAutofit/>
          </a:bodyPr>
          <a:lstStyle/>
          <a:p>
            <a:pPr algn="just"/>
            <a:r>
              <a:rPr lang="ko-KR" altLang="en-US" sz="1000" dirty="0"/>
              <a:t>사하라 사막 이남 아프리카</a:t>
            </a:r>
            <a:r>
              <a:rPr lang="en-US" altLang="ko-KR" sz="1000" dirty="0"/>
              <a:t>(SSA)</a:t>
            </a:r>
            <a:r>
              <a:rPr lang="ko-KR" altLang="en-US" sz="1000" dirty="0"/>
              <a:t>의 폭력이 사상 최고치를 기록하고 있습니다</a:t>
            </a:r>
            <a:r>
              <a:rPr lang="en-US" altLang="ko-KR" sz="1000" dirty="0"/>
              <a:t>. </a:t>
            </a:r>
            <a:r>
              <a:rPr lang="ko-KR" altLang="en-US" sz="1000" dirty="0"/>
              <a:t>이러한 폭력의 증가는 점점 더 많은 국가에서 활동하는 </a:t>
            </a:r>
            <a:r>
              <a:rPr lang="ko-KR" altLang="en-US" sz="1000" dirty="0" err="1"/>
              <a:t>지하디스트</a:t>
            </a:r>
            <a:r>
              <a:rPr lang="ko-KR" altLang="en-US" sz="1000" dirty="0"/>
              <a:t> 단체의 존재로 인해 촉발되었습니다</a:t>
            </a:r>
            <a:r>
              <a:rPr lang="en-US" altLang="ko-KR" sz="1000" dirty="0"/>
              <a:t>. </a:t>
            </a:r>
            <a:r>
              <a:rPr lang="ko-KR" altLang="en-US" sz="1000" dirty="0"/>
              <a:t>일반적인 영향은 다음과 같습니다</a:t>
            </a:r>
            <a:r>
              <a:rPr lang="en-US" altLang="ko-KR" sz="1000" dirty="0"/>
              <a:t>.</a:t>
            </a:r>
          </a:p>
          <a:p>
            <a:pPr algn="just"/>
            <a:r>
              <a:rPr lang="en-US" altLang="ko-KR" sz="1000" dirty="0"/>
              <a:t> 2021</a:t>
            </a:r>
            <a:r>
              <a:rPr lang="ko-KR" altLang="en-US" sz="1000" dirty="0"/>
              <a:t>년 </a:t>
            </a:r>
            <a:r>
              <a:rPr lang="en-US" altLang="ko-KR" sz="1000" dirty="0"/>
              <a:t>12</a:t>
            </a:r>
            <a:r>
              <a:rPr lang="ko-KR" altLang="en-US" sz="1000" dirty="0"/>
              <a:t>월 </a:t>
            </a:r>
            <a:r>
              <a:rPr lang="en-US" altLang="ko-KR" sz="1000" dirty="0"/>
              <a:t>31</a:t>
            </a:r>
            <a:r>
              <a:rPr lang="ko-KR" altLang="en-US" sz="1000" dirty="0"/>
              <a:t>일까지 무려 </a:t>
            </a:r>
            <a:r>
              <a:rPr lang="en-US" altLang="ko-KR" sz="1000" dirty="0"/>
              <a:t>1,160</a:t>
            </a:r>
            <a:r>
              <a:rPr lang="ko-KR" altLang="en-US" sz="1000" dirty="0"/>
              <a:t>만 명에 달하는 사람들이 </a:t>
            </a:r>
            <a:r>
              <a:rPr lang="en-US" altLang="ko-KR" sz="1000" dirty="0"/>
              <a:t>SSA </a:t>
            </a:r>
            <a:r>
              <a:rPr lang="ko-KR" altLang="en-US" sz="1000" dirty="0"/>
              <a:t>내전으로 인한 폭력으로 난민이 되었습니다</a:t>
            </a:r>
            <a:r>
              <a:rPr lang="en-US" altLang="ko-KR" sz="1000" dirty="0"/>
              <a:t>, </a:t>
            </a:r>
            <a:r>
              <a:rPr lang="ko-KR" altLang="en-US" sz="1000" dirty="0"/>
              <a:t>사람들은 가장 기본적인 생계조차 유지하기가 점점 더 어려워지고 있습니다</a:t>
            </a:r>
            <a:r>
              <a:rPr lang="en-US" altLang="ko-KR" sz="1000" dirty="0"/>
              <a:t>. </a:t>
            </a:r>
            <a:r>
              <a:rPr lang="ko-KR" altLang="en-US" sz="1000" dirty="0"/>
              <a:t>때때로 이사실을 잊고 있지만 이러한 폭력이 특히 교회에 미치는 파괴적인 영향은 긴급한 관심을 필요로 합니다</a:t>
            </a:r>
            <a:r>
              <a:rPr lang="en-US" altLang="ko-KR" sz="1000" dirty="0"/>
              <a:t>.</a:t>
            </a:r>
          </a:p>
          <a:p>
            <a:pPr algn="just"/>
            <a:r>
              <a:rPr lang="ko-KR" altLang="en-US" sz="1000" dirty="0"/>
              <a:t>기독교인은 </a:t>
            </a:r>
            <a:r>
              <a:rPr lang="ko-KR" altLang="en-US" sz="1000" dirty="0" err="1"/>
              <a:t>지하디스트</a:t>
            </a:r>
            <a:r>
              <a:rPr lang="ko-KR" altLang="en-US" sz="1000" dirty="0"/>
              <a:t> 단체들의 주요 표적이 되고 있지만</a:t>
            </a:r>
            <a:r>
              <a:rPr lang="en-US" altLang="ko-KR" sz="1000" dirty="0"/>
              <a:t>, </a:t>
            </a:r>
            <a:r>
              <a:rPr lang="ko-KR" altLang="en-US" sz="1000" dirty="0"/>
              <a:t>이에 대한 정부 차원의 인식이나 대응은 매우 부족합니다</a:t>
            </a:r>
            <a:r>
              <a:rPr lang="en-US" altLang="ko-KR" sz="1000" dirty="0"/>
              <a:t>. </a:t>
            </a:r>
            <a:r>
              <a:rPr lang="ko-KR" altLang="en-US" sz="1000" dirty="0"/>
              <a:t>우리의 형제자매들은 버림받았다고 느낍니다</a:t>
            </a:r>
            <a:r>
              <a:rPr lang="en-US" altLang="ko-KR" sz="1000" dirty="0"/>
              <a:t>. </a:t>
            </a:r>
            <a:r>
              <a:rPr lang="ko-KR" altLang="en-US" sz="1000" dirty="0"/>
              <a:t>이 캠페인에는 나이지리아</a:t>
            </a:r>
            <a:r>
              <a:rPr lang="en-US" altLang="ko-KR" sz="1000" dirty="0"/>
              <a:t>, </a:t>
            </a:r>
            <a:r>
              <a:rPr lang="ko-KR" altLang="en-US" sz="1000" dirty="0"/>
              <a:t>부르키나파소</a:t>
            </a:r>
            <a:r>
              <a:rPr lang="en-US" altLang="ko-KR" sz="1000" dirty="0"/>
              <a:t>, </a:t>
            </a:r>
            <a:r>
              <a:rPr lang="ko-KR" altLang="en-US" sz="1000" dirty="0"/>
              <a:t>콩고민주공화국에서 목숨을 걸고 주님을 따르고 있는 기독교인들의 이야기로 가득 차 있습니다</a:t>
            </a:r>
            <a:r>
              <a:rPr lang="en-US" altLang="ko-KR" sz="1000" dirty="0"/>
              <a:t>. </a:t>
            </a:r>
            <a:r>
              <a:rPr lang="ko-KR" altLang="en-US" sz="1000" dirty="0"/>
              <a:t>그들은 놀랍도록 회복력이 강하고</a:t>
            </a:r>
            <a:r>
              <a:rPr lang="en-US" altLang="ko-KR" sz="1000" dirty="0"/>
              <a:t>, </a:t>
            </a:r>
            <a:r>
              <a:rPr lang="ko-KR" altLang="en-US" sz="1000" dirty="0"/>
              <a:t>믿을 수 없을 정도로 용감하며</a:t>
            </a:r>
            <a:r>
              <a:rPr lang="en-US" altLang="ko-KR" sz="1000" dirty="0"/>
              <a:t>, </a:t>
            </a:r>
            <a:r>
              <a:rPr lang="ko-KR" altLang="en-US" sz="1000" dirty="0"/>
              <a:t>세상의 한 귀퉁이에서 도전적으로 예수님의 복음을 전하기 위해 헌신하고 있습니다</a:t>
            </a:r>
            <a:r>
              <a:rPr lang="en-US" altLang="ko-KR" sz="1000" dirty="0"/>
              <a:t>. </a:t>
            </a:r>
          </a:p>
          <a:p>
            <a:pPr algn="just"/>
            <a:r>
              <a:rPr lang="ko-KR" altLang="en-US" sz="1000" dirty="0"/>
              <a:t>그러나 이들은 또한 매우 취약합니다</a:t>
            </a:r>
            <a:r>
              <a:rPr lang="en-US" altLang="ko-KR" sz="1000" dirty="0"/>
              <a:t>. </a:t>
            </a:r>
            <a:r>
              <a:rPr lang="ko-KR" altLang="en-US" sz="1000" dirty="0"/>
              <a:t>때론 정신적으로 </a:t>
            </a:r>
            <a:r>
              <a:rPr lang="ko-KR" altLang="en-US" sz="1000" dirty="0" err="1"/>
              <a:t>맨붕에</a:t>
            </a:r>
            <a:r>
              <a:rPr lang="ko-KR" altLang="en-US" sz="1000" dirty="0"/>
              <a:t> 빠지기도 합니다</a:t>
            </a:r>
            <a:r>
              <a:rPr lang="en-US" altLang="ko-KR" sz="1000" dirty="0"/>
              <a:t>. </a:t>
            </a:r>
            <a:r>
              <a:rPr lang="ko-KR" altLang="en-US" sz="1000" dirty="0"/>
              <a:t>지금 전 세계 교회가 이들을 위해 기도와 행동으로 연합해야 합니다</a:t>
            </a:r>
            <a:r>
              <a:rPr lang="en-US" altLang="ko-KR" sz="1000" dirty="0"/>
              <a:t>. </a:t>
            </a:r>
            <a:r>
              <a:rPr lang="ko-KR" altLang="en-US" sz="1000" dirty="0"/>
              <a:t>우리는 이 상황을 해결하기 위하여 다년간의 캠페인을 시작하면서 전 세계 교회를 향하여 동참해 줄 것을 요청합니다</a:t>
            </a:r>
            <a:r>
              <a:rPr lang="en-US" altLang="ko-KR" sz="1000" dirty="0"/>
              <a:t>. </a:t>
            </a:r>
            <a:r>
              <a:rPr lang="ko-KR" altLang="en-US" sz="1000" dirty="0"/>
              <a:t>우리의 연합된 행동 없이는 </a:t>
            </a:r>
            <a:r>
              <a:rPr lang="en-US" altLang="ko-KR" sz="1000" dirty="0"/>
              <a:t>SSA</a:t>
            </a:r>
            <a:r>
              <a:rPr lang="ko-KR" altLang="en-US" sz="1000" dirty="0"/>
              <a:t>의 전략적 요충지에서 교회의 존재 자체가 위태로워질 수 있습니다</a:t>
            </a:r>
            <a:r>
              <a:rPr lang="en-US" altLang="ko-KR" sz="1000" dirty="0"/>
              <a:t>.</a:t>
            </a:r>
            <a:endParaRPr lang="ko-KR" altLang="en-US" sz="1000" dirty="0"/>
          </a:p>
        </p:txBody>
      </p:sp>
      <p:sp>
        <p:nvSpPr>
          <p:cNvPr id="4" name="날짜 개체 틀 3">
            <a:extLst>
              <a:ext uri="{FF2B5EF4-FFF2-40B4-BE49-F238E27FC236}">
                <a16:creationId xmlns:a16="http://schemas.microsoft.com/office/drawing/2014/main" id="{8A6BDD7C-B987-665C-3384-FC62CA25B7AD}"/>
              </a:ext>
            </a:extLst>
          </p:cNvPr>
          <p:cNvSpPr>
            <a:spLocks noGrp="1"/>
          </p:cNvSpPr>
          <p:nvPr>
            <p:ph type="dt" sz="half" idx="10"/>
          </p:nvPr>
        </p:nvSpPr>
        <p:spPr/>
        <p:txBody>
          <a:bodyPr/>
          <a:lstStyle/>
          <a:p>
            <a:fld id="{595302B6-EE02-409E-B19E-633D299CF275}" type="datetime1">
              <a:rPr lang="en-US" altLang="ko-KR" smtClean="0"/>
              <a:t>4/30/2024</a:t>
            </a:fld>
            <a:endParaRPr lang="en-US" dirty="0"/>
          </a:p>
        </p:txBody>
      </p:sp>
      <p:sp>
        <p:nvSpPr>
          <p:cNvPr id="3" name="바닥글 개체 틀 2">
            <a:extLst>
              <a:ext uri="{FF2B5EF4-FFF2-40B4-BE49-F238E27FC236}">
                <a16:creationId xmlns:a16="http://schemas.microsoft.com/office/drawing/2014/main" id="{A762AE4D-A1BA-10FE-5BE2-422AB162700F}"/>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6BB7B205-1C82-5446-7FA0-1801433D15C7}"/>
              </a:ext>
            </a:extLst>
          </p:cNvPr>
          <p:cNvSpPr>
            <a:spLocks noGrp="1"/>
          </p:cNvSpPr>
          <p:nvPr>
            <p:ph type="sldNum" sz="quarter" idx="12"/>
          </p:nvPr>
        </p:nvSpPr>
        <p:spPr/>
        <p:txBody>
          <a:bodyPr/>
          <a:lstStyle/>
          <a:p>
            <a:fld id="{B6F15528-21DE-4FAA-801E-634DDDAF4B2B}" type="slidenum">
              <a:rPr lang="en-US" altLang="ko-KR" smtClean="0"/>
              <a:t>14</a:t>
            </a:fld>
            <a:endParaRPr lang="ko-KR" altLang="en-US"/>
          </a:p>
        </p:txBody>
      </p:sp>
    </p:spTree>
    <p:extLst>
      <p:ext uri="{BB962C8B-B14F-4D97-AF65-F5344CB8AC3E}">
        <p14:creationId xmlns:p14="http://schemas.microsoft.com/office/powerpoint/2010/main" val="3573617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descr="야외, 하늘, 경치이(가) 표시된 사진&#10;&#10;자동 생성된 설명">
            <a:extLst>
              <a:ext uri="{FF2B5EF4-FFF2-40B4-BE49-F238E27FC236}">
                <a16:creationId xmlns:a16="http://schemas.microsoft.com/office/drawing/2014/main" id="{F0D2E53F-4BEC-C867-6438-C2E18733CCA8}"/>
              </a:ext>
            </a:extLst>
          </p:cNvPr>
          <p:cNvPicPr>
            <a:picLocks noChangeAspect="1"/>
          </p:cNvPicPr>
          <p:nvPr/>
        </p:nvPicPr>
        <p:blipFill>
          <a:blip r:embed="rId2"/>
          <a:stretch>
            <a:fillRect/>
          </a:stretch>
        </p:blipFill>
        <p:spPr>
          <a:xfrm>
            <a:off x="1524000" y="4143930"/>
            <a:ext cx="9144000" cy="1856820"/>
          </a:xfrm>
          <a:prstGeom prst="rect">
            <a:avLst/>
          </a:prstGeom>
        </p:spPr>
      </p:pic>
      <p:sp>
        <p:nvSpPr>
          <p:cNvPr id="2" name="제목 1">
            <a:extLst>
              <a:ext uri="{FF2B5EF4-FFF2-40B4-BE49-F238E27FC236}">
                <a16:creationId xmlns:a16="http://schemas.microsoft.com/office/drawing/2014/main" id="{85989401-1DF5-263D-C854-AACFD3975726}"/>
              </a:ext>
            </a:extLst>
          </p:cNvPr>
          <p:cNvSpPr>
            <a:spLocks noGrp="1"/>
          </p:cNvSpPr>
          <p:nvPr>
            <p:ph type="title"/>
          </p:nvPr>
        </p:nvSpPr>
        <p:spPr>
          <a:xfrm>
            <a:off x="1930495" y="1360322"/>
            <a:ext cx="2388742" cy="1632789"/>
          </a:xfrm>
        </p:spPr>
        <p:txBody>
          <a:bodyPr>
            <a:normAutofit fontScale="90000"/>
          </a:bodyPr>
          <a:lstStyle/>
          <a:p>
            <a:r>
              <a:rPr lang="en-US" altLang="ko-KR" sz="2025" b="1" dirty="0"/>
              <a:t>Day 1. </a:t>
            </a:r>
            <a:r>
              <a:rPr lang="ko-KR" altLang="en-US" sz="2025" b="1" dirty="0"/>
              <a:t>사하라 이남 아프리카의 교회를 위해 기도합니다</a:t>
            </a:r>
            <a:r>
              <a:rPr lang="en-US" altLang="ko-KR" sz="2025" b="1" dirty="0"/>
              <a:t>.</a:t>
            </a:r>
            <a:r>
              <a:rPr lang="en-US" altLang="ko-KR" sz="2025" b="1" dirty="0">
                <a:latin typeface="Malgun Gothic" panose="020B0503020000020004" pitchFamily="50" charset="-127"/>
                <a:ea typeface="Malgun Gothic" panose="020B0503020000020004" pitchFamily="50" charset="-127"/>
              </a:rPr>
              <a:t> </a:t>
            </a:r>
            <a:br>
              <a:rPr lang="en-US" altLang="ko-KR" sz="1800" b="1" dirty="0">
                <a:latin typeface="Malgun Gothic" panose="020B0503020000020004" pitchFamily="50" charset="-127"/>
                <a:ea typeface="Malgun Gothic" panose="020B0503020000020004" pitchFamily="50" charset="-127"/>
              </a:rPr>
            </a:br>
            <a:br>
              <a:rPr lang="en-US" altLang="ko-KR" sz="1800" b="1" dirty="0">
                <a:latin typeface="Malgun Gothic" panose="020B0503020000020004" pitchFamily="50" charset="-127"/>
                <a:ea typeface="Malgun Gothic" panose="020B0503020000020004" pitchFamily="50" charset="-127"/>
              </a:rPr>
            </a:br>
            <a:r>
              <a:rPr lang="en-US" altLang="ko-KR" sz="1500" b="1" dirty="0">
                <a:solidFill>
                  <a:schemeClr val="tx1">
                    <a:lumMod val="85000"/>
                  </a:schemeClr>
                </a:solidFill>
                <a:latin typeface="Malgun Gothic" panose="020B0503020000020004" pitchFamily="50" charset="-127"/>
                <a:ea typeface="Malgun Gothic" panose="020B0503020000020004" pitchFamily="50" charset="-127"/>
              </a:rPr>
              <a:t>Pray for the Church in Sub-Saharan Africa. </a:t>
            </a:r>
            <a:endParaRPr lang="ko-KR" altLang="en-US" dirty="0">
              <a:solidFill>
                <a:schemeClr val="tx1"/>
              </a:solidFill>
            </a:endParaRPr>
          </a:p>
        </p:txBody>
      </p:sp>
      <p:sp>
        <p:nvSpPr>
          <p:cNvPr id="3" name="내용 개체 틀 2">
            <a:extLst>
              <a:ext uri="{FF2B5EF4-FFF2-40B4-BE49-F238E27FC236}">
                <a16:creationId xmlns:a16="http://schemas.microsoft.com/office/drawing/2014/main" id="{71A5DBC8-21D6-AFA1-7F2B-88CB50C9CC05}"/>
              </a:ext>
            </a:extLst>
          </p:cNvPr>
          <p:cNvSpPr>
            <a:spLocks noGrp="1"/>
          </p:cNvSpPr>
          <p:nvPr>
            <p:ph idx="1"/>
          </p:nvPr>
        </p:nvSpPr>
        <p:spPr>
          <a:xfrm>
            <a:off x="4446426" y="1360322"/>
            <a:ext cx="5486400" cy="2677445"/>
          </a:xfrm>
        </p:spPr>
        <p:txBody>
          <a:bodyPr>
            <a:normAutofit/>
          </a:bodyPr>
          <a:lstStyle/>
          <a:p>
            <a:pPr>
              <a:lnSpc>
                <a:spcPct val="150000"/>
              </a:lnSpc>
            </a:pPr>
            <a:r>
              <a:rPr lang="ko-KR" altLang="en-US" sz="1050" dirty="0"/>
              <a:t>사하라 이남 아프리카 교회의 생존을 위해 기도합니다</a:t>
            </a:r>
            <a:r>
              <a:rPr lang="en-US" altLang="ko-KR" sz="1050" dirty="0"/>
              <a:t>. </a:t>
            </a:r>
            <a:r>
              <a:rPr lang="ko-KR" altLang="en-US" sz="1050" dirty="0"/>
              <a:t>기독교인들이 예수님을 굳게 붙들 수 있도록 도와주세요</a:t>
            </a:r>
            <a:r>
              <a:rPr lang="en-US" altLang="ko-KR" sz="1050" dirty="0"/>
              <a:t>. </a:t>
            </a:r>
          </a:p>
          <a:p>
            <a:pPr>
              <a:lnSpc>
                <a:spcPct val="150000"/>
              </a:lnSpc>
            </a:pPr>
            <a:r>
              <a:rPr lang="ko-KR" altLang="en-US" sz="1050" dirty="0" err="1"/>
              <a:t>사헬</a:t>
            </a:r>
            <a:r>
              <a:rPr lang="ko-KR" altLang="en-US" sz="1050" dirty="0"/>
              <a:t> 지역 성도들을 위해 기도합니다</a:t>
            </a:r>
            <a:r>
              <a:rPr lang="en-US" altLang="ko-KR" sz="1050" dirty="0"/>
              <a:t>. </a:t>
            </a:r>
            <a:r>
              <a:rPr lang="ko-KR" altLang="en-US" sz="1050" dirty="0"/>
              <a:t>폭력과 살인으로 인해 생긴 트라우마를 치료해 주시고</a:t>
            </a:r>
            <a:r>
              <a:rPr lang="en-US" altLang="ko-KR" sz="1050" dirty="0"/>
              <a:t>, </a:t>
            </a:r>
            <a:r>
              <a:rPr lang="ko-KR" altLang="en-US" sz="1050" dirty="0"/>
              <a:t>이들의 마음을 위로하여 </a:t>
            </a:r>
            <a:r>
              <a:rPr lang="ko-KR" altLang="en-US" sz="1050" dirty="0" err="1"/>
              <a:t>주옵소서</a:t>
            </a:r>
            <a:r>
              <a:rPr lang="en-US" altLang="ko-KR" sz="1050" dirty="0"/>
              <a:t>.   </a:t>
            </a:r>
          </a:p>
          <a:p>
            <a:pPr>
              <a:lnSpc>
                <a:spcPct val="150000"/>
              </a:lnSpc>
            </a:pPr>
            <a:r>
              <a:rPr lang="ko-KR" altLang="en-US" sz="1050" dirty="0"/>
              <a:t>박해가 심해지는 가운데에서도 그리스도인들이 하나님의 영광을 구할 때에 지혜와 믿음과 피할 길을 주시기를 간절히 기도합니다</a:t>
            </a:r>
            <a:r>
              <a:rPr lang="en-US" altLang="ko-KR" sz="1050" dirty="0"/>
              <a:t>. </a:t>
            </a:r>
            <a:endParaRPr lang="ko-KR" altLang="en-US" sz="1050" dirty="0"/>
          </a:p>
        </p:txBody>
      </p:sp>
      <p:sp>
        <p:nvSpPr>
          <p:cNvPr id="4" name="텍스트 개체 틀 3">
            <a:extLst>
              <a:ext uri="{FF2B5EF4-FFF2-40B4-BE49-F238E27FC236}">
                <a16:creationId xmlns:a16="http://schemas.microsoft.com/office/drawing/2014/main" id="{A22D7FD2-403B-123D-D738-164A6FE9DBA2}"/>
              </a:ext>
            </a:extLst>
          </p:cNvPr>
          <p:cNvSpPr>
            <a:spLocks noGrp="1"/>
          </p:cNvSpPr>
          <p:nvPr>
            <p:ph type="body" sz="half" idx="2"/>
          </p:nvPr>
        </p:nvSpPr>
        <p:spPr>
          <a:xfrm>
            <a:off x="1967120" y="3112943"/>
            <a:ext cx="2315492" cy="1632789"/>
          </a:xfrm>
        </p:spPr>
        <p:txBody>
          <a:bodyPr>
            <a:normAutofit/>
          </a:bodyPr>
          <a:lstStyle/>
          <a:p>
            <a:r>
              <a:rPr lang="ko-KR" altLang="en-US" sz="1000" dirty="0"/>
              <a:t>우리가 사방으로 욱여쌈을 당하여도 싸이지 아니하며 답답한 일을 당하여도 낙심하지 아니하며 박해를 받아도 버린 바 되지 아니하며 거꾸러뜨림을 당하여도 망하지 아니하고 </a:t>
            </a:r>
            <a:r>
              <a:rPr lang="en-US" altLang="ko-KR" sz="1000" dirty="0"/>
              <a:t>(</a:t>
            </a:r>
            <a:r>
              <a:rPr lang="ko-KR" altLang="en-US" sz="1000" dirty="0"/>
              <a:t>고후 </a:t>
            </a:r>
            <a:r>
              <a:rPr lang="en-US" altLang="ko-KR" sz="1000" dirty="0"/>
              <a:t>4:8-9)</a:t>
            </a:r>
            <a:endParaRPr lang="ko-KR" altLang="en-US" sz="1000" dirty="0"/>
          </a:p>
        </p:txBody>
      </p:sp>
      <p:sp>
        <p:nvSpPr>
          <p:cNvPr id="5" name="TextBox 4">
            <a:extLst>
              <a:ext uri="{FF2B5EF4-FFF2-40B4-BE49-F238E27FC236}">
                <a16:creationId xmlns:a16="http://schemas.microsoft.com/office/drawing/2014/main" id="{DEE9C81E-134A-B54D-C6AC-E4E9D2FA4FB6}"/>
              </a:ext>
            </a:extLst>
          </p:cNvPr>
          <p:cNvSpPr txBox="1"/>
          <p:nvPr/>
        </p:nvSpPr>
        <p:spPr>
          <a:xfrm>
            <a:off x="221411" y="6349042"/>
            <a:ext cx="1302589" cy="230832"/>
          </a:xfrm>
          <a:prstGeom prst="rect">
            <a:avLst/>
          </a:prstGeom>
          <a:noFill/>
        </p:spPr>
        <p:txBody>
          <a:bodyPr wrap="square" rtlCol="0">
            <a:spAutoFit/>
          </a:bodyPr>
          <a:lstStyle/>
          <a:p>
            <a:fld id="{595302B6-EE02-409E-B19E-633D299CF275}" type="datetime1">
              <a:rPr lang="en-US" altLang="ko-KR" sz="900" smtClean="0"/>
              <a:pPr/>
              <a:t>4/30/2024</a:t>
            </a:fld>
            <a:endParaRPr lang="ko-KR" altLang="en-US" sz="900" dirty="0"/>
          </a:p>
        </p:txBody>
      </p:sp>
    </p:spTree>
    <p:extLst>
      <p:ext uri="{BB962C8B-B14F-4D97-AF65-F5344CB8AC3E}">
        <p14:creationId xmlns:p14="http://schemas.microsoft.com/office/powerpoint/2010/main" val="1024425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림 10" descr="텍스트, 폰트, 그래픽, 그래픽 디자인이(가) 표시된 사진&#10;&#10;자동 생성된 설명">
            <a:extLst>
              <a:ext uri="{FF2B5EF4-FFF2-40B4-BE49-F238E27FC236}">
                <a16:creationId xmlns:a16="http://schemas.microsoft.com/office/drawing/2014/main" id="{F998F914-ED93-8B19-2C5C-D47D0474EB2F}"/>
              </a:ext>
            </a:extLst>
          </p:cNvPr>
          <p:cNvPicPr>
            <a:picLocks noChangeAspect="1"/>
          </p:cNvPicPr>
          <p:nvPr/>
        </p:nvPicPr>
        <p:blipFill>
          <a:blip r:embed="rId2"/>
          <a:stretch>
            <a:fillRect/>
          </a:stretch>
        </p:blipFill>
        <p:spPr>
          <a:xfrm>
            <a:off x="3418138" y="4919536"/>
            <a:ext cx="6699302" cy="1025345"/>
          </a:xfrm>
          <a:prstGeom prst="rect">
            <a:avLst/>
          </a:prstGeom>
        </p:spPr>
      </p:pic>
      <p:sp>
        <p:nvSpPr>
          <p:cNvPr id="2" name="제목 1">
            <a:extLst>
              <a:ext uri="{FF2B5EF4-FFF2-40B4-BE49-F238E27FC236}">
                <a16:creationId xmlns:a16="http://schemas.microsoft.com/office/drawing/2014/main" id="{3EC57F65-F75B-24EF-D3A6-FA0B2BC4AFCF}"/>
              </a:ext>
            </a:extLst>
          </p:cNvPr>
          <p:cNvSpPr>
            <a:spLocks noGrp="1"/>
          </p:cNvSpPr>
          <p:nvPr>
            <p:ph type="title"/>
          </p:nvPr>
        </p:nvSpPr>
        <p:spPr>
          <a:xfrm>
            <a:off x="1922930" y="1714499"/>
            <a:ext cx="1919074" cy="1931240"/>
          </a:xfrm>
        </p:spPr>
        <p:txBody>
          <a:bodyPr>
            <a:normAutofit fontScale="90000"/>
          </a:bodyPr>
          <a:lstStyle/>
          <a:p>
            <a:r>
              <a:rPr lang="en-US" altLang="ko-KR" sz="2025" b="1" dirty="0">
                <a:solidFill>
                  <a:schemeClr val="tx1">
                    <a:alpha val="75000"/>
                  </a:schemeClr>
                </a:solidFill>
              </a:rPr>
              <a:t>Day 2. </a:t>
            </a:r>
            <a:r>
              <a:rPr lang="ko-KR" altLang="en-US" sz="2025" b="1" dirty="0">
                <a:solidFill>
                  <a:schemeClr val="tx1">
                    <a:alpha val="75000"/>
                  </a:schemeClr>
                </a:solidFill>
              </a:rPr>
              <a:t>사하라 이남 아프리카의 지도자를 위해 기도합니다</a:t>
            </a:r>
            <a:r>
              <a:rPr lang="en-US" altLang="ko-KR" sz="2025" b="1" dirty="0">
                <a:solidFill>
                  <a:schemeClr val="tx1">
                    <a:alpha val="75000"/>
                  </a:schemeClr>
                </a:solidFill>
              </a:rPr>
              <a:t>.</a:t>
            </a:r>
            <a:br>
              <a:rPr lang="en-US" altLang="ko-KR" sz="2025" dirty="0">
                <a:solidFill>
                  <a:schemeClr val="tx1">
                    <a:alpha val="75000"/>
                  </a:schemeClr>
                </a:solidFill>
              </a:rPr>
            </a:br>
            <a:br>
              <a:rPr lang="en-US" altLang="ko-KR" sz="1800" dirty="0"/>
            </a:br>
            <a:r>
              <a:rPr lang="en-US" altLang="ko-KR" sz="1800" dirty="0"/>
              <a:t>Pray for the leaders of sub-Saharan Africa.</a:t>
            </a:r>
            <a:endParaRPr lang="ko-KR" altLang="en-US" sz="1800" dirty="0"/>
          </a:p>
        </p:txBody>
      </p:sp>
      <p:sp>
        <p:nvSpPr>
          <p:cNvPr id="3" name="내용 개체 틀 2">
            <a:extLst>
              <a:ext uri="{FF2B5EF4-FFF2-40B4-BE49-F238E27FC236}">
                <a16:creationId xmlns:a16="http://schemas.microsoft.com/office/drawing/2014/main" id="{00C77D8C-4643-706F-6B12-F754C604338B}"/>
              </a:ext>
            </a:extLst>
          </p:cNvPr>
          <p:cNvSpPr>
            <a:spLocks noGrp="1"/>
          </p:cNvSpPr>
          <p:nvPr>
            <p:ph idx="1"/>
          </p:nvPr>
        </p:nvSpPr>
        <p:spPr>
          <a:xfrm>
            <a:off x="4424934" y="1714499"/>
            <a:ext cx="5486400" cy="2662328"/>
          </a:xfrm>
        </p:spPr>
        <p:txBody>
          <a:bodyPr>
            <a:normAutofit/>
          </a:bodyPr>
          <a:lstStyle/>
          <a:p>
            <a:pPr>
              <a:lnSpc>
                <a:spcPct val="150000"/>
              </a:lnSpc>
            </a:pPr>
            <a:r>
              <a:rPr lang="ko-KR" altLang="en-US" sz="1050" dirty="0"/>
              <a:t>사하라 이남 아프리카의 혼란 속에서 안정을 찾을 수 있도록 기도합니다</a:t>
            </a:r>
            <a:r>
              <a:rPr lang="en-US" altLang="ko-KR" sz="1050" dirty="0"/>
              <a:t>. </a:t>
            </a:r>
            <a:r>
              <a:rPr lang="ko-KR" altLang="en-US" sz="1050" dirty="0"/>
              <a:t>특별히 정치 지도자들이 부족</a:t>
            </a:r>
            <a:r>
              <a:rPr lang="en-US" altLang="ko-KR" sz="1050" dirty="0"/>
              <a:t>, </a:t>
            </a:r>
            <a:r>
              <a:rPr lang="ko-KR" altLang="en-US" sz="1050" dirty="0"/>
              <a:t>종교</a:t>
            </a:r>
            <a:r>
              <a:rPr lang="en-US" altLang="ko-KR" sz="1050" dirty="0"/>
              <a:t>, </a:t>
            </a:r>
            <a:r>
              <a:rPr lang="ko-KR" altLang="en-US" sz="1050" dirty="0"/>
              <a:t>성별에 관계없이 모든 사람들이 평화롭게 살 수 있는 안전한 국가를 만들 수 있도록 도와 주세요</a:t>
            </a:r>
            <a:r>
              <a:rPr lang="en-US" altLang="ko-KR" sz="1050" dirty="0"/>
              <a:t>.</a:t>
            </a:r>
          </a:p>
          <a:p>
            <a:pPr>
              <a:lnSpc>
                <a:spcPct val="150000"/>
              </a:lnSpc>
            </a:pPr>
            <a:r>
              <a:rPr lang="ko-KR" altLang="en-US" sz="1050" dirty="0"/>
              <a:t>현명한 지도자들이 경제 위기 가운데서도 국가를 안정적으로 이끌 수 있도록 인도해 주세요</a:t>
            </a:r>
            <a:r>
              <a:rPr lang="en-US" altLang="ko-KR" sz="1050" dirty="0"/>
              <a:t>.</a:t>
            </a:r>
          </a:p>
          <a:p>
            <a:pPr>
              <a:lnSpc>
                <a:spcPct val="150000"/>
              </a:lnSpc>
            </a:pPr>
            <a:r>
              <a:rPr lang="ko-KR" altLang="en-US" sz="1050" dirty="0"/>
              <a:t>박해를 받은 교회 지도자들을 위해 기도합니다</a:t>
            </a:r>
            <a:r>
              <a:rPr lang="en-US" altLang="ko-KR" sz="1050" dirty="0"/>
              <a:t>. </a:t>
            </a:r>
            <a:r>
              <a:rPr lang="ko-KR" altLang="en-US" sz="1050" dirty="0"/>
              <a:t>새 힘을 더하시고</a:t>
            </a:r>
            <a:r>
              <a:rPr lang="en-US" altLang="ko-KR" sz="1050" dirty="0"/>
              <a:t>, </a:t>
            </a:r>
            <a:r>
              <a:rPr lang="ko-KR" altLang="en-US" sz="1050" dirty="0"/>
              <a:t>회복시켜 주셔서</a:t>
            </a:r>
            <a:r>
              <a:rPr lang="en-US" altLang="ko-KR" sz="1050" dirty="0"/>
              <a:t>,</a:t>
            </a:r>
            <a:r>
              <a:rPr lang="ko-KR" altLang="en-US" sz="1050" dirty="0"/>
              <a:t> 다시 교회를 인도할 수 있도록 영적으로 잘 준비시켜 주세요</a:t>
            </a:r>
            <a:r>
              <a:rPr lang="en-US" altLang="ko-KR" sz="1050" dirty="0"/>
              <a:t>.</a:t>
            </a:r>
            <a:endParaRPr lang="ko-KR" altLang="en-US" sz="1050" dirty="0"/>
          </a:p>
        </p:txBody>
      </p:sp>
      <p:sp>
        <p:nvSpPr>
          <p:cNvPr id="4" name="텍스트 개체 틀 3">
            <a:extLst>
              <a:ext uri="{FF2B5EF4-FFF2-40B4-BE49-F238E27FC236}">
                <a16:creationId xmlns:a16="http://schemas.microsoft.com/office/drawing/2014/main" id="{0AF11626-E03A-5C8C-9110-29806C244240}"/>
              </a:ext>
            </a:extLst>
          </p:cNvPr>
          <p:cNvSpPr>
            <a:spLocks noGrp="1"/>
          </p:cNvSpPr>
          <p:nvPr>
            <p:ph type="body" sz="half" idx="2"/>
          </p:nvPr>
        </p:nvSpPr>
        <p:spPr>
          <a:xfrm>
            <a:off x="1922930" y="3788075"/>
            <a:ext cx="1919075" cy="1431300"/>
          </a:xfrm>
        </p:spPr>
        <p:txBody>
          <a:bodyPr>
            <a:normAutofit/>
          </a:bodyPr>
          <a:lstStyle/>
          <a:p>
            <a:pPr>
              <a:lnSpc>
                <a:spcPct val="120000"/>
              </a:lnSpc>
            </a:pPr>
            <a:r>
              <a:rPr lang="ko-KR" altLang="en-US" sz="1000" dirty="0"/>
              <a:t>임금들과 높은 지위에 있는 모든 사람들을 위하여 하라 이는 우리가 모든 경건과 단정함으로 고요하고 평안한 생활을 하려 함이라</a:t>
            </a:r>
            <a:endParaRPr lang="en-US" altLang="ko-KR" sz="1000" dirty="0"/>
          </a:p>
          <a:p>
            <a:pPr>
              <a:lnSpc>
                <a:spcPct val="120000"/>
              </a:lnSpc>
            </a:pPr>
            <a:r>
              <a:rPr lang="en-US" altLang="ko-KR" sz="1000" dirty="0"/>
              <a:t>(</a:t>
            </a:r>
            <a:r>
              <a:rPr lang="ko-KR" altLang="en-US" sz="1000" dirty="0" err="1"/>
              <a:t>딤전</a:t>
            </a:r>
            <a:r>
              <a:rPr lang="en-US" altLang="ko-KR" sz="1000" dirty="0"/>
              <a:t>2:2)</a:t>
            </a:r>
            <a:endParaRPr lang="ko-KR" altLang="en-US" sz="1000" dirty="0"/>
          </a:p>
        </p:txBody>
      </p:sp>
      <p:sp>
        <p:nvSpPr>
          <p:cNvPr id="5" name="날짜 개체 틀 4">
            <a:extLst>
              <a:ext uri="{FF2B5EF4-FFF2-40B4-BE49-F238E27FC236}">
                <a16:creationId xmlns:a16="http://schemas.microsoft.com/office/drawing/2014/main" id="{A3AC4BEC-D34B-14B7-5E0A-A00C4BF9EE96}"/>
              </a:ext>
            </a:extLst>
          </p:cNvPr>
          <p:cNvSpPr>
            <a:spLocks noGrp="1"/>
          </p:cNvSpPr>
          <p:nvPr>
            <p:ph type="dt" sz="half" idx="10"/>
          </p:nvPr>
        </p:nvSpPr>
        <p:spPr>
          <a:xfrm>
            <a:off x="543655" y="6223011"/>
            <a:ext cx="2134426" cy="273844"/>
          </a:xfrm>
          <a:prstGeom prst="rect">
            <a:avLst/>
          </a:prstGeom>
        </p:spPr>
        <p:txBody>
          <a:bodyPr vert="horz" lIns="68580" tIns="34290" rIns="68580" bIns="34290" rtlCol="0" anchor="ctr"/>
          <a:lstStyle>
            <a:defPPr rtl="0">
              <a:defRPr lang="ko-kr"/>
            </a:defPPr>
            <a:lvl1pPr marL="0" algn="l"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fld id="{595302B6-EE02-409E-B19E-633D299CF275}" type="datetime1">
              <a:rPr lang="en-US" altLang="ko-KR" smtClean="0"/>
              <a:pPr rtl="0"/>
              <a:t>4/30/2024</a:t>
            </a:fld>
            <a:endParaRPr lang="ko-KR" altLang="en-US" dirty="0">
              <a:latin typeface="맑은 고딕" panose="020B0503020000020004" pitchFamily="50" charset="-127"/>
              <a:ea typeface="맑은 고딕" panose="020B0503020000020004" pitchFamily="50" charset="-127"/>
            </a:endParaRPr>
          </a:p>
        </p:txBody>
      </p:sp>
      <p:sp>
        <p:nvSpPr>
          <p:cNvPr id="6" name="바닥글 개체 틀 5">
            <a:extLst>
              <a:ext uri="{FF2B5EF4-FFF2-40B4-BE49-F238E27FC236}">
                <a16:creationId xmlns:a16="http://schemas.microsoft.com/office/drawing/2014/main" id="{E7A12EAC-76FC-53BB-2069-F64F985AB68E}"/>
              </a:ext>
            </a:extLst>
          </p:cNvPr>
          <p:cNvSpPr>
            <a:spLocks noGrp="1"/>
          </p:cNvSpPr>
          <p:nvPr>
            <p:ph type="ftr" sz="quarter" idx="11"/>
          </p:nvPr>
        </p:nvSpPr>
        <p:spPr>
          <a:xfrm rot="5400000">
            <a:off x="207847" y="2427149"/>
            <a:ext cx="3118104" cy="312062"/>
          </a:xfrm>
          <a:prstGeom prst="rect">
            <a:avLst/>
          </a:prstGeom>
        </p:spPr>
        <p:txBody>
          <a:bodyPr vert="horz" lIns="68580" tIns="34290" rIns="68580" bIns="34290" rtlCol="0" anchor="ctr"/>
          <a:lstStyle>
            <a:defPPr rtl="0">
              <a:defRPr lang="ko-kr"/>
            </a:defPPr>
            <a:lvl1pPr marL="0" algn="l"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endParaRPr lang="ko-KR" altLang="en-US" noProof="0" dirty="0"/>
          </a:p>
        </p:txBody>
      </p:sp>
      <p:sp>
        <p:nvSpPr>
          <p:cNvPr id="7" name="슬라이드 번호 개체 틀 6">
            <a:extLst>
              <a:ext uri="{FF2B5EF4-FFF2-40B4-BE49-F238E27FC236}">
                <a16:creationId xmlns:a16="http://schemas.microsoft.com/office/drawing/2014/main" id="{5959582B-D30F-44D4-42B9-A179567CA6CE}"/>
              </a:ext>
            </a:extLst>
          </p:cNvPr>
          <p:cNvSpPr>
            <a:spLocks noGrp="1"/>
          </p:cNvSpPr>
          <p:nvPr>
            <p:ph type="sldNum" sz="quarter" idx="12"/>
          </p:nvPr>
        </p:nvSpPr>
        <p:spPr>
          <a:xfrm>
            <a:off x="10117440" y="5644134"/>
            <a:ext cx="375748" cy="273844"/>
          </a:xfrm>
          <a:prstGeom prst="rect">
            <a:avLst/>
          </a:prstGeom>
        </p:spPr>
        <p:txBody>
          <a:bodyPr vert="horz" lIns="68580" tIns="34290" rIns="68580" bIns="34290" rtlCol="0" anchor="ctr"/>
          <a:lstStyle>
            <a:defPPr rtl="0">
              <a:defRPr lang="ko-kr"/>
            </a:defPPr>
            <a:lvl1pPr marL="0" algn="r"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fld id="{4FAB73BC-B049-4115-A692-8D63A059BFB8}" type="slidenum">
              <a:rPr lang="en-US" altLang="ko-KR" smtClean="0"/>
              <a:pPr rtl="0"/>
              <a:t>16</a:t>
            </a:fld>
            <a:endParaRPr lang="ko-KR" altLang="en-US" noProof="0" dirty="0"/>
          </a:p>
        </p:txBody>
      </p:sp>
    </p:spTree>
    <p:extLst>
      <p:ext uri="{BB962C8B-B14F-4D97-AF65-F5344CB8AC3E}">
        <p14:creationId xmlns:p14="http://schemas.microsoft.com/office/powerpoint/2010/main" val="3304048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F980D7E-B32C-40EC-DF1D-628076AB509D}"/>
              </a:ext>
            </a:extLst>
          </p:cNvPr>
          <p:cNvSpPr>
            <a:spLocks noGrp="1"/>
          </p:cNvSpPr>
          <p:nvPr>
            <p:ph type="title"/>
          </p:nvPr>
        </p:nvSpPr>
        <p:spPr>
          <a:xfrm>
            <a:off x="1885615" y="1211710"/>
            <a:ext cx="2204357" cy="1613443"/>
          </a:xfrm>
        </p:spPr>
        <p:txBody>
          <a:bodyPr>
            <a:noAutofit/>
          </a:bodyPr>
          <a:lstStyle/>
          <a:p>
            <a:r>
              <a:rPr lang="en-US" altLang="ko-KR" sz="1800" b="1" dirty="0"/>
              <a:t>Day 3. </a:t>
            </a:r>
            <a:r>
              <a:rPr lang="ko-KR" altLang="en-US" sz="1800" b="1" dirty="0"/>
              <a:t>사하라 사막 이남 지역의 젊은이들을 위해 기도해 주세요</a:t>
            </a:r>
            <a:r>
              <a:rPr lang="en-US" altLang="ko-KR" sz="1800" b="1" dirty="0"/>
              <a:t>.</a:t>
            </a:r>
            <a:endParaRPr lang="ko-KR" altLang="en-US" sz="1800" b="1" dirty="0"/>
          </a:p>
        </p:txBody>
      </p:sp>
      <p:sp>
        <p:nvSpPr>
          <p:cNvPr id="3" name="내용 개체 틀 2">
            <a:extLst>
              <a:ext uri="{FF2B5EF4-FFF2-40B4-BE49-F238E27FC236}">
                <a16:creationId xmlns:a16="http://schemas.microsoft.com/office/drawing/2014/main" id="{DE5C482C-9F6C-E61E-AE6B-F1069818700A}"/>
              </a:ext>
            </a:extLst>
          </p:cNvPr>
          <p:cNvSpPr>
            <a:spLocks noGrp="1"/>
          </p:cNvSpPr>
          <p:nvPr>
            <p:ph idx="1"/>
          </p:nvPr>
        </p:nvSpPr>
        <p:spPr>
          <a:xfrm>
            <a:off x="4424935" y="940022"/>
            <a:ext cx="5474139" cy="1920240"/>
          </a:xfrm>
        </p:spPr>
        <p:txBody>
          <a:bodyPr>
            <a:noAutofit/>
          </a:bodyPr>
          <a:lstStyle/>
          <a:p>
            <a:pPr>
              <a:lnSpc>
                <a:spcPct val="150000"/>
              </a:lnSpc>
            </a:pPr>
            <a:r>
              <a:rPr lang="ko-KR" altLang="en-US" sz="1050" dirty="0"/>
              <a:t>아프리카 인구의 </a:t>
            </a:r>
            <a:r>
              <a:rPr lang="en-US" altLang="ko-KR" sz="1050" dirty="0"/>
              <a:t>60% </a:t>
            </a:r>
            <a:r>
              <a:rPr lang="ko-KR" altLang="en-US" sz="1050" dirty="0"/>
              <a:t>이상이 </a:t>
            </a:r>
            <a:r>
              <a:rPr lang="en-US" altLang="ko-KR" sz="1050" dirty="0"/>
              <a:t>25</a:t>
            </a:r>
            <a:r>
              <a:rPr lang="ko-KR" altLang="en-US" sz="1050" dirty="0"/>
              <a:t>세 미만입니다</a:t>
            </a:r>
            <a:r>
              <a:rPr lang="en-US" altLang="ko-KR" sz="1050" dirty="0"/>
              <a:t>. </a:t>
            </a:r>
            <a:r>
              <a:rPr lang="ko-KR" altLang="en-US" sz="1050" dirty="0"/>
              <a:t>교회는 젊고 역동적이며 성장하고 있습니다</a:t>
            </a:r>
            <a:r>
              <a:rPr lang="en-US" altLang="ko-KR" sz="1050" dirty="0"/>
              <a:t>. </a:t>
            </a:r>
            <a:r>
              <a:rPr lang="ko-KR" altLang="en-US" sz="1050" dirty="0"/>
              <a:t>그러나 사하라 이남 아프리카에서는 폭력적인 박해로 젊은이들의 삶이 황폐화되고 있습니다</a:t>
            </a:r>
            <a:r>
              <a:rPr lang="en-US" altLang="ko-KR" sz="1050" dirty="0"/>
              <a:t>. </a:t>
            </a:r>
          </a:p>
          <a:p>
            <a:pPr>
              <a:lnSpc>
                <a:spcPct val="150000"/>
              </a:lnSpc>
            </a:pPr>
            <a:r>
              <a:rPr lang="ko-KR" altLang="en-US" sz="1050" dirty="0"/>
              <a:t>아버지</a:t>
            </a:r>
            <a:r>
              <a:rPr lang="en-US" altLang="ko-KR" sz="1050" dirty="0"/>
              <a:t>!</a:t>
            </a:r>
            <a:r>
              <a:rPr lang="ko-KR" altLang="en-US" sz="1050" dirty="0"/>
              <a:t> 사하라 사막 이남 아프리카의 젊은 그리스도인들을 보호하여 주세요</a:t>
            </a:r>
            <a:r>
              <a:rPr lang="en-US" altLang="ko-KR" sz="1050" dirty="0"/>
              <a:t>. </a:t>
            </a:r>
          </a:p>
          <a:p>
            <a:pPr>
              <a:lnSpc>
                <a:spcPct val="150000"/>
              </a:lnSpc>
            </a:pPr>
            <a:r>
              <a:rPr lang="ko-KR" altLang="en-US" sz="1050" dirty="0"/>
              <a:t>예수님</a:t>
            </a:r>
            <a:r>
              <a:rPr lang="en-US" altLang="ko-KR" sz="1050" dirty="0"/>
              <a:t>!</a:t>
            </a:r>
            <a:r>
              <a:rPr lang="ko-KR" altLang="en-US" sz="1050" dirty="0"/>
              <a:t> 청소년들에게 힘과 은혜를 주셔서</a:t>
            </a:r>
            <a:r>
              <a:rPr lang="en-US" altLang="ko-KR" sz="1050" dirty="0"/>
              <a:t>,</a:t>
            </a:r>
            <a:r>
              <a:rPr lang="ko-KR" altLang="en-US" sz="1050" dirty="0"/>
              <a:t> 극심한 핍박에도 불구하고 예수님을 계속 따르게 해 주세요</a:t>
            </a:r>
            <a:r>
              <a:rPr lang="en-US" altLang="ko-KR" sz="1050" dirty="0"/>
              <a:t>.</a:t>
            </a:r>
          </a:p>
          <a:p>
            <a:pPr>
              <a:lnSpc>
                <a:spcPct val="150000"/>
              </a:lnSpc>
            </a:pPr>
            <a:r>
              <a:rPr lang="ko-KR" altLang="en-US" sz="1050" dirty="0"/>
              <a:t>트라우마 치료</a:t>
            </a:r>
            <a:r>
              <a:rPr lang="en-US" altLang="ko-KR" sz="1050" dirty="0"/>
              <a:t>, </a:t>
            </a:r>
            <a:r>
              <a:rPr lang="ko-KR" altLang="en-US" sz="1050" dirty="0"/>
              <a:t>영적 도움</a:t>
            </a:r>
            <a:r>
              <a:rPr lang="en-US" altLang="ko-KR" sz="1050" dirty="0"/>
              <a:t>, </a:t>
            </a:r>
            <a:r>
              <a:rPr lang="ko-KR" altLang="en-US" sz="1050" dirty="0"/>
              <a:t>기술 및 고용 훈련을 통해 올해 나이지리아에서 </a:t>
            </a:r>
            <a:r>
              <a:rPr lang="en-US" altLang="ko-KR" sz="1050" dirty="0"/>
              <a:t>42,000</a:t>
            </a:r>
            <a:r>
              <a:rPr lang="ko-KR" altLang="en-US" sz="1050" dirty="0"/>
              <a:t>명의 젊은 기독교인을 지원하고자 하는 </a:t>
            </a:r>
            <a:r>
              <a:rPr lang="en-US" altLang="ko-KR" sz="1050" dirty="0"/>
              <a:t>Open Doors</a:t>
            </a:r>
            <a:r>
              <a:rPr lang="ko-KR" altLang="en-US" sz="1050" dirty="0"/>
              <a:t>의 사역을 사용하여 주세요</a:t>
            </a:r>
            <a:r>
              <a:rPr lang="en-US" altLang="ko-KR" sz="1050" dirty="0"/>
              <a:t>.</a:t>
            </a:r>
            <a:endParaRPr lang="ko-KR" altLang="en-US" sz="1050" dirty="0"/>
          </a:p>
        </p:txBody>
      </p:sp>
      <p:sp>
        <p:nvSpPr>
          <p:cNvPr id="4" name="텍스트 개체 틀 3">
            <a:extLst>
              <a:ext uri="{FF2B5EF4-FFF2-40B4-BE49-F238E27FC236}">
                <a16:creationId xmlns:a16="http://schemas.microsoft.com/office/drawing/2014/main" id="{94299EF8-DD47-53CD-32BE-8A5FFA1FC3BA}"/>
              </a:ext>
            </a:extLst>
          </p:cNvPr>
          <p:cNvSpPr>
            <a:spLocks noGrp="1"/>
          </p:cNvSpPr>
          <p:nvPr>
            <p:ph type="body" sz="half" idx="2"/>
          </p:nvPr>
        </p:nvSpPr>
        <p:spPr>
          <a:xfrm>
            <a:off x="1885615" y="3333809"/>
            <a:ext cx="2127301" cy="1613443"/>
          </a:xfrm>
        </p:spPr>
        <p:txBody>
          <a:bodyPr>
            <a:normAutofit/>
          </a:bodyPr>
          <a:lstStyle/>
          <a:p>
            <a:pPr>
              <a:lnSpc>
                <a:spcPct val="150000"/>
              </a:lnSpc>
            </a:pPr>
            <a:r>
              <a:rPr lang="ko-KR" altLang="en-US" sz="1000" dirty="0"/>
              <a:t>대대로 주께서 행하시는 일을 크게 찬양하며 주의 능한 일을 </a:t>
            </a:r>
            <a:r>
              <a:rPr lang="ko-KR" altLang="en-US" sz="1000" dirty="0" err="1"/>
              <a:t>선포하리로다</a:t>
            </a:r>
            <a:r>
              <a:rPr lang="en-US" altLang="ko-KR" sz="1000" dirty="0"/>
              <a:t>. (</a:t>
            </a:r>
            <a:r>
              <a:rPr lang="ko-KR" altLang="en-US" sz="1000" dirty="0"/>
              <a:t>시</a:t>
            </a:r>
            <a:r>
              <a:rPr lang="en-US" altLang="ko-KR" sz="1000" dirty="0"/>
              <a:t>145:4)</a:t>
            </a:r>
            <a:endParaRPr lang="ko-KR" altLang="en-US" sz="1000" dirty="0"/>
          </a:p>
        </p:txBody>
      </p:sp>
      <p:sp>
        <p:nvSpPr>
          <p:cNvPr id="5" name="날짜 개체 틀 4">
            <a:extLst>
              <a:ext uri="{FF2B5EF4-FFF2-40B4-BE49-F238E27FC236}">
                <a16:creationId xmlns:a16="http://schemas.microsoft.com/office/drawing/2014/main" id="{D7BE6126-6280-1648-EF06-9C77AC882063}"/>
              </a:ext>
            </a:extLst>
          </p:cNvPr>
          <p:cNvSpPr>
            <a:spLocks noGrp="1"/>
          </p:cNvSpPr>
          <p:nvPr>
            <p:ph type="dt" sz="half" idx="10"/>
          </p:nvPr>
        </p:nvSpPr>
        <p:spPr/>
        <p:txBody>
          <a:bodyPr/>
          <a:lstStyle/>
          <a:p>
            <a:pPr rtl="0"/>
            <a:fld id="{595302B6-EE02-409E-B19E-633D299CF275}" type="datetime1">
              <a:rPr lang="en-US" altLang="ko-KR" smtClean="0"/>
              <a:pPr rtl="0"/>
              <a:t>4/30/2024</a:t>
            </a:fld>
            <a:endParaRPr lang="ko-KR" altLang="en-US" dirty="0">
              <a:latin typeface="맑은 고딕" panose="020B0503020000020004" pitchFamily="50" charset="-127"/>
              <a:ea typeface="맑은 고딕" panose="020B0503020000020004" pitchFamily="50" charset="-127"/>
            </a:endParaRPr>
          </a:p>
        </p:txBody>
      </p:sp>
      <p:sp>
        <p:nvSpPr>
          <p:cNvPr id="6" name="바닥글 개체 틀 5">
            <a:extLst>
              <a:ext uri="{FF2B5EF4-FFF2-40B4-BE49-F238E27FC236}">
                <a16:creationId xmlns:a16="http://schemas.microsoft.com/office/drawing/2014/main" id="{B35076AE-0EEA-1370-6386-A32FE6ACAE11}"/>
              </a:ext>
            </a:extLst>
          </p:cNvPr>
          <p:cNvSpPr>
            <a:spLocks noGrp="1"/>
          </p:cNvSpPr>
          <p:nvPr>
            <p:ph type="ftr" sz="quarter" idx="11"/>
          </p:nvPr>
        </p:nvSpPr>
        <p:spPr/>
        <p:txBody>
          <a:bodyPr/>
          <a:lstStyle/>
          <a:p>
            <a:r>
              <a:rPr lang="en-US" altLang="ko-KR" dirty="0">
                <a:latin typeface="맑은 고딕" panose="020B0503020000020004" pitchFamily="50" charset="-127"/>
                <a:ea typeface="맑은 고딕" panose="020B0503020000020004" pitchFamily="50" charset="-127"/>
              </a:rPr>
              <a:t>2023-08-29</a:t>
            </a:r>
            <a:endParaRPr lang="ko-KR" altLang="en-US" dirty="0">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id="{A1913BA7-F4B5-4FDD-B9DE-8BEB0C67688B}"/>
              </a:ext>
            </a:extLst>
          </p:cNvPr>
          <p:cNvSpPr>
            <a:spLocks noGrp="1"/>
          </p:cNvSpPr>
          <p:nvPr>
            <p:ph type="sldNum" sz="quarter" idx="12"/>
          </p:nvPr>
        </p:nvSpPr>
        <p:spPr/>
        <p:txBody>
          <a:bodyPr/>
          <a:lstStyle/>
          <a:p>
            <a:pPr rtl="0"/>
            <a:fld id="{4FAB73BC-B049-4115-A692-8D63A059BFB8}" type="slidenum">
              <a:rPr lang="en-US" altLang="ko-KR" noProof="0" smtClean="0"/>
              <a:pPr rtl="0"/>
              <a:t>17</a:t>
            </a:fld>
            <a:endParaRPr lang="ko-KR" altLang="en-US" noProof="0" dirty="0"/>
          </a:p>
        </p:txBody>
      </p:sp>
      <p:pic>
        <p:nvPicPr>
          <p:cNvPr id="9" name="그림 8" descr="텍스트, 사람, 의류, 야외이(가) 표시된 사진&#10;&#10;자동 생성된 설명">
            <a:extLst>
              <a:ext uri="{FF2B5EF4-FFF2-40B4-BE49-F238E27FC236}">
                <a16:creationId xmlns:a16="http://schemas.microsoft.com/office/drawing/2014/main" id="{4347CDD8-13E6-FF83-DB1A-958FDAA9A6B1}"/>
              </a:ext>
            </a:extLst>
          </p:cNvPr>
          <p:cNvPicPr>
            <a:picLocks noChangeAspect="1"/>
          </p:cNvPicPr>
          <p:nvPr/>
        </p:nvPicPr>
        <p:blipFill>
          <a:blip r:embed="rId2"/>
          <a:stretch>
            <a:fillRect/>
          </a:stretch>
        </p:blipFill>
        <p:spPr>
          <a:xfrm>
            <a:off x="4424935" y="3412272"/>
            <a:ext cx="5474139" cy="2505707"/>
          </a:xfrm>
          <a:prstGeom prst="rect">
            <a:avLst/>
          </a:prstGeom>
        </p:spPr>
      </p:pic>
    </p:spTree>
    <p:extLst>
      <p:ext uri="{BB962C8B-B14F-4D97-AF65-F5344CB8AC3E}">
        <p14:creationId xmlns:p14="http://schemas.microsoft.com/office/powerpoint/2010/main" val="609438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DEB3B46-20C6-4A0F-FA47-7019A7CF2D42}"/>
              </a:ext>
            </a:extLst>
          </p:cNvPr>
          <p:cNvSpPr>
            <a:spLocks noGrp="1"/>
          </p:cNvSpPr>
          <p:nvPr>
            <p:ph type="title"/>
          </p:nvPr>
        </p:nvSpPr>
        <p:spPr>
          <a:xfrm>
            <a:off x="2154936" y="1234441"/>
            <a:ext cx="7427214" cy="994172"/>
          </a:xfrm>
        </p:spPr>
        <p:txBody>
          <a:bodyPr anchor="ctr">
            <a:normAutofit/>
          </a:bodyPr>
          <a:lstStyle/>
          <a:p>
            <a:r>
              <a:rPr lang="en-US" altLang="ko-KR" sz="1800" b="1"/>
              <a:t>Day 4. </a:t>
            </a:r>
            <a:r>
              <a:rPr lang="ko-KR" altLang="en-US" sz="1800" b="1"/>
              <a:t>사하라 사막 이남 지역의 슬픔에 잠긴 사람들을 위해 기도해 주세요</a:t>
            </a:r>
            <a:r>
              <a:rPr lang="en-US" altLang="ko-KR" sz="1800" b="1"/>
              <a:t>.</a:t>
            </a:r>
            <a:endParaRPr lang="ko-KR" altLang="en-US" sz="1800" b="1" dirty="0"/>
          </a:p>
        </p:txBody>
      </p:sp>
      <p:sp>
        <p:nvSpPr>
          <p:cNvPr id="14" name="Footer Placeholder 2">
            <a:extLst>
              <a:ext uri="{FF2B5EF4-FFF2-40B4-BE49-F238E27FC236}">
                <a16:creationId xmlns:a16="http://schemas.microsoft.com/office/drawing/2014/main" id="{1A8E64B4-2BC0-1994-9C3C-48A0E2D05C80}"/>
              </a:ext>
            </a:extLst>
          </p:cNvPr>
          <p:cNvSpPr>
            <a:spLocks noGrp="1"/>
          </p:cNvSpPr>
          <p:nvPr>
            <p:ph type="ftr" sz="quarter" idx="11"/>
          </p:nvPr>
        </p:nvSpPr>
        <p:spPr>
          <a:xfrm rot="5400000">
            <a:off x="207847" y="2427149"/>
            <a:ext cx="3118104" cy="312062"/>
          </a:xfrm>
        </p:spPr>
        <p:txBody>
          <a:bodyPr/>
          <a:lstStyle/>
          <a:p>
            <a:pPr>
              <a:spcAft>
                <a:spcPts val="450"/>
              </a:spcAft>
            </a:pPr>
            <a:r>
              <a:rPr lang="ko-KR" altLang="en-US" noProof="0"/>
              <a:t>샘플 바닥글 텍스트</a:t>
            </a:r>
          </a:p>
        </p:txBody>
      </p:sp>
      <p:sp>
        <p:nvSpPr>
          <p:cNvPr id="4" name="텍스트 개체 틀 3">
            <a:extLst>
              <a:ext uri="{FF2B5EF4-FFF2-40B4-BE49-F238E27FC236}">
                <a16:creationId xmlns:a16="http://schemas.microsoft.com/office/drawing/2014/main" id="{9A33DB96-9F0A-E795-38E8-9537E6EBFDDB}"/>
              </a:ext>
            </a:extLst>
          </p:cNvPr>
          <p:cNvSpPr>
            <a:spLocks noGrp="1"/>
          </p:cNvSpPr>
          <p:nvPr>
            <p:ph type="body" idx="1"/>
          </p:nvPr>
        </p:nvSpPr>
        <p:spPr>
          <a:xfrm>
            <a:off x="2153843" y="2118123"/>
            <a:ext cx="7224509" cy="369521"/>
          </a:xfrm>
        </p:spPr>
        <p:txBody>
          <a:bodyPr anchor="b">
            <a:normAutofit/>
          </a:bodyPr>
          <a:lstStyle/>
          <a:p>
            <a:pPr>
              <a:lnSpc>
                <a:spcPct val="140000"/>
              </a:lnSpc>
            </a:pPr>
            <a:r>
              <a:rPr lang="ko-KR" altLang="en-US" sz="1000">
                <a:latin typeface="+mj-ea"/>
                <a:ea typeface="+mj-ea"/>
              </a:rPr>
              <a:t>“여호와는 마음이 상한 자를 가까이 하시고 충심으로 통회하는 자를 구원하시는도다</a:t>
            </a:r>
            <a:r>
              <a:rPr lang="en-US" altLang="ko-KR" sz="1000">
                <a:latin typeface="+mj-ea"/>
                <a:ea typeface="+mj-ea"/>
              </a:rPr>
              <a:t>.” - </a:t>
            </a:r>
            <a:r>
              <a:rPr lang="ko-KR" altLang="en-US" sz="1000">
                <a:latin typeface="+mj-ea"/>
                <a:ea typeface="+mj-ea"/>
              </a:rPr>
              <a:t>시편 </a:t>
            </a:r>
            <a:r>
              <a:rPr lang="en-US" altLang="ko-KR" sz="1000">
                <a:latin typeface="+mj-ea"/>
                <a:ea typeface="+mj-ea"/>
              </a:rPr>
              <a:t>34:18</a:t>
            </a:r>
            <a:endParaRPr lang="ko-KR" altLang="en-US" sz="1000" dirty="0">
              <a:latin typeface="+mj-ea"/>
              <a:ea typeface="+mj-ea"/>
            </a:endParaRPr>
          </a:p>
        </p:txBody>
      </p:sp>
      <p:sp>
        <p:nvSpPr>
          <p:cNvPr id="3" name="내용 개체 틀 2">
            <a:extLst>
              <a:ext uri="{FF2B5EF4-FFF2-40B4-BE49-F238E27FC236}">
                <a16:creationId xmlns:a16="http://schemas.microsoft.com/office/drawing/2014/main" id="{E46B3273-C47A-0904-9437-0F0DDA56D452}"/>
              </a:ext>
            </a:extLst>
          </p:cNvPr>
          <p:cNvSpPr>
            <a:spLocks noGrp="1"/>
          </p:cNvSpPr>
          <p:nvPr>
            <p:ph sz="quarter" idx="4"/>
          </p:nvPr>
        </p:nvSpPr>
        <p:spPr>
          <a:xfrm>
            <a:off x="5941358" y="2933295"/>
            <a:ext cx="3654101" cy="2690265"/>
          </a:xfrm>
        </p:spPr>
        <p:txBody>
          <a:bodyPr>
            <a:normAutofit/>
          </a:bodyPr>
          <a:lstStyle/>
          <a:p>
            <a:pPr>
              <a:lnSpc>
                <a:spcPct val="150000"/>
              </a:lnSpc>
            </a:pPr>
            <a:r>
              <a:rPr lang="ko-KR" altLang="en-US" sz="1050" dirty="0"/>
              <a:t>슬픔과 상실감에 사로잡혀 절망속에 있는 가족들을 위해 기도해 주세요</a:t>
            </a:r>
            <a:r>
              <a:rPr lang="en-US" altLang="ko-KR" sz="1050" dirty="0"/>
              <a:t>.</a:t>
            </a:r>
            <a:r>
              <a:rPr lang="ko-KR" altLang="en-US" sz="1050" dirty="0"/>
              <a:t>  </a:t>
            </a:r>
            <a:endParaRPr lang="en-US" altLang="ko-KR" sz="1050" dirty="0"/>
          </a:p>
          <a:p>
            <a:pPr>
              <a:lnSpc>
                <a:spcPct val="150000"/>
              </a:lnSpc>
            </a:pPr>
            <a:r>
              <a:rPr lang="ko-KR" altLang="en-US" sz="1050" dirty="0"/>
              <a:t>주님께서 개입하여 치명적인 공격을 중단시키고 반군들의 마음이 증오에서 사랑으로 바뀌도록 기도해 주세요</a:t>
            </a:r>
            <a:r>
              <a:rPr lang="en-US" altLang="ko-KR" sz="1050" dirty="0"/>
              <a:t>. </a:t>
            </a:r>
          </a:p>
          <a:p>
            <a:pPr>
              <a:lnSpc>
                <a:spcPct val="150000"/>
              </a:lnSpc>
            </a:pPr>
            <a:r>
              <a:rPr lang="ko-KR" altLang="en-US" sz="1050" dirty="0"/>
              <a:t>긴급한 도움이 필요한 유가족들에게 오픈도어의 실질적인 지원과 돌봄의 손길이 이어지도록 기도해 주세요</a:t>
            </a:r>
            <a:r>
              <a:rPr lang="en-US" altLang="ko-KR" sz="1050" dirty="0"/>
              <a:t>. </a:t>
            </a:r>
          </a:p>
          <a:p>
            <a:endParaRPr lang="en-US" altLang="ko-KR" dirty="0"/>
          </a:p>
        </p:txBody>
      </p:sp>
      <p:sp>
        <p:nvSpPr>
          <p:cNvPr id="5" name="날짜 개체 틀 4">
            <a:extLst>
              <a:ext uri="{FF2B5EF4-FFF2-40B4-BE49-F238E27FC236}">
                <a16:creationId xmlns:a16="http://schemas.microsoft.com/office/drawing/2014/main" id="{582F9BD0-32B5-4296-CB2F-6EFA1D76860E}"/>
              </a:ext>
            </a:extLst>
          </p:cNvPr>
          <p:cNvSpPr>
            <a:spLocks noGrp="1"/>
          </p:cNvSpPr>
          <p:nvPr>
            <p:ph type="dt" sz="half" idx="10"/>
          </p:nvPr>
        </p:nvSpPr>
        <p:spPr>
          <a:xfrm>
            <a:off x="543655" y="6328244"/>
            <a:ext cx="2134426" cy="273844"/>
          </a:xfrm>
        </p:spPr>
        <p:txBody>
          <a:bodyPr anchor="ctr">
            <a:normAutofit/>
          </a:bodyPr>
          <a:lstStyle/>
          <a:p>
            <a:pPr rtl="0"/>
            <a:fld id="{595302B6-EE02-409E-B19E-633D299CF275}" type="datetime1">
              <a:rPr lang="en-US" altLang="ko-KR" smtClean="0"/>
              <a:pPr rtl="0"/>
              <a:t>4/30/2024</a:t>
            </a:fld>
            <a:endParaRPr lang="ko-KR" altLang="en-US" dirty="0">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id="{A7877473-3624-7E49-7882-E9A6A736057D}"/>
              </a:ext>
            </a:extLst>
          </p:cNvPr>
          <p:cNvSpPr>
            <a:spLocks noGrp="1"/>
          </p:cNvSpPr>
          <p:nvPr>
            <p:ph type="sldNum" sz="quarter" idx="12"/>
          </p:nvPr>
        </p:nvSpPr>
        <p:spPr>
          <a:xfrm>
            <a:off x="10117440" y="5644134"/>
            <a:ext cx="375748" cy="273844"/>
          </a:xfrm>
        </p:spPr>
        <p:txBody>
          <a:bodyPr anchor="ctr">
            <a:normAutofit/>
          </a:bodyPr>
          <a:lstStyle/>
          <a:p>
            <a:pPr>
              <a:spcAft>
                <a:spcPts val="450"/>
              </a:spcAft>
            </a:pPr>
            <a:fld id="{4FAB73BC-B049-4115-A692-8D63A059BFB8}" type="slidenum">
              <a:rPr lang="en-US" altLang="ko-KR" noProof="0" smtClean="0"/>
              <a:pPr>
                <a:spcAft>
                  <a:spcPts val="450"/>
                </a:spcAft>
              </a:pPr>
              <a:t>18</a:t>
            </a:fld>
            <a:endParaRPr lang="ko-KR" altLang="en-US" noProof="0"/>
          </a:p>
        </p:txBody>
      </p:sp>
      <p:pic>
        <p:nvPicPr>
          <p:cNvPr id="11" name="그림 10" descr="사람, 인간의 얼굴, 의류, 포유류이(가) 표시된 사진&#10;&#10;자동 생성된 설명">
            <a:extLst>
              <a:ext uri="{FF2B5EF4-FFF2-40B4-BE49-F238E27FC236}">
                <a16:creationId xmlns:a16="http://schemas.microsoft.com/office/drawing/2014/main" id="{3C0671F7-A2C3-C0A9-3784-1C29540716AD}"/>
              </a:ext>
            </a:extLst>
          </p:cNvPr>
          <p:cNvPicPr>
            <a:picLocks noChangeAspect="1"/>
          </p:cNvPicPr>
          <p:nvPr/>
        </p:nvPicPr>
        <p:blipFill>
          <a:blip r:embed="rId2"/>
          <a:stretch>
            <a:fillRect/>
          </a:stretch>
        </p:blipFill>
        <p:spPr>
          <a:xfrm>
            <a:off x="2153842" y="2933296"/>
            <a:ext cx="3587020" cy="2690265"/>
          </a:xfrm>
          <a:prstGeom prst="rect">
            <a:avLst/>
          </a:prstGeom>
        </p:spPr>
      </p:pic>
    </p:spTree>
    <p:extLst>
      <p:ext uri="{BB962C8B-B14F-4D97-AF65-F5344CB8AC3E}">
        <p14:creationId xmlns:p14="http://schemas.microsoft.com/office/powerpoint/2010/main" val="2363698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A52A906-48D9-C940-DB95-468B888FCD72}"/>
              </a:ext>
            </a:extLst>
          </p:cNvPr>
          <p:cNvSpPr>
            <a:spLocks noGrp="1"/>
          </p:cNvSpPr>
          <p:nvPr>
            <p:ph type="title"/>
          </p:nvPr>
        </p:nvSpPr>
        <p:spPr/>
        <p:txBody>
          <a:bodyPr>
            <a:normAutofit/>
          </a:bodyPr>
          <a:lstStyle/>
          <a:p>
            <a:r>
              <a:rPr lang="en-US" altLang="ko-KR" sz="1800" b="1" dirty="0">
                <a:solidFill>
                  <a:srgbClr val="11100F"/>
                </a:solidFill>
                <a:latin typeface="Segoe UI" panose="020B0502040204020203" pitchFamily="34" charset="0"/>
              </a:rPr>
              <a:t>Day 5. </a:t>
            </a:r>
            <a:r>
              <a:rPr lang="ko-KR" altLang="en-US" sz="1800" b="1" dirty="0">
                <a:solidFill>
                  <a:srgbClr val="11100F"/>
                </a:solidFill>
                <a:latin typeface="Segoe UI" panose="020B0502040204020203" pitchFamily="34" charset="0"/>
              </a:rPr>
              <a:t>강제로 피신한 사람들을 위해 기도해 주세요</a:t>
            </a:r>
            <a:r>
              <a:rPr lang="en-US" altLang="ko-KR" sz="1800" b="1" dirty="0">
                <a:solidFill>
                  <a:srgbClr val="11100F"/>
                </a:solidFill>
                <a:latin typeface="Segoe UI" panose="020B0502040204020203" pitchFamily="34" charset="0"/>
              </a:rPr>
              <a:t>.</a:t>
            </a:r>
            <a:endParaRPr lang="ko-KR" altLang="en-US" sz="1800" dirty="0"/>
          </a:p>
        </p:txBody>
      </p:sp>
      <p:sp>
        <p:nvSpPr>
          <p:cNvPr id="3" name="바닥글 개체 틀 2">
            <a:extLst>
              <a:ext uri="{FF2B5EF4-FFF2-40B4-BE49-F238E27FC236}">
                <a16:creationId xmlns:a16="http://schemas.microsoft.com/office/drawing/2014/main" id="{A5419190-F38D-271B-FBD9-45AD7CC728F8}"/>
              </a:ext>
            </a:extLst>
          </p:cNvPr>
          <p:cNvSpPr>
            <a:spLocks noGrp="1"/>
          </p:cNvSpPr>
          <p:nvPr>
            <p:ph type="ftr" sz="quarter" idx="11"/>
          </p:nvPr>
        </p:nvSpPr>
        <p:spPr/>
        <p:txBody>
          <a:bodyPr/>
          <a:lstStyle/>
          <a:p>
            <a:pPr rtl="0"/>
            <a:r>
              <a:rPr lang="ko-KR" altLang="en-US" noProof="0" dirty="0"/>
              <a:t>샘플 바닥글 텍스트</a:t>
            </a:r>
          </a:p>
        </p:txBody>
      </p:sp>
      <p:sp>
        <p:nvSpPr>
          <p:cNvPr id="4" name="텍스트 개체 틀 3">
            <a:extLst>
              <a:ext uri="{FF2B5EF4-FFF2-40B4-BE49-F238E27FC236}">
                <a16:creationId xmlns:a16="http://schemas.microsoft.com/office/drawing/2014/main" id="{F6ED1FB0-902C-AEDB-FBE0-74F37D6653A3}"/>
              </a:ext>
            </a:extLst>
          </p:cNvPr>
          <p:cNvSpPr>
            <a:spLocks noGrp="1"/>
          </p:cNvSpPr>
          <p:nvPr>
            <p:ph type="body" idx="1"/>
          </p:nvPr>
        </p:nvSpPr>
        <p:spPr>
          <a:xfrm>
            <a:off x="2139006" y="2369861"/>
            <a:ext cx="7456242" cy="485977"/>
          </a:xfrm>
        </p:spPr>
        <p:txBody>
          <a:bodyPr>
            <a:normAutofit/>
          </a:bodyPr>
          <a:lstStyle/>
          <a:p>
            <a:pPr>
              <a:lnSpc>
                <a:spcPct val="120000"/>
              </a:lnSpc>
            </a:pPr>
            <a:r>
              <a:rPr lang="ko-KR" altLang="en-US" sz="1000" dirty="0">
                <a:solidFill>
                  <a:srgbClr val="0070C0"/>
                </a:solidFill>
                <a:latin typeface="Segoe UI" panose="020B0502040204020203" pitchFamily="34" charset="0"/>
              </a:rPr>
              <a:t>아프리카 전역에서 </a:t>
            </a:r>
            <a:r>
              <a:rPr lang="en-US" altLang="ko-KR" sz="1000" dirty="0">
                <a:solidFill>
                  <a:srgbClr val="0070C0"/>
                </a:solidFill>
                <a:latin typeface="Segoe UI" panose="020B0502040204020203" pitchFamily="34" charset="0"/>
              </a:rPr>
              <a:t>1,200</a:t>
            </a:r>
            <a:r>
              <a:rPr lang="ko-KR" altLang="en-US" sz="1000" dirty="0">
                <a:solidFill>
                  <a:srgbClr val="0070C0"/>
                </a:solidFill>
                <a:latin typeface="Segoe UI" panose="020B0502040204020203" pitchFamily="34" charset="0"/>
              </a:rPr>
              <a:t>만 명이 넘는 사람들이 집을 잃었고 어떤 지역에서는 교회의 존재 자체가 위협 받고 있습니다</a:t>
            </a:r>
            <a:r>
              <a:rPr lang="en-US" altLang="ko-KR" sz="1000" dirty="0">
                <a:solidFill>
                  <a:srgbClr val="0070C0"/>
                </a:solidFill>
                <a:latin typeface="Segoe UI" panose="020B0502040204020203" pitchFamily="34" charset="0"/>
              </a:rPr>
              <a:t>. </a:t>
            </a:r>
            <a:r>
              <a:rPr lang="ko-KR" altLang="en-US" sz="1000" dirty="0">
                <a:solidFill>
                  <a:srgbClr val="0070C0"/>
                </a:solidFill>
                <a:latin typeface="Segoe UI" panose="020B0502040204020203" pitchFamily="34" charset="0"/>
              </a:rPr>
              <a:t>많은 사람들이 </a:t>
            </a:r>
            <a:r>
              <a:rPr lang="ko-KR" altLang="en-US" sz="1000" dirty="0" err="1">
                <a:solidFill>
                  <a:srgbClr val="0070C0"/>
                </a:solidFill>
                <a:latin typeface="Segoe UI" panose="020B0502040204020203" pitchFamily="34" charset="0"/>
              </a:rPr>
              <a:t>보코하람과</a:t>
            </a:r>
            <a:r>
              <a:rPr lang="ko-KR" altLang="en-US" sz="1000" dirty="0">
                <a:solidFill>
                  <a:srgbClr val="0070C0"/>
                </a:solidFill>
                <a:latin typeface="Segoe UI" panose="020B0502040204020203" pitchFamily="34" charset="0"/>
              </a:rPr>
              <a:t> 이슬람 국가</a:t>
            </a:r>
            <a:r>
              <a:rPr lang="en-US" altLang="ko-KR" sz="1000" dirty="0">
                <a:solidFill>
                  <a:srgbClr val="0070C0"/>
                </a:solidFill>
                <a:latin typeface="Segoe UI" panose="020B0502040204020203" pitchFamily="34" charset="0"/>
              </a:rPr>
              <a:t>(IS)</a:t>
            </a:r>
            <a:r>
              <a:rPr lang="ko-KR" altLang="en-US" sz="1000" dirty="0">
                <a:solidFill>
                  <a:srgbClr val="0070C0"/>
                </a:solidFill>
                <a:latin typeface="Segoe UI" panose="020B0502040204020203" pitchFamily="34" charset="0"/>
              </a:rPr>
              <a:t>와 같은 </a:t>
            </a:r>
            <a:r>
              <a:rPr lang="ko-KR" altLang="en-US" sz="1000" dirty="0" err="1">
                <a:solidFill>
                  <a:srgbClr val="0070C0"/>
                </a:solidFill>
                <a:latin typeface="Segoe UI" panose="020B0502040204020203" pitchFamily="34" charset="0"/>
              </a:rPr>
              <a:t>지하디스트</a:t>
            </a:r>
            <a:r>
              <a:rPr lang="ko-KR" altLang="en-US" sz="1000" dirty="0">
                <a:solidFill>
                  <a:srgbClr val="0070C0"/>
                </a:solidFill>
                <a:latin typeface="Segoe UI" panose="020B0502040204020203" pitchFamily="34" charset="0"/>
              </a:rPr>
              <a:t> 무장단체를 피해 탈출했습니다</a:t>
            </a:r>
            <a:r>
              <a:rPr lang="en-US" altLang="ko-KR" sz="1000" dirty="0">
                <a:solidFill>
                  <a:srgbClr val="0070C0"/>
                </a:solidFill>
                <a:latin typeface="Segoe UI" panose="020B0502040204020203" pitchFamily="34" charset="0"/>
              </a:rPr>
              <a:t>.</a:t>
            </a:r>
            <a:endParaRPr lang="ko-KR" altLang="en-US" sz="1000" dirty="0">
              <a:solidFill>
                <a:srgbClr val="0070C0"/>
              </a:solidFill>
            </a:endParaRPr>
          </a:p>
        </p:txBody>
      </p:sp>
      <p:sp>
        <p:nvSpPr>
          <p:cNvPr id="5" name="내용 개체 틀 4">
            <a:extLst>
              <a:ext uri="{FF2B5EF4-FFF2-40B4-BE49-F238E27FC236}">
                <a16:creationId xmlns:a16="http://schemas.microsoft.com/office/drawing/2014/main" id="{9CEE2BD4-EC1A-6B6D-EB4C-6A62AB247B8F}"/>
              </a:ext>
            </a:extLst>
          </p:cNvPr>
          <p:cNvSpPr>
            <a:spLocks noGrp="1"/>
          </p:cNvSpPr>
          <p:nvPr>
            <p:ph sz="half" idx="2"/>
          </p:nvPr>
        </p:nvSpPr>
        <p:spPr>
          <a:xfrm>
            <a:off x="2153841" y="3018167"/>
            <a:ext cx="3654100" cy="2485498"/>
          </a:xfrm>
        </p:spPr>
        <p:txBody>
          <a:bodyPr>
            <a:normAutofit/>
          </a:bodyPr>
          <a:lstStyle/>
          <a:p>
            <a:pPr>
              <a:lnSpc>
                <a:spcPct val="150000"/>
              </a:lnSpc>
            </a:pPr>
            <a:r>
              <a:rPr lang="ko-KR" altLang="en-US" sz="1050" dirty="0">
                <a:solidFill>
                  <a:srgbClr val="11100F"/>
                </a:solidFill>
                <a:latin typeface="Segoe UI" panose="020B0502040204020203" pitchFamily="34" charset="0"/>
              </a:rPr>
              <a:t>강제로 도망쳐야 하는 그리스도인 가족들이 인내할 수 있는 용기와 힘을 주시도록 기도합니다</a:t>
            </a:r>
            <a:r>
              <a:rPr lang="en-US" altLang="ko-KR" sz="1050" dirty="0">
                <a:solidFill>
                  <a:srgbClr val="11100F"/>
                </a:solidFill>
                <a:latin typeface="Segoe UI" panose="020B0502040204020203" pitchFamily="34" charset="0"/>
              </a:rPr>
              <a:t>. </a:t>
            </a:r>
          </a:p>
          <a:p>
            <a:pPr algn="l">
              <a:lnSpc>
                <a:spcPct val="150000"/>
              </a:lnSpc>
              <a:buFont typeface="Arial" panose="020B0604020202020204" pitchFamily="34" charset="0"/>
              <a:buChar char="•"/>
            </a:pPr>
            <a:r>
              <a:rPr lang="ko-KR" altLang="en-US" sz="1050" dirty="0">
                <a:solidFill>
                  <a:srgbClr val="11100F"/>
                </a:solidFill>
                <a:latin typeface="Segoe UI" panose="020B0502040204020203" pitchFamily="34" charset="0"/>
              </a:rPr>
              <a:t>점점 더 위험해 지는 곳에서 교회를 인도하는 목회자들에게 지혜를 주세요</a:t>
            </a:r>
            <a:r>
              <a:rPr lang="en-US" altLang="ko-KR" sz="1050" dirty="0">
                <a:solidFill>
                  <a:srgbClr val="11100F"/>
                </a:solidFill>
                <a:latin typeface="Segoe UI" panose="020B0502040204020203" pitchFamily="34" charset="0"/>
              </a:rPr>
              <a:t>.</a:t>
            </a:r>
          </a:p>
          <a:p>
            <a:pPr algn="l">
              <a:lnSpc>
                <a:spcPct val="150000"/>
              </a:lnSpc>
              <a:buFont typeface="Arial" panose="020B0604020202020204" pitchFamily="34" charset="0"/>
              <a:buChar char="•"/>
            </a:pPr>
            <a:r>
              <a:rPr lang="ko-KR" altLang="en-US" sz="1050" dirty="0">
                <a:solidFill>
                  <a:srgbClr val="11100F"/>
                </a:solidFill>
                <a:latin typeface="Segoe UI" panose="020B0502040204020203" pitchFamily="34" charset="0"/>
              </a:rPr>
              <a:t>그리스도인들이 피신하는 동안에도 교회가 강하고 영향력 있고 담대하게 회복되도록 기도합니다</a:t>
            </a:r>
            <a:r>
              <a:rPr lang="en-US" altLang="ko-KR" sz="1050" dirty="0">
                <a:solidFill>
                  <a:srgbClr val="11100F"/>
                </a:solidFill>
                <a:latin typeface="Segoe UI" panose="020B0502040204020203" pitchFamily="34" charset="0"/>
              </a:rPr>
              <a:t>.</a:t>
            </a:r>
          </a:p>
        </p:txBody>
      </p:sp>
      <p:pic>
        <p:nvPicPr>
          <p:cNvPr id="11" name="내용 개체 틀 10" descr="하늘, 야외, 의류, 지상이(가) 표시된 사진&#10;&#10;자동 생성된 설명">
            <a:extLst>
              <a:ext uri="{FF2B5EF4-FFF2-40B4-BE49-F238E27FC236}">
                <a16:creationId xmlns:a16="http://schemas.microsoft.com/office/drawing/2014/main" id="{7839DA3C-FB51-377B-122D-79823CBCD7AF}"/>
              </a:ext>
            </a:extLst>
          </p:cNvPr>
          <p:cNvPicPr>
            <a:picLocks noGrp="1" noChangeAspect="1"/>
          </p:cNvPicPr>
          <p:nvPr>
            <p:ph sz="quarter" idx="4"/>
          </p:nvPr>
        </p:nvPicPr>
        <p:blipFill>
          <a:blip r:embed="rId2"/>
          <a:stretch>
            <a:fillRect/>
          </a:stretch>
        </p:blipFill>
        <p:spPr>
          <a:xfrm>
            <a:off x="5941220" y="3090082"/>
            <a:ext cx="3654029" cy="2055391"/>
          </a:xfrm>
        </p:spPr>
      </p:pic>
      <p:sp>
        <p:nvSpPr>
          <p:cNvPr id="8" name="날짜 개체 틀 7">
            <a:extLst>
              <a:ext uri="{FF2B5EF4-FFF2-40B4-BE49-F238E27FC236}">
                <a16:creationId xmlns:a16="http://schemas.microsoft.com/office/drawing/2014/main" id="{7D6E72E4-2060-2C0B-B5B5-20C7D7E0658E}"/>
              </a:ext>
            </a:extLst>
          </p:cNvPr>
          <p:cNvSpPr>
            <a:spLocks noGrp="1"/>
          </p:cNvSpPr>
          <p:nvPr>
            <p:ph type="dt" sz="half" idx="10"/>
          </p:nvPr>
        </p:nvSpPr>
        <p:spPr/>
        <p:txBody>
          <a:bodyPr/>
          <a:lstStyle/>
          <a:p>
            <a:pPr rtl="0"/>
            <a:fld id="{595302B6-EE02-409E-B19E-633D299CF275}" type="datetime1">
              <a:rPr lang="en-US" altLang="ko-KR" smtClean="0"/>
              <a:pPr rtl="0"/>
              <a:t>4/30/2024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7A67F492-B72F-ED93-8647-68912F5FC670}"/>
              </a:ext>
            </a:extLst>
          </p:cNvPr>
          <p:cNvSpPr>
            <a:spLocks noGrp="1"/>
          </p:cNvSpPr>
          <p:nvPr>
            <p:ph type="sldNum" sz="quarter" idx="12"/>
          </p:nvPr>
        </p:nvSpPr>
        <p:spPr/>
        <p:txBody>
          <a:bodyPr/>
          <a:lstStyle/>
          <a:p>
            <a:pPr rtl="0"/>
            <a:fld id="{4C8B8A27-DF03-4546-BA93-21C967D57E5C}" type="slidenum">
              <a:rPr lang="en-US" altLang="ko-KR" noProof="0" smtClean="0"/>
              <a:t>19</a:t>
            </a:fld>
            <a:endParaRPr lang="ko-KR" altLang="en-US" noProof="0"/>
          </a:p>
        </p:txBody>
      </p:sp>
    </p:spTree>
    <p:extLst>
      <p:ext uri="{BB962C8B-B14F-4D97-AF65-F5344CB8AC3E}">
        <p14:creationId xmlns:p14="http://schemas.microsoft.com/office/powerpoint/2010/main" val="3597410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B149F2A-F616-233C-64A5-0096EFBD4D49}"/>
              </a:ext>
            </a:extLst>
          </p:cNvPr>
          <p:cNvSpPr>
            <a:spLocks noGrp="1"/>
          </p:cNvSpPr>
          <p:nvPr>
            <p:ph type="title"/>
          </p:nvPr>
        </p:nvSpPr>
        <p:spPr/>
        <p:txBody>
          <a:bodyPr>
            <a:normAutofit/>
          </a:bodyPr>
          <a:lstStyle/>
          <a:p>
            <a:r>
              <a:rPr lang="en-US" altLang="ko-KR" sz="1800" b="1" dirty="0">
                <a:solidFill>
                  <a:srgbClr val="242424"/>
                </a:solidFill>
                <a:latin typeface="Malgun Gothic" panose="020B0503020000020004" pitchFamily="50" charset="-127"/>
                <a:ea typeface="Malgun Gothic" panose="020B0503020000020004" pitchFamily="50" charset="-127"/>
              </a:rPr>
              <a:t>Day 6. </a:t>
            </a:r>
            <a:r>
              <a:rPr lang="ko-KR" altLang="en-US" sz="1800" b="1" dirty="0">
                <a:solidFill>
                  <a:srgbClr val="242424"/>
                </a:solidFill>
                <a:latin typeface="Malgun Gothic" panose="020B0503020000020004" pitchFamily="50" charset="-127"/>
                <a:ea typeface="Malgun Gothic" panose="020B0503020000020004" pitchFamily="50" charset="-127"/>
              </a:rPr>
              <a:t>학대 받는 여성들을 위해 기도해 주세요</a:t>
            </a:r>
            <a:r>
              <a:rPr lang="en-US" altLang="ko-KR" sz="1800" b="1" dirty="0">
                <a:solidFill>
                  <a:srgbClr val="242424"/>
                </a:solidFill>
                <a:latin typeface="Malgun Gothic" panose="020B0503020000020004" pitchFamily="50" charset="-127"/>
                <a:ea typeface="Malgun Gothic" panose="020B0503020000020004" pitchFamily="50" charset="-127"/>
              </a:rPr>
              <a:t>.</a:t>
            </a:r>
            <a:endParaRPr lang="ko-KR" altLang="en-US" sz="1800" dirty="0"/>
          </a:p>
        </p:txBody>
      </p:sp>
      <p:sp>
        <p:nvSpPr>
          <p:cNvPr id="3" name="바닥글 개체 틀 2">
            <a:extLst>
              <a:ext uri="{FF2B5EF4-FFF2-40B4-BE49-F238E27FC236}">
                <a16:creationId xmlns:a16="http://schemas.microsoft.com/office/drawing/2014/main" id="{4F193C15-41D1-2355-F417-289A8F1C7F1D}"/>
              </a:ext>
            </a:extLst>
          </p:cNvPr>
          <p:cNvSpPr>
            <a:spLocks noGrp="1"/>
          </p:cNvSpPr>
          <p:nvPr>
            <p:ph type="ftr" sz="quarter" idx="11"/>
          </p:nvPr>
        </p:nvSpPr>
        <p:spPr/>
        <p:txBody>
          <a:bodyPr/>
          <a:lstStyle/>
          <a:p>
            <a:pPr rtl="0"/>
            <a:r>
              <a:rPr lang="ko-KR" altLang="en-US" noProof="0"/>
              <a:t>샘플 바닥글 텍스트</a:t>
            </a:r>
          </a:p>
        </p:txBody>
      </p:sp>
      <p:sp>
        <p:nvSpPr>
          <p:cNvPr id="4" name="텍스트 개체 틀 3">
            <a:extLst>
              <a:ext uri="{FF2B5EF4-FFF2-40B4-BE49-F238E27FC236}">
                <a16:creationId xmlns:a16="http://schemas.microsoft.com/office/drawing/2014/main" id="{6A29DAB4-3948-24EF-9318-67A77BBECE81}"/>
              </a:ext>
            </a:extLst>
          </p:cNvPr>
          <p:cNvSpPr>
            <a:spLocks noGrp="1"/>
          </p:cNvSpPr>
          <p:nvPr>
            <p:ph type="body" idx="1"/>
          </p:nvPr>
        </p:nvSpPr>
        <p:spPr>
          <a:xfrm>
            <a:off x="2153842" y="2060849"/>
            <a:ext cx="7693225" cy="433477"/>
          </a:xfrm>
        </p:spPr>
        <p:txBody>
          <a:bodyPr>
            <a:normAutofit lnSpcReduction="10000"/>
          </a:bodyPr>
          <a:lstStyle/>
          <a:p>
            <a:pPr algn="just">
              <a:lnSpc>
                <a:spcPct val="120000"/>
              </a:lnSpc>
            </a:pPr>
            <a:r>
              <a:rPr lang="ko-KR" altLang="en-US" sz="1000" dirty="0">
                <a:solidFill>
                  <a:srgbClr val="0070C0"/>
                </a:solidFill>
                <a:latin typeface="Malgun Gothic" panose="020B0503020000020004" pitchFamily="50" charset="-127"/>
                <a:ea typeface="Malgun Gothic" panose="020B0503020000020004" pitchFamily="50" charset="-127"/>
              </a:rPr>
              <a:t>사하라 사막 이남 아프리카 전역에서 우리는 마을에서 납치되어 혹독하고 잔인한 학대를 당하는 소녀와 여성에 대한 소식을 종종 듣습니다</a:t>
            </a:r>
            <a:r>
              <a:rPr lang="en-US" altLang="ko-KR" sz="1000" dirty="0">
                <a:solidFill>
                  <a:srgbClr val="0070C0"/>
                </a:solidFill>
                <a:latin typeface="Malgun Gothic" panose="020B0503020000020004" pitchFamily="50" charset="-127"/>
                <a:ea typeface="Malgun Gothic" panose="020B0503020000020004" pitchFamily="50" charset="-127"/>
              </a:rPr>
              <a:t>. </a:t>
            </a:r>
            <a:r>
              <a:rPr lang="ko-KR" altLang="en-US" sz="1000" dirty="0">
                <a:solidFill>
                  <a:srgbClr val="0070C0"/>
                </a:solidFill>
                <a:latin typeface="Malgun Gothic" panose="020B0503020000020004" pitchFamily="50" charset="-127"/>
                <a:ea typeface="Malgun Gothic" panose="020B0503020000020004" pitchFamily="50" charset="-127"/>
              </a:rPr>
              <a:t>강간과 성폭력은 잔인한 박해 전술입니다</a:t>
            </a:r>
            <a:r>
              <a:rPr lang="en-US" altLang="ko-KR" sz="1000" dirty="0">
                <a:solidFill>
                  <a:srgbClr val="0070C0"/>
                </a:solidFill>
                <a:latin typeface="Malgun Gothic" panose="020B0503020000020004" pitchFamily="50" charset="-127"/>
                <a:ea typeface="Malgun Gothic" panose="020B0503020000020004" pitchFamily="50" charset="-127"/>
              </a:rPr>
              <a:t>.</a:t>
            </a:r>
          </a:p>
        </p:txBody>
      </p:sp>
      <p:sp>
        <p:nvSpPr>
          <p:cNvPr id="5" name="내용 개체 틀 4">
            <a:extLst>
              <a:ext uri="{FF2B5EF4-FFF2-40B4-BE49-F238E27FC236}">
                <a16:creationId xmlns:a16="http://schemas.microsoft.com/office/drawing/2014/main" id="{22708CD1-A344-5535-ECB1-A2C410AD6B98}"/>
              </a:ext>
            </a:extLst>
          </p:cNvPr>
          <p:cNvSpPr>
            <a:spLocks noGrp="1"/>
          </p:cNvSpPr>
          <p:nvPr>
            <p:ph sz="half" idx="2"/>
          </p:nvPr>
        </p:nvSpPr>
        <p:spPr>
          <a:xfrm>
            <a:off x="2153841" y="2899861"/>
            <a:ext cx="3654100" cy="2603804"/>
          </a:xfrm>
        </p:spPr>
        <p:txBody>
          <a:bodyPr>
            <a:normAutofit lnSpcReduction="10000"/>
          </a:bodyPr>
          <a:lstStyle/>
          <a:p>
            <a:pPr algn="l">
              <a:lnSpc>
                <a:spcPct val="150000"/>
              </a:lnSpc>
              <a:buFont typeface="Arial" panose="020B0604020202020204" pitchFamily="34" charset="0"/>
              <a:buChar char="•"/>
            </a:pPr>
            <a:r>
              <a:rPr lang="ko-KR" altLang="en-US" sz="1050" dirty="0">
                <a:solidFill>
                  <a:srgbClr val="242424"/>
                </a:solidFill>
                <a:latin typeface="Malgun Gothic" panose="020B0503020000020004" pitchFamily="50" charset="-127"/>
                <a:ea typeface="Malgun Gothic" panose="020B0503020000020004" pitchFamily="50" charset="-127"/>
              </a:rPr>
              <a:t>나이지리아</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부르키나파소</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카메룬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말리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콩고민주공화국에서 매일 폭행의 위험을 안고 살아가는 젊은 그리스도인 여성들을 위해 기도합니다</a:t>
            </a:r>
            <a:r>
              <a:rPr lang="en-US" altLang="ko-KR" sz="1050" dirty="0">
                <a:solidFill>
                  <a:srgbClr val="242424"/>
                </a:solidFill>
                <a:latin typeface="Malgun Gothic" panose="020B0503020000020004" pitchFamily="50" charset="-127"/>
                <a:ea typeface="Malgun Gothic" panose="020B0503020000020004" pitchFamily="50" charset="-127"/>
              </a:rPr>
              <a:t>. </a:t>
            </a:r>
          </a:p>
          <a:p>
            <a:pPr algn="l">
              <a:lnSpc>
                <a:spcPct val="150000"/>
              </a:lnSpc>
              <a:buFont typeface="Arial" panose="020B0604020202020204" pitchFamily="34" charset="0"/>
              <a:buChar char="•"/>
            </a:pPr>
            <a:r>
              <a:rPr lang="ko-KR" altLang="en-US" sz="1050" dirty="0">
                <a:solidFill>
                  <a:srgbClr val="242424"/>
                </a:solidFill>
                <a:latin typeface="Malgun Gothic" panose="020B0503020000020004" pitchFamily="50" charset="-127"/>
                <a:ea typeface="Malgun Gothic" panose="020B0503020000020004" pitchFamily="50" charset="-127"/>
              </a:rPr>
              <a:t>기독교 여성들이 이 위협적인 시대에서 보호받으며</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예수님께 굳건히 붙들린 바 되고</a:t>
            </a:r>
            <a:r>
              <a:rPr lang="en-US" altLang="ko-KR" sz="1050" dirty="0">
                <a:solidFill>
                  <a:srgbClr val="242424"/>
                </a:solidFill>
                <a:latin typeface="Malgun Gothic" panose="020B0503020000020004" pitchFamily="50" charset="-127"/>
                <a:ea typeface="Malgun Gothic" panose="020B0503020000020004" pitchFamily="50" charset="-127"/>
              </a:rPr>
              <a:t>,</a:t>
            </a:r>
            <a:r>
              <a:rPr lang="ko-KR" altLang="en-US" sz="1050" dirty="0">
                <a:solidFill>
                  <a:srgbClr val="242424"/>
                </a:solidFill>
                <a:latin typeface="Malgun Gothic" panose="020B0503020000020004" pitchFamily="50" charset="-127"/>
                <a:ea typeface="Malgun Gothic" panose="020B0503020000020004" pitchFamily="50" charset="-127"/>
              </a:rPr>
              <a:t> 하나님의 </a:t>
            </a:r>
            <a:r>
              <a:rPr lang="ko-KR" altLang="en-US" sz="1050" dirty="0" err="1">
                <a:solidFill>
                  <a:srgbClr val="242424"/>
                </a:solidFill>
                <a:latin typeface="Malgun Gothic" panose="020B0503020000020004" pitchFamily="50" charset="-127"/>
                <a:ea typeface="Malgun Gothic" panose="020B0503020000020004" pitchFamily="50" charset="-127"/>
              </a:rPr>
              <a:t>자녀로서의</a:t>
            </a:r>
            <a:r>
              <a:rPr lang="ko-KR" altLang="en-US" sz="1050" dirty="0">
                <a:solidFill>
                  <a:srgbClr val="242424"/>
                </a:solidFill>
                <a:latin typeface="Malgun Gothic" panose="020B0503020000020004" pitchFamily="50" charset="-127"/>
                <a:ea typeface="Malgun Gothic" panose="020B0503020000020004" pitchFamily="50" charset="-127"/>
              </a:rPr>
              <a:t> 정체성을 확고히 하며 살아 갈수 있도록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극단주의 단체의 기독교 소녀들의 잔인한 납치가 중단되도록 기도합니다</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납치된 소녀들은 폭도들과 강제로 결혼하게 됩니다</a:t>
            </a:r>
            <a:r>
              <a:rPr lang="en-US" altLang="ko-KR" sz="1050" dirty="0">
                <a:solidFill>
                  <a:srgbClr val="242424"/>
                </a:solidFill>
                <a:latin typeface="Malgun Gothic" panose="020B0503020000020004" pitchFamily="50" charset="-127"/>
                <a:ea typeface="Malgun Gothic" panose="020B0503020000020004" pitchFamily="50" charset="-127"/>
              </a:rPr>
              <a:t>.</a:t>
            </a:r>
          </a:p>
        </p:txBody>
      </p:sp>
      <p:pic>
        <p:nvPicPr>
          <p:cNvPr id="11" name="내용 개체 틀 10" descr="사람, 인간의 얼굴, 의류, 야외이(가) 표시된 사진&#10;&#10;자동 생성된 설명">
            <a:extLst>
              <a:ext uri="{FF2B5EF4-FFF2-40B4-BE49-F238E27FC236}">
                <a16:creationId xmlns:a16="http://schemas.microsoft.com/office/drawing/2014/main" id="{3ABBC83B-5AFF-7BAB-E835-97B9885B093F}"/>
              </a:ext>
            </a:extLst>
          </p:cNvPr>
          <p:cNvPicPr>
            <a:picLocks noGrp="1" noChangeAspect="1"/>
          </p:cNvPicPr>
          <p:nvPr>
            <p:ph sz="quarter" idx="4"/>
          </p:nvPr>
        </p:nvPicPr>
        <p:blipFill>
          <a:blip r:embed="rId2"/>
          <a:stretch>
            <a:fillRect/>
          </a:stretch>
        </p:blipFill>
        <p:spPr>
          <a:xfrm>
            <a:off x="5941357" y="2899861"/>
            <a:ext cx="3905708" cy="2603805"/>
          </a:xfrm>
        </p:spPr>
      </p:pic>
      <p:sp>
        <p:nvSpPr>
          <p:cNvPr id="8" name="날짜 개체 틀 7">
            <a:extLst>
              <a:ext uri="{FF2B5EF4-FFF2-40B4-BE49-F238E27FC236}">
                <a16:creationId xmlns:a16="http://schemas.microsoft.com/office/drawing/2014/main" id="{61786AAF-64CA-BA16-1EC3-445FC970757A}"/>
              </a:ext>
            </a:extLst>
          </p:cNvPr>
          <p:cNvSpPr>
            <a:spLocks noGrp="1"/>
          </p:cNvSpPr>
          <p:nvPr>
            <p:ph type="dt" sz="half" idx="10"/>
          </p:nvPr>
        </p:nvSpPr>
        <p:spPr/>
        <p:txBody>
          <a:bodyPr/>
          <a:lstStyle/>
          <a:p>
            <a:pPr rtl="0"/>
            <a:fld id="{595302B6-EE02-409E-B19E-633D299CF275}" type="datetime1">
              <a:rPr lang="en-US" altLang="ko-KR" smtClean="0"/>
              <a:pPr rtl="0"/>
              <a:t>4/30/2024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BBD0EAC8-3B13-AE5D-FDC9-2C364E49BAD2}"/>
              </a:ext>
            </a:extLst>
          </p:cNvPr>
          <p:cNvSpPr>
            <a:spLocks noGrp="1"/>
          </p:cNvSpPr>
          <p:nvPr>
            <p:ph type="sldNum" sz="quarter" idx="12"/>
          </p:nvPr>
        </p:nvSpPr>
        <p:spPr/>
        <p:txBody>
          <a:bodyPr/>
          <a:lstStyle/>
          <a:p>
            <a:pPr rtl="0"/>
            <a:fld id="{4C8B8A27-DF03-4546-BA93-21C967D57E5C}" type="slidenum">
              <a:rPr lang="en-US" altLang="ko-KR" noProof="0" smtClean="0"/>
              <a:t>20</a:t>
            </a:fld>
            <a:endParaRPr lang="ko-KR" altLang="en-US" noProof="0"/>
          </a:p>
        </p:txBody>
      </p:sp>
    </p:spTree>
    <p:extLst>
      <p:ext uri="{BB962C8B-B14F-4D97-AF65-F5344CB8AC3E}">
        <p14:creationId xmlns:p14="http://schemas.microsoft.com/office/powerpoint/2010/main" val="3143011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6D5F40B-35F6-0AFB-3A4C-F413535C3292}"/>
              </a:ext>
            </a:extLst>
          </p:cNvPr>
          <p:cNvSpPr>
            <a:spLocks noGrp="1"/>
          </p:cNvSpPr>
          <p:nvPr>
            <p:ph type="title"/>
          </p:nvPr>
        </p:nvSpPr>
        <p:spPr/>
        <p:txBody>
          <a:bodyPr>
            <a:normAutofit/>
          </a:bodyPr>
          <a:lstStyle/>
          <a:p>
            <a:r>
              <a:rPr lang="en-US" altLang="ko-KR" sz="1800" dirty="0"/>
              <a:t>Day7.</a:t>
            </a:r>
            <a:r>
              <a:rPr lang="en-US" altLang="ko-KR" sz="1800" i="1" dirty="0">
                <a:solidFill>
                  <a:srgbClr val="242424"/>
                </a:solidFill>
                <a:latin typeface="Malgun Gothic" panose="020B0503020000020004" pitchFamily="50" charset="-127"/>
                <a:ea typeface="Malgun Gothic" panose="020B0503020000020004" pitchFamily="50" charset="-127"/>
              </a:rPr>
              <a:t> </a:t>
            </a:r>
            <a:r>
              <a:rPr lang="en-US" altLang="ko-KR" sz="1800" b="1" dirty="0">
                <a:solidFill>
                  <a:srgbClr val="242424"/>
                </a:solidFill>
                <a:latin typeface="Malgun Gothic" panose="020B0503020000020004" pitchFamily="50" charset="-127"/>
                <a:ea typeface="Malgun Gothic" panose="020B0503020000020004" pitchFamily="50" charset="-127"/>
              </a:rPr>
              <a:t>Pray for Arise Africa.</a:t>
            </a:r>
            <a:endParaRPr lang="ko-KR" altLang="en-US" sz="1800" dirty="0"/>
          </a:p>
        </p:txBody>
      </p:sp>
      <p:sp>
        <p:nvSpPr>
          <p:cNvPr id="3" name="바닥글 개체 틀 2">
            <a:extLst>
              <a:ext uri="{FF2B5EF4-FFF2-40B4-BE49-F238E27FC236}">
                <a16:creationId xmlns:a16="http://schemas.microsoft.com/office/drawing/2014/main" id="{ED6F2F26-9D90-7066-13DE-0FC44D84726F}"/>
              </a:ext>
            </a:extLst>
          </p:cNvPr>
          <p:cNvSpPr>
            <a:spLocks noGrp="1"/>
          </p:cNvSpPr>
          <p:nvPr>
            <p:ph type="ftr" sz="quarter" idx="11"/>
          </p:nvPr>
        </p:nvSpPr>
        <p:spPr/>
        <p:txBody>
          <a:bodyPr/>
          <a:lstStyle/>
          <a:p>
            <a:pPr rtl="0"/>
            <a:r>
              <a:rPr lang="ko-KR" altLang="en-US" noProof="0" dirty="0"/>
              <a:t>샘플 바닥글 텍스트</a:t>
            </a:r>
          </a:p>
        </p:txBody>
      </p:sp>
      <p:sp>
        <p:nvSpPr>
          <p:cNvPr id="4" name="텍스트 개체 틀 3">
            <a:extLst>
              <a:ext uri="{FF2B5EF4-FFF2-40B4-BE49-F238E27FC236}">
                <a16:creationId xmlns:a16="http://schemas.microsoft.com/office/drawing/2014/main" id="{A3E643A9-9577-2626-EBFF-9D7A1958BD4E}"/>
              </a:ext>
            </a:extLst>
          </p:cNvPr>
          <p:cNvSpPr>
            <a:spLocks noGrp="1"/>
          </p:cNvSpPr>
          <p:nvPr>
            <p:ph type="body" idx="1"/>
          </p:nvPr>
        </p:nvSpPr>
        <p:spPr>
          <a:xfrm>
            <a:off x="2153842" y="2118123"/>
            <a:ext cx="7701854" cy="388930"/>
          </a:xfrm>
        </p:spPr>
        <p:txBody>
          <a:bodyPr>
            <a:normAutofit fontScale="77500" lnSpcReduction="20000"/>
          </a:bodyPr>
          <a:lstStyle/>
          <a:p>
            <a:r>
              <a:rPr lang="ko-KR" altLang="en-US" b="0" i="1" dirty="0">
                <a:solidFill>
                  <a:srgbClr val="242424"/>
                </a:solidFill>
                <a:latin typeface="Malgun Gothic" panose="020B0503020000020004" pitchFamily="50" charset="-127"/>
                <a:ea typeface="Malgun Gothic" panose="020B0503020000020004" pitchFamily="50" charset="-127"/>
              </a:rPr>
              <a:t>“일어나라 빛을 발하라 이는 네 빛이 </a:t>
            </a:r>
            <a:r>
              <a:rPr lang="ko-KR" altLang="en-US" b="0" i="1" dirty="0" err="1">
                <a:solidFill>
                  <a:srgbClr val="242424"/>
                </a:solidFill>
                <a:latin typeface="Malgun Gothic" panose="020B0503020000020004" pitchFamily="50" charset="-127"/>
                <a:ea typeface="Malgun Gothic" panose="020B0503020000020004" pitchFamily="50" charset="-127"/>
              </a:rPr>
              <a:t>이르렀음이니라</a:t>
            </a:r>
            <a:r>
              <a:rPr lang="ko-KR" altLang="en-US" b="0" i="1" dirty="0">
                <a:solidFill>
                  <a:srgbClr val="242424"/>
                </a:solidFill>
                <a:latin typeface="Malgun Gothic" panose="020B0503020000020004" pitchFamily="50" charset="-127"/>
                <a:ea typeface="Malgun Gothic" panose="020B0503020000020004" pitchFamily="50" charset="-127"/>
              </a:rPr>
              <a:t>” </a:t>
            </a:r>
            <a:r>
              <a:rPr lang="en-US" altLang="ko-KR" b="0" i="1" dirty="0">
                <a:solidFill>
                  <a:srgbClr val="242424"/>
                </a:solidFill>
                <a:latin typeface="Malgun Gothic" panose="020B0503020000020004" pitchFamily="50" charset="-127"/>
                <a:ea typeface="Malgun Gothic" panose="020B0503020000020004" pitchFamily="50" charset="-127"/>
              </a:rPr>
              <a:t>- </a:t>
            </a:r>
            <a:r>
              <a:rPr lang="ko-KR" altLang="en-US" b="0" i="1" dirty="0">
                <a:solidFill>
                  <a:srgbClr val="242424"/>
                </a:solidFill>
                <a:latin typeface="Malgun Gothic" panose="020B0503020000020004" pitchFamily="50" charset="-127"/>
                <a:ea typeface="Malgun Gothic" panose="020B0503020000020004" pitchFamily="50" charset="-127"/>
              </a:rPr>
              <a:t>이사야 </a:t>
            </a:r>
            <a:r>
              <a:rPr lang="en-US" altLang="ko-KR" b="0" i="1" dirty="0">
                <a:solidFill>
                  <a:srgbClr val="242424"/>
                </a:solidFill>
                <a:latin typeface="Malgun Gothic" panose="020B0503020000020004" pitchFamily="50" charset="-127"/>
                <a:ea typeface="Malgun Gothic" panose="020B0503020000020004" pitchFamily="50" charset="-127"/>
              </a:rPr>
              <a:t>60:1</a:t>
            </a:r>
            <a:endParaRPr lang="ko-KR" altLang="en-US" dirty="0"/>
          </a:p>
        </p:txBody>
      </p:sp>
      <p:sp>
        <p:nvSpPr>
          <p:cNvPr id="5" name="내용 개체 틀 4">
            <a:extLst>
              <a:ext uri="{FF2B5EF4-FFF2-40B4-BE49-F238E27FC236}">
                <a16:creationId xmlns:a16="http://schemas.microsoft.com/office/drawing/2014/main" id="{366DCB9F-242D-C020-AFB7-47B959280827}"/>
              </a:ext>
            </a:extLst>
          </p:cNvPr>
          <p:cNvSpPr>
            <a:spLocks noGrp="1"/>
          </p:cNvSpPr>
          <p:nvPr>
            <p:ph sz="half" idx="2"/>
          </p:nvPr>
        </p:nvSpPr>
        <p:spPr/>
        <p:txBody>
          <a:bodyPr>
            <a:normAutofit/>
          </a:bodyPr>
          <a:lstStyle/>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사역적으로 우리는 사하라 사막 이남 아프리카에 있는 수백만 명의 기독교인을 영적</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육체적</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정서적으로 지원하는 것을 목표로 합니다</a:t>
            </a:r>
            <a:r>
              <a:rPr lang="en-US" altLang="ko-KR" sz="1050" dirty="0">
                <a:solidFill>
                  <a:srgbClr val="242424"/>
                </a:solidFill>
                <a:latin typeface="Malgun Gothic" panose="020B0503020000020004" pitchFamily="50" charset="-127"/>
                <a:ea typeface="Malgun Gothic" panose="020B0503020000020004" pitchFamily="50" charset="-127"/>
              </a:rPr>
              <a:t>. 4</a:t>
            </a:r>
            <a:r>
              <a:rPr lang="ko-KR" altLang="en-US" sz="1050" dirty="0">
                <a:solidFill>
                  <a:srgbClr val="242424"/>
                </a:solidFill>
                <a:latin typeface="Malgun Gothic" panose="020B0503020000020004" pitchFamily="50" charset="-127"/>
                <a:ea typeface="Malgun Gothic" panose="020B0503020000020004" pitchFamily="50" charset="-127"/>
              </a:rPr>
              <a:t>년 간의 </a:t>
            </a:r>
            <a:r>
              <a:rPr lang="en-US" altLang="ko-KR" sz="1050" dirty="0">
                <a:solidFill>
                  <a:srgbClr val="242424"/>
                </a:solidFill>
                <a:latin typeface="Malgun Gothic" panose="020B0503020000020004" pitchFamily="50" charset="-127"/>
                <a:ea typeface="Malgun Gothic" panose="020B0503020000020004" pitchFamily="50" charset="-127"/>
              </a:rPr>
              <a:t>Arise Africa </a:t>
            </a:r>
            <a:r>
              <a:rPr lang="ko-KR" altLang="en-US" sz="1050" dirty="0">
                <a:solidFill>
                  <a:srgbClr val="242424"/>
                </a:solidFill>
                <a:latin typeface="Malgun Gothic" panose="020B0503020000020004" pitchFamily="50" charset="-127"/>
                <a:ea typeface="Malgun Gothic" panose="020B0503020000020004" pitchFamily="50" charset="-127"/>
              </a:rPr>
              <a:t>캠페인을 통해 전 세계 교회가 깨어나 이 지역에서 일어나고 있는 사건들에 대해 직접 관여하는 것을 보고 싶습니다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기도로 참여하든지 다른 어떤 것이든지 </a:t>
            </a:r>
            <a:r>
              <a:rPr lang="en-US" altLang="ko-KR" sz="1050" dirty="0">
                <a:solidFill>
                  <a:srgbClr val="242424"/>
                </a:solidFill>
                <a:latin typeface="Malgun Gothic" panose="020B0503020000020004" pitchFamily="50" charset="-127"/>
                <a:ea typeface="Malgun Gothic" panose="020B0503020000020004" pitchFamily="50" charset="-127"/>
              </a:rPr>
              <a:t>Arise Africa</a:t>
            </a:r>
            <a:r>
              <a:rPr lang="ko-KR" altLang="en-US" sz="1050" dirty="0">
                <a:solidFill>
                  <a:srgbClr val="242424"/>
                </a:solidFill>
                <a:latin typeface="Malgun Gothic" panose="020B0503020000020004" pitchFamily="50" charset="-127"/>
                <a:ea typeface="Malgun Gothic" panose="020B0503020000020004" pitchFamily="50" charset="-127"/>
              </a:rPr>
              <a:t>에서 나의 역할을 보여달라고 하나님께 간구하십시오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전 세계의 기독교인들이 사하라 사막 이남의 아프리카 가족을 위해 기도하고</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목소리를 내고</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후원할 것을 확신하도록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카메룬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부르키나파소</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나이지리아</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말리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콩고민주공화국에 있는 오픈도어의 파트너들의 주님의 보호하심을 위해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p:txBody>
      </p:sp>
      <p:pic>
        <p:nvPicPr>
          <p:cNvPr id="12" name="내용 개체 틀 11" descr="야외, 사람, 하늘, 의류이(가) 표시된 사진&#10;&#10;자동 생성된 설명">
            <a:extLst>
              <a:ext uri="{FF2B5EF4-FFF2-40B4-BE49-F238E27FC236}">
                <a16:creationId xmlns:a16="http://schemas.microsoft.com/office/drawing/2014/main" id="{D0F9CF36-7C20-A2B9-1E1C-F8B3726C06A8}"/>
              </a:ext>
            </a:extLst>
          </p:cNvPr>
          <p:cNvPicPr>
            <a:picLocks noGrp="1" noChangeAspect="1"/>
          </p:cNvPicPr>
          <p:nvPr>
            <p:ph sz="quarter" idx="4"/>
          </p:nvPr>
        </p:nvPicPr>
        <p:blipFill>
          <a:blip r:embed="rId2"/>
          <a:stretch>
            <a:fillRect/>
          </a:stretch>
        </p:blipFill>
        <p:spPr>
          <a:xfrm>
            <a:off x="6510285" y="3023587"/>
            <a:ext cx="3641080" cy="2427386"/>
          </a:xfrm>
        </p:spPr>
      </p:pic>
      <p:sp>
        <p:nvSpPr>
          <p:cNvPr id="8" name="날짜 개체 틀 7">
            <a:extLst>
              <a:ext uri="{FF2B5EF4-FFF2-40B4-BE49-F238E27FC236}">
                <a16:creationId xmlns:a16="http://schemas.microsoft.com/office/drawing/2014/main" id="{7CE915F1-5C7A-C5E2-2DF4-7A97226E25CC}"/>
              </a:ext>
            </a:extLst>
          </p:cNvPr>
          <p:cNvSpPr>
            <a:spLocks noGrp="1"/>
          </p:cNvSpPr>
          <p:nvPr>
            <p:ph type="dt" sz="half" idx="10"/>
          </p:nvPr>
        </p:nvSpPr>
        <p:spPr/>
        <p:txBody>
          <a:bodyPr/>
          <a:lstStyle/>
          <a:p>
            <a:pPr rtl="0"/>
            <a:fld id="{595302B6-EE02-409E-B19E-633D299CF275}" type="datetime1">
              <a:rPr lang="en-US" altLang="ko-KR" smtClean="0"/>
              <a:pPr rtl="0"/>
              <a:t>4/30/2024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D86347DD-7278-FF2C-0427-EE7A5169670B}"/>
              </a:ext>
            </a:extLst>
          </p:cNvPr>
          <p:cNvSpPr>
            <a:spLocks noGrp="1"/>
          </p:cNvSpPr>
          <p:nvPr>
            <p:ph type="sldNum" sz="quarter" idx="12"/>
          </p:nvPr>
        </p:nvSpPr>
        <p:spPr/>
        <p:txBody>
          <a:bodyPr/>
          <a:lstStyle/>
          <a:p>
            <a:pPr rtl="0"/>
            <a:fld id="{4C8B8A27-DF03-4546-BA93-21C967D57E5C}" type="slidenum">
              <a:rPr lang="en-US" altLang="ko-KR" noProof="0" smtClean="0"/>
              <a:t>21</a:t>
            </a:fld>
            <a:endParaRPr lang="ko-KR" altLang="en-US" noProof="0"/>
          </a:p>
        </p:txBody>
      </p:sp>
    </p:spTree>
    <p:extLst>
      <p:ext uri="{BB962C8B-B14F-4D97-AF65-F5344CB8AC3E}">
        <p14:creationId xmlns:p14="http://schemas.microsoft.com/office/powerpoint/2010/main" val="41868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E9BDB3-0BD4-7948-3073-3CB27900F527}"/>
              </a:ext>
            </a:extLst>
          </p:cNvPr>
          <p:cNvSpPr>
            <a:spLocks noGrp="1"/>
          </p:cNvSpPr>
          <p:nvPr>
            <p:ph type="title"/>
          </p:nvPr>
        </p:nvSpPr>
        <p:spPr/>
        <p:txBody>
          <a:bodyPr>
            <a:normAutofit fontScale="90000"/>
          </a:bodyPr>
          <a:lstStyle/>
          <a:p>
            <a:pPr fontAlgn="base"/>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나이지리아</a:t>
            </a:r>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 </a:t>
            </a:r>
            <a:r>
              <a:rPr lang="ko-KR" altLang="en-US" sz="2700" b="0" i="0" dirty="0" err="1">
                <a:solidFill>
                  <a:srgbClr val="000000"/>
                </a:solidFill>
                <a:effectLst/>
                <a:latin typeface="맑은 고딕" panose="020B0503020000020004" pitchFamily="50" charset="-127"/>
                <a:ea typeface="맑은 고딕" panose="020B0503020000020004" pitchFamily="50" charset="-127"/>
              </a:rPr>
              <a:t>보코하람에</a:t>
            </a:r>
            <a:r>
              <a:rPr lang="ko-KR" altLang="en-US" sz="2700" b="0" i="0" dirty="0">
                <a:solidFill>
                  <a:srgbClr val="000000"/>
                </a:solidFill>
                <a:effectLst/>
                <a:latin typeface="맑은 고딕" panose="020B0503020000020004" pitchFamily="50" charset="-127"/>
                <a:ea typeface="맑은 고딕" panose="020B0503020000020004" pitchFamily="50" charset="-127"/>
              </a:rPr>
              <a:t> 납치된 여성</a:t>
            </a:r>
            <a:r>
              <a:rPr lang="en-US" altLang="ko-KR" sz="2700" b="0" i="0" dirty="0">
                <a:solidFill>
                  <a:srgbClr val="000000"/>
                </a:solidFill>
                <a:effectLst/>
                <a:latin typeface="맑은 고딕" panose="020B0503020000020004" pitchFamily="50" charset="-127"/>
                <a:ea typeface="맑은 고딕" panose="020B0503020000020004" pitchFamily="50" charset="-127"/>
              </a:rPr>
              <a:t>, </a:t>
            </a:r>
            <a:r>
              <a:rPr lang="ko-KR" altLang="en-US" sz="2700" b="0" i="0" dirty="0">
                <a:solidFill>
                  <a:srgbClr val="000000"/>
                </a:solidFill>
                <a:effectLst/>
                <a:latin typeface="맑은 고딕" panose="020B0503020000020004" pitchFamily="50" charset="-127"/>
                <a:ea typeface="맑은 고딕" panose="020B0503020000020004" pitchFamily="50" charset="-127"/>
              </a:rPr>
              <a:t>어린이 </a:t>
            </a:r>
            <a:r>
              <a:rPr lang="en-US" altLang="ko-KR" sz="2700" b="0" i="0" dirty="0">
                <a:solidFill>
                  <a:srgbClr val="000000"/>
                </a:solidFill>
                <a:effectLst/>
                <a:latin typeface="맑은 고딕" panose="020B0503020000020004" pitchFamily="50" charset="-127"/>
                <a:ea typeface="맑은 고딕" panose="020B0503020000020004" pitchFamily="50" charset="-127"/>
              </a:rPr>
              <a:t>200</a:t>
            </a:r>
            <a:r>
              <a:rPr lang="ko-KR" altLang="en-US" sz="2700" b="0" i="0" dirty="0">
                <a:solidFill>
                  <a:srgbClr val="000000"/>
                </a:solidFill>
                <a:effectLst/>
                <a:latin typeface="맑은 고딕" panose="020B0503020000020004" pitchFamily="50" charset="-127"/>
                <a:ea typeface="맑은 고딕" panose="020B0503020000020004" pitchFamily="50" charset="-127"/>
              </a:rPr>
              <a:t>여 명 </a:t>
            </a:r>
            <a:r>
              <a:rPr lang="ko-KR" altLang="en-US" sz="2700" dirty="0">
                <a:solidFill>
                  <a:srgbClr val="000000"/>
                </a:solidFill>
              </a:rPr>
              <a:t>즉각적 석방 요구 </a:t>
            </a:r>
            <a:br>
              <a:rPr lang="ko-KR" altLang="en-US" b="0" i="0" dirty="0">
                <a:solidFill>
                  <a:srgbClr val="000000"/>
                </a:solidFill>
                <a:effectLst/>
                <a:latin typeface="맑은 고딕" panose="020B0503020000020004" pitchFamily="50" charset="-127"/>
                <a:ea typeface="맑은 고딕" panose="020B0503020000020004" pitchFamily="50" charset="-127"/>
              </a:rPr>
            </a:br>
            <a:r>
              <a:rPr lang="ko-KR" altLang="en-US" sz="1800" b="0" i="0" dirty="0">
                <a:solidFill>
                  <a:srgbClr val="000000"/>
                </a:solidFill>
                <a:effectLst/>
                <a:latin typeface="맑은 고딕" panose="020B0503020000020004" pitchFamily="50" charset="-127"/>
                <a:ea typeface="맑은 고딕" panose="020B0503020000020004" pitchFamily="50" charset="-127"/>
              </a:rPr>
              <a:t>  </a:t>
            </a:r>
            <a:br>
              <a:rPr lang="ko-KR" altLang="en-US" b="0" i="0" dirty="0">
                <a:solidFill>
                  <a:srgbClr val="000000"/>
                </a:solidFill>
                <a:effectLst/>
                <a:latin typeface="맑은 고딕" panose="020B0503020000020004" pitchFamily="50" charset="-127"/>
                <a:ea typeface="맑은 고딕" panose="020B0503020000020004" pitchFamily="50" charset="-127"/>
              </a:rPr>
            </a:br>
            <a:br>
              <a:rPr lang="ko-KR" altLang="en-US" b="0" i="0" dirty="0">
                <a:solidFill>
                  <a:srgbClr val="000000"/>
                </a:solidFill>
                <a:effectLst/>
                <a:latin typeface="맑은 고딕" panose="020B0503020000020004" pitchFamily="50" charset="-127"/>
                <a:ea typeface="맑은 고딕" panose="020B0503020000020004" pitchFamily="50" charset="-127"/>
              </a:rPr>
            </a:br>
            <a:endParaRPr lang="ko-KR" altLang="en-US" dirty="0"/>
          </a:p>
        </p:txBody>
      </p:sp>
      <p:sp>
        <p:nvSpPr>
          <p:cNvPr id="3" name="텍스트 개체 틀 2">
            <a:extLst>
              <a:ext uri="{FF2B5EF4-FFF2-40B4-BE49-F238E27FC236}">
                <a16:creationId xmlns:a16="http://schemas.microsoft.com/office/drawing/2014/main" id="{064A599C-2E47-7A05-DB97-08E38522AEF8}"/>
              </a:ext>
            </a:extLst>
          </p:cNvPr>
          <p:cNvSpPr>
            <a:spLocks noGrp="1"/>
          </p:cNvSpPr>
          <p:nvPr>
            <p:ph type="body" sz="quarter" idx="13"/>
          </p:nvPr>
        </p:nvSpPr>
        <p:spPr>
          <a:xfrm>
            <a:off x="838200" y="1273095"/>
            <a:ext cx="5081954" cy="554038"/>
          </a:xfrm>
        </p:spPr>
        <p:txBody>
          <a:bodyPr>
            <a:normAutofit fontScale="62500" lnSpcReduction="20000"/>
          </a:bodyPr>
          <a:lstStyle/>
          <a:p>
            <a:r>
              <a:rPr lang="ko-KR" altLang="en-US" b="0" dirty="0">
                <a:solidFill>
                  <a:srgbClr val="0070C0"/>
                </a:solidFill>
              </a:rPr>
              <a:t>나이지리아 북동부의 난민 캠프에 거주하는 여성</a:t>
            </a:r>
            <a:r>
              <a:rPr lang="en-US" altLang="ko-KR" b="0" dirty="0">
                <a:solidFill>
                  <a:srgbClr val="0070C0"/>
                </a:solidFill>
              </a:rPr>
              <a:t>, </a:t>
            </a:r>
            <a:r>
              <a:rPr lang="ko-KR" altLang="en-US" b="0" dirty="0">
                <a:solidFill>
                  <a:srgbClr val="0070C0"/>
                </a:solidFill>
              </a:rPr>
              <a:t>소년</a:t>
            </a:r>
            <a:r>
              <a:rPr lang="en-US" altLang="ko-KR" b="0" dirty="0">
                <a:solidFill>
                  <a:srgbClr val="0070C0"/>
                </a:solidFill>
              </a:rPr>
              <a:t>, </a:t>
            </a:r>
            <a:r>
              <a:rPr lang="ko-KR" altLang="en-US" b="0" dirty="0">
                <a:solidFill>
                  <a:srgbClr val="0070C0"/>
                </a:solidFill>
              </a:rPr>
              <a:t>소녀 수십 명이 이슬람 테러 단체 </a:t>
            </a:r>
            <a:r>
              <a:rPr lang="ko-KR" altLang="en-US" b="0" dirty="0" err="1">
                <a:solidFill>
                  <a:srgbClr val="0070C0"/>
                </a:solidFill>
              </a:rPr>
              <a:t>보코하람에</a:t>
            </a:r>
            <a:r>
              <a:rPr lang="ko-KR" altLang="en-US" b="0" dirty="0">
                <a:solidFill>
                  <a:srgbClr val="0070C0"/>
                </a:solidFill>
              </a:rPr>
              <a:t> 의해 납치된 것으로 우려되고 있습니다</a:t>
            </a:r>
            <a:r>
              <a:rPr lang="en-US" altLang="ko-KR" b="0" dirty="0">
                <a:solidFill>
                  <a:srgbClr val="0070C0"/>
                </a:solidFill>
              </a:rPr>
              <a:t>.</a:t>
            </a:r>
            <a:r>
              <a:rPr lang="ko-KR" altLang="en-US" b="0" dirty="0">
                <a:solidFill>
                  <a:srgbClr val="0070C0"/>
                </a:solidFill>
              </a:rPr>
              <a:t> </a:t>
            </a:r>
            <a:endParaRPr lang="ko-KR" altLang="en-US" dirty="0">
              <a:solidFill>
                <a:srgbClr val="0070C0"/>
              </a:solidFill>
            </a:endParaRPr>
          </a:p>
          <a:p>
            <a:endParaRPr lang="ko-KR" altLang="en-US" dirty="0"/>
          </a:p>
        </p:txBody>
      </p:sp>
      <p:sp>
        <p:nvSpPr>
          <p:cNvPr id="4" name="텍스트 개체 틀 3">
            <a:extLst>
              <a:ext uri="{FF2B5EF4-FFF2-40B4-BE49-F238E27FC236}">
                <a16:creationId xmlns:a16="http://schemas.microsoft.com/office/drawing/2014/main" id="{2B74C153-27CA-A6C7-B337-F851678A36A9}"/>
              </a:ext>
            </a:extLst>
          </p:cNvPr>
          <p:cNvSpPr>
            <a:spLocks noGrp="1"/>
          </p:cNvSpPr>
          <p:nvPr>
            <p:ph type="body" sz="quarter" idx="15"/>
          </p:nvPr>
        </p:nvSpPr>
        <p:spPr>
          <a:xfrm>
            <a:off x="838200" y="2026267"/>
            <a:ext cx="5081588" cy="4374533"/>
          </a:xfrm>
        </p:spPr>
        <p:txBody>
          <a:bodyPr>
            <a:normAutofit fontScale="32500" lnSpcReduction="20000"/>
          </a:bodyPr>
          <a:lstStyle/>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보도에 따르면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보르노주의</a:t>
            </a:r>
            <a:r>
              <a:rPr lang="ko-KR" altLang="en-US" sz="3200" b="0" i="0" dirty="0">
                <a:solidFill>
                  <a:srgbClr val="000000"/>
                </a:solidFill>
                <a:effectLst/>
                <a:latin typeface="맑은 고딕" panose="020B0503020000020004" pitchFamily="50" charset="-127"/>
                <a:ea typeface="맑은 고딕" panose="020B0503020000020004" pitchFamily="50" charset="-127"/>
              </a:rPr>
              <a:t> 시장인 </a:t>
            </a:r>
            <a:r>
              <a:rPr lang="ko-KR" altLang="en-US" sz="3200" b="0" i="0" dirty="0" err="1">
                <a:solidFill>
                  <a:srgbClr val="000000"/>
                </a:solidFill>
                <a:effectLst/>
                <a:latin typeface="맑은 고딕" panose="020B0503020000020004" pitchFamily="50" charset="-127"/>
                <a:ea typeface="맑은 고딕" panose="020B0503020000020004" pitchFamily="50" charset="-127"/>
              </a:rPr>
              <a:t>감보루</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응갈라</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en-US" altLang="ko-KR" sz="3200" b="0" i="0" dirty="0" err="1">
                <a:solidFill>
                  <a:srgbClr val="000000"/>
                </a:solidFill>
                <a:effectLst/>
                <a:latin typeface="Malgun Gothic" panose="020B0503020000020004" pitchFamily="50" charset="-127"/>
                <a:ea typeface="맑은 고딕" panose="020B0503020000020004" pitchFamily="50" charset="-127"/>
              </a:rPr>
              <a:t>Gamboru</a:t>
            </a:r>
            <a:r>
              <a:rPr lang="ko-KR" altLang="en-US" sz="3200" b="0" i="0" dirty="0">
                <a:solidFill>
                  <a:srgbClr val="000000"/>
                </a:solidFill>
                <a:effectLst/>
                <a:latin typeface="맑은 고딕" panose="020B0503020000020004" pitchFamily="50" charset="-127"/>
                <a:ea typeface="Malgun Gothic" panose="020B0503020000020004" pitchFamily="50" charset="-127"/>
              </a:rPr>
              <a:t> </a:t>
            </a:r>
            <a:r>
              <a:rPr lang="en-US" altLang="ko-KR" sz="3200" b="0" i="0" dirty="0">
                <a:solidFill>
                  <a:srgbClr val="000000"/>
                </a:solidFill>
                <a:effectLst/>
                <a:latin typeface="Malgun Gothic" panose="020B0503020000020004" pitchFamily="50" charset="-127"/>
                <a:ea typeface="맑은 고딕" panose="020B0503020000020004" pitchFamily="50" charset="-127"/>
              </a:rPr>
              <a:t>Ngala</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에서 장작을 구하러 가던 중 반군에 의해 최대 </a:t>
            </a:r>
            <a:r>
              <a:rPr lang="en-US" altLang="ko-KR" sz="3200" b="0" i="0" dirty="0">
                <a:solidFill>
                  <a:srgbClr val="000000"/>
                </a:solidFill>
                <a:effectLst/>
                <a:latin typeface="맑은 고딕" panose="020B0503020000020004" pitchFamily="50" charset="-127"/>
                <a:ea typeface="맑은 고딕" panose="020B0503020000020004" pitchFamily="50" charset="-127"/>
              </a:rPr>
              <a:t>200</a:t>
            </a:r>
            <a:r>
              <a:rPr lang="ko-KR" altLang="en-US" sz="3200" b="0" i="0" dirty="0">
                <a:solidFill>
                  <a:srgbClr val="000000"/>
                </a:solidFill>
                <a:effectLst/>
                <a:latin typeface="맑은 고딕" panose="020B0503020000020004" pitchFamily="50" charset="-127"/>
                <a:ea typeface="맑은 고딕" panose="020B0503020000020004" pitchFamily="50" charset="-127"/>
              </a:rPr>
              <a:t>명이 납치되었을 수 있다고 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오픈 도어는 </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최근 나이지리아에서 발생한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여성과 어린이 대량 납치 사건에 경악을 금치 못하며</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이들의 즉각적인 석방을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많은 사람들에게 이번 사건은 </a:t>
            </a:r>
            <a:r>
              <a:rPr lang="en-US" altLang="ko-KR" sz="3200" b="0" i="0" dirty="0">
                <a:solidFill>
                  <a:srgbClr val="000000"/>
                </a:solidFill>
                <a:effectLst/>
                <a:latin typeface="맑은 고딕" panose="020B0503020000020004" pitchFamily="50" charset="-127"/>
                <a:ea typeface="맑은 고딕" panose="020B0503020000020004" pitchFamily="50" charset="-127"/>
              </a:rPr>
              <a:t>2014</a:t>
            </a:r>
            <a:r>
              <a:rPr lang="ko-KR" altLang="en-US" sz="3200" b="0" i="0" dirty="0">
                <a:solidFill>
                  <a:srgbClr val="000000"/>
                </a:solidFill>
                <a:effectLst/>
                <a:latin typeface="맑은 고딕" panose="020B0503020000020004" pitchFamily="50" charset="-127"/>
                <a:ea typeface="맑은 고딕" panose="020B0503020000020004" pitchFamily="50" charset="-127"/>
              </a:rPr>
              <a:t>년 </a:t>
            </a:r>
            <a:r>
              <a:rPr lang="en-US" altLang="ko-KR" sz="3200" b="0" i="0" dirty="0">
                <a:solidFill>
                  <a:srgbClr val="000000"/>
                </a:solidFill>
                <a:effectLst/>
                <a:latin typeface="맑은 고딕" panose="020B0503020000020004" pitchFamily="50" charset="-127"/>
                <a:ea typeface="맑은 고딕" panose="020B0503020000020004" pitchFamily="50" charset="-127"/>
              </a:rPr>
              <a:t>4</a:t>
            </a:r>
            <a:r>
              <a:rPr lang="ko-KR" altLang="en-US" sz="3200" b="0" i="0" dirty="0">
                <a:solidFill>
                  <a:srgbClr val="000000"/>
                </a:solidFill>
                <a:effectLst/>
                <a:latin typeface="맑은 고딕" panose="020B0503020000020004" pitchFamily="50" charset="-127"/>
                <a:ea typeface="맑은 고딕" panose="020B0503020000020004" pitchFamily="50" charset="-127"/>
              </a:rPr>
              <a:t>월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보르노주</a:t>
            </a:r>
            <a:r>
              <a:rPr lang="ko-KR" altLang="en-US" sz="3200" b="0" i="0" dirty="0">
                <a:solidFill>
                  <a:srgbClr val="000000"/>
                </a:solidFill>
                <a:effectLst/>
                <a:latin typeface="맑은 고딕" panose="020B0503020000020004" pitchFamily="50" charset="-127"/>
                <a:ea typeface="맑은 고딕" panose="020B0503020000020004" pitchFamily="50" charset="-127"/>
              </a:rPr>
              <a:t> 출신인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치복의</a:t>
            </a:r>
            <a:r>
              <a:rPr lang="ko-KR" altLang="en-US" sz="3200" b="0" i="0" dirty="0">
                <a:solidFill>
                  <a:srgbClr val="000000"/>
                </a:solidFill>
                <a:effectLst/>
                <a:latin typeface="맑은 고딕" panose="020B0503020000020004" pitchFamily="50" charset="-127"/>
                <a:ea typeface="맑은 고딕" panose="020B0503020000020004" pitchFamily="50" charset="-127"/>
              </a:rPr>
              <a:t> 중학교에서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16</a:t>
            </a:r>
            <a:r>
              <a:rPr lang="ko-KR" altLang="en-US" sz="3200" b="0" i="0" dirty="0">
                <a:solidFill>
                  <a:srgbClr val="000000"/>
                </a:solidFill>
                <a:effectLst/>
                <a:latin typeface="맑은 고딕" panose="020B0503020000020004" pitchFamily="50" charset="-127"/>
                <a:ea typeface="맑은 고딕" panose="020B0503020000020004" pitchFamily="50" charset="-127"/>
              </a:rPr>
              <a:t>세에서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18</a:t>
            </a:r>
            <a:r>
              <a:rPr lang="ko-KR" altLang="en-US" sz="3200" b="0" i="0" dirty="0">
                <a:solidFill>
                  <a:srgbClr val="000000"/>
                </a:solidFill>
                <a:effectLst/>
                <a:latin typeface="맑은 고딕" panose="020B0503020000020004" pitchFamily="50" charset="-127"/>
                <a:ea typeface="맑은 고딕" panose="020B0503020000020004" pitchFamily="50" charset="-127"/>
              </a:rPr>
              <a:t>세의 대부분 기독교인 여학생 </a:t>
            </a:r>
            <a:r>
              <a:rPr lang="en-US" altLang="ko-KR" sz="3200" b="0" i="0" dirty="0">
                <a:solidFill>
                  <a:srgbClr val="000000"/>
                </a:solidFill>
                <a:effectLst/>
                <a:latin typeface="맑은 고딕" panose="020B0503020000020004" pitchFamily="50" charset="-127"/>
                <a:ea typeface="맑은 고딕" panose="020B0503020000020004" pitchFamily="50" charset="-127"/>
              </a:rPr>
              <a:t>276</a:t>
            </a:r>
            <a:r>
              <a:rPr lang="ko-KR" altLang="en-US" sz="3200" b="0" i="0" dirty="0">
                <a:solidFill>
                  <a:srgbClr val="000000"/>
                </a:solidFill>
                <a:effectLst/>
                <a:latin typeface="맑은 고딕" panose="020B0503020000020004" pitchFamily="50" charset="-127"/>
                <a:ea typeface="맑은 고딕" panose="020B0503020000020004" pitchFamily="50" charset="-127"/>
              </a:rPr>
              <a:t>명이 이슬람 테러 단체에 납치된 사건을 떠올리게 할 것입니다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하지만 이는 어쩌다 발생한 납치 사건이 아닙니다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나이지리아 북부에서 발생한 공격과 납치는 지난 </a:t>
            </a:r>
            <a:r>
              <a:rPr lang="en-US" altLang="ko-KR" sz="3200" b="0" i="0" dirty="0">
                <a:solidFill>
                  <a:srgbClr val="000000"/>
                </a:solidFill>
                <a:effectLst/>
                <a:latin typeface="맑은 고딕" panose="020B0503020000020004" pitchFamily="50" charset="-127"/>
                <a:ea typeface="맑은 고딕" panose="020B0503020000020004" pitchFamily="50" charset="-127"/>
              </a:rPr>
              <a:t>10</a:t>
            </a:r>
            <a:r>
              <a:rPr lang="ko-KR" altLang="en-US" sz="3200" b="0" i="0" dirty="0">
                <a:solidFill>
                  <a:srgbClr val="000000"/>
                </a:solidFill>
                <a:effectLst/>
                <a:latin typeface="맑은 고딕" panose="020B0503020000020004" pitchFamily="50" charset="-127"/>
                <a:ea typeface="맑은 고딕" panose="020B0503020000020004" pitchFamily="50" charset="-127"/>
              </a:rPr>
              <a:t>년 동안 심각하게 악화되었습니다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기독교인들은 특히 표적이 되는 사람들 중 하나입니다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나이지리아 정부는 폭력과 공격으로부터 자국민을 보호해야 할 의무를 다하지 못하고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무기 확산</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정부의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무처벌</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무대책으로 인해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세력이 확장되고 나이지리아 북부에서 마을과 학교에 대한 무장 강도의 공격이 만연해지면서 폭력이 증가하고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오픈도어 조사에 따르면</a:t>
            </a:r>
            <a:r>
              <a:rPr lang="en-US" altLang="ko-KR" sz="3200" b="0" i="0" dirty="0">
                <a:solidFill>
                  <a:srgbClr val="000000"/>
                </a:solidFill>
                <a:effectLst/>
                <a:latin typeface="맑은 고딕" panose="020B0503020000020004" pitchFamily="50" charset="-127"/>
                <a:ea typeface="맑은 고딕" panose="020B0503020000020004" pitchFamily="50" charset="-127"/>
              </a:rPr>
              <a:t>, 2011</a:t>
            </a:r>
            <a:r>
              <a:rPr lang="ko-KR" altLang="en-US" sz="3200" b="0" i="0" dirty="0">
                <a:solidFill>
                  <a:srgbClr val="000000"/>
                </a:solidFill>
                <a:effectLst/>
                <a:latin typeface="맑은 고딕" panose="020B0503020000020004" pitchFamily="50" charset="-127"/>
                <a:ea typeface="맑은 고딕" panose="020B0503020000020004" pitchFamily="50" charset="-127"/>
              </a:rPr>
              <a:t>년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반란이 시작된 이래 </a:t>
            </a:r>
            <a:r>
              <a:rPr lang="en-US" altLang="ko-KR" sz="3200" b="0" i="0" dirty="0">
                <a:solidFill>
                  <a:srgbClr val="FF0000"/>
                </a:solidFill>
                <a:effectLst/>
                <a:latin typeface="맑은 고딕" panose="020B0503020000020004" pitchFamily="50" charset="-127"/>
                <a:ea typeface="맑은 고딕" panose="020B0503020000020004" pitchFamily="50" charset="-127"/>
              </a:rPr>
              <a:t>37,500</a:t>
            </a:r>
            <a:r>
              <a:rPr lang="ko-KR" altLang="en-US" sz="3200" b="0" i="0" dirty="0">
                <a:solidFill>
                  <a:srgbClr val="FF0000"/>
                </a:solidFill>
                <a:effectLst/>
                <a:latin typeface="맑은 고딕" panose="020B0503020000020004" pitchFamily="50" charset="-127"/>
                <a:ea typeface="맑은 고딕" panose="020B0503020000020004" pitchFamily="50" charset="-127"/>
              </a:rPr>
              <a:t>명</a:t>
            </a:r>
            <a:r>
              <a:rPr lang="ko-KR" altLang="en-US" sz="3200" b="0" i="0" dirty="0">
                <a:solidFill>
                  <a:srgbClr val="000000"/>
                </a:solidFill>
                <a:effectLst/>
                <a:latin typeface="맑은 고딕" panose="020B0503020000020004" pitchFamily="50" charset="-127"/>
                <a:ea typeface="맑은 고딕" panose="020B0503020000020004" pitchFamily="50" charset="-127"/>
              </a:rPr>
              <a:t> 이상이 사망한 것으로 추정됩니다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나이지리아는 오픈 도어가 선정한 기독교인의 삶이 가장 위험한 세계 감시 국가 목록에서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6</a:t>
            </a:r>
            <a:r>
              <a:rPr lang="ko-KR" altLang="en-US" sz="3200" b="0" i="0" dirty="0">
                <a:solidFill>
                  <a:srgbClr val="000000"/>
                </a:solidFill>
                <a:effectLst/>
                <a:latin typeface="맑은 고딕" panose="020B0503020000020004" pitchFamily="50" charset="-127"/>
                <a:ea typeface="맑은 고딕" panose="020B0503020000020004" pitchFamily="50" charset="-127"/>
              </a:rPr>
              <a:t>위에 올랐습니다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나이지리아 대통령에게 이미 불안으로 인해 트라우마와 난민이 된 사람들을 대상으로 한 이 끔찍한 공격에서 납치된 사람들을 해방시켜 줄 것을 긴급히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보코하람은</a:t>
            </a:r>
            <a:r>
              <a:rPr lang="ko-KR" altLang="en-US" sz="3200" b="0" i="0" dirty="0">
                <a:solidFill>
                  <a:srgbClr val="000000"/>
                </a:solidFill>
                <a:effectLst/>
                <a:latin typeface="맑은 고딕" panose="020B0503020000020004" pitchFamily="50" charset="-127"/>
                <a:ea typeface="맑은 고딕" panose="020B0503020000020004" pitchFamily="50" charset="-127"/>
              </a:rPr>
              <a:t> 기독교인을 표적으로 삼아 남성을 납치해 살해하고 여성과 소녀를 납치</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강간</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강제 결혼하는 것으로 악명이 높습니다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또한 나이지리아 정부가 레아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샤리부와</a:t>
            </a:r>
            <a:r>
              <a:rPr lang="ko-KR" altLang="en-US" sz="3200" b="0" i="0" dirty="0">
                <a:solidFill>
                  <a:srgbClr val="000000"/>
                </a:solidFill>
                <a:effectLst/>
                <a:latin typeface="맑은 고딕" panose="020B0503020000020004" pitchFamily="50" charset="-127"/>
                <a:ea typeface="맑은 고딕" panose="020B0503020000020004" pitchFamily="50" charset="-127"/>
              </a:rPr>
              <a:t> 같은 어린 기독교 소녀들과 여전히 포로로 잡혀 있는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a:t>
            </a:r>
            <a:r>
              <a:rPr lang="ko-KR" altLang="en-US" sz="3200" b="0" i="0" dirty="0">
                <a:solidFill>
                  <a:srgbClr val="000000"/>
                </a:solidFill>
                <a:effectLst/>
                <a:latin typeface="맑은 고딕" panose="020B0503020000020004" pitchFamily="50" charset="-127"/>
                <a:ea typeface="맑은 고딕" panose="020B0503020000020004" pitchFamily="50" charset="-127"/>
              </a:rPr>
              <a:t> 소녀들을 포함하여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보코하람이</a:t>
            </a:r>
            <a:r>
              <a:rPr lang="ko-KR" altLang="en-US" sz="3200" b="0" i="0" dirty="0">
                <a:solidFill>
                  <a:srgbClr val="000000"/>
                </a:solidFill>
                <a:effectLst/>
                <a:latin typeface="맑은 고딕" panose="020B0503020000020004" pitchFamily="50" charset="-127"/>
                <a:ea typeface="맑은 고딕" panose="020B0503020000020004" pitchFamily="50" charset="-127"/>
              </a:rPr>
              <a:t> 이미 붙잡고 있는 인질들을 해방시키기 위해 노력할 것을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현재 </a:t>
            </a:r>
            <a:r>
              <a:rPr lang="en-US" altLang="ko-KR" sz="3200" b="0" i="0" dirty="0">
                <a:solidFill>
                  <a:srgbClr val="000000"/>
                </a:solidFill>
                <a:effectLst/>
                <a:latin typeface="맑은 고딕" panose="020B0503020000020004" pitchFamily="50" charset="-127"/>
                <a:ea typeface="맑은 고딕" panose="020B0503020000020004" pitchFamily="50" charset="-127"/>
              </a:rPr>
              <a:t>100</a:t>
            </a:r>
            <a:r>
              <a:rPr lang="ko-KR" altLang="en-US" sz="3200" b="0" i="0" dirty="0">
                <a:solidFill>
                  <a:srgbClr val="000000"/>
                </a:solidFill>
                <a:effectLst/>
                <a:latin typeface="맑은 고딕" panose="020B0503020000020004" pitchFamily="50" charset="-127"/>
                <a:ea typeface="맑은 고딕" panose="020B0503020000020004" pitchFamily="50" charset="-127"/>
              </a:rPr>
              <a:t>명 이상의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a:t>
            </a:r>
            <a:r>
              <a:rPr lang="ko-KR" altLang="en-US" sz="3200" b="0" i="0" dirty="0">
                <a:solidFill>
                  <a:srgbClr val="000000"/>
                </a:solidFill>
                <a:effectLst/>
                <a:latin typeface="맑은 고딕" panose="020B0503020000020004" pitchFamily="50" charset="-127"/>
                <a:ea typeface="맑은 고딕" panose="020B0503020000020004" pitchFamily="50" charset="-127"/>
              </a:rPr>
              <a:t> 소녀들이 여전히 포로로 잡혀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인질들의 가족들은 인질 석방을 위한 정부의 노력에 대한 소식을 거의 접하지 못하고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endParaRPr lang="ko-KR" altLang="en-US" dirty="0"/>
          </a:p>
        </p:txBody>
      </p:sp>
      <p:sp>
        <p:nvSpPr>
          <p:cNvPr id="5" name="텍스트 개체 틀 4">
            <a:extLst>
              <a:ext uri="{FF2B5EF4-FFF2-40B4-BE49-F238E27FC236}">
                <a16:creationId xmlns:a16="http://schemas.microsoft.com/office/drawing/2014/main" id="{93C8D5CD-917A-908B-3101-FA3099F72FEB}"/>
              </a:ext>
            </a:extLst>
          </p:cNvPr>
          <p:cNvSpPr>
            <a:spLocks noGrp="1"/>
          </p:cNvSpPr>
          <p:nvPr>
            <p:ph type="body" sz="quarter" idx="14"/>
          </p:nvPr>
        </p:nvSpPr>
        <p:spPr>
          <a:xfrm>
            <a:off x="6265985" y="1273096"/>
            <a:ext cx="4307865" cy="1684566"/>
          </a:xfrm>
        </p:spPr>
        <p:txBody>
          <a:bodyPr>
            <a:normAutofit fontScale="62500" lnSpcReduction="20000"/>
          </a:bodyPr>
          <a:lstStyle/>
          <a:p>
            <a:r>
              <a:rPr lang="ko-KR" altLang="en-US" dirty="0"/>
              <a:t>기도해주세요</a:t>
            </a:r>
            <a:endParaRPr lang="en-US" altLang="ko-KR" dirty="0"/>
          </a:p>
          <a:p>
            <a:pPr algn="just" rtl="0" fontAlgn="base"/>
            <a:r>
              <a:rPr lang="en-US" altLang="ko-KR" sz="1800" b="0" i="0" dirty="0">
                <a:solidFill>
                  <a:srgbClr val="0070C0"/>
                </a:solidFill>
                <a:effectLst/>
                <a:latin typeface="Malgun Gothic" panose="020B0503020000020004" pitchFamily="50" charset="-127"/>
                <a:ea typeface="Malgun Gothic" panose="020B0503020000020004" pitchFamily="50" charset="-127"/>
              </a:rPr>
              <a:t>1. </a:t>
            </a:r>
            <a:r>
              <a:rPr lang="ko-KR" altLang="en-US" sz="1800" b="0" i="0" dirty="0">
                <a:solidFill>
                  <a:srgbClr val="0070C0"/>
                </a:solidFill>
                <a:effectLst/>
                <a:latin typeface="Malgun Gothic" panose="020B0503020000020004" pitchFamily="50" charset="-127"/>
                <a:ea typeface="Malgun Gothic" panose="020B0503020000020004" pitchFamily="50" charset="-127"/>
              </a:rPr>
              <a:t>납치된 아이들을 위해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이들이 어디에 있든지 하나님의 임재와 평화를 깨닫게 해주시길 소망합니다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 </a:t>
            </a:r>
            <a:endParaRPr lang="ko-KR" altLang="en-US" sz="1800" b="0" i="0" dirty="0">
              <a:solidFill>
                <a:srgbClr val="000000"/>
              </a:solidFill>
              <a:effectLst/>
              <a:latin typeface="Malgun Gothic" panose="020B0503020000020004" pitchFamily="50" charset="-127"/>
              <a:ea typeface="Malgun Gothic" panose="020B0503020000020004" pitchFamily="50" charset="-127"/>
            </a:endParaRPr>
          </a:p>
          <a:p>
            <a:pPr algn="just" rtl="0" fontAlgn="base"/>
            <a:r>
              <a:rPr lang="en-US" altLang="ko-KR" sz="1800" b="0" i="0" dirty="0">
                <a:solidFill>
                  <a:srgbClr val="0070C0"/>
                </a:solidFill>
                <a:effectLst/>
                <a:latin typeface="Malgun Gothic" panose="020B0503020000020004" pitchFamily="50" charset="-127"/>
                <a:ea typeface="Malgun Gothic" panose="020B0503020000020004" pitchFamily="50" charset="-127"/>
              </a:rPr>
              <a:t>2. </a:t>
            </a:r>
            <a:r>
              <a:rPr lang="ko-KR" altLang="en-US" sz="1800" b="0" i="0" dirty="0">
                <a:solidFill>
                  <a:srgbClr val="0070C0"/>
                </a:solidFill>
                <a:effectLst/>
                <a:latin typeface="Malgun Gothic" panose="020B0503020000020004" pitchFamily="50" charset="-127"/>
                <a:ea typeface="Malgun Gothic" panose="020B0503020000020004" pitchFamily="50" charset="-127"/>
              </a:rPr>
              <a:t>납치된 아이들의 부모와 보호자들을 위해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나이지리아 교회가 이번 공격으로 상처받은 모든 이들에게 위로와 힘이 되는 평화의 장소가 될 수 있도록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a:t>
            </a:r>
            <a:r>
              <a:rPr lang="ko-KR" altLang="en-US" sz="1800" b="0" i="0" dirty="0">
                <a:solidFill>
                  <a:srgbClr val="0070C0"/>
                </a:solidFill>
                <a:effectLst/>
                <a:latin typeface="Malgun Gothic" panose="020B0503020000020004" pitchFamily="50" charset="-127"/>
                <a:ea typeface="Malgun Gothic" panose="020B0503020000020004" pitchFamily="50" charset="-127"/>
              </a:rPr>
              <a:t> </a:t>
            </a:r>
            <a:endParaRPr lang="ko-KR" altLang="en-US" sz="1800" b="0" i="0" dirty="0">
              <a:solidFill>
                <a:srgbClr val="000000"/>
              </a:solidFill>
              <a:effectLst/>
              <a:latin typeface="Malgun Gothic" panose="020B0503020000020004" pitchFamily="50" charset="-127"/>
              <a:ea typeface="Malgun Gothic" panose="020B0503020000020004" pitchFamily="50" charset="-127"/>
            </a:endParaRPr>
          </a:p>
          <a:p>
            <a:endParaRPr lang="ko-KR" altLang="en-US" dirty="0"/>
          </a:p>
        </p:txBody>
      </p:sp>
      <p:sp>
        <p:nvSpPr>
          <p:cNvPr id="6" name="텍스트 개체 틀 5">
            <a:extLst>
              <a:ext uri="{FF2B5EF4-FFF2-40B4-BE49-F238E27FC236}">
                <a16:creationId xmlns:a16="http://schemas.microsoft.com/office/drawing/2014/main" id="{83E2F276-8DC4-CD12-8A4E-0B861E3E7598}"/>
              </a:ext>
            </a:extLst>
          </p:cNvPr>
          <p:cNvSpPr>
            <a:spLocks noGrp="1"/>
          </p:cNvSpPr>
          <p:nvPr>
            <p:ph type="body" sz="quarter" idx="16"/>
          </p:nvPr>
        </p:nvSpPr>
        <p:spPr>
          <a:xfrm>
            <a:off x="6266839" y="3571336"/>
            <a:ext cx="4306888" cy="2290328"/>
          </a:xfrm>
        </p:spPr>
        <p:txBody>
          <a:bodyPr/>
          <a:lstStyle/>
          <a:p>
            <a:endParaRPr lang="ko-KR" altLang="en-US" dirty="0"/>
          </a:p>
        </p:txBody>
      </p:sp>
      <p:sp>
        <p:nvSpPr>
          <p:cNvPr id="7" name="날짜 개체 틀 6">
            <a:extLst>
              <a:ext uri="{FF2B5EF4-FFF2-40B4-BE49-F238E27FC236}">
                <a16:creationId xmlns:a16="http://schemas.microsoft.com/office/drawing/2014/main" id="{D669C2ED-2ACF-A676-D4AB-571701DCBA8F}"/>
              </a:ext>
            </a:extLst>
          </p:cNvPr>
          <p:cNvSpPr>
            <a:spLocks noGrp="1"/>
          </p:cNvSpPr>
          <p:nvPr>
            <p:ph type="dt" sz="half" idx="10"/>
          </p:nvPr>
        </p:nvSpPr>
        <p:spPr/>
        <p:txBody>
          <a:bodyPr/>
          <a:lstStyle/>
          <a:p>
            <a:pPr rtl="0">
              <a:defRPr/>
            </a:pPr>
            <a:fld id="{595302B6-EE02-409E-B19E-633D299CF275}" type="datetime1">
              <a:rPr lang="en-US" altLang="ko-KR" smtClean="0"/>
              <a:pPr rtl="0">
                <a:defRPr/>
              </a:pPr>
              <a:t>4/30/2024</a:t>
            </a:fld>
            <a:endParaRPr lang="ko-KR" altLang="en-US" noProof="0" dirty="0"/>
          </a:p>
        </p:txBody>
      </p:sp>
      <p:sp>
        <p:nvSpPr>
          <p:cNvPr id="8" name="바닥글 개체 틀 7">
            <a:extLst>
              <a:ext uri="{FF2B5EF4-FFF2-40B4-BE49-F238E27FC236}">
                <a16:creationId xmlns:a16="http://schemas.microsoft.com/office/drawing/2014/main" id="{1E1E7388-6E80-8D75-BBA2-BFB444E2AA0B}"/>
              </a:ext>
            </a:extLst>
          </p:cNvPr>
          <p:cNvSpPr>
            <a:spLocks noGrp="1"/>
          </p:cNvSpPr>
          <p:nvPr>
            <p:ph type="ftr" sz="quarter" idx="11"/>
          </p:nvPr>
        </p:nvSpPr>
        <p:spPr/>
        <p:txBody>
          <a:bodyPr/>
          <a:lstStyle/>
          <a:p>
            <a:pPr rtl="0"/>
            <a:r>
              <a:rPr lang="ko-KR" altLang="en-US" noProof="0" dirty="0"/>
              <a:t>프레젠테이션 제목</a:t>
            </a:r>
          </a:p>
        </p:txBody>
      </p:sp>
      <p:sp>
        <p:nvSpPr>
          <p:cNvPr id="9" name="슬라이드 번호 개체 틀 8">
            <a:extLst>
              <a:ext uri="{FF2B5EF4-FFF2-40B4-BE49-F238E27FC236}">
                <a16:creationId xmlns:a16="http://schemas.microsoft.com/office/drawing/2014/main" id="{854CB8BC-0401-6657-43C6-5D6D64A2B9E1}"/>
              </a:ext>
            </a:extLst>
          </p:cNvPr>
          <p:cNvSpPr>
            <a:spLocks noGrp="1"/>
          </p:cNvSpPr>
          <p:nvPr>
            <p:ph type="sldNum" sz="quarter" idx="12"/>
          </p:nvPr>
        </p:nvSpPr>
        <p:spPr/>
        <p:txBody>
          <a:bodyPr/>
          <a:lstStyle/>
          <a:p>
            <a:pPr rtl="0">
              <a:defRPr/>
            </a:pPr>
            <a:fld id="{73B850FF-6169-4056-8077-06FFA93A5366}" type="slidenum">
              <a:rPr lang="en-US" altLang="ko-KR" noProof="0" smtClean="0"/>
              <a:pPr rtl="0">
                <a:defRPr/>
              </a:pPr>
              <a:t>22</a:t>
            </a:fld>
            <a:endParaRPr lang="ko-KR" altLang="en-US" noProof="0"/>
          </a:p>
        </p:txBody>
      </p:sp>
      <p:pic>
        <p:nvPicPr>
          <p:cNvPr id="11" name="그림 10" descr="인간의 얼굴, 의류, 사람, 예술이(가) 표시된 사진&#10;&#10;자동 생성된 설명">
            <a:extLst>
              <a:ext uri="{FF2B5EF4-FFF2-40B4-BE49-F238E27FC236}">
                <a16:creationId xmlns:a16="http://schemas.microsoft.com/office/drawing/2014/main" id="{6D0025EA-3FEA-E5F7-6252-5FB3C4543025}"/>
              </a:ext>
            </a:extLst>
          </p:cNvPr>
          <p:cNvPicPr>
            <a:picLocks noChangeAspect="1"/>
          </p:cNvPicPr>
          <p:nvPr/>
        </p:nvPicPr>
        <p:blipFill>
          <a:blip r:embed="rId2"/>
          <a:stretch>
            <a:fillRect/>
          </a:stretch>
        </p:blipFill>
        <p:spPr>
          <a:xfrm>
            <a:off x="6272214" y="2713544"/>
            <a:ext cx="4306888" cy="3230166"/>
          </a:xfrm>
          <a:prstGeom prst="rect">
            <a:avLst/>
          </a:prstGeom>
        </p:spPr>
      </p:pic>
    </p:spTree>
    <p:extLst>
      <p:ext uri="{BB962C8B-B14F-4D97-AF65-F5344CB8AC3E}">
        <p14:creationId xmlns:p14="http://schemas.microsoft.com/office/powerpoint/2010/main" val="3234448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E9BDB3-0BD4-7948-3073-3CB27900F527}"/>
              </a:ext>
            </a:extLst>
          </p:cNvPr>
          <p:cNvSpPr>
            <a:spLocks noGrp="1"/>
          </p:cNvSpPr>
          <p:nvPr>
            <p:ph type="title"/>
          </p:nvPr>
        </p:nvSpPr>
        <p:spPr/>
        <p:txBody>
          <a:bodyPr>
            <a:normAutofit fontScale="90000"/>
          </a:bodyPr>
          <a:lstStyle/>
          <a:p>
            <a:pPr fontAlgn="base"/>
            <a:r>
              <a:rPr lang="en-US" altLang="ko-KR" sz="2700" b="0" i="0" dirty="0">
                <a:solidFill>
                  <a:srgbClr val="FF0000"/>
                </a:solidFill>
                <a:effectLst/>
                <a:latin typeface="맑은 고딕" panose="020B0503020000020004" pitchFamily="50" charset="-127"/>
                <a:ea typeface="맑은 고딕" panose="020B0503020000020004" pitchFamily="50" charset="-127"/>
              </a:rPr>
              <a:t>#</a:t>
            </a:r>
            <a:r>
              <a:rPr lang="ko-KR" altLang="en-US" sz="2700" b="0" i="0" dirty="0" err="1">
                <a:solidFill>
                  <a:srgbClr val="FF0000"/>
                </a:solidFill>
                <a:effectLst/>
                <a:latin typeface="맑은 고딕" panose="020B0503020000020004" pitchFamily="50" charset="-127"/>
                <a:ea typeface="맑은 고딕" panose="020B0503020000020004" pitchFamily="50" charset="-127"/>
              </a:rPr>
              <a:t>에디오피아</a:t>
            </a:r>
            <a:r>
              <a:rPr lang="en-US" altLang="ko-KR" sz="2700" b="0" i="0" dirty="0">
                <a:solidFill>
                  <a:srgbClr val="FF0000"/>
                </a:solidFill>
                <a:effectLst/>
                <a:latin typeface="맑은 고딕" panose="020B0503020000020004" pitchFamily="50" charset="-127"/>
                <a:ea typeface="맑은 고딕" panose="020B0503020000020004" pitchFamily="50" charset="-127"/>
              </a:rPr>
              <a:t>:</a:t>
            </a:r>
            <a:r>
              <a:rPr lang="ko-KR" altLang="en-US" sz="2700" b="0" i="0" dirty="0">
                <a:solidFill>
                  <a:srgbClr val="FF0000"/>
                </a:solidFill>
                <a:effectLst/>
                <a:latin typeface="맑은 고딕" panose="020B0503020000020004" pitchFamily="50" charset="-127"/>
                <a:ea typeface="맑은 고딕" panose="020B0503020000020004" pitchFamily="50" charset="-127"/>
              </a:rPr>
              <a:t> 내일 일은 오직 하나님만 아신다</a:t>
            </a:r>
            <a:br>
              <a:rPr lang="ko-KR" altLang="en-US" b="0" i="0" dirty="0">
                <a:solidFill>
                  <a:srgbClr val="000000"/>
                </a:solidFill>
                <a:effectLst/>
                <a:latin typeface="맑은 고딕" panose="020B0503020000020004" pitchFamily="50" charset="-127"/>
                <a:ea typeface="맑은 고딕" panose="020B0503020000020004" pitchFamily="50" charset="-127"/>
              </a:rPr>
            </a:br>
            <a:r>
              <a:rPr lang="ko-KR" altLang="en-US" sz="1800" b="0" i="0" dirty="0">
                <a:solidFill>
                  <a:srgbClr val="000000"/>
                </a:solidFill>
                <a:effectLst/>
                <a:latin typeface="맑은 고딕" panose="020B0503020000020004" pitchFamily="50" charset="-127"/>
                <a:ea typeface="맑은 고딕" panose="020B0503020000020004" pitchFamily="50" charset="-127"/>
              </a:rPr>
              <a:t>  </a:t>
            </a:r>
            <a:br>
              <a:rPr lang="ko-KR" altLang="en-US" b="0" i="0" dirty="0">
                <a:solidFill>
                  <a:srgbClr val="000000"/>
                </a:solidFill>
                <a:effectLst/>
                <a:latin typeface="맑은 고딕" panose="020B0503020000020004" pitchFamily="50" charset="-127"/>
                <a:ea typeface="맑은 고딕" panose="020B0503020000020004" pitchFamily="50" charset="-127"/>
              </a:rPr>
            </a:br>
            <a:br>
              <a:rPr lang="ko-KR" altLang="en-US" b="0" i="0" dirty="0">
                <a:solidFill>
                  <a:srgbClr val="000000"/>
                </a:solidFill>
                <a:effectLst/>
                <a:latin typeface="맑은 고딕" panose="020B0503020000020004" pitchFamily="50" charset="-127"/>
                <a:ea typeface="맑은 고딕" panose="020B0503020000020004" pitchFamily="50" charset="-127"/>
              </a:rPr>
            </a:br>
            <a:endParaRPr lang="ko-KR" altLang="en-US" dirty="0"/>
          </a:p>
        </p:txBody>
      </p:sp>
      <p:sp>
        <p:nvSpPr>
          <p:cNvPr id="3" name="텍스트 개체 틀 2">
            <a:extLst>
              <a:ext uri="{FF2B5EF4-FFF2-40B4-BE49-F238E27FC236}">
                <a16:creationId xmlns:a16="http://schemas.microsoft.com/office/drawing/2014/main" id="{064A599C-2E47-7A05-DB97-08E38522AEF8}"/>
              </a:ext>
            </a:extLst>
          </p:cNvPr>
          <p:cNvSpPr>
            <a:spLocks noGrp="1"/>
          </p:cNvSpPr>
          <p:nvPr>
            <p:ph type="body" sz="quarter" idx="13"/>
          </p:nvPr>
        </p:nvSpPr>
        <p:spPr>
          <a:xfrm>
            <a:off x="838200" y="1273094"/>
            <a:ext cx="5081954" cy="785507"/>
          </a:xfrm>
        </p:spPr>
        <p:txBody>
          <a:bodyPr>
            <a:noAutofit/>
          </a:bodyPr>
          <a:lstStyle/>
          <a:p>
            <a:pPr algn="just"/>
            <a:r>
              <a:rPr lang="ko-KR" altLang="en-US" sz="1050" b="1" dirty="0">
                <a:solidFill>
                  <a:srgbClr val="0070C0"/>
                </a:solidFill>
              </a:rPr>
              <a:t>작년 </a:t>
            </a:r>
            <a:r>
              <a:rPr lang="en-US" altLang="ko-KR" sz="1050" b="1" dirty="0">
                <a:solidFill>
                  <a:srgbClr val="0070C0"/>
                </a:solidFill>
              </a:rPr>
              <a:t>9</a:t>
            </a:r>
            <a:r>
              <a:rPr lang="ko-KR" altLang="en-US" sz="1050" b="1" dirty="0">
                <a:solidFill>
                  <a:srgbClr val="0070C0"/>
                </a:solidFill>
              </a:rPr>
              <a:t>월 에티오피아 중부 지역에서 무슬림과 기독교인 사이의 긴장이 격화되면서 최소 </a:t>
            </a:r>
            <a:r>
              <a:rPr lang="en-US" altLang="ko-KR" sz="1050" b="1" dirty="0">
                <a:solidFill>
                  <a:srgbClr val="0070C0"/>
                </a:solidFill>
              </a:rPr>
              <a:t>90</a:t>
            </a:r>
            <a:r>
              <a:rPr lang="ko-KR" altLang="en-US" sz="1050" b="1" dirty="0">
                <a:solidFill>
                  <a:srgbClr val="0070C0"/>
                </a:solidFill>
              </a:rPr>
              <a:t>명의 기독교인이 난민이 되었습니다</a:t>
            </a:r>
            <a:r>
              <a:rPr lang="en-US" altLang="ko-KR" sz="1050" b="1" dirty="0">
                <a:solidFill>
                  <a:srgbClr val="0070C0"/>
                </a:solidFill>
              </a:rPr>
              <a:t>. </a:t>
            </a:r>
            <a:r>
              <a:rPr lang="ko-KR" altLang="en-US" sz="1050" b="1" dirty="0">
                <a:solidFill>
                  <a:srgbClr val="0070C0"/>
                </a:solidFill>
              </a:rPr>
              <a:t>그 중에는 네 자녀와 함께 피난을 떠난 </a:t>
            </a:r>
            <a:r>
              <a:rPr lang="ko-KR" altLang="en-US" sz="1050" b="1" dirty="0" err="1">
                <a:solidFill>
                  <a:srgbClr val="0070C0"/>
                </a:solidFill>
              </a:rPr>
              <a:t>데스타</a:t>
            </a:r>
            <a:r>
              <a:rPr lang="ko-KR" altLang="en-US" sz="1050" b="1" dirty="0">
                <a:solidFill>
                  <a:srgbClr val="0070C0"/>
                </a:solidFill>
              </a:rPr>
              <a:t> </a:t>
            </a:r>
            <a:r>
              <a:rPr lang="ko-KR" altLang="en-US" sz="1050" b="1" dirty="0" err="1">
                <a:solidFill>
                  <a:srgbClr val="0070C0"/>
                </a:solidFill>
              </a:rPr>
              <a:t>알레무</a:t>
            </a:r>
            <a:r>
              <a:rPr lang="ko-KR" altLang="en-US" sz="1050" b="1" dirty="0">
                <a:solidFill>
                  <a:srgbClr val="0070C0"/>
                </a:solidFill>
              </a:rPr>
              <a:t>*도 있었습니다</a:t>
            </a:r>
            <a:r>
              <a:rPr lang="en-US" altLang="ko-KR" sz="1050" b="1" dirty="0">
                <a:solidFill>
                  <a:srgbClr val="0070C0"/>
                </a:solidFill>
              </a:rPr>
              <a:t>. </a:t>
            </a:r>
            <a:r>
              <a:rPr lang="ko-KR" altLang="en-US" sz="1050" b="1" dirty="0">
                <a:solidFill>
                  <a:srgbClr val="0070C0"/>
                </a:solidFill>
              </a:rPr>
              <a:t>여러분의 지원 덕분에 데스타는 지난 날을 회상하며 하나님께서 이 고난을 통해 </a:t>
            </a:r>
            <a:r>
              <a:rPr lang="ko-KR" altLang="en-US" sz="1050" dirty="0">
                <a:solidFill>
                  <a:srgbClr val="0070C0"/>
                </a:solidFill>
              </a:rPr>
              <a:t>그녀의 </a:t>
            </a:r>
            <a:r>
              <a:rPr lang="ko-KR" altLang="en-US" sz="1050" b="1" dirty="0">
                <a:solidFill>
                  <a:srgbClr val="0070C0"/>
                </a:solidFill>
              </a:rPr>
              <a:t>믿음을 더욱 굳건히 하셨다고 고백합니다</a:t>
            </a:r>
            <a:r>
              <a:rPr lang="en-US" altLang="ko-KR" sz="1050" b="1" dirty="0">
                <a:solidFill>
                  <a:srgbClr val="0070C0"/>
                </a:solidFill>
              </a:rPr>
              <a:t>.</a:t>
            </a:r>
            <a:endParaRPr lang="ko-KR" altLang="en-US" sz="1050" dirty="0"/>
          </a:p>
        </p:txBody>
      </p:sp>
      <p:sp>
        <p:nvSpPr>
          <p:cNvPr id="4" name="텍스트 개체 틀 3">
            <a:extLst>
              <a:ext uri="{FF2B5EF4-FFF2-40B4-BE49-F238E27FC236}">
                <a16:creationId xmlns:a16="http://schemas.microsoft.com/office/drawing/2014/main" id="{2B74C153-27CA-A6C7-B337-F851678A36A9}"/>
              </a:ext>
            </a:extLst>
          </p:cNvPr>
          <p:cNvSpPr>
            <a:spLocks noGrp="1"/>
          </p:cNvSpPr>
          <p:nvPr>
            <p:ph type="body" sz="quarter" idx="15"/>
          </p:nvPr>
        </p:nvSpPr>
        <p:spPr>
          <a:xfrm>
            <a:off x="838200" y="2191108"/>
            <a:ext cx="5081588" cy="4209691"/>
          </a:xfrm>
        </p:spPr>
        <p:txBody>
          <a:bodyPr>
            <a:normAutofit lnSpcReduction="10000"/>
          </a:bodyPr>
          <a:lstStyle/>
          <a:p>
            <a:pPr algn="just"/>
            <a:r>
              <a:rPr lang="en-US" altLang="ko-KR" sz="1100" dirty="0"/>
              <a:t>2023</a:t>
            </a:r>
            <a:r>
              <a:rPr lang="ko-KR" altLang="en-US" sz="1100" dirty="0"/>
              <a:t>년 </a:t>
            </a:r>
            <a:r>
              <a:rPr lang="en-US" altLang="ko-KR" sz="1100" dirty="0"/>
              <a:t>9</a:t>
            </a:r>
            <a:r>
              <a:rPr lang="ko-KR" altLang="en-US" sz="1100" dirty="0"/>
              <a:t>월</a:t>
            </a:r>
            <a:r>
              <a:rPr lang="en-US" altLang="ko-KR" sz="1100" dirty="0"/>
              <a:t>, </a:t>
            </a:r>
            <a:r>
              <a:rPr lang="ko-KR" altLang="en-US" sz="1100" dirty="0"/>
              <a:t>에티오피아 중부 지역의 </a:t>
            </a:r>
            <a:r>
              <a:rPr lang="ko-KR" altLang="en-US" sz="1100" dirty="0" err="1"/>
              <a:t>키벳</a:t>
            </a:r>
            <a:r>
              <a:rPr lang="ko-KR" altLang="en-US" sz="1100" dirty="0"/>
              <a:t> 마을에서는 무슬림과 기독교인 사이에 극심한 종교적 갈등이 발생했습니다</a:t>
            </a:r>
            <a:r>
              <a:rPr lang="en-US" altLang="ko-KR" sz="1100" dirty="0"/>
              <a:t>. </a:t>
            </a:r>
            <a:r>
              <a:rPr lang="ko-KR" altLang="en-US" sz="1100" dirty="0"/>
              <a:t>이 분쟁으로 인하여 기독교인 소유의 주택 </a:t>
            </a:r>
            <a:r>
              <a:rPr lang="en-US" altLang="ko-KR" sz="1100" dirty="0"/>
              <a:t>20</a:t>
            </a:r>
            <a:r>
              <a:rPr lang="ko-KR" altLang="en-US" sz="1100" dirty="0"/>
              <a:t>채 이상이 불에 탔고</a:t>
            </a:r>
            <a:r>
              <a:rPr lang="en-US" altLang="ko-KR" sz="1100" dirty="0"/>
              <a:t>, </a:t>
            </a:r>
            <a:r>
              <a:rPr lang="ko-KR" altLang="en-US" sz="1100" dirty="0"/>
              <a:t>기독교인 소유의 사업체 </a:t>
            </a:r>
            <a:r>
              <a:rPr lang="en-US" altLang="ko-KR" sz="1100" dirty="0"/>
              <a:t>5</a:t>
            </a:r>
            <a:r>
              <a:rPr lang="ko-KR" altLang="en-US" sz="1100" dirty="0"/>
              <a:t>곳이 파손되었습니다</a:t>
            </a:r>
            <a:r>
              <a:rPr lang="en-US" altLang="ko-KR" sz="1100" dirty="0"/>
              <a:t>. 6</a:t>
            </a:r>
            <a:r>
              <a:rPr lang="ko-KR" altLang="en-US" sz="1100" dirty="0"/>
              <a:t>명의 기독교인이 신체적 공격을 받아 병원으로 이송되어 치료를 받았습니다</a:t>
            </a:r>
            <a:r>
              <a:rPr lang="en-US" altLang="ko-KR" sz="1100" dirty="0"/>
              <a:t>. </a:t>
            </a:r>
            <a:r>
              <a:rPr lang="ko-KR" altLang="en-US" sz="1100" dirty="0"/>
              <a:t>이러한 위협과 불안감이 커지자 </a:t>
            </a:r>
            <a:r>
              <a:rPr lang="en-US" altLang="ko-KR" sz="1100" dirty="0"/>
              <a:t>90</a:t>
            </a:r>
            <a:r>
              <a:rPr lang="ko-KR" altLang="en-US" sz="1100" dirty="0"/>
              <a:t>명 이상의 기독교인이 피난을 떠났습니다</a:t>
            </a:r>
            <a:r>
              <a:rPr lang="en-US" altLang="ko-KR" sz="1100" dirty="0"/>
              <a:t>. </a:t>
            </a:r>
            <a:r>
              <a:rPr lang="ko-KR" altLang="en-US" sz="1100" dirty="0"/>
              <a:t>이들은 인근 마을로 피신했고</a:t>
            </a:r>
            <a:r>
              <a:rPr lang="en-US" altLang="ko-KR" sz="1100" dirty="0"/>
              <a:t>, </a:t>
            </a:r>
            <a:r>
              <a:rPr lang="ko-KR" altLang="en-US" sz="1100" dirty="0"/>
              <a:t>안전을 위해 지역 교회에 수용되었습니다</a:t>
            </a:r>
            <a:r>
              <a:rPr lang="en-US" altLang="ko-KR" sz="1100" dirty="0"/>
              <a:t>. </a:t>
            </a:r>
          </a:p>
          <a:p>
            <a:pPr algn="just"/>
            <a:r>
              <a:rPr lang="ko-KR" altLang="en-US" sz="1100" dirty="0"/>
              <a:t>데스타는 </a:t>
            </a:r>
            <a:r>
              <a:rPr lang="en-US" altLang="ko-KR" sz="1100" dirty="0"/>
              <a:t>2024</a:t>
            </a:r>
            <a:r>
              <a:rPr lang="ko-KR" altLang="en-US" sz="1100" dirty="0"/>
              <a:t>년 </a:t>
            </a:r>
            <a:r>
              <a:rPr lang="en-US" altLang="ko-KR" sz="1100" dirty="0"/>
              <a:t>2</a:t>
            </a:r>
            <a:r>
              <a:rPr lang="ko-KR" altLang="en-US" sz="1100" dirty="0"/>
              <a:t>월 </a:t>
            </a:r>
            <a:r>
              <a:rPr lang="en-US" altLang="ko-KR" sz="1100" dirty="0"/>
              <a:t>01</a:t>
            </a:r>
            <a:r>
              <a:rPr lang="ko-KR" altLang="en-US" sz="1100" dirty="0"/>
              <a:t>일부터 </a:t>
            </a:r>
            <a:r>
              <a:rPr lang="en-US" altLang="ko-KR" sz="1100" dirty="0"/>
              <a:t>10</a:t>
            </a:r>
            <a:r>
              <a:rPr lang="ko-KR" altLang="en-US" sz="1100" dirty="0"/>
              <a:t>일까지 외상 후 스트레스 장애 치료를 위해 초청된 </a:t>
            </a:r>
            <a:r>
              <a:rPr lang="en-US" altLang="ko-KR" sz="1100" dirty="0"/>
              <a:t>20</a:t>
            </a:r>
            <a:r>
              <a:rPr lang="ko-KR" altLang="en-US" sz="1100" dirty="0"/>
              <a:t>명 중 한 명이었습니다</a:t>
            </a:r>
            <a:r>
              <a:rPr lang="en-US" altLang="ko-KR" sz="1100" dirty="0"/>
              <a:t>. </a:t>
            </a:r>
            <a:r>
              <a:rPr lang="ko-KR" altLang="en-US" sz="1100" dirty="0"/>
              <a:t>그녀는 마음이 무거웠고</a:t>
            </a:r>
            <a:r>
              <a:rPr lang="en-US" altLang="ko-KR" sz="1100" dirty="0"/>
              <a:t>, </a:t>
            </a:r>
            <a:r>
              <a:rPr lang="ko-KR" altLang="en-US" sz="1100" dirty="0"/>
              <a:t>자신을 공격한 사람들</a:t>
            </a:r>
            <a:r>
              <a:rPr lang="en-US" altLang="ko-KR" sz="1100" dirty="0"/>
              <a:t>, </a:t>
            </a:r>
            <a:r>
              <a:rPr lang="ko-KR" altLang="en-US" sz="1100" dirty="0"/>
              <a:t>그리고 여전히 자신을 다시 공격할 가능성이 있는 사람들과 어떻게 계속 살아가야 할지 걱정했습니다</a:t>
            </a:r>
            <a:r>
              <a:rPr lang="en-US" altLang="ko-KR" sz="1100" dirty="0"/>
              <a:t>. </a:t>
            </a:r>
            <a:r>
              <a:rPr lang="ko-KR" altLang="en-US" sz="1100" dirty="0"/>
              <a:t>그녀는 그 일을 어떻게 용서하고 넘어가야 할지 몰랐습니다</a:t>
            </a:r>
            <a:r>
              <a:rPr lang="en-US" altLang="ko-KR" sz="1100" dirty="0"/>
              <a:t>. </a:t>
            </a:r>
            <a:r>
              <a:rPr lang="ko-KR" altLang="en-US" sz="1100" dirty="0"/>
              <a:t>트라우마 치료를 받은 후 그녀는 용서하는 법을 배웠고 예수님도 이 일을 겪으셨다는 사실을 알게 되면서 희망을 찾았다고 말합니다</a:t>
            </a:r>
            <a:r>
              <a:rPr lang="en-US" altLang="ko-KR" sz="1100" dirty="0"/>
              <a:t>. </a:t>
            </a:r>
          </a:p>
          <a:p>
            <a:pPr algn="just"/>
            <a:r>
              <a:rPr lang="en-US" altLang="ko-KR" sz="1100" dirty="0"/>
              <a:t>"</a:t>
            </a:r>
            <a:r>
              <a:rPr lang="ko-KR" altLang="en-US" sz="1100" dirty="0"/>
              <a:t>이곳에 온 후 훈련 덕분에 제 안에 수많은 변화가 일어났습니다</a:t>
            </a:r>
            <a:r>
              <a:rPr lang="en-US" altLang="ko-KR" sz="1100" dirty="0"/>
              <a:t>. </a:t>
            </a:r>
            <a:r>
              <a:rPr lang="ko-KR" altLang="en-US" sz="1100" dirty="0"/>
              <a:t>한 훈련은 다른 사람을 용서하고 잘못하지 말라는 것이었는데</a:t>
            </a:r>
            <a:r>
              <a:rPr lang="en-US" altLang="ko-KR" sz="1100" dirty="0"/>
              <a:t>, </a:t>
            </a:r>
            <a:r>
              <a:rPr lang="ko-KR" altLang="en-US" sz="1100" dirty="0"/>
              <a:t>돌아가서 어떻게 용서하고 살아갈 수 있을지 고민 </a:t>
            </a:r>
            <a:r>
              <a:rPr lang="ko-KR" altLang="en-US" sz="1100" dirty="0" err="1"/>
              <a:t>했었죠</a:t>
            </a:r>
            <a:r>
              <a:rPr lang="en-US" altLang="ko-KR" sz="1100" dirty="0"/>
              <a:t>. </a:t>
            </a:r>
            <a:r>
              <a:rPr lang="ko-KR" altLang="en-US" sz="1100" dirty="0"/>
              <a:t>하지만 훈련을 통해 겸손에 대해 배웠고</a:t>
            </a:r>
            <a:r>
              <a:rPr lang="en-US" altLang="ko-KR" sz="1100" dirty="0"/>
              <a:t>, </a:t>
            </a:r>
            <a:r>
              <a:rPr lang="ko-KR" altLang="en-US" sz="1100" dirty="0"/>
              <a:t>예수님도 핍박을 받았다는 사실도 알게 되었어요</a:t>
            </a:r>
            <a:r>
              <a:rPr lang="en-US" altLang="ko-KR" sz="1100" dirty="0"/>
              <a:t>. </a:t>
            </a:r>
            <a:r>
              <a:rPr lang="ko-KR" altLang="en-US" sz="1100" dirty="0"/>
              <a:t>기독교가 이 땅에서 미움을 받았고 예수님도 박해를 받았다는 것을 배웠어요</a:t>
            </a:r>
            <a:r>
              <a:rPr lang="en-US" altLang="ko-KR" sz="1100" dirty="0"/>
              <a:t>. </a:t>
            </a:r>
            <a:r>
              <a:rPr lang="ko-KR" altLang="en-US" sz="1100" dirty="0"/>
              <a:t>예수님도 미움을 받으셨고 버림받으셨습니다</a:t>
            </a:r>
            <a:r>
              <a:rPr lang="en-US" altLang="ko-KR" sz="1100" dirty="0"/>
              <a:t>. </a:t>
            </a:r>
            <a:r>
              <a:rPr lang="ko-KR" altLang="en-US" sz="1100" dirty="0"/>
              <a:t>그래서 제가 배운 것은 이 사람들을 친구로 삼고 그들을 향한 나의 행동을 통해 복음을 전하는 것입니다</a:t>
            </a:r>
            <a:r>
              <a:rPr lang="en-US" altLang="ko-KR" sz="1100" dirty="0"/>
              <a:t>."</a:t>
            </a:r>
            <a:r>
              <a:rPr lang="ko-KR" altLang="en-US" sz="1100" dirty="0"/>
              <a:t>라고 데스타는 말했습니다</a:t>
            </a:r>
            <a:r>
              <a:rPr lang="en-US" altLang="ko-KR" sz="1100" dirty="0"/>
              <a:t>. "</a:t>
            </a:r>
            <a:r>
              <a:rPr lang="ko-KR" altLang="en-US" sz="1100" dirty="0"/>
              <a:t>그들이 우리를 미워할 것이라는 것을 알아야 하지만 그들을 위해 살아야 합니다</a:t>
            </a:r>
            <a:r>
              <a:rPr lang="en-US" altLang="ko-KR" sz="1100" dirty="0"/>
              <a:t>." </a:t>
            </a:r>
          </a:p>
        </p:txBody>
      </p:sp>
      <p:sp>
        <p:nvSpPr>
          <p:cNvPr id="5" name="텍스트 개체 틀 4">
            <a:extLst>
              <a:ext uri="{FF2B5EF4-FFF2-40B4-BE49-F238E27FC236}">
                <a16:creationId xmlns:a16="http://schemas.microsoft.com/office/drawing/2014/main" id="{93C8D5CD-917A-908B-3101-FA3099F72FEB}"/>
              </a:ext>
            </a:extLst>
          </p:cNvPr>
          <p:cNvSpPr>
            <a:spLocks noGrp="1"/>
          </p:cNvSpPr>
          <p:nvPr>
            <p:ph type="body" sz="quarter" idx="14"/>
          </p:nvPr>
        </p:nvSpPr>
        <p:spPr>
          <a:xfrm>
            <a:off x="6265987" y="1273096"/>
            <a:ext cx="1887414" cy="4791274"/>
          </a:xfrm>
        </p:spPr>
        <p:txBody>
          <a:bodyPr>
            <a:normAutofit fontScale="62500" lnSpcReduction="20000"/>
          </a:bodyPr>
          <a:lstStyle/>
          <a:p>
            <a:r>
              <a:rPr lang="ko-KR" altLang="en-US" dirty="0"/>
              <a:t>기도해주세요</a:t>
            </a:r>
            <a:endParaRPr lang="en-US" altLang="ko-KR" dirty="0"/>
          </a:p>
          <a:p>
            <a:pPr algn="just" rtl="0" fontAlgn="base"/>
            <a:r>
              <a:rPr lang="ko-KR" altLang="en-US" sz="1800" b="0" i="0" dirty="0">
                <a:solidFill>
                  <a:srgbClr val="0070C0"/>
                </a:solidFill>
                <a:effectLst/>
                <a:latin typeface="Malgun Gothic" panose="020B0503020000020004" pitchFamily="50" charset="-127"/>
                <a:ea typeface="Malgun Gothic" panose="020B0503020000020004" pitchFamily="50" charset="-127"/>
              </a:rPr>
              <a:t>데스타는 증오와 걱정에서 벗어났지만</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여전히 고립과 박해 가운데 있는 것이 현실입니다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p>
          <a:p>
            <a:pPr algn="just" rtl="0" fontAlgn="base"/>
            <a:r>
              <a:rPr lang="ko-KR" altLang="en-US" sz="1800" b="0" i="0" dirty="0">
                <a:solidFill>
                  <a:srgbClr val="0070C0"/>
                </a:solidFill>
                <a:effectLst/>
                <a:latin typeface="Malgun Gothic" panose="020B0503020000020004" pitchFamily="50" charset="-127"/>
                <a:ea typeface="Malgun Gothic" panose="020B0503020000020004" pitchFamily="50" charset="-127"/>
              </a:rPr>
              <a:t>데스타를 위해 기도해 주세요</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계속되는 핍박 속에서 데스타와 그녀의 가족이 풍성한 은혜를 받을 수 있도록 기도해 주세요</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p>
          <a:p>
            <a:pPr algn="just" rtl="0" fontAlgn="base"/>
            <a:r>
              <a:rPr lang="ko-KR" altLang="en-US" sz="1800" b="0" i="0" dirty="0" err="1">
                <a:solidFill>
                  <a:srgbClr val="0070C0"/>
                </a:solidFill>
                <a:effectLst/>
                <a:latin typeface="Malgun Gothic" panose="020B0503020000020004" pitchFamily="50" charset="-127"/>
                <a:ea typeface="Malgun Gothic" panose="020B0503020000020004" pitchFamily="50" charset="-127"/>
              </a:rPr>
              <a:t>키벳의</a:t>
            </a:r>
            <a:r>
              <a:rPr lang="ko-KR" altLang="en-US" sz="1800" b="0" i="0" dirty="0">
                <a:solidFill>
                  <a:srgbClr val="0070C0"/>
                </a:solidFill>
                <a:effectLst/>
                <a:latin typeface="Malgun Gothic" panose="020B0503020000020004" pitchFamily="50" charset="-127"/>
                <a:ea typeface="Malgun Gothic" panose="020B0503020000020004" pitchFamily="50" charset="-127"/>
              </a:rPr>
              <a:t> 신자들이 인내와 회복력을 가지고 상황을 이겨낼 수 있도록 기도해주세요</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그들이 지역사회에서 빛과 소금이 될 수 있도록 기도해주세요</a:t>
            </a:r>
            <a:r>
              <a:rPr lang="en-US" altLang="ko-KR" sz="1800" b="0" i="0" dirty="0">
                <a:solidFill>
                  <a:srgbClr val="0070C0"/>
                </a:solidFill>
                <a:effectLst/>
                <a:latin typeface="Malgun Gothic" panose="020B0503020000020004" pitchFamily="50" charset="-127"/>
                <a:ea typeface="Malgun Gothic" panose="020B0503020000020004" pitchFamily="50" charset="-127"/>
              </a:rPr>
              <a:t>.</a:t>
            </a:r>
          </a:p>
          <a:p>
            <a:pPr algn="just" rtl="0" fontAlgn="base"/>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위로와 공급을 위해 기도해주세요</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그들이 예전의 삶을 회복하고 고향에서 두려움 없이 살아갈 수 있도록 기도해주세요</a:t>
            </a:r>
            <a:r>
              <a:rPr lang="en-US" altLang="ko-KR" sz="1800" b="0" i="0" dirty="0">
                <a:solidFill>
                  <a:srgbClr val="0070C0"/>
                </a:solidFill>
                <a:effectLst/>
                <a:latin typeface="Malgun Gothic" panose="020B0503020000020004" pitchFamily="50" charset="-127"/>
                <a:ea typeface="Malgun Gothic" panose="020B0503020000020004" pitchFamily="50" charset="-127"/>
              </a:rPr>
              <a:t>.</a:t>
            </a:r>
          </a:p>
          <a:p>
            <a:pPr algn="just" rtl="0" fontAlgn="base"/>
            <a:r>
              <a:rPr lang="ko-KR" altLang="en-US" sz="1800" b="0" i="0" dirty="0">
                <a:solidFill>
                  <a:srgbClr val="0070C0"/>
                </a:solidFill>
                <a:effectLst/>
                <a:latin typeface="Malgun Gothic" panose="020B0503020000020004" pitchFamily="50" charset="-127"/>
                <a:ea typeface="Malgun Gothic" panose="020B0503020000020004" pitchFamily="50" charset="-127"/>
              </a:rPr>
              <a:t>또한 </a:t>
            </a:r>
            <a:r>
              <a:rPr lang="ko-KR" altLang="en-US" sz="1800" b="0" i="0" dirty="0" err="1">
                <a:solidFill>
                  <a:srgbClr val="0070C0"/>
                </a:solidFill>
                <a:effectLst/>
                <a:latin typeface="Malgun Gothic" panose="020B0503020000020004" pitchFamily="50" charset="-127"/>
                <a:ea typeface="Malgun Gothic" panose="020B0503020000020004" pitchFamily="50" charset="-127"/>
              </a:rPr>
              <a:t>키벳의</a:t>
            </a:r>
            <a:r>
              <a:rPr lang="ko-KR" altLang="en-US" sz="1800" b="0" i="0" dirty="0">
                <a:solidFill>
                  <a:srgbClr val="0070C0"/>
                </a:solidFill>
                <a:effectLst/>
                <a:latin typeface="Malgun Gothic" panose="020B0503020000020004" pitchFamily="50" charset="-127"/>
                <a:ea typeface="Malgun Gothic" panose="020B0503020000020004" pitchFamily="50" charset="-127"/>
              </a:rPr>
              <a:t> 무슬림 공동체가 자신의 믿음에 대해 돌아보고 예수님을 구세주로 영접할 수 있도록 기도해 주세요</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endParaRPr lang="ko-KR" altLang="en-US" dirty="0"/>
          </a:p>
        </p:txBody>
      </p:sp>
      <p:sp>
        <p:nvSpPr>
          <p:cNvPr id="7" name="날짜 개체 틀 6">
            <a:extLst>
              <a:ext uri="{FF2B5EF4-FFF2-40B4-BE49-F238E27FC236}">
                <a16:creationId xmlns:a16="http://schemas.microsoft.com/office/drawing/2014/main" id="{D669C2ED-2ACF-A676-D4AB-571701DCBA8F}"/>
              </a:ext>
            </a:extLst>
          </p:cNvPr>
          <p:cNvSpPr>
            <a:spLocks noGrp="1"/>
          </p:cNvSpPr>
          <p:nvPr>
            <p:ph type="dt" sz="half" idx="10"/>
          </p:nvPr>
        </p:nvSpPr>
        <p:spPr/>
        <p:txBody>
          <a:bodyPr/>
          <a:lstStyle/>
          <a:p>
            <a:pPr rtl="0">
              <a:defRPr/>
            </a:pPr>
            <a:fld id="{595302B6-EE02-409E-B19E-633D299CF275}" type="datetime1">
              <a:rPr lang="en-US" altLang="ko-KR" smtClean="0"/>
              <a:pPr rtl="0">
                <a:defRPr/>
              </a:pPr>
              <a:t>4/30/2024</a:t>
            </a:fld>
            <a:endParaRPr lang="ko-KR" altLang="en-US" noProof="0" dirty="0"/>
          </a:p>
        </p:txBody>
      </p:sp>
      <p:sp>
        <p:nvSpPr>
          <p:cNvPr id="8" name="바닥글 개체 틀 7">
            <a:extLst>
              <a:ext uri="{FF2B5EF4-FFF2-40B4-BE49-F238E27FC236}">
                <a16:creationId xmlns:a16="http://schemas.microsoft.com/office/drawing/2014/main" id="{1E1E7388-6E80-8D75-BBA2-BFB444E2AA0B}"/>
              </a:ext>
            </a:extLst>
          </p:cNvPr>
          <p:cNvSpPr>
            <a:spLocks noGrp="1"/>
          </p:cNvSpPr>
          <p:nvPr>
            <p:ph type="ftr" sz="quarter" idx="11"/>
          </p:nvPr>
        </p:nvSpPr>
        <p:spPr/>
        <p:txBody>
          <a:bodyPr/>
          <a:lstStyle/>
          <a:p>
            <a:pPr rtl="0"/>
            <a:r>
              <a:rPr lang="ko-KR" altLang="en-US" noProof="0" dirty="0"/>
              <a:t>프레젠테이션 제목</a:t>
            </a:r>
          </a:p>
        </p:txBody>
      </p:sp>
      <p:sp>
        <p:nvSpPr>
          <p:cNvPr id="9" name="슬라이드 번호 개체 틀 8">
            <a:extLst>
              <a:ext uri="{FF2B5EF4-FFF2-40B4-BE49-F238E27FC236}">
                <a16:creationId xmlns:a16="http://schemas.microsoft.com/office/drawing/2014/main" id="{854CB8BC-0401-6657-43C6-5D6D64A2B9E1}"/>
              </a:ext>
            </a:extLst>
          </p:cNvPr>
          <p:cNvSpPr>
            <a:spLocks noGrp="1"/>
          </p:cNvSpPr>
          <p:nvPr>
            <p:ph type="sldNum" sz="quarter" idx="12"/>
          </p:nvPr>
        </p:nvSpPr>
        <p:spPr/>
        <p:txBody>
          <a:bodyPr/>
          <a:lstStyle/>
          <a:p>
            <a:pPr rtl="0">
              <a:defRPr/>
            </a:pPr>
            <a:fld id="{73B850FF-6169-4056-8077-06FFA93A5366}" type="slidenum">
              <a:rPr lang="en-US" altLang="ko-KR" noProof="0" smtClean="0"/>
              <a:pPr rtl="0">
                <a:defRPr/>
              </a:pPr>
              <a:t>23</a:t>
            </a:fld>
            <a:endParaRPr lang="ko-KR" altLang="en-US" noProof="0"/>
          </a:p>
        </p:txBody>
      </p:sp>
      <p:pic>
        <p:nvPicPr>
          <p:cNvPr id="11" name="그림 10">
            <a:extLst>
              <a:ext uri="{FF2B5EF4-FFF2-40B4-BE49-F238E27FC236}">
                <a16:creationId xmlns:a16="http://schemas.microsoft.com/office/drawing/2014/main" id="{6D0025EA-3FEA-E5F7-6252-5FB3C4543025}"/>
              </a:ext>
            </a:extLst>
          </p:cNvPr>
          <p:cNvPicPr>
            <a:picLocks noChangeAspect="1"/>
          </p:cNvPicPr>
          <p:nvPr/>
        </p:nvPicPr>
        <p:blipFill>
          <a:blip r:embed="rId2"/>
          <a:srcRect/>
          <a:stretch/>
        </p:blipFill>
        <p:spPr>
          <a:xfrm>
            <a:off x="8532446" y="1312986"/>
            <a:ext cx="2821353" cy="2116014"/>
          </a:xfrm>
          <a:prstGeom prst="rect">
            <a:avLst/>
          </a:prstGeom>
        </p:spPr>
      </p:pic>
      <p:pic>
        <p:nvPicPr>
          <p:cNvPr id="12" name="그림 11" descr="야외, 잔디, 나무, 식물이(가) 표시된 사진&#10;&#10;자동 생성된 설명">
            <a:extLst>
              <a:ext uri="{FF2B5EF4-FFF2-40B4-BE49-F238E27FC236}">
                <a16:creationId xmlns:a16="http://schemas.microsoft.com/office/drawing/2014/main" id="{6357EFE5-53BE-C743-793C-2348B3984BEB}"/>
              </a:ext>
            </a:extLst>
          </p:cNvPr>
          <p:cNvPicPr>
            <a:picLocks noChangeAspect="1"/>
          </p:cNvPicPr>
          <p:nvPr/>
        </p:nvPicPr>
        <p:blipFill>
          <a:blip r:embed="rId3"/>
          <a:stretch>
            <a:fillRect/>
          </a:stretch>
        </p:blipFill>
        <p:spPr>
          <a:xfrm>
            <a:off x="8516817" y="3498011"/>
            <a:ext cx="2836982" cy="2127737"/>
          </a:xfrm>
          <a:prstGeom prst="rect">
            <a:avLst/>
          </a:prstGeom>
        </p:spPr>
      </p:pic>
    </p:spTree>
    <p:extLst>
      <p:ext uri="{BB962C8B-B14F-4D97-AF65-F5344CB8AC3E}">
        <p14:creationId xmlns:p14="http://schemas.microsoft.com/office/powerpoint/2010/main" val="19136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a:extLst>
              <a:ext uri="{FF2B5EF4-FFF2-40B4-BE49-F238E27FC236}">
                <a16:creationId xmlns:a16="http://schemas.microsoft.com/office/drawing/2014/main" id="{85534194-745D-4888-BF16-6C09F65EA484}"/>
              </a:ext>
            </a:extLst>
          </p:cNvPr>
          <p:cNvSpPr>
            <a:spLocks noGrp="1"/>
          </p:cNvSpPr>
          <p:nvPr>
            <p:ph type="title"/>
          </p:nvPr>
        </p:nvSpPr>
        <p:spPr>
          <a:xfrm>
            <a:off x="1250830" y="319900"/>
            <a:ext cx="4845170" cy="497937"/>
          </a:xfrm>
        </p:spPr>
        <p:txBody>
          <a:bodyPr rtlCol="0">
            <a:normAutofit/>
          </a:bodyPr>
          <a:lstStyle/>
          <a:p>
            <a:pPr rtl="0"/>
            <a:r>
              <a:rPr lang="en-US" altLang="ko-KR" sz="2100" b="1" kern="0" dirty="0">
                <a:ea typeface="굴림" panose="020B0600000101010101" pitchFamily="50" charset="-127"/>
              </a:rPr>
              <a:t>WWL </a:t>
            </a:r>
            <a:r>
              <a:rPr lang="ko-KR" altLang="en-US" sz="2100" b="1" kern="0" dirty="0">
                <a:ea typeface="굴림" panose="020B0600000101010101" pitchFamily="50" charset="-127"/>
              </a:rPr>
              <a:t>박해순위 </a:t>
            </a:r>
            <a:r>
              <a:rPr lang="en-US" altLang="ko-KR" sz="2100" b="1" kern="0" dirty="0">
                <a:ea typeface="굴림" panose="020B0600000101010101" pitchFamily="50" charset="-127"/>
              </a:rPr>
              <a:t>32</a:t>
            </a:r>
            <a:r>
              <a:rPr lang="ko-KR" altLang="en-US" sz="2100" b="1" kern="0" dirty="0">
                <a:ea typeface="굴림" panose="020B0600000101010101" pitchFamily="50" charset="-127"/>
              </a:rPr>
              <a:t>위 국가</a:t>
            </a:r>
            <a:r>
              <a:rPr lang="en-US" altLang="ko-KR" sz="2100" dirty="0"/>
              <a:t>/</a:t>
            </a:r>
            <a:r>
              <a:rPr lang="en-US" altLang="ko-KR" sz="2100" b="1" dirty="0"/>
              <a:t>ETHIOPIA</a:t>
            </a:r>
            <a:endParaRPr lang="ko-KR" altLang="en-US" sz="2100" b="1" dirty="0">
              <a:latin typeface="Aharoni" panose="02010803020104030203" pitchFamily="2" charset="-79"/>
              <a:cs typeface="Aharoni" panose="02010803020104030203" pitchFamily="2" charset="-79"/>
            </a:endParaRPr>
          </a:p>
        </p:txBody>
      </p:sp>
      <p:sp>
        <p:nvSpPr>
          <p:cNvPr id="4" name="텍스트 개체 틀 3">
            <a:extLst>
              <a:ext uri="{FF2B5EF4-FFF2-40B4-BE49-F238E27FC236}">
                <a16:creationId xmlns:a16="http://schemas.microsoft.com/office/drawing/2014/main" id="{CC409A73-2FDB-4725-9558-77B4ACF929B3}"/>
              </a:ext>
            </a:extLst>
          </p:cNvPr>
          <p:cNvSpPr>
            <a:spLocks noGrp="1"/>
          </p:cNvSpPr>
          <p:nvPr>
            <p:ph type="body" idx="1"/>
          </p:nvPr>
        </p:nvSpPr>
        <p:spPr>
          <a:xfrm>
            <a:off x="1250830" y="1071729"/>
            <a:ext cx="4845170" cy="497938"/>
          </a:xfrm>
        </p:spPr>
        <p:txBody>
          <a:bodyPr rtlCol="0">
            <a:noAutofit/>
          </a:bodyPr>
          <a:lstStyle/>
          <a:p>
            <a:pPr algn="just">
              <a:lnSpc>
                <a:spcPct val="100000"/>
              </a:lnSpc>
            </a:pPr>
            <a:r>
              <a:rPr lang="en-US" altLang="ko-KR" sz="1000" dirty="0"/>
              <a:t>“</a:t>
            </a:r>
            <a:r>
              <a:rPr lang="ko-KR" altLang="en-US" sz="1000" dirty="0"/>
              <a:t> 어떤 사람은 병거</a:t>
            </a:r>
            <a:r>
              <a:rPr lang="en-US" altLang="ko-KR" sz="1000" dirty="0"/>
              <a:t>, </a:t>
            </a:r>
            <a:r>
              <a:rPr lang="ko-KR" altLang="en-US" sz="1000" dirty="0"/>
              <a:t>어떤 사람은 말을 의지하나 우리는 여호와 우리 하나님의 이름을 </a:t>
            </a:r>
            <a:r>
              <a:rPr lang="ko-KR" altLang="en-US" sz="1000" dirty="0" err="1"/>
              <a:t>자랑하리로다</a:t>
            </a:r>
            <a:r>
              <a:rPr lang="en-US" altLang="ko-KR" sz="1000" dirty="0"/>
              <a:t>. </a:t>
            </a:r>
            <a:r>
              <a:rPr lang="ko-KR" altLang="en-US" sz="1000" dirty="0"/>
              <a:t>그들은 비틀거리며 엎드러지고 우리는 일어나 바로 서도다</a:t>
            </a:r>
            <a:r>
              <a:rPr lang="en-US" altLang="ko-KR" sz="1000" dirty="0"/>
              <a:t>(</a:t>
            </a:r>
            <a:r>
              <a:rPr lang="ko-KR" altLang="en-US" sz="1000" dirty="0"/>
              <a:t>시 </a:t>
            </a:r>
            <a:r>
              <a:rPr lang="en-US" altLang="ko-KR" sz="1000" dirty="0"/>
              <a:t>20:7-8) </a:t>
            </a:r>
            <a:endParaRPr lang="ko-KR" altLang="en-US" sz="28700" dirty="0">
              <a:solidFill>
                <a:schemeClr val="tx2">
                  <a:lumMod val="75000"/>
                </a:schemeClr>
              </a:solidFill>
              <a:latin typeface="+mn-ea"/>
            </a:endParaRPr>
          </a:p>
        </p:txBody>
      </p:sp>
      <p:sp>
        <p:nvSpPr>
          <p:cNvPr id="5" name="내용 개체 틀 4">
            <a:extLst>
              <a:ext uri="{FF2B5EF4-FFF2-40B4-BE49-F238E27FC236}">
                <a16:creationId xmlns:a16="http://schemas.microsoft.com/office/drawing/2014/main" id="{56D0F54D-A602-4D35-8BE1-6B9BE8078989}"/>
              </a:ext>
            </a:extLst>
          </p:cNvPr>
          <p:cNvSpPr>
            <a:spLocks noGrp="1"/>
          </p:cNvSpPr>
          <p:nvPr>
            <p:ph sz="half" idx="2"/>
          </p:nvPr>
        </p:nvSpPr>
        <p:spPr>
          <a:xfrm>
            <a:off x="1199073" y="1889509"/>
            <a:ext cx="4896928" cy="4235595"/>
          </a:xfrm>
        </p:spPr>
        <p:txBody>
          <a:bodyPr rtlCol="0">
            <a:noAutofit/>
          </a:bodyPr>
          <a:lstStyle/>
          <a:p>
            <a:pPr marL="0" indent="0" algn="just">
              <a:lnSpc>
                <a:spcPct val="100000"/>
              </a:lnSpc>
              <a:buNone/>
            </a:pPr>
            <a:r>
              <a:rPr lang="ko-KR" altLang="en-US" sz="1100" b="1" i="0" u="none" strike="noStrike" baseline="0" dirty="0">
                <a:latin typeface="NanumSquare ExtraBold"/>
              </a:rPr>
              <a:t>폭력 사건의 증가는 에티오피아가 세계 박해지 수 목록에서 여러 단계 상승한 주된 이유입니다</a:t>
            </a:r>
            <a:r>
              <a:rPr lang="en-US" altLang="ko-KR" sz="1100" b="1" i="0" u="none" strike="noStrike" baseline="0" dirty="0">
                <a:latin typeface="NanumSquare ExtraBold"/>
              </a:rPr>
              <a:t>.</a:t>
            </a:r>
            <a:r>
              <a:rPr lang="en-US" altLang="ko-KR" sz="1800" b="1" i="0" u="none" strike="noStrike" baseline="0" dirty="0">
                <a:latin typeface="NanumSquare ExtraBold"/>
              </a:rPr>
              <a:t> </a:t>
            </a:r>
          </a:p>
          <a:p>
            <a:pPr algn="just"/>
            <a:r>
              <a:rPr lang="ko-KR" altLang="en-US" sz="1100" b="0" i="0" u="none" strike="noStrike" baseline="0" dirty="0">
                <a:latin typeface="NanumSquare"/>
              </a:rPr>
              <a:t>이슬람에서 개종한 사람들은 교회</a:t>
            </a:r>
            <a:r>
              <a:rPr lang="en-US" altLang="ko-KR" sz="1100" b="0" i="0" u="none" strike="noStrike" baseline="0" dirty="0">
                <a:latin typeface="NanumSquare"/>
              </a:rPr>
              <a:t>, </a:t>
            </a:r>
            <a:r>
              <a:rPr lang="ko-KR" altLang="en-US" sz="1100" b="0" i="0" u="none" strike="noStrike" baseline="0" dirty="0">
                <a:latin typeface="NanumSquare"/>
              </a:rPr>
              <a:t>가정</a:t>
            </a:r>
            <a:r>
              <a:rPr lang="en-US" altLang="ko-KR" sz="1100" b="0" i="0" u="none" strike="noStrike" baseline="0" dirty="0">
                <a:latin typeface="NanumSquare"/>
              </a:rPr>
              <a:t>, </a:t>
            </a:r>
            <a:r>
              <a:rPr lang="ko-KR" altLang="en-US" sz="1100" b="0" i="0" u="none" strike="noStrike" baseline="0" dirty="0">
                <a:latin typeface="NanumSquare"/>
              </a:rPr>
              <a:t>학교에 대한 공격 뿐만 아니라 사회적 배척과 기타 압력에 직면해 있습니다</a:t>
            </a:r>
            <a:r>
              <a:rPr lang="en-US" altLang="ko-KR" sz="1100" b="0" i="0" u="none" strike="noStrike" baseline="0" dirty="0">
                <a:latin typeface="NanumSquare"/>
              </a:rPr>
              <a:t>. </a:t>
            </a:r>
            <a:r>
              <a:rPr lang="ko-KR" altLang="en-US" sz="1100" b="0" i="0" u="none" strike="noStrike" baseline="0" dirty="0">
                <a:latin typeface="NanumSquare"/>
              </a:rPr>
              <a:t>슬프게도 이 나라에서 일부 박해는 복음주의나 다른 개신교로 옮기고자 하는 에티오피아 정교회 신도들에게도 발생 합니다</a:t>
            </a:r>
            <a:r>
              <a:rPr lang="en-US" altLang="ko-KR" sz="1100" b="0" i="0" u="none" strike="noStrike" baseline="0" dirty="0">
                <a:latin typeface="NanumSquare"/>
              </a:rPr>
              <a:t>. </a:t>
            </a:r>
          </a:p>
          <a:p>
            <a:pPr marL="0" indent="0" algn="just">
              <a:buNone/>
            </a:pPr>
            <a:r>
              <a:rPr lang="ko-KR" altLang="en-US" sz="1050" i="0" u="none" strike="noStrike" baseline="0" dirty="0">
                <a:solidFill>
                  <a:srgbClr val="0070C0"/>
                </a:solidFill>
                <a:latin typeface="NanumSquare ExtraBold"/>
              </a:rPr>
              <a:t>에티오피아를 위한 오픈도어 사역 </a:t>
            </a:r>
            <a:endParaRPr lang="ko-KR" altLang="en-US" sz="800" i="0" u="none" strike="noStrike" baseline="0" dirty="0">
              <a:solidFill>
                <a:srgbClr val="000000"/>
              </a:solidFill>
              <a:latin typeface="NanumSquare Bold"/>
            </a:endParaRPr>
          </a:p>
          <a:p>
            <a:pPr algn="just"/>
            <a:r>
              <a:rPr lang="ko-KR" altLang="en-US" sz="1100" i="0" u="none" strike="noStrike" baseline="0" dirty="0">
                <a:latin typeface="NanumSquare Bold"/>
              </a:rPr>
              <a:t>오픈도어는 지역 교회를 통해 리더십</a:t>
            </a:r>
            <a:r>
              <a:rPr lang="en-US" altLang="ko-KR" sz="1100" i="0" u="none" strike="noStrike" baseline="0" dirty="0">
                <a:latin typeface="NanumSquare Bold"/>
              </a:rPr>
              <a:t>, </a:t>
            </a:r>
            <a:r>
              <a:rPr lang="ko-KR" altLang="en-US" sz="1100" i="0" u="none" strike="noStrike" baseline="0" dirty="0">
                <a:latin typeface="NanumSquare Bold"/>
              </a:rPr>
              <a:t>박해 생존 훈련 및 경제적 역량 강화 프로젝트를 통해 에티오피아의 기독교인을 지원합니다</a:t>
            </a:r>
            <a:r>
              <a:rPr lang="en-US" altLang="ko-KR" sz="1100" i="0" u="none" strike="noStrike" baseline="0" dirty="0">
                <a:latin typeface="NanumSquare Bold"/>
              </a:rPr>
              <a:t>. </a:t>
            </a:r>
            <a:endParaRPr lang="ko-KR" altLang="en-US" sz="9600" dirty="0">
              <a:latin typeface="+mn-ea"/>
            </a:endParaRPr>
          </a:p>
          <a:p>
            <a:pPr marL="0" indent="0" algn="just">
              <a:buNone/>
            </a:pPr>
            <a:endParaRPr lang="en-US" altLang="ko-KR" sz="1100" dirty="0">
              <a:solidFill>
                <a:srgbClr val="C00000"/>
              </a:solidFill>
              <a:latin typeface="NanumSquare"/>
            </a:endParaRPr>
          </a:p>
          <a:p>
            <a:pPr marL="0" indent="0" algn="just">
              <a:buNone/>
            </a:pPr>
            <a:r>
              <a:rPr lang="ko-KR" altLang="en-US" sz="1100" b="1" dirty="0">
                <a:solidFill>
                  <a:srgbClr val="C00000"/>
                </a:solidFill>
                <a:latin typeface="NanumSquare ExtraBold"/>
              </a:rPr>
              <a:t>에티오피아를</a:t>
            </a:r>
            <a:r>
              <a:rPr lang="ko-KR" altLang="en-US" sz="1100" b="1" i="0" u="none" strike="noStrike" baseline="0" dirty="0">
                <a:solidFill>
                  <a:srgbClr val="C00000"/>
                </a:solidFill>
                <a:latin typeface="NanumSquare ExtraBold"/>
              </a:rPr>
              <a:t> 위해 기도합니다 </a:t>
            </a:r>
            <a:endParaRPr lang="ko-KR" altLang="en-US" sz="1800" b="0" i="0" u="none" strike="noStrike" baseline="0" dirty="0">
              <a:solidFill>
                <a:srgbClr val="000000"/>
              </a:solidFill>
              <a:latin typeface="NanumSquare"/>
            </a:endParaRPr>
          </a:p>
          <a:p>
            <a:pPr algn="just"/>
            <a:r>
              <a:rPr lang="ko-KR" altLang="en-US" sz="1000" b="0" i="0" u="none" strike="noStrike" baseline="0" dirty="0">
                <a:latin typeface="NanumSquare"/>
              </a:rPr>
              <a:t>위협을 당하는 이슬람 개종자들의 믿음이 굳건 하게 유지되도록 기도합니다</a:t>
            </a:r>
            <a:r>
              <a:rPr lang="en-US" altLang="ko-KR" sz="1000" b="0" i="0" u="none" strike="noStrike" baseline="0" dirty="0">
                <a:latin typeface="NanumSquare"/>
              </a:rPr>
              <a:t>. </a:t>
            </a:r>
          </a:p>
          <a:p>
            <a:pPr algn="just"/>
            <a:r>
              <a:rPr lang="ko-KR" altLang="en-US" sz="1000" b="0" i="0" u="none" strike="noStrike" baseline="0" dirty="0">
                <a:latin typeface="NanumSquare"/>
              </a:rPr>
              <a:t>에티오피아 전역의 교회가 그리스도 안에서 하 나가 되기를 기도합니다</a:t>
            </a:r>
            <a:r>
              <a:rPr lang="en-US" altLang="ko-KR" sz="1000" b="0" i="0" u="none" strike="noStrike" baseline="0" dirty="0">
                <a:latin typeface="NanumSquare"/>
              </a:rPr>
              <a:t>. </a:t>
            </a:r>
          </a:p>
          <a:p>
            <a:pPr algn="just"/>
            <a:r>
              <a:rPr lang="ko-KR" altLang="en-US" sz="1000" b="0" i="0" u="none" strike="noStrike" baseline="0" dirty="0">
                <a:latin typeface="NanumSquare"/>
              </a:rPr>
              <a:t>하나님께서 지역 교회와 함께하는 오픈도어 사 역을 보호해 주시기를 기도합니다</a:t>
            </a:r>
            <a:r>
              <a:rPr lang="en-US" altLang="ko-KR" sz="1000" b="0" i="0" u="none" strike="noStrike" baseline="0" dirty="0">
                <a:latin typeface="NanumSquare"/>
              </a:rPr>
              <a:t>. </a:t>
            </a:r>
            <a:endParaRPr lang="ko-KR" altLang="ko-KR" sz="400" kern="100" dirty="0">
              <a:solidFill>
                <a:srgbClr val="0070C0"/>
              </a:solidFill>
              <a:latin typeface="+mn-ea"/>
              <a:cs typeface="Times New Roman" panose="02020603050405020304" pitchFamily="18" charset="0"/>
            </a:endParaRPr>
          </a:p>
        </p:txBody>
      </p:sp>
      <p:sp>
        <p:nvSpPr>
          <p:cNvPr id="8" name="슬라이드 번호 개체 틀 7">
            <a:extLst>
              <a:ext uri="{FF2B5EF4-FFF2-40B4-BE49-F238E27FC236}">
                <a16:creationId xmlns:a16="http://schemas.microsoft.com/office/drawing/2014/main" id="{84A4C0E3-E146-49BF-804D-D369F89E8F2A}"/>
              </a:ext>
            </a:extLst>
          </p:cNvPr>
          <p:cNvSpPr>
            <a:spLocks noGrp="1"/>
          </p:cNvSpPr>
          <p:nvPr>
            <p:ph type="sldNum" sz="quarter" idx="14"/>
          </p:nvPr>
        </p:nvSpPr>
        <p:spPr>
          <a:xfrm>
            <a:off x="11257472" y="6351633"/>
            <a:ext cx="386310" cy="273844"/>
          </a:xfrm>
          <a:prstGeom prst="rect">
            <a:avLst/>
          </a:prstGeom>
        </p:spPr>
        <p:txBody>
          <a:bodyPr rtlCol="0"/>
          <a:lstStyle>
            <a:defPPr rtl="0">
              <a:defRPr lang="ko-kr"/>
            </a:defPPr>
            <a:lvl1pPr marL="0" algn="r" defTabSz="685800" rtl="0" eaLnBrk="1" latinLnBrk="0" hangingPunct="1">
              <a:defRPr sz="1350" kern="1200">
                <a:solidFill>
                  <a:schemeClr val="tx1"/>
                </a:solidFill>
                <a:latin typeface="+mj-ea"/>
                <a:ea typeface="+mj-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fld id="{45C00377-489B-40EC-B059-26BDDD2E89B9}" type="slidenum">
              <a:rPr lang="en-US" altLang="ko-KR" smtClean="0"/>
              <a:pPr rtl="0"/>
              <a:t>24</a:t>
            </a:fld>
            <a:endParaRPr lang="ko-KR" altLang="en-US" dirty="0">
              <a:solidFill>
                <a:schemeClr val="tx1"/>
              </a:solidFill>
            </a:endParaRPr>
          </a:p>
        </p:txBody>
      </p:sp>
      <p:pic>
        <p:nvPicPr>
          <p:cNvPr id="9" name="그림 8">
            <a:extLst>
              <a:ext uri="{FF2B5EF4-FFF2-40B4-BE49-F238E27FC236}">
                <a16:creationId xmlns:a16="http://schemas.microsoft.com/office/drawing/2014/main" id="{CF8F11ED-2BED-4A40-8D3F-1399998BE0DE}"/>
              </a:ext>
            </a:extLst>
          </p:cNvPr>
          <p:cNvPicPr>
            <a:picLocks noChangeAspect="1"/>
          </p:cNvPicPr>
          <p:nvPr/>
        </p:nvPicPr>
        <p:blipFill>
          <a:blip r:embed="rId3"/>
          <a:srcRect/>
          <a:stretch/>
        </p:blipFill>
        <p:spPr>
          <a:xfrm>
            <a:off x="8453887" y="317475"/>
            <a:ext cx="2139351" cy="2287701"/>
          </a:xfrm>
          <a:prstGeom prst="rect">
            <a:avLst/>
          </a:prstGeom>
        </p:spPr>
      </p:pic>
      <p:pic>
        <p:nvPicPr>
          <p:cNvPr id="6" name="그림 5">
            <a:extLst>
              <a:ext uri="{FF2B5EF4-FFF2-40B4-BE49-F238E27FC236}">
                <a16:creationId xmlns:a16="http://schemas.microsoft.com/office/drawing/2014/main" id="{C8FA9BD4-787E-8CDA-4F21-A43E031D215D}"/>
              </a:ext>
            </a:extLst>
          </p:cNvPr>
          <p:cNvPicPr>
            <a:picLocks noChangeAspect="1"/>
          </p:cNvPicPr>
          <p:nvPr/>
        </p:nvPicPr>
        <p:blipFill>
          <a:blip r:embed="rId4"/>
          <a:srcRect/>
          <a:stretch/>
        </p:blipFill>
        <p:spPr>
          <a:xfrm>
            <a:off x="6656394" y="2691690"/>
            <a:ext cx="3936843" cy="3796865"/>
          </a:xfrm>
          <a:prstGeom prst="rect">
            <a:avLst/>
          </a:prstGeom>
        </p:spPr>
      </p:pic>
      <p:sp>
        <p:nvSpPr>
          <p:cNvPr id="2" name="TextBox 1">
            <a:extLst>
              <a:ext uri="{FF2B5EF4-FFF2-40B4-BE49-F238E27FC236}">
                <a16:creationId xmlns:a16="http://schemas.microsoft.com/office/drawing/2014/main" id="{1F583BA3-31C0-4AF6-E2B6-366227959048}"/>
              </a:ext>
            </a:extLst>
          </p:cNvPr>
          <p:cNvSpPr txBox="1"/>
          <p:nvPr/>
        </p:nvSpPr>
        <p:spPr>
          <a:xfrm>
            <a:off x="612475" y="6394645"/>
            <a:ext cx="1276710" cy="230832"/>
          </a:xfrm>
          <a:prstGeom prst="rect">
            <a:avLst/>
          </a:prstGeom>
          <a:noFill/>
        </p:spPr>
        <p:txBody>
          <a:bodyPr wrap="square" rtlCol="0">
            <a:spAutoFit/>
          </a:bodyPr>
          <a:lstStyle/>
          <a:p>
            <a:fld id="{595302B6-EE02-409E-B19E-633D299CF275}" type="datetime1">
              <a:rPr lang="en-US" altLang="ko-KR" sz="900" smtClean="0"/>
              <a:pPr/>
              <a:t>4/30/2024</a:t>
            </a:fld>
            <a:endParaRPr lang="ko-KR" altLang="en-US" sz="900" dirty="0"/>
          </a:p>
        </p:txBody>
      </p:sp>
      <p:pic>
        <p:nvPicPr>
          <p:cNvPr id="11" name="그림 10" descr="사람, 의류, 텍스트, 인간의 얼굴이(가) 표시된 사진&#10;&#10;자동 생성된 설명">
            <a:extLst>
              <a:ext uri="{FF2B5EF4-FFF2-40B4-BE49-F238E27FC236}">
                <a16:creationId xmlns:a16="http://schemas.microsoft.com/office/drawing/2014/main" id="{1A84784D-D3F0-B71F-2686-157434CF489C}"/>
              </a:ext>
            </a:extLst>
          </p:cNvPr>
          <p:cNvPicPr>
            <a:picLocks noChangeAspect="1"/>
          </p:cNvPicPr>
          <p:nvPr/>
        </p:nvPicPr>
        <p:blipFill>
          <a:blip r:embed="rId5"/>
          <a:stretch>
            <a:fillRect/>
          </a:stretch>
        </p:blipFill>
        <p:spPr>
          <a:xfrm>
            <a:off x="6656392" y="316301"/>
            <a:ext cx="1716657" cy="2288876"/>
          </a:xfrm>
          <a:prstGeom prst="rect">
            <a:avLst/>
          </a:prstGeom>
        </p:spPr>
      </p:pic>
    </p:spTree>
    <p:extLst>
      <p:ext uri="{BB962C8B-B14F-4D97-AF65-F5344CB8AC3E}">
        <p14:creationId xmlns:p14="http://schemas.microsoft.com/office/powerpoint/2010/main" val="20503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5F2E4-7F61-0700-97C2-26E4E962CB72}"/>
            </a:ext>
          </a:extLst>
        </p:cNvPr>
        <p:cNvGrpSpPr/>
        <p:nvPr/>
      </p:nvGrpSpPr>
      <p:grpSpPr>
        <a:xfrm>
          <a:off x="0" y="0"/>
          <a:ext cx="0" cy="0"/>
          <a:chOff x="0" y="0"/>
          <a:chExt cx="0" cy="0"/>
        </a:xfrm>
      </p:grpSpPr>
      <p:sp>
        <p:nvSpPr>
          <p:cNvPr id="2" name="제목 1">
            <a:extLst>
              <a:ext uri="{FF2B5EF4-FFF2-40B4-BE49-F238E27FC236}">
                <a16:creationId xmlns:a16="http://schemas.microsoft.com/office/drawing/2014/main" id="{DEF4DCC4-8907-63BC-D7FE-98A493946DEB}"/>
              </a:ext>
            </a:extLst>
          </p:cNvPr>
          <p:cNvSpPr>
            <a:spLocks noGrp="1"/>
          </p:cNvSpPr>
          <p:nvPr>
            <p:ph type="title"/>
          </p:nvPr>
        </p:nvSpPr>
        <p:spPr>
          <a:xfrm>
            <a:off x="1328468" y="559814"/>
            <a:ext cx="8125827" cy="416236"/>
          </a:xfrm>
        </p:spPr>
        <p:txBody>
          <a:bodyPr>
            <a:noAutofit/>
          </a:bodyPr>
          <a:lstStyle/>
          <a:p>
            <a:r>
              <a:rPr lang="en-US" altLang="ko-KR" sz="2000" dirty="0">
                <a:solidFill>
                  <a:srgbClr val="C00000"/>
                </a:solidFill>
              </a:rPr>
              <a:t>#</a:t>
            </a:r>
            <a:r>
              <a:rPr lang="ko-KR" altLang="en-US" sz="2000" dirty="0">
                <a:solidFill>
                  <a:srgbClr val="C00000"/>
                </a:solidFill>
              </a:rPr>
              <a:t> 이란</a:t>
            </a:r>
            <a:r>
              <a:rPr lang="en-US" altLang="ko-KR" sz="2000" dirty="0">
                <a:solidFill>
                  <a:srgbClr val="C00000"/>
                </a:solidFill>
              </a:rPr>
              <a:t>: </a:t>
            </a:r>
            <a:r>
              <a:rPr lang="ko-KR" altLang="en-US" sz="2000" dirty="0">
                <a:solidFill>
                  <a:srgbClr val="C00000"/>
                </a:solidFill>
              </a:rPr>
              <a:t>수감된 기독교인 여성</a:t>
            </a:r>
            <a:r>
              <a:rPr lang="en-US" altLang="ko-KR" sz="2000" dirty="0">
                <a:solidFill>
                  <a:srgbClr val="C00000"/>
                </a:solidFill>
              </a:rPr>
              <a:t>, </a:t>
            </a:r>
            <a:r>
              <a:rPr lang="ko-KR" altLang="en-US" sz="2000" dirty="0">
                <a:solidFill>
                  <a:srgbClr val="C00000"/>
                </a:solidFill>
              </a:rPr>
              <a:t>의료 서비스 거부당하다</a:t>
            </a:r>
            <a:br>
              <a:rPr lang="ko-KR" altLang="en-US" sz="2000" dirty="0"/>
            </a:br>
            <a:endParaRPr lang="ko-KR" altLang="en-US" sz="2000" dirty="0">
              <a:solidFill>
                <a:srgbClr val="C00000"/>
              </a:solidFill>
            </a:endParaRPr>
          </a:p>
        </p:txBody>
      </p:sp>
      <p:sp>
        <p:nvSpPr>
          <p:cNvPr id="3" name="텍스트 개체 틀 2">
            <a:extLst>
              <a:ext uri="{FF2B5EF4-FFF2-40B4-BE49-F238E27FC236}">
                <a16:creationId xmlns:a16="http://schemas.microsoft.com/office/drawing/2014/main" id="{54C913CA-63B6-C9E8-E718-E595F4835765}"/>
              </a:ext>
            </a:extLst>
          </p:cNvPr>
          <p:cNvSpPr>
            <a:spLocks noGrp="1"/>
          </p:cNvSpPr>
          <p:nvPr>
            <p:ph type="body" sz="quarter" idx="13"/>
          </p:nvPr>
        </p:nvSpPr>
        <p:spPr>
          <a:xfrm>
            <a:off x="1462177" y="1291643"/>
            <a:ext cx="9139688" cy="632048"/>
          </a:xfrm>
        </p:spPr>
        <p:txBody>
          <a:bodyPr>
            <a:normAutofit/>
          </a:bodyPr>
          <a:lstStyle/>
          <a:p>
            <a:pPr algn="just" eaLnBrk="0" fontAlgn="t" latinLnBrk="0" hangingPunct="0">
              <a:lnSpc>
                <a:spcPct val="120000"/>
              </a:lnSpc>
              <a:spcBef>
                <a:spcPct val="0"/>
              </a:spcBef>
              <a:spcAft>
                <a:spcPct val="0"/>
              </a:spcAft>
              <a:buClrTx/>
            </a:pPr>
            <a:r>
              <a:rPr lang="ko-KR" altLang="en-US" sz="1100" b="0" dirty="0">
                <a:solidFill>
                  <a:srgbClr val="002060"/>
                </a:solidFill>
                <a:latin typeface="NanumSquare ExtraBold"/>
              </a:rPr>
              <a:t>이란은 오픈도어 </a:t>
            </a:r>
            <a:r>
              <a:rPr lang="en-US" altLang="ko-KR" sz="1100" b="0" dirty="0">
                <a:solidFill>
                  <a:srgbClr val="002060"/>
                </a:solidFill>
                <a:latin typeface="NanumSquare ExtraBold"/>
              </a:rPr>
              <a:t>WWL 9</a:t>
            </a:r>
            <a:r>
              <a:rPr lang="ko-KR" altLang="en-US" sz="1100" b="0" dirty="0">
                <a:solidFill>
                  <a:srgbClr val="002060"/>
                </a:solidFill>
                <a:latin typeface="NanumSquare ExtraBold"/>
              </a:rPr>
              <a:t>위 국가이며</a:t>
            </a:r>
            <a:r>
              <a:rPr lang="en-US" altLang="ko-KR" sz="1100" b="0" dirty="0">
                <a:solidFill>
                  <a:srgbClr val="002060"/>
                </a:solidFill>
                <a:latin typeface="NanumSquare ExtraBold"/>
              </a:rPr>
              <a:t>,</a:t>
            </a:r>
            <a:r>
              <a:rPr lang="ko-KR" altLang="en-US" sz="1100" b="0" dirty="0">
                <a:solidFill>
                  <a:srgbClr val="002060"/>
                </a:solidFill>
                <a:latin typeface="NanumSquare ExtraBold"/>
              </a:rPr>
              <a:t> 이슬람에서 기독교로 개종하는 것이 불법입니다</a:t>
            </a:r>
            <a:r>
              <a:rPr lang="en-US" altLang="ko-KR" sz="1100" b="0" dirty="0">
                <a:solidFill>
                  <a:srgbClr val="002060"/>
                </a:solidFill>
                <a:latin typeface="NanumSquare ExtraBold"/>
              </a:rPr>
              <a:t>. </a:t>
            </a:r>
            <a:r>
              <a:rPr lang="ko-KR" altLang="en-US" sz="1100" b="0" dirty="0">
                <a:solidFill>
                  <a:srgbClr val="002060"/>
                </a:solidFill>
                <a:latin typeface="NanumSquare ExtraBold"/>
              </a:rPr>
              <a:t>기독교로 개종한 사람은 누구나 체포되어 투옥될 수 있습니다</a:t>
            </a:r>
            <a:r>
              <a:rPr lang="en-US" altLang="ko-KR" sz="1100" b="0" dirty="0">
                <a:solidFill>
                  <a:srgbClr val="002060"/>
                </a:solidFill>
                <a:latin typeface="NanumSquare ExtraBold"/>
              </a:rPr>
              <a:t>. </a:t>
            </a:r>
            <a:r>
              <a:rPr lang="ko-KR" altLang="en-US" sz="1050" b="0" dirty="0">
                <a:solidFill>
                  <a:srgbClr val="002060"/>
                </a:solidFill>
                <a:latin typeface="NanumSquare"/>
              </a:rPr>
              <a:t>당국은 개종을 이슬람과 이슬람 정부를 약화시키려는 서구의 시도로 보고 있습니다</a:t>
            </a:r>
            <a:r>
              <a:rPr lang="en-US" altLang="ko-KR" sz="1050" b="0" dirty="0">
                <a:solidFill>
                  <a:srgbClr val="002060"/>
                </a:solidFill>
                <a:latin typeface="NanumSquare"/>
              </a:rPr>
              <a:t>. </a:t>
            </a:r>
            <a:r>
              <a:rPr lang="ko-KR" altLang="en-US" sz="1050" b="0" dirty="0">
                <a:solidFill>
                  <a:srgbClr val="002060"/>
                </a:solidFill>
                <a:latin typeface="NanumSquare"/>
              </a:rPr>
              <a:t>구금된 사람들은 감옥에서 학대와 고문을 당할 수 있습니다</a:t>
            </a:r>
            <a:r>
              <a:rPr lang="en-US" altLang="ko-KR" sz="1050" b="0" dirty="0">
                <a:solidFill>
                  <a:srgbClr val="002060"/>
                </a:solidFill>
                <a:latin typeface="NanumSquare"/>
              </a:rPr>
              <a:t>. </a:t>
            </a:r>
            <a:endParaRPr lang="en-US" altLang="ko-KR" sz="900" b="0" dirty="0">
              <a:solidFill>
                <a:srgbClr val="002060"/>
              </a:solidFill>
              <a:latin typeface="Arial" panose="020B0604020202020204" pitchFamily="34" charset="0"/>
            </a:endParaRPr>
          </a:p>
        </p:txBody>
      </p:sp>
      <p:sp>
        <p:nvSpPr>
          <p:cNvPr id="4" name="텍스트 개체 틀 3">
            <a:extLst>
              <a:ext uri="{FF2B5EF4-FFF2-40B4-BE49-F238E27FC236}">
                <a16:creationId xmlns:a16="http://schemas.microsoft.com/office/drawing/2014/main" id="{A2F0B758-46EB-B4A6-ED2A-EE949625B149}"/>
              </a:ext>
            </a:extLst>
          </p:cNvPr>
          <p:cNvSpPr>
            <a:spLocks noGrp="1"/>
          </p:cNvSpPr>
          <p:nvPr>
            <p:ph type="body" sz="quarter" idx="15"/>
          </p:nvPr>
        </p:nvSpPr>
        <p:spPr>
          <a:xfrm>
            <a:off x="1416597" y="2337757"/>
            <a:ext cx="3345184" cy="3683481"/>
          </a:xfrm>
        </p:spPr>
        <p:txBody>
          <a:bodyPr>
            <a:noAutofit/>
          </a:bodyPr>
          <a:lstStyle/>
          <a:p>
            <a:pPr marL="171450" indent="-171450" algn="just" eaLnBrk="0" fontAlgn="t" latinLnBrk="0" hangingPunct="0">
              <a:lnSpc>
                <a:spcPct val="120000"/>
              </a:lnSpc>
              <a:spcBef>
                <a:spcPct val="0"/>
              </a:spcBef>
              <a:spcAft>
                <a:spcPct val="0"/>
              </a:spcAft>
              <a:buClrTx/>
            </a:pPr>
            <a:r>
              <a:rPr lang="ko-KR" altLang="en-US" sz="1000" dirty="0">
                <a:solidFill>
                  <a:srgbClr val="002060"/>
                </a:solidFill>
                <a:latin typeface="Arial" panose="020B0604020202020204" pitchFamily="34" charset="0"/>
              </a:rPr>
              <a:t>미나 </a:t>
            </a:r>
            <a:r>
              <a:rPr lang="ko-KR" altLang="en-US" sz="1000" dirty="0" err="1">
                <a:solidFill>
                  <a:srgbClr val="002060"/>
                </a:solidFill>
                <a:latin typeface="Arial" panose="020B0604020202020204" pitchFamily="34" charset="0"/>
              </a:rPr>
              <a:t>카자비</a:t>
            </a:r>
            <a:r>
              <a:rPr lang="en-US" altLang="ko-KR" sz="1000" dirty="0">
                <a:solidFill>
                  <a:srgbClr val="002060"/>
                </a:solidFill>
                <a:latin typeface="Arial" panose="020B0604020202020204" pitchFamily="34" charset="0"/>
              </a:rPr>
              <a:t>(60</a:t>
            </a:r>
            <a:r>
              <a:rPr lang="ko-KR" altLang="en-US" sz="1000" dirty="0">
                <a:solidFill>
                  <a:srgbClr val="002060"/>
                </a:solidFill>
                <a:latin typeface="Arial" panose="020B0604020202020204" pitchFamily="34" charset="0"/>
              </a:rPr>
              <a:t>세</a:t>
            </a:r>
            <a:r>
              <a:rPr lang="en-US" altLang="ko-KR" sz="1000" dirty="0">
                <a:solidFill>
                  <a:srgbClr val="002060"/>
                </a:solidFill>
                <a:latin typeface="Arial" panose="020B0604020202020204" pitchFamily="34" charset="0"/>
              </a:rPr>
              <a:t>)</a:t>
            </a:r>
            <a:r>
              <a:rPr lang="ko-KR" altLang="en-US" sz="1000" dirty="0">
                <a:solidFill>
                  <a:srgbClr val="002060"/>
                </a:solidFill>
                <a:latin typeface="Arial" panose="020B0604020202020204" pitchFamily="34" charset="0"/>
              </a:rPr>
              <a:t>는</a:t>
            </a:r>
            <a:r>
              <a:rPr lang="ko-KR" altLang="en-US" sz="1000" b="0" dirty="0">
                <a:solidFill>
                  <a:schemeClr val="tx1"/>
                </a:solidFill>
                <a:latin typeface="Arial" panose="020B0604020202020204" pitchFamily="34" charset="0"/>
              </a:rPr>
              <a:t> 가정교회를 이끌었다는 이유로 테헤란의 </a:t>
            </a:r>
            <a:r>
              <a:rPr lang="ko-KR" altLang="en-US" sz="1000" b="0" dirty="0" err="1">
                <a:solidFill>
                  <a:schemeClr val="tx1"/>
                </a:solidFill>
                <a:latin typeface="Arial" panose="020B0604020202020204" pitchFamily="34" charset="0"/>
              </a:rPr>
              <a:t>에빈</a:t>
            </a:r>
            <a:r>
              <a:rPr lang="ko-KR" altLang="en-US" sz="1000" b="0" dirty="0">
                <a:solidFill>
                  <a:schemeClr val="tx1"/>
                </a:solidFill>
                <a:latin typeface="Arial" panose="020B0604020202020204" pitchFamily="34" charset="0"/>
              </a:rPr>
              <a:t> 교도소에서 </a:t>
            </a:r>
            <a:r>
              <a:rPr lang="en-US" altLang="ko-KR" sz="1000" b="0" dirty="0">
                <a:solidFill>
                  <a:schemeClr val="tx1"/>
                </a:solidFill>
                <a:latin typeface="Arial" panose="020B0604020202020204" pitchFamily="34" charset="0"/>
              </a:rPr>
              <a:t>6</a:t>
            </a:r>
            <a:r>
              <a:rPr lang="ko-KR" altLang="en-US" sz="1000" b="0" dirty="0">
                <a:solidFill>
                  <a:schemeClr val="tx1"/>
                </a:solidFill>
                <a:latin typeface="Arial" panose="020B0604020202020204" pitchFamily="34" charset="0"/>
              </a:rPr>
              <a:t>년 형을 선고받고 복역 중인 개종한 </a:t>
            </a:r>
            <a:r>
              <a:rPr lang="ko-KR" altLang="en-US" sz="1000" dirty="0">
                <a:solidFill>
                  <a:schemeClr val="tx1"/>
                </a:solidFill>
                <a:latin typeface="Arial" panose="020B0604020202020204" pitchFamily="34" charset="0"/>
              </a:rPr>
              <a:t>신자입</a:t>
            </a:r>
            <a:r>
              <a:rPr lang="ko-KR" altLang="en-US" sz="1000" b="0" dirty="0">
                <a:solidFill>
                  <a:schemeClr val="tx1"/>
                </a:solidFill>
                <a:latin typeface="Arial" panose="020B0604020202020204" pitchFamily="34" charset="0"/>
              </a:rPr>
              <a:t>니다</a:t>
            </a:r>
            <a:r>
              <a:rPr lang="en-US" altLang="ko-KR" sz="1000" b="0" dirty="0">
                <a:solidFill>
                  <a:schemeClr val="tx1"/>
                </a:solidFill>
                <a:latin typeface="Arial" panose="020B0604020202020204" pitchFamily="34" charset="0"/>
              </a:rPr>
              <a:t>. </a:t>
            </a:r>
            <a:r>
              <a:rPr lang="ko-KR" altLang="en-US" sz="1000" b="0" dirty="0">
                <a:solidFill>
                  <a:schemeClr val="tx1"/>
                </a:solidFill>
                <a:latin typeface="Arial" panose="020B0604020202020204" pitchFamily="34" charset="0"/>
              </a:rPr>
              <a:t>그녀는 관절염을 앓고 있으며 절뚝거리며 걷고 있습니다</a:t>
            </a:r>
            <a:r>
              <a:rPr lang="en-US" altLang="ko-KR" sz="1000" b="0" dirty="0">
                <a:solidFill>
                  <a:schemeClr val="tx1"/>
                </a:solidFill>
                <a:latin typeface="Arial" panose="020B0604020202020204" pitchFamily="34" charset="0"/>
              </a:rPr>
              <a:t>. </a:t>
            </a:r>
          </a:p>
          <a:p>
            <a:pPr marL="171450" indent="-171450" algn="just" eaLnBrk="0" fontAlgn="t" latinLnBrk="0" hangingPunct="0">
              <a:lnSpc>
                <a:spcPct val="120000"/>
              </a:lnSpc>
              <a:spcBef>
                <a:spcPct val="0"/>
              </a:spcBef>
              <a:spcAft>
                <a:spcPct val="0"/>
              </a:spcAft>
              <a:buClrTx/>
              <a:buFont typeface="Arial" panose="020B0604020202020204" pitchFamily="34" charset="0"/>
              <a:buChar char="•"/>
            </a:pPr>
            <a:endParaRPr lang="en-US" altLang="ko-KR" sz="1000" b="0" dirty="0">
              <a:solidFill>
                <a:schemeClr val="tx1"/>
              </a:solidFill>
              <a:latin typeface="Arial" panose="020B0604020202020204" pitchFamily="34" charset="0"/>
            </a:endParaRPr>
          </a:p>
          <a:p>
            <a:pPr marL="171450" indent="-171450" algn="just" eaLnBrk="0" fontAlgn="t" latinLnBrk="0" hangingPunct="0">
              <a:lnSpc>
                <a:spcPct val="120000"/>
              </a:lnSpc>
              <a:spcBef>
                <a:spcPct val="0"/>
              </a:spcBef>
              <a:spcAft>
                <a:spcPct val="0"/>
              </a:spcAft>
              <a:buClrTx/>
              <a:buFont typeface="Arial" panose="020B0604020202020204" pitchFamily="34" charset="0"/>
              <a:buChar char="•"/>
            </a:pPr>
            <a:r>
              <a:rPr lang="ko-KR" altLang="en-US" sz="1000" b="0" dirty="0">
                <a:solidFill>
                  <a:schemeClr val="tx1"/>
                </a:solidFill>
                <a:latin typeface="Arial" panose="020B0604020202020204" pitchFamily="34" charset="0"/>
              </a:rPr>
              <a:t>가까운 친척들에 따르면</a:t>
            </a:r>
            <a:r>
              <a:rPr lang="en-US" altLang="ko-KR" sz="1000" b="0" dirty="0">
                <a:solidFill>
                  <a:schemeClr val="tx1"/>
                </a:solidFill>
                <a:latin typeface="Arial" panose="020B0604020202020204" pitchFamily="34" charset="0"/>
              </a:rPr>
              <a:t>, </a:t>
            </a:r>
            <a:r>
              <a:rPr lang="ko-KR" altLang="en-US" sz="1000" b="0" dirty="0">
                <a:solidFill>
                  <a:schemeClr val="tx1"/>
                </a:solidFill>
                <a:latin typeface="Arial" panose="020B0604020202020204" pitchFamily="34" charset="0"/>
              </a:rPr>
              <a:t>미나는 고통스럽지만 적절한 치료를 받지 못하고 있으며</a:t>
            </a:r>
            <a:r>
              <a:rPr lang="en-US" altLang="ko-KR" sz="1000" b="0" dirty="0">
                <a:solidFill>
                  <a:schemeClr val="tx1"/>
                </a:solidFill>
                <a:latin typeface="Arial" panose="020B0604020202020204" pitchFamily="34" charset="0"/>
              </a:rPr>
              <a:t>, </a:t>
            </a:r>
            <a:r>
              <a:rPr lang="ko-KR" altLang="en-US" sz="1000" b="0" dirty="0">
                <a:solidFill>
                  <a:schemeClr val="tx1"/>
                </a:solidFill>
                <a:latin typeface="Arial" panose="020B0604020202020204" pitchFamily="34" charset="0"/>
              </a:rPr>
              <a:t>가끔 진통제만 투여 받을 뿐 다른 치료는 받지 못하고 있다고 합니다</a:t>
            </a:r>
            <a:r>
              <a:rPr lang="en-US" altLang="ko-KR" sz="1000" b="0" dirty="0">
                <a:solidFill>
                  <a:schemeClr val="tx1"/>
                </a:solidFill>
                <a:latin typeface="Arial" panose="020B0604020202020204" pitchFamily="34" charset="0"/>
              </a:rPr>
              <a:t>. </a:t>
            </a:r>
            <a:r>
              <a:rPr lang="ko-KR" altLang="en-US" sz="1000" b="0" dirty="0">
                <a:solidFill>
                  <a:schemeClr val="tx1"/>
                </a:solidFill>
                <a:latin typeface="Arial" panose="020B0604020202020204" pitchFamily="34" charset="0"/>
              </a:rPr>
              <a:t>수감되기 전 미나는 교통사고로 다친 발목 수술을 받아야 했지만</a:t>
            </a:r>
            <a:r>
              <a:rPr lang="en-US" altLang="ko-KR" sz="1000" b="0" dirty="0">
                <a:solidFill>
                  <a:schemeClr val="tx1"/>
                </a:solidFill>
                <a:latin typeface="Arial" panose="020B0604020202020204" pitchFamily="34" charset="0"/>
              </a:rPr>
              <a:t>, 1</a:t>
            </a:r>
            <a:r>
              <a:rPr lang="ko-KR" altLang="en-US" sz="1000" b="0" dirty="0">
                <a:solidFill>
                  <a:schemeClr val="tx1"/>
                </a:solidFill>
                <a:latin typeface="Arial" panose="020B0604020202020204" pitchFamily="34" charset="0"/>
              </a:rPr>
              <a:t>월 형기를 시작하기 전까지 수술을 받지 못했습니다</a:t>
            </a:r>
            <a:r>
              <a:rPr lang="en-US" altLang="ko-KR" sz="1000" b="0" dirty="0">
                <a:solidFill>
                  <a:schemeClr val="tx1"/>
                </a:solidFill>
                <a:latin typeface="Arial" panose="020B0604020202020204" pitchFamily="34" charset="0"/>
              </a:rPr>
              <a:t>. </a:t>
            </a:r>
          </a:p>
          <a:p>
            <a:pPr marL="0" lvl="0" indent="0" algn="just" eaLnBrk="0" fontAlgn="t" latinLnBrk="0" hangingPunct="0">
              <a:lnSpc>
                <a:spcPct val="120000"/>
              </a:lnSpc>
              <a:spcBef>
                <a:spcPct val="0"/>
              </a:spcBef>
              <a:spcAft>
                <a:spcPct val="0"/>
              </a:spcAft>
              <a:buClrTx/>
              <a:buNone/>
            </a:pPr>
            <a:endParaRPr lang="en-US" altLang="ko-KR" sz="1000" b="1" dirty="0">
              <a:solidFill>
                <a:srgbClr val="C00000"/>
              </a:solidFill>
              <a:latin typeface="Arial" panose="020B0604020202020204" pitchFamily="34" charset="0"/>
            </a:endParaRPr>
          </a:p>
          <a:p>
            <a:pPr marL="0" lvl="0" indent="0" algn="just" eaLnBrk="0" fontAlgn="t" latinLnBrk="0" hangingPunct="0">
              <a:lnSpc>
                <a:spcPct val="120000"/>
              </a:lnSpc>
              <a:spcBef>
                <a:spcPct val="0"/>
              </a:spcBef>
              <a:spcAft>
                <a:spcPct val="0"/>
              </a:spcAft>
              <a:buClrTx/>
              <a:buNone/>
            </a:pPr>
            <a:r>
              <a:rPr lang="ko-KR" altLang="en-US" sz="1000" b="1" dirty="0">
                <a:solidFill>
                  <a:srgbClr val="C00000"/>
                </a:solidFill>
                <a:latin typeface="Arial" panose="020B0604020202020204" pitchFamily="34" charset="0"/>
              </a:rPr>
              <a:t>기도해 주세요</a:t>
            </a:r>
            <a:r>
              <a:rPr lang="en-US" altLang="ko-KR" sz="1000" b="1" dirty="0">
                <a:solidFill>
                  <a:srgbClr val="C00000"/>
                </a:solidFill>
                <a:latin typeface="Arial" panose="020B0604020202020204" pitchFamily="34" charset="0"/>
              </a:rPr>
              <a:t>:</a:t>
            </a:r>
          </a:p>
          <a:p>
            <a:pPr marL="171450" indent="-171450" algn="just"/>
            <a:r>
              <a:rPr lang="ko-KR" altLang="en-US" sz="1000" dirty="0">
                <a:solidFill>
                  <a:srgbClr val="0070C0"/>
                </a:solidFill>
              </a:rPr>
              <a:t>이란의 미나</a:t>
            </a:r>
            <a:r>
              <a:rPr lang="en-US" altLang="ko-KR" sz="1000" dirty="0">
                <a:solidFill>
                  <a:srgbClr val="0070C0"/>
                </a:solidFill>
              </a:rPr>
              <a:t>*</a:t>
            </a:r>
            <a:r>
              <a:rPr lang="ko-KR" altLang="en-US" sz="1000" dirty="0">
                <a:solidFill>
                  <a:srgbClr val="0070C0"/>
                </a:solidFill>
              </a:rPr>
              <a:t>자매를 위해 기도합시다</a:t>
            </a:r>
            <a:r>
              <a:rPr lang="en-US" altLang="ko-KR" sz="1000" dirty="0">
                <a:solidFill>
                  <a:srgbClr val="0070C0"/>
                </a:solidFill>
              </a:rPr>
              <a:t>. </a:t>
            </a:r>
            <a:r>
              <a:rPr lang="ko-KR" altLang="en-US" sz="1000" dirty="0">
                <a:solidFill>
                  <a:srgbClr val="0070C0"/>
                </a:solidFill>
              </a:rPr>
              <a:t>우리 주님께서 현재 견디고 있는 육체적 고통과 정신적 고통을 덜어 </a:t>
            </a:r>
            <a:r>
              <a:rPr lang="ko-KR" altLang="en-US" sz="1000" dirty="0" err="1">
                <a:solidFill>
                  <a:srgbClr val="0070C0"/>
                </a:solidFill>
              </a:rPr>
              <a:t>주시길</a:t>
            </a:r>
            <a:r>
              <a:rPr lang="ko-KR" altLang="en-US" sz="1000" dirty="0">
                <a:solidFill>
                  <a:srgbClr val="0070C0"/>
                </a:solidFill>
              </a:rPr>
              <a:t> 기도합니다</a:t>
            </a:r>
            <a:r>
              <a:rPr lang="en-US" altLang="ko-KR" sz="1000" dirty="0">
                <a:solidFill>
                  <a:srgbClr val="0070C0"/>
                </a:solidFill>
              </a:rPr>
              <a:t>. </a:t>
            </a:r>
          </a:p>
          <a:p>
            <a:pPr marL="171450" indent="-171450" algn="just"/>
            <a:r>
              <a:rPr lang="ko-KR" altLang="en-US" sz="1000" dirty="0">
                <a:solidFill>
                  <a:srgbClr val="0070C0"/>
                </a:solidFill>
              </a:rPr>
              <a:t>미나가 필요한 적절한 치료를 받을 수 있도록 기도해주세요</a:t>
            </a:r>
            <a:r>
              <a:rPr lang="en-US" altLang="ko-KR" sz="1000" dirty="0">
                <a:solidFill>
                  <a:srgbClr val="0070C0"/>
                </a:solidFill>
              </a:rPr>
              <a:t>. </a:t>
            </a:r>
            <a:r>
              <a:rPr lang="ko-KR" altLang="en-US" sz="1000" dirty="0">
                <a:solidFill>
                  <a:srgbClr val="0070C0"/>
                </a:solidFill>
              </a:rPr>
              <a:t>이 어려운 시기에 주님의 평화와 힘을 경험할 수 있도록</a:t>
            </a:r>
            <a:r>
              <a:rPr lang="en-US" altLang="ko-KR" sz="1000" dirty="0">
                <a:solidFill>
                  <a:srgbClr val="0070C0"/>
                </a:solidFill>
              </a:rPr>
              <a:t> </a:t>
            </a:r>
            <a:r>
              <a:rPr lang="ko-KR" altLang="en-US" sz="1000" dirty="0">
                <a:solidFill>
                  <a:srgbClr val="0070C0"/>
                </a:solidFill>
              </a:rPr>
              <a:t>기도합니다</a:t>
            </a:r>
            <a:r>
              <a:rPr lang="en-US" altLang="ko-KR" sz="1000" dirty="0">
                <a:solidFill>
                  <a:srgbClr val="0070C0"/>
                </a:solidFill>
              </a:rPr>
              <a:t>.</a:t>
            </a:r>
          </a:p>
          <a:p>
            <a:pPr marL="171450" indent="-171450" algn="just"/>
            <a:r>
              <a:rPr lang="ko-KR" altLang="en-US" sz="1000" dirty="0">
                <a:solidFill>
                  <a:srgbClr val="0070C0"/>
                </a:solidFill>
              </a:rPr>
              <a:t>환란과 핍박 중에도 신앙을 지키며 예수 그리스도의 제자로서 증인의 길을 끝까지 걸어 갈 수 있도록 은혜를 주시기를 기도합니다</a:t>
            </a:r>
            <a:r>
              <a:rPr lang="en-US" altLang="ko-KR" sz="1000" dirty="0">
                <a:solidFill>
                  <a:srgbClr val="0070C0"/>
                </a:solidFill>
              </a:rPr>
              <a:t>. </a:t>
            </a:r>
            <a:endParaRPr lang="en-US" altLang="ko-KR" sz="1000" dirty="0"/>
          </a:p>
          <a:p>
            <a:pPr marL="171450" indent="-171450" algn="just" eaLnBrk="0" fontAlgn="t" latinLnBrk="0" hangingPunct="0">
              <a:lnSpc>
                <a:spcPct val="120000"/>
              </a:lnSpc>
              <a:spcBef>
                <a:spcPct val="0"/>
              </a:spcBef>
              <a:spcAft>
                <a:spcPct val="0"/>
              </a:spcAft>
              <a:buClrTx/>
              <a:buFont typeface="Arial" panose="020B0604020202020204" pitchFamily="34" charset="0"/>
              <a:buChar char="•"/>
            </a:pPr>
            <a:endParaRPr lang="en-US" altLang="ko-KR" sz="1000" b="0" dirty="0">
              <a:solidFill>
                <a:schemeClr val="tx1"/>
              </a:solidFill>
              <a:latin typeface="Arial" panose="020B0604020202020204" pitchFamily="34" charset="0"/>
            </a:endParaRPr>
          </a:p>
        </p:txBody>
      </p:sp>
      <p:sp>
        <p:nvSpPr>
          <p:cNvPr id="5" name="텍스트 개체 틀 4">
            <a:extLst>
              <a:ext uri="{FF2B5EF4-FFF2-40B4-BE49-F238E27FC236}">
                <a16:creationId xmlns:a16="http://schemas.microsoft.com/office/drawing/2014/main" id="{56EC9F63-7995-5EB1-6776-935863A76E6B}"/>
              </a:ext>
            </a:extLst>
          </p:cNvPr>
          <p:cNvSpPr>
            <a:spLocks noGrp="1"/>
          </p:cNvSpPr>
          <p:nvPr>
            <p:ph type="body" sz="quarter" idx="14"/>
          </p:nvPr>
        </p:nvSpPr>
        <p:spPr>
          <a:xfrm>
            <a:off x="4995271" y="6226992"/>
            <a:ext cx="1905861" cy="347010"/>
          </a:xfrm>
        </p:spPr>
        <p:txBody>
          <a:bodyPr>
            <a:noAutofit/>
          </a:bodyPr>
          <a:lstStyle/>
          <a:p>
            <a:pPr marL="0" marR="0" lvl="0" indent="0" algn="just" defTabSz="914400" rtl="0" eaLnBrk="0" fontAlgn="t" latinLnBrk="0" hangingPunct="0">
              <a:lnSpc>
                <a:spcPct val="120000"/>
              </a:lnSpc>
              <a:spcBef>
                <a:spcPct val="0"/>
              </a:spcBef>
              <a:spcAft>
                <a:spcPct val="0"/>
              </a:spcAft>
              <a:buClrTx/>
              <a:buSzTx/>
              <a:buFontTx/>
              <a:buNone/>
              <a:tabLst/>
            </a:pPr>
            <a:r>
              <a:rPr lang="ko-KR" altLang="en-US" sz="900" dirty="0">
                <a:solidFill>
                  <a:schemeClr val="tx1"/>
                </a:solidFill>
              </a:rPr>
              <a:t>미나 </a:t>
            </a:r>
            <a:r>
              <a:rPr lang="ko-KR" altLang="en-US" sz="900" dirty="0" err="1">
                <a:solidFill>
                  <a:schemeClr val="tx1"/>
                </a:solidFill>
              </a:rPr>
              <a:t>카자비</a:t>
            </a:r>
            <a:r>
              <a:rPr lang="en-US" altLang="ko-KR" sz="900" dirty="0">
                <a:solidFill>
                  <a:schemeClr val="tx1"/>
                </a:solidFill>
              </a:rPr>
              <a:t>(</a:t>
            </a:r>
            <a:r>
              <a:rPr lang="ko-KR" altLang="en-US" sz="900" dirty="0">
                <a:solidFill>
                  <a:schemeClr val="tx1"/>
                </a:solidFill>
              </a:rPr>
              <a:t>위</a:t>
            </a:r>
            <a:r>
              <a:rPr lang="en-US" altLang="ko-KR" sz="900" dirty="0">
                <a:solidFill>
                  <a:schemeClr val="tx1"/>
                </a:solidFill>
              </a:rPr>
              <a:t>), </a:t>
            </a:r>
            <a:r>
              <a:rPr lang="ko-KR" altLang="en-US" sz="900" dirty="0" err="1">
                <a:solidFill>
                  <a:schemeClr val="tx1"/>
                </a:solidFill>
              </a:rPr>
              <a:t>샤하브</a:t>
            </a:r>
            <a:r>
              <a:rPr lang="en-US" altLang="ko-KR" sz="900" dirty="0">
                <a:solidFill>
                  <a:schemeClr val="tx1"/>
                </a:solidFill>
              </a:rPr>
              <a:t>(</a:t>
            </a:r>
            <a:r>
              <a:rPr lang="ko-KR" altLang="en-US" sz="900" dirty="0">
                <a:solidFill>
                  <a:schemeClr val="tx1"/>
                </a:solidFill>
              </a:rPr>
              <a:t>아래</a:t>
            </a:r>
            <a:r>
              <a:rPr lang="en-US" altLang="ko-KR" sz="900" dirty="0">
                <a:solidFill>
                  <a:schemeClr val="tx1"/>
                </a:solidFill>
              </a:rPr>
              <a:t>)</a:t>
            </a:r>
          </a:p>
        </p:txBody>
      </p:sp>
      <p:sp>
        <p:nvSpPr>
          <p:cNvPr id="9" name="Rectangle 2">
            <a:extLst>
              <a:ext uri="{FF2B5EF4-FFF2-40B4-BE49-F238E27FC236}">
                <a16:creationId xmlns:a16="http://schemas.microsoft.com/office/drawing/2014/main" id="{017C18B6-61FD-9695-C829-92AFC7020578}"/>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altLang="ko-KR" sz="1800" b="0" i="0" u="none" strike="noStrike" cap="none" normalizeH="0" baseline="0" dirty="0">
              <a:ln>
                <a:noFill/>
              </a:ln>
              <a:solidFill>
                <a:schemeClr val="tx1"/>
              </a:solidFill>
              <a:effectLst/>
              <a:latin typeface="Arial" panose="020B0604020202020204" pitchFamily="34" charset="0"/>
            </a:endParaRPr>
          </a:p>
        </p:txBody>
      </p:sp>
      <p:pic>
        <p:nvPicPr>
          <p:cNvPr id="8" name="그림 7">
            <a:extLst>
              <a:ext uri="{FF2B5EF4-FFF2-40B4-BE49-F238E27FC236}">
                <a16:creationId xmlns:a16="http://schemas.microsoft.com/office/drawing/2014/main" id="{3D48C2BC-A6CE-CD8E-C0DA-F8B28949F529}"/>
              </a:ext>
            </a:extLst>
          </p:cNvPr>
          <p:cNvPicPr>
            <a:picLocks noChangeAspect="1"/>
          </p:cNvPicPr>
          <p:nvPr/>
        </p:nvPicPr>
        <p:blipFill>
          <a:blip r:embed="rId2"/>
          <a:srcRect/>
          <a:stretch/>
        </p:blipFill>
        <p:spPr>
          <a:xfrm>
            <a:off x="4995271" y="2337756"/>
            <a:ext cx="1905861" cy="2380063"/>
          </a:xfrm>
          <a:prstGeom prst="rect">
            <a:avLst/>
          </a:prstGeom>
        </p:spPr>
      </p:pic>
      <p:sp>
        <p:nvSpPr>
          <p:cNvPr id="6" name="TextBox 5">
            <a:extLst>
              <a:ext uri="{FF2B5EF4-FFF2-40B4-BE49-F238E27FC236}">
                <a16:creationId xmlns:a16="http://schemas.microsoft.com/office/drawing/2014/main" id="{B142932C-D419-AA27-63EA-D9F1FFBF1797}"/>
              </a:ext>
            </a:extLst>
          </p:cNvPr>
          <p:cNvSpPr txBox="1"/>
          <p:nvPr/>
        </p:nvSpPr>
        <p:spPr>
          <a:xfrm>
            <a:off x="297611" y="6326747"/>
            <a:ext cx="1164566" cy="215444"/>
          </a:xfrm>
          <a:prstGeom prst="rect">
            <a:avLst/>
          </a:prstGeom>
          <a:noFill/>
        </p:spPr>
        <p:txBody>
          <a:bodyPr wrap="square" rtlCol="0">
            <a:spAutoFit/>
          </a:bodyPr>
          <a:lstStyle/>
          <a:p>
            <a:fld id="{595302B6-EE02-409E-B19E-633D299CF275}" type="datetime1">
              <a:rPr lang="en-US" altLang="ko-KR" sz="800" smtClean="0"/>
              <a:pPr/>
              <a:t>4/30/2024</a:t>
            </a:fld>
            <a:endParaRPr lang="ko-KR" altLang="en-US" sz="1000" dirty="0"/>
          </a:p>
        </p:txBody>
      </p:sp>
      <p:sp>
        <p:nvSpPr>
          <p:cNvPr id="7" name="TextBox 6">
            <a:extLst>
              <a:ext uri="{FF2B5EF4-FFF2-40B4-BE49-F238E27FC236}">
                <a16:creationId xmlns:a16="http://schemas.microsoft.com/office/drawing/2014/main" id="{06F9D4BA-D4FC-9986-8D5B-4C470CC03B19}"/>
              </a:ext>
            </a:extLst>
          </p:cNvPr>
          <p:cNvSpPr txBox="1"/>
          <p:nvPr/>
        </p:nvSpPr>
        <p:spPr>
          <a:xfrm>
            <a:off x="7134622" y="2337757"/>
            <a:ext cx="3467243" cy="3339376"/>
          </a:xfrm>
          <a:prstGeom prst="rect">
            <a:avLst/>
          </a:prstGeom>
          <a:noFill/>
        </p:spPr>
        <p:txBody>
          <a:bodyPr wrap="square" rtlCol="0">
            <a:spAutoFit/>
          </a:bodyPr>
          <a:lstStyle/>
          <a:p>
            <a:pPr algn="just"/>
            <a:r>
              <a:rPr lang="ko-KR" altLang="en-US" sz="1050" dirty="0" err="1"/>
              <a:t>샤베딘</a:t>
            </a:r>
            <a:r>
              <a:rPr lang="en-US" altLang="ko-KR" sz="1050" dirty="0"/>
              <a:t>(</a:t>
            </a:r>
            <a:r>
              <a:rPr lang="ko-KR" altLang="en-US" sz="1050" dirty="0" err="1"/>
              <a:t>샤하브</a:t>
            </a:r>
            <a:r>
              <a:rPr lang="en-US" altLang="ko-KR" sz="1050" dirty="0"/>
              <a:t>) </a:t>
            </a:r>
            <a:r>
              <a:rPr lang="ko-KR" altLang="en-US" sz="1050" dirty="0" err="1"/>
              <a:t>샤히의</a:t>
            </a:r>
            <a:r>
              <a:rPr lang="ko-KR" altLang="en-US" sz="1050" dirty="0"/>
              <a:t> 친구들은 이슬람 정권에 대한 선전 혐의로 </a:t>
            </a:r>
            <a:r>
              <a:rPr lang="ko-KR" altLang="en-US" sz="1050" dirty="0" err="1"/>
              <a:t>카라즈</a:t>
            </a:r>
            <a:r>
              <a:rPr lang="ko-KR" altLang="en-US" sz="1050" dirty="0"/>
              <a:t> 혁명법원 제</a:t>
            </a:r>
            <a:r>
              <a:rPr lang="en-US" altLang="ko-KR" sz="1050" dirty="0"/>
              <a:t>6</a:t>
            </a:r>
            <a:r>
              <a:rPr lang="ko-KR" altLang="en-US" sz="1050" dirty="0"/>
              <a:t>지부에서 열리는 두 번째 공판을 위해 기도를 요청했습니다</a:t>
            </a:r>
            <a:r>
              <a:rPr lang="en-US" altLang="ko-KR" sz="1050" dirty="0"/>
              <a:t>.</a:t>
            </a:r>
          </a:p>
          <a:p>
            <a:pPr algn="just"/>
            <a:r>
              <a:rPr lang="en-US" altLang="ko-KR" sz="1050" dirty="0"/>
              <a:t> </a:t>
            </a:r>
          </a:p>
          <a:p>
            <a:pPr marL="171450" indent="-171450" algn="just">
              <a:buFont typeface="Arial" panose="020B0604020202020204" pitchFamily="34" charset="0"/>
              <a:buChar char="•"/>
            </a:pPr>
            <a:r>
              <a:rPr lang="ko-KR" altLang="en-US" sz="1050" dirty="0" err="1"/>
              <a:t>샤하브는</a:t>
            </a:r>
            <a:r>
              <a:rPr lang="ko-KR" altLang="en-US" sz="1050" dirty="0"/>
              <a:t> </a:t>
            </a:r>
            <a:r>
              <a:rPr lang="en-US" altLang="ko-KR" sz="1050" dirty="0"/>
              <a:t>3</a:t>
            </a:r>
            <a:r>
              <a:rPr lang="ko-KR" altLang="en-US" sz="1050" dirty="0"/>
              <a:t>월 </a:t>
            </a:r>
            <a:r>
              <a:rPr lang="en-US" altLang="ko-KR" sz="1050" dirty="0"/>
              <a:t>11</a:t>
            </a:r>
            <a:r>
              <a:rPr lang="ko-KR" altLang="en-US" sz="1050" dirty="0"/>
              <a:t>일에 혐의 통지를 받았으며 </a:t>
            </a:r>
            <a:r>
              <a:rPr lang="en-US" altLang="ko-KR" sz="1050" dirty="0"/>
              <a:t>5</a:t>
            </a:r>
            <a:r>
              <a:rPr lang="ko-KR" altLang="en-US" sz="1050" dirty="0"/>
              <a:t>일 이내에 법정에 출석해야 합니다</a:t>
            </a:r>
            <a:r>
              <a:rPr lang="en-US" altLang="ko-KR" sz="1050" dirty="0"/>
              <a:t>. </a:t>
            </a:r>
            <a:r>
              <a:rPr lang="ko-KR" altLang="en-US" sz="1050" dirty="0" err="1"/>
              <a:t>샤합은</a:t>
            </a:r>
            <a:r>
              <a:rPr lang="ko-KR" altLang="en-US" sz="1050" dirty="0"/>
              <a:t> 현재 법원에 출두하여 두 번째 최종 심리를 위한 소환장을 기다리고 있습니다</a:t>
            </a:r>
            <a:r>
              <a:rPr lang="en-US" altLang="ko-KR" sz="1050" dirty="0"/>
              <a:t>. </a:t>
            </a:r>
          </a:p>
          <a:p>
            <a:pPr marL="171450" indent="-171450" algn="just">
              <a:buFont typeface="Arial" panose="020B0604020202020204" pitchFamily="34" charset="0"/>
              <a:buChar char="•"/>
            </a:pPr>
            <a:r>
              <a:rPr lang="ko-KR" altLang="en-US" sz="1050" dirty="0" err="1"/>
              <a:t>샤하브는</a:t>
            </a:r>
            <a:r>
              <a:rPr lang="ko-KR" altLang="en-US" sz="1050" dirty="0"/>
              <a:t> </a:t>
            </a:r>
            <a:r>
              <a:rPr lang="en-US" altLang="ko-KR" sz="1050" dirty="0"/>
              <a:t>2019</a:t>
            </a:r>
            <a:r>
              <a:rPr lang="ko-KR" altLang="en-US" sz="1050" dirty="0"/>
              <a:t>년에 정권에 대한 선전 혐의로 </a:t>
            </a:r>
            <a:r>
              <a:rPr lang="en-US" altLang="ko-KR" sz="1050" dirty="0"/>
              <a:t>4</a:t>
            </a:r>
            <a:r>
              <a:rPr lang="ko-KR" altLang="en-US" sz="1050" dirty="0"/>
              <a:t>개월의 징역형을 선고받았으며</a:t>
            </a:r>
            <a:r>
              <a:rPr lang="en-US" altLang="ko-KR" sz="1050" dirty="0"/>
              <a:t>, 2023</a:t>
            </a:r>
            <a:r>
              <a:rPr lang="ko-KR" altLang="en-US" sz="1050" dirty="0"/>
              <a:t>년 </a:t>
            </a:r>
            <a:r>
              <a:rPr lang="en-US" altLang="ko-KR" sz="1050" dirty="0"/>
              <a:t>12</a:t>
            </a:r>
            <a:r>
              <a:rPr lang="ko-KR" altLang="en-US" sz="1050" dirty="0"/>
              <a:t>월 </a:t>
            </a:r>
            <a:r>
              <a:rPr lang="ko-KR" altLang="en-US" sz="1050" dirty="0" err="1"/>
              <a:t>밀라드</a:t>
            </a:r>
            <a:r>
              <a:rPr lang="ko-KR" altLang="en-US" sz="1050" dirty="0"/>
              <a:t> </a:t>
            </a:r>
            <a:r>
              <a:rPr lang="ko-KR" altLang="en-US" sz="1050" dirty="0" err="1"/>
              <a:t>구다르지</a:t>
            </a:r>
            <a:r>
              <a:rPr lang="en-US" altLang="ko-KR" sz="1050" dirty="0"/>
              <a:t>, </a:t>
            </a:r>
            <a:r>
              <a:rPr lang="ko-KR" altLang="en-US" sz="1050" dirty="0" err="1"/>
              <a:t>알리레자</a:t>
            </a:r>
            <a:r>
              <a:rPr lang="en-US" altLang="ko-KR" sz="1050" dirty="0"/>
              <a:t>, </a:t>
            </a:r>
            <a:r>
              <a:rPr lang="ko-KR" altLang="en-US" sz="1050" dirty="0" err="1"/>
              <a:t>아미르</a:t>
            </a:r>
            <a:r>
              <a:rPr lang="ko-KR" altLang="en-US" sz="1050" dirty="0"/>
              <a:t> </a:t>
            </a:r>
            <a:r>
              <a:rPr lang="ko-KR" altLang="en-US" sz="1050" dirty="0" err="1"/>
              <a:t>누르모하마디</a:t>
            </a:r>
            <a:r>
              <a:rPr lang="ko-KR" altLang="en-US" sz="1050" dirty="0"/>
              <a:t> 형제와 함께 다시 체포되었습니다</a:t>
            </a:r>
            <a:r>
              <a:rPr lang="en-US" altLang="ko-KR" sz="1050" dirty="0"/>
              <a:t>.</a:t>
            </a:r>
          </a:p>
          <a:p>
            <a:pPr marL="171450" indent="-171450" algn="just">
              <a:buFont typeface="Arial" panose="020B0604020202020204" pitchFamily="34" charset="0"/>
              <a:buChar char="•"/>
            </a:pPr>
            <a:endParaRPr lang="en-US" altLang="ko-KR" sz="1100" dirty="0"/>
          </a:p>
          <a:p>
            <a:pPr algn="just"/>
            <a:r>
              <a:rPr lang="ko-KR" altLang="en-US" sz="1000" b="1" dirty="0">
                <a:solidFill>
                  <a:srgbClr val="C00000"/>
                </a:solidFill>
              </a:rPr>
              <a:t>기도해 주세요</a:t>
            </a:r>
            <a:endParaRPr lang="en-US" altLang="ko-KR" sz="1000" b="1" dirty="0">
              <a:solidFill>
                <a:srgbClr val="C00000"/>
              </a:solidFill>
            </a:endParaRPr>
          </a:p>
          <a:p>
            <a:pPr marL="171450" indent="-171450" algn="just">
              <a:buFont typeface="Arial" panose="020B0604020202020204" pitchFamily="34" charset="0"/>
              <a:buChar char="•"/>
            </a:pPr>
            <a:endParaRPr lang="en-US" altLang="ko-KR" sz="1100" dirty="0"/>
          </a:p>
          <a:p>
            <a:pPr marL="171450" indent="-171450" algn="just">
              <a:buFont typeface="Arial" panose="020B0604020202020204" pitchFamily="34" charset="0"/>
              <a:buChar char="•"/>
            </a:pPr>
            <a:r>
              <a:rPr lang="ko-KR" altLang="en-US" sz="1050" dirty="0" err="1">
                <a:solidFill>
                  <a:srgbClr val="0070C0"/>
                </a:solidFill>
              </a:rPr>
              <a:t>샤하브가</a:t>
            </a:r>
            <a:r>
              <a:rPr lang="ko-KR" altLang="en-US" sz="1050" dirty="0">
                <a:solidFill>
                  <a:srgbClr val="0070C0"/>
                </a:solidFill>
              </a:rPr>
              <a:t> 인내심을 가지고 기다리는 동안 힘과 용기를 얻게 하시고 혐의에 대해 무죄 판결을 받을 수 있도록 기도합니다</a:t>
            </a:r>
            <a:r>
              <a:rPr lang="en-US" altLang="ko-KR" sz="1050" dirty="0">
                <a:solidFill>
                  <a:srgbClr val="0070C0"/>
                </a:solidFill>
              </a:rPr>
              <a:t>. </a:t>
            </a:r>
          </a:p>
          <a:p>
            <a:pPr marL="171450" indent="-171450" algn="just">
              <a:buFont typeface="Arial" panose="020B0604020202020204" pitchFamily="34" charset="0"/>
              <a:buChar char="•"/>
            </a:pPr>
            <a:r>
              <a:rPr lang="ko-KR" altLang="en-US" sz="1050" dirty="0">
                <a:solidFill>
                  <a:srgbClr val="0070C0"/>
                </a:solidFill>
              </a:rPr>
              <a:t>이란 당국이 종교적 신념을 표현할 권리를 침해하는 행위를 중단하도록 기도합니다</a:t>
            </a:r>
            <a:r>
              <a:rPr lang="en-US" altLang="ko-KR" sz="1050" dirty="0">
                <a:solidFill>
                  <a:srgbClr val="0070C0"/>
                </a:solidFill>
              </a:rPr>
              <a:t>.</a:t>
            </a:r>
            <a:endParaRPr lang="ko-KR" altLang="en-US" sz="1050" dirty="0">
              <a:solidFill>
                <a:srgbClr val="0070C0"/>
              </a:solidFill>
            </a:endParaRPr>
          </a:p>
        </p:txBody>
      </p:sp>
      <p:pic>
        <p:nvPicPr>
          <p:cNvPr id="12" name="그림 11" descr="사람, 인간의 얼굴, 야외, 건물이(가) 표시된 사진&#10;&#10;자동 생성된 설명">
            <a:extLst>
              <a:ext uri="{FF2B5EF4-FFF2-40B4-BE49-F238E27FC236}">
                <a16:creationId xmlns:a16="http://schemas.microsoft.com/office/drawing/2014/main" id="{C04EF942-03B8-14EA-97E0-88A6B9E01475}"/>
              </a:ext>
            </a:extLst>
          </p:cNvPr>
          <p:cNvPicPr>
            <a:picLocks noChangeAspect="1"/>
          </p:cNvPicPr>
          <p:nvPr/>
        </p:nvPicPr>
        <p:blipFill>
          <a:blip r:embed="rId3"/>
          <a:stretch>
            <a:fillRect/>
          </a:stretch>
        </p:blipFill>
        <p:spPr>
          <a:xfrm>
            <a:off x="4995271" y="4744150"/>
            <a:ext cx="1905861" cy="1482842"/>
          </a:xfrm>
          <a:prstGeom prst="rect">
            <a:avLst/>
          </a:prstGeom>
        </p:spPr>
      </p:pic>
    </p:spTree>
    <p:extLst>
      <p:ext uri="{BB962C8B-B14F-4D97-AF65-F5344CB8AC3E}">
        <p14:creationId xmlns:p14="http://schemas.microsoft.com/office/powerpoint/2010/main" val="3195780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1FEE66D-0AE7-E506-CED5-F90600880B30}"/>
              </a:ext>
            </a:extLst>
          </p:cNvPr>
          <p:cNvSpPr>
            <a:spLocks noGrp="1"/>
          </p:cNvSpPr>
          <p:nvPr>
            <p:ph type="title"/>
          </p:nvPr>
        </p:nvSpPr>
        <p:spPr>
          <a:xfrm>
            <a:off x="1328469" y="559814"/>
            <a:ext cx="9299274" cy="416236"/>
          </a:xfrm>
        </p:spPr>
        <p:txBody>
          <a:bodyPr>
            <a:noAutofit/>
          </a:bodyPr>
          <a:lstStyle/>
          <a:p>
            <a:r>
              <a:rPr lang="en-US" altLang="ko-KR" sz="1400" dirty="0">
                <a:solidFill>
                  <a:srgbClr val="C00000"/>
                </a:solidFill>
              </a:rPr>
              <a:t>#</a:t>
            </a:r>
            <a:r>
              <a:rPr lang="ko-KR" altLang="en-US" sz="1400" dirty="0">
                <a:solidFill>
                  <a:srgbClr val="C00000"/>
                </a:solidFill>
              </a:rPr>
              <a:t>이집트</a:t>
            </a:r>
            <a:r>
              <a:rPr lang="en-US" altLang="ko-KR" sz="1400" dirty="0">
                <a:solidFill>
                  <a:srgbClr val="C00000"/>
                </a:solidFill>
              </a:rPr>
              <a:t>:</a:t>
            </a:r>
            <a:r>
              <a:rPr lang="en-US" altLang="ko-KR" sz="600" dirty="0">
                <a:solidFill>
                  <a:srgbClr val="C00000"/>
                </a:solidFill>
              </a:rPr>
              <a:t> </a:t>
            </a:r>
            <a:r>
              <a:rPr lang="ko-KR" altLang="en-US" sz="1600" dirty="0"/>
              <a:t>신앙에 대한 공격</a:t>
            </a:r>
            <a:r>
              <a:rPr lang="en-US" altLang="ko-KR" sz="1600" dirty="0"/>
              <a:t>: </a:t>
            </a:r>
            <a:r>
              <a:rPr lang="ko-KR" altLang="en-US" sz="1600" dirty="0"/>
              <a:t>이집트 </a:t>
            </a:r>
            <a:r>
              <a:rPr lang="ko-KR" altLang="en-US" sz="1600" dirty="0" err="1"/>
              <a:t>알파와키르에서</a:t>
            </a:r>
            <a:r>
              <a:rPr lang="ko-KR" altLang="en-US" sz="1600" dirty="0"/>
              <a:t> 발생한 교회 공격</a:t>
            </a:r>
            <a:r>
              <a:rPr lang="en-US" altLang="ko-KR" sz="1600" dirty="0"/>
              <a:t>! </a:t>
            </a:r>
            <a:endParaRPr lang="ko-KR" altLang="en-US" sz="1400" dirty="0">
              <a:solidFill>
                <a:srgbClr val="C00000"/>
              </a:solidFill>
            </a:endParaRPr>
          </a:p>
        </p:txBody>
      </p:sp>
      <p:sp>
        <p:nvSpPr>
          <p:cNvPr id="3" name="텍스트 개체 틀 2">
            <a:extLst>
              <a:ext uri="{FF2B5EF4-FFF2-40B4-BE49-F238E27FC236}">
                <a16:creationId xmlns:a16="http://schemas.microsoft.com/office/drawing/2014/main" id="{0AF1F2EC-B867-2586-3FF8-CB47AE9EB7BE}"/>
              </a:ext>
            </a:extLst>
          </p:cNvPr>
          <p:cNvSpPr>
            <a:spLocks noGrp="1"/>
          </p:cNvSpPr>
          <p:nvPr>
            <p:ph type="body" sz="quarter" idx="13"/>
          </p:nvPr>
        </p:nvSpPr>
        <p:spPr>
          <a:xfrm>
            <a:off x="1328468" y="976050"/>
            <a:ext cx="7392838" cy="783739"/>
          </a:xfrm>
        </p:spPr>
        <p:txBody>
          <a:bodyPr>
            <a:normAutofit fontScale="62500" lnSpcReduction="20000"/>
          </a:bodyPr>
          <a:lstStyle/>
          <a:p>
            <a:endParaRPr lang="ko-KR" altLang="en-US" dirty="0"/>
          </a:p>
          <a:p>
            <a:pPr indent="-228600">
              <a:lnSpc>
                <a:spcPct val="120000"/>
              </a:lnSpc>
            </a:pPr>
            <a:r>
              <a:rPr lang="ko-KR" altLang="en-US" b="0" dirty="0">
                <a:solidFill>
                  <a:srgbClr val="002060"/>
                </a:solidFill>
              </a:rPr>
              <a:t>지난 </a:t>
            </a:r>
            <a:r>
              <a:rPr lang="en-US" altLang="ko-KR" b="0" dirty="0">
                <a:solidFill>
                  <a:srgbClr val="002060"/>
                </a:solidFill>
              </a:rPr>
              <a:t>4</a:t>
            </a:r>
            <a:r>
              <a:rPr lang="ko-KR" altLang="en-US" b="0" dirty="0">
                <a:solidFill>
                  <a:srgbClr val="002060"/>
                </a:solidFill>
              </a:rPr>
              <a:t>월 </a:t>
            </a:r>
            <a:r>
              <a:rPr lang="en-US" altLang="ko-KR" b="0" dirty="0">
                <a:solidFill>
                  <a:srgbClr val="002060"/>
                </a:solidFill>
              </a:rPr>
              <a:t>23</a:t>
            </a:r>
            <a:r>
              <a:rPr lang="ko-KR" altLang="en-US" b="0" dirty="0">
                <a:solidFill>
                  <a:srgbClr val="002060"/>
                </a:solidFill>
              </a:rPr>
              <a:t>일 화요일 저녁 </a:t>
            </a:r>
            <a:r>
              <a:rPr lang="en-US" altLang="ko-KR" b="0" dirty="0">
                <a:solidFill>
                  <a:srgbClr val="002060"/>
                </a:solidFill>
              </a:rPr>
              <a:t>10</a:t>
            </a:r>
            <a:r>
              <a:rPr lang="ko-KR" altLang="en-US" b="0" dirty="0">
                <a:solidFill>
                  <a:srgbClr val="002060"/>
                </a:solidFill>
              </a:rPr>
              <a:t>시 </a:t>
            </a:r>
            <a:r>
              <a:rPr lang="en-US" altLang="ko-KR" b="0" dirty="0">
                <a:solidFill>
                  <a:srgbClr val="002060"/>
                </a:solidFill>
              </a:rPr>
              <a:t>30</a:t>
            </a:r>
            <a:r>
              <a:rPr lang="ko-KR" altLang="en-US" b="0" dirty="0">
                <a:solidFill>
                  <a:srgbClr val="002060"/>
                </a:solidFill>
              </a:rPr>
              <a:t>분경</a:t>
            </a:r>
            <a:r>
              <a:rPr lang="en-US" altLang="ko-KR" b="0" dirty="0">
                <a:solidFill>
                  <a:srgbClr val="002060"/>
                </a:solidFill>
              </a:rPr>
              <a:t>, </a:t>
            </a:r>
            <a:r>
              <a:rPr lang="ko-KR" altLang="en-US" b="0" dirty="0">
                <a:solidFill>
                  <a:srgbClr val="002060"/>
                </a:solidFill>
              </a:rPr>
              <a:t>수많은 무슬림들이 모여 </a:t>
            </a:r>
            <a:r>
              <a:rPr lang="ko-KR" altLang="en-US" b="0" dirty="0" err="1">
                <a:solidFill>
                  <a:srgbClr val="002060"/>
                </a:solidFill>
              </a:rPr>
              <a:t>알파와키르</a:t>
            </a:r>
            <a:r>
              <a:rPr lang="ko-KR" altLang="en-US" b="0" dirty="0">
                <a:solidFill>
                  <a:srgbClr val="002060"/>
                </a:solidFill>
              </a:rPr>
              <a:t> 마을에 있는 </a:t>
            </a:r>
            <a:r>
              <a:rPr lang="ko-KR" altLang="en-US" b="0" dirty="0" err="1">
                <a:solidFill>
                  <a:srgbClr val="002060"/>
                </a:solidFill>
              </a:rPr>
              <a:t>콥틱</a:t>
            </a:r>
            <a:r>
              <a:rPr lang="ko-KR" altLang="en-US" b="0" dirty="0">
                <a:solidFill>
                  <a:srgbClr val="002060"/>
                </a:solidFill>
              </a:rPr>
              <a:t> 신자들의 집을 공격했습니다</a:t>
            </a:r>
            <a:r>
              <a:rPr lang="en-US" altLang="ko-KR" b="0" dirty="0">
                <a:solidFill>
                  <a:srgbClr val="002060"/>
                </a:solidFill>
              </a:rPr>
              <a:t>. </a:t>
            </a:r>
            <a:endParaRPr lang="ko-KR" altLang="en-US" b="0" dirty="0">
              <a:solidFill>
                <a:srgbClr val="002060"/>
              </a:solidFill>
            </a:endParaRPr>
          </a:p>
        </p:txBody>
      </p:sp>
      <p:sp>
        <p:nvSpPr>
          <p:cNvPr id="4" name="텍스트 개체 틀 3">
            <a:extLst>
              <a:ext uri="{FF2B5EF4-FFF2-40B4-BE49-F238E27FC236}">
                <a16:creationId xmlns:a16="http://schemas.microsoft.com/office/drawing/2014/main" id="{729E17DA-3FC8-E6E5-0C85-F8D089E77B61}"/>
              </a:ext>
            </a:extLst>
          </p:cNvPr>
          <p:cNvSpPr>
            <a:spLocks noGrp="1"/>
          </p:cNvSpPr>
          <p:nvPr>
            <p:ph type="body" sz="quarter" idx="15"/>
          </p:nvPr>
        </p:nvSpPr>
        <p:spPr>
          <a:xfrm>
            <a:off x="1328471" y="1880557"/>
            <a:ext cx="3295288" cy="4536281"/>
          </a:xfrm>
        </p:spPr>
        <p:txBody>
          <a:bodyPr>
            <a:normAutofit/>
          </a:bodyPr>
          <a:lstStyle/>
          <a:p>
            <a:pPr marL="157163" indent="-171450" algn="just"/>
            <a:r>
              <a:rPr lang="ko-KR" altLang="en-US" sz="1100" dirty="0"/>
              <a:t>이 마을은 </a:t>
            </a:r>
            <a:r>
              <a:rPr lang="ko-KR" altLang="en-US" sz="1100" dirty="0" err="1"/>
              <a:t>민야주에</a:t>
            </a:r>
            <a:r>
              <a:rPr lang="ko-KR" altLang="en-US" sz="1100" dirty="0"/>
              <a:t> 있는 마을입니다</a:t>
            </a:r>
            <a:r>
              <a:rPr lang="en-US" altLang="ko-KR" sz="1100" dirty="0"/>
              <a:t>. </a:t>
            </a:r>
            <a:r>
              <a:rPr lang="ko-KR" altLang="en-US" sz="1100" dirty="0"/>
              <a:t>마을의 무슬림 대다수는 극단주의자이며</a:t>
            </a:r>
            <a:r>
              <a:rPr lang="en-US" altLang="ko-KR" sz="1100" dirty="0"/>
              <a:t>, </a:t>
            </a:r>
            <a:r>
              <a:rPr lang="ko-KR" altLang="en-US" sz="1100" dirty="0"/>
              <a:t>리비아 출신 부족들이 기독교인들에게 문제를 일으키고 있습니다</a:t>
            </a:r>
            <a:r>
              <a:rPr lang="en-US" altLang="ko-KR" sz="1100" dirty="0"/>
              <a:t>. </a:t>
            </a:r>
            <a:r>
              <a:rPr lang="ko-KR" altLang="en-US" sz="1100" dirty="0"/>
              <a:t>이 마을에는 교회가 없습니다</a:t>
            </a:r>
            <a:r>
              <a:rPr lang="en-US" altLang="ko-KR" sz="1100" dirty="0"/>
              <a:t>. </a:t>
            </a:r>
            <a:r>
              <a:rPr lang="ko-KR" altLang="en-US" sz="1100" dirty="0"/>
              <a:t>기독교인들은 때때로 가정집에 모여 기도합니다</a:t>
            </a:r>
            <a:r>
              <a:rPr lang="en-US" altLang="ko-KR" sz="1100" dirty="0"/>
              <a:t>. </a:t>
            </a:r>
            <a:r>
              <a:rPr lang="ko-KR" altLang="en-US" sz="1100" dirty="0"/>
              <a:t>최근 마을에 기독교인들이 이 집을 교회로 만들 것이라는 소문이 퍼졌습니다</a:t>
            </a:r>
            <a:r>
              <a:rPr lang="en-US" altLang="ko-KR" sz="1100" dirty="0"/>
              <a:t>.   </a:t>
            </a:r>
          </a:p>
          <a:p>
            <a:pPr marL="157163" indent="-171450" algn="just"/>
            <a:r>
              <a:rPr lang="ko-KR" altLang="en-US" sz="1100" dirty="0"/>
              <a:t>급진 무슬림들이 마을의 </a:t>
            </a:r>
            <a:r>
              <a:rPr lang="ko-KR" altLang="en-US" sz="1100" dirty="0" err="1"/>
              <a:t>콥틱</a:t>
            </a:r>
            <a:r>
              <a:rPr lang="ko-KR" altLang="en-US" sz="1100" dirty="0"/>
              <a:t> 신자들의 가정을 공격했습니다</a:t>
            </a:r>
            <a:r>
              <a:rPr lang="en-US" altLang="ko-KR" sz="1100" dirty="0"/>
              <a:t>. </a:t>
            </a:r>
            <a:r>
              <a:rPr lang="ko-KR" altLang="en-US" sz="1100" dirty="0"/>
              <a:t>그들은 일부 집을 약탈하고 불을 질러 </a:t>
            </a:r>
            <a:r>
              <a:rPr lang="ko-KR" altLang="en-US" sz="1100" dirty="0" err="1"/>
              <a:t>콥틱</a:t>
            </a:r>
            <a:r>
              <a:rPr lang="ko-KR" altLang="en-US" sz="1100" dirty="0"/>
              <a:t> 신자들을 무기로 위협하며 집을 떠나지 못하게 했습니다</a:t>
            </a:r>
            <a:r>
              <a:rPr lang="en-US" altLang="ko-KR" sz="1100" dirty="0"/>
              <a:t>(</a:t>
            </a:r>
            <a:r>
              <a:rPr lang="ko-KR" altLang="en-US" sz="1100" dirty="0"/>
              <a:t>무슬림 중 일부는 총기를 소지하고 있었습니다</a:t>
            </a:r>
            <a:r>
              <a:rPr lang="en-US" altLang="ko-KR" sz="1100" dirty="0"/>
              <a:t>). </a:t>
            </a:r>
          </a:p>
          <a:p>
            <a:pPr marL="157163" indent="-171450" algn="just"/>
            <a:r>
              <a:rPr lang="ko-KR" altLang="en-US" sz="1100" dirty="0"/>
              <a:t>물질적 손실은 매우 컸습니다</a:t>
            </a:r>
            <a:r>
              <a:rPr lang="en-US" altLang="ko-KR" sz="1100" dirty="0"/>
              <a:t>. </a:t>
            </a:r>
            <a:r>
              <a:rPr lang="ko-KR" altLang="en-US" sz="1100" dirty="0"/>
              <a:t>공격을 받기 전 </a:t>
            </a:r>
            <a:r>
              <a:rPr lang="ko-KR" altLang="en-US" sz="1100" dirty="0" err="1"/>
              <a:t>콥틱</a:t>
            </a:r>
            <a:r>
              <a:rPr lang="ko-KR" altLang="en-US" sz="1100" dirty="0"/>
              <a:t> 신자들은 경찰에 보호를 요청했지만</a:t>
            </a:r>
            <a:r>
              <a:rPr lang="en-US" altLang="ko-KR" sz="1100" dirty="0"/>
              <a:t>, </a:t>
            </a:r>
            <a:r>
              <a:rPr lang="ko-KR" altLang="en-US" sz="1100" dirty="0"/>
              <a:t>공격 한 시간 후 경찰이 도착해 상황을 통제하기 시작했습니다</a:t>
            </a:r>
            <a:r>
              <a:rPr lang="en-US" altLang="ko-KR" sz="1100" dirty="0"/>
              <a:t>. </a:t>
            </a:r>
            <a:r>
              <a:rPr lang="ko-KR" altLang="en-US" sz="1100" dirty="0"/>
              <a:t>일부 공격자들은 체포되었으며</a:t>
            </a:r>
            <a:r>
              <a:rPr lang="en-US" altLang="ko-KR" sz="1100" dirty="0"/>
              <a:t>, </a:t>
            </a:r>
            <a:r>
              <a:rPr lang="ko-KR" altLang="en-US" sz="1100" dirty="0"/>
              <a:t>현재도 마을에 보안군이 배치되어 있는 상태입니다</a:t>
            </a:r>
            <a:r>
              <a:rPr lang="en-US" altLang="ko-KR" sz="1100" dirty="0"/>
              <a:t>. </a:t>
            </a:r>
          </a:p>
          <a:p>
            <a:pPr marL="0" indent="-14287" algn="just">
              <a:buNone/>
            </a:pPr>
            <a:endParaRPr lang="en-US" altLang="ko-KR" sz="1100" dirty="0"/>
          </a:p>
          <a:p>
            <a:pPr marL="0" indent="-14287">
              <a:buNone/>
            </a:pPr>
            <a:endParaRPr lang="en-US" altLang="ko-KR" sz="1050" dirty="0"/>
          </a:p>
          <a:p>
            <a:pPr marL="0" indent="-14287">
              <a:buNone/>
            </a:pPr>
            <a:endParaRPr lang="en-US" altLang="ko-KR" sz="1000" dirty="0"/>
          </a:p>
        </p:txBody>
      </p:sp>
      <p:sp>
        <p:nvSpPr>
          <p:cNvPr id="5" name="텍스트 개체 틀 4">
            <a:extLst>
              <a:ext uri="{FF2B5EF4-FFF2-40B4-BE49-F238E27FC236}">
                <a16:creationId xmlns:a16="http://schemas.microsoft.com/office/drawing/2014/main" id="{7F511BA7-8188-B44D-A0D4-4E3E768CE375}"/>
              </a:ext>
            </a:extLst>
          </p:cNvPr>
          <p:cNvSpPr>
            <a:spLocks noGrp="1"/>
          </p:cNvSpPr>
          <p:nvPr>
            <p:ph type="body" sz="quarter" idx="14"/>
          </p:nvPr>
        </p:nvSpPr>
        <p:spPr>
          <a:xfrm>
            <a:off x="4951562" y="1759788"/>
            <a:ext cx="3890513" cy="4538397"/>
          </a:xfrm>
        </p:spPr>
        <p:txBody>
          <a:bodyPr>
            <a:noAutofit/>
          </a:bodyPr>
          <a:lstStyle/>
          <a:p>
            <a:pPr marL="0" indent="0" algn="just">
              <a:buNone/>
            </a:pPr>
            <a:r>
              <a:rPr lang="ko-KR" altLang="en-US" sz="1000" dirty="0">
                <a:solidFill>
                  <a:srgbClr val="C00000"/>
                </a:solidFill>
              </a:rPr>
              <a:t>기도해 주세요</a:t>
            </a:r>
            <a:r>
              <a:rPr lang="en-US" altLang="ko-KR" sz="1000" dirty="0">
                <a:solidFill>
                  <a:srgbClr val="C00000"/>
                </a:solidFill>
              </a:rPr>
              <a:t>: </a:t>
            </a:r>
          </a:p>
          <a:p>
            <a:pPr marL="228600" indent="-228600" algn="just">
              <a:buAutoNum type="arabicPeriod"/>
            </a:pPr>
            <a:r>
              <a:rPr lang="ko-KR" altLang="en-US" sz="1000" b="0" dirty="0" err="1">
                <a:solidFill>
                  <a:srgbClr val="0070C0"/>
                </a:solidFill>
              </a:rPr>
              <a:t>알파와키르</a:t>
            </a:r>
            <a:r>
              <a:rPr lang="ko-KR" altLang="en-US" sz="1000" b="0" dirty="0">
                <a:solidFill>
                  <a:srgbClr val="0070C0"/>
                </a:solidFill>
              </a:rPr>
              <a:t> 마을과 주변 지역에 있는 </a:t>
            </a:r>
            <a:r>
              <a:rPr lang="ko-KR" altLang="en-US" sz="1000" b="0" dirty="0" err="1">
                <a:solidFill>
                  <a:srgbClr val="0070C0"/>
                </a:solidFill>
              </a:rPr>
              <a:t>콥틱</a:t>
            </a:r>
            <a:r>
              <a:rPr lang="ko-KR" altLang="en-US" sz="1000" b="0" dirty="0">
                <a:solidFill>
                  <a:srgbClr val="0070C0"/>
                </a:solidFill>
              </a:rPr>
              <a:t> 기독교인들의 안전과 보호를 위해 기도합니다</a:t>
            </a:r>
            <a:r>
              <a:rPr lang="en-US" altLang="ko-KR" sz="1000" b="0" dirty="0">
                <a:solidFill>
                  <a:srgbClr val="0070C0"/>
                </a:solidFill>
              </a:rPr>
              <a:t>. </a:t>
            </a:r>
            <a:r>
              <a:rPr lang="ko-KR" altLang="en-US" sz="1000" b="0" dirty="0">
                <a:solidFill>
                  <a:srgbClr val="0070C0"/>
                </a:solidFill>
              </a:rPr>
              <a:t>하나님께서 위험과 폭력으로부터 그들을 보호해주시고</a:t>
            </a:r>
            <a:r>
              <a:rPr lang="en-US" altLang="ko-KR" sz="1000" b="0" dirty="0">
                <a:solidFill>
                  <a:srgbClr val="0070C0"/>
                </a:solidFill>
              </a:rPr>
              <a:t>, </a:t>
            </a:r>
            <a:r>
              <a:rPr lang="ko-KR" altLang="en-US" sz="1000" b="0" dirty="0">
                <a:solidFill>
                  <a:srgbClr val="0070C0"/>
                </a:solidFill>
              </a:rPr>
              <a:t>이 어려운 상황 속에서 피난처를 주시도록 기도합니다</a:t>
            </a:r>
            <a:r>
              <a:rPr lang="en-US" altLang="ko-KR" sz="1000" b="0" dirty="0">
                <a:solidFill>
                  <a:srgbClr val="0070C0"/>
                </a:solidFill>
              </a:rPr>
              <a:t>. </a:t>
            </a:r>
          </a:p>
          <a:p>
            <a:pPr marL="228600" indent="-228600" algn="just">
              <a:buAutoNum type="arabicPeriod"/>
            </a:pPr>
            <a:r>
              <a:rPr lang="ko-KR" altLang="en-US" sz="1000" b="0" dirty="0">
                <a:solidFill>
                  <a:srgbClr val="0070C0"/>
                </a:solidFill>
              </a:rPr>
              <a:t>마을의 다양한 종교 공동체 간의 화합과 평화를 위해 기도합니다</a:t>
            </a:r>
            <a:r>
              <a:rPr lang="en-US" altLang="ko-KR" sz="1000" b="0" dirty="0">
                <a:solidFill>
                  <a:srgbClr val="0070C0"/>
                </a:solidFill>
              </a:rPr>
              <a:t>. </a:t>
            </a:r>
            <a:r>
              <a:rPr lang="ko-KR" altLang="en-US" sz="1000" b="0" dirty="0">
                <a:solidFill>
                  <a:srgbClr val="0070C0"/>
                </a:solidFill>
              </a:rPr>
              <a:t>기독교인에 대한 적대감과 적개심을 품고 있는 사람들의 마음을 부드럽게 하시고</a:t>
            </a:r>
            <a:r>
              <a:rPr lang="en-US" altLang="ko-KR" sz="1000" b="0" dirty="0">
                <a:solidFill>
                  <a:srgbClr val="0070C0"/>
                </a:solidFill>
              </a:rPr>
              <a:t>, </a:t>
            </a:r>
            <a:r>
              <a:rPr lang="ko-KR" altLang="en-US" sz="1000" b="0" dirty="0">
                <a:solidFill>
                  <a:srgbClr val="0070C0"/>
                </a:solidFill>
              </a:rPr>
              <a:t>모든 주민들 사이에 관용과 이해</a:t>
            </a:r>
            <a:r>
              <a:rPr lang="en-US" altLang="ko-KR" sz="1000" b="0" dirty="0">
                <a:solidFill>
                  <a:srgbClr val="0070C0"/>
                </a:solidFill>
              </a:rPr>
              <a:t>, </a:t>
            </a:r>
            <a:r>
              <a:rPr lang="ko-KR" altLang="en-US" sz="1000" b="0" dirty="0">
                <a:solidFill>
                  <a:srgbClr val="0070C0"/>
                </a:solidFill>
              </a:rPr>
              <a:t>협력의 분위기가 조성되기를 기도합니다</a:t>
            </a:r>
            <a:r>
              <a:rPr lang="en-US" altLang="ko-KR" sz="1000" b="0" dirty="0">
                <a:solidFill>
                  <a:srgbClr val="0070C0"/>
                </a:solidFill>
              </a:rPr>
              <a:t>.   </a:t>
            </a:r>
          </a:p>
          <a:p>
            <a:pPr marL="228600" indent="-228600" algn="just">
              <a:buAutoNum type="arabicPeriod"/>
            </a:pPr>
            <a:r>
              <a:rPr lang="ko-KR" altLang="en-US" sz="1000" b="0" dirty="0">
                <a:solidFill>
                  <a:srgbClr val="0070C0"/>
                </a:solidFill>
              </a:rPr>
              <a:t>이번 공격으로 피해를 입은 사람들</a:t>
            </a:r>
            <a:r>
              <a:rPr lang="en-US" altLang="ko-KR" sz="1000" b="0" dirty="0">
                <a:solidFill>
                  <a:srgbClr val="0070C0"/>
                </a:solidFill>
              </a:rPr>
              <a:t>, </a:t>
            </a:r>
            <a:r>
              <a:rPr lang="ko-KR" altLang="en-US" sz="1000" b="0" dirty="0">
                <a:solidFill>
                  <a:srgbClr val="0070C0"/>
                </a:solidFill>
              </a:rPr>
              <a:t>즉 집과 소지품을 잃은 </a:t>
            </a:r>
            <a:r>
              <a:rPr lang="ko-KR" altLang="en-US" sz="1000" b="0" dirty="0" err="1">
                <a:solidFill>
                  <a:srgbClr val="0070C0"/>
                </a:solidFill>
              </a:rPr>
              <a:t>콥틱</a:t>
            </a:r>
            <a:r>
              <a:rPr lang="ko-KR" altLang="en-US" sz="1000" b="0" dirty="0">
                <a:solidFill>
                  <a:srgbClr val="0070C0"/>
                </a:solidFill>
              </a:rPr>
              <a:t> 신자들이 가족들과 폭력으로 인해 트라우마를 입은 사람들에게 위로와 치유를 주시도록</a:t>
            </a:r>
            <a:r>
              <a:rPr lang="en-US" altLang="ko-KR" sz="1000" b="0" dirty="0">
                <a:solidFill>
                  <a:srgbClr val="0070C0"/>
                </a:solidFill>
              </a:rPr>
              <a:t> </a:t>
            </a:r>
            <a:r>
              <a:rPr lang="ko-KR" altLang="en-US" sz="1000" b="0" dirty="0">
                <a:solidFill>
                  <a:srgbClr val="0070C0"/>
                </a:solidFill>
              </a:rPr>
              <a:t>기도합니다</a:t>
            </a:r>
            <a:r>
              <a:rPr lang="en-US" altLang="ko-KR" sz="1000" b="0" dirty="0">
                <a:solidFill>
                  <a:srgbClr val="0070C0"/>
                </a:solidFill>
              </a:rPr>
              <a:t>.  </a:t>
            </a:r>
            <a:r>
              <a:rPr lang="ko-KR" altLang="en-US" sz="1000" b="0" dirty="0">
                <a:solidFill>
                  <a:srgbClr val="0070C0"/>
                </a:solidFill>
              </a:rPr>
              <a:t>하나님께서 그들의 마음과 정신에 치유의 손길을 베풀어 주시고</a:t>
            </a:r>
            <a:r>
              <a:rPr lang="en-US" altLang="ko-KR" sz="1000" b="0" dirty="0">
                <a:solidFill>
                  <a:srgbClr val="0070C0"/>
                </a:solidFill>
              </a:rPr>
              <a:t>, </a:t>
            </a:r>
            <a:r>
              <a:rPr lang="ko-KR" altLang="en-US" sz="1000" b="0" dirty="0">
                <a:solidFill>
                  <a:srgbClr val="0070C0"/>
                </a:solidFill>
              </a:rPr>
              <a:t>고통을 이겨낼 수 있는 힘과 회복력을 주시도록 기도합니다</a:t>
            </a:r>
            <a:r>
              <a:rPr lang="en-US" altLang="ko-KR" sz="1000" b="0" dirty="0">
                <a:solidFill>
                  <a:srgbClr val="0070C0"/>
                </a:solidFill>
              </a:rPr>
              <a:t>. </a:t>
            </a:r>
          </a:p>
          <a:p>
            <a:pPr marL="228600" indent="-228600" algn="just">
              <a:buAutoNum type="arabicPeriod"/>
            </a:pPr>
            <a:r>
              <a:rPr lang="ko-KR" altLang="en-US" sz="1000" b="0" dirty="0">
                <a:solidFill>
                  <a:srgbClr val="0070C0"/>
                </a:solidFill>
              </a:rPr>
              <a:t>공격의 여파 속에서 정의와 책임이 승리하도록</a:t>
            </a:r>
            <a:r>
              <a:rPr lang="en-US" altLang="ko-KR" sz="1000" b="0" dirty="0">
                <a:solidFill>
                  <a:srgbClr val="0070C0"/>
                </a:solidFill>
              </a:rPr>
              <a:t>. </a:t>
            </a:r>
            <a:r>
              <a:rPr lang="ko-KR" altLang="en-US" sz="1000" b="0" dirty="0">
                <a:solidFill>
                  <a:srgbClr val="0070C0"/>
                </a:solidFill>
              </a:rPr>
              <a:t>폭력을 선동하고 실행한 책임자들이 법의 심판을 받을 수 있도록 당국의 수사와 법적 절차를 인도해 주시기를 기도합니다</a:t>
            </a:r>
            <a:r>
              <a:rPr lang="en-US" altLang="ko-KR" sz="1000" b="0" dirty="0">
                <a:solidFill>
                  <a:srgbClr val="0070C0"/>
                </a:solidFill>
              </a:rPr>
              <a:t>. </a:t>
            </a:r>
            <a:r>
              <a:rPr lang="ko-KR" altLang="en-US" sz="1000" b="0" dirty="0">
                <a:solidFill>
                  <a:srgbClr val="0070C0"/>
                </a:solidFill>
              </a:rPr>
              <a:t>또한 상처가 치유되고 신뢰가 회복되어 지역사회 내 화해와 용서가 일어 나도록 기도합니다</a:t>
            </a:r>
            <a:r>
              <a:rPr lang="en-US" altLang="ko-KR" sz="1000" b="0" dirty="0">
                <a:solidFill>
                  <a:srgbClr val="0070C0"/>
                </a:solidFill>
              </a:rPr>
              <a:t>. </a:t>
            </a:r>
            <a:endParaRPr lang="en-US" altLang="ko-KR" sz="800" dirty="0"/>
          </a:p>
        </p:txBody>
      </p:sp>
      <p:pic>
        <p:nvPicPr>
          <p:cNvPr id="8" name="그림 7">
            <a:extLst>
              <a:ext uri="{FF2B5EF4-FFF2-40B4-BE49-F238E27FC236}">
                <a16:creationId xmlns:a16="http://schemas.microsoft.com/office/drawing/2014/main" id="{BBF40A43-AA33-BD1A-4B4A-8BD3BD84729E}"/>
              </a:ext>
            </a:extLst>
          </p:cNvPr>
          <p:cNvPicPr>
            <a:picLocks noChangeAspect="1"/>
          </p:cNvPicPr>
          <p:nvPr/>
        </p:nvPicPr>
        <p:blipFill>
          <a:blip r:embed="rId2"/>
          <a:srcRect/>
          <a:stretch/>
        </p:blipFill>
        <p:spPr>
          <a:xfrm>
            <a:off x="8971260" y="3672319"/>
            <a:ext cx="2829676" cy="1886450"/>
          </a:xfrm>
          <a:prstGeom prst="rect">
            <a:avLst/>
          </a:prstGeom>
        </p:spPr>
      </p:pic>
      <p:sp>
        <p:nvSpPr>
          <p:cNvPr id="7" name="TextBox 6">
            <a:extLst>
              <a:ext uri="{FF2B5EF4-FFF2-40B4-BE49-F238E27FC236}">
                <a16:creationId xmlns:a16="http://schemas.microsoft.com/office/drawing/2014/main" id="{F24497DE-FBBE-A250-B26D-3E72FBBAAEEF}"/>
              </a:ext>
            </a:extLst>
          </p:cNvPr>
          <p:cNvSpPr txBox="1"/>
          <p:nvPr/>
        </p:nvSpPr>
        <p:spPr>
          <a:xfrm>
            <a:off x="414068" y="6416839"/>
            <a:ext cx="1285336" cy="230832"/>
          </a:xfrm>
          <a:prstGeom prst="rect">
            <a:avLst/>
          </a:prstGeom>
          <a:noFill/>
        </p:spPr>
        <p:txBody>
          <a:bodyPr wrap="square" rtlCol="0">
            <a:spAutoFit/>
          </a:bodyPr>
          <a:lstStyle/>
          <a:p>
            <a:fld id="{595302B6-EE02-409E-B19E-633D299CF275}" type="datetime1">
              <a:rPr lang="en-US" altLang="ko-KR" sz="900" smtClean="0"/>
              <a:pPr/>
              <a:t>4/30/2024</a:t>
            </a:fld>
            <a:endParaRPr lang="ko-KR" altLang="en-US" sz="900" dirty="0"/>
          </a:p>
        </p:txBody>
      </p:sp>
      <p:pic>
        <p:nvPicPr>
          <p:cNvPr id="10" name="그림 9" descr="하늘, 야외, 묘지, 무덤이(가) 표시된 사진&#10;&#10;자동 생성된 설명">
            <a:extLst>
              <a:ext uri="{FF2B5EF4-FFF2-40B4-BE49-F238E27FC236}">
                <a16:creationId xmlns:a16="http://schemas.microsoft.com/office/drawing/2014/main" id="{9F2ECEFB-2F2D-058B-AE81-D3F469539000}"/>
              </a:ext>
            </a:extLst>
          </p:cNvPr>
          <p:cNvPicPr>
            <a:picLocks noChangeAspect="1"/>
          </p:cNvPicPr>
          <p:nvPr/>
        </p:nvPicPr>
        <p:blipFill>
          <a:blip r:embed="rId3"/>
          <a:stretch>
            <a:fillRect/>
          </a:stretch>
        </p:blipFill>
        <p:spPr>
          <a:xfrm>
            <a:off x="8971260" y="1690285"/>
            <a:ext cx="2829676" cy="1886450"/>
          </a:xfrm>
          <a:prstGeom prst="rect">
            <a:avLst/>
          </a:prstGeom>
        </p:spPr>
      </p:pic>
    </p:spTree>
    <p:extLst>
      <p:ext uri="{BB962C8B-B14F-4D97-AF65-F5344CB8AC3E}">
        <p14:creationId xmlns:p14="http://schemas.microsoft.com/office/powerpoint/2010/main" val="8606573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2108004" y="1054422"/>
            <a:ext cx="8016772" cy="394964"/>
          </a:xfrm>
        </p:spPr>
        <p:txBody>
          <a:bodyPr rtlCol="0">
            <a:noAutofit/>
          </a:bodyPr>
          <a:lstStyle/>
          <a:p>
            <a:pPr rtl="0"/>
            <a:r>
              <a:rPr lang="ko-KR" altLang="en-US" sz="1499" dirty="0"/>
              <a:t>박해 받는 교회를 위한 기도가 이 땅에 요원의 불길처럼 뜨겁게 일어나기를 기도합니다</a:t>
            </a:r>
            <a:r>
              <a:rPr lang="en-US" altLang="ko-KR" sz="1499" dirty="0"/>
              <a:t>.</a:t>
            </a:r>
            <a:endParaRPr lang="ko-KR" altLang="en-US" sz="1499" dirty="0"/>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2049150" y="1600845"/>
            <a:ext cx="2541959" cy="394964"/>
          </a:xfrm>
        </p:spPr>
        <p:txBody>
          <a:bodyPr rtlCol="0">
            <a:normAutofit/>
          </a:bodyPr>
          <a:lstStyle/>
          <a:p>
            <a:pPr rtl="0"/>
            <a:r>
              <a:rPr lang="ko-KR" altLang="en-US" sz="1000" dirty="0">
                <a:solidFill>
                  <a:schemeClr val="tx1"/>
                </a:solidFill>
              </a:rPr>
              <a:t>오픈도어 기도용사들을 위하여</a:t>
            </a: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2049151" y="2002202"/>
            <a:ext cx="2541959" cy="1508033"/>
          </a:xfrm>
        </p:spPr>
        <p:txBody>
          <a:bodyPr rtlCol="0">
            <a:noAutofit/>
          </a:bodyPr>
          <a:lstStyle/>
          <a:p>
            <a:pPr marL="0" indent="0" algn="just">
              <a:buNone/>
            </a:pPr>
            <a:r>
              <a:rPr lang="ko-KR" altLang="en-US" sz="900" dirty="0"/>
              <a:t>오픈도어 </a:t>
            </a:r>
            <a:r>
              <a:rPr lang="en-US" altLang="ko-KR" sz="900" dirty="0"/>
              <a:t>1,300</a:t>
            </a:r>
            <a:r>
              <a:rPr lang="ko-KR" altLang="en-US" sz="900" dirty="0"/>
              <a:t>여 명의 사역자들이 </a:t>
            </a:r>
            <a:r>
              <a:rPr lang="ko-KR" altLang="en-US" sz="900" dirty="0" err="1"/>
              <a:t>브라더</a:t>
            </a:r>
            <a:r>
              <a:rPr lang="ko-KR" altLang="en-US" sz="900" dirty="0"/>
              <a:t> </a:t>
            </a:r>
            <a:r>
              <a:rPr lang="ko-KR" altLang="en-US" sz="900" dirty="0" err="1"/>
              <a:t>앤드류의</a:t>
            </a:r>
            <a:r>
              <a:rPr lang="ko-KR" altLang="en-US" sz="900" dirty="0"/>
              <a:t> 길을 따라 믿음과 용기를 잃지 않고</a:t>
            </a:r>
            <a:r>
              <a:rPr lang="en-US" altLang="ko-KR" sz="900" dirty="0"/>
              <a:t>, </a:t>
            </a:r>
            <a:r>
              <a:rPr lang="ko-KR" altLang="en-US" sz="900" dirty="0"/>
              <a:t>겸손하게 박해 받는 교회를 잘 섬길 수 있게 </a:t>
            </a:r>
            <a:r>
              <a:rPr lang="ko-KR" altLang="en-US" sz="900" dirty="0" err="1"/>
              <a:t>하옵소서</a:t>
            </a:r>
            <a:r>
              <a:rPr lang="en-US" altLang="ko-KR" sz="900" dirty="0"/>
              <a:t>! </a:t>
            </a:r>
            <a:r>
              <a:rPr lang="ko-KR" altLang="en-US" sz="900" dirty="0"/>
              <a:t>예수의 제자의 길을 끝까지 걸어가게 </a:t>
            </a:r>
            <a:r>
              <a:rPr lang="ko-KR" altLang="en-US" sz="900" dirty="0" err="1"/>
              <a:t>하옵소서</a:t>
            </a:r>
            <a:r>
              <a:rPr lang="en-US" altLang="ko-KR" sz="900" dirty="0"/>
              <a:t>!</a:t>
            </a:r>
          </a:p>
          <a:p>
            <a:pPr marL="0" indent="0" algn="just">
              <a:buNone/>
            </a:pPr>
            <a:r>
              <a:rPr lang="ko-KR" altLang="en-US" sz="900" dirty="0" err="1"/>
              <a:t>화요기도모임을</a:t>
            </a:r>
            <a:r>
              <a:rPr lang="ko-KR" altLang="en-US" sz="900" dirty="0"/>
              <a:t> 지키는 기도용사들을 축복하시고</a:t>
            </a:r>
            <a:r>
              <a:rPr lang="en-US" altLang="ko-KR" sz="900" dirty="0"/>
              <a:t>, </a:t>
            </a:r>
            <a:r>
              <a:rPr lang="ko-KR" altLang="en-US" sz="900" dirty="0"/>
              <a:t>각 가정마다</a:t>
            </a:r>
            <a:r>
              <a:rPr lang="en-US" altLang="ko-KR" sz="900" dirty="0"/>
              <a:t> </a:t>
            </a:r>
            <a:r>
              <a:rPr lang="ko-KR" altLang="en-US" sz="900" dirty="0"/>
              <a:t>하나님의 부르심의 소망이 밝게 빛나게 하시고</a:t>
            </a:r>
            <a:r>
              <a:rPr lang="en-US" altLang="ko-KR" sz="900" dirty="0"/>
              <a:t>, </a:t>
            </a:r>
            <a:r>
              <a:rPr lang="ko-KR" altLang="en-US" sz="900" dirty="0"/>
              <a:t>부르짖는 간구를 들으시며</a:t>
            </a:r>
            <a:r>
              <a:rPr lang="en-US" altLang="ko-KR" sz="900" dirty="0"/>
              <a:t>, </a:t>
            </a:r>
            <a:r>
              <a:rPr lang="ko-KR" altLang="en-US" sz="900" dirty="0"/>
              <a:t>일평생 주님을 영화롭게 하는 거룩한 삶이 되게 </a:t>
            </a:r>
            <a:r>
              <a:rPr lang="ko-KR" altLang="en-US" sz="900" dirty="0" err="1"/>
              <a:t>하옵소서</a:t>
            </a:r>
            <a:endParaRPr lang="en-US" altLang="ko-KR" sz="900" dirty="0"/>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845411" y="1600845"/>
            <a:ext cx="2541959" cy="394964"/>
          </a:xfrm>
        </p:spPr>
        <p:txBody>
          <a:bodyPr rtlCol="0">
            <a:noAutofit/>
          </a:bodyPr>
          <a:lstStyle/>
          <a:p>
            <a:pPr rtl="0"/>
            <a:r>
              <a:rPr lang="en-US" altLang="ko-KR" sz="1000" dirty="0">
                <a:solidFill>
                  <a:schemeClr val="tx1"/>
                </a:solidFill>
              </a:rPr>
              <a:t>WWL 2024 </a:t>
            </a:r>
            <a:r>
              <a:rPr lang="ko-KR" altLang="en-US" sz="1000" dirty="0">
                <a:solidFill>
                  <a:schemeClr val="tx1"/>
                </a:solidFill>
              </a:rPr>
              <a:t>지역별</a:t>
            </a:r>
            <a:r>
              <a:rPr lang="en-US" altLang="ko-KR" sz="1000" dirty="0">
                <a:solidFill>
                  <a:schemeClr val="tx1"/>
                </a:solidFill>
              </a:rPr>
              <a:t>, </a:t>
            </a:r>
            <a:r>
              <a:rPr lang="ko-KR" altLang="en-US" sz="1000" dirty="0" err="1">
                <a:solidFill>
                  <a:schemeClr val="tx1"/>
                </a:solidFill>
              </a:rPr>
              <a:t>교회별</a:t>
            </a:r>
            <a:r>
              <a:rPr lang="ko-KR" altLang="en-US" sz="1000" dirty="0">
                <a:solidFill>
                  <a:schemeClr val="tx1"/>
                </a:solidFill>
              </a:rPr>
              <a:t> 설명회를 위하여</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787528" y="2002202"/>
            <a:ext cx="2541959" cy="1710785"/>
          </a:xfrm>
        </p:spPr>
        <p:txBody>
          <a:bodyPr rtlCol="0">
            <a:noAutofit/>
          </a:bodyPr>
          <a:lstStyle/>
          <a:p>
            <a:pPr marL="0" indent="0">
              <a:buNone/>
            </a:pPr>
            <a:r>
              <a:rPr lang="en-US" altLang="ko-KR" sz="900" dirty="0">
                <a:latin typeface="roboto" panose="02000000000000000000" pitchFamily="2" charset="0"/>
              </a:rPr>
              <a:t>2024</a:t>
            </a:r>
            <a:r>
              <a:rPr lang="ko-KR" altLang="en-US" sz="900" dirty="0">
                <a:latin typeface="roboto" panose="02000000000000000000" pitchFamily="2" charset="0"/>
              </a:rPr>
              <a:t>년 </a:t>
            </a:r>
            <a:r>
              <a:rPr lang="ko-KR" altLang="en-US" sz="900" dirty="0" err="1">
                <a:latin typeface="roboto" panose="02000000000000000000" pitchFamily="2" charset="0"/>
              </a:rPr>
              <a:t>월드와치리스트</a:t>
            </a:r>
            <a:r>
              <a:rPr lang="ko-KR" altLang="en-US" sz="900" dirty="0">
                <a:latin typeface="roboto" panose="02000000000000000000" pitchFamily="2" charset="0"/>
              </a:rPr>
              <a:t> 대구지역 설명회가 </a:t>
            </a:r>
            <a:r>
              <a:rPr lang="en-US" altLang="ko-KR" sz="900" dirty="0">
                <a:latin typeface="roboto" panose="02000000000000000000" pitchFamily="2" charset="0"/>
              </a:rPr>
              <a:t>5</a:t>
            </a:r>
            <a:r>
              <a:rPr lang="ko-KR" altLang="en-US" sz="900" dirty="0">
                <a:latin typeface="roboto" panose="02000000000000000000" pitchFamily="2" charset="0"/>
              </a:rPr>
              <a:t>월 </a:t>
            </a:r>
            <a:r>
              <a:rPr lang="en-US" altLang="ko-KR" sz="900" dirty="0">
                <a:latin typeface="roboto" panose="02000000000000000000" pitchFamily="2" charset="0"/>
              </a:rPr>
              <a:t>30</a:t>
            </a:r>
            <a:r>
              <a:rPr lang="ko-KR" altLang="en-US" sz="900" dirty="0">
                <a:latin typeface="roboto" panose="02000000000000000000" pitchFamily="2" charset="0"/>
              </a:rPr>
              <a:t>일</a:t>
            </a:r>
            <a:r>
              <a:rPr lang="en-US" altLang="ko-KR" sz="900" dirty="0">
                <a:latin typeface="roboto" panose="02000000000000000000" pitchFamily="2" charset="0"/>
              </a:rPr>
              <a:t>(</a:t>
            </a:r>
            <a:r>
              <a:rPr lang="ko-KR" altLang="en-US" sz="900" dirty="0">
                <a:latin typeface="roboto" panose="02000000000000000000" pitchFamily="2" charset="0"/>
              </a:rPr>
              <a:t>목</a:t>
            </a:r>
            <a:r>
              <a:rPr lang="en-US" altLang="ko-KR" sz="900" dirty="0">
                <a:latin typeface="roboto" panose="02000000000000000000" pitchFamily="2" charset="0"/>
              </a:rPr>
              <a:t>) </a:t>
            </a:r>
            <a:r>
              <a:rPr lang="ko-KR" altLang="en-US" sz="900" dirty="0">
                <a:latin typeface="roboto" panose="02000000000000000000" pitchFamily="2" charset="0"/>
              </a:rPr>
              <a:t>오전</a:t>
            </a:r>
            <a:r>
              <a:rPr lang="en-US" altLang="ko-KR" sz="900" dirty="0">
                <a:latin typeface="roboto" panose="02000000000000000000" pitchFamily="2" charset="0"/>
              </a:rPr>
              <a:t>10</a:t>
            </a:r>
            <a:r>
              <a:rPr lang="ko-KR" altLang="en-US" sz="900" dirty="0">
                <a:latin typeface="roboto" panose="02000000000000000000" pitchFamily="2" charset="0"/>
              </a:rPr>
              <a:t>시</a:t>
            </a:r>
            <a:r>
              <a:rPr lang="en-US" altLang="ko-KR" sz="900" dirty="0">
                <a:latin typeface="roboto" panose="02000000000000000000" pitchFamily="2" charset="0"/>
              </a:rPr>
              <a:t>-11</a:t>
            </a:r>
            <a:r>
              <a:rPr lang="ko-KR" altLang="en-US" sz="900" dirty="0">
                <a:latin typeface="roboto" panose="02000000000000000000" pitchFamily="2" charset="0"/>
              </a:rPr>
              <a:t>시</a:t>
            </a:r>
            <a:r>
              <a:rPr lang="en-US" altLang="ko-KR" sz="900" dirty="0">
                <a:latin typeface="roboto" panose="02000000000000000000" pitchFamily="2" charset="0"/>
              </a:rPr>
              <a:t>30</a:t>
            </a:r>
            <a:r>
              <a:rPr lang="ko-KR" altLang="en-US" sz="900" dirty="0">
                <a:latin typeface="roboto" panose="02000000000000000000" pitchFamily="2" charset="0"/>
              </a:rPr>
              <a:t>분에 있습니다</a:t>
            </a:r>
            <a:r>
              <a:rPr lang="en-US" altLang="ko-KR" sz="900" dirty="0">
                <a:latin typeface="roboto" panose="02000000000000000000" pitchFamily="2" charset="0"/>
              </a:rPr>
              <a:t>.  </a:t>
            </a:r>
          </a:p>
          <a:p>
            <a:pPr marL="0" indent="0">
              <a:buNone/>
            </a:pPr>
            <a:r>
              <a:rPr lang="ko-KR" altLang="en-US" sz="900" dirty="0">
                <a:latin typeface="roboto" panose="02000000000000000000" pitchFamily="2" charset="0"/>
              </a:rPr>
              <a:t>전세계 박해 현장의 동향이 한국교회 성도들에게 잘 전달 될 수 있도록 신문</a:t>
            </a:r>
            <a:r>
              <a:rPr lang="en-US" altLang="ko-KR" sz="900" dirty="0">
                <a:latin typeface="roboto" panose="02000000000000000000" pitchFamily="2" charset="0"/>
              </a:rPr>
              <a:t>, </a:t>
            </a:r>
            <a:r>
              <a:rPr lang="ko-KR" altLang="en-US" sz="900" dirty="0">
                <a:latin typeface="roboto" panose="02000000000000000000" pitchFamily="2" charset="0"/>
              </a:rPr>
              <a:t>방송</a:t>
            </a:r>
            <a:r>
              <a:rPr lang="en-US" altLang="ko-KR" sz="900" dirty="0">
                <a:latin typeface="roboto" panose="02000000000000000000" pitchFamily="2" charset="0"/>
              </a:rPr>
              <a:t>, </a:t>
            </a:r>
            <a:r>
              <a:rPr lang="ko-KR" altLang="en-US" sz="900" dirty="0">
                <a:latin typeface="roboto" panose="02000000000000000000" pitchFamily="2" charset="0"/>
              </a:rPr>
              <a:t>인터넷</a:t>
            </a:r>
            <a:r>
              <a:rPr lang="en-US" altLang="ko-KR" sz="900" dirty="0">
                <a:latin typeface="roboto" panose="02000000000000000000" pitchFamily="2" charset="0"/>
              </a:rPr>
              <a:t>, </a:t>
            </a:r>
            <a:r>
              <a:rPr lang="ko-KR" altLang="en-US" sz="900" dirty="0">
                <a:latin typeface="roboto" panose="02000000000000000000" pitchFamily="2" charset="0"/>
              </a:rPr>
              <a:t>유튜브 매체가 선하게 사용되기를 원합니다</a:t>
            </a:r>
            <a:r>
              <a:rPr lang="en-US" altLang="ko-KR" sz="900" dirty="0">
                <a:latin typeface="roboto" panose="02000000000000000000" pitchFamily="2" charset="0"/>
              </a:rPr>
              <a:t>. </a:t>
            </a:r>
          </a:p>
          <a:p>
            <a:pPr marL="0" indent="0">
              <a:buNone/>
            </a:pPr>
            <a:r>
              <a:rPr lang="ko-KR" altLang="en-US" sz="900" dirty="0">
                <a:latin typeface="roboto" panose="02000000000000000000" pitchFamily="2" charset="0"/>
              </a:rPr>
              <a:t>대구지역 설명회를 통해 성도들을 직접 만나 박해 받는 교회들의 이야기를 함께 나누고 그들의 음성을 듣고 기도하는 시간을 축복하여 </a:t>
            </a:r>
            <a:r>
              <a:rPr lang="ko-KR" altLang="en-US" sz="900" dirty="0" err="1">
                <a:latin typeface="roboto" panose="02000000000000000000" pitchFamily="2" charset="0"/>
              </a:rPr>
              <a:t>주옵소서</a:t>
            </a:r>
            <a:r>
              <a:rPr lang="en-US" altLang="ko-KR" sz="900" dirty="0">
                <a:latin typeface="roboto" panose="02000000000000000000" pitchFamily="2" charset="0"/>
              </a:rPr>
              <a:t>! </a:t>
            </a: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7474166" y="1600845"/>
            <a:ext cx="2620373" cy="394964"/>
          </a:xfrm>
        </p:spPr>
        <p:txBody>
          <a:bodyPr rtlCol="0">
            <a:normAutofit/>
          </a:bodyPr>
          <a:lstStyle/>
          <a:p>
            <a:pPr rtl="0"/>
            <a:r>
              <a:rPr lang="en-US" altLang="ko-KR" sz="1000" dirty="0">
                <a:solidFill>
                  <a:schemeClr val="tx1"/>
                </a:solidFill>
                <a:latin typeface="+mj-lt"/>
                <a:cs typeface="Aharoni" panose="02010803020104030203" pitchFamily="2" charset="-79"/>
              </a:rPr>
              <a:t>2024 </a:t>
            </a:r>
            <a:r>
              <a:rPr lang="en-US" altLang="ko-KR" sz="1000" dirty="0" err="1">
                <a:solidFill>
                  <a:schemeClr val="tx1"/>
                </a:solidFill>
                <a:latin typeface="+mj-lt"/>
                <a:cs typeface="Aharoni" panose="02010803020104030203" pitchFamily="2" charset="-79"/>
              </a:rPr>
              <a:t>Muskathlon</a:t>
            </a:r>
            <a:r>
              <a:rPr lang="en-US" altLang="ko-KR" sz="1000" dirty="0">
                <a:solidFill>
                  <a:schemeClr val="tx1"/>
                </a:solidFill>
                <a:latin typeface="+mj-lt"/>
                <a:cs typeface="Aharoni" panose="02010803020104030203" pitchFamily="2" charset="-79"/>
              </a:rPr>
              <a:t> </a:t>
            </a:r>
            <a:r>
              <a:rPr lang="ko-KR" altLang="en-US" sz="1000" dirty="0">
                <a:solidFill>
                  <a:schemeClr val="tx1"/>
                </a:solidFill>
                <a:latin typeface="+mj-lt"/>
                <a:cs typeface="Aharoni" panose="02010803020104030203" pitchFamily="2" charset="-79"/>
              </a:rPr>
              <a:t>대회를 위하여</a:t>
            </a:r>
            <a:endParaRPr lang="ko-KR" altLang="en-US" sz="1000" i="1" dirty="0">
              <a:solidFill>
                <a:schemeClr val="tx1"/>
              </a:solidFill>
              <a:latin typeface="+mj-lt"/>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7474167" y="2002202"/>
            <a:ext cx="2620373" cy="1710785"/>
          </a:xfrm>
        </p:spPr>
        <p:txBody>
          <a:bodyPr rtlCol="0">
            <a:noAutofit/>
          </a:bodyPr>
          <a:lstStyle/>
          <a:p>
            <a:pPr marL="0" indent="0" algn="just">
              <a:buNone/>
            </a:pPr>
            <a:r>
              <a:rPr lang="en-US" altLang="ko-KR" sz="900" dirty="0"/>
              <a:t>2024</a:t>
            </a:r>
            <a:r>
              <a:rPr lang="ko-KR" altLang="en-US" sz="900" dirty="0"/>
              <a:t>년 </a:t>
            </a:r>
            <a:r>
              <a:rPr lang="ko-KR" altLang="en-US" sz="900" dirty="0" err="1"/>
              <a:t>머스카슬론</a:t>
            </a:r>
            <a:r>
              <a:rPr lang="ko-KR" altLang="en-US" sz="900" dirty="0"/>
              <a:t> 대회가 </a:t>
            </a:r>
            <a:r>
              <a:rPr lang="en-US" altLang="ko-KR" sz="900" dirty="0"/>
              <a:t>10</a:t>
            </a:r>
            <a:r>
              <a:rPr lang="ko-KR" altLang="en-US" sz="900" dirty="0"/>
              <a:t>월 </a:t>
            </a:r>
            <a:r>
              <a:rPr lang="en-US" altLang="ko-KR" sz="900" dirty="0"/>
              <a:t>9-10</a:t>
            </a:r>
            <a:r>
              <a:rPr lang="ko-KR" altLang="en-US" sz="900" dirty="0"/>
              <a:t>일 진행됩니다</a:t>
            </a:r>
            <a:r>
              <a:rPr lang="en-US" altLang="ko-KR" sz="900" dirty="0"/>
              <a:t>. </a:t>
            </a:r>
            <a:r>
              <a:rPr lang="ko-KR" altLang="en-US" sz="900" dirty="0"/>
              <a:t>화란에서 </a:t>
            </a:r>
            <a:r>
              <a:rPr lang="en-US" altLang="ko-KR" sz="900" dirty="0"/>
              <a:t>41</a:t>
            </a:r>
            <a:r>
              <a:rPr lang="ko-KR" altLang="en-US" sz="900" dirty="0"/>
              <a:t>명이 지원했습니다</a:t>
            </a:r>
            <a:r>
              <a:rPr lang="en-US" altLang="ko-KR" sz="900" dirty="0"/>
              <a:t>. 1</a:t>
            </a:r>
            <a:r>
              <a:rPr lang="ko-KR" altLang="en-US" sz="900" dirty="0"/>
              <a:t>만 유로 참가비 모금과 준비하는 기간동안 북한지하교회 성도들을 향한 주님의 긍휼한 마음을 부어 주시기를 기도합니다</a:t>
            </a:r>
            <a:r>
              <a:rPr lang="en-US" altLang="ko-KR" sz="900" dirty="0"/>
              <a:t>. </a:t>
            </a:r>
            <a:r>
              <a:rPr lang="ko-KR" altLang="en-US" sz="900" dirty="0"/>
              <a:t> </a:t>
            </a:r>
            <a:endParaRPr lang="en-US" altLang="ko-KR" sz="900" dirty="0"/>
          </a:p>
          <a:p>
            <a:pPr marL="0" indent="0" algn="just">
              <a:buNone/>
            </a:pPr>
            <a:r>
              <a:rPr lang="ko-KR" altLang="en-US" sz="900" dirty="0"/>
              <a:t>한국 참가자 </a:t>
            </a:r>
            <a:r>
              <a:rPr lang="en-US" altLang="ko-KR" sz="900" dirty="0"/>
              <a:t>50</a:t>
            </a:r>
            <a:r>
              <a:rPr lang="ko-KR" altLang="en-US" sz="900" dirty="0"/>
              <a:t>명을 예비하여 주시고</a:t>
            </a:r>
            <a:r>
              <a:rPr lang="en-US" altLang="ko-KR" sz="900" dirty="0"/>
              <a:t>, </a:t>
            </a:r>
            <a:r>
              <a:rPr lang="ko-KR" altLang="en-US" sz="900" dirty="0"/>
              <a:t>한국 기독 청년들이 영적으로 서로 도전 받고 일깨어 남은 바 죽게 된 자를 돌아보는 비전이 공유되기를 기도합니다</a:t>
            </a:r>
            <a:r>
              <a:rPr lang="en-US" altLang="ko-KR" sz="900" dirty="0"/>
              <a:t>.</a:t>
            </a: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2108004" y="5805486"/>
            <a:ext cx="1407728" cy="287810"/>
          </a:xfrm>
        </p:spPr>
        <p:txBody>
          <a:bodyPr rtlCol="0"/>
          <a:lstStyle/>
          <a:p>
            <a:pPr rtl="0"/>
            <a:fld id="{595302B6-EE02-409E-B19E-633D299CF275}" type="datetime1">
              <a:rPr lang="en-US" altLang="ko-KR" smtClean="0"/>
              <a:pPr rtl="0"/>
              <a:t>4/30/2024</a:t>
            </a:fld>
            <a:endParaRPr lang="ko-KR" altLang="en-US" dirty="0">
              <a:latin typeface="맑은 고딕" panose="020B0503020000020004" pitchFamily="50" charset="-127"/>
              <a:ea typeface="맑은 고딕" panose="020B0503020000020004" pitchFamily="50" charset="-127"/>
            </a:endParaRPr>
          </a:p>
        </p:txBody>
      </p:sp>
      <p:pic>
        <p:nvPicPr>
          <p:cNvPr id="4" name="그림 3" descr="텍스트, 사람, 젊은, 조그만이(가) 표시된 사진&#10;&#10;자동 생성된 설명">
            <a:hlinkClick r:id="rId3"/>
            <a:extLst>
              <a:ext uri="{FF2B5EF4-FFF2-40B4-BE49-F238E27FC236}">
                <a16:creationId xmlns:a16="http://schemas.microsoft.com/office/drawing/2014/main" id="{39785755-48D4-FFA8-0D86-3FFB1A0C16E2}"/>
              </a:ext>
            </a:extLst>
          </p:cNvPr>
          <p:cNvPicPr>
            <a:picLocks noChangeAspect="1"/>
          </p:cNvPicPr>
          <p:nvPr/>
        </p:nvPicPr>
        <p:blipFill rotWithShape="1">
          <a:blip r:embed="rId4"/>
          <a:srcRect r="1577" b="4114"/>
          <a:stretch/>
        </p:blipFill>
        <p:spPr>
          <a:xfrm>
            <a:off x="1524000" y="3840526"/>
            <a:ext cx="2312760" cy="1568089"/>
          </a:xfrm>
          <a:prstGeom prst="rect">
            <a:avLst/>
          </a:prstGeom>
        </p:spPr>
      </p:pic>
      <p:pic>
        <p:nvPicPr>
          <p:cNvPr id="3" name="그림 2">
            <a:extLst>
              <a:ext uri="{FF2B5EF4-FFF2-40B4-BE49-F238E27FC236}">
                <a16:creationId xmlns:a16="http://schemas.microsoft.com/office/drawing/2014/main" id="{3DF76B86-E2E5-C2A5-1A74-AD2FCDF76676}"/>
              </a:ext>
            </a:extLst>
          </p:cNvPr>
          <p:cNvPicPr>
            <a:picLocks noChangeAspect="1"/>
          </p:cNvPicPr>
          <p:nvPr/>
        </p:nvPicPr>
        <p:blipFill>
          <a:blip r:embed="rId5"/>
          <a:srcRect/>
          <a:stretch/>
        </p:blipFill>
        <p:spPr>
          <a:xfrm>
            <a:off x="5905756" y="3840526"/>
            <a:ext cx="4762244" cy="1568089"/>
          </a:xfrm>
          <a:prstGeom prst="rect">
            <a:avLst/>
          </a:prstGeom>
        </p:spPr>
      </p:pic>
      <p:pic>
        <p:nvPicPr>
          <p:cNvPr id="2" name="내용 개체 틀 8">
            <a:extLst>
              <a:ext uri="{FF2B5EF4-FFF2-40B4-BE49-F238E27FC236}">
                <a16:creationId xmlns:a16="http://schemas.microsoft.com/office/drawing/2014/main" id="{33C600D0-8F43-C87A-A5A0-2661EE2416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836760" y="3840525"/>
            <a:ext cx="3643962" cy="1561697"/>
          </a:xfrm>
          <a:prstGeom prst="rect">
            <a:avLst/>
          </a:prstGeom>
        </p:spPr>
      </p:pic>
    </p:spTree>
    <p:extLst>
      <p:ext uri="{BB962C8B-B14F-4D97-AF65-F5344CB8AC3E}">
        <p14:creationId xmlns:p14="http://schemas.microsoft.com/office/powerpoint/2010/main" val="35529058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15381D8-DFFF-4518-A87C-2FF7F02CCDA1}"/>
              </a:ext>
            </a:extLst>
          </p:cNvPr>
          <p:cNvSpPr>
            <a:spLocks noGrp="1"/>
          </p:cNvSpPr>
          <p:nvPr>
            <p:ph type="ctrTitle"/>
          </p:nvPr>
        </p:nvSpPr>
        <p:spPr>
          <a:xfrm>
            <a:off x="996275" y="394623"/>
            <a:ext cx="5996619" cy="2131033"/>
          </a:xfrm>
        </p:spPr>
        <p:txBody>
          <a:bodyPr rtlCol="0"/>
          <a:lstStyle/>
          <a:p>
            <a:pPr rtl="0"/>
            <a:r>
              <a:rPr lang="en-US" altLang="ko-KR" dirty="0"/>
              <a:t>Blessings</a:t>
            </a:r>
            <a:endParaRPr lang="ko-KR" altLang="en-US" dirty="0">
              <a:latin typeface="맑은 고딕" panose="020B0503020000020004" pitchFamily="50" charset="-127"/>
              <a:ea typeface="맑은 고딕" panose="020B0503020000020004" pitchFamily="50" charset="-127"/>
            </a:endParaRPr>
          </a:p>
        </p:txBody>
      </p:sp>
      <p:sp>
        <p:nvSpPr>
          <p:cNvPr id="3" name="부제목 2">
            <a:extLst>
              <a:ext uri="{FF2B5EF4-FFF2-40B4-BE49-F238E27FC236}">
                <a16:creationId xmlns:a16="http://schemas.microsoft.com/office/drawing/2014/main" id="{4DF80084-FC54-42F2-9B3A-553D97B02633}"/>
              </a:ext>
            </a:extLst>
          </p:cNvPr>
          <p:cNvSpPr>
            <a:spLocks noGrp="1"/>
          </p:cNvSpPr>
          <p:nvPr>
            <p:ph type="subTitle" idx="1"/>
          </p:nvPr>
        </p:nvSpPr>
        <p:spPr>
          <a:xfrm>
            <a:off x="7185429" y="381000"/>
            <a:ext cx="3997745" cy="2133600"/>
          </a:xfrm>
        </p:spPr>
        <p:txBody>
          <a:bodyPr rtlCol="0">
            <a:normAutofit/>
          </a:bodyPr>
          <a:lstStyle/>
          <a:p>
            <a:pPr rtl="0"/>
            <a:r>
              <a:rPr lang="ko-KR" altLang="en-US" sz="2000" dirty="0" err="1">
                <a:latin typeface="새굴림" panose="02030600000101010101" pitchFamily="18" charset="-127"/>
                <a:ea typeface="새굴림" panose="02030600000101010101" pitchFamily="18" charset="-127"/>
              </a:rPr>
              <a:t>김경복선교사</a:t>
            </a:r>
            <a:endParaRPr lang="en-US" altLang="ko-KR" sz="2000" dirty="0">
              <a:latin typeface="새굴림" panose="02030600000101010101" pitchFamily="18" charset="-127"/>
              <a:ea typeface="새굴림" panose="02030600000101010101" pitchFamily="18" charset="-127"/>
            </a:endParaRPr>
          </a:p>
          <a:p>
            <a:pPr rtl="0"/>
            <a:r>
              <a:rPr lang="en-US" altLang="ko-KR" sz="2000" dirty="0">
                <a:latin typeface="새굴림" panose="02030600000101010101" pitchFamily="18" charset="-127"/>
                <a:ea typeface="새굴림" panose="02030600000101010101" pitchFamily="18" charset="-127"/>
                <a:hlinkClick r:id="rId3"/>
              </a:rPr>
              <a:t>odsk@opendoors.or.kr</a:t>
            </a:r>
            <a:endParaRPr lang="en-US" altLang="ko-KR" sz="2000" dirty="0">
              <a:latin typeface="새굴림" panose="02030600000101010101" pitchFamily="18" charset="-127"/>
              <a:ea typeface="새굴림" panose="02030600000101010101" pitchFamily="18" charset="-127"/>
            </a:endParaRPr>
          </a:p>
          <a:p>
            <a:pPr rtl="0"/>
            <a:r>
              <a:rPr lang="ko-KR" altLang="en-US" sz="2000" dirty="0">
                <a:latin typeface="새굴림" panose="02030600000101010101" pitchFamily="18" charset="-127"/>
                <a:ea typeface="새굴림" panose="02030600000101010101" pitchFamily="18" charset="-127"/>
                <a:hlinkClick r:id="rId4"/>
              </a:rPr>
              <a:t>한국오픈도어선교회 카카오채널</a:t>
            </a:r>
            <a:endParaRPr lang="ko-KR" altLang="en-US" sz="2000" dirty="0">
              <a:latin typeface="새굴림" panose="02030600000101010101" pitchFamily="18" charset="-127"/>
              <a:ea typeface="새굴림" panose="02030600000101010101" pitchFamily="18" charset="-127"/>
            </a:endParaRPr>
          </a:p>
        </p:txBody>
      </p:sp>
      <p:pic>
        <p:nvPicPr>
          <p:cNvPr id="7" name="그림 개체 틀 6" descr="꽃을 상자에 담는 사람">
            <a:extLst>
              <a:ext uri="{FF2B5EF4-FFF2-40B4-BE49-F238E27FC236}">
                <a16:creationId xmlns:a16="http://schemas.microsoft.com/office/drawing/2014/main" id="{5BF31D2B-C056-4DF4-B56D-B79671C937B5}"/>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val="0"/>
              </a:ext>
            </a:extLst>
          </a:blip>
          <a:srcRect/>
          <a:stretch/>
        </p:blipFill>
        <p:spPr>
          <a:xfrm>
            <a:off x="813816" y="2670048"/>
            <a:ext cx="5175504" cy="3639312"/>
          </a:xfrm>
        </p:spPr>
      </p:pic>
      <p:pic>
        <p:nvPicPr>
          <p:cNvPr id="9" name="그림 개체 틀 8" descr="꽃바구니">
            <a:extLst>
              <a:ext uri="{FF2B5EF4-FFF2-40B4-BE49-F238E27FC236}">
                <a16:creationId xmlns:a16="http://schemas.microsoft.com/office/drawing/2014/main" id="{18FA2AC7-49CD-49AE-8CF7-9D33C8C4E739}"/>
              </a:ext>
            </a:extLst>
          </p:cNvPr>
          <p:cNvPicPr>
            <a:picLocks noGrp="1" noChangeAspect="1"/>
          </p:cNvPicPr>
          <p:nvPr>
            <p:ph type="pic" sz="quarter" idx="14"/>
          </p:nvPr>
        </p:nvPicPr>
        <p:blipFill rotWithShape="1">
          <a:blip r:embed="rId6" cstate="screen">
            <a:extLst>
              <a:ext uri="{28A0092B-C50C-407E-A947-70E740481C1C}">
                <a14:useLocalDpi xmlns:a14="http://schemas.microsoft.com/office/drawing/2010/main" val="0"/>
              </a:ext>
            </a:extLst>
          </a:blip>
          <a:srcRect/>
          <a:stretch/>
        </p:blipFill>
        <p:spPr>
          <a:xfrm>
            <a:off x="6190488" y="2670048"/>
            <a:ext cx="5175504" cy="3639312"/>
          </a:xfrm>
        </p:spPr>
      </p:pic>
      <p:sp>
        <p:nvSpPr>
          <p:cNvPr id="4" name="날짜 개체 틀 3">
            <a:extLst>
              <a:ext uri="{FF2B5EF4-FFF2-40B4-BE49-F238E27FC236}">
                <a16:creationId xmlns:a16="http://schemas.microsoft.com/office/drawing/2014/main" id="{9E8C4EB8-FE5E-4752-81EF-DAF2F54E7E07}"/>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4/30/2024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6346BE14-BD4F-4DBD-9B58-FC4C6EC5D2B9}"/>
              </a:ext>
            </a:extLst>
          </p:cNvPr>
          <p:cNvSpPr>
            <a:spLocks noGrp="1"/>
          </p:cNvSpPr>
          <p:nvPr>
            <p:ph type="ftr" sz="quarter" idx="11"/>
          </p:nvPr>
        </p:nvSpPr>
        <p:spPr>
          <a:xfrm>
            <a:off x="4038600" y="6416675"/>
            <a:ext cx="4114800" cy="365125"/>
          </a:xfrm>
        </p:spPr>
        <p:txBody>
          <a:bodyPr rtlCol="0"/>
          <a:lstStyle/>
          <a:p>
            <a:pPr rtl="0"/>
            <a:r>
              <a:rPr lang="ko-KR" altLang="en-US">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id="{1BEF0E49-62B5-488C-B988-BDE7F7F305F8}"/>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rtl="0"/>
              <a:t>28</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34536130"/>
      </p:ext>
    </p:extLst>
  </p:cSld>
  <p:clrMapOvr>
    <a:masterClrMapping/>
  </p:clrMapOvr>
</p:sld>
</file>

<file path=ppt/theme/theme1.xml><?xml version="1.0" encoding="utf-8"?>
<a:theme xmlns:a="http://schemas.openxmlformats.org/drawingml/2006/main" name="DappledVTI">
  <a:themeElements>
    <a:clrScheme name="Custom 81">
      <a:dk1>
        <a:sysClr val="windowText" lastClr="000000"/>
      </a:dk1>
      <a:lt1>
        <a:sysClr val="window" lastClr="FFFFFF"/>
      </a:lt1>
      <a:dk2>
        <a:srgbClr val="21363B"/>
      </a:dk2>
      <a:lt2>
        <a:srgbClr val="F4F2F0"/>
      </a:lt2>
      <a:accent1>
        <a:srgbClr val="758468"/>
      </a:accent1>
      <a:accent2>
        <a:srgbClr val="B5A7AC"/>
      </a:accent2>
      <a:accent3>
        <a:srgbClr val="CC9C6F"/>
      </a:accent3>
      <a:accent4>
        <a:srgbClr val="767640"/>
      </a:accent4>
      <a:accent5>
        <a:srgbClr val="A5B295"/>
      </a:accent5>
      <a:accent6>
        <a:srgbClr val="C19DA7"/>
      </a:accent6>
      <a:hlink>
        <a:srgbClr val="D13D6E"/>
      </a:hlink>
      <a:folHlink>
        <a:srgbClr val="6C9D92"/>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2848426_TF67070595_Win32" id="{504F1011-7283-4E10-9F6E-3DBCFD4C1DF1}" vid="{0C68CAF5-5DCC-443B-9EEC-D6A46EF7D3F7}"/>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841D0F8-A96E-436B-B6A7-2AFF6F30F9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8EF3A0-5A01-4576-8764-452FD3A2CB70}">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241377AF-B80E-4F93-8088-50DE225F3452}">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얼룩 디자인</Template>
  <TotalTime>5562</TotalTime>
  <Words>3505</Words>
  <Application>Microsoft Office PowerPoint</Application>
  <PresentationFormat>와이드스크린</PresentationFormat>
  <Paragraphs>236</Paragraphs>
  <Slides>28</Slides>
  <Notes>9</Notes>
  <HiddenSlides>0</HiddenSlides>
  <MMClips>0</MMClips>
  <ScaleCrop>false</ScaleCrop>
  <HeadingPairs>
    <vt:vector size="6" baseType="variant">
      <vt:variant>
        <vt:lpstr>사용한 글꼴</vt:lpstr>
      </vt:variant>
      <vt:variant>
        <vt:i4>21</vt:i4>
      </vt:variant>
      <vt:variant>
        <vt:lpstr>테마</vt:lpstr>
      </vt:variant>
      <vt:variant>
        <vt:i4>1</vt:i4>
      </vt:variant>
      <vt:variant>
        <vt:lpstr>슬라이드 제목</vt:lpstr>
      </vt:variant>
      <vt:variant>
        <vt:i4>28</vt:i4>
      </vt:variant>
    </vt:vector>
  </HeadingPairs>
  <TitlesOfParts>
    <vt:vector size="50" baseType="lpstr">
      <vt:lpstr>Futura</vt:lpstr>
      <vt:lpstr>Helvetica Neue Medium</vt:lpstr>
      <vt:lpstr>NanumSquare</vt:lpstr>
      <vt:lpstr>NanumSquare Bold</vt:lpstr>
      <vt:lpstr>NanumSquare ExtraBold</vt:lpstr>
      <vt:lpstr>Yu Gothic UI Semibold</vt:lpstr>
      <vt:lpstr>굴림</vt:lpstr>
      <vt:lpstr>굴림</vt:lpstr>
      <vt:lpstr>나눔고딕 ExtraBold</vt:lpstr>
      <vt:lpstr>Malgun Gothic</vt:lpstr>
      <vt:lpstr>Malgun Gothic</vt:lpstr>
      <vt:lpstr>새굴림</vt:lpstr>
      <vt:lpstr>함초롬바탕</vt:lpstr>
      <vt:lpstr>Aharoni</vt:lpstr>
      <vt:lpstr>Arial</vt:lpstr>
      <vt:lpstr>Helvetica</vt:lpstr>
      <vt:lpstr>Posterama</vt:lpstr>
      <vt:lpstr>roboto</vt:lpstr>
      <vt:lpstr>Segoe UI</vt:lpstr>
      <vt:lpstr>Segoe UI Semilight</vt:lpstr>
      <vt:lpstr>Tahoma</vt:lpstr>
      <vt:lpstr>DappledVTI</vt:lpstr>
      <vt:lpstr>Prayer Meeting  for Persecuted Church Worldwide 박해받는 교회를 위한 화요기도모임</vt:lpstr>
      <vt:lpstr>순서</vt:lpstr>
      <vt:lpstr>엡6:12</vt:lpstr>
      <vt:lpstr>OPEN DOORS CORE VALUE/핵심가치</vt:lpstr>
      <vt:lpstr>PowerPoint 프레젠테이션</vt:lpstr>
      <vt:lpstr>PowerPoint 프레젠테이션</vt:lpstr>
      <vt:lpstr>PowerPoint 프레젠테이션</vt:lpstr>
      <vt:lpstr>PowerPoint 프레젠테이션</vt:lpstr>
      <vt:lpstr>어 린 이  박 해 지 도</vt:lpstr>
      <vt:lpstr>PowerPoint 프레젠테이션</vt:lpstr>
      <vt:lpstr>박해 받는 교회를 위한 기도(30')</vt:lpstr>
      <vt:lpstr>Arise Africa Campaign  아프리카여 일어나라 폭력적 박해에 맞서서</vt:lpstr>
      <vt:lpstr>PowerPoint 프레젠테이션</vt:lpstr>
      <vt:lpstr>포위당한 교회: 세계에서 가장 젊은 교회, 적극적 반응 필요</vt:lpstr>
      <vt:lpstr>Day 1. 사하라 이남 아프리카의 교회를 위해 기도합니다.   Pray for the Church in Sub-Saharan Africa. </vt:lpstr>
      <vt:lpstr>Day 2. 사하라 이남 아프리카의 지도자를 위해 기도합니다.  Pray for the leaders of sub-Saharan Africa.</vt:lpstr>
      <vt:lpstr>Day 3. 사하라 사막 이남 지역의 젊은이들을 위해 기도해 주세요.</vt:lpstr>
      <vt:lpstr>Day 4. 사하라 사막 이남 지역의 슬픔에 잠긴 사람들을 위해 기도해 주세요.</vt:lpstr>
      <vt:lpstr>Day 5. 강제로 피신한 사람들을 위해 기도해 주세요.</vt:lpstr>
      <vt:lpstr>Day 6. 학대 받는 여성들을 위해 기도해 주세요.</vt:lpstr>
      <vt:lpstr>Day7. Pray for Arise Africa.</vt:lpstr>
      <vt:lpstr>#나이지리아: 보코하람에 납치된 여성, 어린이 200여 명 즉각적 석방 요구      </vt:lpstr>
      <vt:lpstr>#에디오피아: 내일 일은 오직 하나님만 아신다     </vt:lpstr>
      <vt:lpstr>WWL 박해순위 32위 국가/ETHIOPIA</vt:lpstr>
      <vt:lpstr># 이란: 수감된 기독교인 여성, 의료 서비스 거부당하다 </vt:lpstr>
      <vt:lpstr>#이집트: 신앙에 대한 공격: 이집트 알파와키르에서 발생한 교회 공격! </vt:lpstr>
      <vt:lpstr>박해 받는 교회를 위한 기도가 이 땅에 요원의 불길처럼 뜨겁게 일어나기를 기도합니다.</vt:lpstr>
      <vt:lpstr>Blessings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 박해받는 교회를 위한 화요기도모임</dc:title>
  <dc:creator>DANIEL KIM</dc:creator>
  <cp:lastModifiedBy>DANIEL KIM</cp:lastModifiedBy>
  <cp:revision>38</cp:revision>
  <dcterms:created xsi:type="dcterms:W3CDTF">2024-01-23T01:32:08Z</dcterms:created>
  <dcterms:modified xsi:type="dcterms:W3CDTF">2024-04-30T08:10:40Z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