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2" r:id="rId4"/>
  </p:sldMasterIdLst>
  <p:notesMasterIdLst>
    <p:notesMasterId r:id="rId30"/>
  </p:notesMasterIdLst>
  <p:handoutMasterIdLst>
    <p:handoutMasterId r:id="rId31"/>
  </p:handoutMasterIdLst>
  <p:sldIdLst>
    <p:sldId id="259" r:id="rId5"/>
    <p:sldId id="260" r:id="rId6"/>
    <p:sldId id="257" r:id="rId7"/>
    <p:sldId id="373" r:id="rId8"/>
    <p:sldId id="396" r:id="rId9"/>
    <p:sldId id="401" r:id="rId10"/>
    <p:sldId id="402" r:id="rId11"/>
    <p:sldId id="403" r:id="rId12"/>
    <p:sldId id="324" r:id="rId13"/>
    <p:sldId id="2449" r:id="rId14"/>
    <p:sldId id="298" r:id="rId15"/>
    <p:sldId id="2490" r:id="rId16"/>
    <p:sldId id="2452" r:id="rId17"/>
    <p:sldId id="2453" r:id="rId18"/>
    <p:sldId id="2454" r:id="rId19"/>
    <p:sldId id="2456" r:id="rId20"/>
    <p:sldId id="2460" r:id="rId21"/>
    <p:sldId id="2458" r:id="rId22"/>
    <p:sldId id="2459" r:id="rId23"/>
    <p:sldId id="2491" r:id="rId24"/>
    <p:sldId id="2483" r:id="rId25"/>
    <p:sldId id="2478" r:id="rId26"/>
    <p:sldId id="2494" r:id="rId27"/>
    <p:sldId id="2462" r:id="rId28"/>
    <p:sldId id="267" r:id="rId29"/>
  </p:sldIdLst>
  <p:sldSz cx="12192000"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1585"/>
    <a:srgbClr val="A80000"/>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00C2FF-292E-8B8A-C94F-387B81382F3C}" v="1" dt="2024-06-04T09:07:10.8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202" autoAdjust="0"/>
  </p:normalViewPr>
  <p:slideViewPr>
    <p:cSldViewPr snapToGrid="0">
      <p:cViewPr varScale="1">
        <p:scale>
          <a:sx n="111" d="100"/>
          <a:sy n="111" d="100"/>
        </p:scale>
        <p:origin x="594" y="114"/>
      </p:cViewPr>
      <p:guideLst>
        <p:guide orient="horz" pos="2160"/>
        <p:guide pos="3840"/>
      </p:guideLst>
    </p:cSldViewPr>
  </p:slideViewPr>
  <p:outlineViewPr>
    <p:cViewPr>
      <p:scale>
        <a:sx n="33" d="100"/>
        <a:sy n="33" d="100"/>
      </p:scale>
      <p:origin x="0" y="-588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7" d="100"/>
          <a:sy n="97" d="100"/>
        </p:scale>
        <p:origin x="361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78CE3D-2678-48F5-ADE4-4CD7799F0D0B}"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946C0B11-C39C-40D6-98F9-20E071A198ED}">
      <dgm:prSet custT="1"/>
      <dgm:spPr/>
      <dgm:t>
        <a:bodyPr/>
        <a:lstStyle/>
        <a:p>
          <a:r>
            <a:rPr lang="ko-KR" sz="1200" dirty="0"/>
            <a:t>이것은 우리의 사역을 다른 사역과 구분 짓는 핵심요소이다</a:t>
          </a:r>
          <a:r>
            <a:rPr lang="en-US" sz="1200" dirty="0"/>
            <a:t>. </a:t>
          </a:r>
        </a:p>
      </dgm:t>
    </dgm:pt>
    <dgm:pt modelId="{CB52C69E-D63C-4DF1-8953-4EC8FD4CE271}" type="parTrans" cxnId="{C5C220ED-ECF2-4243-B87E-5B5AACE19A32}">
      <dgm:prSet/>
      <dgm:spPr/>
      <dgm:t>
        <a:bodyPr/>
        <a:lstStyle/>
        <a:p>
          <a:endParaRPr lang="en-US"/>
        </a:p>
      </dgm:t>
    </dgm:pt>
    <dgm:pt modelId="{200F173D-C694-4B40-941F-EBFD4D6E3B31}" type="sibTrans" cxnId="{C5C220ED-ECF2-4243-B87E-5B5AACE19A32}">
      <dgm:prSet/>
      <dgm:spPr/>
      <dgm:t>
        <a:bodyPr/>
        <a:lstStyle/>
        <a:p>
          <a:endParaRPr lang="en-US"/>
        </a:p>
      </dgm:t>
    </dgm:pt>
    <dgm:pt modelId="{64447D26-0981-4148-97CB-08550D804C8F}">
      <dgm:prSet custT="1"/>
      <dgm:spPr/>
      <dgm:t>
        <a:bodyPr/>
        <a:lstStyle/>
        <a:p>
          <a:r>
            <a:rPr lang="en-US" sz="1200" dirty="0"/>
            <a:t>This is what makes our ministry distinctive!</a:t>
          </a:r>
        </a:p>
      </dgm:t>
    </dgm:pt>
    <dgm:pt modelId="{D71A92B4-B52E-466E-951D-CF0E2DBF7D30}" type="parTrans" cxnId="{7E572C8E-B3A9-4392-AA37-4264A1B0E8C2}">
      <dgm:prSet/>
      <dgm:spPr/>
      <dgm:t>
        <a:bodyPr/>
        <a:lstStyle/>
        <a:p>
          <a:endParaRPr lang="en-US"/>
        </a:p>
      </dgm:t>
    </dgm:pt>
    <dgm:pt modelId="{F24F0614-F507-481A-8E69-DC118237DD30}" type="sibTrans" cxnId="{7E572C8E-B3A9-4392-AA37-4264A1B0E8C2}">
      <dgm:prSet/>
      <dgm:spPr/>
      <dgm:t>
        <a:bodyPr/>
        <a:lstStyle/>
        <a:p>
          <a:endParaRPr lang="en-US"/>
        </a:p>
      </dgm:t>
    </dgm:pt>
    <dgm:pt modelId="{191A05A3-20C6-440B-8AE8-27D540E3A83D}">
      <dgm:prSet custT="1"/>
      <dgm:spPr/>
      <dgm:t>
        <a:bodyPr/>
        <a:lstStyle/>
        <a:p>
          <a:r>
            <a:rPr lang="ko-KR" sz="1000" dirty="0"/>
            <a:t>우리는 예수 그리스도를 따르기 위해 가장 비싼 대가를 치르는 사람들이 있는 곳이라면 가능한 어디든지 가서 그들의 이야기를 듣고 그들의 필요를 도우며 최선을 다해 섬긴다</a:t>
          </a:r>
          <a:r>
            <a:rPr lang="en-US" sz="1000" dirty="0"/>
            <a:t>. </a:t>
          </a:r>
        </a:p>
      </dgm:t>
    </dgm:pt>
    <dgm:pt modelId="{40C969A9-A15C-4809-BE50-125ABE5AF855}" type="parTrans" cxnId="{F0A34973-89E6-4D89-BF45-3F23948F2BC8}">
      <dgm:prSet/>
      <dgm:spPr/>
      <dgm:t>
        <a:bodyPr/>
        <a:lstStyle/>
        <a:p>
          <a:endParaRPr lang="en-US"/>
        </a:p>
      </dgm:t>
    </dgm:pt>
    <dgm:pt modelId="{07345B38-E17C-4526-9583-A62C71AE0026}" type="sibTrans" cxnId="{F0A34973-89E6-4D89-BF45-3F23948F2BC8}">
      <dgm:prSet/>
      <dgm:spPr/>
      <dgm:t>
        <a:bodyPr/>
        <a:lstStyle/>
        <a:p>
          <a:endParaRPr lang="en-US"/>
        </a:p>
      </dgm:t>
    </dgm:pt>
    <dgm:pt modelId="{1F58E8BD-5995-40C1-8389-9F6EEDF4B4C7}">
      <dgm:prSet/>
      <dgm:spPr/>
      <dgm:t>
        <a:bodyPr/>
        <a:lstStyle/>
        <a:p>
          <a:r>
            <a:rPr lang="en-US" dirty="0"/>
            <a:t>We</a:t>
          </a:r>
          <a:r>
            <a:rPr lang="ko-KR" dirty="0"/>
            <a:t> </a:t>
          </a:r>
          <a:r>
            <a:rPr lang="en-US" dirty="0"/>
            <a:t>serve those who pay the highest price for following Jesus by listening to them and meeting their needs wherever possible.</a:t>
          </a:r>
        </a:p>
      </dgm:t>
    </dgm:pt>
    <dgm:pt modelId="{531D151E-9F9D-48A3-A804-6103463F0D51}" type="parTrans" cxnId="{0EC9DDF7-4493-4046-94C2-BC4C31A6AE85}">
      <dgm:prSet/>
      <dgm:spPr/>
      <dgm:t>
        <a:bodyPr/>
        <a:lstStyle/>
        <a:p>
          <a:endParaRPr lang="en-US"/>
        </a:p>
      </dgm:t>
    </dgm:pt>
    <dgm:pt modelId="{40869A9A-22A0-4326-8EF1-39E135519966}" type="sibTrans" cxnId="{0EC9DDF7-4493-4046-94C2-BC4C31A6AE85}">
      <dgm:prSet/>
      <dgm:spPr/>
      <dgm:t>
        <a:bodyPr/>
        <a:lstStyle/>
        <a:p>
          <a:endParaRPr lang="en-US"/>
        </a:p>
      </dgm:t>
    </dgm:pt>
    <dgm:pt modelId="{5C5181CE-79EC-414C-B8FA-C6556A7D44C9}" type="pres">
      <dgm:prSet presAssocID="{9778CE3D-2678-48F5-ADE4-4CD7799F0D0B}" presName="matrix" presStyleCnt="0">
        <dgm:presLayoutVars>
          <dgm:chMax val="1"/>
          <dgm:dir/>
          <dgm:resizeHandles val="exact"/>
        </dgm:presLayoutVars>
      </dgm:prSet>
      <dgm:spPr/>
    </dgm:pt>
    <dgm:pt modelId="{3B6CAE04-75AF-4A9C-9A9C-153F02412371}" type="pres">
      <dgm:prSet presAssocID="{9778CE3D-2678-48F5-ADE4-4CD7799F0D0B}" presName="diamond" presStyleLbl="bgShp" presStyleIdx="0" presStyleCnt="1"/>
      <dgm:spPr/>
    </dgm:pt>
    <dgm:pt modelId="{65695E51-7287-4303-82F1-9E5E89F98031}" type="pres">
      <dgm:prSet presAssocID="{9778CE3D-2678-48F5-ADE4-4CD7799F0D0B}" presName="quad1" presStyleLbl="node1" presStyleIdx="0" presStyleCnt="4">
        <dgm:presLayoutVars>
          <dgm:chMax val="0"/>
          <dgm:chPref val="0"/>
          <dgm:bulletEnabled val="1"/>
        </dgm:presLayoutVars>
      </dgm:prSet>
      <dgm:spPr/>
    </dgm:pt>
    <dgm:pt modelId="{1E605D44-75F4-48C9-859D-D19AC985B650}" type="pres">
      <dgm:prSet presAssocID="{9778CE3D-2678-48F5-ADE4-4CD7799F0D0B}" presName="quad2" presStyleLbl="node1" presStyleIdx="1" presStyleCnt="4">
        <dgm:presLayoutVars>
          <dgm:chMax val="0"/>
          <dgm:chPref val="0"/>
          <dgm:bulletEnabled val="1"/>
        </dgm:presLayoutVars>
      </dgm:prSet>
      <dgm:spPr/>
    </dgm:pt>
    <dgm:pt modelId="{1B2A6CDE-329D-4820-BC7E-33F9F52B4372}" type="pres">
      <dgm:prSet presAssocID="{9778CE3D-2678-48F5-ADE4-4CD7799F0D0B}" presName="quad3" presStyleLbl="node1" presStyleIdx="2" presStyleCnt="4">
        <dgm:presLayoutVars>
          <dgm:chMax val="0"/>
          <dgm:chPref val="0"/>
          <dgm:bulletEnabled val="1"/>
        </dgm:presLayoutVars>
      </dgm:prSet>
      <dgm:spPr/>
    </dgm:pt>
    <dgm:pt modelId="{133B2B98-6F95-4473-8DB3-081922C2E9BB}" type="pres">
      <dgm:prSet presAssocID="{9778CE3D-2678-48F5-ADE4-4CD7799F0D0B}" presName="quad4" presStyleLbl="node1" presStyleIdx="3" presStyleCnt="4">
        <dgm:presLayoutVars>
          <dgm:chMax val="0"/>
          <dgm:chPref val="0"/>
          <dgm:bulletEnabled val="1"/>
        </dgm:presLayoutVars>
      </dgm:prSet>
      <dgm:spPr/>
    </dgm:pt>
  </dgm:ptLst>
  <dgm:cxnLst>
    <dgm:cxn modelId="{087E3F07-871C-4F84-82B4-2BE0EC807EEC}" type="presOf" srcId="{191A05A3-20C6-440B-8AE8-27D540E3A83D}" destId="{1B2A6CDE-329D-4820-BC7E-33F9F52B4372}" srcOrd="0" destOrd="0" presId="urn:microsoft.com/office/officeart/2005/8/layout/matrix3"/>
    <dgm:cxn modelId="{AA93055B-EE98-45AD-AC55-C3780673E784}" type="presOf" srcId="{9778CE3D-2678-48F5-ADE4-4CD7799F0D0B}" destId="{5C5181CE-79EC-414C-B8FA-C6556A7D44C9}" srcOrd="0" destOrd="0" presId="urn:microsoft.com/office/officeart/2005/8/layout/matrix3"/>
    <dgm:cxn modelId="{FF7F2352-DFE0-4CC0-AAAA-F282182652B1}" type="presOf" srcId="{946C0B11-C39C-40D6-98F9-20E071A198ED}" destId="{65695E51-7287-4303-82F1-9E5E89F98031}" srcOrd="0" destOrd="0" presId="urn:microsoft.com/office/officeart/2005/8/layout/matrix3"/>
    <dgm:cxn modelId="{F0A34973-89E6-4D89-BF45-3F23948F2BC8}" srcId="{9778CE3D-2678-48F5-ADE4-4CD7799F0D0B}" destId="{191A05A3-20C6-440B-8AE8-27D540E3A83D}" srcOrd="2" destOrd="0" parTransId="{40C969A9-A15C-4809-BE50-125ABE5AF855}" sibTransId="{07345B38-E17C-4526-9583-A62C71AE0026}"/>
    <dgm:cxn modelId="{7E572C8E-B3A9-4392-AA37-4264A1B0E8C2}" srcId="{9778CE3D-2678-48F5-ADE4-4CD7799F0D0B}" destId="{64447D26-0981-4148-97CB-08550D804C8F}" srcOrd="1" destOrd="0" parTransId="{D71A92B4-B52E-466E-951D-CF0E2DBF7D30}" sibTransId="{F24F0614-F507-481A-8E69-DC118237DD30}"/>
    <dgm:cxn modelId="{484A0C96-DD6D-4B1F-AD4E-91B84BDDB0D9}" type="presOf" srcId="{64447D26-0981-4148-97CB-08550D804C8F}" destId="{1E605D44-75F4-48C9-859D-D19AC985B650}" srcOrd="0" destOrd="0" presId="urn:microsoft.com/office/officeart/2005/8/layout/matrix3"/>
    <dgm:cxn modelId="{70D321AC-4F85-45A7-8E7E-599C676ADE99}" type="presOf" srcId="{1F58E8BD-5995-40C1-8389-9F6EEDF4B4C7}" destId="{133B2B98-6F95-4473-8DB3-081922C2E9BB}" srcOrd="0" destOrd="0" presId="urn:microsoft.com/office/officeart/2005/8/layout/matrix3"/>
    <dgm:cxn modelId="{C5C220ED-ECF2-4243-B87E-5B5AACE19A32}" srcId="{9778CE3D-2678-48F5-ADE4-4CD7799F0D0B}" destId="{946C0B11-C39C-40D6-98F9-20E071A198ED}" srcOrd="0" destOrd="0" parTransId="{CB52C69E-D63C-4DF1-8953-4EC8FD4CE271}" sibTransId="{200F173D-C694-4B40-941F-EBFD4D6E3B31}"/>
    <dgm:cxn modelId="{0EC9DDF7-4493-4046-94C2-BC4C31A6AE85}" srcId="{9778CE3D-2678-48F5-ADE4-4CD7799F0D0B}" destId="{1F58E8BD-5995-40C1-8389-9F6EEDF4B4C7}" srcOrd="3" destOrd="0" parTransId="{531D151E-9F9D-48A3-A804-6103463F0D51}" sibTransId="{40869A9A-22A0-4326-8EF1-39E135519966}"/>
    <dgm:cxn modelId="{4B496469-FDCC-4F79-8C6B-9655923CB98C}" type="presParOf" srcId="{5C5181CE-79EC-414C-B8FA-C6556A7D44C9}" destId="{3B6CAE04-75AF-4A9C-9A9C-153F02412371}" srcOrd="0" destOrd="0" presId="urn:microsoft.com/office/officeart/2005/8/layout/matrix3"/>
    <dgm:cxn modelId="{F37CA051-0E46-49A1-BC9D-DCD9C1627774}" type="presParOf" srcId="{5C5181CE-79EC-414C-B8FA-C6556A7D44C9}" destId="{65695E51-7287-4303-82F1-9E5E89F98031}" srcOrd="1" destOrd="0" presId="urn:microsoft.com/office/officeart/2005/8/layout/matrix3"/>
    <dgm:cxn modelId="{220F69D3-2106-483E-90C2-32E4421FCED4}" type="presParOf" srcId="{5C5181CE-79EC-414C-B8FA-C6556A7D44C9}" destId="{1E605D44-75F4-48C9-859D-D19AC985B650}" srcOrd="2" destOrd="0" presId="urn:microsoft.com/office/officeart/2005/8/layout/matrix3"/>
    <dgm:cxn modelId="{037CA6BB-8666-4CE2-A3F3-B4A579CF1B2F}" type="presParOf" srcId="{5C5181CE-79EC-414C-B8FA-C6556A7D44C9}" destId="{1B2A6CDE-329D-4820-BC7E-33F9F52B4372}" srcOrd="3" destOrd="0" presId="urn:microsoft.com/office/officeart/2005/8/layout/matrix3"/>
    <dgm:cxn modelId="{F3150C1A-28E8-451B-B475-57BA9847CAEB}" type="presParOf" srcId="{5C5181CE-79EC-414C-B8FA-C6556A7D44C9}" destId="{133B2B98-6F95-4473-8DB3-081922C2E9BB}"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EE1B5C-BF9E-43F4-937F-B7730E263B63}"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45AAB17D-2773-4524-9E68-3825B36FFB49}">
      <dgm:prSet/>
      <dgm:spPr/>
      <dgm:t>
        <a:bodyPr/>
        <a:lstStyle/>
        <a:p>
          <a:r>
            <a:rPr lang="ko-KR"/>
            <a:t>기도는 우리에게 산소와 같다</a:t>
          </a:r>
          <a:r>
            <a:rPr lang="en-US"/>
            <a:t>. </a:t>
          </a:r>
        </a:p>
      </dgm:t>
    </dgm:pt>
    <dgm:pt modelId="{FF636F85-7F53-401B-8086-6737F097A977}" type="parTrans" cxnId="{BC0294EA-A5CA-4EFB-B67B-D8AFB99ABDAB}">
      <dgm:prSet/>
      <dgm:spPr/>
      <dgm:t>
        <a:bodyPr/>
        <a:lstStyle/>
        <a:p>
          <a:endParaRPr lang="en-US"/>
        </a:p>
      </dgm:t>
    </dgm:pt>
    <dgm:pt modelId="{CF5824C8-2A3C-47CB-92CB-2354E4923AD5}" type="sibTrans" cxnId="{BC0294EA-A5CA-4EFB-B67B-D8AFB99ABDAB}">
      <dgm:prSet/>
      <dgm:spPr/>
      <dgm:t>
        <a:bodyPr/>
        <a:lstStyle/>
        <a:p>
          <a:endParaRPr lang="en-US"/>
        </a:p>
      </dgm:t>
    </dgm:pt>
    <dgm:pt modelId="{E437C45C-E4F5-4A7F-AFB9-AD2C2B8F05AA}">
      <dgm:prSet/>
      <dgm:spPr/>
      <dgm:t>
        <a:bodyPr/>
        <a:lstStyle/>
        <a:p>
          <a:r>
            <a:rPr lang="en-US"/>
            <a:t>Prayer is our oxygen.</a:t>
          </a:r>
        </a:p>
      </dgm:t>
    </dgm:pt>
    <dgm:pt modelId="{E928446C-5326-4E35-BE25-C0EF88DC1D68}" type="parTrans" cxnId="{B80646EE-F3CC-47DC-B7D5-5BD56F999306}">
      <dgm:prSet/>
      <dgm:spPr/>
      <dgm:t>
        <a:bodyPr/>
        <a:lstStyle/>
        <a:p>
          <a:endParaRPr lang="en-US"/>
        </a:p>
      </dgm:t>
    </dgm:pt>
    <dgm:pt modelId="{1667265F-6BE8-40E7-9B64-3BBC1E752715}" type="sibTrans" cxnId="{B80646EE-F3CC-47DC-B7D5-5BD56F999306}">
      <dgm:prSet/>
      <dgm:spPr/>
      <dgm:t>
        <a:bodyPr/>
        <a:lstStyle/>
        <a:p>
          <a:endParaRPr lang="en-US"/>
        </a:p>
      </dgm:t>
    </dgm:pt>
    <dgm:pt modelId="{B4CB8C0F-EA2B-43F3-936D-94C8D77E2834}">
      <dgm:prSet/>
      <dgm:spPr/>
      <dgm:t>
        <a:bodyPr/>
        <a:lstStyle/>
        <a:p>
          <a:r>
            <a:rPr lang="ko-KR"/>
            <a:t>기도는 하나님과 동행하는 우리의 삶이다</a:t>
          </a:r>
          <a:r>
            <a:rPr lang="en-US"/>
            <a:t>. </a:t>
          </a:r>
        </a:p>
      </dgm:t>
    </dgm:pt>
    <dgm:pt modelId="{78D5677F-3FE1-40E5-9FCA-7370131B4A62}" type="parTrans" cxnId="{D411C0C1-830A-4EAB-8D46-CEC1BF8F03E8}">
      <dgm:prSet/>
      <dgm:spPr/>
      <dgm:t>
        <a:bodyPr/>
        <a:lstStyle/>
        <a:p>
          <a:endParaRPr lang="en-US"/>
        </a:p>
      </dgm:t>
    </dgm:pt>
    <dgm:pt modelId="{82FD4237-282C-48E0-AAF1-5B83AA509629}" type="sibTrans" cxnId="{D411C0C1-830A-4EAB-8D46-CEC1BF8F03E8}">
      <dgm:prSet/>
      <dgm:spPr/>
      <dgm:t>
        <a:bodyPr/>
        <a:lstStyle/>
        <a:p>
          <a:endParaRPr lang="en-US"/>
        </a:p>
      </dgm:t>
    </dgm:pt>
    <dgm:pt modelId="{F1B77B03-59B1-476C-8B3A-2ACA1821E141}">
      <dgm:prSet/>
      <dgm:spPr/>
      <dgm:t>
        <a:bodyPr/>
        <a:lstStyle/>
        <a:p>
          <a:r>
            <a:rPr lang="en-US"/>
            <a:t>Prayer is our life with God.</a:t>
          </a:r>
        </a:p>
      </dgm:t>
    </dgm:pt>
    <dgm:pt modelId="{185858FB-C730-4DE6-8CC2-A9F567F67E75}" type="parTrans" cxnId="{1E7A90EB-37E4-4FE3-A359-61D51E3B22FF}">
      <dgm:prSet/>
      <dgm:spPr/>
      <dgm:t>
        <a:bodyPr/>
        <a:lstStyle/>
        <a:p>
          <a:endParaRPr lang="en-US"/>
        </a:p>
      </dgm:t>
    </dgm:pt>
    <dgm:pt modelId="{F716E37B-10D0-4E43-9844-B6055BC40A6A}" type="sibTrans" cxnId="{1E7A90EB-37E4-4FE3-A359-61D51E3B22FF}">
      <dgm:prSet/>
      <dgm:spPr/>
      <dgm:t>
        <a:bodyPr/>
        <a:lstStyle/>
        <a:p>
          <a:endParaRPr lang="en-US"/>
        </a:p>
      </dgm:t>
    </dgm:pt>
    <dgm:pt modelId="{5C196C57-48F1-4A83-AFE7-C700F271A6F3}" type="pres">
      <dgm:prSet presAssocID="{0DEE1B5C-BF9E-43F4-937F-B7730E263B63}" presName="hierChild1" presStyleCnt="0">
        <dgm:presLayoutVars>
          <dgm:chPref val="1"/>
          <dgm:dir/>
          <dgm:animOne val="branch"/>
          <dgm:animLvl val="lvl"/>
          <dgm:resizeHandles/>
        </dgm:presLayoutVars>
      </dgm:prSet>
      <dgm:spPr/>
    </dgm:pt>
    <dgm:pt modelId="{3C87C051-AFEA-4604-BE8E-54F761748F59}" type="pres">
      <dgm:prSet presAssocID="{45AAB17D-2773-4524-9E68-3825B36FFB49}" presName="hierRoot1" presStyleCnt="0"/>
      <dgm:spPr/>
    </dgm:pt>
    <dgm:pt modelId="{5CC8C659-AB6B-4B61-B67F-8A7E584F0B35}" type="pres">
      <dgm:prSet presAssocID="{45AAB17D-2773-4524-9E68-3825B36FFB49}" presName="composite" presStyleCnt="0"/>
      <dgm:spPr/>
    </dgm:pt>
    <dgm:pt modelId="{33051EA4-C638-484D-8B38-226044B2FD3A}" type="pres">
      <dgm:prSet presAssocID="{45AAB17D-2773-4524-9E68-3825B36FFB49}" presName="background" presStyleLbl="node0" presStyleIdx="0" presStyleCnt="4"/>
      <dgm:spPr/>
    </dgm:pt>
    <dgm:pt modelId="{B7418C2B-C771-4D19-A55D-F0EC2F0095CC}" type="pres">
      <dgm:prSet presAssocID="{45AAB17D-2773-4524-9E68-3825B36FFB49}" presName="text" presStyleLbl="fgAcc0" presStyleIdx="0" presStyleCnt="4">
        <dgm:presLayoutVars>
          <dgm:chPref val="3"/>
        </dgm:presLayoutVars>
      </dgm:prSet>
      <dgm:spPr/>
    </dgm:pt>
    <dgm:pt modelId="{F1B105E8-45D2-43A8-913B-6613A1833E5A}" type="pres">
      <dgm:prSet presAssocID="{45AAB17D-2773-4524-9E68-3825B36FFB49}" presName="hierChild2" presStyleCnt="0"/>
      <dgm:spPr/>
    </dgm:pt>
    <dgm:pt modelId="{7C370237-4C5B-4436-B301-0C44717A5D85}" type="pres">
      <dgm:prSet presAssocID="{E437C45C-E4F5-4A7F-AFB9-AD2C2B8F05AA}" presName="hierRoot1" presStyleCnt="0"/>
      <dgm:spPr/>
    </dgm:pt>
    <dgm:pt modelId="{28AEC231-18DA-4E0D-A337-D7B29EEDDB24}" type="pres">
      <dgm:prSet presAssocID="{E437C45C-E4F5-4A7F-AFB9-AD2C2B8F05AA}" presName="composite" presStyleCnt="0"/>
      <dgm:spPr/>
    </dgm:pt>
    <dgm:pt modelId="{7213B454-C07A-4B1E-AB8A-1332C05CC55B}" type="pres">
      <dgm:prSet presAssocID="{E437C45C-E4F5-4A7F-AFB9-AD2C2B8F05AA}" presName="background" presStyleLbl="node0" presStyleIdx="1" presStyleCnt="4"/>
      <dgm:spPr/>
    </dgm:pt>
    <dgm:pt modelId="{5F24B856-3B7C-427D-80DA-085EBC05B4DD}" type="pres">
      <dgm:prSet presAssocID="{E437C45C-E4F5-4A7F-AFB9-AD2C2B8F05AA}" presName="text" presStyleLbl="fgAcc0" presStyleIdx="1" presStyleCnt="4">
        <dgm:presLayoutVars>
          <dgm:chPref val="3"/>
        </dgm:presLayoutVars>
      </dgm:prSet>
      <dgm:spPr/>
    </dgm:pt>
    <dgm:pt modelId="{1C28FD42-6E2E-4A9C-AED7-BB4A474DF5F1}" type="pres">
      <dgm:prSet presAssocID="{E437C45C-E4F5-4A7F-AFB9-AD2C2B8F05AA}" presName="hierChild2" presStyleCnt="0"/>
      <dgm:spPr/>
    </dgm:pt>
    <dgm:pt modelId="{17059B86-70B5-4ABA-A33F-E6ADB76CEC2F}" type="pres">
      <dgm:prSet presAssocID="{B4CB8C0F-EA2B-43F3-936D-94C8D77E2834}" presName="hierRoot1" presStyleCnt="0"/>
      <dgm:spPr/>
    </dgm:pt>
    <dgm:pt modelId="{D627E86B-FE9B-43C4-95CB-E6D800D2F473}" type="pres">
      <dgm:prSet presAssocID="{B4CB8C0F-EA2B-43F3-936D-94C8D77E2834}" presName="composite" presStyleCnt="0"/>
      <dgm:spPr/>
    </dgm:pt>
    <dgm:pt modelId="{34D387BB-7EE4-4219-9BCC-F2F17F759AC9}" type="pres">
      <dgm:prSet presAssocID="{B4CB8C0F-EA2B-43F3-936D-94C8D77E2834}" presName="background" presStyleLbl="node0" presStyleIdx="2" presStyleCnt="4"/>
      <dgm:spPr/>
    </dgm:pt>
    <dgm:pt modelId="{10AF95E6-9875-4C05-8365-192458AEDABD}" type="pres">
      <dgm:prSet presAssocID="{B4CB8C0F-EA2B-43F3-936D-94C8D77E2834}" presName="text" presStyleLbl="fgAcc0" presStyleIdx="2" presStyleCnt="4">
        <dgm:presLayoutVars>
          <dgm:chPref val="3"/>
        </dgm:presLayoutVars>
      </dgm:prSet>
      <dgm:spPr/>
    </dgm:pt>
    <dgm:pt modelId="{425AAF41-4203-4397-AD14-AC5C2F10761E}" type="pres">
      <dgm:prSet presAssocID="{B4CB8C0F-EA2B-43F3-936D-94C8D77E2834}" presName="hierChild2" presStyleCnt="0"/>
      <dgm:spPr/>
    </dgm:pt>
    <dgm:pt modelId="{3AF39A6E-04D2-4A9A-B8B9-C765034547ED}" type="pres">
      <dgm:prSet presAssocID="{F1B77B03-59B1-476C-8B3A-2ACA1821E141}" presName="hierRoot1" presStyleCnt="0"/>
      <dgm:spPr/>
    </dgm:pt>
    <dgm:pt modelId="{7E0C1480-24EF-43FA-B365-CE4370C5ADC1}" type="pres">
      <dgm:prSet presAssocID="{F1B77B03-59B1-476C-8B3A-2ACA1821E141}" presName="composite" presStyleCnt="0"/>
      <dgm:spPr/>
    </dgm:pt>
    <dgm:pt modelId="{56D1EC13-304D-4052-8324-1CB68985B3F6}" type="pres">
      <dgm:prSet presAssocID="{F1B77B03-59B1-476C-8B3A-2ACA1821E141}" presName="background" presStyleLbl="node0" presStyleIdx="3" presStyleCnt="4"/>
      <dgm:spPr/>
    </dgm:pt>
    <dgm:pt modelId="{C7F33E96-D0A8-4BB6-AFFF-4103D2B0E7E9}" type="pres">
      <dgm:prSet presAssocID="{F1B77B03-59B1-476C-8B3A-2ACA1821E141}" presName="text" presStyleLbl="fgAcc0" presStyleIdx="3" presStyleCnt="4">
        <dgm:presLayoutVars>
          <dgm:chPref val="3"/>
        </dgm:presLayoutVars>
      </dgm:prSet>
      <dgm:spPr/>
    </dgm:pt>
    <dgm:pt modelId="{1BB2313D-27C2-4605-A5CF-58409AF640D9}" type="pres">
      <dgm:prSet presAssocID="{F1B77B03-59B1-476C-8B3A-2ACA1821E141}" presName="hierChild2" presStyleCnt="0"/>
      <dgm:spPr/>
    </dgm:pt>
  </dgm:ptLst>
  <dgm:cxnLst>
    <dgm:cxn modelId="{4D8B6E32-769D-4774-AD35-843C7CEFA4BE}" type="presOf" srcId="{0DEE1B5C-BF9E-43F4-937F-B7730E263B63}" destId="{5C196C57-48F1-4A83-AFE7-C700F271A6F3}" srcOrd="0" destOrd="0" presId="urn:microsoft.com/office/officeart/2005/8/layout/hierarchy1"/>
    <dgm:cxn modelId="{3323E134-B0E0-4425-8CD1-918B3C05752E}" type="presOf" srcId="{F1B77B03-59B1-476C-8B3A-2ACA1821E141}" destId="{C7F33E96-D0A8-4BB6-AFFF-4103D2B0E7E9}" srcOrd="0" destOrd="0" presId="urn:microsoft.com/office/officeart/2005/8/layout/hierarchy1"/>
    <dgm:cxn modelId="{1AF1DE82-8615-4203-8914-7E200AE0DDCE}" type="presOf" srcId="{E437C45C-E4F5-4A7F-AFB9-AD2C2B8F05AA}" destId="{5F24B856-3B7C-427D-80DA-085EBC05B4DD}" srcOrd="0" destOrd="0" presId="urn:microsoft.com/office/officeart/2005/8/layout/hierarchy1"/>
    <dgm:cxn modelId="{AB8B769A-9A5C-43B0-BC4C-A67D0E1A9BB5}" type="presOf" srcId="{45AAB17D-2773-4524-9E68-3825B36FFB49}" destId="{B7418C2B-C771-4D19-A55D-F0EC2F0095CC}" srcOrd="0" destOrd="0" presId="urn:microsoft.com/office/officeart/2005/8/layout/hierarchy1"/>
    <dgm:cxn modelId="{7DF1E7AE-84E1-4678-9781-DD8F2EF471D8}" type="presOf" srcId="{B4CB8C0F-EA2B-43F3-936D-94C8D77E2834}" destId="{10AF95E6-9875-4C05-8365-192458AEDABD}" srcOrd="0" destOrd="0" presId="urn:microsoft.com/office/officeart/2005/8/layout/hierarchy1"/>
    <dgm:cxn modelId="{D411C0C1-830A-4EAB-8D46-CEC1BF8F03E8}" srcId="{0DEE1B5C-BF9E-43F4-937F-B7730E263B63}" destId="{B4CB8C0F-EA2B-43F3-936D-94C8D77E2834}" srcOrd="2" destOrd="0" parTransId="{78D5677F-3FE1-40E5-9FCA-7370131B4A62}" sibTransId="{82FD4237-282C-48E0-AAF1-5B83AA509629}"/>
    <dgm:cxn modelId="{BC0294EA-A5CA-4EFB-B67B-D8AFB99ABDAB}" srcId="{0DEE1B5C-BF9E-43F4-937F-B7730E263B63}" destId="{45AAB17D-2773-4524-9E68-3825B36FFB49}" srcOrd="0" destOrd="0" parTransId="{FF636F85-7F53-401B-8086-6737F097A977}" sibTransId="{CF5824C8-2A3C-47CB-92CB-2354E4923AD5}"/>
    <dgm:cxn modelId="{1E7A90EB-37E4-4FE3-A359-61D51E3B22FF}" srcId="{0DEE1B5C-BF9E-43F4-937F-B7730E263B63}" destId="{F1B77B03-59B1-476C-8B3A-2ACA1821E141}" srcOrd="3" destOrd="0" parTransId="{185858FB-C730-4DE6-8CC2-A9F567F67E75}" sibTransId="{F716E37B-10D0-4E43-9844-B6055BC40A6A}"/>
    <dgm:cxn modelId="{B80646EE-F3CC-47DC-B7D5-5BD56F999306}" srcId="{0DEE1B5C-BF9E-43F4-937F-B7730E263B63}" destId="{E437C45C-E4F5-4A7F-AFB9-AD2C2B8F05AA}" srcOrd="1" destOrd="0" parTransId="{E928446C-5326-4E35-BE25-C0EF88DC1D68}" sibTransId="{1667265F-6BE8-40E7-9B64-3BBC1E752715}"/>
    <dgm:cxn modelId="{82F18BD3-FDA7-48ED-B04B-76D5DC85BAEB}" type="presParOf" srcId="{5C196C57-48F1-4A83-AFE7-C700F271A6F3}" destId="{3C87C051-AFEA-4604-BE8E-54F761748F59}" srcOrd="0" destOrd="0" presId="urn:microsoft.com/office/officeart/2005/8/layout/hierarchy1"/>
    <dgm:cxn modelId="{5851D2ED-E3B8-4123-940D-8F95531611BC}" type="presParOf" srcId="{3C87C051-AFEA-4604-BE8E-54F761748F59}" destId="{5CC8C659-AB6B-4B61-B67F-8A7E584F0B35}" srcOrd="0" destOrd="0" presId="urn:microsoft.com/office/officeart/2005/8/layout/hierarchy1"/>
    <dgm:cxn modelId="{6702BB4A-1DA7-4EB8-A1F6-0517321FAF1C}" type="presParOf" srcId="{5CC8C659-AB6B-4B61-B67F-8A7E584F0B35}" destId="{33051EA4-C638-484D-8B38-226044B2FD3A}" srcOrd="0" destOrd="0" presId="urn:microsoft.com/office/officeart/2005/8/layout/hierarchy1"/>
    <dgm:cxn modelId="{55B8A0CB-659C-4FDE-8C10-8F71A308FC0F}" type="presParOf" srcId="{5CC8C659-AB6B-4B61-B67F-8A7E584F0B35}" destId="{B7418C2B-C771-4D19-A55D-F0EC2F0095CC}" srcOrd="1" destOrd="0" presId="urn:microsoft.com/office/officeart/2005/8/layout/hierarchy1"/>
    <dgm:cxn modelId="{4C6F74FE-9D82-4FC4-A207-09B0C443515D}" type="presParOf" srcId="{3C87C051-AFEA-4604-BE8E-54F761748F59}" destId="{F1B105E8-45D2-43A8-913B-6613A1833E5A}" srcOrd="1" destOrd="0" presId="urn:microsoft.com/office/officeart/2005/8/layout/hierarchy1"/>
    <dgm:cxn modelId="{575C5256-E535-4FC9-A732-C0B66CF57110}" type="presParOf" srcId="{5C196C57-48F1-4A83-AFE7-C700F271A6F3}" destId="{7C370237-4C5B-4436-B301-0C44717A5D85}" srcOrd="1" destOrd="0" presId="urn:microsoft.com/office/officeart/2005/8/layout/hierarchy1"/>
    <dgm:cxn modelId="{08256A72-19CC-44C2-94BF-D1E1E890B26D}" type="presParOf" srcId="{7C370237-4C5B-4436-B301-0C44717A5D85}" destId="{28AEC231-18DA-4E0D-A337-D7B29EEDDB24}" srcOrd="0" destOrd="0" presId="urn:microsoft.com/office/officeart/2005/8/layout/hierarchy1"/>
    <dgm:cxn modelId="{DD18C021-6459-4782-9388-3A72DB44BA7F}" type="presParOf" srcId="{28AEC231-18DA-4E0D-A337-D7B29EEDDB24}" destId="{7213B454-C07A-4B1E-AB8A-1332C05CC55B}" srcOrd="0" destOrd="0" presId="urn:microsoft.com/office/officeart/2005/8/layout/hierarchy1"/>
    <dgm:cxn modelId="{8EFE3220-58E8-4E3B-A74E-BE706F4BB073}" type="presParOf" srcId="{28AEC231-18DA-4E0D-A337-D7B29EEDDB24}" destId="{5F24B856-3B7C-427D-80DA-085EBC05B4DD}" srcOrd="1" destOrd="0" presId="urn:microsoft.com/office/officeart/2005/8/layout/hierarchy1"/>
    <dgm:cxn modelId="{DA6465AD-ADF9-4A30-A298-A8954D3B5C98}" type="presParOf" srcId="{7C370237-4C5B-4436-B301-0C44717A5D85}" destId="{1C28FD42-6E2E-4A9C-AED7-BB4A474DF5F1}" srcOrd="1" destOrd="0" presId="urn:microsoft.com/office/officeart/2005/8/layout/hierarchy1"/>
    <dgm:cxn modelId="{6FB5CFFA-7E6A-4B93-8A89-C6B8CF64E3FB}" type="presParOf" srcId="{5C196C57-48F1-4A83-AFE7-C700F271A6F3}" destId="{17059B86-70B5-4ABA-A33F-E6ADB76CEC2F}" srcOrd="2" destOrd="0" presId="urn:microsoft.com/office/officeart/2005/8/layout/hierarchy1"/>
    <dgm:cxn modelId="{267CE1EF-138F-4204-9DD8-520911B93409}" type="presParOf" srcId="{17059B86-70B5-4ABA-A33F-E6ADB76CEC2F}" destId="{D627E86B-FE9B-43C4-95CB-E6D800D2F473}" srcOrd="0" destOrd="0" presId="urn:microsoft.com/office/officeart/2005/8/layout/hierarchy1"/>
    <dgm:cxn modelId="{D1D1BE87-230B-4805-B952-5B10483BC9C3}" type="presParOf" srcId="{D627E86B-FE9B-43C4-95CB-E6D800D2F473}" destId="{34D387BB-7EE4-4219-9BCC-F2F17F759AC9}" srcOrd="0" destOrd="0" presId="urn:microsoft.com/office/officeart/2005/8/layout/hierarchy1"/>
    <dgm:cxn modelId="{C6D48B8D-278E-4548-B771-AD437A7104C9}" type="presParOf" srcId="{D627E86B-FE9B-43C4-95CB-E6D800D2F473}" destId="{10AF95E6-9875-4C05-8365-192458AEDABD}" srcOrd="1" destOrd="0" presId="urn:microsoft.com/office/officeart/2005/8/layout/hierarchy1"/>
    <dgm:cxn modelId="{80DCA706-40DE-4AE3-B0C6-C8C63071F032}" type="presParOf" srcId="{17059B86-70B5-4ABA-A33F-E6ADB76CEC2F}" destId="{425AAF41-4203-4397-AD14-AC5C2F10761E}" srcOrd="1" destOrd="0" presId="urn:microsoft.com/office/officeart/2005/8/layout/hierarchy1"/>
    <dgm:cxn modelId="{45D14E95-5FFF-4013-9224-B433EB9A6C12}" type="presParOf" srcId="{5C196C57-48F1-4A83-AFE7-C700F271A6F3}" destId="{3AF39A6E-04D2-4A9A-B8B9-C765034547ED}" srcOrd="3" destOrd="0" presId="urn:microsoft.com/office/officeart/2005/8/layout/hierarchy1"/>
    <dgm:cxn modelId="{4AEC48A9-3270-4151-AFA0-6E1C1B59A87D}" type="presParOf" srcId="{3AF39A6E-04D2-4A9A-B8B9-C765034547ED}" destId="{7E0C1480-24EF-43FA-B365-CE4370C5ADC1}" srcOrd="0" destOrd="0" presId="urn:microsoft.com/office/officeart/2005/8/layout/hierarchy1"/>
    <dgm:cxn modelId="{12A3619E-2F0E-4236-B80F-741DFB571197}" type="presParOf" srcId="{7E0C1480-24EF-43FA-B365-CE4370C5ADC1}" destId="{56D1EC13-304D-4052-8324-1CB68985B3F6}" srcOrd="0" destOrd="0" presId="urn:microsoft.com/office/officeart/2005/8/layout/hierarchy1"/>
    <dgm:cxn modelId="{C8390045-8DB5-45F6-B25D-905ACBD3FE4C}" type="presParOf" srcId="{7E0C1480-24EF-43FA-B365-CE4370C5ADC1}" destId="{C7F33E96-D0A8-4BB6-AFFF-4103D2B0E7E9}" srcOrd="1" destOrd="0" presId="urn:microsoft.com/office/officeart/2005/8/layout/hierarchy1"/>
    <dgm:cxn modelId="{6EBB1007-8F0E-4F07-A24A-86C8665A62E5}" type="presParOf" srcId="{3AF39A6E-04D2-4A9A-B8B9-C765034547ED}" destId="{1BB2313D-27C2-4605-A5CF-58409AF640D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CAE04-75AF-4A9C-9A9C-153F02412371}">
      <dsp:nvSpPr>
        <dsp:cNvPr id="0" name=""/>
        <dsp:cNvSpPr/>
      </dsp:nvSpPr>
      <dsp:spPr>
        <a:xfrm>
          <a:off x="0" y="90361"/>
          <a:ext cx="4143065" cy="4143065"/>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95E51-7287-4303-82F1-9E5E89F98031}">
      <dsp:nvSpPr>
        <dsp:cNvPr id="0" name=""/>
        <dsp:cNvSpPr/>
      </dsp:nvSpPr>
      <dsp:spPr>
        <a:xfrm>
          <a:off x="393591" y="483952"/>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ko-KR" sz="1200" kern="1200" dirty="0"/>
            <a:t>이것은 우리의 사역을 다른 사역과 구분 짓는 핵심요소이다</a:t>
          </a:r>
          <a:r>
            <a:rPr lang="en-US" sz="1200" kern="1200" dirty="0"/>
            <a:t>. </a:t>
          </a:r>
        </a:p>
      </dsp:txBody>
      <dsp:txXfrm>
        <a:off x="472468" y="562829"/>
        <a:ext cx="1458041" cy="1458041"/>
      </dsp:txXfrm>
    </dsp:sp>
    <dsp:sp modelId="{1E605D44-75F4-48C9-859D-D19AC985B650}">
      <dsp:nvSpPr>
        <dsp:cNvPr id="0" name=""/>
        <dsp:cNvSpPr/>
      </dsp:nvSpPr>
      <dsp:spPr>
        <a:xfrm>
          <a:off x="2133678" y="483952"/>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This is what makes our ministry distinctive!</a:t>
          </a:r>
        </a:p>
      </dsp:txBody>
      <dsp:txXfrm>
        <a:off x="2212555" y="562829"/>
        <a:ext cx="1458041" cy="1458041"/>
      </dsp:txXfrm>
    </dsp:sp>
    <dsp:sp modelId="{1B2A6CDE-329D-4820-BC7E-33F9F52B4372}">
      <dsp:nvSpPr>
        <dsp:cNvPr id="0" name=""/>
        <dsp:cNvSpPr/>
      </dsp:nvSpPr>
      <dsp:spPr>
        <a:xfrm>
          <a:off x="393591" y="2224039"/>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ko-KR" sz="1000" kern="1200" dirty="0"/>
            <a:t>우리는 예수 그리스도를 따르기 위해 가장 비싼 대가를 치르는 사람들이 있는 곳이라면 가능한 어디든지 가서 그들의 이야기를 듣고 그들의 필요를 도우며 최선을 다해 섬긴다</a:t>
          </a:r>
          <a:r>
            <a:rPr lang="en-US" sz="1000" kern="1200" dirty="0"/>
            <a:t>. </a:t>
          </a:r>
        </a:p>
      </dsp:txBody>
      <dsp:txXfrm>
        <a:off x="472468" y="2302916"/>
        <a:ext cx="1458041" cy="1458041"/>
      </dsp:txXfrm>
    </dsp:sp>
    <dsp:sp modelId="{133B2B98-6F95-4473-8DB3-081922C2E9BB}">
      <dsp:nvSpPr>
        <dsp:cNvPr id="0" name=""/>
        <dsp:cNvSpPr/>
      </dsp:nvSpPr>
      <dsp:spPr>
        <a:xfrm>
          <a:off x="2133678" y="2224039"/>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We</a:t>
          </a:r>
          <a:r>
            <a:rPr lang="ko-KR" sz="1200" kern="1200" dirty="0"/>
            <a:t> </a:t>
          </a:r>
          <a:r>
            <a:rPr lang="en-US" sz="1200" kern="1200" dirty="0"/>
            <a:t>serve those who pay the highest price for following Jesus by listening to them and meeting their needs wherever possible.</a:t>
          </a:r>
        </a:p>
      </dsp:txBody>
      <dsp:txXfrm>
        <a:off x="2212555" y="2302916"/>
        <a:ext cx="1458041" cy="14580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51EA4-C638-484D-8B38-226044B2FD3A}">
      <dsp:nvSpPr>
        <dsp:cNvPr id="0" name=""/>
        <dsp:cNvSpPr/>
      </dsp:nvSpPr>
      <dsp:spPr>
        <a:xfrm>
          <a:off x="1448" y="1773933"/>
          <a:ext cx="1034559" cy="6569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418C2B-C771-4D19-A55D-F0EC2F0095CC}">
      <dsp:nvSpPr>
        <dsp:cNvPr id="0" name=""/>
        <dsp:cNvSpPr/>
      </dsp:nvSpPr>
      <dsp:spPr>
        <a:xfrm>
          <a:off x="116399" y="1883137"/>
          <a:ext cx="1034559" cy="6569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ko-KR" sz="900" kern="1200"/>
            <a:t>기도는 우리에게 산소와 같다</a:t>
          </a:r>
          <a:r>
            <a:rPr lang="en-US" sz="900" kern="1200"/>
            <a:t>. </a:t>
          </a:r>
        </a:p>
      </dsp:txBody>
      <dsp:txXfrm>
        <a:off x="135640" y="1902378"/>
        <a:ext cx="996077" cy="618463"/>
      </dsp:txXfrm>
    </dsp:sp>
    <dsp:sp modelId="{7213B454-C07A-4B1E-AB8A-1332C05CC55B}">
      <dsp:nvSpPr>
        <dsp:cNvPr id="0" name=""/>
        <dsp:cNvSpPr/>
      </dsp:nvSpPr>
      <dsp:spPr>
        <a:xfrm>
          <a:off x="1265910" y="1773933"/>
          <a:ext cx="1034559" cy="6569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24B856-3B7C-427D-80DA-085EBC05B4DD}">
      <dsp:nvSpPr>
        <dsp:cNvPr id="0" name=""/>
        <dsp:cNvSpPr/>
      </dsp:nvSpPr>
      <dsp:spPr>
        <a:xfrm>
          <a:off x="1380861" y="1883137"/>
          <a:ext cx="1034559" cy="6569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Prayer is our oxygen.</a:t>
          </a:r>
        </a:p>
      </dsp:txBody>
      <dsp:txXfrm>
        <a:off x="1400102" y="1902378"/>
        <a:ext cx="996077" cy="618463"/>
      </dsp:txXfrm>
    </dsp:sp>
    <dsp:sp modelId="{34D387BB-7EE4-4219-9BCC-F2F17F759AC9}">
      <dsp:nvSpPr>
        <dsp:cNvPr id="0" name=""/>
        <dsp:cNvSpPr/>
      </dsp:nvSpPr>
      <dsp:spPr>
        <a:xfrm>
          <a:off x="2530371" y="1773933"/>
          <a:ext cx="1034559" cy="6569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AF95E6-9875-4C05-8365-192458AEDABD}">
      <dsp:nvSpPr>
        <dsp:cNvPr id="0" name=""/>
        <dsp:cNvSpPr/>
      </dsp:nvSpPr>
      <dsp:spPr>
        <a:xfrm>
          <a:off x="2645322" y="1883137"/>
          <a:ext cx="1034559" cy="6569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ko-KR" sz="900" kern="1200"/>
            <a:t>기도는 하나님과 동행하는 우리의 삶이다</a:t>
          </a:r>
          <a:r>
            <a:rPr lang="en-US" sz="900" kern="1200"/>
            <a:t>. </a:t>
          </a:r>
        </a:p>
      </dsp:txBody>
      <dsp:txXfrm>
        <a:off x="2664563" y="1902378"/>
        <a:ext cx="996077" cy="618463"/>
      </dsp:txXfrm>
    </dsp:sp>
    <dsp:sp modelId="{56D1EC13-304D-4052-8324-1CB68985B3F6}">
      <dsp:nvSpPr>
        <dsp:cNvPr id="0" name=""/>
        <dsp:cNvSpPr/>
      </dsp:nvSpPr>
      <dsp:spPr>
        <a:xfrm>
          <a:off x="3794832" y="1773933"/>
          <a:ext cx="1034559" cy="6569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F33E96-D0A8-4BB6-AFFF-4103D2B0E7E9}">
      <dsp:nvSpPr>
        <dsp:cNvPr id="0" name=""/>
        <dsp:cNvSpPr/>
      </dsp:nvSpPr>
      <dsp:spPr>
        <a:xfrm>
          <a:off x="3909783" y="1883137"/>
          <a:ext cx="1034559" cy="6569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Prayer is our life with God.</a:t>
          </a:r>
        </a:p>
      </dsp:txBody>
      <dsp:txXfrm>
        <a:off x="3929024" y="1902378"/>
        <a:ext cx="996077" cy="618463"/>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5F48554E-6E55-46F8-B5B5-80FF28D01C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ko-KR" altLang="en-US">
              <a:latin typeface="+mj-ea"/>
              <a:ea typeface="+mj-ea"/>
            </a:endParaRPr>
          </a:p>
        </p:txBody>
      </p:sp>
      <p:sp>
        <p:nvSpPr>
          <p:cNvPr id="3" name="날짜 개체 틀 2">
            <a:extLst>
              <a:ext uri="{FF2B5EF4-FFF2-40B4-BE49-F238E27FC236}">
                <a16:creationId xmlns:a16="http://schemas.microsoft.com/office/drawing/2014/main" id="{ADE2EDF1-3F49-410B-8D8F-DEB11C091F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9A34E9A-F493-4C1D-8A95-6CA96085BC11}" type="datetime1">
              <a:rPr lang="ko-KR" altLang="en-US" smtClean="0">
                <a:latin typeface="+mj-ea"/>
                <a:ea typeface="+mj-ea"/>
              </a:rPr>
              <a:t>2024-06-05</a:t>
            </a:fld>
            <a:endParaRPr lang="ko-KR" altLang="en-US">
              <a:latin typeface="+mj-ea"/>
              <a:ea typeface="+mj-ea"/>
            </a:endParaRPr>
          </a:p>
        </p:txBody>
      </p:sp>
      <p:sp>
        <p:nvSpPr>
          <p:cNvPr id="4" name="바닥글 개체 틀 3">
            <a:extLst>
              <a:ext uri="{FF2B5EF4-FFF2-40B4-BE49-F238E27FC236}">
                <a16:creationId xmlns:a16="http://schemas.microsoft.com/office/drawing/2014/main" id="{8DBC78DC-C87F-49D8-9462-F28246D785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ko-KR" altLang="en-US">
              <a:latin typeface="+mj-ea"/>
              <a:ea typeface="+mj-ea"/>
            </a:endParaRPr>
          </a:p>
        </p:txBody>
      </p:sp>
      <p:sp>
        <p:nvSpPr>
          <p:cNvPr id="5" name="슬라이드 번호 개체 틀 4">
            <a:extLst>
              <a:ext uri="{FF2B5EF4-FFF2-40B4-BE49-F238E27FC236}">
                <a16:creationId xmlns:a16="http://schemas.microsoft.com/office/drawing/2014/main" id="{4FF6D6EC-E958-40D3-9794-27A6A1CE1CA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E374092-269C-4ACC-A602-ADC42C82CAD6}" type="slidenum">
              <a:rPr lang="en-US" altLang="ko-KR" smtClean="0">
                <a:latin typeface="+mj-ea"/>
                <a:ea typeface="+mj-ea"/>
              </a:rPr>
              <a:t>‹#›</a:t>
            </a:fld>
            <a:endParaRPr lang="ko-KR" altLang="en-US">
              <a:latin typeface="+mj-ea"/>
              <a:ea typeface="+mj-ea"/>
            </a:endParaRPr>
          </a:p>
        </p:txBody>
      </p:sp>
    </p:spTree>
    <p:extLst>
      <p:ext uri="{BB962C8B-B14F-4D97-AF65-F5344CB8AC3E}">
        <p14:creationId xmlns:p14="http://schemas.microsoft.com/office/powerpoint/2010/main" val="227102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j-ea"/>
                <a:ea typeface="+mj-ea"/>
              </a:defRPr>
            </a:lvl1pPr>
          </a:lstStyle>
          <a:p>
            <a:endParaRPr lang="ko-KR" altLang="en-US">
              <a:latin typeface="+mj-ea"/>
              <a:ea typeface="+mj-ea"/>
            </a:endParaRPr>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j-ea"/>
                <a:ea typeface="+mj-ea"/>
              </a:defRPr>
            </a:lvl1pPr>
          </a:lstStyle>
          <a:p>
            <a:fld id="{8509EE28-E588-4AC5-AC3D-4BAD53BF9D14}" type="datetime1">
              <a:rPr lang="ko-KR" altLang="en-US" smtClean="0"/>
              <a:pPr/>
              <a:t>2024-06-05</a:t>
            </a:fld>
            <a:endParaRPr lang="ko-KR" altLang="en-US" dirty="0">
              <a:latin typeface="+mj-ea"/>
              <a:ea typeface="+mj-ea"/>
            </a:endParaRPr>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ko-KR" altLang="en-US" noProof="0"/>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j-ea"/>
                <a:ea typeface="+mj-ea"/>
              </a:defRPr>
            </a:lvl1pPr>
          </a:lstStyle>
          <a:p>
            <a:endParaRPr lang="ko-KR" altLang="en-US">
              <a:latin typeface="+mj-ea"/>
              <a:ea typeface="+mj-ea"/>
            </a:endParaRPr>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j-ea"/>
                <a:ea typeface="+mj-ea"/>
              </a:defRPr>
            </a:lvl1pPr>
          </a:lstStyle>
          <a:p>
            <a:fld id="{D666E22B-85CA-45C7-86A8-A17C38B96A98}" type="slidenum">
              <a:rPr lang="en-US" altLang="ko-KR" smtClean="0"/>
              <a:pPr/>
              <a:t>‹#›</a:t>
            </a:fld>
            <a:endParaRPr lang="ko-KR" altLang="en-US">
              <a:latin typeface="+mj-ea"/>
              <a:ea typeface="+mj-ea"/>
            </a:endParaRPr>
          </a:p>
        </p:txBody>
      </p:sp>
    </p:spTree>
    <p:extLst>
      <p:ext uri="{BB962C8B-B14F-4D97-AF65-F5344CB8AC3E}">
        <p14:creationId xmlns:p14="http://schemas.microsoft.com/office/powerpoint/2010/main" val="339300707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j-ea"/>
        <a:ea typeface="+mj-ea"/>
        <a:cs typeface="+mn-cs"/>
      </a:defRPr>
    </a:lvl1pPr>
    <a:lvl2pPr marL="457200" algn="l" defTabSz="914400" rtl="0" eaLnBrk="1" latinLnBrk="0" hangingPunct="1">
      <a:defRPr sz="1200" kern="1200">
        <a:solidFill>
          <a:schemeClr val="tx1"/>
        </a:solidFill>
        <a:latin typeface="+mj-ea"/>
        <a:ea typeface="+mj-ea"/>
        <a:cs typeface="+mn-cs"/>
      </a:defRPr>
    </a:lvl2pPr>
    <a:lvl3pPr marL="914400" algn="l" defTabSz="914400" rtl="0" eaLnBrk="1" latinLnBrk="0" hangingPunct="1">
      <a:defRPr sz="1200" kern="1200">
        <a:solidFill>
          <a:schemeClr val="tx1"/>
        </a:solidFill>
        <a:latin typeface="+mj-ea"/>
        <a:ea typeface="+mj-ea"/>
        <a:cs typeface="+mn-cs"/>
      </a:defRPr>
    </a:lvl3pPr>
    <a:lvl4pPr marL="1371600" algn="l" defTabSz="914400" rtl="0" eaLnBrk="1" latinLnBrk="0" hangingPunct="1">
      <a:defRPr sz="1200" kern="1200">
        <a:solidFill>
          <a:schemeClr val="tx1"/>
        </a:solidFill>
        <a:latin typeface="+mj-ea"/>
        <a:ea typeface="+mj-ea"/>
        <a:cs typeface="+mn-cs"/>
      </a:defRPr>
    </a:lvl4pPr>
    <a:lvl5pPr marL="1828800" algn="l" defTabSz="914400" rtl="0" eaLnBrk="1" latinLnBrk="0" hangingPunct="1">
      <a:defRPr sz="1200" kern="1200">
        <a:solidFill>
          <a:schemeClr val="tx1"/>
        </a:solidFill>
        <a:latin typeface="+mj-ea"/>
        <a:ea typeface="+mj-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a:latin typeface="+mj-ea"/>
              <a:ea typeface="+mj-ea"/>
            </a:endParaRPr>
          </a:p>
        </p:txBody>
      </p:sp>
      <p:sp>
        <p:nvSpPr>
          <p:cNvPr id="4" name="슬라이드 번호 개체 틀 3"/>
          <p:cNvSpPr>
            <a:spLocks noGrp="1"/>
          </p:cNvSpPr>
          <p:nvPr>
            <p:ph type="sldNum" sz="quarter" idx="5"/>
          </p:nvPr>
        </p:nvSpPr>
        <p:spPr/>
        <p:txBody>
          <a:bodyPr rtlCol="0"/>
          <a:lstStyle/>
          <a:p>
            <a:pPr rtl="0"/>
            <a:fld id="{D666E22B-85CA-45C7-86A8-A17C38B96A98}" type="slidenum">
              <a:rPr lang="en-US" altLang="ko-KR" smtClean="0"/>
              <a:t>1</a:t>
            </a:fld>
            <a:endParaRPr lang="ko-KR" altLang="en-US"/>
          </a:p>
        </p:txBody>
      </p:sp>
    </p:spTree>
    <p:extLst>
      <p:ext uri="{BB962C8B-B14F-4D97-AF65-F5344CB8AC3E}">
        <p14:creationId xmlns:p14="http://schemas.microsoft.com/office/powerpoint/2010/main" val="2781927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2</a:t>
            </a:fld>
            <a:endParaRPr lang="ko-KR" altLang="en-US"/>
          </a:p>
        </p:txBody>
      </p:sp>
    </p:spTree>
    <p:extLst>
      <p:ext uri="{BB962C8B-B14F-4D97-AF65-F5344CB8AC3E}">
        <p14:creationId xmlns:p14="http://schemas.microsoft.com/office/powerpoint/2010/main" val="1961022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3</a:t>
            </a:fld>
            <a:endParaRPr lang="ko-KR" altLang="en-US"/>
          </a:p>
        </p:txBody>
      </p:sp>
    </p:spTree>
    <p:extLst>
      <p:ext uri="{BB962C8B-B14F-4D97-AF65-F5344CB8AC3E}">
        <p14:creationId xmlns:p14="http://schemas.microsoft.com/office/powerpoint/2010/main" val="3941353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4</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2024-06-05</a:t>
            </a:fld>
            <a:endParaRPr lang="ko-K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ko-KR" altLang="en-US" i="0" dirty="0">
                <a:latin typeface="Helvetica" pitchFamily="2" charset="0"/>
              </a:rPr>
              <a:t>올해는 지난 </a:t>
            </a:r>
            <a:r>
              <a:rPr lang="en-US" altLang="ko-KR" i="0" dirty="0">
                <a:latin typeface="Helvetica" pitchFamily="2" charset="0"/>
              </a:rPr>
              <a:t>29</a:t>
            </a:r>
            <a:r>
              <a:rPr lang="ko-KR" altLang="en-US" i="0" dirty="0">
                <a:latin typeface="Helvetica" pitchFamily="2" charset="0"/>
              </a:rPr>
              <a:t>년간 </a:t>
            </a:r>
            <a:r>
              <a:rPr lang="en-US" altLang="ko-KR" i="0" dirty="0">
                <a:latin typeface="Helvetica" pitchFamily="2" charset="0"/>
              </a:rPr>
              <a:t>WWL</a:t>
            </a:r>
            <a:r>
              <a:rPr lang="ko-KR" altLang="en-US" i="0" dirty="0">
                <a:latin typeface="Helvetica" pitchFamily="2" charset="0"/>
              </a:rPr>
              <a:t>를 발표한 이래 가장 높은 수준의 박해 지수를 기록하고 있습니다</a:t>
            </a:r>
            <a:r>
              <a:rPr lang="en-US" altLang="ko-KR" i="0" dirty="0">
                <a:latin typeface="Helvetica" pitchFamily="2" charset="0"/>
              </a:rPr>
              <a:t>. </a:t>
            </a:r>
            <a:r>
              <a:rPr lang="ko-KR" altLang="en-US" i="0" dirty="0">
                <a:latin typeface="Helvetica" pitchFamily="2" charset="0"/>
              </a:rPr>
              <a:t>그리고 최근 몇 년간 꾸준히 증가하는 추세를 보여주고 있습니다</a:t>
            </a:r>
            <a:r>
              <a:rPr lang="en-US" altLang="ko-KR" i="0" dirty="0">
                <a:latin typeface="Helvetica" pitchFamily="2" charset="0"/>
              </a:rPr>
              <a:t>. 2021</a:t>
            </a:r>
            <a:r>
              <a:rPr lang="ko-KR" altLang="en-US" i="0" dirty="0">
                <a:latin typeface="Helvetica" pitchFamily="2" charset="0"/>
              </a:rPr>
              <a:t>년 발표된 자료와 비교하여 신앙이라는 이유로 심한 차별과 박해를 받고 있는 기독교인의 수가 </a:t>
            </a:r>
            <a:r>
              <a:rPr lang="en-US" altLang="ko-KR" i="0" dirty="0">
                <a:latin typeface="Helvetica" pitchFamily="2" charset="0"/>
              </a:rPr>
              <a:t>2,000</a:t>
            </a:r>
            <a:r>
              <a:rPr lang="ko-KR" altLang="en-US" i="0" dirty="0">
                <a:latin typeface="Helvetica" pitchFamily="2" charset="0"/>
              </a:rPr>
              <a:t>만명이 증가하였습니다</a:t>
            </a:r>
            <a:r>
              <a:rPr lang="en-US" altLang="ko-KR" i="0" dirty="0">
                <a:latin typeface="Helvetica" pitchFamily="2" charset="0"/>
              </a:rPr>
              <a:t>. 2020</a:t>
            </a:r>
            <a:r>
              <a:rPr lang="ko-KR" altLang="en-US" i="0" dirty="0">
                <a:latin typeface="Helvetica" pitchFamily="2" charset="0"/>
              </a:rPr>
              <a:t>년 </a:t>
            </a:r>
            <a:r>
              <a:rPr lang="en-US" altLang="ko-KR" i="0" dirty="0">
                <a:latin typeface="Helvetica" pitchFamily="2" charset="0"/>
              </a:rPr>
              <a:t>312,442,000</a:t>
            </a:r>
            <a:r>
              <a:rPr lang="ko-KR" altLang="en-US" i="0" dirty="0">
                <a:latin typeface="Helvetica" pitchFamily="2" charset="0"/>
              </a:rPr>
              <a:t>명</a:t>
            </a:r>
            <a:r>
              <a:rPr lang="en-US" altLang="ko-KR" i="0" dirty="0">
                <a:latin typeface="Helvetica" pitchFamily="2" charset="0"/>
              </a:rPr>
              <a:t>, 2021</a:t>
            </a:r>
            <a:r>
              <a:rPr lang="ko-KR" altLang="en-US" i="0" dirty="0">
                <a:latin typeface="Helvetica" pitchFamily="2" charset="0"/>
              </a:rPr>
              <a:t>년 </a:t>
            </a:r>
            <a:r>
              <a:rPr lang="en-US" altLang="ko-KR" i="0" dirty="0">
                <a:latin typeface="Helvetica" pitchFamily="2" charset="0"/>
              </a:rPr>
              <a:t>341,868,000</a:t>
            </a:r>
            <a:r>
              <a:rPr lang="ko-KR" altLang="en-US" i="0" dirty="0">
                <a:latin typeface="Helvetica" pitchFamily="2" charset="0"/>
              </a:rPr>
              <a:t>명에서 </a:t>
            </a:r>
            <a:r>
              <a:rPr lang="en-US" altLang="ko-KR" i="0" dirty="0">
                <a:latin typeface="Helvetica" pitchFamily="2" charset="0"/>
              </a:rPr>
              <a:t>2022</a:t>
            </a:r>
            <a:r>
              <a:rPr lang="ko-KR" altLang="en-US" i="0" dirty="0">
                <a:latin typeface="Helvetica" pitchFamily="2" charset="0"/>
              </a:rPr>
              <a:t>년 </a:t>
            </a:r>
            <a:r>
              <a:rPr lang="en-US" altLang="ko-KR" i="0" dirty="0">
                <a:latin typeface="Helvetica" pitchFamily="2" charset="0"/>
              </a:rPr>
              <a:t>359,072,100</a:t>
            </a:r>
            <a:r>
              <a:rPr lang="ko-KR" altLang="en-US" i="0" dirty="0">
                <a:latin typeface="Helvetica" pitchFamily="2" charset="0"/>
              </a:rPr>
              <a:t>명으로 집계되었다</a:t>
            </a:r>
            <a:r>
              <a:rPr lang="en-US" altLang="ko-KR" i="0" dirty="0">
                <a:latin typeface="Helvetica" pitchFamily="2" charset="0"/>
              </a:rPr>
              <a:t>. </a:t>
            </a:r>
            <a:r>
              <a:rPr lang="ko-KR" altLang="en-US" i="0" dirty="0">
                <a:latin typeface="Helvetica" pitchFamily="2" charset="0"/>
              </a:rPr>
              <a:t>이 수치는 전 세계 기독교인 </a:t>
            </a:r>
            <a:r>
              <a:rPr lang="en-US" altLang="ko-KR" i="0" dirty="0">
                <a:latin typeface="Helvetica" pitchFamily="2" charset="0"/>
              </a:rPr>
              <a:t>7</a:t>
            </a:r>
            <a:r>
              <a:rPr lang="ko-KR" altLang="en-US" i="0" dirty="0">
                <a:latin typeface="Helvetica" pitchFamily="2" charset="0"/>
              </a:rPr>
              <a:t>명 중에 </a:t>
            </a:r>
            <a:r>
              <a:rPr lang="en-US" altLang="ko-KR" i="0" dirty="0">
                <a:latin typeface="Helvetica" pitchFamily="2" charset="0"/>
              </a:rPr>
              <a:t>1</a:t>
            </a:r>
            <a:r>
              <a:rPr lang="ko-KR" altLang="en-US" i="0" dirty="0">
                <a:latin typeface="Helvetica" pitchFamily="2" charset="0"/>
              </a:rPr>
              <a:t>명이 박해를 받고 있다는 것을 의미한다</a:t>
            </a:r>
            <a:r>
              <a:rPr lang="en-US" altLang="ko-KR" i="0" dirty="0">
                <a:latin typeface="Helvetica" pitchFamily="2" charset="0"/>
              </a:rPr>
              <a:t>. </a:t>
            </a:r>
            <a:r>
              <a:rPr lang="ko-KR" altLang="en-US" i="0" dirty="0">
                <a:latin typeface="Helvetica" pitchFamily="2" charset="0"/>
              </a:rPr>
              <a:t>대륙별로 살펴보면</a:t>
            </a:r>
            <a:r>
              <a:rPr lang="en-US" altLang="ko-KR" i="0" dirty="0">
                <a:latin typeface="Helvetica" pitchFamily="2" charset="0"/>
              </a:rPr>
              <a:t>, </a:t>
            </a:r>
            <a:r>
              <a:rPr lang="ko-KR" altLang="en-US" i="0" dirty="0">
                <a:latin typeface="Helvetica" pitchFamily="2" charset="0"/>
              </a:rPr>
              <a:t>아프리카는 </a:t>
            </a:r>
            <a:r>
              <a:rPr lang="en-US" altLang="ko-KR" i="0" dirty="0">
                <a:latin typeface="Helvetica" pitchFamily="2" charset="0"/>
              </a:rPr>
              <a:t>5</a:t>
            </a:r>
            <a:r>
              <a:rPr lang="ko-KR" altLang="en-US" i="0" dirty="0">
                <a:latin typeface="Helvetica" pitchFamily="2" charset="0"/>
              </a:rPr>
              <a:t>명중에 </a:t>
            </a:r>
            <a:r>
              <a:rPr lang="en-US" altLang="ko-KR" i="0" dirty="0">
                <a:latin typeface="Helvetica" pitchFamily="2" charset="0"/>
              </a:rPr>
              <a:t>1</a:t>
            </a:r>
            <a:r>
              <a:rPr lang="ko-KR" altLang="en-US" i="0" dirty="0">
                <a:latin typeface="Helvetica" pitchFamily="2" charset="0"/>
              </a:rPr>
              <a:t>명</a:t>
            </a:r>
            <a:r>
              <a:rPr lang="en-US" altLang="ko-KR" i="0" dirty="0">
                <a:latin typeface="Helvetica" pitchFamily="2" charset="0"/>
              </a:rPr>
              <a:t>, </a:t>
            </a:r>
            <a:r>
              <a:rPr lang="ko-KR" altLang="en-US" i="0" dirty="0">
                <a:latin typeface="Helvetica" pitchFamily="2" charset="0"/>
              </a:rPr>
              <a:t>아시아는 </a:t>
            </a:r>
            <a:r>
              <a:rPr lang="en-US" altLang="ko-KR" i="0" dirty="0">
                <a:latin typeface="Helvetica" pitchFamily="2" charset="0"/>
              </a:rPr>
              <a:t>2.2</a:t>
            </a:r>
            <a:r>
              <a:rPr lang="ko-KR" altLang="en-US" i="0" dirty="0">
                <a:latin typeface="Helvetica" pitchFamily="2" charset="0"/>
              </a:rPr>
              <a:t>명 중에 </a:t>
            </a:r>
            <a:r>
              <a:rPr lang="en-US" altLang="ko-KR" i="0" dirty="0">
                <a:latin typeface="Helvetica" pitchFamily="2" charset="0"/>
              </a:rPr>
              <a:t>1</a:t>
            </a:r>
            <a:r>
              <a:rPr lang="ko-KR" altLang="en-US" i="0" dirty="0">
                <a:latin typeface="Helvetica" pitchFamily="2" charset="0"/>
              </a:rPr>
              <a:t>명</a:t>
            </a:r>
            <a:r>
              <a:rPr lang="en-US" altLang="ko-KR" i="0" dirty="0">
                <a:latin typeface="Helvetica" pitchFamily="2" charset="0"/>
              </a:rPr>
              <a:t>, </a:t>
            </a:r>
            <a:r>
              <a:rPr lang="ko-KR" altLang="en-US" i="0" dirty="0">
                <a:latin typeface="Helvetica" pitchFamily="2" charset="0"/>
              </a:rPr>
              <a:t>라틴아메리카는 </a:t>
            </a:r>
            <a:r>
              <a:rPr lang="en-US" altLang="ko-KR" i="0" dirty="0">
                <a:latin typeface="Helvetica" pitchFamily="2" charset="0"/>
              </a:rPr>
              <a:t>15</a:t>
            </a:r>
            <a:r>
              <a:rPr lang="ko-KR" altLang="en-US" i="0" dirty="0">
                <a:latin typeface="Helvetica" pitchFamily="2" charset="0"/>
              </a:rPr>
              <a:t>명 중의 </a:t>
            </a:r>
            <a:r>
              <a:rPr lang="en-US" altLang="ko-KR" i="0" dirty="0">
                <a:latin typeface="Helvetica" pitchFamily="2" charset="0"/>
              </a:rPr>
              <a:t>1</a:t>
            </a:r>
            <a:r>
              <a:rPr lang="ko-KR" altLang="en-US" i="0" dirty="0">
                <a:latin typeface="Helvetica" pitchFamily="2" charset="0"/>
              </a:rPr>
              <a:t>명의 비율에 해당한다</a:t>
            </a:r>
            <a:r>
              <a:rPr lang="en-US" altLang="ko-KR" i="0" dirty="0">
                <a:latin typeface="Helvetica" pitchFamily="2" charset="0"/>
              </a:rPr>
              <a:t>. </a:t>
            </a:r>
            <a:r>
              <a:rPr lang="ko-KR" altLang="en-US" i="0" dirty="0">
                <a:latin typeface="Helvetica" pitchFamily="2" charset="0"/>
              </a:rPr>
              <a:t>이것은 올해의 박해상황이 최근 </a:t>
            </a:r>
            <a:r>
              <a:rPr lang="en-US" altLang="ko-KR" i="0" dirty="0">
                <a:latin typeface="Helvetica" pitchFamily="2" charset="0"/>
              </a:rPr>
              <a:t>30</a:t>
            </a:r>
            <a:r>
              <a:rPr lang="ko-KR" altLang="en-US" i="0" dirty="0">
                <a:latin typeface="Helvetica" pitchFamily="2" charset="0"/>
              </a:rPr>
              <a:t>년 동안 가장 심각하다는 것을 보여주는 것이다</a:t>
            </a:r>
            <a:r>
              <a:rPr lang="en-US" altLang="ko-KR" i="0" dirty="0">
                <a:latin typeface="Helvetica" pitchFamily="2" charset="0"/>
              </a:rPr>
              <a:t>. </a:t>
            </a:r>
            <a:endParaRPr lang="en-US" i="0" dirty="0">
              <a:latin typeface="Helvetica" pitchFamily="2" charset="0"/>
            </a:endParaRPr>
          </a:p>
        </p:txBody>
      </p:sp>
      <p:sp>
        <p:nvSpPr>
          <p:cNvPr id="4" name="Slide Number Placeholder 3"/>
          <p:cNvSpPr>
            <a:spLocks noGrp="1"/>
          </p:cNvSpPr>
          <p:nvPr>
            <p:ph type="sldNum" sz="quarter" idx="5"/>
          </p:nvPr>
        </p:nvSpPr>
        <p:spPr/>
        <p:txBody>
          <a:bodyPr/>
          <a:lstStyle/>
          <a:p>
            <a:fld id="{46A2CF67-494B-9C4A-BF74-D0DF58F15EE2}" type="slidenum">
              <a:rPr lang="en-US" smtClean="0"/>
              <a:t>5</a:t>
            </a:fld>
            <a:endParaRPr lang="en-US"/>
          </a:p>
        </p:txBody>
      </p:sp>
    </p:spTree>
    <p:extLst>
      <p:ext uri="{BB962C8B-B14F-4D97-AF65-F5344CB8AC3E}">
        <p14:creationId xmlns:p14="http://schemas.microsoft.com/office/powerpoint/2010/main" val="451678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AFFA9E6-C3F0-4354-B502-A1656DEEC427}" type="slidenum">
              <a:rPr lang="en-GB" smtClean="0"/>
              <a:t>11</a:t>
            </a:fld>
            <a:endParaRPr lang="en-GB"/>
          </a:p>
        </p:txBody>
      </p:sp>
    </p:spTree>
    <p:extLst>
      <p:ext uri="{BB962C8B-B14F-4D97-AF65-F5344CB8AC3E}">
        <p14:creationId xmlns:p14="http://schemas.microsoft.com/office/powerpoint/2010/main" val="1165819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24</a:t>
            </a:fld>
            <a:endParaRPr lang="en-US" altLang="ko-K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25</a:t>
            </a:fld>
            <a:endParaRPr lang="ko-KR" altLang="en-US"/>
          </a:p>
        </p:txBody>
      </p:sp>
    </p:spTree>
    <p:extLst>
      <p:ext uri="{BB962C8B-B14F-4D97-AF65-F5344CB8AC3E}">
        <p14:creationId xmlns:p14="http://schemas.microsoft.com/office/powerpoint/2010/main" val="18835696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제목">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00CF70A2-C0AD-4D28-B3EB-C43D221AD38B}"/>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F3EE984A-7865-4092-9DD1-FA065CFE1A91}"/>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3B8F172B-7E78-455D-98E3-82DF61843F08}"/>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F50D9895-086D-4E52-B2BB-4B8D7993E503}"/>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id="{E441336E-0F59-4E8E-A2B5-D62EDA71808F}"/>
              </a:ext>
              <a:ext uri="{C183D7F6-B498-43B3-948B-1728B52AA6E4}">
                <adec:decorative xmlns:adec="http://schemas.microsoft.com/office/drawing/2017/decorative" val="1"/>
              </a:ext>
            </a:extLst>
          </p:cNvPr>
          <p:cNvSpPr/>
          <p:nvPr userDrawn="1"/>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id="{27B873BD-A26D-4CB5-BED3-D95C908B8B24}"/>
              </a:ext>
            </a:extLst>
          </p:cNvPr>
          <p:cNvSpPr>
            <a:spLocks noGrp="1"/>
          </p:cNvSpPr>
          <p:nvPr>
            <p:ph type="ctrTitle"/>
          </p:nvPr>
        </p:nvSpPr>
        <p:spPr>
          <a:xfrm>
            <a:off x="5943600" y="1066800"/>
            <a:ext cx="5257800" cy="2833528"/>
          </a:xfrm>
        </p:spPr>
        <p:txBody>
          <a:bodyPr rtlCol="0" anchor="b">
            <a:normAutofit/>
          </a:bodyPr>
          <a:lstStyle>
            <a:lvl1pPr>
              <a:defRPr>
                <a:latin typeface="맑은 고딕" panose="020B0503020000020004" pitchFamily="50" charset="-127"/>
                <a:ea typeface="맑은 고딕" panose="020B0503020000020004" pitchFamily="50" charset="-127"/>
              </a:defRPr>
            </a:lvl1pPr>
          </a:lstStyle>
          <a:p>
            <a:pPr algn="l" rtl="0">
              <a:lnSpc>
                <a:spcPct val="100000"/>
              </a:lnSpc>
            </a:pPr>
            <a:r>
              <a:rPr lang="ko-KR" altLang="en-US" sz="4400" spc="120" noProof="0">
                <a:cs typeface="Posterama" panose="020B0504020200020000" pitchFamily="34" charset="0"/>
              </a:rPr>
              <a:t>마스터 제목 스타일 편집</a:t>
            </a:r>
          </a:p>
        </p:txBody>
      </p:sp>
      <p:sp>
        <p:nvSpPr>
          <p:cNvPr id="12" name="부제목 2">
            <a:extLst>
              <a:ext uri="{FF2B5EF4-FFF2-40B4-BE49-F238E27FC236}">
                <a16:creationId xmlns:a16="http://schemas.microsoft.com/office/drawing/2014/main" id="{EF5E2EC6-688E-4202-BA23-F29BE1145659}"/>
              </a:ext>
            </a:extLst>
          </p:cNvPr>
          <p:cNvSpPr>
            <a:spLocks noGrp="1"/>
          </p:cNvSpPr>
          <p:nvPr>
            <p:ph type="subTitle" idx="1"/>
          </p:nvPr>
        </p:nvSpPr>
        <p:spPr>
          <a:xfrm>
            <a:off x="5943599" y="4074784"/>
            <a:ext cx="5257799" cy="1640216"/>
          </a:xfrm>
        </p:spPr>
        <p:txBody>
          <a:bodyPr rtlCol="0" anchor="t"/>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5" name="그림 개체 틀 14">
            <a:extLst>
              <a:ext uri="{FF2B5EF4-FFF2-40B4-BE49-F238E27FC236}">
                <a16:creationId xmlns:a16="http://schemas.microsoft.com/office/drawing/2014/main" id="{D8709CFE-7328-4CEC-A7C8-D6C8B18D6CD9}"/>
              </a:ext>
            </a:extLst>
          </p:cNvPr>
          <p:cNvSpPr>
            <a:spLocks noGrp="1"/>
          </p:cNvSpPr>
          <p:nvPr>
            <p:ph type="pic" sz="quarter" idx="13"/>
          </p:nvPr>
        </p:nvSpPr>
        <p:spPr>
          <a:xfrm>
            <a:off x="713232" y="740664"/>
            <a:ext cx="4745736" cy="539496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Tree>
    <p:extLst>
      <p:ext uri="{BB962C8B-B14F-4D97-AF65-F5344CB8AC3E}">
        <p14:creationId xmlns:p14="http://schemas.microsoft.com/office/powerpoint/2010/main" val="4000429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안건">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78A7506A-23D3-4E50-B632-7D75C652FB02}"/>
              </a:ext>
              <a:ext uri="{C183D7F6-B498-43B3-948B-1728B52AA6E4}">
                <adec:decorative xmlns:adec="http://schemas.microsoft.com/office/drawing/2017/decorative" val="1"/>
              </a:ext>
            </a:extLst>
          </p:cNvPr>
          <p:cNvSpPr/>
          <p:nvPr userDrawn="1"/>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082A1112-7DAD-487B-84EF-9F2B9F4A6194}"/>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52E39B3F-C08C-424B-908B-8A3E017C641B}"/>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80050DD2-3323-4041-91C6-8BFA52F381B7}"/>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id="{4FA34E2F-6A4E-4CFF-ACA1-994BA9CED3A9}"/>
              </a:ext>
              <a:ext uri="{C183D7F6-B498-43B3-948B-1728B52AA6E4}">
                <adec:decorative xmlns:adec="http://schemas.microsoft.com/office/drawing/2017/decorative" val="1"/>
              </a:ext>
            </a:extLst>
          </p:cNvPr>
          <p:cNvSpPr/>
          <p:nvPr userDrawn="1"/>
        </p:nvSpPr>
        <p:spPr>
          <a:xfrm>
            <a:off x="684276"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id="{A8B9C0BE-DE84-42B6-9610-684AC81E50B3}"/>
              </a:ext>
            </a:extLst>
          </p:cNvPr>
          <p:cNvSpPr>
            <a:spLocks noGrp="1"/>
          </p:cNvSpPr>
          <p:nvPr>
            <p:ph type="title"/>
          </p:nvPr>
        </p:nvSpPr>
        <p:spPr>
          <a:xfrm>
            <a:off x="1143000" y="990599"/>
            <a:ext cx="4953000"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2" name="내용 개체 틀 2">
            <a:extLst>
              <a:ext uri="{FF2B5EF4-FFF2-40B4-BE49-F238E27FC236}">
                <a16:creationId xmlns:a16="http://schemas.microsoft.com/office/drawing/2014/main" id="{C95C06E1-E8B8-4F7A-8EB7-E594AFEE6492}"/>
              </a:ext>
            </a:extLst>
          </p:cNvPr>
          <p:cNvSpPr>
            <a:spLocks noGrp="1"/>
          </p:cNvSpPr>
          <p:nvPr>
            <p:ph idx="1"/>
          </p:nvPr>
        </p:nvSpPr>
        <p:spPr>
          <a:xfrm>
            <a:off x="1143000" y="3352800"/>
            <a:ext cx="4953000" cy="2514600"/>
          </a:xfrm>
        </p:spPr>
        <p:txBody>
          <a:bodyPr rtlCol="0">
            <a:normAutofit/>
          </a:bodyPr>
          <a:lstStyle>
            <a:lvl1pPr marL="0" indent="0">
              <a:buNone/>
              <a:defRPr>
                <a:latin typeface="맑은 고딕" panose="020B0503020000020004" pitchFamily="50" charset="-127"/>
                <a:ea typeface="맑은 고딕" panose="020B0503020000020004" pitchFamily="50" charset="-127"/>
              </a:defRPr>
            </a:lvl1pPr>
          </a:lstStyle>
          <a:p>
            <a:pPr lvl="0" rtl="0">
              <a:lnSpc>
                <a:spcPct val="110000"/>
              </a:lnSpc>
            </a:pPr>
            <a:r>
              <a:rPr lang="ko-KR" altLang="en-US" sz="1800" noProof="0"/>
              <a:t>마스터 텍스트 스타일을 편집하려면 클릭</a:t>
            </a:r>
          </a:p>
        </p:txBody>
      </p:sp>
      <p:sp>
        <p:nvSpPr>
          <p:cNvPr id="16" name="그림 개체 틀 15">
            <a:extLst>
              <a:ext uri="{FF2B5EF4-FFF2-40B4-BE49-F238E27FC236}">
                <a16:creationId xmlns:a16="http://schemas.microsoft.com/office/drawing/2014/main" id="{E340614F-452E-4022-B834-FFDC63466D3C}"/>
              </a:ext>
            </a:extLst>
          </p:cNvPr>
          <p:cNvSpPr>
            <a:spLocks noGrp="1"/>
          </p:cNvSpPr>
          <p:nvPr>
            <p:ph type="pic" sz="quarter" idx="13"/>
          </p:nvPr>
        </p:nvSpPr>
        <p:spPr>
          <a:xfrm>
            <a:off x="6784848" y="813816"/>
            <a:ext cx="4617720" cy="25511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id="{C9F0368A-AE83-428C-ABF7-694386AB6231}"/>
              </a:ext>
            </a:extLst>
          </p:cNvPr>
          <p:cNvSpPr>
            <a:spLocks noGrp="1"/>
          </p:cNvSpPr>
          <p:nvPr>
            <p:ph type="pic" sz="quarter" idx="14"/>
          </p:nvPr>
        </p:nvSpPr>
        <p:spPr>
          <a:xfrm>
            <a:off x="6784848" y="3465576"/>
            <a:ext cx="4617720" cy="25511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1040846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소개">
    <p:spTree>
      <p:nvGrpSpPr>
        <p:cNvPr id="1" name=""/>
        <p:cNvGrpSpPr/>
        <p:nvPr/>
      </p:nvGrpSpPr>
      <p:grpSpPr>
        <a:xfrm>
          <a:off x="0" y="0"/>
          <a:ext cx="0" cy="0"/>
          <a:chOff x="0" y="0"/>
          <a:chExt cx="0" cy="0"/>
        </a:xfrm>
      </p:grpSpPr>
      <p:grpSp>
        <p:nvGrpSpPr>
          <p:cNvPr id="6" name="그룹 5">
            <a:extLst>
              <a:ext uri="{FF2B5EF4-FFF2-40B4-BE49-F238E27FC236}">
                <a16:creationId xmlns:a16="http://schemas.microsoft.com/office/drawing/2014/main" id="{2253A4E8-5A11-4C9C-8FC8-9D78AB5D392A}"/>
              </a:ext>
              <a:ext uri="{C183D7F6-B498-43B3-948B-1728B52AA6E4}">
                <adec:decorative xmlns:adec="http://schemas.microsoft.com/office/drawing/2017/decorative" val="1"/>
              </a:ext>
            </a:extLst>
          </p:cNvPr>
          <p:cNvGrpSpPr/>
          <p:nvPr userDrawn="1"/>
        </p:nvGrpSpPr>
        <p:grpSpPr>
          <a:xfrm>
            <a:off x="4464881" y="0"/>
            <a:ext cx="7724071" cy="6858000"/>
            <a:chOff x="4464881" y="0"/>
            <a:chExt cx="7724071" cy="6858000"/>
          </a:xfrm>
        </p:grpSpPr>
        <p:pic>
          <p:nvPicPr>
            <p:cNvPr id="7" name="그림 6" descr="들고 있고 사람을 담은 그림&#10;&#10;자동 생성된 설명">
              <a:extLst>
                <a:ext uri="{FF2B5EF4-FFF2-40B4-BE49-F238E27FC236}">
                  <a16:creationId xmlns:a16="http://schemas.microsoft.com/office/drawing/2014/main" id="{77D633C1-4A46-44EA-B1E7-96EA9C44CB40}"/>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8" name="그림 7" descr="들고 있는 꽃을 담은 그림&#10;&#10;자동 생성된 설명">
              <a:extLst>
                <a:ext uri="{FF2B5EF4-FFF2-40B4-BE49-F238E27FC236}">
                  <a16:creationId xmlns:a16="http://schemas.microsoft.com/office/drawing/2014/main" id="{89667DF8-B73B-497B-95A4-5212EE667059}"/>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9" name="제목 1">
            <a:extLst>
              <a:ext uri="{FF2B5EF4-FFF2-40B4-BE49-F238E27FC236}">
                <a16:creationId xmlns:a16="http://schemas.microsoft.com/office/drawing/2014/main" id="{3EA3C8E6-EF45-4F18-A0CB-F0527540DAD7}"/>
              </a:ext>
            </a:extLst>
          </p:cNvPr>
          <p:cNvSpPr>
            <a:spLocks noGrp="1"/>
          </p:cNvSpPr>
          <p:nvPr>
            <p:ph type="title"/>
          </p:nvPr>
        </p:nvSpPr>
        <p:spPr>
          <a:xfrm>
            <a:off x="838200" y="393192"/>
            <a:ext cx="4953000" cy="2130552"/>
          </a:xfrm>
        </p:spPr>
        <p:txBody>
          <a:bodyPr rtlCol="0">
            <a:noAutofit/>
          </a:bodyPr>
          <a:lstStyle/>
          <a:p>
            <a:pPr rtl="0">
              <a:lnSpc>
                <a:spcPct val="100000"/>
              </a:lnSpc>
            </a:pPr>
            <a:r>
              <a:rPr lang="ko-KR" altLang="en-US" spc="120" noProof="0">
                <a:cs typeface="Posterama" panose="020B0504020200020000" pitchFamily="34" charset="0"/>
              </a:rPr>
              <a:t>마스터 제목 스타일 편집</a:t>
            </a:r>
            <a:endParaRPr lang="ko-KR" altLang="en-US" spc="120" noProof="0" dirty="0">
              <a:cs typeface="Posterama" panose="020B0504020200020000" pitchFamily="34" charset="0"/>
            </a:endParaRPr>
          </a:p>
        </p:txBody>
      </p:sp>
      <p:sp>
        <p:nvSpPr>
          <p:cNvPr id="10" name="내용 개체 틀 2">
            <a:extLst>
              <a:ext uri="{FF2B5EF4-FFF2-40B4-BE49-F238E27FC236}">
                <a16:creationId xmlns:a16="http://schemas.microsoft.com/office/drawing/2014/main" id="{50CA1F7B-7E1E-4745-8E06-38C79906EE1E}"/>
              </a:ext>
            </a:extLst>
          </p:cNvPr>
          <p:cNvSpPr>
            <a:spLocks noGrp="1"/>
          </p:cNvSpPr>
          <p:nvPr>
            <p:ph idx="1"/>
          </p:nvPr>
        </p:nvSpPr>
        <p:spPr>
          <a:xfrm>
            <a:off x="838200" y="2724912"/>
            <a:ext cx="4952681" cy="3410712"/>
          </a:xfrm>
        </p:spPr>
        <p:txBody>
          <a:bodyPr rtlCol="0" anchor="t" anchorCtr="0">
            <a:normAutofit/>
          </a:bodyPr>
          <a:lstStyle>
            <a:lvl1pPr marL="0" indent="0">
              <a:buNone/>
              <a:defRPr/>
            </a:lvl1pPr>
          </a:lstStyle>
          <a:p>
            <a:pPr lvl="0" rtl="0">
              <a:lnSpc>
                <a:spcPct val="110000"/>
              </a:lnSpc>
            </a:pPr>
            <a:r>
              <a:rPr lang="ko-KR" altLang="en-US" sz="1800" noProof="0"/>
              <a:t>마스터 텍스트 스타일을 편집하려면 클릭</a:t>
            </a:r>
          </a:p>
        </p:txBody>
      </p:sp>
      <p:sp>
        <p:nvSpPr>
          <p:cNvPr id="13" name="그림 개체 틀 12">
            <a:extLst>
              <a:ext uri="{FF2B5EF4-FFF2-40B4-BE49-F238E27FC236}">
                <a16:creationId xmlns:a16="http://schemas.microsoft.com/office/drawing/2014/main" id="{C027CA11-7EE7-4C3B-AF4D-F50756E4EF64}"/>
              </a:ext>
            </a:extLst>
          </p:cNvPr>
          <p:cNvSpPr>
            <a:spLocks noGrp="1"/>
          </p:cNvSpPr>
          <p:nvPr>
            <p:ph type="pic" sz="quarter" idx="13"/>
          </p:nvPr>
        </p:nvSpPr>
        <p:spPr>
          <a:xfrm>
            <a:off x="7086600" y="568324"/>
            <a:ext cx="4727448" cy="5715000"/>
          </a:xfrm>
          <a:solidFill>
            <a:schemeClr val="accent6"/>
          </a:solidFill>
        </p:spPr>
        <p:txBody>
          <a:bodyPr rtlCol="0"/>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ko-KR" altLang="en-US" noProof="0"/>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418269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구역 나누기">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829FC3DD-D5CF-4D3A-AD62-2D9AD0EA2D50}"/>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3A543720-E70E-42D7-9835-39FDFE40F01E}"/>
              </a:ext>
              <a:ext uri="{C183D7F6-B498-43B3-948B-1728B52AA6E4}">
                <adec:decorative xmlns:adec="http://schemas.microsoft.com/office/drawing/2017/decorative" val="1"/>
              </a:ext>
            </a:extLst>
          </p:cNvPr>
          <p:cNvGrpSpPr/>
          <p:nvPr userDrawn="1"/>
        </p:nvGrpSpPr>
        <p:grpSpPr>
          <a:xfrm>
            <a:off x="6477000" y="0"/>
            <a:ext cx="5711952" cy="5071492"/>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7D5BA9D0-B4FD-4CD7-8F18-76506E972044}"/>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7D2067D9-0848-4BAA-996E-BE1236E04ABF}"/>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제목 1">
            <a:extLst>
              <a:ext uri="{FF2B5EF4-FFF2-40B4-BE49-F238E27FC236}">
                <a16:creationId xmlns:a16="http://schemas.microsoft.com/office/drawing/2014/main" id="{1B87D7AA-E59B-441F-B5EC-E9828C1EDFBE}"/>
              </a:ext>
            </a:extLst>
          </p:cNvPr>
          <p:cNvSpPr>
            <a:spLocks noGrp="1"/>
          </p:cNvSpPr>
          <p:nvPr>
            <p:ph type="ctrTitle"/>
          </p:nvPr>
        </p:nvSpPr>
        <p:spPr>
          <a:xfrm>
            <a:off x="1293876" y="304801"/>
            <a:ext cx="9601200" cy="2301875"/>
          </a:xfrm>
        </p:spPr>
        <p:txBody>
          <a:bodyPr rtlCol="0" anchor="b">
            <a:normAutofit/>
          </a:bodyPr>
          <a:lstStyle>
            <a:lvl1pPr algn="ctr">
              <a:defRPr>
                <a:latin typeface="맑은 고딕" panose="020B0503020000020004" pitchFamily="50" charset="-127"/>
                <a:ea typeface="맑은 고딕" panose="020B0503020000020004" pitchFamily="50" charset="-127"/>
              </a:defRPr>
            </a:lvl1pPr>
          </a:lstStyle>
          <a:p>
            <a:pPr rtl="0">
              <a:lnSpc>
                <a:spcPct val="100000"/>
              </a:lnSpc>
            </a:pPr>
            <a:r>
              <a:rPr lang="ko-KR" altLang="en-US" sz="4400" spc="120" noProof="0">
                <a:cs typeface="Posterama" panose="020B0504020200020000" pitchFamily="34" charset="0"/>
              </a:rPr>
              <a:t>마스터 제목 스타일 편집</a:t>
            </a:r>
          </a:p>
        </p:txBody>
      </p:sp>
      <p:sp>
        <p:nvSpPr>
          <p:cNvPr id="11" name="부제목 2">
            <a:extLst>
              <a:ext uri="{FF2B5EF4-FFF2-40B4-BE49-F238E27FC236}">
                <a16:creationId xmlns:a16="http://schemas.microsoft.com/office/drawing/2014/main" id="{70806D6C-F8DC-4FFA-9381-5620B7391CEA}"/>
              </a:ext>
            </a:extLst>
          </p:cNvPr>
          <p:cNvSpPr>
            <a:spLocks noGrp="1"/>
          </p:cNvSpPr>
          <p:nvPr>
            <p:ph type="subTitle" idx="1"/>
          </p:nvPr>
        </p:nvSpPr>
        <p:spPr>
          <a:xfrm>
            <a:off x="1712976" y="2743201"/>
            <a:ext cx="8763001" cy="914400"/>
          </a:xfrm>
        </p:spPr>
        <p:txBody>
          <a:bodyPr rtlCol="0" anchor="t"/>
          <a:lstStyle>
            <a:lvl1pPr marL="0" indent="0" algn="ctr">
              <a:buNone/>
              <a:defRPr>
                <a:latin typeface="맑은 고딕" panose="020B0503020000020004" pitchFamily="50" charset="-127"/>
                <a:ea typeface="맑은 고딕" panose="020B0503020000020004" pitchFamily="50" charset="-127"/>
              </a:defRPr>
            </a:lvl1pPr>
          </a:lstStyle>
          <a:p>
            <a:pPr rtl="0">
              <a:lnSpc>
                <a:spcPct val="110000"/>
              </a:lnSpc>
            </a:pPr>
            <a:r>
              <a:rPr lang="ko-KR" altLang="en-US" sz="2200" noProof="0">
                <a:cs typeface="Segoe UI Semilight" panose="020B0402040204020203" pitchFamily="34" charset="0"/>
              </a:rPr>
              <a:t>클릭하여 마스터 부제목 스타일 편집</a:t>
            </a:r>
          </a:p>
        </p:txBody>
      </p:sp>
      <p:sp>
        <p:nvSpPr>
          <p:cNvPr id="16" name="그림 개체 틀 15">
            <a:extLst>
              <a:ext uri="{FF2B5EF4-FFF2-40B4-BE49-F238E27FC236}">
                <a16:creationId xmlns:a16="http://schemas.microsoft.com/office/drawing/2014/main" id="{A5095252-A020-4AA1-9BB3-013288AE3FB6}"/>
              </a:ext>
            </a:extLst>
          </p:cNvPr>
          <p:cNvSpPr>
            <a:spLocks noGrp="1"/>
          </p:cNvSpPr>
          <p:nvPr>
            <p:ph type="pic" sz="quarter" idx="13"/>
          </p:nvPr>
        </p:nvSpPr>
        <p:spPr>
          <a:xfrm>
            <a:off x="0" y="3886200"/>
            <a:ext cx="4059936"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id="{17FBAD15-0D00-46EC-B530-EF6195F42D4A}"/>
              </a:ext>
            </a:extLst>
          </p:cNvPr>
          <p:cNvSpPr>
            <a:spLocks noGrp="1"/>
          </p:cNvSpPr>
          <p:nvPr>
            <p:ph type="pic" sz="quarter" idx="14"/>
          </p:nvPr>
        </p:nvSpPr>
        <p:spPr>
          <a:xfrm>
            <a:off x="4050792" y="3886200"/>
            <a:ext cx="4087368"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8" name="그림 개체 틀 15">
            <a:extLst>
              <a:ext uri="{FF2B5EF4-FFF2-40B4-BE49-F238E27FC236}">
                <a16:creationId xmlns:a16="http://schemas.microsoft.com/office/drawing/2014/main" id="{0F93F034-901D-43B1-89E9-6291A86787FD}"/>
              </a:ext>
            </a:extLst>
          </p:cNvPr>
          <p:cNvSpPr>
            <a:spLocks noGrp="1"/>
          </p:cNvSpPr>
          <p:nvPr>
            <p:ph type="pic" sz="quarter" idx="15"/>
          </p:nvPr>
        </p:nvSpPr>
        <p:spPr>
          <a:xfrm>
            <a:off x="8132064" y="3886200"/>
            <a:ext cx="4059936"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Tree>
    <p:extLst>
      <p:ext uri="{BB962C8B-B14F-4D97-AF65-F5344CB8AC3E}">
        <p14:creationId xmlns:p14="http://schemas.microsoft.com/office/powerpoint/2010/main" val="4066522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4CC1FC-ADE8-488C-A1DA-2FD569FD4D09}"/>
              </a:ext>
            </a:extLst>
          </p:cNvPr>
          <p:cNvSpPr>
            <a:spLocks noGrp="1"/>
          </p:cNvSpPr>
          <p:nvPr>
            <p:ph type="title"/>
          </p:nvPr>
        </p:nvSpPr>
        <p:spPr>
          <a:xfrm>
            <a:off x="458694" y="365760"/>
            <a:ext cx="10895106" cy="1325563"/>
          </a:xfrm>
        </p:spPr>
        <p:txBody>
          <a:bodyPr rtlCol="0"/>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57F02842-38C3-46D6-8527-0F6FE623C511}"/>
              </a:ext>
            </a:extLst>
          </p:cNvPr>
          <p:cNvSpPr>
            <a:spLocks noGrp="1"/>
          </p:cNvSpPr>
          <p:nvPr>
            <p:ph idx="1" hasCustomPrompt="1"/>
          </p:nvPr>
        </p:nvSpPr>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a:extLst>
              <a:ext uri="{FF2B5EF4-FFF2-40B4-BE49-F238E27FC236}">
                <a16:creationId xmlns:a16="http://schemas.microsoft.com/office/drawing/2014/main" id="{0E864CF5-F681-40C2-88CC-E02206C9CEC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5" name="바닥글 개체 틀 4">
            <a:extLst>
              <a:ext uri="{FF2B5EF4-FFF2-40B4-BE49-F238E27FC236}">
                <a16:creationId xmlns:a16="http://schemas.microsoft.com/office/drawing/2014/main" id="{82C04753-4FE4-4A6F-99BB-CFFC92E0CD06}"/>
              </a:ext>
            </a:extLst>
          </p:cNvPr>
          <p:cNvSpPr>
            <a:spLocks noGrp="1"/>
          </p:cNvSpPr>
          <p:nvPr>
            <p:ph type="ftr" sz="quarter" idx="11"/>
          </p:nvPr>
        </p:nvSpPr>
        <p:spPr/>
        <p:txBody>
          <a:bodyPr rtlCol="0"/>
          <a:lstStyle/>
          <a:p>
            <a:pPr rtl="0"/>
            <a:r>
              <a:rPr lang="ko-KR" altLang="en-US" noProof="0"/>
              <a:t>샘플 바닥글 텍스트</a:t>
            </a:r>
          </a:p>
        </p:txBody>
      </p:sp>
      <p:sp>
        <p:nvSpPr>
          <p:cNvPr id="6" name="슬라이드 번호 개체 틀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39340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인용문">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462BDFDF-C29B-490D-B7E4-91359671192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E733B2E6-29D0-4249-A0A5-82013CE168B9}"/>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13AED3CD-2B31-49BC-BC04-850E0AD360B6}"/>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D5FE2C96-BB8F-4A14-88E4-C871D91E28B3}"/>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id="{4F2C506E-3A15-4D88-8C7E-AE65D21F189B}"/>
              </a:ext>
              <a:ext uri="{C183D7F6-B498-43B3-948B-1728B52AA6E4}">
                <adec:decorative xmlns:adec="http://schemas.microsoft.com/office/drawing/2017/decorative" val="1"/>
              </a:ext>
            </a:extLst>
          </p:cNvPr>
          <p:cNvSpPr/>
          <p:nvPr userDrawn="1"/>
        </p:nvSpPr>
        <p:spPr>
          <a:xfrm>
            <a:off x="681228"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id="{352D6351-AB6F-490B-97F2-D51C1478A1DC}"/>
              </a:ext>
            </a:extLst>
          </p:cNvPr>
          <p:cNvSpPr>
            <a:spLocks noGrp="1"/>
          </p:cNvSpPr>
          <p:nvPr>
            <p:ph type="ctrTitle"/>
          </p:nvPr>
        </p:nvSpPr>
        <p:spPr>
          <a:xfrm>
            <a:off x="1071223" y="1066800"/>
            <a:ext cx="5367527" cy="2833528"/>
          </a:xfrm>
        </p:spPr>
        <p:txBody>
          <a:bodyPr rtlCol="0" anchor="b">
            <a:normAutofit/>
          </a:bodyPr>
          <a:lstStyle>
            <a:lvl1pPr>
              <a:defRPr>
                <a:latin typeface="맑은 고딕" panose="020B0503020000020004" pitchFamily="50" charset="-127"/>
                <a:ea typeface="맑은 고딕" panose="020B0503020000020004" pitchFamily="50" charset="-127"/>
              </a:defRPr>
            </a:lvl1pPr>
          </a:lstStyle>
          <a:p>
            <a:pPr algn="l" rtl="0">
              <a:lnSpc>
                <a:spcPct val="100000"/>
              </a:lnSpc>
            </a:pPr>
            <a:r>
              <a:rPr lang="ko-KR" altLang="en-US" sz="4400" spc="120" noProof="0">
                <a:cs typeface="Posterama" panose="020B0504020200020000" pitchFamily="34" charset="0"/>
              </a:rPr>
              <a:t>마스터 제목 스타일 편집</a:t>
            </a:r>
          </a:p>
        </p:txBody>
      </p:sp>
      <p:sp>
        <p:nvSpPr>
          <p:cNvPr id="12" name="부제목 2">
            <a:extLst>
              <a:ext uri="{FF2B5EF4-FFF2-40B4-BE49-F238E27FC236}">
                <a16:creationId xmlns:a16="http://schemas.microsoft.com/office/drawing/2014/main" id="{EF760311-9637-47CC-B0E7-6C8C307C6FDB}"/>
              </a:ext>
            </a:extLst>
          </p:cNvPr>
          <p:cNvSpPr>
            <a:spLocks noGrp="1"/>
          </p:cNvSpPr>
          <p:nvPr>
            <p:ph type="subTitle" idx="1"/>
          </p:nvPr>
        </p:nvSpPr>
        <p:spPr>
          <a:xfrm>
            <a:off x="1071223" y="4074784"/>
            <a:ext cx="5367526" cy="1640216"/>
          </a:xfrm>
        </p:spPr>
        <p:txBody>
          <a:bodyPr rtlCol="0" anchor="t"/>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6" name="그림 개체 틀 15">
            <a:extLst>
              <a:ext uri="{FF2B5EF4-FFF2-40B4-BE49-F238E27FC236}">
                <a16:creationId xmlns:a16="http://schemas.microsoft.com/office/drawing/2014/main" id="{89734E01-4E64-484E-9728-EF69422CB1D0}"/>
              </a:ext>
            </a:extLst>
          </p:cNvPr>
          <p:cNvSpPr>
            <a:spLocks noGrp="1"/>
          </p:cNvSpPr>
          <p:nvPr>
            <p:ph type="pic" sz="quarter" idx="13"/>
          </p:nvPr>
        </p:nvSpPr>
        <p:spPr>
          <a:xfrm>
            <a:off x="7013448" y="1014984"/>
            <a:ext cx="4123944" cy="23225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id="{7CA897AB-A280-4B5A-BEF5-C5D11D65353F}"/>
              </a:ext>
            </a:extLst>
          </p:cNvPr>
          <p:cNvSpPr>
            <a:spLocks noGrp="1"/>
          </p:cNvSpPr>
          <p:nvPr>
            <p:ph type="pic" sz="quarter" idx="14"/>
          </p:nvPr>
        </p:nvSpPr>
        <p:spPr>
          <a:xfrm>
            <a:off x="7013448" y="3511296"/>
            <a:ext cx="4123944" cy="23225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982019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rtlCol="0"/>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CB53FE72-9D42-45F5-A37F-B12130388AD5}"/>
              </a:ext>
            </a:extLst>
          </p:cNvPr>
          <p:cNvSpPr>
            <a:spLocks noGrp="1"/>
          </p:cNvSpPr>
          <p:nvPr>
            <p:ph type="body" idx="1" hasCustomPrompt="1"/>
          </p:nvPr>
        </p:nvSpPr>
        <p:spPr>
          <a:xfrm>
            <a:off x="465256" y="1752600"/>
            <a:ext cx="5532319"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id="{5EE3A31D-9B5F-4DE3-B18D-F7F77782EB46}"/>
              </a:ext>
            </a:extLst>
          </p:cNvPr>
          <p:cNvSpPr>
            <a:spLocks noGrp="1"/>
          </p:cNvSpPr>
          <p:nvPr>
            <p:ph sz="half" idx="2" hasCustomPrompt="1"/>
          </p:nvPr>
        </p:nvSpPr>
        <p:spPr>
          <a:xfrm>
            <a:off x="465256" y="2666999"/>
            <a:ext cx="5532319"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F0BE1D2D-822C-466C-A7B9-1A2D97366A41}"/>
              </a:ext>
            </a:extLst>
          </p:cNvPr>
          <p:cNvSpPr>
            <a:spLocks noGrp="1"/>
          </p:cNvSpPr>
          <p:nvPr>
            <p:ph type="body" sz="quarter" idx="3" hasCustomPrompt="1"/>
          </p:nvPr>
        </p:nvSpPr>
        <p:spPr>
          <a:xfrm>
            <a:off x="6172200" y="1752600"/>
            <a:ext cx="5561106"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id="{F6F13B2C-44CA-49C4-BC84-02AF1638F381}"/>
              </a:ext>
            </a:extLst>
          </p:cNvPr>
          <p:cNvSpPr>
            <a:spLocks noGrp="1"/>
          </p:cNvSpPr>
          <p:nvPr>
            <p:ph sz="quarter" idx="4" hasCustomPrompt="1"/>
          </p:nvPr>
        </p:nvSpPr>
        <p:spPr>
          <a:xfrm>
            <a:off x="6172200" y="2666999"/>
            <a:ext cx="5561106"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a:extLst>
              <a:ext uri="{FF2B5EF4-FFF2-40B4-BE49-F238E27FC236}">
                <a16:creationId xmlns:a16="http://schemas.microsoft.com/office/drawing/2014/main" id="{3793CB55-E9C1-4CE6-9B61-81B71475B96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8" name="바닥글 개체 틀 7">
            <a:extLst>
              <a:ext uri="{FF2B5EF4-FFF2-40B4-BE49-F238E27FC236}">
                <a16:creationId xmlns:a16="http://schemas.microsoft.com/office/drawing/2014/main" id="{0DF22318-747B-4EC9-862C-D9FD488CCCE9}"/>
              </a:ext>
            </a:extLst>
          </p:cNvPr>
          <p:cNvSpPr>
            <a:spLocks noGrp="1"/>
          </p:cNvSpPr>
          <p:nvPr>
            <p:ph type="ftr" sz="quarter" idx="11"/>
          </p:nvPr>
        </p:nvSpPr>
        <p:spPr/>
        <p:txBody>
          <a:bodyPr rtlCol="0"/>
          <a:lstStyle/>
          <a:p>
            <a:pPr rtl="0"/>
            <a:r>
              <a:rPr lang="ko-KR" altLang="en-US" noProof="0"/>
              <a:t>샘플 바닥글 텍스트</a:t>
            </a:r>
          </a:p>
        </p:txBody>
      </p:sp>
      <p:sp>
        <p:nvSpPr>
          <p:cNvPr id="9" name="슬라이드 번호 개체 틀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524541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내용 3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rtlCol="0"/>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CB53FE72-9D42-45F5-A37F-B12130388AD5}"/>
              </a:ext>
            </a:extLst>
          </p:cNvPr>
          <p:cNvSpPr>
            <a:spLocks noGrp="1"/>
          </p:cNvSpPr>
          <p:nvPr>
            <p:ph type="body" idx="1" hasCustomPrompt="1"/>
          </p:nvPr>
        </p:nvSpPr>
        <p:spPr>
          <a:xfrm>
            <a:off x="465256" y="1752600"/>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id="{5EE3A31D-9B5F-4DE3-B18D-F7F77782EB46}"/>
              </a:ext>
            </a:extLst>
          </p:cNvPr>
          <p:cNvSpPr>
            <a:spLocks noGrp="1"/>
          </p:cNvSpPr>
          <p:nvPr>
            <p:ph sz="half" idx="2" hasCustomPrompt="1"/>
          </p:nvPr>
        </p:nvSpPr>
        <p:spPr>
          <a:xfrm>
            <a:off x="465256" y="2666999"/>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F0BE1D2D-822C-466C-A7B9-1A2D97366A41}"/>
              </a:ext>
            </a:extLst>
          </p:cNvPr>
          <p:cNvSpPr>
            <a:spLocks noGrp="1"/>
          </p:cNvSpPr>
          <p:nvPr>
            <p:ph type="body" sz="quarter" idx="3" hasCustomPrompt="1"/>
          </p:nvPr>
        </p:nvSpPr>
        <p:spPr>
          <a:xfrm>
            <a:off x="4453361" y="1752600"/>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id="{F6F13B2C-44CA-49C4-BC84-02AF1638F381}"/>
              </a:ext>
            </a:extLst>
          </p:cNvPr>
          <p:cNvSpPr>
            <a:spLocks noGrp="1"/>
          </p:cNvSpPr>
          <p:nvPr>
            <p:ph sz="quarter" idx="4" hasCustomPrompt="1"/>
          </p:nvPr>
        </p:nvSpPr>
        <p:spPr>
          <a:xfrm>
            <a:off x="4453361" y="2666999"/>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0" name="텍스트 개체 틀 4">
            <a:extLst>
              <a:ext uri="{FF2B5EF4-FFF2-40B4-BE49-F238E27FC236}">
                <a16:creationId xmlns:a16="http://schemas.microsoft.com/office/drawing/2014/main" id="{17999667-FDE9-4EC7-9EF8-E64C5DA4B13D}"/>
              </a:ext>
            </a:extLst>
          </p:cNvPr>
          <p:cNvSpPr>
            <a:spLocks noGrp="1"/>
          </p:cNvSpPr>
          <p:nvPr>
            <p:ph type="body" sz="quarter" idx="13" hasCustomPrompt="1"/>
          </p:nvPr>
        </p:nvSpPr>
        <p:spPr>
          <a:xfrm>
            <a:off x="8441466" y="1757319"/>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11" name="내용 개체 틀 5">
            <a:extLst>
              <a:ext uri="{FF2B5EF4-FFF2-40B4-BE49-F238E27FC236}">
                <a16:creationId xmlns:a16="http://schemas.microsoft.com/office/drawing/2014/main" id="{54466FB3-35A6-4045-8C46-5F6399D7B4C2}"/>
              </a:ext>
            </a:extLst>
          </p:cNvPr>
          <p:cNvSpPr>
            <a:spLocks noGrp="1"/>
          </p:cNvSpPr>
          <p:nvPr>
            <p:ph sz="quarter" idx="14" hasCustomPrompt="1"/>
          </p:nvPr>
        </p:nvSpPr>
        <p:spPr>
          <a:xfrm>
            <a:off x="8441466" y="2671718"/>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a:extLst>
              <a:ext uri="{FF2B5EF4-FFF2-40B4-BE49-F238E27FC236}">
                <a16:creationId xmlns:a16="http://schemas.microsoft.com/office/drawing/2014/main" id="{3793CB55-E9C1-4CE6-9B61-81B71475B96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8" name="바닥글 개체 틀 7">
            <a:extLst>
              <a:ext uri="{FF2B5EF4-FFF2-40B4-BE49-F238E27FC236}">
                <a16:creationId xmlns:a16="http://schemas.microsoft.com/office/drawing/2014/main" id="{0DF22318-747B-4EC9-862C-D9FD488CCCE9}"/>
              </a:ext>
            </a:extLst>
          </p:cNvPr>
          <p:cNvSpPr>
            <a:spLocks noGrp="1"/>
          </p:cNvSpPr>
          <p:nvPr>
            <p:ph type="ftr" sz="quarter" idx="11"/>
          </p:nvPr>
        </p:nvSpPr>
        <p:spPr/>
        <p:txBody>
          <a:bodyPr rtlCol="0"/>
          <a:lstStyle/>
          <a:p>
            <a:pPr rtl="0"/>
            <a:r>
              <a:rPr lang="ko-KR" altLang="en-US" noProof="0"/>
              <a:t>샘플 바닥글 텍스트</a:t>
            </a:r>
          </a:p>
        </p:txBody>
      </p:sp>
      <p:sp>
        <p:nvSpPr>
          <p:cNvPr id="9" name="슬라이드 번호 개체 틀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720477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요약">
    <p:spTree>
      <p:nvGrpSpPr>
        <p:cNvPr id="1" name=""/>
        <p:cNvGrpSpPr/>
        <p:nvPr/>
      </p:nvGrpSpPr>
      <p:grpSpPr>
        <a:xfrm>
          <a:off x="0" y="0"/>
          <a:ext cx="0" cy="0"/>
          <a:chOff x="0" y="0"/>
          <a:chExt cx="0" cy="0"/>
        </a:xfrm>
      </p:grpSpPr>
      <p:sp>
        <p:nvSpPr>
          <p:cNvPr id="22" name="직사각형 21">
            <a:extLst>
              <a:ext uri="{FF2B5EF4-FFF2-40B4-BE49-F238E27FC236}">
                <a16:creationId xmlns:a16="http://schemas.microsoft.com/office/drawing/2014/main" id="{CE62CE4B-3BFB-4501-B59A-0ED68CF6127A}"/>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4" name="제목 1">
            <a:extLst>
              <a:ext uri="{FF2B5EF4-FFF2-40B4-BE49-F238E27FC236}">
                <a16:creationId xmlns:a16="http://schemas.microsoft.com/office/drawing/2014/main" id="{DF608493-BDCD-43BD-A3CC-24E7502763F3}"/>
              </a:ext>
            </a:extLst>
          </p:cNvPr>
          <p:cNvSpPr>
            <a:spLocks noGrp="1"/>
          </p:cNvSpPr>
          <p:nvPr>
            <p:ph type="title"/>
          </p:nvPr>
        </p:nvSpPr>
        <p:spPr>
          <a:xfrm>
            <a:off x="838200" y="393192"/>
            <a:ext cx="4524956"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5" name="내용 개체 틀 2">
            <a:extLst>
              <a:ext uri="{FF2B5EF4-FFF2-40B4-BE49-F238E27FC236}">
                <a16:creationId xmlns:a16="http://schemas.microsoft.com/office/drawing/2014/main" id="{F3B9F353-002B-4A4D-A316-70D952EDAE7E}"/>
              </a:ext>
            </a:extLst>
          </p:cNvPr>
          <p:cNvSpPr>
            <a:spLocks noGrp="1"/>
          </p:cNvSpPr>
          <p:nvPr>
            <p:ph idx="1"/>
          </p:nvPr>
        </p:nvSpPr>
        <p:spPr>
          <a:xfrm>
            <a:off x="838200" y="2727297"/>
            <a:ext cx="4524664" cy="3412969"/>
          </a:xfrm>
        </p:spPr>
        <p:txBody>
          <a:bodyPr rtlCol="0" anchor="ctr" anchorCtr="0">
            <a:normAutofit/>
          </a:bodyPr>
          <a:lstStyle>
            <a:lvl1pPr marL="0" indent="0">
              <a:lnSpc>
                <a:spcPct val="100000"/>
              </a:lnSpc>
              <a:buNone/>
              <a:defRPr sz="1800">
                <a:latin typeface="맑은 고딕" panose="020B0503020000020004" pitchFamily="50" charset="-127"/>
                <a:ea typeface="맑은 고딕" panose="020B0503020000020004" pitchFamily="50" charset="-127"/>
              </a:defRPr>
            </a:lvl1pPr>
          </a:lstStyle>
          <a:p>
            <a:pPr lvl="0" rtl="0">
              <a:lnSpc>
                <a:spcPct val="110000"/>
              </a:lnSpc>
            </a:pPr>
            <a:r>
              <a:rPr lang="ko-KR" altLang="en-US" sz="1800" noProof="0"/>
              <a:t>마스터 텍스트 스타일을 편집하려면 클릭</a:t>
            </a:r>
          </a:p>
        </p:txBody>
      </p:sp>
      <p:pic>
        <p:nvPicPr>
          <p:cNvPr id="16" name="그림 15">
            <a:extLst>
              <a:ext uri="{FF2B5EF4-FFF2-40B4-BE49-F238E27FC236}">
                <a16:creationId xmlns:a16="http://schemas.microsoft.com/office/drawing/2014/main" id="{F9890B2B-FFC6-4C7C-A617-67144F1E3C51}"/>
              </a:ext>
              <a:ext uri="{C183D7F6-B498-43B3-948B-1728B52AA6E4}">
                <adec:decorative xmlns:adec="http://schemas.microsoft.com/office/drawing/2017/decorative" val="1"/>
              </a:ext>
            </a:extLst>
          </p:cNvPr>
          <p:cNvPicPr>
            <a:picLocks noChangeAspect="1"/>
          </p:cNvPicPr>
          <p:nvPr userDrawn="1"/>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sp>
        <p:nvSpPr>
          <p:cNvPr id="24" name="그림 개체 틀 23">
            <a:extLst>
              <a:ext uri="{FF2B5EF4-FFF2-40B4-BE49-F238E27FC236}">
                <a16:creationId xmlns:a16="http://schemas.microsoft.com/office/drawing/2014/main" id="{8CD8768C-8806-4DE0-82CC-275A2EC6D47D}"/>
              </a:ext>
            </a:extLst>
          </p:cNvPr>
          <p:cNvSpPr>
            <a:spLocks noGrp="1"/>
          </p:cNvSpPr>
          <p:nvPr>
            <p:ph type="pic" sz="quarter" idx="13"/>
          </p:nvPr>
        </p:nvSpPr>
        <p:spPr>
          <a:xfrm>
            <a:off x="5879592" y="74066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5" name="그림 개체 틀 23">
            <a:extLst>
              <a:ext uri="{FF2B5EF4-FFF2-40B4-BE49-F238E27FC236}">
                <a16:creationId xmlns:a16="http://schemas.microsoft.com/office/drawing/2014/main" id="{68CB9DF9-86EB-48CF-B212-F2B290C56FFF}"/>
              </a:ext>
            </a:extLst>
          </p:cNvPr>
          <p:cNvSpPr>
            <a:spLocks noGrp="1"/>
          </p:cNvSpPr>
          <p:nvPr>
            <p:ph type="pic" sz="quarter" idx="14"/>
          </p:nvPr>
        </p:nvSpPr>
        <p:spPr>
          <a:xfrm>
            <a:off x="8878824" y="74066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6" name="그림 개체 틀 23">
            <a:extLst>
              <a:ext uri="{FF2B5EF4-FFF2-40B4-BE49-F238E27FC236}">
                <a16:creationId xmlns:a16="http://schemas.microsoft.com/office/drawing/2014/main" id="{554B2207-3993-41B6-AF63-EBB48DACAB8F}"/>
              </a:ext>
            </a:extLst>
          </p:cNvPr>
          <p:cNvSpPr>
            <a:spLocks noGrp="1"/>
          </p:cNvSpPr>
          <p:nvPr>
            <p:ph type="pic" sz="quarter" idx="15"/>
          </p:nvPr>
        </p:nvSpPr>
        <p:spPr>
          <a:xfrm>
            <a:off x="5879592" y="352958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3">
            <a:extLst>
              <a:ext uri="{FF2B5EF4-FFF2-40B4-BE49-F238E27FC236}">
                <a16:creationId xmlns:a16="http://schemas.microsoft.com/office/drawing/2014/main" id="{DE0340D8-BC7E-4431-A7A7-8D634C8A19F6}"/>
              </a:ext>
            </a:extLst>
          </p:cNvPr>
          <p:cNvSpPr>
            <a:spLocks noGrp="1"/>
          </p:cNvSpPr>
          <p:nvPr>
            <p:ph type="pic" sz="quarter" idx="16"/>
          </p:nvPr>
        </p:nvSpPr>
        <p:spPr>
          <a:xfrm>
            <a:off x="8869680" y="352958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2958411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마무리">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1A7F5322-A9D1-4D98-A1BC-9178604ABFF7}"/>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7" name="제목 1">
            <a:extLst>
              <a:ext uri="{FF2B5EF4-FFF2-40B4-BE49-F238E27FC236}">
                <a16:creationId xmlns:a16="http://schemas.microsoft.com/office/drawing/2014/main" id="{E70C34FA-2551-4FBC-8628-350654823484}"/>
              </a:ext>
            </a:extLst>
          </p:cNvPr>
          <p:cNvSpPr>
            <a:spLocks noGrp="1"/>
          </p:cNvSpPr>
          <p:nvPr>
            <p:ph type="ctrTitle"/>
          </p:nvPr>
        </p:nvSpPr>
        <p:spPr>
          <a:xfrm>
            <a:off x="996275" y="394623"/>
            <a:ext cx="5996619" cy="2131033"/>
          </a:xfrm>
        </p:spPr>
        <p:txBody>
          <a:bodyPr rtlCol="0" anchor="ctr">
            <a:normAutofit/>
          </a:bodyPr>
          <a:lstStyle>
            <a:lvl1pPr>
              <a:defRPr>
                <a:latin typeface="맑은 고딕" panose="020B0503020000020004" pitchFamily="50" charset="-127"/>
                <a:ea typeface="맑은 고딕" panose="020B0503020000020004" pitchFamily="50" charset="-127"/>
              </a:defRPr>
            </a:lvl1pPr>
          </a:lstStyle>
          <a:p>
            <a:pPr algn="l" rtl="0"/>
            <a:r>
              <a:rPr lang="ko-KR" altLang="en-US" sz="4400" noProof="0">
                <a:cs typeface="Posterama" panose="020B0504020200020000" pitchFamily="34" charset="0"/>
              </a:rPr>
              <a:t>마스터 제목 스타일 편집</a:t>
            </a:r>
          </a:p>
        </p:txBody>
      </p:sp>
      <p:grpSp>
        <p:nvGrpSpPr>
          <p:cNvPr id="8" name="그룹 7">
            <a:extLst>
              <a:ext uri="{FF2B5EF4-FFF2-40B4-BE49-F238E27FC236}">
                <a16:creationId xmlns:a16="http://schemas.microsoft.com/office/drawing/2014/main" id="{C158CD79-85EA-4D75-A743-D3DB777D14A9}"/>
              </a:ext>
              <a:ext uri="{C183D7F6-B498-43B3-948B-1728B52AA6E4}">
                <adec:decorative xmlns:adec="http://schemas.microsoft.com/office/drawing/2017/decorative" val="1"/>
              </a:ext>
            </a:extLst>
          </p:cNvPr>
          <p:cNvGrpSpPr/>
          <p:nvPr userDrawn="1"/>
        </p:nvGrpSpPr>
        <p:grpSpPr>
          <a:xfrm flipV="1">
            <a:off x="8194385" y="20961"/>
            <a:ext cx="3997615" cy="6816079"/>
            <a:chOff x="8059620" y="41922"/>
            <a:chExt cx="3997615" cy="6816077"/>
          </a:xfrm>
        </p:grpSpPr>
        <p:pic>
          <p:nvPicPr>
            <p:cNvPr id="9" name="그림 8" descr="어둠 속에 앉아 있는 고양이 앞 모습을 담은 그림&#10;&#10;자동 생성된 설명">
              <a:extLst>
                <a:ext uri="{FF2B5EF4-FFF2-40B4-BE49-F238E27FC236}">
                  <a16:creationId xmlns:a16="http://schemas.microsoft.com/office/drawing/2014/main" id="{50D423CE-750A-48C7-B236-F510652FEDC8}"/>
                </a:ext>
              </a:extLst>
            </p:cNvPr>
            <p:cNvPicPr>
              <a:picLocks noChangeAspect="1"/>
            </p:cNvPicPr>
            <p:nvPr/>
          </p:nvPicPr>
          <p:blipFill rotWithShape="1">
            <a:blip r:embed="rId2" cstate="screen">
              <a:duotone>
                <a:schemeClr val="accent6">
                  <a:shade val="45000"/>
                  <a:satMod val="135000"/>
                </a:schemeClr>
                <a:prstClr val="white"/>
              </a:duotone>
              <a:alphaModFix amt="7000"/>
              <a:extLst>
                <a:ext uri="{28A0092B-C50C-407E-A947-70E740481C1C}">
                  <a14:useLocalDpi xmlns:a14="http://schemas.microsoft.com/office/drawing/2010/main" val="0"/>
                </a:ext>
              </a:extLst>
            </a:blip>
            <a:srcRect/>
            <a:stretch/>
          </p:blipFill>
          <p:spPr>
            <a:xfrm flipH="1">
              <a:off x="8059620" y="1345934"/>
              <a:ext cx="3997615" cy="5512065"/>
            </a:xfrm>
            <a:prstGeom prst="rect">
              <a:avLst/>
            </a:prstGeom>
          </p:spPr>
        </p:pic>
        <p:pic>
          <p:nvPicPr>
            <p:cNvPr id="10" name="그림 9" descr="어둠 속에 앉아 있는 고양이 앞 모습을 담은 그림&#10;&#10;자동 생성된 설명">
              <a:extLst>
                <a:ext uri="{FF2B5EF4-FFF2-40B4-BE49-F238E27FC236}">
                  <a16:creationId xmlns:a16="http://schemas.microsoft.com/office/drawing/2014/main" id="{F198B21E-DBB4-4FAF-85E2-0929E6BFC041}"/>
                </a:ext>
              </a:extLst>
            </p:cNvPr>
            <p:cNvPicPr>
              <a:picLocks noChangeAspect="1"/>
            </p:cNvPicPr>
            <p:nvPr/>
          </p:nvPicPr>
          <p:blipFill rotWithShape="1">
            <a:blip r:embed="rId3" cstate="screen">
              <a:duotone>
                <a:schemeClr val="accent6">
                  <a:shade val="45000"/>
                  <a:satMod val="135000"/>
                </a:schemeClr>
                <a:prstClr val="white"/>
              </a:duotone>
              <a:alphaModFix amt="15000"/>
              <a:extLst>
                <a:ext uri="{28A0092B-C50C-407E-A947-70E740481C1C}">
                  <a14:useLocalDpi xmlns:a14="http://schemas.microsoft.com/office/drawing/2010/main" val="0"/>
                </a:ext>
              </a:extLst>
            </a:blip>
            <a:srcRect/>
            <a:stretch/>
          </p:blipFill>
          <p:spPr>
            <a:xfrm>
              <a:off x="8915400" y="41922"/>
              <a:ext cx="3141835" cy="6816077"/>
            </a:xfrm>
            <a:prstGeom prst="rect">
              <a:avLst/>
            </a:prstGeom>
          </p:spPr>
        </p:pic>
      </p:grpSp>
      <p:sp>
        <p:nvSpPr>
          <p:cNvPr id="11" name="부제목 2">
            <a:extLst>
              <a:ext uri="{FF2B5EF4-FFF2-40B4-BE49-F238E27FC236}">
                <a16:creationId xmlns:a16="http://schemas.microsoft.com/office/drawing/2014/main" id="{AD9BB445-59C3-4B51-9237-1F7AC9B09F56}"/>
              </a:ext>
            </a:extLst>
          </p:cNvPr>
          <p:cNvSpPr>
            <a:spLocks noGrp="1"/>
          </p:cNvSpPr>
          <p:nvPr>
            <p:ph type="subTitle" idx="1"/>
          </p:nvPr>
        </p:nvSpPr>
        <p:spPr>
          <a:xfrm>
            <a:off x="7185429" y="381000"/>
            <a:ext cx="3997745" cy="2133600"/>
          </a:xfrm>
        </p:spPr>
        <p:txBody>
          <a:bodyPr rtlCol="0" anchor="ctr"/>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5" name="그림 개체 틀 14">
            <a:extLst>
              <a:ext uri="{FF2B5EF4-FFF2-40B4-BE49-F238E27FC236}">
                <a16:creationId xmlns:a16="http://schemas.microsoft.com/office/drawing/2014/main" id="{969566B9-A8AF-4476-A32A-4AEFC46430F4}"/>
              </a:ext>
            </a:extLst>
          </p:cNvPr>
          <p:cNvSpPr>
            <a:spLocks noGrp="1"/>
          </p:cNvSpPr>
          <p:nvPr>
            <p:ph type="pic" sz="quarter" idx="13"/>
          </p:nvPr>
        </p:nvSpPr>
        <p:spPr>
          <a:xfrm>
            <a:off x="813816" y="2670048"/>
            <a:ext cx="5175504" cy="3639312"/>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6" name="그림 개체 틀 14">
            <a:extLst>
              <a:ext uri="{FF2B5EF4-FFF2-40B4-BE49-F238E27FC236}">
                <a16:creationId xmlns:a16="http://schemas.microsoft.com/office/drawing/2014/main" id="{10391AAE-35A8-4BEC-BF35-22153B1436B8}"/>
              </a:ext>
            </a:extLst>
          </p:cNvPr>
          <p:cNvSpPr>
            <a:spLocks noGrp="1"/>
          </p:cNvSpPr>
          <p:nvPr>
            <p:ph type="pic" sz="quarter" idx="14"/>
          </p:nvPr>
        </p:nvSpPr>
        <p:spPr>
          <a:xfrm>
            <a:off x="6190488" y="2670048"/>
            <a:ext cx="5175504" cy="3639312"/>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326816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rtlCol="0" anchor="b"/>
          <a:lstStyle>
            <a:lvl1pPr algn="ctr">
              <a:defRPr sz="4400"/>
            </a:lvl1pPr>
          </a:lstStyle>
          <a:p>
            <a:pPr rtl="0"/>
            <a:r>
              <a:rPr lang="ko-KR" altLang="en-US" noProof="0"/>
              <a:t>마스터 제목 스타일 편집</a:t>
            </a:r>
          </a:p>
        </p:txBody>
      </p:sp>
      <p:sp>
        <p:nvSpPr>
          <p:cNvPr id="3" name="부제목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rtlCol="0"/>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ko-KR" altLang="en-US" noProof="0"/>
              <a:t>클릭하여 마스터 부제목 스타일 편집</a:t>
            </a:r>
          </a:p>
        </p:txBody>
      </p:sp>
    </p:spTree>
    <p:extLst>
      <p:ext uri="{BB962C8B-B14F-4D97-AF65-F5344CB8AC3E}">
        <p14:creationId xmlns:p14="http://schemas.microsoft.com/office/powerpoint/2010/main" val="728819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rtlCol="0" anchor="b"/>
          <a:lstStyle>
            <a:lvl1pPr>
              <a:defRPr sz="4400"/>
            </a:lvl1p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4E8EE8D7-6B58-4A3F-9DD5-E563D5192A68}"/>
              </a:ext>
            </a:extLst>
          </p:cNvPr>
          <p:cNvSpPr>
            <a:spLocks noGrp="1"/>
          </p:cNvSpPr>
          <p:nvPr>
            <p:ph type="body" idx="1" hasCustomPrompt="1"/>
          </p:nvPr>
        </p:nvSpPr>
        <p:spPr>
          <a:xfrm>
            <a:off x="831850" y="4589463"/>
            <a:ext cx="10515600" cy="1500187"/>
          </a:xfrm>
        </p:spPr>
        <p:txBody>
          <a:bodyPr rtlCol="0"/>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클릭하세요</a:t>
            </a:r>
            <a:r>
              <a:rPr lang="en-US" altLang="ko-KR" noProof="0"/>
              <a:t>.</a:t>
            </a:r>
          </a:p>
        </p:txBody>
      </p:sp>
    </p:spTree>
    <p:extLst>
      <p:ext uri="{BB962C8B-B14F-4D97-AF65-F5344CB8AC3E}">
        <p14:creationId xmlns:p14="http://schemas.microsoft.com/office/powerpoint/2010/main" val="1601359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내용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AB71F12-2D88-4F76-AF46-BD5156C127A9}"/>
              </a:ext>
            </a:extLst>
          </p:cNvPr>
          <p:cNvSpPr>
            <a:spLocks noGrp="1"/>
          </p:cNvSpPr>
          <p:nvPr>
            <p:ph type="title"/>
          </p:nvPr>
        </p:nvSpPr>
        <p:spPr>
          <a:xfrm>
            <a:off x="458694" y="365760"/>
            <a:ext cx="10895106" cy="1325563"/>
          </a:xfrm>
        </p:spPr>
        <p:txBody>
          <a:bodyPr rtlCol="0"/>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E6E1AA46-E3EB-4704-B019-F90F1E6177A5}"/>
              </a:ext>
            </a:extLst>
          </p:cNvPr>
          <p:cNvSpPr>
            <a:spLocks noGrp="1"/>
          </p:cNvSpPr>
          <p:nvPr>
            <p:ph sz="half" idx="1" hasCustomPrompt="1"/>
          </p:nvPr>
        </p:nvSpPr>
        <p:spPr>
          <a:xfrm>
            <a:off x="458695" y="1825625"/>
            <a:ext cx="5561106" cy="435133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내용 개체 틀 3">
            <a:extLst>
              <a:ext uri="{FF2B5EF4-FFF2-40B4-BE49-F238E27FC236}">
                <a16:creationId xmlns:a16="http://schemas.microsoft.com/office/drawing/2014/main" id="{5C17480F-A530-4D05-9A22-E573FB4BA620}"/>
              </a:ext>
            </a:extLst>
          </p:cNvPr>
          <p:cNvSpPr>
            <a:spLocks noGrp="1"/>
          </p:cNvSpPr>
          <p:nvPr>
            <p:ph sz="half" idx="2" hasCustomPrompt="1"/>
          </p:nvPr>
        </p:nvSpPr>
        <p:spPr>
          <a:xfrm>
            <a:off x="6172199" y="1825625"/>
            <a:ext cx="5561105" cy="435133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날짜 개체 틀 4">
            <a:extLst>
              <a:ext uri="{FF2B5EF4-FFF2-40B4-BE49-F238E27FC236}">
                <a16:creationId xmlns:a16="http://schemas.microsoft.com/office/drawing/2014/main" id="{55B56FDA-C47A-4F4A-A364-BA60A25AB90A}"/>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id="{7326D8DD-6D84-44D4-8A1B-57615B3ED835}"/>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019947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ko-KR" altLang="en-US" noProof="0"/>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3197212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rtlCol="0" anchor="b"/>
          <a:lstStyle>
            <a:lvl1pPr>
              <a:defRPr sz="3200"/>
            </a:lvl1pPr>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1693F18F-F78D-4A31-A6BC-6552105BCFDA}"/>
              </a:ext>
            </a:extLst>
          </p:cNvPr>
          <p:cNvSpPr>
            <a:spLocks noGrp="1"/>
          </p:cNvSpPr>
          <p:nvPr>
            <p:ph idx="1" hasCustomPrompt="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텍스트 개체 틀 3">
            <a:extLst>
              <a:ext uri="{FF2B5EF4-FFF2-40B4-BE49-F238E27FC236}">
                <a16:creationId xmlns:a16="http://schemas.microsoft.com/office/drawing/2014/main" id="{8582C2F4-BDF4-4A4F-AA3D-52692932C24C}"/>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a:extLst>
              <a:ext uri="{FF2B5EF4-FFF2-40B4-BE49-F238E27FC236}">
                <a16:creationId xmlns:a16="http://schemas.microsoft.com/office/drawing/2014/main" id="{0113850F-5C87-4F08-9658-EAF049B60EB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id="{210BCE9A-A746-4439-B5D3-966FBC8E5FC2}"/>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1726798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rtlCol="0" anchor="b"/>
          <a:lstStyle>
            <a:lvl1pPr>
              <a:defRPr sz="3200"/>
            </a:lvl1pPr>
          </a:lstStyle>
          <a:p>
            <a:pPr rtl="0"/>
            <a:r>
              <a:rPr lang="ko-KR" altLang="en-US" noProof="0"/>
              <a:t>마스터 제목 스타일 편집</a:t>
            </a:r>
          </a:p>
        </p:txBody>
      </p:sp>
      <p:sp>
        <p:nvSpPr>
          <p:cNvPr id="3" name="그림 개체 틀 2">
            <a:extLst>
              <a:ext uri="{FF2B5EF4-FFF2-40B4-BE49-F238E27FC236}">
                <a16:creationId xmlns:a16="http://schemas.microsoft.com/office/drawing/2014/main" id="{63E2A1B9-8A2A-4B49-8B79-76D3EEB36B43}"/>
              </a:ext>
            </a:extLst>
          </p:cNvPr>
          <p:cNvSpPr>
            <a:spLocks noGrp="1"/>
          </p:cNvSpPr>
          <p:nvPr>
            <p:ph type="pic" idx="1" hasCustomPrompt="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ko-KR" altLang="en-US" noProof="0"/>
              <a:t>그림을 추가하려면 아이콘을 클릭하세요</a:t>
            </a:r>
            <a:r>
              <a:rPr lang="en-US" altLang="ko-KR" noProof="0"/>
              <a:t>.</a:t>
            </a:r>
          </a:p>
        </p:txBody>
      </p:sp>
      <p:sp>
        <p:nvSpPr>
          <p:cNvPr id="4" name="텍스트 개체 틀 3">
            <a:extLst>
              <a:ext uri="{FF2B5EF4-FFF2-40B4-BE49-F238E27FC236}">
                <a16:creationId xmlns:a16="http://schemas.microsoft.com/office/drawing/2014/main" id="{BD9FEA03-0EC4-4085-AE63-4AA492D61A97}"/>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a:extLst>
              <a:ext uri="{FF2B5EF4-FFF2-40B4-BE49-F238E27FC236}">
                <a16:creationId xmlns:a16="http://schemas.microsoft.com/office/drawing/2014/main" id="{9605AD5B-0DEA-4C6F-94D2-FAA99F2E5DA9}"/>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id="{F0DC6744-7CBA-4A1D-8F87-10699F9812F3}"/>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656986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5" y="457205"/>
            <a:ext cx="3091607" cy="1727643"/>
          </a:xfrm>
        </p:spPr>
        <p:txBody>
          <a:bodyPr rtlCol="0" anchor="b">
            <a:normAutofit/>
          </a:bodyPr>
          <a:lstStyle/>
          <a:p>
            <a:pPr rtl="0"/>
            <a:r>
              <a:rPr lang="ko-KR" altLang="en-US" sz="2099"/>
              <a:t>마스터 제목 스타일 편집</a:t>
            </a:r>
            <a:endParaRPr lang="ko-KR" altLang="en-US" sz="2099" dirty="0"/>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dirty="0"/>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39" y="2530479"/>
            <a:ext cx="3023807" cy="3427413"/>
          </a:xfrm>
        </p:spPr>
        <p:txBody>
          <a:bodyPr rtlCol="0"/>
          <a:lstStyle>
            <a:lvl1pPr>
              <a:buNone/>
              <a:defRPr sz="1499"/>
            </a:lvl1pPr>
            <a:lvl2pPr>
              <a:buNone/>
              <a:defRPr sz="1499"/>
            </a:lvl2pPr>
            <a:lvl3pPr>
              <a:buNone/>
              <a:defRPr sz="1499"/>
            </a:lvl3pPr>
            <a:lvl4pPr>
              <a:buNone/>
              <a:defRPr sz="1499"/>
            </a:lvl4pPr>
            <a:lvl5pPr>
              <a:buNone/>
              <a:defRPr sz="1499"/>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pPr rtl="0"/>
            <a:fld id="{C01389E6-C847-4AD0-B56D-D205B2EAB1EE}" type="slidenum">
              <a:rPr lang="ko-KR" smtClean="0"/>
              <a:t>‹#›</a:t>
            </a:fld>
            <a:endParaRPr lang="ko-KR" dirty="0"/>
          </a:p>
        </p:txBody>
      </p:sp>
    </p:spTree>
    <p:extLst>
      <p:ext uri="{BB962C8B-B14F-4D97-AF65-F5344CB8AC3E}">
        <p14:creationId xmlns:p14="http://schemas.microsoft.com/office/powerpoint/2010/main" val="2645091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0BABA20-CB8C-E344-A3F1-23CDC9ACE5E9}"/>
              </a:ext>
            </a:extLst>
          </p:cNvPr>
          <p:cNvSpPr>
            <a:spLocks noGrp="1"/>
          </p:cNvSpPr>
          <p:nvPr>
            <p:ph type="body" sz="quarter" idx="11" hasCustomPrompt="1"/>
          </p:nvPr>
        </p:nvSpPr>
        <p:spPr>
          <a:xfrm>
            <a:off x="851631" y="2197649"/>
            <a:ext cx="10190163" cy="410072"/>
          </a:xfrm>
          <a:prstGeom prst="rect">
            <a:avLst/>
          </a:prstGeom>
        </p:spPr>
        <p:txBody>
          <a:bodyPr/>
          <a:lstStyle>
            <a:lvl1pPr marL="289228" indent="-289228">
              <a:buClr>
                <a:schemeClr val="bg1"/>
              </a:buClr>
              <a:buSzPct val="100000"/>
              <a:buFont typeface="+mj-lt"/>
              <a:buAutoNum type="arabicPeriod"/>
              <a:defRPr sz="788"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dirty="0"/>
              <a:t>Numbers no smaller than 14pt</a:t>
            </a:r>
          </a:p>
        </p:txBody>
      </p:sp>
      <p:sp>
        <p:nvSpPr>
          <p:cNvPr id="9" name="Text Placeholder 9">
            <a:extLst>
              <a:ext uri="{FF2B5EF4-FFF2-40B4-BE49-F238E27FC236}">
                <a16:creationId xmlns:a16="http://schemas.microsoft.com/office/drawing/2014/main" id="{C21B768F-79E5-7348-9236-316BBAE8786E}"/>
              </a:ext>
            </a:extLst>
          </p:cNvPr>
          <p:cNvSpPr>
            <a:spLocks noGrp="1"/>
          </p:cNvSpPr>
          <p:nvPr>
            <p:ph type="body" sz="quarter" idx="10" hasCustomPrompt="1"/>
          </p:nvPr>
        </p:nvSpPr>
        <p:spPr>
          <a:xfrm>
            <a:off x="851631" y="1338922"/>
            <a:ext cx="10190163" cy="560830"/>
          </a:xfrm>
          <a:prstGeom prst="rect">
            <a:avLst/>
          </a:prstGeom>
        </p:spPr>
        <p:txBody>
          <a:bodyPr/>
          <a:lstStyle>
            <a:lvl1pPr marL="0" indent="0">
              <a:buNone/>
              <a:defRPr sz="2249"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dirty="0"/>
              <a:t>TITLE IN ALL CAPS</a:t>
            </a:r>
          </a:p>
        </p:txBody>
      </p:sp>
      <p:pic>
        <p:nvPicPr>
          <p:cNvPr id="5" name="Picture 4">
            <a:extLst>
              <a:ext uri="{FF2B5EF4-FFF2-40B4-BE49-F238E27FC236}">
                <a16:creationId xmlns:a16="http://schemas.microsoft.com/office/drawing/2014/main" id="{9DDD1CC6-C847-A04B-AFC9-DAAADC322B31}"/>
              </a:ext>
            </a:extLst>
          </p:cNvPr>
          <p:cNvPicPr>
            <a:picLocks noChangeAspect="1"/>
          </p:cNvPicPr>
          <p:nvPr userDrawn="1"/>
        </p:nvPicPr>
        <p:blipFill>
          <a:blip r:embed="rId2"/>
          <a:stretch>
            <a:fillRect/>
          </a:stretch>
        </p:blipFill>
        <p:spPr>
          <a:xfrm>
            <a:off x="672778" y="532763"/>
            <a:ext cx="2267045" cy="370876"/>
          </a:xfrm>
          <a:prstGeom prst="rect">
            <a:avLst/>
          </a:prstGeom>
        </p:spPr>
      </p:pic>
    </p:spTree>
    <p:extLst>
      <p:ext uri="{BB962C8B-B14F-4D97-AF65-F5344CB8AC3E}">
        <p14:creationId xmlns:p14="http://schemas.microsoft.com/office/powerpoint/2010/main" val="3072275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구역 나누기">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BC2EA47A-F66B-4005-A5A4-458E90C0968A}"/>
              </a:ext>
            </a:extLst>
          </p:cNvPr>
          <p:cNvSpPr>
            <a:spLocks noGrp="1"/>
          </p:cNvSpPr>
          <p:nvPr>
            <p:ph type="ctrTitle"/>
          </p:nvPr>
        </p:nvSpPr>
        <p:spPr>
          <a:xfrm>
            <a:off x="422900" y="576263"/>
            <a:ext cx="4977777" cy="2967606"/>
          </a:xfrm>
        </p:spPr>
        <p:txBody>
          <a:bodyPr rtlCol="0" anchor="b" anchorCtr="0">
            <a:normAutofit/>
          </a:bodyPr>
          <a:lstStyle>
            <a:lvl1pPr algn="l" rtl="0">
              <a:lnSpc>
                <a:spcPts val="5800"/>
              </a:lnSpc>
              <a:defRPr/>
            </a:lvl1pPr>
          </a:lstStyle>
          <a:p>
            <a:pPr algn="l" rtl="0">
              <a:lnSpc>
                <a:spcPts val="5800"/>
              </a:lnSpc>
            </a:pPr>
            <a:r>
              <a:rPr lang="ko-KR" altLang="en-US" sz="3600"/>
              <a:t>마스터 제목 스타일 편집</a:t>
            </a:r>
            <a:endParaRPr lang="ko-KR" altLang="en-US" sz="3600" dirty="0"/>
          </a:p>
        </p:txBody>
      </p:sp>
      <p:sp>
        <p:nvSpPr>
          <p:cNvPr id="6" name="부제목 24">
            <a:extLst>
              <a:ext uri="{FF2B5EF4-FFF2-40B4-BE49-F238E27FC236}">
                <a16:creationId xmlns:a16="http://schemas.microsoft.com/office/drawing/2014/main" id="{FFA42F70-43EA-4954-AA43-22F43175CCEE}"/>
              </a:ext>
            </a:extLst>
          </p:cNvPr>
          <p:cNvSpPr>
            <a:spLocks noGrp="1"/>
          </p:cNvSpPr>
          <p:nvPr>
            <p:ph type="subTitle" idx="1"/>
          </p:nvPr>
        </p:nvSpPr>
        <p:spPr>
          <a:xfrm>
            <a:off x="422900" y="3764977"/>
            <a:ext cx="4977777" cy="2192683"/>
          </a:xfrm>
        </p:spPr>
        <p:txBody>
          <a:bodyPr rtlCol="0">
            <a:normAutofit/>
          </a:bodyPr>
          <a:lstStyle>
            <a:lvl1pPr algn="l" rtl="0">
              <a:lnSpc>
                <a:spcPts val="3200"/>
              </a:lnSpc>
              <a:buNone/>
              <a:defRPr/>
            </a:lvl1pPr>
          </a:lstStyle>
          <a:p>
            <a:pPr algn="l" rtl="0">
              <a:lnSpc>
                <a:spcPts val="3200"/>
              </a:lnSpc>
            </a:pPr>
            <a:r>
              <a:rPr lang="ko-KR" altLang="en-US"/>
              <a:t>클릭하여 마스터 부제목 스타일 편집</a:t>
            </a:r>
            <a:endParaRPr lang="ko-KR" dirty="0"/>
          </a:p>
        </p:txBody>
      </p:sp>
      <p:sp>
        <p:nvSpPr>
          <p:cNvPr id="7" name="직사각형 6" descr="Tag=AccentColor&#10;Flavor=Light&#10;Target=Fill">
            <a:extLst>
              <a:ext uri="{FF2B5EF4-FFF2-40B4-BE49-F238E27FC236}">
                <a16:creationId xmlns:a16="http://schemas.microsoft.com/office/drawing/2014/main" id="{F5FCF09E-0DE5-4155-9DC0-786737CF2E1B}"/>
              </a:ext>
            </a:extLst>
          </p:cNvPr>
          <p:cNvSpPr/>
          <p:nvPr userDrawn="1"/>
        </p:nvSpPr>
        <p:spPr>
          <a:xfrm rot="10800000">
            <a:off x="11496184" y="3255867"/>
            <a:ext cx="695816" cy="34624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619125" rtl="0" fontAlgn="auto" latinLnBrk="0" hangingPunct="0">
              <a:lnSpc>
                <a:spcPct val="100000"/>
              </a:lnSpc>
              <a:spcBef>
                <a:spcPts val="0"/>
              </a:spcBef>
              <a:spcAft>
                <a:spcPts val="0"/>
              </a:spcAft>
              <a:buClrTx/>
              <a:buSzTx/>
              <a:buFontTx/>
              <a:buNone/>
              <a:tabLst/>
            </a:pPr>
            <a:endParaRPr kumimoji="0" lang="ko-KR" altLang="en-US" sz="225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10" name="그림 개체 틀 9">
            <a:extLst>
              <a:ext uri="{FF2B5EF4-FFF2-40B4-BE49-F238E27FC236}">
                <a16:creationId xmlns:a16="http://schemas.microsoft.com/office/drawing/2014/main" id="{5AD3536A-3915-4B2E-B85A-9B494EEFBCF0}"/>
              </a:ext>
            </a:extLst>
          </p:cNvPr>
          <p:cNvSpPr>
            <a:spLocks noGrp="1"/>
          </p:cNvSpPr>
          <p:nvPr>
            <p:ph type="pic" sz="quarter" idx="13"/>
          </p:nvPr>
        </p:nvSpPr>
        <p:spPr>
          <a:xfrm>
            <a:off x="6483096" y="0"/>
            <a:ext cx="5020056" cy="6848856"/>
          </a:xfrm>
          <a:solidFill>
            <a:schemeClr val="accent3"/>
          </a:solidFill>
        </p:spPr>
        <p:txBody>
          <a:bodyPr rtlCol="0"/>
          <a:lstStyle/>
          <a:p>
            <a:pPr rtl="0"/>
            <a:r>
              <a:rPr lang="ko-KR" altLang="en-US"/>
              <a:t>그림을 추가하려면 아이콘을 클릭하십시오</a:t>
            </a:r>
            <a:endParaRPr lang="ko-KR" dirty="0"/>
          </a:p>
        </p:txBody>
      </p:sp>
    </p:spTree>
    <p:extLst>
      <p:ext uri="{BB962C8B-B14F-4D97-AF65-F5344CB8AC3E}">
        <p14:creationId xmlns:p14="http://schemas.microsoft.com/office/powerpoint/2010/main" val="21352645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내용 2열">
    <p:bg>
      <p:bgPr>
        <a:solidFill>
          <a:schemeClr val="bg2">
            <a:alpha val="70000"/>
          </a:schemeClr>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4DFDE745-8E05-475F-BC08-E9B8B01E6267}"/>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10744200" y="0"/>
            <a:ext cx="1447800" cy="1535750"/>
          </a:xfrm>
          <a:prstGeom prst="rect">
            <a:avLst/>
          </a:prstGeom>
        </p:spPr>
      </p:pic>
      <p:sp>
        <p:nvSpPr>
          <p:cNvPr id="10" name="제목 1">
            <a:extLst>
              <a:ext uri="{FF2B5EF4-FFF2-40B4-BE49-F238E27FC236}">
                <a16:creationId xmlns:a16="http://schemas.microsoft.com/office/drawing/2014/main" id="{D4AB668B-5364-48F5-8E6A-67B8A330D922}"/>
              </a:ext>
            </a:extLst>
          </p:cNvPr>
          <p:cNvSpPr>
            <a:spLocks noGrp="1"/>
          </p:cNvSpPr>
          <p:nvPr>
            <p:ph type="title"/>
          </p:nvPr>
        </p:nvSpPr>
        <p:spPr>
          <a:xfrm>
            <a:off x="838201" y="559814"/>
            <a:ext cx="10348147" cy="753172"/>
          </a:xfrm>
        </p:spPr>
        <p:txBody>
          <a:bodyPr rtlCol="0" anchor="t">
            <a:normAutofit/>
          </a:bodyPr>
          <a:lstStyle>
            <a:lvl1pPr>
              <a:defRPr>
                <a:solidFill>
                  <a:schemeClr val="tx2"/>
                </a:solidFill>
              </a:defRPr>
            </a:lvl1pPr>
          </a:lstStyle>
          <a:p>
            <a:pPr rtl="0">
              <a:lnSpc>
                <a:spcPct val="100000"/>
              </a:lnSpc>
            </a:pPr>
            <a:r>
              <a:rPr lang="ko-KR" altLang="en-US" spc="90" noProof="0">
                <a:solidFill>
                  <a:schemeClr val="tx2"/>
                </a:solidFill>
                <a:cs typeface="Posterama" panose="020B0504020200020000" pitchFamily="34" charset="0"/>
              </a:rPr>
              <a:t>마스터 제목 스타일 편집</a:t>
            </a:r>
          </a:p>
        </p:txBody>
      </p:sp>
      <p:pic>
        <p:nvPicPr>
          <p:cNvPr id="11" name="그림 10">
            <a:extLst>
              <a:ext uri="{FF2B5EF4-FFF2-40B4-BE49-F238E27FC236}">
                <a16:creationId xmlns:a16="http://schemas.microsoft.com/office/drawing/2014/main" id="{BDCD62CE-FD0C-47C1-94CE-C2F8B5AA8272}"/>
              </a:ext>
              <a:ext uri="{C183D7F6-B498-43B3-948B-1728B52AA6E4}">
                <adec:decorative xmlns:adec="http://schemas.microsoft.com/office/drawing/2017/decorative" val="1"/>
              </a:ext>
            </a:extLst>
          </p:cNvPr>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rot="10800000">
            <a:off x="-1" y="2719661"/>
            <a:ext cx="830249" cy="2548349"/>
          </a:xfrm>
          <a:prstGeom prst="rect">
            <a:avLst/>
          </a:prstGeom>
        </p:spPr>
      </p:pic>
      <p:sp>
        <p:nvSpPr>
          <p:cNvPr id="16" name="텍스트 개체 틀 15">
            <a:extLst>
              <a:ext uri="{FF2B5EF4-FFF2-40B4-BE49-F238E27FC236}">
                <a16:creationId xmlns:a16="http://schemas.microsoft.com/office/drawing/2014/main" id="{400F5829-71BC-4CC0-A88E-2D9B5D18E8D6}"/>
              </a:ext>
            </a:extLst>
          </p:cNvPr>
          <p:cNvSpPr>
            <a:spLocks noGrp="1"/>
          </p:cNvSpPr>
          <p:nvPr>
            <p:ph type="body" sz="quarter" idx="13" hasCustomPrompt="1"/>
          </p:nvPr>
        </p:nvSpPr>
        <p:spPr>
          <a:xfrm>
            <a:off x="1612289" y="1719628"/>
            <a:ext cx="4307865" cy="554038"/>
          </a:xfrm>
        </p:spPr>
        <p:txBody>
          <a:bodyPr rtlCol="0">
            <a:normAutofit/>
          </a:bodyPr>
          <a:lstStyle>
            <a:lvl1pPr marL="0" indent="0">
              <a:buNone/>
              <a:defRPr sz="1800" b="1">
                <a:solidFill>
                  <a:schemeClr val="accent4"/>
                </a:solidFill>
              </a:defRPr>
            </a:lvl1pPr>
          </a:lstStyle>
          <a:p>
            <a:pPr lvl="0" rtl="0"/>
            <a:r>
              <a:rPr lang="ko-KR" altLang="en-US" noProof="0"/>
              <a:t>부제목을 추가하려면 클릭하세요</a:t>
            </a:r>
            <a:r>
              <a:rPr lang="en-US" altLang="ko-KR" noProof="0"/>
              <a:t>.</a:t>
            </a:r>
          </a:p>
        </p:txBody>
      </p:sp>
      <p:sp>
        <p:nvSpPr>
          <p:cNvPr id="19" name="텍스트 개체 틀 18">
            <a:extLst>
              <a:ext uri="{FF2B5EF4-FFF2-40B4-BE49-F238E27FC236}">
                <a16:creationId xmlns:a16="http://schemas.microsoft.com/office/drawing/2014/main" id="{FD2F63FE-D5D7-44B0-B72C-D45AA6EE129B}"/>
              </a:ext>
            </a:extLst>
          </p:cNvPr>
          <p:cNvSpPr>
            <a:spLocks noGrp="1"/>
          </p:cNvSpPr>
          <p:nvPr>
            <p:ph type="body" sz="quarter" idx="15" hasCustomPrompt="1"/>
          </p:nvPr>
        </p:nvSpPr>
        <p:spPr>
          <a:xfrm>
            <a:off x="1612900" y="2332651"/>
            <a:ext cx="4306888" cy="3529013"/>
          </a:xfrm>
        </p:spPr>
        <p:txBody>
          <a:bodyPr rtlCol="0">
            <a:normAutofit/>
          </a:bodyPr>
          <a:lstStyle>
            <a:lvl1pPr marL="214313" indent="-214313">
              <a:buFont typeface="Arial" panose="020B0604020202020204" pitchFamily="34" charset="0"/>
              <a:buChar char="•"/>
              <a:defRPr sz="1350">
                <a:solidFill>
                  <a:schemeClr val="tx2"/>
                </a:solidFill>
              </a:defRPr>
            </a:lvl1pPr>
          </a:lstStyle>
          <a:p>
            <a:pPr lvl="0" rtl="0"/>
            <a:r>
              <a:rPr lang="ko-KR" altLang="en-US" noProof="0"/>
              <a:t>텍스트를 추가하려면 클릭하세요</a:t>
            </a:r>
            <a:r>
              <a:rPr lang="en-US" altLang="ko-KR" noProof="0"/>
              <a:t>.</a:t>
            </a:r>
          </a:p>
        </p:txBody>
      </p:sp>
      <p:sp>
        <p:nvSpPr>
          <p:cNvPr id="17" name="텍스트 개체 틀 15">
            <a:extLst>
              <a:ext uri="{FF2B5EF4-FFF2-40B4-BE49-F238E27FC236}">
                <a16:creationId xmlns:a16="http://schemas.microsoft.com/office/drawing/2014/main" id="{E0314D87-B4EE-460E-B18F-73BD13911150}"/>
              </a:ext>
            </a:extLst>
          </p:cNvPr>
          <p:cNvSpPr>
            <a:spLocks noGrp="1"/>
          </p:cNvSpPr>
          <p:nvPr>
            <p:ph type="body" sz="quarter" idx="14" hasCustomPrompt="1"/>
          </p:nvPr>
        </p:nvSpPr>
        <p:spPr>
          <a:xfrm>
            <a:off x="6266352" y="1719628"/>
            <a:ext cx="4307865" cy="554038"/>
          </a:xfrm>
        </p:spPr>
        <p:txBody>
          <a:bodyPr rtlCol="0">
            <a:normAutofit/>
          </a:bodyPr>
          <a:lstStyle>
            <a:lvl1pPr marL="0" indent="0">
              <a:buNone/>
              <a:defRPr sz="1800" b="1">
                <a:solidFill>
                  <a:schemeClr val="accent4"/>
                </a:solidFill>
              </a:defRPr>
            </a:lvl1pPr>
          </a:lstStyle>
          <a:p>
            <a:pPr lvl="0" rtl="0"/>
            <a:r>
              <a:rPr lang="ko-KR" altLang="en-US" noProof="0"/>
              <a:t>부제목을 추가하려면 클릭하세요</a:t>
            </a:r>
            <a:r>
              <a:rPr lang="en-US" altLang="ko-KR" noProof="0"/>
              <a:t>.</a:t>
            </a:r>
          </a:p>
        </p:txBody>
      </p:sp>
      <p:sp>
        <p:nvSpPr>
          <p:cNvPr id="20" name="텍스트 개체 틀 18">
            <a:extLst>
              <a:ext uri="{FF2B5EF4-FFF2-40B4-BE49-F238E27FC236}">
                <a16:creationId xmlns:a16="http://schemas.microsoft.com/office/drawing/2014/main" id="{C6020A13-A1EE-4B0D-9E98-DEC8824C5969}"/>
              </a:ext>
            </a:extLst>
          </p:cNvPr>
          <p:cNvSpPr>
            <a:spLocks noGrp="1"/>
          </p:cNvSpPr>
          <p:nvPr>
            <p:ph type="body" sz="quarter" idx="16" hasCustomPrompt="1"/>
          </p:nvPr>
        </p:nvSpPr>
        <p:spPr>
          <a:xfrm>
            <a:off x="6266839" y="2332651"/>
            <a:ext cx="4306888" cy="3529013"/>
          </a:xfrm>
        </p:spPr>
        <p:txBody>
          <a:bodyPr rtlCol="0">
            <a:normAutofit/>
          </a:bodyPr>
          <a:lstStyle>
            <a:lvl1pPr marL="214313" indent="-214313">
              <a:buFont typeface="Arial" panose="020B0604020202020204" pitchFamily="34" charset="0"/>
              <a:buChar char="•"/>
              <a:defRPr sz="1350">
                <a:solidFill>
                  <a:schemeClr val="tx2"/>
                </a:solidFill>
              </a:defRPr>
            </a:lvl1pPr>
          </a:lstStyle>
          <a:p>
            <a:pPr lvl="0" rtl="0"/>
            <a:r>
              <a:rPr lang="ko-KR" altLang="en-US" noProof="0"/>
              <a:t>텍스트를 추가하려면 클릭하세요</a:t>
            </a:r>
            <a:r>
              <a:rPr lang="en-US" altLang="ko-KR" noProof="0"/>
              <a:t>.</a:t>
            </a:r>
          </a:p>
        </p:txBody>
      </p:sp>
      <p:sp>
        <p:nvSpPr>
          <p:cNvPr id="12" name="날짜 개체 틀 5">
            <a:extLst>
              <a:ext uri="{FF2B5EF4-FFF2-40B4-BE49-F238E27FC236}">
                <a16:creationId xmlns:a16="http://schemas.microsoft.com/office/drawing/2014/main" id="{DB65338A-C6F0-4F28-B7EA-064B872F628B}"/>
              </a:ext>
            </a:extLst>
          </p:cNvPr>
          <p:cNvSpPr>
            <a:spLocks noGrp="1"/>
          </p:cNvSpPr>
          <p:nvPr>
            <p:ph type="dt" sz="half" idx="10"/>
          </p:nvPr>
        </p:nvSpPr>
        <p:spPr>
          <a:xfrm>
            <a:off x="838200" y="6324602"/>
            <a:ext cx="2743200" cy="365125"/>
          </a:xfrm>
        </p:spPr>
        <p:txBody>
          <a:bodyPr rtlCol="0"/>
          <a:lstStyle>
            <a:lvl1pPr>
              <a:defRPr>
                <a:solidFill>
                  <a:schemeClr val="tx1">
                    <a:alpha val="60000"/>
                  </a:schemeClr>
                </a:solidFill>
              </a:defRPr>
            </a:lvl1pPr>
          </a:lstStyle>
          <a:p>
            <a:pPr rtl="0">
              <a:defRPr/>
            </a:pPr>
            <a:r>
              <a:rPr lang="en-US" altLang="ko-KR" noProof="0"/>
              <a:t>20XX</a:t>
            </a:r>
            <a:r>
              <a:rPr lang="ko-KR" altLang="en-US" noProof="0"/>
              <a:t>년</a:t>
            </a:r>
          </a:p>
        </p:txBody>
      </p:sp>
      <p:sp>
        <p:nvSpPr>
          <p:cNvPr id="13" name="바닥글 개체 틀 6">
            <a:extLst>
              <a:ext uri="{FF2B5EF4-FFF2-40B4-BE49-F238E27FC236}">
                <a16:creationId xmlns:a16="http://schemas.microsoft.com/office/drawing/2014/main" id="{5743896B-BFE2-4F6B-B431-CF4B29CD3815}"/>
              </a:ext>
            </a:extLst>
          </p:cNvPr>
          <p:cNvSpPr>
            <a:spLocks noGrp="1"/>
          </p:cNvSpPr>
          <p:nvPr>
            <p:ph type="ftr" sz="quarter" idx="11"/>
          </p:nvPr>
        </p:nvSpPr>
        <p:spPr>
          <a:xfrm>
            <a:off x="4038600" y="6324602"/>
            <a:ext cx="4114800" cy="365125"/>
          </a:xfrm>
        </p:spPr>
        <p:txBody>
          <a:bodyPr rtlCol="0"/>
          <a:lstStyle>
            <a:lvl1pPr>
              <a:defRPr>
                <a:solidFill>
                  <a:schemeClr val="tx1">
                    <a:alpha val="60000"/>
                  </a:schemeClr>
                </a:solidFill>
              </a:defRPr>
            </a:lvl1pPr>
          </a:lstStyle>
          <a:p>
            <a:pPr rtl="0"/>
            <a:r>
              <a:rPr lang="ko-KR" altLang="en-US" noProof="0"/>
              <a:t>프레젠테이션 제목</a:t>
            </a:r>
          </a:p>
        </p:txBody>
      </p:sp>
      <p:sp>
        <p:nvSpPr>
          <p:cNvPr id="14" name="슬라이드 번호 개체 틀 7">
            <a:extLst>
              <a:ext uri="{FF2B5EF4-FFF2-40B4-BE49-F238E27FC236}">
                <a16:creationId xmlns:a16="http://schemas.microsoft.com/office/drawing/2014/main" id="{1F6558AB-F8E9-4605-A5ED-FE3F46A11262}"/>
              </a:ext>
            </a:extLst>
          </p:cNvPr>
          <p:cNvSpPr>
            <a:spLocks noGrp="1"/>
          </p:cNvSpPr>
          <p:nvPr>
            <p:ph type="sldNum" sz="quarter" idx="12"/>
          </p:nvPr>
        </p:nvSpPr>
        <p:spPr>
          <a:xfrm>
            <a:off x="8610600" y="6324602"/>
            <a:ext cx="2743200" cy="365125"/>
          </a:xfrm>
        </p:spPr>
        <p:txBody>
          <a:bodyPr rtlCol="0"/>
          <a:lstStyle>
            <a:lvl1pPr>
              <a:defRPr>
                <a:solidFill>
                  <a:schemeClr val="tx1">
                    <a:alpha val="60000"/>
                  </a:schemeClr>
                </a:solidFill>
              </a:defRPr>
            </a:lvl1pPr>
          </a:lstStyle>
          <a:p>
            <a:pPr rtl="0">
              <a:defRPr/>
            </a:pPr>
            <a:fld id="{73B850FF-6169-4056-8077-06FFA93A5366}" type="slidenum">
              <a:rPr lang="en-US" altLang="ko-KR" noProof="0" smtClean="0"/>
              <a:pPr>
                <a:defRPr/>
              </a:pPr>
              <a:t>‹#›</a:t>
            </a:fld>
            <a:endParaRPr lang="ko-KR" altLang="en-US" noProof="0"/>
          </a:p>
        </p:txBody>
      </p:sp>
    </p:spTree>
    <p:extLst>
      <p:ext uri="{BB962C8B-B14F-4D97-AF65-F5344CB8AC3E}">
        <p14:creationId xmlns:p14="http://schemas.microsoft.com/office/powerpoint/2010/main" val="908621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1"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8"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10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10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2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2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4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4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1"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6" y="6461970"/>
            <a:ext cx="4539727"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461970"/>
            <a:ext cx="2592595"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461970"/>
            <a:ext cx="672355"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2934028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1_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464910" y="744491"/>
            <a:ext cx="6986599" cy="1098762"/>
          </a:xfrm>
        </p:spPr>
        <p:txBody>
          <a:bodyPr lIns="0" tIns="0" rIns="0" bIns="0"/>
          <a:lstStyle>
            <a:lvl1pPr>
              <a:defRPr sz="7139" b="1" i="0">
                <a:solidFill>
                  <a:srgbClr val="6B3267"/>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6/5/2024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27112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2" name="제목 개체 틀 1">
            <a:extLst>
              <a:ext uri="{FF2B5EF4-FFF2-40B4-BE49-F238E27FC236}">
                <a16:creationId xmlns:a16="http://schemas.microsoft.com/office/drawing/2014/main" id="{E9984D45-0ED3-4D03-8E44-5E355C9134F1}"/>
              </a:ext>
            </a:extLst>
          </p:cNvPr>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1F687D6E-D1E9-489C-9AA9-3575C39BAA0B}"/>
              </a:ext>
            </a:extLst>
          </p:cNvPr>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a:extLst>
              <a:ext uri="{FF2B5EF4-FFF2-40B4-BE49-F238E27FC236}">
                <a16:creationId xmlns:a16="http://schemas.microsoft.com/office/drawing/2014/main" id="{86364E9C-08EE-4B1B-B3FC-D6D997F4EA38}"/>
              </a:ext>
            </a:extLst>
          </p:cNvPr>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맑은 고딕" panose="020B0503020000020004" pitchFamily="50" charset="-127"/>
                <a:ea typeface="맑은 고딕" panose="020B0503020000020004" pitchFamily="50" charset="-127"/>
              </a:defRPr>
            </a:lvl1pPr>
          </a:lstStyle>
          <a:p>
            <a:r>
              <a:rPr lang="ko-KR" altLang="en-US"/>
              <a:t>샘플 바닥글 텍스트</a:t>
            </a:r>
            <a:endParaRPr lang="ko-KR" altLang="en-US">
              <a:latin typeface="맑은 고딕" panose="020B0503020000020004" pitchFamily="50" charset="-127"/>
              <a:ea typeface="맑은 고딕" panose="020B0503020000020004" pitchFamily="50" charset="-127"/>
            </a:endParaRPr>
          </a:p>
        </p:txBody>
      </p:sp>
      <p:sp>
        <p:nvSpPr>
          <p:cNvPr id="6" name="슬라이드 번호 개체 틀 5">
            <a:extLst>
              <a:ext uri="{FF2B5EF4-FFF2-40B4-BE49-F238E27FC236}">
                <a16:creationId xmlns:a16="http://schemas.microsoft.com/office/drawing/2014/main" id="{5E26B39A-FFD8-42EF-ADC7-7DB3B302F8B2}"/>
              </a:ext>
            </a:extLst>
          </p:cNvPr>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pic>
        <p:nvPicPr>
          <p:cNvPr id="14" name="그림 13" descr="앉아 있는 사람을 담은 그림&#10;&#10;자동 생성된 설명">
            <a:extLst>
              <a:ext uri="{FF2B5EF4-FFF2-40B4-BE49-F238E27FC236}">
                <a16:creationId xmlns:a16="http://schemas.microsoft.com/office/drawing/2014/main" id="{BC526B7A-4801-4FD1-95C8-03AF22629E87}"/>
              </a:ext>
            </a:extLst>
          </p:cNvPr>
          <p:cNvPicPr>
            <a:picLocks noChangeAspect="1"/>
          </p:cNvPicPr>
          <p:nvPr/>
        </p:nvPicPr>
        <p:blipFill>
          <a:blip r:embed="rId24">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extLst>
      <p:ext uri="{BB962C8B-B14F-4D97-AF65-F5344CB8AC3E}">
        <p14:creationId xmlns:p14="http://schemas.microsoft.com/office/powerpoint/2010/main" val="137308740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46" r:id="rId4"/>
    <p:sldLayoutId id="2147483734" r:id="rId5"/>
    <p:sldLayoutId id="2147483752" r:id="rId6"/>
    <p:sldLayoutId id="2147483737" r:id="rId7"/>
    <p:sldLayoutId id="2147483750" r:id="rId8"/>
    <p:sldLayoutId id="2147483745" r:id="rId9"/>
    <p:sldLayoutId id="2147483751" r:id="rId10"/>
    <p:sldLayoutId id="2147483733" r:id="rId11"/>
    <p:sldLayoutId id="2147483744" r:id="rId12"/>
    <p:sldLayoutId id="2147483736" r:id="rId13"/>
    <p:sldLayoutId id="2147483739" r:id="rId14"/>
    <p:sldLayoutId id="2147483740" r:id="rId15"/>
    <p:sldLayoutId id="2147483741" r:id="rId16"/>
    <p:sldLayoutId id="2147483753" r:id="rId17"/>
    <p:sldLayoutId id="2147483754" r:id="rId18"/>
    <p:sldLayoutId id="2147483755" r:id="rId19"/>
    <p:sldLayoutId id="2147483756" r:id="rId20"/>
    <p:sldLayoutId id="2147483758" r:id="rId21"/>
    <p:sldLayoutId id="2147483762" r:id="rId22"/>
  </p:sldLayoutIdLst>
  <p:hf hdr="0"/>
  <p:txStyles>
    <p:titleStyle>
      <a:lvl1pPr algn="l" defTabSz="914400" rtl="0" eaLnBrk="1" latinLnBrk="1" hangingPunct="1">
        <a:lnSpc>
          <a:spcPct val="100000"/>
        </a:lnSpc>
        <a:spcBef>
          <a:spcPct val="0"/>
        </a:spcBef>
        <a:buNone/>
        <a:defRPr sz="4400" b="0" kern="1200">
          <a:solidFill>
            <a:schemeClr val="tx1"/>
          </a:solidFill>
          <a:latin typeface="맑은 고딕" panose="020B0503020000020004" pitchFamily="50" charset="-127"/>
          <a:ea typeface="맑은 고딕" panose="020B0503020000020004" pitchFamily="50" charset="-127"/>
          <a:cs typeface="+mj-cs"/>
        </a:defRPr>
      </a:lvl1pPr>
    </p:titleStyle>
    <p:bodyStyle>
      <a:lvl1pPr marL="228600" indent="-228600" algn="l" defTabSz="914400" rtl="0" eaLnBrk="1" latinLnBrk="1" hangingPunct="1">
        <a:lnSpc>
          <a:spcPct val="110000"/>
        </a:lnSpc>
        <a:spcBef>
          <a:spcPts val="1000"/>
        </a:spcBef>
        <a:buClr>
          <a:schemeClr val="accent1"/>
        </a:buClr>
        <a:buFont typeface="Arial" panose="020B0604020202020204" pitchFamily="34" charset="0"/>
        <a:buChar char="•"/>
        <a:defRPr sz="2800" kern="1200">
          <a:solidFill>
            <a:schemeClr val="tx1"/>
          </a:solidFill>
          <a:latin typeface="맑은 고딕" panose="020B0503020000020004" pitchFamily="50" charset="-127"/>
          <a:ea typeface="맑은 고딕" panose="020B0503020000020004" pitchFamily="50" charset="-127"/>
          <a:cs typeface="+mn-cs"/>
        </a:defRPr>
      </a:lvl1pPr>
      <a:lvl2pPr marL="685800" indent="-228600" algn="l" defTabSz="914400" rtl="0" eaLnBrk="1" latinLnBrk="1" hangingPunct="1">
        <a:lnSpc>
          <a:spcPct val="110000"/>
        </a:lnSpc>
        <a:spcBef>
          <a:spcPts val="500"/>
        </a:spcBef>
        <a:buClr>
          <a:schemeClr val="accent1"/>
        </a:buClr>
        <a:buFont typeface="Arial" panose="020B0604020202020204" pitchFamily="34" charset="0"/>
        <a:buChar char="•"/>
        <a:defRPr sz="2400" kern="1200">
          <a:solidFill>
            <a:schemeClr val="tx1"/>
          </a:solidFill>
          <a:latin typeface="맑은 고딕" panose="020B0503020000020004" pitchFamily="50" charset="-127"/>
          <a:ea typeface="맑은 고딕" panose="020B0503020000020004" pitchFamily="50" charset="-127"/>
          <a:cs typeface="+mn-cs"/>
        </a:defRPr>
      </a:lvl2pPr>
      <a:lvl3pPr marL="1143000" indent="-228600" algn="l" defTabSz="914400" rtl="0" eaLnBrk="1" latinLnBrk="1" hangingPunct="1">
        <a:lnSpc>
          <a:spcPct val="110000"/>
        </a:lnSpc>
        <a:spcBef>
          <a:spcPts val="500"/>
        </a:spcBef>
        <a:buClr>
          <a:schemeClr val="accent1"/>
        </a:buClr>
        <a:buFont typeface="Arial" panose="020B0604020202020204" pitchFamily="34" charset="0"/>
        <a:buChar char="•"/>
        <a:defRPr sz="2000" kern="1200">
          <a:solidFill>
            <a:schemeClr val="tx1"/>
          </a:solidFill>
          <a:latin typeface="맑은 고딕" panose="020B0503020000020004" pitchFamily="50" charset="-127"/>
          <a:ea typeface="맑은 고딕" panose="020B0503020000020004" pitchFamily="50" charset="-127"/>
          <a:cs typeface="+mn-cs"/>
        </a:defRPr>
      </a:lvl3pPr>
      <a:lvl4pPr marL="1600200" indent="-228600" algn="l" defTabSz="914400" rtl="0" eaLnBrk="1" latinLnBrk="1" hangingPunct="1">
        <a:lnSpc>
          <a:spcPct val="110000"/>
        </a:lnSpc>
        <a:spcBef>
          <a:spcPts val="500"/>
        </a:spcBef>
        <a:buClr>
          <a:schemeClr val="accent1"/>
        </a:buClr>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4pPr>
      <a:lvl5pPr marL="2057400" indent="-228600" algn="l" defTabSz="914400" rtl="0" eaLnBrk="1" latinLnBrk="1" hangingPunct="1">
        <a:lnSpc>
          <a:spcPct val="110000"/>
        </a:lnSpc>
        <a:spcBef>
          <a:spcPts val="500"/>
        </a:spcBef>
        <a:buClr>
          <a:schemeClr val="accent1"/>
        </a:buClr>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8.PNG"/><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0.PNG"/><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hyperlink" Target="https://www.makehopelast.org/" TargetMode="External"/><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image" Target="../media/image40.jpeg"/><Relationship Id="rId5" Type="http://schemas.openxmlformats.org/officeDocument/2006/relationships/image" Target="../media/image39.JP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hyperlink" Target="mailto:odsk@opendoors.or.kr"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hyperlink" Target="https://pf.kakao.com/_xhYVK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50DDE03-5881-4143-92C0-900FD2200E97}"/>
              </a:ext>
            </a:extLst>
          </p:cNvPr>
          <p:cNvSpPr>
            <a:spLocks noGrp="1"/>
          </p:cNvSpPr>
          <p:nvPr>
            <p:ph type="ctrTitle"/>
          </p:nvPr>
        </p:nvSpPr>
        <p:spPr>
          <a:xfrm>
            <a:off x="5943600" y="1066800"/>
            <a:ext cx="5257800" cy="2833528"/>
          </a:xfrm>
        </p:spPr>
        <p:txBody>
          <a:bodyPr rtlCol="0"/>
          <a:lstStyle/>
          <a:p>
            <a:pPr algn="r"/>
            <a:r>
              <a:rPr lang="en-US" altLang="ko-KR" sz="4400" b="1" dirty="0"/>
              <a:t>Prayer</a:t>
            </a:r>
            <a:r>
              <a:rPr lang="ko-KR" altLang="en-US" sz="4400" b="1" dirty="0"/>
              <a:t> </a:t>
            </a:r>
            <a:r>
              <a:rPr lang="en-US" altLang="ko-KR" sz="4400" b="1" dirty="0"/>
              <a:t>Meeting </a:t>
            </a:r>
            <a:br>
              <a:rPr lang="en-US" altLang="ko-KR" sz="4400" b="1" dirty="0"/>
            </a:br>
            <a:r>
              <a:rPr lang="en-US" altLang="ko-KR" sz="4400" b="1" dirty="0"/>
              <a:t>for Persecuted Church Worldwide</a:t>
            </a:r>
            <a:br>
              <a:rPr lang="en-US" altLang="ko-KR" sz="4400" b="1" dirty="0"/>
            </a:br>
            <a:r>
              <a:rPr lang="ko-KR" altLang="en-US" sz="2400" b="1" spc="100" dirty="0" err="1">
                <a:effectLst>
                  <a:reflection blurRad="6350" stA="60000" endA="900" endPos="58000" dir="5400000" sy="-100000" algn="bl" rotWithShape="0"/>
                </a:effectLst>
                <a:latin typeface="Gulim" pitchFamily="34" charset="-127"/>
                <a:ea typeface="Gulim" pitchFamily="34" charset="-127"/>
              </a:rPr>
              <a:t>박해받는</a:t>
            </a:r>
            <a:r>
              <a:rPr lang="ko-KR" altLang="en-US" sz="2400" b="1" spc="100" dirty="0">
                <a:effectLst>
                  <a:reflection blurRad="6350" stA="60000" endA="900" endPos="58000" dir="5400000" sy="-100000" algn="bl" rotWithShape="0"/>
                </a:effectLst>
                <a:latin typeface="Gulim" pitchFamily="34" charset="-127"/>
                <a:ea typeface="Gulim" pitchFamily="34" charset="-127"/>
              </a:rPr>
              <a:t> 교회를 위한 </a:t>
            </a:r>
            <a:r>
              <a:rPr lang="ko-KR" altLang="en-US" sz="2400" b="1" spc="100" dirty="0" err="1">
                <a:effectLst>
                  <a:reflection blurRad="6350" stA="60000" endA="900" endPos="58000" dir="5400000" sy="-100000" algn="bl" rotWithShape="0"/>
                </a:effectLst>
                <a:latin typeface="Gulim" pitchFamily="34" charset="-127"/>
                <a:ea typeface="Gulim" pitchFamily="34" charset="-127"/>
              </a:rPr>
              <a:t>화요기도모임</a:t>
            </a:r>
            <a:endParaRPr lang="en-US" altLang="ko-KR" sz="2800" spc="100" dirty="0">
              <a:effectLst>
                <a:reflection blurRad="6350" stA="60000" endA="900" endPos="58000" dir="5400000" sy="-100000" algn="bl" rotWithShape="0"/>
              </a:effectLst>
              <a:latin typeface="Gulim" pitchFamily="34" charset="-127"/>
              <a:ea typeface="Gulim" pitchFamily="34" charset="-127"/>
            </a:endParaRPr>
          </a:p>
        </p:txBody>
      </p:sp>
      <p:sp>
        <p:nvSpPr>
          <p:cNvPr id="3" name="부제목 2">
            <a:extLst>
              <a:ext uri="{FF2B5EF4-FFF2-40B4-BE49-F238E27FC236}">
                <a16:creationId xmlns:a16="http://schemas.microsoft.com/office/drawing/2014/main" id="{16726D00-6671-49B9-B158-E8FE9A305797}"/>
              </a:ext>
            </a:extLst>
          </p:cNvPr>
          <p:cNvSpPr>
            <a:spLocks noGrp="1"/>
          </p:cNvSpPr>
          <p:nvPr>
            <p:ph type="subTitle" idx="1"/>
          </p:nvPr>
        </p:nvSpPr>
        <p:spPr>
          <a:xfrm>
            <a:off x="5943599" y="4796286"/>
            <a:ext cx="5257799" cy="918713"/>
          </a:xfrm>
        </p:spPr>
        <p:txBody>
          <a:bodyPr rtlCol="0">
            <a:normAutofit/>
          </a:bodyPr>
          <a:lstStyle/>
          <a:p>
            <a:pPr marL="285750" indent="-285750">
              <a:lnSpc>
                <a:spcPct val="100000"/>
              </a:lnSpc>
              <a:buFont typeface="Arial" panose="020B0604020202020204" pitchFamily="34" charset="0"/>
              <a:buChar char="•"/>
            </a:pPr>
            <a:r>
              <a:rPr lang="en-US" altLang="ko-KR" sz="1800" dirty="0">
                <a:solidFill>
                  <a:schemeClr val="tx1"/>
                </a:solidFill>
              </a:rPr>
              <a:t>2024</a:t>
            </a:r>
            <a:r>
              <a:rPr lang="ko-KR" altLang="en-US" sz="1800" dirty="0">
                <a:solidFill>
                  <a:schemeClr val="tx1"/>
                </a:solidFill>
              </a:rPr>
              <a:t>년 </a:t>
            </a:r>
            <a:r>
              <a:rPr lang="en-US" altLang="ko-KR" sz="1800" dirty="0">
                <a:solidFill>
                  <a:schemeClr val="tx1"/>
                </a:solidFill>
              </a:rPr>
              <a:t>6</a:t>
            </a:r>
            <a:r>
              <a:rPr lang="ko-KR" altLang="en-US" sz="1800" dirty="0">
                <a:solidFill>
                  <a:schemeClr val="tx1"/>
                </a:solidFill>
              </a:rPr>
              <a:t>월 </a:t>
            </a:r>
            <a:r>
              <a:rPr lang="en-US" altLang="ko-KR" sz="1800" dirty="0">
                <a:solidFill>
                  <a:schemeClr val="tx1"/>
                </a:solidFill>
              </a:rPr>
              <a:t>4</a:t>
            </a:r>
            <a:r>
              <a:rPr lang="ko-KR" altLang="en-US" sz="1800" dirty="0">
                <a:solidFill>
                  <a:schemeClr val="tx1"/>
                </a:solidFill>
              </a:rPr>
              <a:t>일</a:t>
            </a:r>
            <a:r>
              <a:rPr lang="en-US" altLang="ko-KR" sz="1800" dirty="0">
                <a:solidFill>
                  <a:schemeClr val="tx1"/>
                </a:solidFill>
              </a:rPr>
              <a:t>(</a:t>
            </a:r>
            <a:r>
              <a:rPr lang="ko-KR" altLang="en-US" sz="1800" dirty="0">
                <a:solidFill>
                  <a:schemeClr val="tx1"/>
                </a:solidFill>
              </a:rPr>
              <a:t>화</a:t>
            </a:r>
            <a:r>
              <a:rPr lang="en-US" altLang="ko-KR" sz="1800" dirty="0">
                <a:solidFill>
                  <a:schemeClr val="tx1"/>
                </a:solidFill>
              </a:rPr>
              <a:t>) pm7:30-9:00/Zoom </a:t>
            </a:r>
          </a:p>
          <a:p>
            <a:pPr marL="285750" indent="-285750">
              <a:lnSpc>
                <a:spcPct val="100000"/>
              </a:lnSpc>
              <a:buFont typeface="Arial" panose="020B0604020202020204" pitchFamily="34" charset="0"/>
              <a:buChar char="•"/>
            </a:pPr>
            <a:r>
              <a:rPr lang="ko-KR" altLang="en-US" sz="1800" dirty="0">
                <a:solidFill>
                  <a:schemeClr val="tx1"/>
                </a:solidFill>
              </a:rPr>
              <a:t>회의 </a:t>
            </a:r>
            <a:r>
              <a:rPr lang="en-US" altLang="ko-KR" sz="1800" dirty="0">
                <a:solidFill>
                  <a:schemeClr val="tx1"/>
                </a:solidFill>
              </a:rPr>
              <a:t>ID 4286956103</a:t>
            </a:r>
            <a:endParaRPr lang="ko-KR" altLang="en-US" sz="1800" dirty="0">
              <a:solidFill>
                <a:schemeClr val="tx1"/>
              </a:solidFill>
            </a:endParaRPr>
          </a:p>
        </p:txBody>
      </p:sp>
      <p:pic>
        <p:nvPicPr>
          <p:cNvPr id="6" name="그림 개체 틀 5" descr="꽃을 상자에 담는 사람">
            <a:extLst>
              <a:ext uri="{FF2B5EF4-FFF2-40B4-BE49-F238E27FC236}">
                <a16:creationId xmlns:a16="http://schemas.microsoft.com/office/drawing/2014/main" id="{49C250E6-60C6-4D98-8C94-8D2F836D8F29}"/>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713232" y="740664"/>
            <a:ext cx="4745736" cy="5394960"/>
          </a:xfrm>
        </p:spPr>
      </p:pic>
    </p:spTree>
    <p:extLst>
      <p:ext uri="{BB962C8B-B14F-4D97-AF65-F5344CB8AC3E}">
        <p14:creationId xmlns:p14="http://schemas.microsoft.com/office/powerpoint/2010/main" val="732293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95BB7C9-365A-47FF-90E1-6016251BBD01}"/>
              </a:ext>
            </a:extLst>
          </p:cNvPr>
          <p:cNvSpPr>
            <a:spLocks noGrp="1"/>
          </p:cNvSpPr>
          <p:nvPr>
            <p:ph type="title"/>
          </p:nvPr>
        </p:nvSpPr>
        <p:spPr>
          <a:xfrm>
            <a:off x="1143000" y="990599"/>
            <a:ext cx="4953000" cy="2130552"/>
          </a:xfrm>
        </p:spPr>
        <p:txBody>
          <a:bodyPr rtlCol="0"/>
          <a:lstStyle/>
          <a:p>
            <a:pPr rtl="0"/>
            <a:r>
              <a:rPr lang="ko-KR" altLang="en-US" dirty="0">
                <a:latin typeface="맑은 고딕" panose="020B0503020000020004" pitchFamily="50" charset="-127"/>
                <a:ea typeface="맑은 고딕" panose="020B0503020000020004" pitchFamily="50" charset="-127"/>
              </a:rPr>
              <a:t>순서</a:t>
            </a:r>
          </a:p>
        </p:txBody>
      </p:sp>
      <p:sp>
        <p:nvSpPr>
          <p:cNvPr id="3" name="내용 개체 틀 2">
            <a:extLst>
              <a:ext uri="{FF2B5EF4-FFF2-40B4-BE49-F238E27FC236}">
                <a16:creationId xmlns:a16="http://schemas.microsoft.com/office/drawing/2014/main" id="{186DD3DD-072F-4103-B534-27A7CD671D9A}"/>
              </a:ext>
            </a:extLst>
          </p:cNvPr>
          <p:cNvSpPr>
            <a:spLocks noGrp="1"/>
          </p:cNvSpPr>
          <p:nvPr>
            <p:ph idx="1"/>
          </p:nvPr>
        </p:nvSpPr>
        <p:spPr>
          <a:xfrm>
            <a:off x="1143000" y="3352800"/>
            <a:ext cx="4953000" cy="2514600"/>
          </a:xfrm>
        </p:spPr>
        <p:txBody>
          <a:bodyPr rtlCol="0">
            <a:normAutofit fontScale="92500"/>
          </a:bodyPr>
          <a:lstStyle/>
          <a:p>
            <a:pPr marL="257175" indent="-257175">
              <a:buFont typeface="Arial" panose="020B0604020202020204" pitchFamily="34" charset="0"/>
              <a:buChar char="•"/>
            </a:pPr>
            <a:r>
              <a:rPr lang="ko-KR" altLang="ko-KR" sz="2200" dirty="0"/>
              <a:t>찬양 </a:t>
            </a:r>
            <a:r>
              <a:rPr lang="en-US" altLang="ko-KR" sz="2200" dirty="0"/>
              <a:t>5’</a:t>
            </a:r>
            <a:r>
              <a:rPr lang="ko-KR" altLang="ko-KR" sz="2200" dirty="0"/>
              <a:t> </a:t>
            </a:r>
            <a:endParaRPr lang="en-US" altLang="ko-KR" sz="2200" dirty="0"/>
          </a:p>
          <a:p>
            <a:pPr marL="257175" indent="-257175">
              <a:buFont typeface="Arial" panose="020B0604020202020204" pitchFamily="34" charset="0"/>
              <a:buChar char="•"/>
            </a:pPr>
            <a:r>
              <a:rPr lang="en-US" altLang="ko-KR" sz="2200" dirty="0">
                <a:solidFill>
                  <a:schemeClr val="tx1"/>
                </a:solidFill>
              </a:rPr>
              <a:t>2024 WWL </a:t>
            </a:r>
            <a:r>
              <a:rPr lang="ko-KR" altLang="en-US" sz="2200" dirty="0"/>
              <a:t>특별영상</a:t>
            </a:r>
            <a:r>
              <a:rPr lang="en-US" altLang="ko-KR" sz="2200" dirty="0"/>
              <a:t>(3‘) </a:t>
            </a:r>
            <a:endParaRPr lang="en-US" altLang="ko-KR" sz="2200" dirty="0">
              <a:solidFill>
                <a:schemeClr val="tx1"/>
              </a:solidFill>
            </a:endParaRPr>
          </a:p>
          <a:p>
            <a:pPr marL="257175" indent="-257175">
              <a:buFont typeface="Arial" panose="020B0604020202020204" pitchFamily="34" charset="0"/>
              <a:buChar char="•"/>
            </a:pPr>
            <a:r>
              <a:rPr lang="en-US" altLang="ko-KR" sz="2200" dirty="0"/>
              <a:t>OPENDOORS CORE VALUE(5’)</a:t>
            </a:r>
          </a:p>
          <a:p>
            <a:pPr marL="257175" indent="-257175">
              <a:buFont typeface="Arial" panose="020B0604020202020204" pitchFamily="34" charset="0"/>
              <a:buChar char="•"/>
            </a:pPr>
            <a:r>
              <a:rPr lang="ko-KR" altLang="en-US" sz="2200" dirty="0"/>
              <a:t>기도제목 </a:t>
            </a:r>
            <a:r>
              <a:rPr lang="ko-KR" altLang="ko-KR" sz="2200" dirty="0"/>
              <a:t>나눔 </a:t>
            </a:r>
            <a:r>
              <a:rPr lang="en-US" altLang="ko-KR" sz="2200" dirty="0"/>
              <a:t>15’</a:t>
            </a:r>
          </a:p>
          <a:p>
            <a:pPr marL="257175" indent="-257175">
              <a:buFont typeface="Arial" panose="020B0604020202020204" pitchFamily="34" charset="0"/>
              <a:buChar char="•"/>
            </a:pPr>
            <a:r>
              <a:rPr lang="ko-KR" altLang="en-US" sz="2200" dirty="0"/>
              <a:t>오픈도어 기도용사들을</a:t>
            </a:r>
            <a:r>
              <a:rPr lang="ko-KR" altLang="ko-KR" sz="2200" dirty="0"/>
              <a:t> 위한 기도</a:t>
            </a:r>
            <a:r>
              <a:rPr lang="en-US" altLang="ko-KR" sz="2200" dirty="0"/>
              <a:t>(30’)</a:t>
            </a:r>
            <a:endParaRPr lang="ko-KR" altLang="en-US" sz="2200" dirty="0">
              <a:solidFill>
                <a:schemeClr val="tx1"/>
              </a:solidFill>
              <a:latin typeface="맑은 고딕" panose="020B0503020000020004" pitchFamily="50" charset="-127"/>
              <a:ea typeface="맑은 고딕" panose="020B0503020000020004" pitchFamily="50" charset="-127"/>
            </a:endParaRPr>
          </a:p>
          <a:p>
            <a:pPr rtl="0"/>
            <a:endParaRPr lang="ko-KR" altLang="en-US" dirty="0">
              <a:latin typeface="맑은 고딕" panose="020B0503020000020004" pitchFamily="50" charset="-127"/>
              <a:ea typeface="맑은 고딕" panose="020B0503020000020004" pitchFamily="50" charset="-127"/>
            </a:endParaRPr>
          </a:p>
        </p:txBody>
      </p:sp>
      <p:pic>
        <p:nvPicPr>
          <p:cNvPr id="7" name="그림 개체 틀 6" descr="표지판을 들고 있는 손">
            <a:extLst>
              <a:ext uri="{FF2B5EF4-FFF2-40B4-BE49-F238E27FC236}">
                <a16:creationId xmlns:a16="http://schemas.microsoft.com/office/drawing/2014/main" id="{FBA8EE09-C66B-4072-B4E9-9DEE8394E20D}"/>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6784848" y="813816"/>
            <a:ext cx="4617720" cy="2551176"/>
          </a:xfrm>
        </p:spPr>
      </p:pic>
      <p:pic>
        <p:nvPicPr>
          <p:cNvPr id="9" name="그림 개체 틀 8" descr="앞치마를 두르고 카메라를 향해 웃는 사람">
            <a:extLst>
              <a:ext uri="{FF2B5EF4-FFF2-40B4-BE49-F238E27FC236}">
                <a16:creationId xmlns:a16="http://schemas.microsoft.com/office/drawing/2014/main" id="{0D6D0E59-E139-4D64-A9D8-5CA5C961F9E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6784848" y="3465576"/>
            <a:ext cx="4617720" cy="2551176"/>
          </a:xfrm>
        </p:spPr>
      </p:pic>
      <p:sp>
        <p:nvSpPr>
          <p:cNvPr id="4" name="날짜 개체 틀 3">
            <a:extLst>
              <a:ext uri="{FF2B5EF4-FFF2-40B4-BE49-F238E27FC236}">
                <a16:creationId xmlns:a16="http://schemas.microsoft.com/office/drawing/2014/main" id="{E88686C7-C736-4CA1-84E6-AAAD3ABFE9DC}"/>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6/5/2024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D12A2CC8-5849-451C-81F5-731A40CD354B}"/>
              </a:ext>
            </a:extLst>
          </p:cNvPr>
          <p:cNvSpPr>
            <a:spLocks noGrp="1"/>
          </p:cNvSpPr>
          <p:nvPr>
            <p:ph type="ftr" sz="quarter" idx="11"/>
          </p:nvPr>
        </p:nvSpPr>
        <p:spPr>
          <a:xfrm>
            <a:off x="4038600" y="6416675"/>
            <a:ext cx="4114800" cy="365125"/>
          </a:xfrm>
        </p:spPr>
        <p:txBody>
          <a:bodyPr rtlCol="0"/>
          <a:lstStyle/>
          <a:p>
            <a:pPr rtl="0"/>
            <a:r>
              <a:rPr lang="ko-KR" altLang="en-US">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id="{3C2688BC-7E88-411A-A72F-BA96A981DF64}"/>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a:t>2</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205158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BB4790-9373-45EB-B7D9-55C919806E04}"/>
              </a:ext>
            </a:extLst>
          </p:cNvPr>
          <p:cNvSpPr>
            <a:spLocks noGrp="1"/>
          </p:cNvSpPr>
          <p:nvPr>
            <p:ph type="title"/>
          </p:nvPr>
        </p:nvSpPr>
        <p:spPr>
          <a:xfrm>
            <a:off x="838200" y="393192"/>
            <a:ext cx="4524956" cy="2130552"/>
          </a:xfrm>
        </p:spPr>
        <p:txBody>
          <a:bodyPr rtlCol="0"/>
          <a:lstStyle/>
          <a:p>
            <a:pPr rtl="0"/>
            <a:r>
              <a:rPr lang="ko-KR" altLang="en-US" dirty="0"/>
              <a:t>엡</a:t>
            </a:r>
            <a:r>
              <a:rPr lang="en-US" altLang="ko-KR" dirty="0">
                <a:latin typeface="맑은 고딕" panose="020B0503020000020004" pitchFamily="50" charset="-127"/>
                <a:ea typeface="맑은 고딕" panose="020B0503020000020004" pitchFamily="50" charset="-127"/>
              </a:rPr>
              <a:t>6:12</a:t>
            </a:r>
            <a:endParaRPr lang="ko-KR" altLang="en-US" dirty="0">
              <a:latin typeface="맑은 고딕" panose="020B0503020000020004" pitchFamily="50" charset="-127"/>
              <a:ea typeface="맑은 고딕" panose="020B0503020000020004" pitchFamily="50" charset="-127"/>
            </a:endParaRPr>
          </a:p>
        </p:txBody>
      </p:sp>
      <p:sp>
        <p:nvSpPr>
          <p:cNvPr id="3" name="내용 개체 틀 2">
            <a:extLst>
              <a:ext uri="{FF2B5EF4-FFF2-40B4-BE49-F238E27FC236}">
                <a16:creationId xmlns:a16="http://schemas.microsoft.com/office/drawing/2014/main" id="{B1D0CE80-526E-48B1-B2DA-C85E67C0F85C}"/>
              </a:ext>
            </a:extLst>
          </p:cNvPr>
          <p:cNvSpPr>
            <a:spLocks noGrp="1"/>
          </p:cNvSpPr>
          <p:nvPr>
            <p:ph idx="1"/>
          </p:nvPr>
        </p:nvSpPr>
        <p:spPr>
          <a:xfrm>
            <a:off x="838200" y="2727297"/>
            <a:ext cx="4524664" cy="3412969"/>
          </a:xfrm>
        </p:spPr>
        <p:txBody>
          <a:bodyPr rtlCol="0" anchor="t" anchorCtr="0">
            <a:noAutofit/>
          </a:bodyPr>
          <a:lstStyle/>
          <a:p>
            <a:pPr rtl="0"/>
            <a:r>
              <a:rPr lang="en-US" altLang="ko-KR" sz="800" dirty="0">
                <a:latin typeface="맑은 고딕" panose="020B0503020000020004" pitchFamily="50" charset="-127"/>
                <a:ea typeface="맑은 고딕" panose="020B0503020000020004" pitchFamily="50" charset="-127"/>
              </a:rPr>
              <a:t>12</a:t>
            </a:r>
            <a:r>
              <a:rPr lang="ko-KR" altLang="en-US" sz="1200" dirty="0">
                <a:latin typeface="맑은 고딕" panose="020B0503020000020004" pitchFamily="50" charset="-127"/>
                <a:ea typeface="맑은 고딕" panose="020B0503020000020004" pitchFamily="50" charset="-127"/>
              </a:rPr>
              <a:t>우리의 씨름은 혈과 육을 상대하는 것이 아니요</a:t>
            </a:r>
            <a:r>
              <a:rPr lang="en-US" altLang="ko-KR" sz="1200" dirty="0">
                <a:latin typeface="맑은 고딕" panose="020B0503020000020004" pitchFamily="50" charset="-127"/>
                <a:ea typeface="맑은 고딕" panose="020B0503020000020004" pitchFamily="50" charset="-127"/>
              </a:rPr>
              <a:t>, </a:t>
            </a:r>
            <a:r>
              <a:rPr lang="ko-KR" altLang="en-US" sz="1200" dirty="0">
                <a:latin typeface="맑은 고딕" panose="020B0503020000020004" pitchFamily="50" charset="-127"/>
                <a:ea typeface="맑은 고딕" panose="020B0503020000020004" pitchFamily="50" charset="-127"/>
              </a:rPr>
              <a:t>통치자들과 </a:t>
            </a:r>
            <a:r>
              <a:rPr lang="ko-KR" altLang="en-US" sz="1200" dirty="0"/>
              <a:t>권</a:t>
            </a:r>
            <a:r>
              <a:rPr lang="ko-KR" altLang="en-US" sz="1200" dirty="0">
                <a:latin typeface="맑은 고딕" panose="020B0503020000020004" pitchFamily="50" charset="-127"/>
                <a:ea typeface="맑은 고딕" panose="020B0503020000020004" pitchFamily="50" charset="-127"/>
              </a:rPr>
              <a:t>세들과 이 어둠의 세상 주관자들과 하늘에 있는 악의 영들을 상대함이라</a:t>
            </a:r>
            <a:endParaRPr lang="en-US" altLang="ko-KR" sz="1200" dirty="0">
              <a:latin typeface="맑은 고딕" panose="020B0503020000020004" pitchFamily="50" charset="-127"/>
              <a:ea typeface="맑은 고딕" panose="020B0503020000020004" pitchFamily="50" charset="-127"/>
            </a:endParaRPr>
          </a:p>
          <a:p>
            <a:pPr rtl="0"/>
            <a:r>
              <a:rPr lang="en-US" altLang="ko-KR" sz="800" dirty="0">
                <a:latin typeface="맑은 고딕" panose="020B0503020000020004" pitchFamily="50" charset="-127"/>
                <a:ea typeface="맑은 고딕" panose="020B0503020000020004" pitchFamily="50" charset="-127"/>
              </a:rPr>
              <a:t>12</a:t>
            </a:r>
            <a:r>
              <a:rPr lang="en-US" altLang="ko-KR" sz="1200" dirty="0">
                <a:latin typeface="맑은 고딕" panose="020B0503020000020004" pitchFamily="50" charset="-127"/>
                <a:ea typeface="맑은 고딕" panose="020B0503020000020004" pitchFamily="50" charset="-127"/>
              </a:rPr>
              <a:t>For our struggle is not against flesh and blood, but against the rulers, against the authorities, against the powers of this dark world and against the spiritual forces of evil in the heavenly realms.</a:t>
            </a:r>
          </a:p>
        </p:txBody>
      </p:sp>
      <p:pic>
        <p:nvPicPr>
          <p:cNvPr id="11" name="그림 개체 틀 10" descr="표지판을 들고 있는 손">
            <a:extLst>
              <a:ext uri="{FF2B5EF4-FFF2-40B4-BE49-F238E27FC236}">
                <a16:creationId xmlns:a16="http://schemas.microsoft.com/office/drawing/2014/main" id="{D2E14100-F835-4C99-9055-0F12058286D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5879592" y="740664"/>
            <a:ext cx="2798762" cy="2606040"/>
          </a:xfrm>
        </p:spPr>
      </p:pic>
      <p:pic>
        <p:nvPicPr>
          <p:cNvPr id="13" name="그림 개체 틀 12" descr="꽃을 자르는 사람">
            <a:extLst>
              <a:ext uri="{FF2B5EF4-FFF2-40B4-BE49-F238E27FC236}">
                <a16:creationId xmlns:a16="http://schemas.microsoft.com/office/drawing/2014/main" id="{A733BA33-AE5B-45E8-B9BD-9163D1AF1A80}"/>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8878824" y="740664"/>
            <a:ext cx="2798762" cy="2606040"/>
          </a:xfrm>
        </p:spPr>
      </p:pic>
      <p:pic>
        <p:nvPicPr>
          <p:cNvPr id="15" name="그림 개체 틀 14" descr="꽃다발">
            <a:extLst>
              <a:ext uri="{FF2B5EF4-FFF2-40B4-BE49-F238E27FC236}">
                <a16:creationId xmlns:a16="http://schemas.microsoft.com/office/drawing/2014/main" id="{97330ACA-B8F2-4749-A572-895C6975B433}"/>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5879592" y="3529584"/>
            <a:ext cx="2798762" cy="2606040"/>
          </a:xfrm>
        </p:spPr>
      </p:pic>
      <p:pic>
        <p:nvPicPr>
          <p:cNvPr id="17" name="그림 개체 틀 16" descr="앞치마를 두르고 카메라를 향해 웃는 사람">
            <a:extLst>
              <a:ext uri="{FF2B5EF4-FFF2-40B4-BE49-F238E27FC236}">
                <a16:creationId xmlns:a16="http://schemas.microsoft.com/office/drawing/2014/main" id="{CE0F719B-40D6-4669-945A-BF20CF680BCD}"/>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val="0"/>
              </a:ext>
            </a:extLst>
          </a:blip>
          <a:srcRect/>
          <a:stretch/>
        </p:blipFill>
        <p:spPr>
          <a:xfrm>
            <a:off x="8869680" y="3529584"/>
            <a:ext cx="2798762" cy="2606040"/>
          </a:xfrm>
        </p:spPr>
      </p:pic>
      <p:sp>
        <p:nvSpPr>
          <p:cNvPr id="4" name="날짜 개체 틀 3">
            <a:extLst>
              <a:ext uri="{FF2B5EF4-FFF2-40B4-BE49-F238E27FC236}">
                <a16:creationId xmlns:a16="http://schemas.microsoft.com/office/drawing/2014/main" id="{F4A6B911-85AC-4D51-9274-A9F47BD4CD89}"/>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6/5/2024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FB47D7BA-5863-41A3-B873-B1DB20B8F6E7}"/>
              </a:ext>
            </a:extLst>
          </p:cNvPr>
          <p:cNvSpPr>
            <a:spLocks noGrp="1"/>
          </p:cNvSpPr>
          <p:nvPr>
            <p:ph type="ftr" sz="quarter" idx="11"/>
          </p:nvPr>
        </p:nvSpPr>
        <p:spPr>
          <a:xfrm>
            <a:off x="4038600" y="6416675"/>
            <a:ext cx="4114800" cy="365125"/>
          </a:xfrm>
        </p:spPr>
        <p:txBody>
          <a:bodyPr rtlCol="0"/>
          <a:lstStyle/>
          <a:p>
            <a:pPr rtl="0"/>
            <a:r>
              <a:rPr lang="ko-KR" altLang="en-US" dirty="0">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id="{02CB87F6-DDB9-4203-B293-91A0DBC60A45}"/>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rtl="0"/>
              <a:t>3</a:t>
            </a:fld>
            <a:endParaRPr lang="ko-KR" altLang="en-US"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900356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775573" y="1200732"/>
            <a:ext cx="3548429" cy="612903"/>
          </a:xfrm>
        </p:spPr>
        <p:txBody>
          <a:bodyPr vert="horz" lIns="68544" tIns="34272" rIns="68544" bIns="34272" rtlCol="0" anchor="b" anchorCtr="0">
            <a:normAutofit/>
          </a:bodyPr>
          <a:lstStyle/>
          <a:p>
            <a:pPr latinLnBrk="0">
              <a:lnSpc>
                <a:spcPct val="90000"/>
              </a:lnSpc>
            </a:pPr>
            <a:r>
              <a:rPr lang="en-US" altLang="ko-KR" sz="1499" dirty="0">
                <a:solidFill>
                  <a:schemeClr val="tx1">
                    <a:alpha val="75000"/>
                  </a:schemeClr>
                </a:solidFill>
                <a:latin typeface="Aharoni" panose="02010803020104030203" pitchFamily="2" charset="-79"/>
                <a:cs typeface="Aharoni" panose="02010803020104030203" pitchFamily="2" charset="-79"/>
              </a:rPr>
              <a:t>OPEN DOORS CORE VALUE/</a:t>
            </a:r>
            <a:r>
              <a:rPr lang="ko-KR" altLang="en-US" sz="1499" dirty="0">
                <a:solidFill>
                  <a:schemeClr val="tx1">
                    <a:alpha val="75000"/>
                  </a:schemeClr>
                </a:solidFill>
                <a:latin typeface="Aharoni" panose="02010803020104030203" pitchFamily="2" charset="-79"/>
                <a:cs typeface="Aharoni" panose="02010803020104030203" pitchFamily="2" charset="-79"/>
              </a:rPr>
              <a:t>핵심가치</a:t>
            </a:r>
            <a:endParaRPr lang="en-US" altLang="ko-KR" sz="1499" dirty="0">
              <a:solidFill>
                <a:schemeClr val="tx1">
                  <a:alpha val="75000"/>
                </a:schemeClr>
              </a:solidFill>
              <a:latin typeface="Aharoni" panose="02010803020104030203" pitchFamily="2" charset="-79"/>
              <a:cs typeface="Aharoni" panose="02010803020104030203" pitchFamily="2" charset="-79"/>
            </a:endParaRPr>
          </a:p>
        </p:txBody>
      </p:sp>
      <p:pic>
        <p:nvPicPr>
          <p:cNvPr id="12" name="그림 개체 틀 11">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a:blip r:embed="rId3"/>
          <a:srcRect/>
          <a:stretch/>
        </p:blipFill>
        <p:spPr>
          <a:xfrm>
            <a:off x="1868001" y="1219832"/>
            <a:ext cx="4387250" cy="4427966"/>
          </a:xfrm>
          <a:prstGeom prst="rect">
            <a:avLst/>
          </a:prstGeom>
          <a:noFill/>
        </p:spPr>
      </p:pic>
      <p:sp>
        <p:nvSpPr>
          <p:cNvPr id="32" name="Footer Placeholder 5">
            <a:extLst>
              <a:ext uri="{FF2B5EF4-FFF2-40B4-BE49-F238E27FC236}">
                <a16:creationId xmlns:a16="http://schemas.microsoft.com/office/drawing/2014/main" id="{89D3F019-984C-AE66-5596-F3E5A9544B8A}"/>
              </a:ext>
            </a:extLst>
          </p:cNvPr>
          <p:cNvSpPr>
            <a:spLocks noGrp="1"/>
          </p:cNvSpPr>
          <p:nvPr>
            <p:ph type="ftr" sz="quarter" idx="11"/>
          </p:nvPr>
        </p:nvSpPr>
        <p:spPr>
          <a:xfrm rot="5400000">
            <a:off x="153948" y="2290870"/>
            <a:ext cx="3085296" cy="342811"/>
          </a:xfrm>
        </p:spPr>
        <p:txBody>
          <a:bodyPr anchor="ctr">
            <a:normAutofit/>
          </a:bodyPr>
          <a:lstStyle/>
          <a:p>
            <a:pPr>
              <a:spcAft>
                <a:spcPts val="450"/>
              </a:spcAft>
            </a:pPr>
            <a:r>
              <a:rPr lang="ko-KR"/>
              <a:t>샘플 바닥글 텍스트</a:t>
            </a:r>
          </a:p>
        </p:txBody>
      </p:sp>
      <p:sp>
        <p:nvSpPr>
          <p:cNvPr id="7" name="텍스트 개체 틀 6">
            <a:extLst>
              <a:ext uri="{FF2B5EF4-FFF2-40B4-BE49-F238E27FC236}">
                <a16:creationId xmlns:a16="http://schemas.microsoft.com/office/drawing/2014/main" id="{1197CAAD-0FF9-406B-BB56-000079790FC1}"/>
              </a:ext>
            </a:extLst>
          </p:cNvPr>
          <p:cNvSpPr>
            <a:spLocks noGrp="1"/>
          </p:cNvSpPr>
          <p:nvPr>
            <p:ph sz="quarter" idx="14"/>
          </p:nvPr>
        </p:nvSpPr>
        <p:spPr>
          <a:xfrm>
            <a:off x="6725293" y="2035252"/>
            <a:ext cx="4561832" cy="4232198"/>
          </a:xfrm>
        </p:spPr>
        <p:txBody>
          <a:bodyPr vert="horz" lIns="68544" tIns="34272" rIns="68544" bIns="34272" rtlCol="0">
            <a:noAutofit/>
          </a:bodyPr>
          <a:lstStyle/>
          <a:p>
            <a:pPr marL="0" indent="0" latinLnBrk="0">
              <a:lnSpc>
                <a:spcPct val="160000"/>
              </a:lnSpc>
            </a:pPr>
            <a:r>
              <a:rPr lang="en-US" altLang="ko-KR" sz="1200" b="1" dirty="0">
                <a:solidFill>
                  <a:schemeClr val="tx1">
                    <a:alpha val="85000"/>
                  </a:schemeClr>
                </a:solidFill>
              </a:rPr>
              <a:t>1. </a:t>
            </a:r>
            <a:r>
              <a:rPr lang="ko-KR" altLang="en-US" sz="1200" b="1" dirty="0">
                <a:solidFill>
                  <a:schemeClr val="tx1">
                    <a:alpha val="85000"/>
                  </a:schemeClr>
                </a:solidFill>
              </a:rPr>
              <a:t>우리는 그리스도의 몸의 지체이다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part of the Body of Christ.</a:t>
            </a:r>
            <a:br>
              <a:rPr lang="en-US" altLang="ko-KR" sz="1200" b="1" dirty="0">
                <a:solidFill>
                  <a:schemeClr val="tx1">
                    <a:alpha val="85000"/>
                  </a:schemeClr>
                </a:solidFill>
              </a:rPr>
            </a:br>
            <a:r>
              <a:rPr lang="en-US" altLang="ko-KR" sz="1200" b="1" dirty="0">
                <a:solidFill>
                  <a:schemeClr val="tx1">
                    <a:alpha val="85000"/>
                  </a:schemeClr>
                </a:solidFill>
              </a:rPr>
              <a:t>2. </a:t>
            </a:r>
            <a:r>
              <a:rPr lang="ko-KR" altLang="en-US" sz="1200" b="1" dirty="0">
                <a:solidFill>
                  <a:schemeClr val="tx1">
                    <a:alpha val="85000"/>
                  </a:schemeClr>
                </a:solidFill>
              </a:rPr>
              <a:t>우리는 박해 받는 교회를 섬긴다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Persecuted Church driven.</a:t>
            </a:r>
            <a:br>
              <a:rPr lang="en-US" altLang="ko-KR" sz="1200" b="1" dirty="0">
                <a:solidFill>
                  <a:schemeClr val="tx1">
                    <a:alpha val="85000"/>
                  </a:schemeClr>
                </a:solidFill>
              </a:rPr>
            </a:br>
            <a:r>
              <a:rPr lang="en-US" altLang="ko-KR" sz="1200" b="1" dirty="0">
                <a:solidFill>
                  <a:schemeClr val="tx1">
                    <a:alpha val="85000"/>
                  </a:schemeClr>
                </a:solidFill>
              </a:rPr>
              <a:t>3. </a:t>
            </a:r>
            <a:r>
              <a:rPr lang="ko-KR" altLang="en-US" sz="1200" b="1" dirty="0">
                <a:solidFill>
                  <a:schemeClr val="tx1">
                    <a:alpha val="85000"/>
                  </a:schemeClr>
                </a:solidFill>
              </a:rPr>
              <a:t>우리는 성경의 사람이다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people of the Bible. </a:t>
            </a:r>
            <a:br>
              <a:rPr lang="en-US" altLang="ko-KR" sz="1200" b="1" dirty="0">
                <a:solidFill>
                  <a:schemeClr val="tx1">
                    <a:alpha val="85000"/>
                  </a:schemeClr>
                </a:solidFill>
              </a:rPr>
            </a:br>
            <a:r>
              <a:rPr lang="en-US" altLang="ko-KR" sz="1200" b="1" dirty="0">
                <a:solidFill>
                  <a:schemeClr val="tx1">
                    <a:alpha val="85000"/>
                  </a:schemeClr>
                </a:solidFill>
              </a:rPr>
              <a:t>4. </a:t>
            </a:r>
            <a:r>
              <a:rPr lang="ko-KR" altLang="en-US" sz="1200" b="1" dirty="0">
                <a:solidFill>
                  <a:schemeClr val="tx1">
                    <a:alpha val="85000"/>
                  </a:schemeClr>
                </a:solidFill>
              </a:rPr>
              <a:t>우리는 기도의 사람이다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people of prayer.</a:t>
            </a:r>
            <a:br>
              <a:rPr lang="en-US" altLang="ko-KR" sz="1200" b="1" dirty="0">
                <a:solidFill>
                  <a:schemeClr val="tx1">
                    <a:alpha val="85000"/>
                  </a:schemeClr>
                </a:solidFill>
              </a:rPr>
            </a:br>
            <a:r>
              <a:rPr lang="en-US" altLang="ko-KR" sz="1200" b="1" dirty="0">
                <a:solidFill>
                  <a:schemeClr val="tx1">
                    <a:alpha val="85000"/>
                  </a:schemeClr>
                </a:solidFill>
              </a:rPr>
              <a:t>5. </a:t>
            </a:r>
            <a:r>
              <a:rPr lang="ko-KR" altLang="en-US" sz="1200" b="1" dirty="0">
                <a:solidFill>
                  <a:schemeClr val="tx1">
                    <a:alpha val="85000"/>
                  </a:schemeClr>
                </a:solidFill>
              </a:rPr>
              <a:t>우리는 믿음으로 살며 사역한다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live and work by faith.</a:t>
            </a:r>
            <a:br>
              <a:rPr lang="en-US" altLang="ko-KR" sz="1200" b="1" dirty="0">
                <a:solidFill>
                  <a:schemeClr val="tx1">
                    <a:alpha val="85000"/>
                  </a:schemeClr>
                </a:solidFill>
              </a:rPr>
            </a:br>
            <a:r>
              <a:rPr lang="en-US" altLang="ko-KR" sz="1200" b="1" dirty="0">
                <a:solidFill>
                  <a:schemeClr val="tx1">
                    <a:alpha val="85000"/>
                  </a:schemeClr>
                </a:solidFill>
              </a:rPr>
              <a:t>6. </a:t>
            </a:r>
            <a:r>
              <a:rPr lang="ko-KR" altLang="en-US" sz="1200" b="1" dirty="0">
                <a:solidFill>
                  <a:schemeClr val="tx1">
                    <a:alpha val="85000"/>
                  </a:schemeClr>
                </a:solidFill>
              </a:rPr>
              <a:t>우리는 예수 그리스도와 그의 지상명령에 헌신한다</a:t>
            </a:r>
            <a:r>
              <a:rPr lang="en-US" altLang="ko-KR" sz="1200" b="1" dirty="0">
                <a:solidFill>
                  <a:schemeClr val="tx1">
                    <a:alpha val="85000"/>
                  </a:schemeClr>
                </a:solidFill>
              </a:rPr>
              <a:t>.</a:t>
            </a:r>
            <a:br>
              <a:rPr lang="en-US" altLang="ko-KR" sz="1200" b="1" dirty="0">
                <a:solidFill>
                  <a:schemeClr val="tx1">
                    <a:alpha val="85000"/>
                  </a:schemeClr>
                </a:solidFill>
              </a:rPr>
            </a:br>
            <a:r>
              <a:rPr lang="en-US" altLang="ko-KR" sz="1200" b="1" dirty="0">
                <a:solidFill>
                  <a:schemeClr val="tx1">
                    <a:alpha val="85000"/>
                  </a:schemeClr>
                </a:solidFill>
              </a:rPr>
              <a:t>    We are devoted to Jesus Christ and His commission.</a:t>
            </a:r>
            <a:br>
              <a:rPr lang="en-US" altLang="ko-KR" sz="1200" b="1" dirty="0">
                <a:solidFill>
                  <a:schemeClr val="tx1">
                    <a:alpha val="85000"/>
                  </a:schemeClr>
                </a:solidFill>
              </a:rPr>
            </a:br>
            <a:r>
              <a:rPr lang="en-US" altLang="ko-KR" sz="1200" b="1" dirty="0">
                <a:solidFill>
                  <a:schemeClr val="tx1">
                    <a:alpha val="85000"/>
                  </a:schemeClr>
                </a:solidFill>
              </a:rPr>
              <a:t>7. </a:t>
            </a:r>
            <a:r>
              <a:rPr lang="ko-KR" altLang="en-US" sz="1200" b="1" dirty="0">
                <a:solidFill>
                  <a:schemeClr val="tx1">
                    <a:alpha val="85000"/>
                  </a:schemeClr>
                </a:solidFill>
              </a:rPr>
              <a:t>우리는 오직 하나님의 영광을 위해 사역한다</a:t>
            </a:r>
            <a:r>
              <a:rPr lang="en-US" altLang="ko-KR" sz="1200" b="1" dirty="0">
                <a:solidFill>
                  <a:schemeClr val="tx1">
                    <a:alpha val="85000"/>
                  </a:schemeClr>
                </a:solidFill>
              </a:rPr>
              <a:t>.</a:t>
            </a:r>
            <a:br>
              <a:rPr lang="en-US" altLang="ko-KR" sz="1200" b="1" dirty="0">
                <a:solidFill>
                  <a:schemeClr val="tx1">
                    <a:alpha val="85000"/>
                  </a:schemeClr>
                </a:solidFill>
              </a:rPr>
            </a:br>
            <a:r>
              <a:rPr lang="en-US" altLang="ko-KR" sz="1200" b="1" dirty="0">
                <a:solidFill>
                  <a:schemeClr val="tx1">
                    <a:alpha val="85000"/>
                  </a:schemeClr>
                </a:solidFill>
              </a:rPr>
              <a:t>    We are motivated solely for the glory of God.</a:t>
            </a:r>
          </a:p>
        </p:txBody>
      </p:sp>
      <p:sp>
        <p:nvSpPr>
          <p:cNvPr id="34" name="Slide Number Placeholder 6">
            <a:extLst>
              <a:ext uri="{FF2B5EF4-FFF2-40B4-BE49-F238E27FC236}">
                <a16:creationId xmlns:a16="http://schemas.microsoft.com/office/drawing/2014/main" id="{059CB489-F2D3-C5F5-51EE-BF6546B67925}"/>
              </a:ext>
            </a:extLst>
          </p:cNvPr>
          <p:cNvSpPr>
            <a:spLocks noGrp="1"/>
          </p:cNvSpPr>
          <p:nvPr>
            <p:ph type="sldNum" sz="quarter" idx="12"/>
          </p:nvPr>
        </p:nvSpPr>
        <p:spPr>
          <a:xfrm>
            <a:off x="10273721" y="5664127"/>
            <a:ext cx="329099" cy="335954"/>
          </a:xfrm>
        </p:spPr>
        <p:txBody>
          <a:bodyPr anchor="ctr">
            <a:normAutofit/>
          </a:bodyPr>
          <a:lstStyle/>
          <a:p>
            <a:pPr>
              <a:spcAft>
                <a:spcPts val="450"/>
              </a:spcAft>
            </a:pPr>
            <a:fld id="{C01389E6-C847-4AD0-B56D-D205B2EAB1EE}" type="slidenum">
              <a:rPr lang="en-US" altLang="ko-KR" smtClean="0"/>
              <a:pPr>
                <a:spcAft>
                  <a:spcPts val="450"/>
                </a:spcAft>
              </a:pPr>
              <a:t>4</a:t>
            </a:fld>
            <a:endParaRPr lang="ko-KR"/>
          </a:p>
        </p:txBody>
      </p:sp>
    </p:spTree>
    <p:extLst>
      <p:ext uri="{BB962C8B-B14F-4D97-AF65-F5344CB8AC3E}">
        <p14:creationId xmlns:p14="http://schemas.microsoft.com/office/powerpoint/2010/main" val="1321138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51523543-273E-48F8-94CA-41A0368F3E12}"/>
              </a:ext>
            </a:extLst>
          </p:cNvPr>
          <p:cNvSpPr txBox="1">
            <a:spLocks/>
          </p:cNvSpPr>
          <p:nvPr/>
        </p:nvSpPr>
        <p:spPr>
          <a:xfrm>
            <a:off x="2497436" y="1700808"/>
            <a:ext cx="7197129" cy="1118222"/>
          </a:xfrm>
          <a:prstGeom prst="rect">
            <a:avLst/>
          </a:prstGeom>
        </p:spPr>
        <p:txBody>
          <a:bodyPr/>
          <a:lstStyle>
            <a:lvl1pPr marL="514350" indent="-514350" algn="l" defTabSz="914400" rtl="0" eaLnBrk="1" latinLnBrk="0" hangingPunct="1">
              <a:lnSpc>
                <a:spcPct val="90000"/>
              </a:lnSpc>
              <a:spcBef>
                <a:spcPts val="1000"/>
              </a:spcBef>
              <a:buClr>
                <a:schemeClr val="bg1"/>
              </a:buClr>
              <a:buSzPct val="100000"/>
              <a:buFont typeface="+mj-lt"/>
              <a:buAutoNum type="arabicPeriod"/>
              <a:defRPr sz="1400" b="0" i="0" u="none" kern="1200"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200"/>
              </a:lnSpc>
              <a:buNone/>
            </a:pPr>
            <a:endParaRPr lang="en-GB" sz="7200" b="1" dirty="0">
              <a:solidFill>
                <a:schemeClr val="tx1"/>
              </a:solidFill>
              <a:effectLst>
                <a:outerShdw blurRad="38100" dist="38100" dir="2700000" algn="tl">
                  <a:srgbClr val="000000">
                    <a:alpha val="43137"/>
                  </a:srgbClr>
                </a:outerShdw>
              </a:effectLst>
            </a:endParaRPr>
          </a:p>
        </p:txBody>
      </p:sp>
      <p:sp>
        <p:nvSpPr>
          <p:cNvPr id="9" name="Text Placeholder 3">
            <a:extLst>
              <a:ext uri="{FF2B5EF4-FFF2-40B4-BE49-F238E27FC236}">
                <a16:creationId xmlns:a16="http://schemas.microsoft.com/office/drawing/2014/main" id="{07A466FA-0B7B-4474-BCB4-44849C1D1FD3}"/>
              </a:ext>
            </a:extLst>
          </p:cNvPr>
          <p:cNvSpPr txBox="1">
            <a:spLocks/>
          </p:cNvSpPr>
          <p:nvPr/>
        </p:nvSpPr>
        <p:spPr>
          <a:xfrm>
            <a:off x="2518520" y="2636912"/>
            <a:ext cx="7197129" cy="1118222"/>
          </a:xfrm>
          <a:prstGeom prst="rect">
            <a:avLst/>
          </a:prstGeom>
        </p:spPr>
        <p:txBody>
          <a:bodyPr/>
          <a:lstStyle>
            <a:lvl1pPr marL="514350" indent="-514350" algn="l" defTabSz="914400" rtl="0" eaLnBrk="1" latinLnBrk="0" hangingPunct="1">
              <a:lnSpc>
                <a:spcPct val="90000"/>
              </a:lnSpc>
              <a:spcBef>
                <a:spcPts val="1000"/>
              </a:spcBef>
              <a:buClr>
                <a:schemeClr val="bg1"/>
              </a:buClr>
              <a:buSzPct val="100000"/>
              <a:buFont typeface="+mj-lt"/>
              <a:buAutoNum type="arabicPeriod"/>
              <a:defRPr sz="1400" b="0" i="0" u="none" kern="1200"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200"/>
              </a:lnSpc>
              <a:buNone/>
            </a:pPr>
            <a:endParaRPr lang="en-GB" sz="3200" b="1" dirty="0">
              <a:solidFill>
                <a:schemeClr val="tx1"/>
              </a:solidFill>
              <a:effectLst>
                <a:outerShdw blurRad="38100" dist="38100" dir="2700000" algn="tl">
                  <a:srgbClr val="000000">
                    <a:alpha val="43137"/>
                  </a:srgbClr>
                </a:outerShdw>
              </a:effectLst>
            </a:endParaRPr>
          </a:p>
        </p:txBody>
      </p:sp>
      <p:sp>
        <p:nvSpPr>
          <p:cNvPr id="2" name="TextBox 1">
            <a:extLst>
              <a:ext uri="{FF2B5EF4-FFF2-40B4-BE49-F238E27FC236}">
                <a16:creationId xmlns:a16="http://schemas.microsoft.com/office/drawing/2014/main" id="{9B16B3E8-6150-5BB7-AEA2-EF9283AAEB4C}"/>
              </a:ext>
            </a:extLst>
          </p:cNvPr>
          <p:cNvSpPr txBox="1"/>
          <p:nvPr/>
        </p:nvSpPr>
        <p:spPr>
          <a:xfrm>
            <a:off x="2889848" y="1056736"/>
            <a:ext cx="7798280" cy="830997"/>
          </a:xfrm>
          <a:prstGeom prst="rect">
            <a:avLst/>
          </a:prstGeom>
          <a:noFill/>
        </p:spPr>
        <p:txBody>
          <a:bodyPr wrap="square" rtlCol="0">
            <a:spAutoFit/>
          </a:bodyPr>
          <a:lstStyle/>
          <a:p>
            <a:r>
              <a:rPr lang="en-US" altLang="ko-KR" sz="2400" b="1" dirty="0">
                <a:solidFill>
                  <a:schemeClr val="bg1"/>
                </a:solidFill>
                <a:effectLst>
                  <a:outerShdw blurRad="38100" dist="38100" dir="2700000" algn="tl">
                    <a:srgbClr val="000000">
                      <a:alpha val="43137"/>
                    </a:srgbClr>
                  </a:outerShdw>
                </a:effectLst>
              </a:rPr>
              <a:t>3.1. </a:t>
            </a:r>
            <a:r>
              <a:rPr lang="ko-KR" altLang="en-US" sz="2400" b="1" dirty="0">
                <a:solidFill>
                  <a:schemeClr val="bg1"/>
                </a:solidFill>
                <a:effectLst>
                  <a:outerShdw blurRad="38100" dist="38100" dir="2700000" algn="tl">
                    <a:srgbClr val="000000">
                      <a:alpha val="43137"/>
                    </a:srgbClr>
                  </a:outerShdw>
                </a:effectLst>
              </a:rPr>
              <a:t>우리는 그리스도의 몸의 지체이다</a:t>
            </a:r>
            <a:r>
              <a:rPr lang="en-US" altLang="ko-KR" sz="2400" b="1" dirty="0">
                <a:solidFill>
                  <a:schemeClr val="bg1"/>
                </a:solidFill>
                <a:effectLst>
                  <a:outerShdw blurRad="38100" dist="38100" dir="2700000" algn="tl">
                    <a:srgbClr val="000000">
                      <a:alpha val="43137"/>
                    </a:srgbClr>
                  </a:outerShdw>
                </a:effectLst>
              </a:rPr>
              <a:t>. 	</a:t>
            </a:r>
            <a:br>
              <a:rPr lang="en-US" altLang="ko-KR" sz="2400" b="1" dirty="0">
                <a:solidFill>
                  <a:schemeClr val="bg1"/>
                </a:solidFill>
                <a:effectLst>
                  <a:outerShdw blurRad="38100" dist="38100" dir="2700000" algn="tl">
                    <a:srgbClr val="000000">
                      <a:alpha val="43137"/>
                    </a:srgbClr>
                  </a:outerShdw>
                </a:effectLst>
              </a:rPr>
            </a:br>
            <a:r>
              <a:rPr lang="en-US" altLang="ko-KR" sz="2400" b="1" dirty="0">
                <a:solidFill>
                  <a:schemeClr val="bg1"/>
                </a:solidFill>
                <a:effectLst>
                  <a:outerShdw blurRad="38100" dist="38100" dir="2700000" algn="tl">
                    <a:srgbClr val="000000">
                      <a:alpha val="43137"/>
                    </a:srgbClr>
                  </a:outerShdw>
                </a:effectLst>
              </a:rPr>
              <a:t>    We are part of the Body of Christ; </a:t>
            </a:r>
            <a:r>
              <a:rPr lang="en-US" altLang="ko-KR" sz="1200" b="1" dirty="0">
                <a:solidFill>
                  <a:schemeClr val="bg1"/>
                </a:solidFill>
                <a:effectLst>
                  <a:outerShdw blurRad="38100" dist="38100" dir="2700000" algn="tl">
                    <a:srgbClr val="000000">
                      <a:alpha val="43137"/>
                    </a:srgbClr>
                  </a:outerShdw>
                </a:effectLst>
              </a:rPr>
              <a:t>a people to people </a:t>
            </a:r>
            <a:r>
              <a:rPr lang="en-US" altLang="ko-KR" sz="1200" b="1" dirty="0" err="1">
                <a:solidFill>
                  <a:schemeClr val="bg1"/>
                </a:solidFill>
                <a:effectLst>
                  <a:outerShdw blurRad="38100" dist="38100" dir="2700000" algn="tl">
                    <a:srgbClr val="000000">
                      <a:alpha val="43137"/>
                    </a:srgbClr>
                  </a:outerShdw>
                </a:effectLst>
              </a:rPr>
              <a:t>people</a:t>
            </a:r>
            <a:r>
              <a:rPr lang="en-US" altLang="ko-KR" sz="1200" b="1" dirty="0">
                <a:solidFill>
                  <a:schemeClr val="bg1"/>
                </a:solidFill>
                <a:effectLst>
                  <a:outerShdw blurRad="38100" dist="38100" dir="2700000" algn="tl">
                    <a:srgbClr val="000000">
                      <a:alpha val="43137"/>
                    </a:srgbClr>
                  </a:outerShdw>
                </a:effectLst>
              </a:rPr>
              <a:t>.</a:t>
            </a:r>
            <a:endParaRPr lang="ko-KR" altLang="en-US" sz="2400" b="1" dirty="0">
              <a:solidFill>
                <a:schemeClr val="bg1"/>
              </a:solidFill>
            </a:endParaRPr>
          </a:p>
        </p:txBody>
      </p:sp>
      <p:pic>
        <p:nvPicPr>
          <p:cNvPr id="4" name="그림 3">
            <a:extLst>
              <a:ext uri="{FF2B5EF4-FFF2-40B4-BE49-F238E27FC236}">
                <a16:creationId xmlns:a16="http://schemas.microsoft.com/office/drawing/2014/main" id="{BEC385EA-CC1B-FB39-CCBD-BE14F29B52F4}"/>
              </a:ext>
            </a:extLst>
          </p:cNvPr>
          <p:cNvPicPr>
            <a:picLocks noChangeAspect="1"/>
          </p:cNvPicPr>
          <p:nvPr/>
        </p:nvPicPr>
        <p:blipFill>
          <a:blip r:embed="rId3"/>
          <a:srcRect/>
          <a:stretch/>
        </p:blipFill>
        <p:spPr>
          <a:xfrm>
            <a:off x="528567" y="2428257"/>
            <a:ext cx="7120708" cy="4429743"/>
          </a:xfrm>
          <a:prstGeom prst="rect">
            <a:avLst/>
          </a:prstGeom>
        </p:spPr>
      </p:pic>
      <p:sp>
        <p:nvSpPr>
          <p:cNvPr id="11" name="TextBox 10">
            <a:extLst>
              <a:ext uri="{FF2B5EF4-FFF2-40B4-BE49-F238E27FC236}">
                <a16:creationId xmlns:a16="http://schemas.microsoft.com/office/drawing/2014/main" id="{CB1EDA5B-DDC8-0FC5-49D2-8808773AB928}"/>
              </a:ext>
            </a:extLst>
          </p:cNvPr>
          <p:cNvSpPr txBox="1"/>
          <p:nvPr/>
        </p:nvSpPr>
        <p:spPr>
          <a:xfrm>
            <a:off x="8000519" y="2661943"/>
            <a:ext cx="3686492" cy="2031325"/>
          </a:xfrm>
          <a:prstGeom prst="rect">
            <a:avLst/>
          </a:prstGeom>
          <a:noFill/>
        </p:spPr>
        <p:txBody>
          <a:bodyPr wrap="square" rtlCol="0">
            <a:spAutoFit/>
          </a:bodyPr>
          <a:lstStyle/>
          <a:p>
            <a:r>
              <a:rPr lang="ko-KR" altLang="en-US" sz="1600" dirty="0"/>
              <a:t>현장에 함께 있어 준다</a:t>
            </a:r>
            <a:r>
              <a:rPr lang="en-US" altLang="ko-KR" sz="1600" dirty="0"/>
              <a:t>. </a:t>
            </a:r>
          </a:p>
          <a:p>
            <a:r>
              <a:rPr lang="en-US" altLang="ko-KR" dirty="0"/>
              <a:t> </a:t>
            </a:r>
            <a:r>
              <a:rPr lang="en-US" altLang="ko-KR" sz="1200" dirty="0"/>
              <a:t>Be present.</a:t>
            </a:r>
          </a:p>
          <a:p>
            <a:endParaRPr lang="en-US" altLang="ko-KR" dirty="0"/>
          </a:p>
          <a:p>
            <a:r>
              <a:rPr lang="ko-KR" altLang="en-US" sz="1600" dirty="0"/>
              <a:t>우리는 서로 인격적인 만남이 필요하다</a:t>
            </a:r>
            <a:r>
              <a:rPr lang="en-US" altLang="ko-KR" sz="1600" dirty="0"/>
              <a:t>.</a:t>
            </a:r>
          </a:p>
          <a:p>
            <a:r>
              <a:rPr lang="en-US" altLang="ko-KR" sz="1200" dirty="0"/>
              <a:t>We</a:t>
            </a:r>
            <a:r>
              <a:rPr lang="ko-KR" altLang="en-US" sz="1200" dirty="0"/>
              <a:t> </a:t>
            </a:r>
            <a:r>
              <a:rPr lang="en-US" altLang="ko-KR" sz="1200" dirty="0"/>
              <a:t>need</a:t>
            </a:r>
            <a:r>
              <a:rPr lang="ko-KR" altLang="en-US" sz="1200" dirty="0"/>
              <a:t> </a:t>
            </a:r>
            <a:r>
              <a:rPr lang="en-US" altLang="ko-KR" sz="1200" dirty="0"/>
              <a:t>the</a:t>
            </a:r>
            <a:r>
              <a:rPr lang="ko-KR" altLang="en-US" sz="1200" dirty="0"/>
              <a:t> </a:t>
            </a:r>
            <a:r>
              <a:rPr lang="en-US" altLang="ko-KR" sz="1200" dirty="0"/>
              <a:t>personal</a:t>
            </a:r>
            <a:r>
              <a:rPr lang="ko-KR" altLang="en-US" sz="1200" dirty="0"/>
              <a:t> </a:t>
            </a:r>
            <a:r>
              <a:rPr lang="en-US" altLang="ko-KR" sz="1200" dirty="0"/>
              <a:t>touch</a:t>
            </a:r>
            <a:r>
              <a:rPr lang="ko-KR" altLang="en-US" sz="1200" dirty="0"/>
              <a:t> </a:t>
            </a:r>
            <a:r>
              <a:rPr lang="en-US" altLang="ko-KR" sz="1200" dirty="0"/>
              <a:t>of</a:t>
            </a:r>
            <a:r>
              <a:rPr lang="ko-KR" altLang="en-US" sz="1200" dirty="0"/>
              <a:t> </a:t>
            </a:r>
            <a:r>
              <a:rPr lang="en-US" altLang="ko-KR" sz="1200" dirty="0"/>
              <a:t>each</a:t>
            </a:r>
            <a:r>
              <a:rPr lang="ko-KR" altLang="en-US" sz="1200" dirty="0"/>
              <a:t> </a:t>
            </a:r>
            <a:r>
              <a:rPr lang="en-US" altLang="ko-KR" sz="1200" dirty="0"/>
              <a:t>other.</a:t>
            </a:r>
          </a:p>
          <a:p>
            <a:endParaRPr lang="en-US" altLang="ko-KR" dirty="0"/>
          </a:p>
          <a:p>
            <a:r>
              <a:rPr lang="ko-KR" altLang="en-US" sz="1600" dirty="0"/>
              <a:t>서로에게 예수 그리스도가 되어 준다</a:t>
            </a:r>
            <a:r>
              <a:rPr lang="en-US" altLang="ko-KR" sz="1600" dirty="0"/>
              <a:t>.</a:t>
            </a:r>
          </a:p>
          <a:p>
            <a:r>
              <a:rPr lang="en-US" altLang="ko-KR" sz="1200" dirty="0"/>
              <a:t>Be Jesus to each other.</a:t>
            </a:r>
            <a:endParaRPr lang="ko-KR" altLang="en-US" sz="1200" dirty="0"/>
          </a:p>
        </p:txBody>
      </p:sp>
    </p:spTree>
    <p:extLst>
      <p:ext uri="{BB962C8B-B14F-4D97-AF65-F5344CB8AC3E}">
        <p14:creationId xmlns:p14="http://schemas.microsoft.com/office/powerpoint/2010/main" val="408880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97973808-F226-C520-19D2-579752EB93BD}"/>
              </a:ext>
            </a:extLst>
          </p:cNvPr>
          <p:cNvSpPr>
            <a:spLocks noGrp="1"/>
          </p:cNvSpPr>
          <p:nvPr>
            <p:ph type="body" sz="quarter" idx="10"/>
          </p:nvPr>
        </p:nvSpPr>
        <p:spPr>
          <a:xfrm>
            <a:off x="2932980" y="1036997"/>
            <a:ext cx="7065035" cy="895320"/>
          </a:xfrm>
        </p:spPr>
        <p:txBody>
          <a:bodyPr>
            <a:noAutofit/>
          </a:bodyPr>
          <a:lstStyle/>
          <a:p>
            <a:r>
              <a:rPr lang="en-US" altLang="ko-KR" sz="2400" dirty="0">
                <a:effectLst>
                  <a:outerShdw blurRad="38100" dist="38100" dir="2700000" algn="tl">
                    <a:srgbClr val="000000">
                      <a:alpha val="43137"/>
                    </a:srgbClr>
                  </a:outerShdw>
                </a:effectLst>
              </a:rPr>
              <a:t>3.2. </a:t>
            </a:r>
            <a:r>
              <a:rPr lang="ko-KR" altLang="en-US" sz="2400" dirty="0">
                <a:effectLst>
                  <a:outerShdw blurRad="38100" dist="38100" dir="2700000" algn="tl">
                    <a:srgbClr val="000000">
                      <a:alpha val="43137"/>
                    </a:srgbClr>
                  </a:outerShdw>
                </a:effectLst>
              </a:rPr>
              <a:t>우리는 박해 받는 교회를 섬긴다</a:t>
            </a:r>
            <a:r>
              <a:rPr lang="en-US" altLang="ko-KR" sz="2400" dirty="0">
                <a:effectLst>
                  <a:outerShdw blurRad="38100" dist="38100" dir="2700000" algn="tl">
                    <a:srgbClr val="000000">
                      <a:alpha val="43137"/>
                    </a:srgbClr>
                  </a:outerShdw>
                </a:effectLst>
              </a:rPr>
              <a:t>. 	</a:t>
            </a:r>
            <a:br>
              <a:rPr lang="en-US" altLang="ko-KR" sz="2400" dirty="0">
                <a:effectLst>
                  <a:outerShdw blurRad="38100" dist="38100" dir="2700000" algn="tl">
                    <a:srgbClr val="000000">
                      <a:alpha val="43137"/>
                    </a:srgbClr>
                  </a:outerShdw>
                </a:effectLst>
              </a:rPr>
            </a:br>
            <a:r>
              <a:rPr lang="en-US" altLang="ko-KR" sz="2400" dirty="0">
                <a:effectLst>
                  <a:outerShdw blurRad="38100" dist="38100" dir="2700000" algn="tl">
                    <a:srgbClr val="000000">
                      <a:alpha val="43137"/>
                    </a:srgbClr>
                  </a:outerShdw>
                </a:effectLst>
              </a:rPr>
              <a:t>    We are Persecuted Church driven.</a:t>
            </a:r>
            <a:endParaRPr lang="ko-KR" altLang="en-US" sz="2400" dirty="0"/>
          </a:p>
        </p:txBody>
      </p:sp>
      <p:pic>
        <p:nvPicPr>
          <p:cNvPr id="5" name="그림 4" descr="텍스트, 나무, 실외이(가) 표시된 사진&#10;&#10;자동 생성된 설명">
            <a:extLst>
              <a:ext uri="{FF2B5EF4-FFF2-40B4-BE49-F238E27FC236}">
                <a16:creationId xmlns:a16="http://schemas.microsoft.com/office/drawing/2014/main" id="{3C78032C-1C8C-7B3F-BF12-A8FB327498C7}"/>
              </a:ext>
            </a:extLst>
          </p:cNvPr>
          <p:cNvPicPr>
            <a:picLocks noChangeAspect="1"/>
          </p:cNvPicPr>
          <p:nvPr/>
        </p:nvPicPr>
        <p:blipFill>
          <a:blip r:embed="rId2"/>
          <a:stretch>
            <a:fillRect/>
          </a:stretch>
        </p:blipFill>
        <p:spPr>
          <a:xfrm>
            <a:off x="5313872" y="2301299"/>
            <a:ext cx="6395973" cy="4407965"/>
          </a:xfrm>
          <a:prstGeom prst="rect">
            <a:avLst/>
          </a:prstGeom>
        </p:spPr>
      </p:pic>
      <p:graphicFrame>
        <p:nvGraphicFramePr>
          <p:cNvPr id="7" name="텍스트 개체 틀 1">
            <a:extLst>
              <a:ext uri="{FF2B5EF4-FFF2-40B4-BE49-F238E27FC236}">
                <a16:creationId xmlns:a16="http://schemas.microsoft.com/office/drawing/2014/main" id="{17475B16-CBBB-1F72-FB11-17F25E0B085D}"/>
              </a:ext>
            </a:extLst>
          </p:cNvPr>
          <p:cNvGraphicFramePr/>
          <p:nvPr/>
        </p:nvGraphicFramePr>
        <p:xfrm>
          <a:off x="851629" y="2301299"/>
          <a:ext cx="4143065" cy="4323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39757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4FCC0B55-7DED-72EE-9816-E2E8DE5A07EB}"/>
              </a:ext>
            </a:extLst>
          </p:cNvPr>
          <p:cNvSpPr>
            <a:spLocks noGrp="1"/>
          </p:cNvSpPr>
          <p:nvPr>
            <p:ph type="body" sz="quarter" idx="11"/>
          </p:nvPr>
        </p:nvSpPr>
        <p:spPr>
          <a:xfrm>
            <a:off x="1745672" y="2402685"/>
            <a:ext cx="3519055" cy="3224096"/>
          </a:xfrm>
        </p:spPr>
        <p:txBody>
          <a:bodyPr>
            <a:normAutofit/>
          </a:bodyPr>
          <a:lstStyle/>
          <a:p>
            <a:pPr marL="0" indent="0">
              <a:buNone/>
            </a:pPr>
            <a:r>
              <a:rPr lang="ko-KR" altLang="en-US" sz="1600" dirty="0">
                <a:solidFill>
                  <a:schemeClr val="tx1"/>
                </a:solidFill>
              </a:rPr>
              <a:t>성경을 읽고</a:t>
            </a:r>
            <a:r>
              <a:rPr lang="en-US" altLang="ko-KR" sz="1600" dirty="0">
                <a:solidFill>
                  <a:schemeClr val="tx1"/>
                </a:solidFill>
              </a:rPr>
              <a:t>,</a:t>
            </a:r>
            <a:r>
              <a:rPr lang="ko-KR" altLang="en-US" sz="1600" dirty="0">
                <a:solidFill>
                  <a:schemeClr val="tx1"/>
                </a:solidFill>
              </a:rPr>
              <a:t> </a:t>
            </a:r>
            <a:endParaRPr lang="en-US" altLang="ko-KR" sz="1600" dirty="0">
              <a:solidFill>
                <a:schemeClr val="tx1"/>
              </a:solidFill>
            </a:endParaRPr>
          </a:p>
          <a:p>
            <a:pPr marL="0" indent="0">
              <a:buNone/>
            </a:pPr>
            <a:r>
              <a:rPr lang="ko-KR" altLang="en-US" sz="1600" dirty="0">
                <a:solidFill>
                  <a:schemeClr val="tx1"/>
                </a:solidFill>
              </a:rPr>
              <a:t>성경대로 살고</a:t>
            </a:r>
            <a:r>
              <a:rPr lang="en-US" altLang="ko-KR" sz="1600" dirty="0">
                <a:solidFill>
                  <a:schemeClr val="tx1"/>
                </a:solidFill>
              </a:rPr>
              <a:t>,</a:t>
            </a:r>
            <a:r>
              <a:rPr lang="ko-KR" altLang="en-US" sz="1600" dirty="0">
                <a:solidFill>
                  <a:schemeClr val="tx1"/>
                </a:solidFill>
              </a:rPr>
              <a:t> </a:t>
            </a:r>
            <a:endParaRPr lang="en-US" altLang="ko-KR" sz="1600" dirty="0">
              <a:solidFill>
                <a:schemeClr val="tx1"/>
              </a:solidFill>
            </a:endParaRPr>
          </a:p>
          <a:p>
            <a:pPr marL="0" indent="0">
              <a:buNone/>
            </a:pPr>
            <a:r>
              <a:rPr lang="ko-KR" altLang="en-US" sz="1600" dirty="0">
                <a:solidFill>
                  <a:schemeClr val="tx1"/>
                </a:solidFill>
              </a:rPr>
              <a:t>성경이 되자</a:t>
            </a:r>
            <a:r>
              <a:rPr lang="en-US" altLang="ko-KR" sz="1600" dirty="0">
                <a:solidFill>
                  <a:schemeClr val="tx1"/>
                </a:solidFill>
              </a:rPr>
              <a:t>.</a:t>
            </a:r>
          </a:p>
          <a:p>
            <a:pPr marL="0" indent="0">
              <a:buNone/>
            </a:pPr>
            <a:r>
              <a:rPr lang="en-US" altLang="ko-KR" sz="1200" dirty="0">
                <a:solidFill>
                  <a:schemeClr val="tx1"/>
                </a:solidFill>
              </a:rPr>
              <a:t>Read the Bible, </a:t>
            </a:r>
          </a:p>
          <a:p>
            <a:pPr marL="0" indent="0">
              <a:buNone/>
            </a:pPr>
            <a:r>
              <a:rPr lang="en-US" altLang="ko-KR" sz="1200" dirty="0">
                <a:solidFill>
                  <a:schemeClr val="tx1"/>
                </a:solidFill>
              </a:rPr>
              <a:t>to live the Bible, </a:t>
            </a:r>
          </a:p>
          <a:p>
            <a:pPr marL="0" indent="0">
              <a:buNone/>
            </a:pPr>
            <a:r>
              <a:rPr lang="en-US" altLang="ko-KR" sz="1200" dirty="0">
                <a:solidFill>
                  <a:schemeClr val="tx1"/>
                </a:solidFill>
              </a:rPr>
              <a:t>and be the Bible. </a:t>
            </a:r>
            <a:endParaRPr lang="ko-KR" altLang="en-US" sz="1200" dirty="0">
              <a:solidFill>
                <a:schemeClr val="tx1"/>
              </a:solidFill>
            </a:endParaRPr>
          </a:p>
        </p:txBody>
      </p:sp>
      <p:sp>
        <p:nvSpPr>
          <p:cNvPr id="3" name="텍스트 개체 틀 2">
            <a:extLst>
              <a:ext uri="{FF2B5EF4-FFF2-40B4-BE49-F238E27FC236}">
                <a16:creationId xmlns:a16="http://schemas.microsoft.com/office/drawing/2014/main" id="{748E6839-5D9C-23FB-7992-E0FBC3B6C72B}"/>
              </a:ext>
            </a:extLst>
          </p:cNvPr>
          <p:cNvSpPr>
            <a:spLocks noGrp="1"/>
          </p:cNvSpPr>
          <p:nvPr>
            <p:ph type="body" sz="quarter" idx="10"/>
          </p:nvPr>
        </p:nvSpPr>
        <p:spPr>
          <a:xfrm>
            <a:off x="2898475" y="1011118"/>
            <a:ext cx="8143317" cy="809056"/>
          </a:xfrm>
        </p:spPr>
        <p:txBody>
          <a:bodyPr>
            <a:noAutofit/>
          </a:bodyPr>
          <a:lstStyle/>
          <a:p>
            <a:r>
              <a:rPr lang="en-US" altLang="ko-KR" sz="2400" dirty="0">
                <a:effectLst>
                  <a:outerShdw blurRad="38100" dist="38100" dir="2700000" algn="tl">
                    <a:srgbClr val="000000">
                      <a:alpha val="43137"/>
                    </a:srgbClr>
                  </a:outerShdw>
                </a:effectLst>
              </a:rPr>
              <a:t>3.3. </a:t>
            </a:r>
            <a:r>
              <a:rPr lang="ko-KR" altLang="en-US" sz="2400" dirty="0">
                <a:effectLst>
                  <a:outerShdw blurRad="38100" dist="38100" dir="2700000" algn="tl">
                    <a:srgbClr val="000000">
                      <a:alpha val="43137"/>
                    </a:srgbClr>
                  </a:outerShdw>
                </a:effectLst>
              </a:rPr>
              <a:t>우리는 성경의 사람이다</a:t>
            </a:r>
            <a:r>
              <a:rPr lang="en-US" altLang="ko-KR" sz="2400" dirty="0">
                <a:effectLst>
                  <a:outerShdw blurRad="38100" dist="38100" dir="2700000" algn="tl">
                    <a:srgbClr val="000000">
                      <a:alpha val="43137"/>
                    </a:srgbClr>
                  </a:outerShdw>
                </a:effectLst>
              </a:rPr>
              <a:t>. 		</a:t>
            </a:r>
            <a:br>
              <a:rPr lang="en-US" altLang="ko-KR" sz="2400" dirty="0">
                <a:effectLst>
                  <a:outerShdw blurRad="38100" dist="38100" dir="2700000" algn="tl">
                    <a:srgbClr val="000000">
                      <a:alpha val="43137"/>
                    </a:srgbClr>
                  </a:outerShdw>
                </a:effectLst>
              </a:rPr>
            </a:br>
            <a:r>
              <a:rPr lang="en-US" altLang="ko-KR" sz="2400" dirty="0">
                <a:effectLst>
                  <a:outerShdw blurRad="38100" dist="38100" dir="2700000" algn="tl">
                    <a:srgbClr val="000000">
                      <a:alpha val="43137"/>
                    </a:srgbClr>
                  </a:outerShdw>
                </a:effectLst>
              </a:rPr>
              <a:t>    We are people of the Bible.</a:t>
            </a:r>
            <a:endParaRPr lang="ko-KR" altLang="en-US" sz="2400" dirty="0"/>
          </a:p>
        </p:txBody>
      </p:sp>
      <p:pic>
        <p:nvPicPr>
          <p:cNvPr id="5" name="그림 4" descr="텍스트, 사람이(가) 표시된 사진&#10;&#10;자동 생성된 설명">
            <a:extLst>
              <a:ext uri="{FF2B5EF4-FFF2-40B4-BE49-F238E27FC236}">
                <a16:creationId xmlns:a16="http://schemas.microsoft.com/office/drawing/2014/main" id="{97A21A67-D05B-DE43-F9F1-847D04EB393B}"/>
              </a:ext>
            </a:extLst>
          </p:cNvPr>
          <p:cNvPicPr>
            <a:picLocks noChangeAspect="1"/>
          </p:cNvPicPr>
          <p:nvPr/>
        </p:nvPicPr>
        <p:blipFill>
          <a:blip r:embed="rId2"/>
          <a:stretch>
            <a:fillRect/>
          </a:stretch>
        </p:blipFill>
        <p:spPr>
          <a:xfrm>
            <a:off x="5680364" y="2402685"/>
            <a:ext cx="6030700" cy="4269956"/>
          </a:xfrm>
          <a:prstGeom prst="rect">
            <a:avLst/>
          </a:prstGeom>
        </p:spPr>
      </p:pic>
    </p:spTree>
    <p:extLst>
      <p:ext uri="{BB962C8B-B14F-4D97-AF65-F5344CB8AC3E}">
        <p14:creationId xmlns:p14="http://schemas.microsoft.com/office/powerpoint/2010/main" val="3005795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E86081F1-F10A-EE72-D55B-1280BD335C75}"/>
              </a:ext>
            </a:extLst>
          </p:cNvPr>
          <p:cNvSpPr>
            <a:spLocks noGrp="1"/>
          </p:cNvSpPr>
          <p:nvPr>
            <p:ph type="body" sz="quarter" idx="10"/>
          </p:nvPr>
        </p:nvSpPr>
        <p:spPr>
          <a:xfrm>
            <a:off x="2924355" y="1124491"/>
            <a:ext cx="8117437" cy="886693"/>
          </a:xfrm>
        </p:spPr>
        <p:txBody>
          <a:bodyPr>
            <a:noAutofit/>
          </a:bodyPr>
          <a:lstStyle/>
          <a:p>
            <a:r>
              <a:rPr lang="en-US" altLang="ko-KR" sz="2400" dirty="0">
                <a:effectLst>
                  <a:outerShdw blurRad="38100" dist="38100" dir="2700000" algn="tl">
                    <a:srgbClr val="000000">
                      <a:alpha val="43137"/>
                    </a:srgbClr>
                  </a:outerShdw>
                </a:effectLst>
              </a:rPr>
              <a:t>3.4. </a:t>
            </a:r>
            <a:r>
              <a:rPr lang="ko-KR" altLang="en-US" sz="2400" dirty="0">
                <a:effectLst>
                  <a:outerShdw blurRad="38100" dist="38100" dir="2700000" algn="tl">
                    <a:srgbClr val="000000">
                      <a:alpha val="43137"/>
                    </a:srgbClr>
                  </a:outerShdw>
                </a:effectLst>
              </a:rPr>
              <a:t>우리는 기도의 사람이다</a:t>
            </a:r>
            <a:r>
              <a:rPr lang="en-US" altLang="ko-KR" sz="2400" dirty="0">
                <a:effectLst>
                  <a:outerShdw blurRad="38100" dist="38100" dir="2700000" algn="tl">
                    <a:srgbClr val="000000">
                      <a:alpha val="43137"/>
                    </a:srgbClr>
                  </a:outerShdw>
                </a:effectLst>
              </a:rPr>
              <a:t>. 		</a:t>
            </a:r>
            <a:br>
              <a:rPr lang="en-US" altLang="ko-KR" sz="2400" dirty="0">
                <a:effectLst>
                  <a:outerShdw blurRad="38100" dist="38100" dir="2700000" algn="tl">
                    <a:srgbClr val="000000">
                      <a:alpha val="43137"/>
                    </a:srgbClr>
                  </a:outerShdw>
                </a:effectLst>
              </a:rPr>
            </a:br>
            <a:r>
              <a:rPr lang="en-US" altLang="ko-KR" sz="2400" dirty="0">
                <a:effectLst>
                  <a:outerShdw blurRad="38100" dist="38100" dir="2700000" algn="tl">
                    <a:srgbClr val="000000">
                      <a:alpha val="43137"/>
                    </a:srgbClr>
                  </a:outerShdw>
                </a:effectLst>
              </a:rPr>
              <a:t>    We are people of prayer.</a:t>
            </a:r>
            <a:endParaRPr lang="ko-KR" altLang="en-US" sz="2400" dirty="0"/>
          </a:p>
        </p:txBody>
      </p:sp>
      <p:pic>
        <p:nvPicPr>
          <p:cNvPr id="5" name="그림 4" descr="사람, 남자이(가) 표시된 사진&#10;&#10;자동 생성된 설명">
            <a:extLst>
              <a:ext uri="{FF2B5EF4-FFF2-40B4-BE49-F238E27FC236}">
                <a16:creationId xmlns:a16="http://schemas.microsoft.com/office/drawing/2014/main" id="{8ADBBAC4-2559-E5BA-42B4-E465EB32E4F5}"/>
              </a:ext>
            </a:extLst>
          </p:cNvPr>
          <p:cNvPicPr>
            <a:picLocks noChangeAspect="1"/>
          </p:cNvPicPr>
          <p:nvPr/>
        </p:nvPicPr>
        <p:blipFill>
          <a:blip r:embed="rId2"/>
          <a:stretch>
            <a:fillRect/>
          </a:stretch>
        </p:blipFill>
        <p:spPr>
          <a:xfrm>
            <a:off x="443345" y="2371251"/>
            <a:ext cx="4590473" cy="4314016"/>
          </a:xfrm>
          <a:prstGeom prst="rect">
            <a:avLst/>
          </a:prstGeom>
        </p:spPr>
      </p:pic>
      <p:graphicFrame>
        <p:nvGraphicFramePr>
          <p:cNvPr id="7" name="텍스트 개체 틀 1">
            <a:extLst>
              <a:ext uri="{FF2B5EF4-FFF2-40B4-BE49-F238E27FC236}">
                <a16:creationId xmlns:a16="http://schemas.microsoft.com/office/drawing/2014/main" id="{4297BFE1-91DB-006B-61C6-C8F547D3BA0D}"/>
              </a:ext>
            </a:extLst>
          </p:cNvPr>
          <p:cNvGraphicFramePr/>
          <p:nvPr/>
        </p:nvGraphicFramePr>
        <p:xfrm>
          <a:off x="6096000" y="2371251"/>
          <a:ext cx="4945792" cy="4314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9011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a:extLst>
              <a:ext uri="{FF2B5EF4-FFF2-40B4-BE49-F238E27FC236}">
                <a16:creationId xmlns:a16="http://schemas.microsoft.com/office/drawing/2014/main" id="{C2BAD7B4-5997-4A95-A2A9-773DF1F4CE53}"/>
              </a:ext>
            </a:extLst>
          </p:cNvPr>
          <p:cNvSpPr>
            <a:spLocks noGrp="1"/>
          </p:cNvSpPr>
          <p:nvPr>
            <p:ph type="ctrTitle"/>
          </p:nvPr>
        </p:nvSpPr>
        <p:spPr>
          <a:xfrm>
            <a:off x="5943600" y="1066800"/>
            <a:ext cx="5257800" cy="2833528"/>
          </a:xfrm>
        </p:spPr>
        <p:txBody>
          <a:bodyPr rtlCol="0" anchor="b">
            <a:normAutofit/>
          </a:bodyPr>
          <a:lstStyle/>
          <a:p>
            <a:pPr rtl="0"/>
            <a:r>
              <a:rPr lang="ko-KR" altLang="en-US" sz="3600" dirty="0"/>
              <a:t>박해 받는 교회를 위한 기도</a:t>
            </a:r>
            <a:r>
              <a:rPr lang="en-US" altLang="ko-KR" sz="3600" dirty="0"/>
              <a:t>(30')</a:t>
            </a:r>
            <a:endParaRPr lang="ko-KR" sz="3600" dirty="0"/>
          </a:p>
        </p:txBody>
      </p:sp>
      <p:sp>
        <p:nvSpPr>
          <p:cNvPr id="6" name="부제목 5">
            <a:extLst>
              <a:ext uri="{FF2B5EF4-FFF2-40B4-BE49-F238E27FC236}">
                <a16:creationId xmlns:a16="http://schemas.microsoft.com/office/drawing/2014/main" id="{4552F1CF-68AA-447B-B5B0-C65BB72A5D6D}"/>
              </a:ext>
            </a:extLst>
          </p:cNvPr>
          <p:cNvSpPr>
            <a:spLocks noGrp="1"/>
          </p:cNvSpPr>
          <p:nvPr>
            <p:ph type="subTitle" idx="1"/>
          </p:nvPr>
        </p:nvSpPr>
        <p:spPr>
          <a:xfrm>
            <a:off x="5943599" y="4074784"/>
            <a:ext cx="5257799" cy="1640216"/>
          </a:xfrm>
        </p:spPr>
        <p:txBody>
          <a:bodyPr rtlCol="0" anchor="t">
            <a:normAutofit/>
          </a:bodyPr>
          <a:lstStyle/>
          <a:p>
            <a:pPr rtl="0"/>
            <a:r>
              <a:rPr lang="en-US" altLang="ko-KR" sz="2200" dirty="0"/>
              <a:t>Prayer for Persecuted Church</a:t>
            </a:r>
            <a:endParaRPr lang="ko-KR" altLang="en-US" sz="2200" dirty="0"/>
          </a:p>
        </p:txBody>
      </p:sp>
      <p:pic>
        <p:nvPicPr>
          <p:cNvPr id="9" name="그림 개체 틀 8">
            <a:extLst>
              <a:ext uri="{FF2B5EF4-FFF2-40B4-BE49-F238E27FC236}">
                <a16:creationId xmlns:a16="http://schemas.microsoft.com/office/drawing/2014/main" id="{E63B8A5B-EB32-49B6-9A1F-EBAD959CFB7C}"/>
              </a:ext>
            </a:extLst>
          </p:cNvPr>
          <p:cNvPicPr>
            <a:picLocks noGrp="1" noChangeAspect="1"/>
          </p:cNvPicPr>
          <p:nvPr>
            <p:ph type="pic" sz="quarter" idx="13"/>
          </p:nvPr>
        </p:nvPicPr>
        <p:blipFill rotWithShape="1">
          <a:blip r:embed="rId2"/>
          <a:srcRect l="4232" r="30233" b="1"/>
          <a:stretch/>
        </p:blipFill>
        <p:spPr>
          <a:xfrm>
            <a:off x="713232" y="740664"/>
            <a:ext cx="4745736" cy="5394960"/>
          </a:xfrm>
          <a:noFill/>
        </p:spPr>
      </p:pic>
    </p:spTree>
    <p:extLst>
      <p:ext uri="{BB962C8B-B14F-4D97-AF65-F5344CB8AC3E}">
        <p14:creationId xmlns:p14="http://schemas.microsoft.com/office/powerpoint/2010/main" val="936898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F736874-1A49-E574-C1C1-9E9482B5E385}"/>
              </a:ext>
            </a:extLst>
          </p:cNvPr>
          <p:cNvSpPr>
            <a:spLocks noGrp="1"/>
          </p:cNvSpPr>
          <p:nvPr>
            <p:ph type="title"/>
          </p:nvPr>
        </p:nvSpPr>
        <p:spPr>
          <a:xfrm>
            <a:off x="1950120" y="479339"/>
            <a:ext cx="7180544" cy="811558"/>
          </a:xfrm>
        </p:spPr>
        <p:txBody>
          <a:bodyPr>
            <a:noAutofit/>
          </a:bodyPr>
          <a:lstStyle/>
          <a:p>
            <a:r>
              <a:rPr lang="en-US" altLang="ko-KR" sz="2400" dirty="0">
                <a:solidFill>
                  <a:srgbClr val="FF0000"/>
                </a:solidFill>
                <a:latin typeface="Yu Gothic UI Semibold" panose="020B0700000000000000" pitchFamily="34" charset="-128"/>
                <a:ea typeface="Yu Gothic UI Semibold" panose="020B0700000000000000" pitchFamily="34" charset="-128"/>
              </a:rPr>
              <a:t>Arise Africa Campaign </a:t>
            </a:r>
            <a:br>
              <a:rPr lang="en-US" altLang="ko-KR" sz="2400" dirty="0"/>
            </a:br>
            <a:r>
              <a:rPr lang="ko-KR" altLang="en-US" sz="2400" dirty="0">
                <a:latin typeface="나눔고딕 ExtraBold" panose="020D0904000000000000" pitchFamily="50" charset="-127"/>
                <a:ea typeface="나눔고딕 ExtraBold" panose="020D0904000000000000" pitchFamily="50" charset="-127"/>
              </a:rPr>
              <a:t>아프리카여 일어나라 </a:t>
            </a:r>
            <a:r>
              <a:rPr lang="ko-KR" altLang="en-US" sz="1500" dirty="0">
                <a:latin typeface="나눔고딕 ExtraBold" panose="020D0904000000000000" pitchFamily="50" charset="-127"/>
                <a:ea typeface="나눔고딕 ExtraBold" panose="020D0904000000000000" pitchFamily="50" charset="-127"/>
              </a:rPr>
              <a:t>폭력적 박해에 맞서서</a:t>
            </a:r>
            <a:endParaRPr lang="ko-KR" altLang="en-US" sz="2400" dirty="0">
              <a:latin typeface="나눔고딕 ExtraBold" panose="020D0904000000000000" pitchFamily="50" charset="-127"/>
              <a:ea typeface="나눔고딕 ExtraBold" panose="020D0904000000000000" pitchFamily="50" charset="-127"/>
            </a:endParaRPr>
          </a:p>
        </p:txBody>
      </p:sp>
      <p:sp>
        <p:nvSpPr>
          <p:cNvPr id="3" name="텍스트 개체 틀 2">
            <a:extLst>
              <a:ext uri="{FF2B5EF4-FFF2-40B4-BE49-F238E27FC236}">
                <a16:creationId xmlns:a16="http://schemas.microsoft.com/office/drawing/2014/main" id="{03CFC863-2AB8-D3F6-FD66-29017816F5DD}"/>
              </a:ext>
            </a:extLst>
          </p:cNvPr>
          <p:cNvSpPr>
            <a:spLocks noGrp="1"/>
          </p:cNvSpPr>
          <p:nvPr>
            <p:ph type="body" sz="quarter" idx="13"/>
          </p:nvPr>
        </p:nvSpPr>
        <p:spPr>
          <a:xfrm>
            <a:off x="1950120" y="1787199"/>
            <a:ext cx="6721079" cy="415529"/>
          </a:xfrm>
        </p:spPr>
        <p:txBody>
          <a:bodyPr>
            <a:normAutofit fontScale="85000" lnSpcReduction="10000"/>
          </a:bodyPr>
          <a:lstStyle/>
          <a:p>
            <a:pPr>
              <a:lnSpc>
                <a:spcPct val="120000"/>
              </a:lnSpc>
            </a:pPr>
            <a:r>
              <a:rPr lang="ko-KR" altLang="en-US"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본 캠페인은 사하라 이남 아프리카의 폭력적인 기독교 박해 속에서 고통받고 있는 그리스도 안의 형제</a:t>
            </a:r>
            <a:r>
              <a:rPr lang="en-US" altLang="ko-KR"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r>
              <a:rPr lang="ko-KR" altLang="en-US"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자매들을 기억하고 함께 연합하며 폭력적인 박해에 함께 맞서기 위한 사역입니다</a:t>
            </a:r>
            <a:r>
              <a:rPr lang="en-US" altLang="ko-KR"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p>
        </p:txBody>
      </p:sp>
      <p:sp>
        <p:nvSpPr>
          <p:cNvPr id="4" name="텍스트 개체 틀 3">
            <a:extLst>
              <a:ext uri="{FF2B5EF4-FFF2-40B4-BE49-F238E27FC236}">
                <a16:creationId xmlns:a16="http://schemas.microsoft.com/office/drawing/2014/main" id="{08FB6E73-F91E-0D6B-ABCB-A7BCAF5B8240}"/>
              </a:ext>
            </a:extLst>
          </p:cNvPr>
          <p:cNvSpPr>
            <a:spLocks noGrp="1"/>
          </p:cNvSpPr>
          <p:nvPr>
            <p:ph type="body" sz="quarter" idx="15"/>
          </p:nvPr>
        </p:nvSpPr>
        <p:spPr>
          <a:xfrm>
            <a:off x="1950120" y="2678696"/>
            <a:ext cx="4607146" cy="2574801"/>
          </a:xfrm>
        </p:spPr>
        <p:txBody>
          <a:bodyPr>
            <a:normAutofit lnSpcReduction="10000"/>
          </a:bodyPr>
          <a:lstStyle/>
          <a:p>
            <a:pPr algn="just">
              <a:lnSpc>
                <a:spcPct val="120000"/>
              </a:lnSpc>
            </a:pPr>
            <a:r>
              <a:rPr lang="ko-KR" altLang="en-US" sz="1100" dirty="0">
                <a:cs typeface="함초롬바탕" panose="02030604000101010101" pitchFamily="18" charset="-127"/>
              </a:rPr>
              <a:t>저희가 함께하지 않으면 이 곳의 교회들은 미래를 잃어버릴 수도 있습니다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오픈도어는 </a:t>
            </a:r>
            <a:r>
              <a:rPr lang="en-US" altLang="ko-KR" sz="1100" dirty="0">
                <a:cs typeface="함초롬바탕" panose="02030604000101010101" pitchFamily="18" charset="-127"/>
              </a:rPr>
              <a:t>2026</a:t>
            </a:r>
            <a:r>
              <a:rPr lang="ko-KR" altLang="en-US" sz="1100" dirty="0">
                <a:cs typeface="함초롬바탕" panose="02030604000101010101" pitchFamily="18" charset="-127"/>
              </a:rPr>
              <a:t>년까지 이 캠페인을 진행하며 전세계 교회들이 이 폭력적인 박해에 맞서 함께 일어서기를 기대합니다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깨어 간절히 기도해주시고 지원해주시고</a:t>
            </a:r>
            <a:r>
              <a:rPr lang="en-US" altLang="ko-KR" sz="1100" dirty="0">
                <a:cs typeface="함초롬바탕" panose="02030604000101010101" pitchFamily="18" charset="-127"/>
              </a:rPr>
              <a:t>, </a:t>
            </a:r>
            <a:r>
              <a:rPr lang="ko-KR" altLang="en-US" sz="1100" dirty="0">
                <a:cs typeface="함초롬바탕" panose="02030604000101010101" pitchFamily="18" charset="-127"/>
              </a:rPr>
              <a:t>현재 아프리카에서 일어나고 있는 일들에 대해서 함께 나눠주세요</a:t>
            </a:r>
            <a:r>
              <a:rPr lang="en-US" altLang="ko-KR" sz="1100" dirty="0">
                <a:cs typeface="함초롬바탕" panose="02030604000101010101" pitchFamily="18" charset="-127"/>
              </a:rPr>
              <a:t>. </a:t>
            </a:r>
          </a:p>
          <a:p>
            <a:pPr algn="just">
              <a:lnSpc>
                <a:spcPct val="120000"/>
              </a:lnSpc>
            </a:pPr>
            <a:r>
              <a:rPr lang="ko-KR" altLang="en-US" sz="1100" dirty="0">
                <a:cs typeface="함초롬바탕" panose="02030604000101010101" pitchFamily="18" charset="-127"/>
              </a:rPr>
              <a:t>오픈도어는 극단주의 이데올로기와 만연해 있는 폭력에 맞서기 위해 캠페인활동을 하며 변화를 만들어 낼 것입니다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향후 </a:t>
            </a:r>
            <a:r>
              <a:rPr lang="en-US" altLang="ko-KR" sz="1100" dirty="0">
                <a:cs typeface="함초롬바탕" panose="02030604000101010101" pitchFamily="18" charset="-127"/>
              </a:rPr>
              <a:t>4</a:t>
            </a:r>
            <a:r>
              <a:rPr lang="ko-KR" altLang="en-US" sz="1100" dirty="0">
                <a:cs typeface="함초롬바탕" panose="02030604000101010101" pitchFamily="18" charset="-127"/>
              </a:rPr>
              <a:t>년 동안 사하라 사막 이남 아프리카의 </a:t>
            </a:r>
            <a:r>
              <a:rPr lang="en-US" altLang="ko-KR" sz="1100" dirty="0">
                <a:cs typeface="함초롬바탕" panose="02030604000101010101" pitchFamily="18" charset="-127"/>
              </a:rPr>
              <a:t>400</a:t>
            </a:r>
            <a:r>
              <a:rPr lang="ko-KR" altLang="en-US" sz="1100" dirty="0">
                <a:cs typeface="함초롬바탕" panose="02030604000101010101" pitchFamily="18" charset="-127"/>
              </a:rPr>
              <a:t>만 명의 기독교인들을 접촉하고 이들에게 영적</a:t>
            </a:r>
            <a:r>
              <a:rPr lang="en-US" altLang="ko-KR" sz="1100" dirty="0">
                <a:cs typeface="함초롬바탕" panose="02030604000101010101" pitchFamily="18" charset="-127"/>
              </a:rPr>
              <a:t>, </a:t>
            </a:r>
            <a:r>
              <a:rPr lang="ko-KR" altLang="en-US" sz="1100" dirty="0">
                <a:cs typeface="함초롬바탕" panose="02030604000101010101" pitchFamily="18" charset="-127"/>
              </a:rPr>
              <a:t>물질적</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정신적 지원을 제공할 계획입니다</a:t>
            </a:r>
            <a:r>
              <a:rPr lang="en-US" altLang="ko-KR" sz="1100" dirty="0">
                <a:cs typeface="함초롬바탕" panose="02030604000101010101" pitchFamily="18" charset="-127"/>
              </a:rPr>
              <a:t>. </a:t>
            </a:r>
          </a:p>
          <a:p>
            <a:pPr algn="just">
              <a:lnSpc>
                <a:spcPct val="120000"/>
              </a:lnSpc>
            </a:pPr>
            <a:r>
              <a:rPr lang="ko-KR" altLang="en-US" sz="1100" dirty="0">
                <a:cs typeface="함초롬바탕" panose="02030604000101010101" pitchFamily="18" charset="-127"/>
              </a:rPr>
              <a:t>하나님께서 돕고 계십니다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여러분도 아프리카의 폭력적인 기독교 박해에 함께 맞서 기도해 주세요</a:t>
            </a:r>
            <a:r>
              <a:rPr lang="en-US" altLang="ko-KR" sz="1100" dirty="0">
                <a:cs typeface="함초롬바탕" panose="02030604000101010101" pitchFamily="18" charset="-127"/>
              </a:rPr>
              <a:t>.</a:t>
            </a:r>
            <a:endParaRPr lang="ko-KR" altLang="en-US" sz="1100" dirty="0">
              <a:cs typeface="함초롬바탕" panose="02030604000101010101" pitchFamily="18" charset="-127"/>
            </a:endParaRPr>
          </a:p>
        </p:txBody>
      </p:sp>
      <p:sp>
        <p:nvSpPr>
          <p:cNvPr id="6" name="텍스트 개체 틀 5">
            <a:extLst>
              <a:ext uri="{FF2B5EF4-FFF2-40B4-BE49-F238E27FC236}">
                <a16:creationId xmlns:a16="http://schemas.microsoft.com/office/drawing/2014/main" id="{D5753E8E-6A10-6012-1E08-E74FA5DF42C0}"/>
              </a:ext>
            </a:extLst>
          </p:cNvPr>
          <p:cNvSpPr>
            <a:spLocks noGrp="1"/>
          </p:cNvSpPr>
          <p:nvPr>
            <p:ph type="body" sz="quarter" idx="16"/>
          </p:nvPr>
        </p:nvSpPr>
        <p:spPr>
          <a:xfrm>
            <a:off x="7420398" y="2606737"/>
            <a:ext cx="2033897" cy="2646760"/>
          </a:xfrm>
        </p:spPr>
        <p:txBody>
          <a:bodyPr/>
          <a:lstStyle/>
          <a:p>
            <a:endParaRPr lang="ko-KR" altLang="en-US" dirty="0"/>
          </a:p>
        </p:txBody>
      </p:sp>
      <p:pic>
        <p:nvPicPr>
          <p:cNvPr id="8" name="그림 7">
            <a:extLst>
              <a:ext uri="{FF2B5EF4-FFF2-40B4-BE49-F238E27FC236}">
                <a16:creationId xmlns:a16="http://schemas.microsoft.com/office/drawing/2014/main" id="{5FA9B833-E453-B927-A601-D845CA664329}"/>
              </a:ext>
            </a:extLst>
          </p:cNvPr>
          <p:cNvPicPr>
            <a:picLocks noChangeAspect="1"/>
          </p:cNvPicPr>
          <p:nvPr/>
        </p:nvPicPr>
        <p:blipFill>
          <a:blip r:embed="rId2"/>
          <a:srcRect/>
          <a:stretch/>
        </p:blipFill>
        <p:spPr>
          <a:xfrm>
            <a:off x="6955962" y="2678696"/>
            <a:ext cx="4770212" cy="2359753"/>
          </a:xfrm>
          <a:prstGeom prst="rect">
            <a:avLst/>
          </a:prstGeom>
        </p:spPr>
      </p:pic>
      <p:pic>
        <p:nvPicPr>
          <p:cNvPr id="7" name="그림 6" descr="텍스트, 폰트, 그래픽, 그래픽 디자인이(가) 표시된 사진&#10;&#10;자동 생성된 설명">
            <a:extLst>
              <a:ext uri="{FF2B5EF4-FFF2-40B4-BE49-F238E27FC236}">
                <a16:creationId xmlns:a16="http://schemas.microsoft.com/office/drawing/2014/main" id="{23E36009-D4B1-5A63-7370-E4751B7BAD72}"/>
              </a:ext>
            </a:extLst>
          </p:cNvPr>
          <p:cNvPicPr>
            <a:picLocks noChangeAspect="1"/>
          </p:cNvPicPr>
          <p:nvPr/>
        </p:nvPicPr>
        <p:blipFill>
          <a:blip r:embed="rId3"/>
          <a:stretch>
            <a:fillRect/>
          </a:stretch>
        </p:blipFill>
        <p:spPr>
          <a:xfrm>
            <a:off x="2733216" y="5645966"/>
            <a:ext cx="7648100" cy="1170560"/>
          </a:xfrm>
          <a:prstGeom prst="rect">
            <a:avLst/>
          </a:prstGeom>
        </p:spPr>
      </p:pic>
    </p:spTree>
    <p:extLst>
      <p:ext uri="{BB962C8B-B14F-4D97-AF65-F5344CB8AC3E}">
        <p14:creationId xmlns:p14="http://schemas.microsoft.com/office/powerpoint/2010/main" val="4120697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4;p13">
            <a:extLst>
              <a:ext uri="{FF2B5EF4-FFF2-40B4-BE49-F238E27FC236}">
                <a16:creationId xmlns:a16="http://schemas.microsoft.com/office/drawing/2014/main" id="{ABA9F21D-C6D6-2D89-DE20-453571830AA3}"/>
              </a:ext>
            </a:extLst>
          </p:cNvPr>
          <p:cNvSpPr txBox="1"/>
          <p:nvPr/>
        </p:nvSpPr>
        <p:spPr>
          <a:xfrm>
            <a:off x="572493" y="238621"/>
            <a:ext cx="11018520" cy="1434378"/>
          </a:xfrm>
          <a:prstGeom prst="rect">
            <a:avLst/>
          </a:prstGeom>
        </p:spPr>
        <p:txBody>
          <a:bodyPr spcFirstLastPara="1" vert="horz" lIns="54409" tIns="27205" rIns="54409" bIns="27205" rtlCol="0" anchor="b" anchorCtr="0">
            <a:normAutofit/>
          </a:bodyPr>
          <a:lstStyle/>
          <a:p>
            <a:pPr>
              <a:lnSpc>
                <a:spcPct val="90000"/>
              </a:lnSpc>
              <a:spcBef>
                <a:spcPct val="0"/>
              </a:spcBef>
              <a:spcAft>
                <a:spcPts val="357"/>
              </a:spcAft>
            </a:pPr>
            <a:r>
              <a:rPr lang="ko-KR" altLang="en-US" sz="5415" b="1" dirty="0">
                <a:latin typeface="+mj-lt"/>
                <a:ea typeface="+mj-ea"/>
                <a:cs typeface="+mj-cs"/>
                <a:sym typeface="Oswald"/>
              </a:rPr>
              <a:t>왜 아프리카</a:t>
            </a:r>
            <a:r>
              <a:rPr lang="en-US" altLang="ko-KR" sz="5415" b="1" dirty="0">
                <a:latin typeface="+mj-lt"/>
                <a:ea typeface="+mj-ea"/>
                <a:cs typeface="+mj-cs"/>
                <a:sym typeface="Oswald"/>
              </a:rPr>
              <a:t>?</a:t>
            </a:r>
            <a:endParaRPr lang="en-US" sz="5415" b="1" dirty="0">
              <a:latin typeface="+mj-lt"/>
              <a:ea typeface="+mj-ea"/>
              <a:cs typeface="+mj-cs"/>
              <a:sym typeface="Oswald"/>
            </a:endParaRPr>
          </a:p>
        </p:txBody>
      </p:sp>
      <p:sp>
        <p:nvSpPr>
          <p:cNvPr id="4" name="Google Shape;75;p13">
            <a:extLst>
              <a:ext uri="{FF2B5EF4-FFF2-40B4-BE49-F238E27FC236}">
                <a16:creationId xmlns:a16="http://schemas.microsoft.com/office/drawing/2014/main" id="{84D0A31F-9298-190D-20D6-934D8E242571}"/>
              </a:ext>
            </a:extLst>
          </p:cNvPr>
          <p:cNvSpPr txBox="1"/>
          <p:nvPr/>
        </p:nvSpPr>
        <p:spPr>
          <a:xfrm>
            <a:off x="572493" y="2071351"/>
            <a:ext cx="6713552" cy="4119066"/>
          </a:xfrm>
          <a:prstGeom prst="rect">
            <a:avLst/>
          </a:prstGeom>
        </p:spPr>
        <p:txBody>
          <a:bodyPr spcFirstLastPara="1" vert="horz" lIns="54409" tIns="27205" rIns="54409" bIns="27205" rtlCol="0" anchor="t" anchorCtr="0">
            <a:normAutofit fontScale="92500" lnSpcReduction="10000"/>
          </a:bodyPr>
          <a:lstStyle/>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사하라 사막 이남 아프리카의 교회는 포위되어 있으며</a:t>
            </a:r>
            <a:r>
              <a:rPr lang="en-US" altLang="ko-KR" sz="1400" dirty="0"/>
              <a:t>,</a:t>
            </a:r>
            <a:r>
              <a:rPr lang="ko-KR" altLang="en-US" sz="1400" dirty="0"/>
              <a:t> 상상할 수 없는 폭력에 직면해 홀로 외로운 싸움을 하고 있습니다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교회</a:t>
            </a:r>
            <a:r>
              <a:rPr lang="en-US" altLang="ko-KR" sz="1400" dirty="0"/>
              <a:t>, </a:t>
            </a:r>
            <a:r>
              <a:rPr lang="ko-KR" altLang="en-US" sz="1400" dirty="0"/>
              <a:t>언론</a:t>
            </a:r>
            <a:r>
              <a:rPr lang="en-US" altLang="ko-KR" sz="1400" dirty="0"/>
              <a:t>, </a:t>
            </a:r>
            <a:r>
              <a:rPr lang="ko-KR" altLang="en-US" sz="1400" dirty="0"/>
              <a:t>정부</a:t>
            </a:r>
            <a:r>
              <a:rPr lang="en-US" altLang="ko-KR" sz="1400" dirty="0"/>
              <a:t>, </a:t>
            </a:r>
            <a:r>
              <a:rPr lang="ko-KR" altLang="en-US" sz="1400" dirty="0"/>
              <a:t>시민 사회</a:t>
            </a:r>
            <a:r>
              <a:rPr lang="en-US" altLang="ko-KR" sz="1400" dirty="0"/>
              <a:t>(</a:t>
            </a:r>
            <a:r>
              <a:rPr lang="ko-KR" altLang="en-US" sz="1400" dirty="0"/>
              <a:t>지역</a:t>
            </a:r>
            <a:r>
              <a:rPr lang="en-US" altLang="ko-KR" sz="1400" dirty="0"/>
              <a:t>, </a:t>
            </a:r>
            <a:r>
              <a:rPr lang="ko-KR" altLang="en-US" sz="1400" dirty="0"/>
              <a:t>국가</a:t>
            </a:r>
            <a:r>
              <a:rPr lang="en-US" altLang="ko-KR" sz="1400" dirty="0"/>
              <a:t>, </a:t>
            </a:r>
            <a:r>
              <a:rPr lang="ko-KR" altLang="en-US" sz="1400" dirty="0"/>
              <a:t>국제</a:t>
            </a:r>
            <a:r>
              <a:rPr lang="en-US" altLang="ko-KR" sz="1400" dirty="0"/>
              <a:t>)</a:t>
            </a:r>
            <a:r>
              <a:rPr lang="ko-KR" altLang="en-US" sz="1400" dirty="0"/>
              <a:t>는 사하라 사막 이남 아프리카에서 기독교인에 대한 폭력을 멈추거나 폭력의 영향을 해결하기 위해 충분히 인식하지도 행동하지도 않고 있습니다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세계 교회의 대부분은 여전히 이 위기를 알지 못하고 있습니다</a:t>
            </a:r>
            <a:r>
              <a:rPr lang="en-US" altLang="ko-KR" sz="1400" dirty="0"/>
              <a:t>. </a:t>
            </a:r>
            <a:r>
              <a:rPr lang="ko-KR" altLang="en-US" sz="1400" dirty="0"/>
              <a:t>인식하고 있는 사람들도 사하라 사막 이남 아프리카의 문제를 멀고 해결이 불가능한 것으로 생각하기 쉽습니다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i="1" dirty="0">
                <a:solidFill>
                  <a:srgbClr val="C00000"/>
                </a:solidFill>
              </a:rPr>
              <a:t>이렇게 거대하고 복잡한 도전에 직면했을 때 우리 모두가 할 수 있는 일은 무엇일까요</a:t>
            </a:r>
            <a:r>
              <a:rPr lang="en-US" altLang="ko-KR" sz="1400" i="1" dirty="0">
                <a:solidFill>
                  <a:srgbClr val="C00000"/>
                </a:solidFill>
              </a:rPr>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그래서 오픈도어는 아프리카의 많은 단체와 협력하여 </a:t>
            </a:r>
            <a:r>
              <a:rPr lang="en-US" altLang="ko-KR" sz="1400" dirty="0"/>
              <a:t>2024</a:t>
            </a:r>
            <a:r>
              <a:rPr lang="ko-KR" altLang="en-US" sz="1400" dirty="0"/>
              <a:t>년에 새로운 교회를 대상으로 </a:t>
            </a:r>
            <a:r>
              <a:rPr lang="en-US" altLang="ko-KR" sz="1400" dirty="0"/>
              <a:t>'</a:t>
            </a:r>
            <a:r>
              <a:rPr lang="ko-KR" altLang="en-US" sz="1400" dirty="0"/>
              <a:t>일어나 아프리카</a:t>
            </a:r>
            <a:r>
              <a:rPr lang="en-US" altLang="ko-KR" sz="1400" dirty="0"/>
              <a:t>' </a:t>
            </a:r>
            <a:r>
              <a:rPr lang="ko-KR" altLang="en-US" sz="1400" dirty="0"/>
              <a:t>캠페인을 시작합니다</a:t>
            </a:r>
            <a:r>
              <a:rPr lang="en-US" altLang="ko-KR" sz="1400" dirty="0"/>
              <a:t>. </a:t>
            </a:r>
            <a:r>
              <a:rPr lang="ko-KR" altLang="en-US" sz="1400" dirty="0"/>
              <a:t>그리고 우리는 한국에서도 한국교회의 기도와 지원</a:t>
            </a:r>
            <a:r>
              <a:rPr lang="en-US" altLang="ko-KR" sz="1400" dirty="0"/>
              <a:t>, </a:t>
            </a:r>
            <a:r>
              <a:rPr lang="ko-KR" altLang="en-US" sz="1400" dirty="0"/>
              <a:t>그리고 참여를 동원하여 진정한 글로벌 운동으로 확산시킬 것을 요청하고 있습니다</a:t>
            </a:r>
            <a:r>
              <a:rPr lang="en-US" altLang="ko-KR" sz="1400" dirty="0"/>
              <a:t>.</a:t>
            </a:r>
            <a:endParaRPr lang="en-US" sz="1400" dirty="0"/>
          </a:p>
        </p:txBody>
      </p:sp>
      <p:pic>
        <p:nvPicPr>
          <p:cNvPr id="1026" name="Picture 2" descr="A screenshot of a social media post&#10;&#10;Description automatically generated">
            <a:extLst>
              <a:ext uri="{FF2B5EF4-FFF2-40B4-BE49-F238E27FC236}">
                <a16:creationId xmlns:a16="http://schemas.microsoft.com/office/drawing/2014/main" id="{295F9AF4-18A5-A33A-9892-08299B84FF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3336"/>
          <a:stretch/>
        </p:blipFill>
        <p:spPr bwMode="auto">
          <a:xfrm>
            <a:off x="7675658" y="2094011"/>
            <a:ext cx="3941064" cy="4096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75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5">
            <a:extLst>
              <a:ext uri="{FF2B5EF4-FFF2-40B4-BE49-F238E27FC236}">
                <a16:creationId xmlns:a16="http://schemas.microsoft.com/office/drawing/2014/main" id="{7BFBFE50-15FB-0454-97A3-3E5A1028EC56}"/>
              </a:ext>
            </a:extLst>
          </p:cNvPr>
          <p:cNvSpPr>
            <a:spLocks noGrp="1"/>
          </p:cNvSpPr>
          <p:nvPr>
            <p:ph type="title"/>
          </p:nvPr>
        </p:nvSpPr>
        <p:spPr>
          <a:xfrm>
            <a:off x="839788" y="457200"/>
            <a:ext cx="8657895" cy="530225"/>
          </a:xfrm>
        </p:spPr>
        <p:txBody>
          <a:bodyPr>
            <a:normAutofit/>
          </a:bodyPr>
          <a:lstStyle/>
          <a:p>
            <a:r>
              <a:rPr lang="ko-KR" altLang="en-US" sz="2000" dirty="0"/>
              <a:t>포위당한 교회</a:t>
            </a:r>
            <a:r>
              <a:rPr lang="en-US" altLang="ko-KR" sz="2000" dirty="0"/>
              <a:t>: </a:t>
            </a:r>
            <a:r>
              <a:rPr lang="ko-KR" altLang="en-US" sz="2000" dirty="0"/>
              <a:t>세계에서 가장 젊은 교회</a:t>
            </a:r>
            <a:r>
              <a:rPr lang="en-US" altLang="ko-KR" sz="2000" dirty="0"/>
              <a:t>,</a:t>
            </a:r>
            <a:r>
              <a:rPr lang="ko-KR" altLang="en-US" sz="2000" dirty="0"/>
              <a:t> 적극적 반응 필요</a:t>
            </a:r>
          </a:p>
        </p:txBody>
      </p:sp>
      <p:pic>
        <p:nvPicPr>
          <p:cNvPr id="10" name="그림 개체 틀 9" descr="텍스트, 지도이(가) 표시된 사진&#10;&#10;자동 생성된 설명">
            <a:extLst>
              <a:ext uri="{FF2B5EF4-FFF2-40B4-BE49-F238E27FC236}">
                <a16:creationId xmlns:a16="http://schemas.microsoft.com/office/drawing/2014/main" id="{B7059FB9-BB4D-3777-B913-48A9A9CB7CA1}"/>
              </a:ext>
            </a:extLst>
          </p:cNvPr>
          <p:cNvPicPr>
            <a:picLocks noGrp="1" noChangeAspect="1"/>
          </p:cNvPicPr>
          <p:nvPr>
            <p:ph type="pic" idx="1"/>
          </p:nvPr>
        </p:nvPicPr>
        <p:blipFill>
          <a:blip r:embed="rId2"/>
          <a:srcRect t="6280" b="6280"/>
          <a:stretch>
            <a:fillRect/>
          </a:stretch>
        </p:blipFill>
        <p:spPr>
          <a:xfrm>
            <a:off x="5269453" y="1311215"/>
            <a:ext cx="6172200" cy="4873625"/>
          </a:xfrm>
        </p:spPr>
      </p:pic>
      <p:sp>
        <p:nvSpPr>
          <p:cNvPr id="8" name="텍스트 개체 틀 7">
            <a:extLst>
              <a:ext uri="{FF2B5EF4-FFF2-40B4-BE49-F238E27FC236}">
                <a16:creationId xmlns:a16="http://schemas.microsoft.com/office/drawing/2014/main" id="{99D439F6-5F5A-1AAE-AA74-569F2EE25A6E}"/>
              </a:ext>
            </a:extLst>
          </p:cNvPr>
          <p:cNvSpPr>
            <a:spLocks noGrp="1"/>
          </p:cNvSpPr>
          <p:nvPr>
            <p:ph type="body" sz="half" idx="2"/>
          </p:nvPr>
        </p:nvSpPr>
        <p:spPr>
          <a:xfrm>
            <a:off x="839788" y="1311215"/>
            <a:ext cx="3932237" cy="4557773"/>
          </a:xfrm>
        </p:spPr>
        <p:txBody>
          <a:bodyPr>
            <a:normAutofit/>
          </a:bodyPr>
          <a:lstStyle/>
          <a:p>
            <a:pPr algn="just"/>
            <a:r>
              <a:rPr lang="ko-KR" altLang="en-US" sz="1000" dirty="0"/>
              <a:t>사하라 사막 이남 아프리카</a:t>
            </a:r>
            <a:r>
              <a:rPr lang="en-US" altLang="ko-KR" sz="1000" dirty="0"/>
              <a:t>(SSA)</a:t>
            </a:r>
            <a:r>
              <a:rPr lang="ko-KR" altLang="en-US" sz="1000" dirty="0"/>
              <a:t>의 폭력이 사상 최고치를 기록하고 있습니다</a:t>
            </a:r>
            <a:r>
              <a:rPr lang="en-US" altLang="ko-KR" sz="1000" dirty="0"/>
              <a:t>. </a:t>
            </a:r>
            <a:r>
              <a:rPr lang="ko-KR" altLang="en-US" sz="1000" dirty="0"/>
              <a:t>이러한 폭력의 증가는 점점 더 많은 국가에서 활동하는 </a:t>
            </a:r>
            <a:r>
              <a:rPr lang="ko-KR" altLang="en-US" sz="1000" dirty="0" err="1"/>
              <a:t>지하디스트</a:t>
            </a:r>
            <a:r>
              <a:rPr lang="ko-KR" altLang="en-US" sz="1000" dirty="0"/>
              <a:t> 단체의 존재로 인해 촉발되었습니다</a:t>
            </a:r>
            <a:r>
              <a:rPr lang="en-US" altLang="ko-KR" sz="1000" dirty="0"/>
              <a:t>. </a:t>
            </a:r>
            <a:r>
              <a:rPr lang="ko-KR" altLang="en-US" sz="1000" dirty="0"/>
              <a:t>일반적인 영향은 다음과 같습니다</a:t>
            </a:r>
            <a:r>
              <a:rPr lang="en-US" altLang="ko-KR" sz="1000" dirty="0"/>
              <a:t>.</a:t>
            </a:r>
          </a:p>
          <a:p>
            <a:pPr algn="just"/>
            <a:r>
              <a:rPr lang="en-US" altLang="ko-KR" sz="1000" dirty="0"/>
              <a:t> 2021</a:t>
            </a:r>
            <a:r>
              <a:rPr lang="ko-KR" altLang="en-US" sz="1000" dirty="0"/>
              <a:t>년 </a:t>
            </a:r>
            <a:r>
              <a:rPr lang="en-US" altLang="ko-KR" sz="1000" dirty="0"/>
              <a:t>12</a:t>
            </a:r>
            <a:r>
              <a:rPr lang="ko-KR" altLang="en-US" sz="1000" dirty="0"/>
              <a:t>월 </a:t>
            </a:r>
            <a:r>
              <a:rPr lang="en-US" altLang="ko-KR" sz="1000" dirty="0"/>
              <a:t>31</a:t>
            </a:r>
            <a:r>
              <a:rPr lang="ko-KR" altLang="en-US" sz="1000" dirty="0"/>
              <a:t>일까지 무려 </a:t>
            </a:r>
            <a:r>
              <a:rPr lang="en-US" altLang="ko-KR" sz="1000" dirty="0">
                <a:solidFill>
                  <a:srgbClr val="C00000"/>
                </a:solidFill>
              </a:rPr>
              <a:t>1,160</a:t>
            </a:r>
            <a:r>
              <a:rPr lang="ko-KR" altLang="en-US" sz="1000" dirty="0">
                <a:solidFill>
                  <a:srgbClr val="C00000"/>
                </a:solidFill>
              </a:rPr>
              <a:t>만 명</a:t>
            </a:r>
            <a:r>
              <a:rPr lang="ko-KR" altLang="en-US" sz="1000" dirty="0"/>
              <a:t>에 달하는 사람들이 </a:t>
            </a:r>
            <a:r>
              <a:rPr lang="en-US" altLang="ko-KR" sz="1000" dirty="0"/>
              <a:t>SSA </a:t>
            </a:r>
            <a:r>
              <a:rPr lang="ko-KR" altLang="en-US" sz="1000" dirty="0"/>
              <a:t>내전으로 인한 폭력으로 </a:t>
            </a:r>
            <a:r>
              <a:rPr lang="ko-KR" altLang="en-US" sz="1000" dirty="0">
                <a:solidFill>
                  <a:srgbClr val="C00000"/>
                </a:solidFill>
              </a:rPr>
              <a:t>난민</a:t>
            </a:r>
            <a:r>
              <a:rPr lang="ko-KR" altLang="en-US" sz="1000" dirty="0"/>
              <a:t>이 되었습니다</a:t>
            </a:r>
            <a:r>
              <a:rPr lang="en-US" altLang="ko-KR" sz="1000" dirty="0"/>
              <a:t>, </a:t>
            </a:r>
            <a:r>
              <a:rPr lang="ko-KR" altLang="en-US" sz="1000" dirty="0"/>
              <a:t>사람들은 가장 기본적인 생계조차 유지하기가 점점 더 어려워지고 있습니다</a:t>
            </a:r>
            <a:r>
              <a:rPr lang="en-US" altLang="ko-KR" sz="1000" dirty="0"/>
              <a:t>. </a:t>
            </a:r>
            <a:r>
              <a:rPr lang="ko-KR" altLang="en-US" sz="1000" dirty="0"/>
              <a:t>때때로 이사실을 잊고 있지만 이러한 폭력이 특히 교회에 미치는 파괴적인 영향은 긴급한 관심을 필요로 합니다</a:t>
            </a:r>
            <a:r>
              <a:rPr lang="en-US" altLang="ko-KR" sz="1000" dirty="0"/>
              <a:t>.</a:t>
            </a:r>
          </a:p>
          <a:p>
            <a:pPr algn="just"/>
            <a:r>
              <a:rPr lang="ko-KR" altLang="en-US" sz="1000" dirty="0">
                <a:solidFill>
                  <a:srgbClr val="C00000"/>
                </a:solidFill>
              </a:rPr>
              <a:t>기독교인은 </a:t>
            </a:r>
            <a:r>
              <a:rPr lang="ko-KR" altLang="en-US" sz="1000" dirty="0" err="1">
                <a:solidFill>
                  <a:srgbClr val="C00000"/>
                </a:solidFill>
              </a:rPr>
              <a:t>지하디스트</a:t>
            </a:r>
            <a:r>
              <a:rPr lang="ko-KR" altLang="en-US" sz="1000" dirty="0">
                <a:solidFill>
                  <a:srgbClr val="C00000"/>
                </a:solidFill>
              </a:rPr>
              <a:t> 단체들의 주요 표적이 되고 있지만</a:t>
            </a:r>
            <a:r>
              <a:rPr lang="en-US" altLang="ko-KR" sz="1000" dirty="0">
                <a:solidFill>
                  <a:srgbClr val="C00000"/>
                </a:solidFill>
              </a:rPr>
              <a:t>, </a:t>
            </a:r>
            <a:r>
              <a:rPr lang="ko-KR" altLang="en-US" sz="1000" dirty="0">
                <a:solidFill>
                  <a:srgbClr val="C00000"/>
                </a:solidFill>
              </a:rPr>
              <a:t>이에 대한 정부 차원의 인식이나 대응은 매우 부족합니다</a:t>
            </a:r>
            <a:r>
              <a:rPr lang="en-US" altLang="ko-KR" sz="1000" dirty="0">
                <a:solidFill>
                  <a:srgbClr val="C00000"/>
                </a:solidFill>
              </a:rPr>
              <a:t>. </a:t>
            </a:r>
            <a:r>
              <a:rPr lang="ko-KR" altLang="en-US" sz="1000" dirty="0"/>
              <a:t>우리의 형제자매들은 버림받았다고 느낍니다</a:t>
            </a:r>
            <a:r>
              <a:rPr lang="en-US" altLang="ko-KR" sz="1000" dirty="0"/>
              <a:t>. </a:t>
            </a:r>
            <a:r>
              <a:rPr lang="ko-KR" altLang="en-US" sz="1000" dirty="0"/>
              <a:t>이 캠페인에는 나이지리아</a:t>
            </a:r>
            <a:r>
              <a:rPr lang="en-US" altLang="ko-KR" sz="1000" dirty="0"/>
              <a:t>, </a:t>
            </a:r>
            <a:r>
              <a:rPr lang="ko-KR" altLang="en-US" sz="1000" dirty="0"/>
              <a:t>부르키나파소</a:t>
            </a:r>
            <a:r>
              <a:rPr lang="en-US" altLang="ko-KR" sz="1000" dirty="0"/>
              <a:t>, </a:t>
            </a:r>
            <a:r>
              <a:rPr lang="ko-KR" altLang="en-US" sz="1000" dirty="0"/>
              <a:t>콩고민주공화국에서 목숨을 걸고 주님을 따르고 있는 기독교인들의 이야기로 가득 차 있습니다</a:t>
            </a:r>
            <a:r>
              <a:rPr lang="en-US" altLang="ko-KR" sz="1000" dirty="0"/>
              <a:t>. </a:t>
            </a:r>
            <a:r>
              <a:rPr lang="ko-KR" altLang="en-US" sz="1000" dirty="0"/>
              <a:t>그들은 놀랍도록 회복력이 강하고</a:t>
            </a:r>
            <a:r>
              <a:rPr lang="en-US" altLang="ko-KR" sz="1000" dirty="0"/>
              <a:t>, </a:t>
            </a:r>
            <a:r>
              <a:rPr lang="ko-KR" altLang="en-US" sz="1000" dirty="0"/>
              <a:t>믿을 수 없을 정도로 용감하며</a:t>
            </a:r>
            <a:r>
              <a:rPr lang="en-US" altLang="ko-KR" sz="1000" dirty="0"/>
              <a:t>, </a:t>
            </a:r>
            <a:r>
              <a:rPr lang="ko-KR" altLang="en-US" sz="1000" dirty="0"/>
              <a:t>세상의 한 귀퉁이에서 도전적으로 예수님의 복음을 전하기 위해 헌신하고 있습니다</a:t>
            </a:r>
            <a:r>
              <a:rPr lang="en-US" altLang="ko-KR" sz="1000" dirty="0"/>
              <a:t>. </a:t>
            </a:r>
          </a:p>
          <a:p>
            <a:pPr algn="just"/>
            <a:r>
              <a:rPr lang="ko-KR" altLang="en-US" sz="1000" dirty="0"/>
              <a:t>그러나 이들은 또한 매우 취약합니다</a:t>
            </a:r>
            <a:r>
              <a:rPr lang="en-US" altLang="ko-KR" sz="1000" dirty="0"/>
              <a:t>. </a:t>
            </a:r>
            <a:r>
              <a:rPr lang="ko-KR" altLang="en-US" sz="1000" dirty="0"/>
              <a:t>때론 정신적으로 </a:t>
            </a:r>
            <a:r>
              <a:rPr lang="ko-KR" altLang="en-US" sz="1000" dirty="0" err="1"/>
              <a:t>맨붕에</a:t>
            </a:r>
            <a:r>
              <a:rPr lang="ko-KR" altLang="en-US" sz="1000" dirty="0"/>
              <a:t> 빠지기도 합니다</a:t>
            </a:r>
            <a:r>
              <a:rPr lang="en-US" altLang="ko-KR" sz="1000" dirty="0"/>
              <a:t>. </a:t>
            </a:r>
            <a:r>
              <a:rPr lang="ko-KR" altLang="en-US" sz="1000" dirty="0"/>
              <a:t>지금 전 세계 교회가 이들을 위해 기도와 행동으로 연합해야 합니다</a:t>
            </a:r>
            <a:r>
              <a:rPr lang="en-US" altLang="ko-KR" sz="1000" dirty="0"/>
              <a:t>. </a:t>
            </a:r>
            <a:r>
              <a:rPr lang="ko-KR" altLang="en-US" sz="1000" dirty="0"/>
              <a:t>우리는 이 상황을 해결하기 위하여 다년간의 캠페인을 시작하면서 전 세계 교회를 향하여 동참해 줄 것을 요청합니다</a:t>
            </a:r>
            <a:r>
              <a:rPr lang="en-US" altLang="ko-KR" sz="1000" dirty="0"/>
              <a:t>. </a:t>
            </a:r>
            <a:r>
              <a:rPr lang="ko-KR" altLang="en-US" sz="1000" dirty="0"/>
              <a:t>우리의 연합된 행동 없이는 </a:t>
            </a:r>
            <a:r>
              <a:rPr lang="en-US" altLang="ko-KR" sz="1000" dirty="0"/>
              <a:t>SSA</a:t>
            </a:r>
            <a:r>
              <a:rPr lang="ko-KR" altLang="en-US" sz="1000" dirty="0"/>
              <a:t>의 전략적 요충지에서 교회의 존재 자체가 위태로워질 수 있습니다</a:t>
            </a:r>
            <a:r>
              <a:rPr lang="en-US" altLang="ko-KR" sz="1000" dirty="0"/>
              <a:t>.</a:t>
            </a:r>
            <a:endParaRPr lang="ko-KR" altLang="en-US" sz="1000" dirty="0"/>
          </a:p>
        </p:txBody>
      </p:sp>
      <p:sp>
        <p:nvSpPr>
          <p:cNvPr id="4" name="날짜 개체 틀 3">
            <a:extLst>
              <a:ext uri="{FF2B5EF4-FFF2-40B4-BE49-F238E27FC236}">
                <a16:creationId xmlns:a16="http://schemas.microsoft.com/office/drawing/2014/main" id="{8A6BDD7C-B987-665C-3384-FC62CA25B7AD}"/>
              </a:ext>
            </a:extLst>
          </p:cNvPr>
          <p:cNvSpPr>
            <a:spLocks noGrp="1"/>
          </p:cNvSpPr>
          <p:nvPr>
            <p:ph type="dt" sz="half" idx="10"/>
          </p:nvPr>
        </p:nvSpPr>
        <p:spPr/>
        <p:txBody>
          <a:bodyPr/>
          <a:lstStyle/>
          <a:p>
            <a:fld id="{595302B6-EE02-409E-B19E-633D299CF275}" type="datetime1">
              <a:rPr lang="en-US" altLang="ko-KR" smtClean="0"/>
              <a:t>6/5/2024</a:t>
            </a:fld>
            <a:endParaRPr lang="en-US" dirty="0"/>
          </a:p>
        </p:txBody>
      </p:sp>
      <p:sp>
        <p:nvSpPr>
          <p:cNvPr id="3" name="바닥글 개체 틀 2">
            <a:extLst>
              <a:ext uri="{FF2B5EF4-FFF2-40B4-BE49-F238E27FC236}">
                <a16:creationId xmlns:a16="http://schemas.microsoft.com/office/drawing/2014/main" id="{A762AE4D-A1BA-10FE-5BE2-422AB162700F}"/>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6BB7B205-1C82-5446-7FA0-1801433D15C7}"/>
              </a:ext>
            </a:extLst>
          </p:cNvPr>
          <p:cNvSpPr>
            <a:spLocks noGrp="1"/>
          </p:cNvSpPr>
          <p:nvPr>
            <p:ph type="sldNum" sz="quarter" idx="12"/>
          </p:nvPr>
        </p:nvSpPr>
        <p:spPr/>
        <p:txBody>
          <a:bodyPr/>
          <a:lstStyle/>
          <a:p>
            <a:fld id="{B6F15528-21DE-4FAA-801E-634DDDAF4B2B}" type="slidenum">
              <a:rPr lang="en-US" altLang="ko-KR" smtClean="0"/>
              <a:t>12</a:t>
            </a:fld>
            <a:endParaRPr lang="ko-KR" altLang="en-US"/>
          </a:p>
        </p:txBody>
      </p:sp>
    </p:spTree>
    <p:extLst>
      <p:ext uri="{BB962C8B-B14F-4D97-AF65-F5344CB8AC3E}">
        <p14:creationId xmlns:p14="http://schemas.microsoft.com/office/powerpoint/2010/main" val="3573617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descr="야외, 하늘, 경치이(가) 표시된 사진&#10;&#10;자동 생성된 설명">
            <a:extLst>
              <a:ext uri="{FF2B5EF4-FFF2-40B4-BE49-F238E27FC236}">
                <a16:creationId xmlns:a16="http://schemas.microsoft.com/office/drawing/2014/main" id="{F0D2E53F-4BEC-C867-6438-C2E18733CCA8}"/>
              </a:ext>
            </a:extLst>
          </p:cNvPr>
          <p:cNvPicPr>
            <a:picLocks noChangeAspect="1"/>
          </p:cNvPicPr>
          <p:nvPr/>
        </p:nvPicPr>
        <p:blipFill>
          <a:blip r:embed="rId2"/>
          <a:stretch>
            <a:fillRect/>
          </a:stretch>
        </p:blipFill>
        <p:spPr>
          <a:xfrm>
            <a:off x="1524000" y="4143930"/>
            <a:ext cx="9144000" cy="1856820"/>
          </a:xfrm>
          <a:prstGeom prst="rect">
            <a:avLst/>
          </a:prstGeom>
        </p:spPr>
      </p:pic>
      <p:sp>
        <p:nvSpPr>
          <p:cNvPr id="2" name="제목 1">
            <a:extLst>
              <a:ext uri="{FF2B5EF4-FFF2-40B4-BE49-F238E27FC236}">
                <a16:creationId xmlns:a16="http://schemas.microsoft.com/office/drawing/2014/main" id="{85989401-1DF5-263D-C854-AACFD3975726}"/>
              </a:ext>
            </a:extLst>
          </p:cNvPr>
          <p:cNvSpPr>
            <a:spLocks noGrp="1"/>
          </p:cNvSpPr>
          <p:nvPr>
            <p:ph type="title"/>
          </p:nvPr>
        </p:nvSpPr>
        <p:spPr>
          <a:xfrm>
            <a:off x="1930495" y="1360322"/>
            <a:ext cx="2388742" cy="1632789"/>
          </a:xfrm>
        </p:spPr>
        <p:txBody>
          <a:bodyPr>
            <a:normAutofit fontScale="90000"/>
          </a:bodyPr>
          <a:lstStyle/>
          <a:p>
            <a:r>
              <a:rPr lang="en-US" altLang="ko-KR" sz="2025" b="1" dirty="0"/>
              <a:t>Day 1. </a:t>
            </a:r>
            <a:r>
              <a:rPr lang="ko-KR" altLang="en-US" sz="2025" b="1" dirty="0"/>
              <a:t>사하라 이남 아프리카의 교회를 위해 기도합니다</a:t>
            </a:r>
            <a:r>
              <a:rPr lang="en-US" altLang="ko-KR" sz="2025" b="1" dirty="0"/>
              <a:t>.</a:t>
            </a:r>
            <a:r>
              <a:rPr lang="en-US" altLang="ko-KR" sz="2025" b="1" dirty="0">
                <a:latin typeface="Malgun Gothic" panose="020B0503020000020004" pitchFamily="50" charset="-127"/>
                <a:ea typeface="Malgun Gothic" panose="020B0503020000020004" pitchFamily="50" charset="-127"/>
              </a:rPr>
              <a:t> </a:t>
            </a:r>
            <a:br>
              <a:rPr lang="en-US" altLang="ko-KR" sz="1800" b="1" dirty="0">
                <a:latin typeface="Malgun Gothic" panose="020B0503020000020004" pitchFamily="50" charset="-127"/>
                <a:ea typeface="Malgun Gothic" panose="020B0503020000020004" pitchFamily="50" charset="-127"/>
              </a:rPr>
            </a:br>
            <a:br>
              <a:rPr lang="en-US" altLang="ko-KR" sz="1800" b="1" dirty="0">
                <a:latin typeface="Malgun Gothic" panose="020B0503020000020004" pitchFamily="50" charset="-127"/>
                <a:ea typeface="Malgun Gothic" panose="020B0503020000020004" pitchFamily="50" charset="-127"/>
              </a:rPr>
            </a:br>
            <a:r>
              <a:rPr lang="en-US" altLang="ko-KR" sz="1500" b="1" dirty="0">
                <a:solidFill>
                  <a:schemeClr val="tx1">
                    <a:lumMod val="85000"/>
                  </a:schemeClr>
                </a:solidFill>
                <a:latin typeface="Malgun Gothic" panose="020B0503020000020004" pitchFamily="50" charset="-127"/>
                <a:ea typeface="Malgun Gothic" panose="020B0503020000020004" pitchFamily="50" charset="-127"/>
              </a:rPr>
              <a:t>Pray for the Church in Sub-Saharan Africa. </a:t>
            </a:r>
            <a:endParaRPr lang="ko-KR" altLang="en-US" dirty="0">
              <a:solidFill>
                <a:schemeClr val="tx1"/>
              </a:solidFill>
            </a:endParaRPr>
          </a:p>
        </p:txBody>
      </p:sp>
      <p:sp>
        <p:nvSpPr>
          <p:cNvPr id="3" name="내용 개체 틀 2">
            <a:extLst>
              <a:ext uri="{FF2B5EF4-FFF2-40B4-BE49-F238E27FC236}">
                <a16:creationId xmlns:a16="http://schemas.microsoft.com/office/drawing/2014/main" id="{71A5DBC8-21D6-AFA1-7F2B-88CB50C9CC05}"/>
              </a:ext>
            </a:extLst>
          </p:cNvPr>
          <p:cNvSpPr>
            <a:spLocks noGrp="1"/>
          </p:cNvSpPr>
          <p:nvPr>
            <p:ph idx="1"/>
          </p:nvPr>
        </p:nvSpPr>
        <p:spPr>
          <a:xfrm>
            <a:off x="4446426" y="1360322"/>
            <a:ext cx="5486400" cy="2677445"/>
          </a:xfrm>
        </p:spPr>
        <p:txBody>
          <a:bodyPr>
            <a:normAutofit/>
          </a:bodyPr>
          <a:lstStyle/>
          <a:p>
            <a:pPr>
              <a:lnSpc>
                <a:spcPct val="150000"/>
              </a:lnSpc>
            </a:pPr>
            <a:r>
              <a:rPr lang="ko-KR" altLang="en-US" sz="1050" dirty="0"/>
              <a:t>사하라 이남 아프리카 교회의 생존을 위해 기도합니다</a:t>
            </a:r>
            <a:r>
              <a:rPr lang="en-US" altLang="ko-KR" sz="1050" dirty="0"/>
              <a:t>. </a:t>
            </a:r>
            <a:r>
              <a:rPr lang="ko-KR" altLang="en-US" sz="1050" dirty="0"/>
              <a:t>기독교인들이 예수님을 굳게 붙들 수 있도록 도와주세요</a:t>
            </a:r>
            <a:r>
              <a:rPr lang="en-US" altLang="ko-KR" sz="1050" dirty="0"/>
              <a:t>. </a:t>
            </a:r>
          </a:p>
          <a:p>
            <a:pPr>
              <a:lnSpc>
                <a:spcPct val="150000"/>
              </a:lnSpc>
            </a:pPr>
            <a:r>
              <a:rPr lang="ko-KR" altLang="en-US" sz="1050" dirty="0" err="1"/>
              <a:t>사헬</a:t>
            </a:r>
            <a:r>
              <a:rPr lang="ko-KR" altLang="en-US" sz="1050" dirty="0"/>
              <a:t> 지역 성도들을 위해 기도합니다</a:t>
            </a:r>
            <a:r>
              <a:rPr lang="en-US" altLang="ko-KR" sz="1050" dirty="0"/>
              <a:t>. </a:t>
            </a:r>
            <a:r>
              <a:rPr lang="ko-KR" altLang="en-US" sz="1050" dirty="0"/>
              <a:t>폭력과 살인으로 인해 생긴 트라우마를 치료해 주시고</a:t>
            </a:r>
            <a:r>
              <a:rPr lang="en-US" altLang="ko-KR" sz="1050" dirty="0"/>
              <a:t>, </a:t>
            </a:r>
            <a:r>
              <a:rPr lang="ko-KR" altLang="en-US" sz="1050" dirty="0"/>
              <a:t>이들의 마음을 위로하여 </a:t>
            </a:r>
            <a:r>
              <a:rPr lang="ko-KR" altLang="en-US" sz="1050" dirty="0" err="1"/>
              <a:t>주옵소서</a:t>
            </a:r>
            <a:r>
              <a:rPr lang="en-US" altLang="ko-KR" sz="1050" dirty="0"/>
              <a:t>.   </a:t>
            </a:r>
          </a:p>
          <a:p>
            <a:pPr>
              <a:lnSpc>
                <a:spcPct val="150000"/>
              </a:lnSpc>
            </a:pPr>
            <a:r>
              <a:rPr lang="ko-KR" altLang="en-US" sz="1050" dirty="0"/>
              <a:t>박해가 심해지는 가운데에서도 그리스도인들이 하나님의 영광을 구할 때에 지혜와 믿음과 피할 길을 주시기를 간절히 기도합니다</a:t>
            </a:r>
            <a:r>
              <a:rPr lang="en-US" altLang="ko-KR" sz="1050" dirty="0"/>
              <a:t>. </a:t>
            </a:r>
            <a:endParaRPr lang="ko-KR" altLang="en-US" sz="1050" dirty="0"/>
          </a:p>
        </p:txBody>
      </p:sp>
      <p:sp>
        <p:nvSpPr>
          <p:cNvPr id="4" name="텍스트 개체 틀 3">
            <a:extLst>
              <a:ext uri="{FF2B5EF4-FFF2-40B4-BE49-F238E27FC236}">
                <a16:creationId xmlns:a16="http://schemas.microsoft.com/office/drawing/2014/main" id="{A22D7FD2-403B-123D-D738-164A6FE9DBA2}"/>
              </a:ext>
            </a:extLst>
          </p:cNvPr>
          <p:cNvSpPr>
            <a:spLocks noGrp="1"/>
          </p:cNvSpPr>
          <p:nvPr>
            <p:ph type="body" sz="half" idx="2"/>
          </p:nvPr>
        </p:nvSpPr>
        <p:spPr>
          <a:xfrm>
            <a:off x="1967120" y="3112943"/>
            <a:ext cx="2315492" cy="1632789"/>
          </a:xfrm>
        </p:spPr>
        <p:txBody>
          <a:bodyPr>
            <a:normAutofit/>
          </a:bodyPr>
          <a:lstStyle/>
          <a:p>
            <a:r>
              <a:rPr lang="ko-KR" altLang="en-US" sz="1000" dirty="0"/>
              <a:t>우리가 사방으로 욱여쌈을 당하여도 싸이지 아니하며 답답한 일을 당하여도 낙심하지 아니하며 박해를 받아도 버린 바 되지 아니하며 거꾸러뜨림을 당하여도 망하지 아니하고 </a:t>
            </a:r>
            <a:r>
              <a:rPr lang="en-US" altLang="ko-KR" sz="1000" dirty="0"/>
              <a:t>(</a:t>
            </a:r>
            <a:r>
              <a:rPr lang="ko-KR" altLang="en-US" sz="1000" dirty="0"/>
              <a:t>고후 </a:t>
            </a:r>
            <a:r>
              <a:rPr lang="en-US" altLang="ko-KR" sz="1000" dirty="0"/>
              <a:t>4:8-9)</a:t>
            </a:r>
            <a:endParaRPr lang="ko-KR" altLang="en-US" sz="1000" dirty="0"/>
          </a:p>
        </p:txBody>
      </p:sp>
      <p:sp>
        <p:nvSpPr>
          <p:cNvPr id="5" name="TextBox 4">
            <a:extLst>
              <a:ext uri="{FF2B5EF4-FFF2-40B4-BE49-F238E27FC236}">
                <a16:creationId xmlns:a16="http://schemas.microsoft.com/office/drawing/2014/main" id="{DEE9C81E-134A-B54D-C6AC-E4E9D2FA4FB6}"/>
              </a:ext>
            </a:extLst>
          </p:cNvPr>
          <p:cNvSpPr txBox="1"/>
          <p:nvPr/>
        </p:nvSpPr>
        <p:spPr>
          <a:xfrm>
            <a:off x="221411" y="6349042"/>
            <a:ext cx="1302589" cy="230832"/>
          </a:xfrm>
          <a:prstGeom prst="rect">
            <a:avLst/>
          </a:prstGeom>
          <a:noFill/>
        </p:spPr>
        <p:txBody>
          <a:bodyPr wrap="square" rtlCol="0">
            <a:spAutoFit/>
          </a:bodyPr>
          <a:lstStyle/>
          <a:p>
            <a:fld id="{595302B6-EE02-409E-B19E-633D299CF275}" type="datetime1">
              <a:rPr lang="en-US" altLang="ko-KR" sz="900" smtClean="0"/>
              <a:pPr/>
              <a:t>6/5/2024</a:t>
            </a:fld>
            <a:endParaRPr lang="ko-KR" altLang="en-US" sz="900" dirty="0"/>
          </a:p>
        </p:txBody>
      </p:sp>
    </p:spTree>
    <p:extLst>
      <p:ext uri="{BB962C8B-B14F-4D97-AF65-F5344CB8AC3E}">
        <p14:creationId xmlns:p14="http://schemas.microsoft.com/office/powerpoint/2010/main" val="1024425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림 10" descr="텍스트, 폰트, 그래픽, 그래픽 디자인이(가) 표시된 사진&#10;&#10;자동 생성된 설명">
            <a:extLst>
              <a:ext uri="{FF2B5EF4-FFF2-40B4-BE49-F238E27FC236}">
                <a16:creationId xmlns:a16="http://schemas.microsoft.com/office/drawing/2014/main" id="{F998F914-ED93-8B19-2C5C-D47D0474EB2F}"/>
              </a:ext>
            </a:extLst>
          </p:cNvPr>
          <p:cNvPicPr>
            <a:picLocks noChangeAspect="1"/>
          </p:cNvPicPr>
          <p:nvPr/>
        </p:nvPicPr>
        <p:blipFill>
          <a:blip r:embed="rId2"/>
          <a:stretch>
            <a:fillRect/>
          </a:stretch>
        </p:blipFill>
        <p:spPr>
          <a:xfrm>
            <a:off x="3418138" y="4919536"/>
            <a:ext cx="6699302" cy="1025345"/>
          </a:xfrm>
          <a:prstGeom prst="rect">
            <a:avLst/>
          </a:prstGeom>
        </p:spPr>
      </p:pic>
      <p:sp>
        <p:nvSpPr>
          <p:cNvPr id="2" name="제목 1">
            <a:extLst>
              <a:ext uri="{FF2B5EF4-FFF2-40B4-BE49-F238E27FC236}">
                <a16:creationId xmlns:a16="http://schemas.microsoft.com/office/drawing/2014/main" id="{3EC57F65-F75B-24EF-D3A6-FA0B2BC4AFCF}"/>
              </a:ext>
            </a:extLst>
          </p:cNvPr>
          <p:cNvSpPr>
            <a:spLocks noGrp="1"/>
          </p:cNvSpPr>
          <p:nvPr>
            <p:ph type="title"/>
          </p:nvPr>
        </p:nvSpPr>
        <p:spPr>
          <a:xfrm>
            <a:off x="1922930" y="1714499"/>
            <a:ext cx="1919074" cy="1931240"/>
          </a:xfrm>
        </p:spPr>
        <p:txBody>
          <a:bodyPr>
            <a:normAutofit fontScale="90000"/>
          </a:bodyPr>
          <a:lstStyle/>
          <a:p>
            <a:r>
              <a:rPr lang="en-US" altLang="ko-KR" sz="2025" b="1" dirty="0">
                <a:solidFill>
                  <a:schemeClr val="tx1">
                    <a:alpha val="75000"/>
                  </a:schemeClr>
                </a:solidFill>
              </a:rPr>
              <a:t>Day 2. </a:t>
            </a:r>
            <a:r>
              <a:rPr lang="ko-KR" altLang="en-US" sz="2025" b="1" dirty="0">
                <a:solidFill>
                  <a:schemeClr val="tx1">
                    <a:alpha val="75000"/>
                  </a:schemeClr>
                </a:solidFill>
              </a:rPr>
              <a:t>사하라 이남 아프리카의 지도자를 위해 기도합니다</a:t>
            </a:r>
            <a:r>
              <a:rPr lang="en-US" altLang="ko-KR" sz="2025" b="1" dirty="0">
                <a:solidFill>
                  <a:schemeClr val="tx1">
                    <a:alpha val="75000"/>
                  </a:schemeClr>
                </a:solidFill>
              </a:rPr>
              <a:t>.</a:t>
            </a:r>
            <a:br>
              <a:rPr lang="en-US" altLang="ko-KR" sz="2025" dirty="0">
                <a:solidFill>
                  <a:schemeClr val="tx1">
                    <a:alpha val="75000"/>
                  </a:schemeClr>
                </a:solidFill>
              </a:rPr>
            </a:br>
            <a:br>
              <a:rPr lang="en-US" altLang="ko-KR" sz="1800" dirty="0"/>
            </a:br>
            <a:r>
              <a:rPr lang="en-US" altLang="ko-KR" sz="1800" dirty="0"/>
              <a:t>Pray for the leaders of sub-Saharan Africa.</a:t>
            </a:r>
            <a:endParaRPr lang="ko-KR" altLang="en-US" sz="1800" dirty="0"/>
          </a:p>
        </p:txBody>
      </p:sp>
      <p:sp>
        <p:nvSpPr>
          <p:cNvPr id="3" name="내용 개체 틀 2">
            <a:extLst>
              <a:ext uri="{FF2B5EF4-FFF2-40B4-BE49-F238E27FC236}">
                <a16:creationId xmlns:a16="http://schemas.microsoft.com/office/drawing/2014/main" id="{00C77D8C-4643-706F-6B12-F754C604338B}"/>
              </a:ext>
            </a:extLst>
          </p:cNvPr>
          <p:cNvSpPr>
            <a:spLocks noGrp="1"/>
          </p:cNvSpPr>
          <p:nvPr>
            <p:ph idx="1"/>
          </p:nvPr>
        </p:nvSpPr>
        <p:spPr>
          <a:xfrm>
            <a:off x="4424934" y="1714499"/>
            <a:ext cx="5486400" cy="2662328"/>
          </a:xfrm>
        </p:spPr>
        <p:txBody>
          <a:bodyPr>
            <a:normAutofit/>
          </a:bodyPr>
          <a:lstStyle/>
          <a:p>
            <a:pPr>
              <a:lnSpc>
                <a:spcPct val="150000"/>
              </a:lnSpc>
            </a:pPr>
            <a:r>
              <a:rPr lang="ko-KR" altLang="en-US" sz="1050" dirty="0"/>
              <a:t>사하라 이남 아프리카의 혼란 속에서 안정을 찾을 수 있도록 기도합니다</a:t>
            </a:r>
            <a:r>
              <a:rPr lang="en-US" altLang="ko-KR" sz="1050" dirty="0"/>
              <a:t>. </a:t>
            </a:r>
            <a:r>
              <a:rPr lang="ko-KR" altLang="en-US" sz="1050" dirty="0"/>
              <a:t>특별히 정치 지도자들이 부족</a:t>
            </a:r>
            <a:r>
              <a:rPr lang="en-US" altLang="ko-KR" sz="1050" dirty="0"/>
              <a:t>, </a:t>
            </a:r>
            <a:r>
              <a:rPr lang="ko-KR" altLang="en-US" sz="1050" dirty="0"/>
              <a:t>종교</a:t>
            </a:r>
            <a:r>
              <a:rPr lang="en-US" altLang="ko-KR" sz="1050" dirty="0"/>
              <a:t>, </a:t>
            </a:r>
            <a:r>
              <a:rPr lang="ko-KR" altLang="en-US" sz="1050" dirty="0"/>
              <a:t>성별에 관계없이 모든 사람들이 평화롭게 살 수 있는 안전한 국가를 만들 수 있도록 도와 주세요</a:t>
            </a:r>
            <a:r>
              <a:rPr lang="en-US" altLang="ko-KR" sz="1050" dirty="0"/>
              <a:t>.</a:t>
            </a:r>
          </a:p>
          <a:p>
            <a:pPr>
              <a:lnSpc>
                <a:spcPct val="150000"/>
              </a:lnSpc>
            </a:pPr>
            <a:r>
              <a:rPr lang="ko-KR" altLang="en-US" sz="1050" dirty="0"/>
              <a:t>현명한 지도자들이 경제 위기 가운데서도 국가를 안정적으로 이끌 수 있도록 인도해 주세요</a:t>
            </a:r>
            <a:r>
              <a:rPr lang="en-US" altLang="ko-KR" sz="1050" dirty="0"/>
              <a:t>.</a:t>
            </a:r>
          </a:p>
          <a:p>
            <a:pPr>
              <a:lnSpc>
                <a:spcPct val="150000"/>
              </a:lnSpc>
            </a:pPr>
            <a:r>
              <a:rPr lang="ko-KR" altLang="en-US" sz="1050" dirty="0"/>
              <a:t>박해를 받은 교회 지도자들을 위해 기도합니다</a:t>
            </a:r>
            <a:r>
              <a:rPr lang="en-US" altLang="ko-KR" sz="1050" dirty="0"/>
              <a:t>. </a:t>
            </a:r>
            <a:r>
              <a:rPr lang="ko-KR" altLang="en-US" sz="1050" dirty="0"/>
              <a:t>새 힘을 더하시고</a:t>
            </a:r>
            <a:r>
              <a:rPr lang="en-US" altLang="ko-KR" sz="1050" dirty="0"/>
              <a:t>, </a:t>
            </a:r>
            <a:r>
              <a:rPr lang="ko-KR" altLang="en-US" sz="1050" dirty="0"/>
              <a:t>회복시켜 주셔서</a:t>
            </a:r>
            <a:r>
              <a:rPr lang="en-US" altLang="ko-KR" sz="1050" dirty="0"/>
              <a:t>,</a:t>
            </a:r>
            <a:r>
              <a:rPr lang="ko-KR" altLang="en-US" sz="1050" dirty="0"/>
              <a:t> 다시 교회를 인도할 수 있도록 영적으로 잘 준비시켜 주세요</a:t>
            </a:r>
            <a:r>
              <a:rPr lang="en-US" altLang="ko-KR" sz="1050" dirty="0"/>
              <a:t>.</a:t>
            </a:r>
            <a:endParaRPr lang="ko-KR" altLang="en-US" sz="1050" dirty="0"/>
          </a:p>
        </p:txBody>
      </p:sp>
      <p:sp>
        <p:nvSpPr>
          <p:cNvPr id="4" name="텍스트 개체 틀 3">
            <a:extLst>
              <a:ext uri="{FF2B5EF4-FFF2-40B4-BE49-F238E27FC236}">
                <a16:creationId xmlns:a16="http://schemas.microsoft.com/office/drawing/2014/main" id="{0AF11626-E03A-5C8C-9110-29806C244240}"/>
              </a:ext>
            </a:extLst>
          </p:cNvPr>
          <p:cNvSpPr>
            <a:spLocks noGrp="1"/>
          </p:cNvSpPr>
          <p:nvPr>
            <p:ph type="body" sz="half" idx="2"/>
          </p:nvPr>
        </p:nvSpPr>
        <p:spPr>
          <a:xfrm>
            <a:off x="1922930" y="3788075"/>
            <a:ext cx="1919075" cy="1431300"/>
          </a:xfrm>
        </p:spPr>
        <p:txBody>
          <a:bodyPr>
            <a:normAutofit/>
          </a:bodyPr>
          <a:lstStyle/>
          <a:p>
            <a:pPr>
              <a:lnSpc>
                <a:spcPct val="120000"/>
              </a:lnSpc>
            </a:pPr>
            <a:r>
              <a:rPr lang="ko-KR" altLang="en-US" sz="1000" dirty="0"/>
              <a:t>임금들과 높은 지위에 있는 모든 사람들을 위하여 하라 이는 우리가 모든 경건과 단정함으로 고요하고 평안한 생활을 하려 함이라</a:t>
            </a:r>
            <a:endParaRPr lang="en-US" altLang="ko-KR" sz="1000" dirty="0"/>
          </a:p>
          <a:p>
            <a:pPr>
              <a:lnSpc>
                <a:spcPct val="120000"/>
              </a:lnSpc>
            </a:pPr>
            <a:r>
              <a:rPr lang="en-US" altLang="ko-KR" sz="1000" dirty="0"/>
              <a:t>(</a:t>
            </a:r>
            <a:r>
              <a:rPr lang="ko-KR" altLang="en-US" sz="1000" dirty="0" err="1"/>
              <a:t>딤전</a:t>
            </a:r>
            <a:r>
              <a:rPr lang="en-US" altLang="ko-KR" sz="1000" dirty="0"/>
              <a:t>2:2)</a:t>
            </a:r>
            <a:endParaRPr lang="ko-KR" altLang="en-US" sz="1000" dirty="0"/>
          </a:p>
        </p:txBody>
      </p:sp>
      <p:sp>
        <p:nvSpPr>
          <p:cNvPr id="5" name="날짜 개체 틀 4">
            <a:extLst>
              <a:ext uri="{FF2B5EF4-FFF2-40B4-BE49-F238E27FC236}">
                <a16:creationId xmlns:a16="http://schemas.microsoft.com/office/drawing/2014/main" id="{A3AC4BEC-D34B-14B7-5E0A-A00C4BF9EE96}"/>
              </a:ext>
            </a:extLst>
          </p:cNvPr>
          <p:cNvSpPr>
            <a:spLocks noGrp="1"/>
          </p:cNvSpPr>
          <p:nvPr>
            <p:ph type="dt" sz="half" idx="10"/>
          </p:nvPr>
        </p:nvSpPr>
        <p:spPr>
          <a:xfrm>
            <a:off x="543655" y="6223011"/>
            <a:ext cx="2134426" cy="273844"/>
          </a:xfrm>
          <a:prstGeom prst="rect">
            <a:avLst/>
          </a:prstGeom>
        </p:spPr>
        <p:txBody>
          <a:bodyPr vert="horz" lIns="68580" tIns="34290" rIns="68580" bIns="34290" rtlCol="0" anchor="ctr"/>
          <a:lstStyle>
            <a:defPPr rtl="0">
              <a:defRPr lang="ko-KR"/>
            </a:defPPr>
            <a:lvl1pPr marL="0" algn="l"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fld id="{595302B6-EE02-409E-B19E-633D299CF275}" type="datetime1">
              <a:rPr lang="en-US" altLang="ko-KR" smtClean="0"/>
              <a:pPr rtl="0"/>
              <a:t>6/5/2024</a:t>
            </a:fld>
            <a:endParaRPr lang="ko-KR" altLang="en-US" dirty="0">
              <a:latin typeface="맑은 고딕" panose="020B0503020000020004" pitchFamily="50" charset="-127"/>
              <a:ea typeface="맑은 고딕" panose="020B0503020000020004" pitchFamily="50" charset="-127"/>
            </a:endParaRPr>
          </a:p>
        </p:txBody>
      </p:sp>
      <p:sp>
        <p:nvSpPr>
          <p:cNvPr id="6" name="바닥글 개체 틀 5">
            <a:extLst>
              <a:ext uri="{FF2B5EF4-FFF2-40B4-BE49-F238E27FC236}">
                <a16:creationId xmlns:a16="http://schemas.microsoft.com/office/drawing/2014/main" id="{E7A12EAC-76FC-53BB-2069-F64F985AB68E}"/>
              </a:ext>
            </a:extLst>
          </p:cNvPr>
          <p:cNvSpPr>
            <a:spLocks noGrp="1"/>
          </p:cNvSpPr>
          <p:nvPr>
            <p:ph type="ftr" sz="quarter" idx="11"/>
          </p:nvPr>
        </p:nvSpPr>
        <p:spPr>
          <a:xfrm rot="5400000">
            <a:off x="207847" y="2427149"/>
            <a:ext cx="3118104" cy="312062"/>
          </a:xfrm>
          <a:prstGeom prst="rect">
            <a:avLst/>
          </a:prstGeom>
        </p:spPr>
        <p:txBody>
          <a:bodyPr vert="horz" lIns="68580" tIns="34290" rIns="68580" bIns="34290" rtlCol="0" anchor="ctr"/>
          <a:lstStyle>
            <a:defPPr rtl="0">
              <a:defRPr lang="ko-KR"/>
            </a:defPPr>
            <a:lvl1pPr marL="0" algn="l"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endParaRPr lang="ko-KR" altLang="en-US" noProof="0" dirty="0"/>
          </a:p>
        </p:txBody>
      </p:sp>
      <p:sp>
        <p:nvSpPr>
          <p:cNvPr id="7" name="슬라이드 번호 개체 틀 6">
            <a:extLst>
              <a:ext uri="{FF2B5EF4-FFF2-40B4-BE49-F238E27FC236}">
                <a16:creationId xmlns:a16="http://schemas.microsoft.com/office/drawing/2014/main" id="{5959582B-D30F-44D4-42B9-A179567CA6CE}"/>
              </a:ext>
            </a:extLst>
          </p:cNvPr>
          <p:cNvSpPr>
            <a:spLocks noGrp="1"/>
          </p:cNvSpPr>
          <p:nvPr>
            <p:ph type="sldNum" sz="quarter" idx="12"/>
          </p:nvPr>
        </p:nvSpPr>
        <p:spPr>
          <a:xfrm>
            <a:off x="10117440" y="5644134"/>
            <a:ext cx="375748" cy="273844"/>
          </a:xfrm>
          <a:prstGeom prst="rect">
            <a:avLst/>
          </a:prstGeom>
        </p:spPr>
        <p:txBody>
          <a:bodyPr vert="horz" lIns="68580" tIns="34290" rIns="68580" bIns="34290" rtlCol="0" anchor="ctr"/>
          <a:lstStyle>
            <a:defPPr rtl="0">
              <a:defRPr lang="ko-KR"/>
            </a:defPPr>
            <a:lvl1pPr marL="0" algn="r"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fld id="{4FAB73BC-B049-4115-A692-8D63A059BFB8}" type="slidenum">
              <a:rPr lang="en-US" altLang="ko-KR" smtClean="0"/>
              <a:pPr rtl="0"/>
              <a:t>14</a:t>
            </a:fld>
            <a:endParaRPr lang="ko-KR" altLang="en-US" noProof="0" dirty="0"/>
          </a:p>
        </p:txBody>
      </p:sp>
    </p:spTree>
    <p:extLst>
      <p:ext uri="{BB962C8B-B14F-4D97-AF65-F5344CB8AC3E}">
        <p14:creationId xmlns:p14="http://schemas.microsoft.com/office/powerpoint/2010/main" val="3304048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F980D7E-B32C-40EC-DF1D-628076AB509D}"/>
              </a:ext>
            </a:extLst>
          </p:cNvPr>
          <p:cNvSpPr>
            <a:spLocks noGrp="1"/>
          </p:cNvSpPr>
          <p:nvPr>
            <p:ph type="title"/>
          </p:nvPr>
        </p:nvSpPr>
        <p:spPr>
          <a:xfrm>
            <a:off x="1885615" y="1211710"/>
            <a:ext cx="2204357" cy="1613443"/>
          </a:xfrm>
        </p:spPr>
        <p:txBody>
          <a:bodyPr>
            <a:noAutofit/>
          </a:bodyPr>
          <a:lstStyle/>
          <a:p>
            <a:r>
              <a:rPr lang="en-US" altLang="ko-KR" sz="1800" b="1" dirty="0"/>
              <a:t>Day 3. </a:t>
            </a:r>
            <a:r>
              <a:rPr lang="ko-KR" altLang="en-US" sz="1800" b="1" dirty="0"/>
              <a:t>사하라 사막 이남 지역의 젊은이들을 위해 기도해 주세요</a:t>
            </a:r>
            <a:r>
              <a:rPr lang="en-US" altLang="ko-KR" sz="1800" b="1" dirty="0"/>
              <a:t>.</a:t>
            </a:r>
            <a:endParaRPr lang="ko-KR" altLang="en-US" sz="1800" b="1" dirty="0"/>
          </a:p>
        </p:txBody>
      </p:sp>
      <p:sp>
        <p:nvSpPr>
          <p:cNvPr id="3" name="내용 개체 틀 2">
            <a:extLst>
              <a:ext uri="{FF2B5EF4-FFF2-40B4-BE49-F238E27FC236}">
                <a16:creationId xmlns:a16="http://schemas.microsoft.com/office/drawing/2014/main" id="{DE5C482C-9F6C-E61E-AE6B-F1069818700A}"/>
              </a:ext>
            </a:extLst>
          </p:cNvPr>
          <p:cNvSpPr>
            <a:spLocks noGrp="1"/>
          </p:cNvSpPr>
          <p:nvPr>
            <p:ph idx="1"/>
          </p:nvPr>
        </p:nvSpPr>
        <p:spPr>
          <a:xfrm>
            <a:off x="4424935" y="940022"/>
            <a:ext cx="5474139" cy="1920240"/>
          </a:xfrm>
        </p:spPr>
        <p:txBody>
          <a:bodyPr>
            <a:noAutofit/>
          </a:bodyPr>
          <a:lstStyle/>
          <a:p>
            <a:pPr>
              <a:lnSpc>
                <a:spcPct val="150000"/>
              </a:lnSpc>
            </a:pPr>
            <a:r>
              <a:rPr lang="ko-KR" altLang="en-US" sz="1050" dirty="0"/>
              <a:t>아프리카 인구의 </a:t>
            </a:r>
            <a:r>
              <a:rPr lang="en-US" altLang="ko-KR" sz="1050" dirty="0"/>
              <a:t>60% </a:t>
            </a:r>
            <a:r>
              <a:rPr lang="ko-KR" altLang="en-US" sz="1050" dirty="0"/>
              <a:t>이상이 </a:t>
            </a:r>
            <a:r>
              <a:rPr lang="en-US" altLang="ko-KR" sz="1050" dirty="0"/>
              <a:t>25</a:t>
            </a:r>
            <a:r>
              <a:rPr lang="ko-KR" altLang="en-US" sz="1050" dirty="0"/>
              <a:t>세 미만입니다</a:t>
            </a:r>
            <a:r>
              <a:rPr lang="en-US" altLang="ko-KR" sz="1050" dirty="0"/>
              <a:t>. </a:t>
            </a:r>
            <a:r>
              <a:rPr lang="ko-KR" altLang="en-US" sz="1050" dirty="0"/>
              <a:t>교회는 젊고 역동적이며 성장하고 있습니다</a:t>
            </a:r>
            <a:r>
              <a:rPr lang="en-US" altLang="ko-KR" sz="1050" dirty="0"/>
              <a:t>. </a:t>
            </a:r>
            <a:r>
              <a:rPr lang="ko-KR" altLang="en-US" sz="1050" dirty="0"/>
              <a:t>그러나 사하라 이남 아프리카에서는 폭력적인 박해로 젊은이들의 삶이 황폐화되고 있습니다</a:t>
            </a:r>
            <a:r>
              <a:rPr lang="en-US" altLang="ko-KR" sz="1050" dirty="0"/>
              <a:t>. </a:t>
            </a:r>
          </a:p>
          <a:p>
            <a:pPr>
              <a:lnSpc>
                <a:spcPct val="150000"/>
              </a:lnSpc>
            </a:pPr>
            <a:r>
              <a:rPr lang="ko-KR" altLang="en-US" sz="1050" dirty="0"/>
              <a:t>아버지</a:t>
            </a:r>
            <a:r>
              <a:rPr lang="en-US" altLang="ko-KR" sz="1050" dirty="0"/>
              <a:t>!</a:t>
            </a:r>
            <a:r>
              <a:rPr lang="ko-KR" altLang="en-US" sz="1050" dirty="0"/>
              <a:t> 사하라 사막 이남 아프리카의 젊은 그리스도인들을 보호하여 주세요</a:t>
            </a:r>
            <a:r>
              <a:rPr lang="en-US" altLang="ko-KR" sz="1050" dirty="0"/>
              <a:t>. </a:t>
            </a:r>
          </a:p>
          <a:p>
            <a:pPr>
              <a:lnSpc>
                <a:spcPct val="150000"/>
              </a:lnSpc>
            </a:pPr>
            <a:r>
              <a:rPr lang="ko-KR" altLang="en-US" sz="1050" dirty="0"/>
              <a:t>예수님</a:t>
            </a:r>
            <a:r>
              <a:rPr lang="en-US" altLang="ko-KR" sz="1050" dirty="0"/>
              <a:t>!</a:t>
            </a:r>
            <a:r>
              <a:rPr lang="ko-KR" altLang="en-US" sz="1050" dirty="0"/>
              <a:t> 청소년들에게 힘과 은혜를 주셔서</a:t>
            </a:r>
            <a:r>
              <a:rPr lang="en-US" altLang="ko-KR" sz="1050" dirty="0"/>
              <a:t>,</a:t>
            </a:r>
            <a:r>
              <a:rPr lang="ko-KR" altLang="en-US" sz="1050" dirty="0"/>
              <a:t> 극심한 핍박에도 불구하고 예수님을 계속 따르게 해 주세요</a:t>
            </a:r>
            <a:r>
              <a:rPr lang="en-US" altLang="ko-KR" sz="1050" dirty="0"/>
              <a:t>.</a:t>
            </a:r>
          </a:p>
          <a:p>
            <a:pPr>
              <a:lnSpc>
                <a:spcPct val="150000"/>
              </a:lnSpc>
            </a:pPr>
            <a:r>
              <a:rPr lang="ko-KR" altLang="en-US" sz="1050" dirty="0"/>
              <a:t>트라우마 치료</a:t>
            </a:r>
            <a:r>
              <a:rPr lang="en-US" altLang="ko-KR" sz="1050" dirty="0"/>
              <a:t>, </a:t>
            </a:r>
            <a:r>
              <a:rPr lang="ko-KR" altLang="en-US" sz="1050" dirty="0"/>
              <a:t>영적 도움</a:t>
            </a:r>
            <a:r>
              <a:rPr lang="en-US" altLang="ko-KR" sz="1050" dirty="0"/>
              <a:t>, </a:t>
            </a:r>
            <a:r>
              <a:rPr lang="ko-KR" altLang="en-US" sz="1050" dirty="0"/>
              <a:t>기술 및 고용 훈련을 통해 올해 나이지리아에서 </a:t>
            </a:r>
            <a:r>
              <a:rPr lang="en-US" altLang="ko-KR" sz="1050" dirty="0"/>
              <a:t>42,000</a:t>
            </a:r>
            <a:r>
              <a:rPr lang="ko-KR" altLang="en-US" sz="1050" dirty="0"/>
              <a:t>명의 젊은 기독교인을 지원하고자 하는 </a:t>
            </a:r>
            <a:r>
              <a:rPr lang="en-US" altLang="ko-KR" sz="1050" dirty="0"/>
              <a:t>Open Doors</a:t>
            </a:r>
            <a:r>
              <a:rPr lang="ko-KR" altLang="en-US" sz="1050" dirty="0"/>
              <a:t>의 사역을 사용하여 주세요</a:t>
            </a:r>
            <a:r>
              <a:rPr lang="en-US" altLang="ko-KR" sz="1050" dirty="0"/>
              <a:t>.</a:t>
            </a:r>
            <a:endParaRPr lang="ko-KR" altLang="en-US" sz="1050" dirty="0"/>
          </a:p>
        </p:txBody>
      </p:sp>
      <p:sp>
        <p:nvSpPr>
          <p:cNvPr id="4" name="텍스트 개체 틀 3">
            <a:extLst>
              <a:ext uri="{FF2B5EF4-FFF2-40B4-BE49-F238E27FC236}">
                <a16:creationId xmlns:a16="http://schemas.microsoft.com/office/drawing/2014/main" id="{94299EF8-DD47-53CD-32BE-8A5FFA1FC3BA}"/>
              </a:ext>
            </a:extLst>
          </p:cNvPr>
          <p:cNvSpPr>
            <a:spLocks noGrp="1"/>
          </p:cNvSpPr>
          <p:nvPr>
            <p:ph type="body" sz="half" idx="2"/>
          </p:nvPr>
        </p:nvSpPr>
        <p:spPr>
          <a:xfrm>
            <a:off x="1885615" y="3333809"/>
            <a:ext cx="2127301" cy="1613443"/>
          </a:xfrm>
        </p:spPr>
        <p:txBody>
          <a:bodyPr>
            <a:normAutofit/>
          </a:bodyPr>
          <a:lstStyle/>
          <a:p>
            <a:pPr>
              <a:lnSpc>
                <a:spcPct val="150000"/>
              </a:lnSpc>
            </a:pPr>
            <a:r>
              <a:rPr lang="ko-KR" altLang="en-US" sz="1000" dirty="0"/>
              <a:t>대대로 주께서 행하시는 일을 크게 찬양하며 주의 능한 일을 </a:t>
            </a:r>
            <a:r>
              <a:rPr lang="ko-KR" altLang="en-US" sz="1000" dirty="0" err="1"/>
              <a:t>선포하리로다</a:t>
            </a:r>
            <a:r>
              <a:rPr lang="en-US" altLang="ko-KR" sz="1000" dirty="0"/>
              <a:t>. (</a:t>
            </a:r>
            <a:r>
              <a:rPr lang="ko-KR" altLang="en-US" sz="1000" dirty="0"/>
              <a:t>시</a:t>
            </a:r>
            <a:r>
              <a:rPr lang="en-US" altLang="ko-KR" sz="1000" dirty="0"/>
              <a:t>145:4)</a:t>
            </a:r>
            <a:endParaRPr lang="ko-KR" altLang="en-US" sz="1000" dirty="0"/>
          </a:p>
        </p:txBody>
      </p:sp>
      <p:sp>
        <p:nvSpPr>
          <p:cNvPr id="5" name="날짜 개체 틀 4">
            <a:extLst>
              <a:ext uri="{FF2B5EF4-FFF2-40B4-BE49-F238E27FC236}">
                <a16:creationId xmlns:a16="http://schemas.microsoft.com/office/drawing/2014/main" id="{D7BE6126-6280-1648-EF06-9C77AC882063}"/>
              </a:ext>
            </a:extLst>
          </p:cNvPr>
          <p:cNvSpPr>
            <a:spLocks noGrp="1"/>
          </p:cNvSpPr>
          <p:nvPr>
            <p:ph type="dt" sz="half" idx="10"/>
          </p:nvPr>
        </p:nvSpPr>
        <p:spPr/>
        <p:txBody>
          <a:bodyPr/>
          <a:lstStyle/>
          <a:p>
            <a:pPr rtl="0"/>
            <a:fld id="{595302B6-EE02-409E-B19E-633D299CF275}" type="datetime1">
              <a:rPr lang="en-US" altLang="ko-KR" smtClean="0"/>
              <a:pPr rtl="0"/>
              <a:t>6/5/2024</a:t>
            </a:fld>
            <a:endParaRPr lang="ko-KR" altLang="en-US" dirty="0">
              <a:latin typeface="맑은 고딕" panose="020B0503020000020004" pitchFamily="50" charset="-127"/>
              <a:ea typeface="맑은 고딕" panose="020B0503020000020004" pitchFamily="50" charset="-127"/>
            </a:endParaRPr>
          </a:p>
        </p:txBody>
      </p:sp>
      <p:sp>
        <p:nvSpPr>
          <p:cNvPr id="6" name="바닥글 개체 틀 5">
            <a:extLst>
              <a:ext uri="{FF2B5EF4-FFF2-40B4-BE49-F238E27FC236}">
                <a16:creationId xmlns:a16="http://schemas.microsoft.com/office/drawing/2014/main" id="{B35076AE-0EEA-1370-6386-A32FE6ACAE11}"/>
              </a:ext>
            </a:extLst>
          </p:cNvPr>
          <p:cNvSpPr>
            <a:spLocks noGrp="1"/>
          </p:cNvSpPr>
          <p:nvPr>
            <p:ph type="ftr" sz="quarter" idx="11"/>
          </p:nvPr>
        </p:nvSpPr>
        <p:spPr/>
        <p:txBody>
          <a:bodyPr/>
          <a:lstStyle/>
          <a:p>
            <a:r>
              <a:rPr lang="en-US" altLang="ko-KR" dirty="0">
                <a:latin typeface="맑은 고딕" panose="020B0503020000020004" pitchFamily="50" charset="-127"/>
                <a:ea typeface="맑은 고딕" panose="020B0503020000020004" pitchFamily="50" charset="-127"/>
              </a:rPr>
              <a:t>2023-08-29</a:t>
            </a:r>
            <a:endParaRPr lang="ko-KR" altLang="en-US" dirty="0">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id="{A1913BA7-F4B5-4FDD-B9DE-8BEB0C67688B}"/>
              </a:ext>
            </a:extLst>
          </p:cNvPr>
          <p:cNvSpPr>
            <a:spLocks noGrp="1"/>
          </p:cNvSpPr>
          <p:nvPr>
            <p:ph type="sldNum" sz="quarter" idx="12"/>
          </p:nvPr>
        </p:nvSpPr>
        <p:spPr/>
        <p:txBody>
          <a:bodyPr/>
          <a:lstStyle/>
          <a:p>
            <a:pPr rtl="0"/>
            <a:fld id="{4FAB73BC-B049-4115-A692-8D63A059BFB8}" type="slidenum">
              <a:rPr lang="en-US" altLang="ko-KR" noProof="0" smtClean="0"/>
              <a:pPr rtl="0"/>
              <a:t>15</a:t>
            </a:fld>
            <a:endParaRPr lang="ko-KR" altLang="en-US" noProof="0" dirty="0"/>
          </a:p>
        </p:txBody>
      </p:sp>
      <p:pic>
        <p:nvPicPr>
          <p:cNvPr id="9" name="그림 8" descr="텍스트, 사람, 의류, 야외이(가) 표시된 사진&#10;&#10;자동 생성된 설명">
            <a:extLst>
              <a:ext uri="{FF2B5EF4-FFF2-40B4-BE49-F238E27FC236}">
                <a16:creationId xmlns:a16="http://schemas.microsoft.com/office/drawing/2014/main" id="{4347CDD8-13E6-FF83-DB1A-958FDAA9A6B1}"/>
              </a:ext>
            </a:extLst>
          </p:cNvPr>
          <p:cNvPicPr>
            <a:picLocks noChangeAspect="1"/>
          </p:cNvPicPr>
          <p:nvPr/>
        </p:nvPicPr>
        <p:blipFill>
          <a:blip r:embed="rId2"/>
          <a:stretch>
            <a:fillRect/>
          </a:stretch>
        </p:blipFill>
        <p:spPr>
          <a:xfrm>
            <a:off x="4424935" y="3412272"/>
            <a:ext cx="5474139" cy="2505707"/>
          </a:xfrm>
          <a:prstGeom prst="rect">
            <a:avLst/>
          </a:prstGeom>
        </p:spPr>
      </p:pic>
    </p:spTree>
    <p:extLst>
      <p:ext uri="{BB962C8B-B14F-4D97-AF65-F5344CB8AC3E}">
        <p14:creationId xmlns:p14="http://schemas.microsoft.com/office/powerpoint/2010/main" val="609438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DEB3B46-20C6-4A0F-FA47-7019A7CF2D42}"/>
              </a:ext>
            </a:extLst>
          </p:cNvPr>
          <p:cNvSpPr>
            <a:spLocks noGrp="1"/>
          </p:cNvSpPr>
          <p:nvPr>
            <p:ph type="title"/>
          </p:nvPr>
        </p:nvSpPr>
        <p:spPr>
          <a:xfrm>
            <a:off x="2154936" y="1234441"/>
            <a:ext cx="7427214" cy="994172"/>
          </a:xfrm>
        </p:spPr>
        <p:txBody>
          <a:bodyPr anchor="ctr">
            <a:normAutofit/>
          </a:bodyPr>
          <a:lstStyle/>
          <a:p>
            <a:r>
              <a:rPr lang="en-US" altLang="ko-KR" sz="1800" b="1"/>
              <a:t>Day 4. </a:t>
            </a:r>
            <a:r>
              <a:rPr lang="ko-KR" altLang="en-US" sz="1800" b="1"/>
              <a:t>사하라 사막 이남 지역의 슬픔에 잠긴 사람들을 위해 기도해 주세요</a:t>
            </a:r>
            <a:r>
              <a:rPr lang="en-US" altLang="ko-KR" sz="1800" b="1"/>
              <a:t>.</a:t>
            </a:r>
            <a:endParaRPr lang="ko-KR" altLang="en-US" sz="1800" b="1" dirty="0"/>
          </a:p>
        </p:txBody>
      </p:sp>
      <p:sp>
        <p:nvSpPr>
          <p:cNvPr id="14" name="Footer Placeholder 2">
            <a:extLst>
              <a:ext uri="{FF2B5EF4-FFF2-40B4-BE49-F238E27FC236}">
                <a16:creationId xmlns:a16="http://schemas.microsoft.com/office/drawing/2014/main" id="{1A8E64B4-2BC0-1994-9C3C-48A0E2D05C80}"/>
              </a:ext>
            </a:extLst>
          </p:cNvPr>
          <p:cNvSpPr>
            <a:spLocks noGrp="1"/>
          </p:cNvSpPr>
          <p:nvPr>
            <p:ph type="ftr" sz="quarter" idx="11"/>
          </p:nvPr>
        </p:nvSpPr>
        <p:spPr>
          <a:xfrm rot="5400000">
            <a:off x="207847" y="2427149"/>
            <a:ext cx="3118104" cy="312062"/>
          </a:xfrm>
        </p:spPr>
        <p:txBody>
          <a:bodyPr/>
          <a:lstStyle/>
          <a:p>
            <a:pPr>
              <a:spcAft>
                <a:spcPts val="450"/>
              </a:spcAft>
            </a:pPr>
            <a:r>
              <a:rPr lang="ko-KR" altLang="en-US" noProof="0"/>
              <a:t>샘플 바닥글 텍스트</a:t>
            </a:r>
          </a:p>
        </p:txBody>
      </p:sp>
      <p:sp>
        <p:nvSpPr>
          <p:cNvPr id="4" name="텍스트 개체 틀 3">
            <a:extLst>
              <a:ext uri="{FF2B5EF4-FFF2-40B4-BE49-F238E27FC236}">
                <a16:creationId xmlns:a16="http://schemas.microsoft.com/office/drawing/2014/main" id="{9A33DB96-9F0A-E795-38E8-9537E6EBFDDB}"/>
              </a:ext>
            </a:extLst>
          </p:cNvPr>
          <p:cNvSpPr>
            <a:spLocks noGrp="1"/>
          </p:cNvSpPr>
          <p:nvPr>
            <p:ph type="body" idx="1"/>
          </p:nvPr>
        </p:nvSpPr>
        <p:spPr>
          <a:xfrm>
            <a:off x="2153843" y="2118123"/>
            <a:ext cx="7224509" cy="369521"/>
          </a:xfrm>
        </p:spPr>
        <p:txBody>
          <a:bodyPr anchor="b">
            <a:normAutofit/>
          </a:bodyPr>
          <a:lstStyle/>
          <a:p>
            <a:pPr>
              <a:lnSpc>
                <a:spcPct val="140000"/>
              </a:lnSpc>
            </a:pPr>
            <a:r>
              <a:rPr lang="ko-KR" altLang="en-US" sz="1000">
                <a:latin typeface="+mj-ea"/>
                <a:ea typeface="+mj-ea"/>
              </a:rPr>
              <a:t>“여호와는 마음이 상한 자를 가까이 하시고 충심으로 통회하는 자를 구원하시는도다</a:t>
            </a:r>
            <a:r>
              <a:rPr lang="en-US" altLang="ko-KR" sz="1000">
                <a:latin typeface="+mj-ea"/>
                <a:ea typeface="+mj-ea"/>
              </a:rPr>
              <a:t>.” - </a:t>
            </a:r>
            <a:r>
              <a:rPr lang="ko-KR" altLang="en-US" sz="1000">
                <a:latin typeface="+mj-ea"/>
                <a:ea typeface="+mj-ea"/>
              </a:rPr>
              <a:t>시편 </a:t>
            </a:r>
            <a:r>
              <a:rPr lang="en-US" altLang="ko-KR" sz="1000">
                <a:latin typeface="+mj-ea"/>
                <a:ea typeface="+mj-ea"/>
              </a:rPr>
              <a:t>34:18</a:t>
            </a:r>
            <a:endParaRPr lang="ko-KR" altLang="en-US" sz="1000" dirty="0">
              <a:latin typeface="+mj-ea"/>
              <a:ea typeface="+mj-ea"/>
            </a:endParaRPr>
          </a:p>
        </p:txBody>
      </p:sp>
      <p:sp>
        <p:nvSpPr>
          <p:cNvPr id="3" name="내용 개체 틀 2">
            <a:extLst>
              <a:ext uri="{FF2B5EF4-FFF2-40B4-BE49-F238E27FC236}">
                <a16:creationId xmlns:a16="http://schemas.microsoft.com/office/drawing/2014/main" id="{E46B3273-C47A-0904-9437-0F0DDA56D452}"/>
              </a:ext>
            </a:extLst>
          </p:cNvPr>
          <p:cNvSpPr>
            <a:spLocks noGrp="1"/>
          </p:cNvSpPr>
          <p:nvPr>
            <p:ph sz="quarter" idx="4"/>
          </p:nvPr>
        </p:nvSpPr>
        <p:spPr>
          <a:xfrm>
            <a:off x="5941358" y="2933295"/>
            <a:ext cx="3654101" cy="2690265"/>
          </a:xfrm>
        </p:spPr>
        <p:txBody>
          <a:bodyPr>
            <a:normAutofit/>
          </a:bodyPr>
          <a:lstStyle/>
          <a:p>
            <a:pPr>
              <a:lnSpc>
                <a:spcPct val="150000"/>
              </a:lnSpc>
            </a:pPr>
            <a:r>
              <a:rPr lang="ko-KR" altLang="en-US" sz="1050" dirty="0"/>
              <a:t>슬픔과 상실감에 사로잡혀 절망속에 있는 가족들을 위해 기도해 주세요</a:t>
            </a:r>
            <a:r>
              <a:rPr lang="en-US" altLang="ko-KR" sz="1050" dirty="0"/>
              <a:t>.</a:t>
            </a:r>
            <a:r>
              <a:rPr lang="ko-KR" altLang="en-US" sz="1050" dirty="0"/>
              <a:t>  </a:t>
            </a:r>
            <a:endParaRPr lang="en-US" altLang="ko-KR" sz="1050" dirty="0"/>
          </a:p>
          <a:p>
            <a:pPr>
              <a:lnSpc>
                <a:spcPct val="150000"/>
              </a:lnSpc>
            </a:pPr>
            <a:r>
              <a:rPr lang="ko-KR" altLang="en-US" sz="1050" dirty="0"/>
              <a:t>주님께서 개입하여 치명적인 공격을 중단시키고 반군들의 마음이 증오에서 사랑으로 바뀌도록 기도해 주세요</a:t>
            </a:r>
            <a:r>
              <a:rPr lang="en-US" altLang="ko-KR" sz="1050" dirty="0"/>
              <a:t>. </a:t>
            </a:r>
          </a:p>
          <a:p>
            <a:pPr>
              <a:lnSpc>
                <a:spcPct val="150000"/>
              </a:lnSpc>
            </a:pPr>
            <a:r>
              <a:rPr lang="ko-KR" altLang="en-US" sz="1050" dirty="0"/>
              <a:t>긴급한 도움이 필요한 유가족들에게 오픈도어의 실질적인 지원과 돌봄의 손길이 이어지도록 기도해 주세요</a:t>
            </a:r>
            <a:r>
              <a:rPr lang="en-US" altLang="ko-KR" sz="1050" dirty="0"/>
              <a:t>. </a:t>
            </a:r>
          </a:p>
          <a:p>
            <a:endParaRPr lang="en-US" altLang="ko-KR" dirty="0"/>
          </a:p>
        </p:txBody>
      </p:sp>
      <p:sp>
        <p:nvSpPr>
          <p:cNvPr id="5" name="날짜 개체 틀 4">
            <a:extLst>
              <a:ext uri="{FF2B5EF4-FFF2-40B4-BE49-F238E27FC236}">
                <a16:creationId xmlns:a16="http://schemas.microsoft.com/office/drawing/2014/main" id="{582F9BD0-32B5-4296-CB2F-6EFA1D76860E}"/>
              </a:ext>
            </a:extLst>
          </p:cNvPr>
          <p:cNvSpPr>
            <a:spLocks noGrp="1"/>
          </p:cNvSpPr>
          <p:nvPr>
            <p:ph type="dt" sz="half" idx="10"/>
          </p:nvPr>
        </p:nvSpPr>
        <p:spPr>
          <a:xfrm>
            <a:off x="543655" y="6328244"/>
            <a:ext cx="2134426" cy="273844"/>
          </a:xfrm>
        </p:spPr>
        <p:txBody>
          <a:bodyPr anchor="ctr">
            <a:normAutofit/>
          </a:bodyPr>
          <a:lstStyle/>
          <a:p>
            <a:pPr rtl="0"/>
            <a:fld id="{595302B6-EE02-409E-B19E-633D299CF275}" type="datetime1">
              <a:rPr lang="en-US" altLang="ko-KR" smtClean="0"/>
              <a:pPr rtl="0"/>
              <a:t>6/5/2024</a:t>
            </a:fld>
            <a:endParaRPr lang="ko-KR" altLang="en-US" dirty="0">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id="{A7877473-3624-7E49-7882-E9A6A736057D}"/>
              </a:ext>
            </a:extLst>
          </p:cNvPr>
          <p:cNvSpPr>
            <a:spLocks noGrp="1"/>
          </p:cNvSpPr>
          <p:nvPr>
            <p:ph type="sldNum" sz="quarter" idx="12"/>
          </p:nvPr>
        </p:nvSpPr>
        <p:spPr>
          <a:xfrm>
            <a:off x="10117440" y="5644134"/>
            <a:ext cx="375748" cy="273844"/>
          </a:xfrm>
        </p:spPr>
        <p:txBody>
          <a:bodyPr anchor="ctr">
            <a:normAutofit/>
          </a:bodyPr>
          <a:lstStyle/>
          <a:p>
            <a:pPr>
              <a:spcAft>
                <a:spcPts val="450"/>
              </a:spcAft>
            </a:pPr>
            <a:fld id="{4FAB73BC-B049-4115-A692-8D63A059BFB8}" type="slidenum">
              <a:rPr lang="en-US" altLang="ko-KR" noProof="0" smtClean="0"/>
              <a:pPr>
                <a:spcAft>
                  <a:spcPts val="450"/>
                </a:spcAft>
              </a:pPr>
              <a:t>16</a:t>
            </a:fld>
            <a:endParaRPr lang="ko-KR" altLang="en-US" noProof="0"/>
          </a:p>
        </p:txBody>
      </p:sp>
      <p:pic>
        <p:nvPicPr>
          <p:cNvPr id="11" name="그림 10" descr="사람, 인간의 얼굴, 의류, 포유류이(가) 표시된 사진&#10;&#10;자동 생성된 설명">
            <a:extLst>
              <a:ext uri="{FF2B5EF4-FFF2-40B4-BE49-F238E27FC236}">
                <a16:creationId xmlns:a16="http://schemas.microsoft.com/office/drawing/2014/main" id="{3C0671F7-A2C3-C0A9-3784-1C29540716AD}"/>
              </a:ext>
            </a:extLst>
          </p:cNvPr>
          <p:cNvPicPr>
            <a:picLocks noChangeAspect="1"/>
          </p:cNvPicPr>
          <p:nvPr/>
        </p:nvPicPr>
        <p:blipFill>
          <a:blip r:embed="rId2"/>
          <a:stretch>
            <a:fillRect/>
          </a:stretch>
        </p:blipFill>
        <p:spPr>
          <a:xfrm>
            <a:off x="2153842" y="2933296"/>
            <a:ext cx="3587020" cy="2690265"/>
          </a:xfrm>
          <a:prstGeom prst="rect">
            <a:avLst/>
          </a:prstGeom>
        </p:spPr>
      </p:pic>
    </p:spTree>
    <p:extLst>
      <p:ext uri="{BB962C8B-B14F-4D97-AF65-F5344CB8AC3E}">
        <p14:creationId xmlns:p14="http://schemas.microsoft.com/office/powerpoint/2010/main" val="2363698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A52A906-48D9-C940-DB95-468B888FCD72}"/>
              </a:ext>
            </a:extLst>
          </p:cNvPr>
          <p:cNvSpPr>
            <a:spLocks noGrp="1"/>
          </p:cNvSpPr>
          <p:nvPr>
            <p:ph type="title"/>
          </p:nvPr>
        </p:nvSpPr>
        <p:spPr/>
        <p:txBody>
          <a:bodyPr>
            <a:normAutofit/>
          </a:bodyPr>
          <a:lstStyle/>
          <a:p>
            <a:r>
              <a:rPr lang="en-US" altLang="ko-KR" sz="1800" b="1" dirty="0">
                <a:solidFill>
                  <a:srgbClr val="11100F"/>
                </a:solidFill>
                <a:latin typeface="Segoe UI" panose="020B0502040204020203" pitchFamily="34" charset="0"/>
              </a:rPr>
              <a:t>Day 5. </a:t>
            </a:r>
            <a:r>
              <a:rPr lang="ko-KR" altLang="en-US" sz="1800" b="1" dirty="0">
                <a:solidFill>
                  <a:srgbClr val="11100F"/>
                </a:solidFill>
                <a:latin typeface="Segoe UI" panose="020B0502040204020203" pitchFamily="34" charset="0"/>
              </a:rPr>
              <a:t>강제로 피신한 사람들을 위해 기도해 주세요</a:t>
            </a:r>
            <a:r>
              <a:rPr lang="en-US" altLang="ko-KR" sz="1800" b="1" dirty="0">
                <a:solidFill>
                  <a:srgbClr val="11100F"/>
                </a:solidFill>
                <a:latin typeface="Segoe UI" panose="020B0502040204020203" pitchFamily="34" charset="0"/>
              </a:rPr>
              <a:t>.</a:t>
            </a:r>
            <a:endParaRPr lang="ko-KR" altLang="en-US" sz="1800" dirty="0"/>
          </a:p>
        </p:txBody>
      </p:sp>
      <p:sp>
        <p:nvSpPr>
          <p:cNvPr id="3" name="바닥글 개체 틀 2">
            <a:extLst>
              <a:ext uri="{FF2B5EF4-FFF2-40B4-BE49-F238E27FC236}">
                <a16:creationId xmlns:a16="http://schemas.microsoft.com/office/drawing/2014/main" id="{A5419190-F38D-271B-FBD9-45AD7CC728F8}"/>
              </a:ext>
            </a:extLst>
          </p:cNvPr>
          <p:cNvSpPr>
            <a:spLocks noGrp="1"/>
          </p:cNvSpPr>
          <p:nvPr>
            <p:ph type="ftr" sz="quarter" idx="11"/>
          </p:nvPr>
        </p:nvSpPr>
        <p:spPr/>
        <p:txBody>
          <a:bodyPr/>
          <a:lstStyle/>
          <a:p>
            <a:pPr rtl="0"/>
            <a:r>
              <a:rPr lang="ko-KR" altLang="en-US" noProof="0" dirty="0"/>
              <a:t>샘플 바닥글 텍스트</a:t>
            </a:r>
          </a:p>
        </p:txBody>
      </p:sp>
      <p:sp>
        <p:nvSpPr>
          <p:cNvPr id="4" name="텍스트 개체 틀 3">
            <a:extLst>
              <a:ext uri="{FF2B5EF4-FFF2-40B4-BE49-F238E27FC236}">
                <a16:creationId xmlns:a16="http://schemas.microsoft.com/office/drawing/2014/main" id="{F6ED1FB0-902C-AEDB-FBE0-74F37D6653A3}"/>
              </a:ext>
            </a:extLst>
          </p:cNvPr>
          <p:cNvSpPr>
            <a:spLocks noGrp="1"/>
          </p:cNvSpPr>
          <p:nvPr>
            <p:ph type="body" idx="1"/>
          </p:nvPr>
        </p:nvSpPr>
        <p:spPr>
          <a:xfrm>
            <a:off x="2139006" y="2369861"/>
            <a:ext cx="7456242" cy="485977"/>
          </a:xfrm>
        </p:spPr>
        <p:txBody>
          <a:bodyPr>
            <a:normAutofit/>
          </a:bodyPr>
          <a:lstStyle/>
          <a:p>
            <a:pPr>
              <a:lnSpc>
                <a:spcPct val="120000"/>
              </a:lnSpc>
            </a:pPr>
            <a:r>
              <a:rPr lang="ko-KR" altLang="en-US" sz="1000" dirty="0">
                <a:solidFill>
                  <a:srgbClr val="0070C0"/>
                </a:solidFill>
                <a:latin typeface="Segoe UI" panose="020B0502040204020203" pitchFamily="34" charset="0"/>
              </a:rPr>
              <a:t>아프리카 전역에서 </a:t>
            </a:r>
            <a:r>
              <a:rPr lang="en-US" altLang="ko-KR" sz="1000" dirty="0">
                <a:solidFill>
                  <a:srgbClr val="0070C0"/>
                </a:solidFill>
                <a:latin typeface="Segoe UI" panose="020B0502040204020203" pitchFamily="34" charset="0"/>
              </a:rPr>
              <a:t>1,200</a:t>
            </a:r>
            <a:r>
              <a:rPr lang="ko-KR" altLang="en-US" sz="1000" dirty="0">
                <a:solidFill>
                  <a:srgbClr val="0070C0"/>
                </a:solidFill>
                <a:latin typeface="Segoe UI" panose="020B0502040204020203" pitchFamily="34" charset="0"/>
              </a:rPr>
              <a:t>만 명이 넘는 사람들이 집을 잃었고 어떤 지역에서는 교회의 존재 자체가 위협 받고 있습니다</a:t>
            </a:r>
            <a:r>
              <a:rPr lang="en-US" altLang="ko-KR" sz="1000" dirty="0">
                <a:solidFill>
                  <a:srgbClr val="0070C0"/>
                </a:solidFill>
                <a:latin typeface="Segoe UI" panose="020B0502040204020203" pitchFamily="34" charset="0"/>
              </a:rPr>
              <a:t>. </a:t>
            </a:r>
            <a:r>
              <a:rPr lang="ko-KR" altLang="en-US" sz="1000" dirty="0">
                <a:solidFill>
                  <a:srgbClr val="0070C0"/>
                </a:solidFill>
                <a:latin typeface="Segoe UI" panose="020B0502040204020203" pitchFamily="34" charset="0"/>
              </a:rPr>
              <a:t>많은 사람들이 </a:t>
            </a:r>
            <a:r>
              <a:rPr lang="ko-KR" altLang="en-US" sz="1000" dirty="0" err="1">
                <a:solidFill>
                  <a:srgbClr val="0070C0"/>
                </a:solidFill>
                <a:latin typeface="Segoe UI" panose="020B0502040204020203" pitchFamily="34" charset="0"/>
              </a:rPr>
              <a:t>보코하람과</a:t>
            </a:r>
            <a:r>
              <a:rPr lang="ko-KR" altLang="en-US" sz="1000" dirty="0">
                <a:solidFill>
                  <a:srgbClr val="0070C0"/>
                </a:solidFill>
                <a:latin typeface="Segoe UI" panose="020B0502040204020203" pitchFamily="34" charset="0"/>
              </a:rPr>
              <a:t> 이슬람 국가</a:t>
            </a:r>
            <a:r>
              <a:rPr lang="en-US" altLang="ko-KR" sz="1000" dirty="0">
                <a:solidFill>
                  <a:srgbClr val="0070C0"/>
                </a:solidFill>
                <a:latin typeface="Segoe UI" panose="020B0502040204020203" pitchFamily="34" charset="0"/>
              </a:rPr>
              <a:t>(IS)</a:t>
            </a:r>
            <a:r>
              <a:rPr lang="ko-KR" altLang="en-US" sz="1000" dirty="0">
                <a:solidFill>
                  <a:srgbClr val="0070C0"/>
                </a:solidFill>
                <a:latin typeface="Segoe UI" panose="020B0502040204020203" pitchFamily="34" charset="0"/>
              </a:rPr>
              <a:t>와 같은 </a:t>
            </a:r>
            <a:r>
              <a:rPr lang="ko-KR" altLang="en-US" sz="1000" dirty="0" err="1">
                <a:solidFill>
                  <a:srgbClr val="0070C0"/>
                </a:solidFill>
                <a:latin typeface="Segoe UI" panose="020B0502040204020203" pitchFamily="34" charset="0"/>
              </a:rPr>
              <a:t>지하디스트</a:t>
            </a:r>
            <a:r>
              <a:rPr lang="ko-KR" altLang="en-US" sz="1000" dirty="0">
                <a:solidFill>
                  <a:srgbClr val="0070C0"/>
                </a:solidFill>
                <a:latin typeface="Segoe UI" panose="020B0502040204020203" pitchFamily="34" charset="0"/>
              </a:rPr>
              <a:t> 무장단체를 피해 탈출했습니다</a:t>
            </a:r>
            <a:r>
              <a:rPr lang="en-US" altLang="ko-KR" sz="1000" dirty="0">
                <a:solidFill>
                  <a:srgbClr val="0070C0"/>
                </a:solidFill>
                <a:latin typeface="Segoe UI" panose="020B0502040204020203" pitchFamily="34" charset="0"/>
              </a:rPr>
              <a:t>.</a:t>
            </a:r>
            <a:endParaRPr lang="ko-KR" altLang="en-US" sz="1000" dirty="0">
              <a:solidFill>
                <a:srgbClr val="0070C0"/>
              </a:solidFill>
            </a:endParaRPr>
          </a:p>
        </p:txBody>
      </p:sp>
      <p:sp>
        <p:nvSpPr>
          <p:cNvPr id="5" name="내용 개체 틀 4">
            <a:extLst>
              <a:ext uri="{FF2B5EF4-FFF2-40B4-BE49-F238E27FC236}">
                <a16:creationId xmlns:a16="http://schemas.microsoft.com/office/drawing/2014/main" id="{9CEE2BD4-EC1A-6B6D-EB4C-6A62AB247B8F}"/>
              </a:ext>
            </a:extLst>
          </p:cNvPr>
          <p:cNvSpPr>
            <a:spLocks noGrp="1"/>
          </p:cNvSpPr>
          <p:nvPr>
            <p:ph sz="half" idx="2"/>
          </p:nvPr>
        </p:nvSpPr>
        <p:spPr>
          <a:xfrm>
            <a:off x="2153841" y="3018167"/>
            <a:ext cx="3654100" cy="2485498"/>
          </a:xfrm>
        </p:spPr>
        <p:txBody>
          <a:bodyPr>
            <a:normAutofit/>
          </a:bodyPr>
          <a:lstStyle/>
          <a:p>
            <a:pPr>
              <a:lnSpc>
                <a:spcPct val="150000"/>
              </a:lnSpc>
            </a:pPr>
            <a:r>
              <a:rPr lang="ko-KR" altLang="en-US" sz="1050" dirty="0">
                <a:solidFill>
                  <a:srgbClr val="11100F"/>
                </a:solidFill>
                <a:latin typeface="Segoe UI" panose="020B0502040204020203" pitchFamily="34" charset="0"/>
              </a:rPr>
              <a:t>강제로 도망쳐야 하는 그리스도인 가족들이 인내할 수 있는 용기와 힘을 주시도록 기도합니다</a:t>
            </a:r>
            <a:r>
              <a:rPr lang="en-US" altLang="ko-KR" sz="1050" dirty="0">
                <a:solidFill>
                  <a:srgbClr val="11100F"/>
                </a:solidFill>
                <a:latin typeface="Segoe UI" panose="020B0502040204020203" pitchFamily="34" charset="0"/>
              </a:rPr>
              <a:t>. </a:t>
            </a:r>
          </a:p>
          <a:p>
            <a:pPr algn="l">
              <a:lnSpc>
                <a:spcPct val="150000"/>
              </a:lnSpc>
              <a:buFont typeface="Arial" panose="020B0604020202020204" pitchFamily="34" charset="0"/>
              <a:buChar char="•"/>
            </a:pPr>
            <a:r>
              <a:rPr lang="ko-KR" altLang="en-US" sz="1050" dirty="0">
                <a:solidFill>
                  <a:srgbClr val="11100F"/>
                </a:solidFill>
                <a:latin typeface="Segoe UI" panose="020B0502040204020203" pitchFamily="34" charset="0"/>
              </a:rPr>
              <a:t>점점 더 위험해 지는 곳에서 교회를 인도하는 목회자들에게 지혜를 주세요</a:t>
            </a:r>
            <a:r>
              <a:rPr lang="en-US" altLang="ko-KR" sz="1050" dirty="0">
                <a:solidFill>
                  <a:srgbClr val="11100F"/>
                </a:solidFill>
                <a:latin typeface="Segoe UI" panose="020B0502040204020203" pitchFamily="34" charset="0"/>
              </a:rPr>
              <a:t>.</a:t>
            </a:r>
          </a:p>
          <a:p>
            <a:pPr algn="l">
              <a:lnSpc>
                <a:spcPct val="150000"/>
              </a:lnSpc>
              <a:buFont typeface="Arial" panose="020B0604020202020204" pitchFamily="34" charset="0"/>
              <a:buChar char="•"/>
            </a:pPr>
            <a:r>
              <a:rPr lang="ko-KR" altLang="en-US" sz="1050" dirty="0">
                <a:solidFill>
                  <a:srgbClr val="11100F"/>
                </a:solidFill>
                <a:latin typeface="Segoe UI" panose="020B0502040204020203" pitchFamily="34" charset="0"/>
              </a:rPr>
              <a:t>그리스도인들이 피신하는 동안에도 교회가 강하고 영향력 있고 담대하게 회복되도록 기도합니다</a:t>
            </a:r>
            <a:r>
              <a:rPr lang="en-US" altLang="ko-KR" sz="1050" dirty="0">
                <a:solidFill>
                  <a:srgbClr val="11100F"/>
                </a:solidFill>
                <a:latin typeface="Segoe UI" panose="020B0502040204020203" pitchFamily="34" charset="0"/>
              </a:rPr>
              <a:t>.</a:t>
            </a:r>
          </a:p>
        </p:txBody>
      </p:sp>
      <p:pic>
        <p:nvPicPr>
          <p:cNvPr id="11" name="내용 개체 틀 10" descr="하늘, 야외, 의류, 지상이(가) 표시된 사진&#10;&#10;자동 생성된 설명">
            <a:extLst>
              <a:ext uri="{FF2B5EF4-FFF2-40B4-BE49-F238E27FC236}">
                <a16:creationId xmlns:a16="http://schemas.microsoft.com/office/drawing/2014/main" id="{7839DA3C-FB51-377B-122D-79823CBCD7AF}"/>
              </a:ext>
            </a:extLst>
          </p:cNvPr>
          <p:cNvPicPr>
            <a:picLocks noGrp="1" noChangeAspect="1"/>
          </p:cNvPicPr>
          <p:nvPr>
            <p:ph sz="quarter" idx="4"/>
          </p:nvPr>
        </p:nvPicPr>
        <p:blipFill>
          <a:blip r:embed="rId2"/>
          <a:stretch>
            <a:fillRect/>
          </a:stretch>
        </p:blipFill>
        <p:spPr>
          <a:xfrm>
            <a:off x="5941220" y="3090082"/>
            <a:ext cx="3654029" cy="2055391"/>
          </a:xfrm>
        </p:spPr>
      </p:pic>
      <p:sp>
        <p:nvSpPr>
          <p:cNvPr id="8" name="날짜 개체 틀 7">
            <a:extLst>
              <a:ext uri="{FF2B5EF4-FFF2-40B4-BE49-F238E27FC236}">
                <a16:creationId xmlns:a16="http://schemas.microsoft.com/office/drawing/2014/main" id="{7D6E72E4-2060-2C0B-B5B5-20C7D7E0658E}"/>
              </a:ext>
            </a:extLst>
          </p:cNvPr>
          <p:cNvSpPr>
            <a:spLocks noGrp="1"/>
          </p:cNvSpPr>
          <p:nvPr>
            <p:ph type="dt" sz="half" idx="10"/>
          </p:nvPr>
        </p:nvSpPr>
        <p:spPr/>
        <p:txBody>
          <a:bodyPr/>
          <a:lstStyle/>
          <a:p>
            <a:pPr rtl="0"/>
            <a:fld id="{595302B6-EE02-409E-B19E-633D299CF275}" type="datetime1">
              <a:rPr lang="en-US" altLang="ko-KR" smtClean="0"/>
              <a:pPr rtl="0"/>
              <a:t>6/5/2024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7A67F492-B72F-ED93-8647-68912F5FC670}"/>
              </a:ext>
            </a:extLst>
          </p:cNvPr>
          <p:cNvSpPr>
            <a:spLocks noGrp="1"/>
          </p:cNvSpPr>
          <p:nvPr>
            <p:ph type="sldNum" sz="quarter" idx="12"/>
          </p:nvPr>
        </p:nvSpPr>
        <p:spPr/>
        <p:txBody>
          <a:bodyPr/>
          <a:lstStyle/>
          <a:p>
            <a:pPr rtl="0"/>
            <a:fld id="{4C8B8A27-DF03-4546-BA93-21C967D57E5C}" type="slidenum">
              <a:rPr lang="en-US" altLang="ko-KR" noProof="0" smtClean="0"/>
              <a:t>17</a:t>
            </a:fld>
            <a:endParaRPr lang="ko-KR" altLang="en-US" noProof="0"/>
          </a:p>
        </p:txBody>
      </p:sp>
    </p:spTree>
    <p:extLst>
      <p:ext uri="{BB962C8B-B14F-4D97-AF65-F5344CB8AC3E}">
        <p14:creationId xmlns:p14="http://schemas.microsoft.com/office/powerpoint/2010/main" val="3597410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B149F2A-F616-233C-64A5-0096EFBD4D49}"/>
              </a:ext>
            </a:extLst>
          </p:cNvPr>
          <p:cNvSpPr>
            <a:spLocks noGrp="1"/>
          </p:cNvSpPr>
          <p:nvPr>
            <p:ph type="title"/>
          </p:nvPr>
        </p:nvSpPr>
        <p:spPr/>
        <p:txBody>
          <a:bodyPr>
            <a:normAutofit/>
          </a:bodyPr>
          <a:lstStyle/>
          <a:p>
            <a:r>
              <a:rPr lang="en-US" altLang="ko-KR" sz="1800" b="1" dirty="0">
                <a:solidFill>
                  <a:srgbClr val="242424"/>
                </a:solidFill>
                <a:latin typeface="Malgun Gothic" panose="020B0503020000020004" pitchFamily="50" charset="-127"/>
                <a:ea typeface="Malgun Gothic" panose="020B0503020000020004" pitchFamily="50" charset="-127"/>
              </a:rPr>
              <a:t>Day 6. </a:t>
            </a:r>
            <a:r>
              <a:rPr lang="ko-KR" altLang="en-US" sz="1800" b="1" dirty="0">
                <a:solidFill>
                  <a:srgbClr val="242424"/>
                </a:solidFill>
                <a:latin typeface="Malgun Gothic" panose="020B0503020000020004" pitchFamily="50" charset="-127"/>
                <a:ea typeface="Malgun Gothic" panose="020B0503020000020004" pitchFamily="50" charset="-127"/>
              </a:rPr>
              <a:t>학대 받는 여성들을 위해 기도해 주세요</a:t>
            </a:r>
            <a:r>
              <a:rPr lang="en-US" altLang="ko-KR" sz="1800" b="1" dirty="0">
                <a:solidFill>
                  <a:srgbClr val="242424"/>
                </a:solidFill>
                <a:latin typeface="Malgun Gothic" panose="020B0503020000020004" pitchFamily="50" charset="-127"/>
                <a:ea typeface="Malgun Gothic" panose="020B0503020000020004" pitchFamily="50" charset="-127"/>
              </a:rPr>
              <a:t>.</a:t>
            </a:r>
            <a:endParaRPr lang="ko-KR" altLang="en-US" sz="1800" dirty="0"/>
          </a:p>
        </p:txBody>
      </p:sp>
      <p:sp>
        <p:nvSpPr>
          <p:cNvPr id="3" name="바닥글 개체 틀 2">
            <a:extLst>
              <a:ext uri="{FF2B5EF4-FFF2-40B4-BE49-F238E27FC236}">
                <a16:creationId xmlns:a16="http://schemas.microsoft.com/office/drawing/2014/main" id="{4F193C15-41D1-2355-F417-289A8F1C7F1D}"/>
              </a:ext>
            </a:extLst>
          </p:cNvPr>
          <p:cNvSpPr>
            <a:spLocks noGrp="1"/>
          </p:cNvSpPr>
          <p:nvPr>
            <p:ph type="ftr" sz="quarter" idx="11"/>
          </p:nvPr>
        </p:nvSpPr>
        <p:spPr/>
        <p:txBody>
          <a:bodyPr/>
          <a:lstStyle/>
          <a:p>
            <a:pPr rtl="0"/>
            <a:r>
              <a:rPr lang="ko-KR" altLang="en-US" noProof="0"/>
              <a:t>샘플 바닥글 텍스트</a:t>
            </a:r>
          </a:p>
        </p:txBody>
      </p:sp>
      <p:sp>
        <p:nvSpPr>
          <p:cNvPr id="4" name="텍스트 개체 틀 3">
            <a:extLst>
              <a:ext uri="{FF2B5EF4-FFF2-40B4-BE49-F238E27FC236}">
                <a16:creationId xmlns:a16="http://schemas.microsoft.com/office/drawing/2014/main" id="{6A29DAB4-3948-24EF-9318-67A77BBECE81}"/>
              </a:ext>
            </a:extLst>
          </p:cNvPr>
          <p:cNvSpPr>
            <a:spLocks noGrp="1"/>
          </p:cNvSpPr>
          <p:nvPr>
            <p:ph type="body" idx="1"/>
          </p:nvPr>
        </p:nvSpPr>
        <p:spPr>
          <a:xfrm>
            <a:off x="2153842" y="2060849"/>
            <a:ext cx="7693225" cy="433477"/>
          </a:xfrm>
        </p:spPr>
        <p:txBody>
          <a:bodyPr>
            <a:normAutofit lnSpcReduction="10000"/>
          </a:bodyPr>
          <a:lstStyle/>
          <a:p>
            <a:pPr algn="just">
              <a:lnSpc>
                <a:spcPct val="120000"/>
              </a:lnSpc>
            </a:pPr>
            <a:r>
              <a:rPr lang="ko-KR" altLang="en-US" sz="1000" dirty="0">
                <a:solidFill>
                  <a:srgbClr val="0070C0"/>
                </a:solidFill>
                <a:latin typeface="Malgun Gothic" panose="020B0503020000020004" pitchFamily="50" charset="-127"/>
                <a:ea typeface="Malgun Gothic" panose="020B0503020000020004" pitchFamily="50" charset="-127"/>
              </a:rPr>
              <a:t>사하라 사막 이남 아프리카 전역에서 우리는 마을에서 납치되어 혹독하고 잔인한 학대를 당하는 소녀와 여성에 대한 소식을 종종 듣습니다</a:t>
            </a:r>
            <a:r>
              <a:rPr lang="en-US" altLang="ko-KR" sz="1000" dirty="0">
                <a:solidFill>
                  <a:srgbClr val="0070C0"/>
                </a:solidFill>
                <a:latin typeface="Malgun Gothic" panose="020B0503020000020004" pitchFamily="50" charset="-127"/>
                <a:ea typeface="Malgun Gothic" panose="020B0503020000020004" pitchFamily="50" charset="-127"/>
              </a:rPr>
              <a:t>. </a:t>
            </a:r>
            <a:r>
              <a:rPr lang="ko-KR" altLang="en-US" sz="1000" dirty="0">
                <a:solidFill>
                  <a:srgbClr val="0070C0"/>
                </a:solidFill>
                <a:latin typeface="Malgun Gothic" panose="020B0503020000020004" pitchFamily="50" charset="-127"/>
                <a:ea typeface="Malgun Gothic" panose="020B0503020000020004" pitchFamily="50" charset="-127"/>
              </a:rPr>
              <a:t>강간과 성폭력은 잔인한 박해 전술입니다</a:t>
            </a:r>
            <a:r>
              <a:rPr lang="en-US" altLang="ko-KR" sz="1000" dirty="0">
                <a:solidFill>
                  <a:srgbClr val="0070C0"/>
                </a:solidFill>
                <a:latin typeface="Malgun Gothic" panose="020B0503020000020004" pitchFamily="50" charset="-127"/>
                <a:ea typeface="Malgun Gothic" panose="020B0503020000020004" pitchFamily="50" charset="-127"/>
              </a:rPr>
              <a:t>.</a:t>
            </a:r>
          </a:p>
        </p:txBody>
      </p:sp>
      <p:sp>
        <p:nvSpPr>
          <p:cNvPr id="5" name="내용 개체 틀 4">
            <a:extLst>
              <a:ext uri="{FF2B5EF4-FFF2-40B4-BE49-F238E27FC236}">
                <a16:creationId xmlns:a16="http://schemas.microsoft.com/office/drawing/2014/main" id="{22708CD1-A344-5535-ECB1-A2C410AD6B98}"/>
              </a:ext>
            </a:extLst>
          </p:cNvPr>
          <p:cNvSpPr>
            <a:spLocks noGrp="1"/>
          </p:cNvSpPr>
          <p:nvPr>
            <p:ph sz="half" idx="2"/>
          </p:nvPr>
        </p:nvSpPr>
        <p:spPr>
          <a:xfrm>
            <a:off x="2153841" y="2899861"/>
            <a:ext cx="3654100" cy="2603804"/>
          </a:xfrm>
        </p:spPr>
        <p:txBody>
          <a:bodyPr>
            <a:normAutofit lnSpcReduction="10000"/>
          </a:bodyPr>
          <a:lstStyle/>
          <a:p>
            <a:pPr algn="l">
              <a:lnSpc>
                <a:spcPct val="150000"/>
              </a:lnSpc>
              <a:buFont typeface="Arial" panose="020B0604020202020204" pitchFamily="34" charset="0"/>
              <a:buChar char="•"/>
            </a:pPr>
            <a:r>
              <a:rPr lang="ko-KR" altLang="en-US" sz="1050" dirty="0">
                <a:solidFill>
                  <a:srgbClr val="242424"/>
                </a:solidFill>
                <a:latin typeface="Malgun Gothic" panose="020B0503020000020004" pitchFamily="50" charset="-127"/>
                <a:ea typeface="Malgun Gothic" panose="020B0503020000020004" pitchFamily="50" charset="-127"/>
              </a:rPr>
              <a:t>나이지리아</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부르키나파소</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카메룬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말리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콩고민주공화국에서 매일 폭행의 위험을 안고 살아가는 젊은 그리스도인 여성들을 위해 기도합니다</a:t>
            </a:r>
            <a:r>
              <a:rPr lang="en-US" altLang="ko-KR" sz="1050" dirty="0">
                <a:solidFill>
                  <a:srgbClr val="242424"/>
                </a:solidFill>
                <a:latin typeface="Malgun Gothic" panose="020B0503020000020004" pitchFamily="50" charset="-127"/>
                <a:ea typeface="Malgun Gothic" panose="020B0503020000020004" pitchFamily="50" charset="-127"/>
              </a:rPr>
              <a:t>. </a:t>
            </a:r>
          </a:p>
          <a:p>
            <a:pPr algn="l">
              <a:lnSpc>
                <a:spcPct val="150000"/>
              </a:lnSpc>
              <a:buFont typeface="Arial" panose="020B0604020202020204" pitchFamily="34" charset="0"/>
              <a:buChar char="•"/>
            </a:pPr>
            <a:r>
              <a:rPr lang="ko-KR" altLang="en-US" sz="1050" dirty="0">
                <a:solidFill>
                  <a:srgbClr val="242424"/>
                </a:solidFill>
                <a:latin typeface="Malgun Gothic" panose="020B0503020000020004" pitchFamily="50" charset="-127"/>
                <a:ea typeface="Malgun Gothic" panose="020B0503020000020004" pitchFamily="50" charset="-127"/>
              </a:rPr>
              <a:t>기독교 여성들이 이 위협적인 시대에서 보호받으며</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예수님께 굳건히 붙들린 바 되고</a:t>
            </a:r>
            <a:r>
              <a:rPr lang="en-US" altLang="ko-KR" sz="1050" dirty="0">
                <a:solidFill>
                  <a:srgbClr val="242424"/>
                </a:solidFill>
                <a:latin typeface="Malgun Gothic" panose="020B0503020000020004" pitchFamily="50" charset="-127"/>
                <a:ea typeface="Malgun Gothic" panose="020B0503020000020004" pitchFamily="50" charset="-127"/>
              </a:rPr>
              <a:t>,</a:t>
            </a:r>
            <a:r>
              <a:rPr lang="ko-KR" altLang="en-US" sz="1050" dirty="0">
                <a:solidFill>
                  <a:srgbClr val="242424"/>
                </a:solidFill>
                <a:latin typeface="Malgun Gothic" panose="020B0503020000020004" pitchFamily="50" charset="-127"/>
                <a:ea typeface="Malgun Gothic" panose="020B0503020000020004" pitchFamily="50" charset="-127"/>
              </a:rPr>
              <a:t> 하나님의 </a:t>
            </a:r>
            <a:r>
              <a:rPr lang="ko-KR" altLang="en-US" sz="1050" dirty="0" err="1">
                <a:solidFill>
                  <a:srgbClr val="242424"/>
                </a:solidFill>
                <a:latin typeface="Malgun Gothic" panose="020B0503020000020004" pitchFamily="50" charset="-127"/>
                <a:ea typeface="Malgun Gothic" panose="020B0503020000020004" pitchFamily="50" charset="-127"/>
              </a:rPr>
              <a:t>자녀로서의</a:t>
            </a:r>
            <a:r>
              <a:rPr lang="ko-KR" altLang="en-US" sz="1050" dirty="0">
                <a:solidFill>
                  <a:srgbClr val="242424"/>
                </a:solidFill>
                <a:latin typeface="Malgun Gothic" panose="020B0503020000020004" pitchFamily="50" charset="-127"/>
                <a:ea typeface="Malgun Gothic" panose="020B0503020000020004" pitchFamily="50" charset="-127"/>
              </a:rPr>
              <a:t> 정체성을 확고히 하며 살아 갈수 있도록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극단주의 단체의 기독교 소녀들의 잔인한 납치가 중단되도록 기도합니다</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납치된 소녀들은 폭도들과 강제로 결혼하게 됩니다</a:t>
            </a:r>
            <a:r>
              <a:rPr lang="en-US" altLang="ko-KR" sz="1050" dirty="0">
                <a:solidFill>
                  <a:srgbClr val="242424"/>
                </a:solidFill>
                <a:latin typeface="Malgun Gothic" panose="020B0503020000020004" pitchFamily="50" charset="-127"/>
                <a:ea typeface="Malgun Gothic" panose="020B0503020000020004" pitchFamily="50" charset="-127"/>
              </a:rPr>
              <a:t>.</a:t>
            </a:r>
          </a:p>
        </p:txBody>
      </p:sp>
      <p:pic>
        <p:nvPicPr>
          <p:cNvPr id="11" name="내용 개체 틀 10" descr="사람, 인간의 얼굴, 의류, 야외이(가) 표시된 사진&#10;&#10;자동 생성된 설명">
            <a:extLst>
              <a:ext uri="{FF2B5EF4-FFF2-40B4-BE49-F238E27FC236}">
                <a16:creationId xmlns:a16="http://schemas.microsoft.com/office/drawing/2014/main" id="{3ABBC83B-5AFF-7BAB-E835-97B9885B093F}"/>
              </a:ext>
            </a:extLst>
          </p:cNvPr>
          <p:cNvPicPr>
            <a:picLocks noGrp="1" noChangeAspect="1"/>
          </p:cNvPicPr>
          <p:nvPr>
            <p:ph sz="quarter" idx="4"/>
          </p:nvPr>
        </p:nvPicPr>
        <p:blipFill>
          <a:blip r:embed="rId2"/>
          <a:stretch>
            <a:fillRect/>
          </a:stretch>
        </p:blipFill>
        <p:spPr>
          <a:xfrm>
            <a:off x="5941357" y="2899861"/>
            <a:ext cx="3905708" cy="2603805"/>
          </a:xfrm>
        </p:spPr>
      </p:pic>
      <p:sp>
        <p:nvSpPr>
          <p:cNvPr id="8" name="날짜 개체 틀 7">
            <a:extLst>
              <a:ext uri="{FF2B5EF4-FFF2-40B4-BE49-F238E27FC236}">
                <a16:creationId xmlns:a16="http://schemas.microsoft.com/office/drawing/2014/main" id="{61786AAF-64CA-BA16-1EC3-445FC970757A}"/>
              </a:ext>
            </a:extLst>
          </p:cNvPr>
          <p:cNvSpPr>
            <a:spLocks noGrp="1"/>
          </p:cNvSpPr>
          <p:nvPr>
            <p:ph type="dt" sz="half" idx="10"/>
          </p:nvPr>
        </p:nvSpPr>
        <p:spPr/>
        <p:txBody>
          <a:bodyPr/>
          <a:lstStyle/>
          <a:p>
            <a:pPr rtl="0"/>
            <a:fld id="{595302B6-EE02-409E-B19E-633D299CF275}" type="datetime1">
              <a:rPr lang="en-US" altLang="ko-KR" smtClean="0"/>
              <a:pPr rtl="0"/>
              <a:t>6/5/2024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BBD0EAC8-3B13-AE5D-FDC9-2C364E49BAD2}"/>
              </a:ext>
            </a:extLst>
          </p:cNvPr>
          <p:cNvSpPr>
            <a:spLocks noGrp="1"/>
          </p:cNvSpPr>
          <p:nvPr>
            <p:ph type="sldNum" sz="quarter" idx="12"/>
          </p:nvPr>
        </p:nvSpPr>
        <p:spPr/>
        <p:txBody>
          <a:bodyPr/>
          <a:lstStyle/>
          <a:p>
            <a:pPr rtl="0"/>
            <a:fld id="{4C8B8A27-DF03-4546-BA93-21C967D57E5C}" type="slidenum">
              <a:rPr lang="en-US" altLang="ko-KR" noProof="0" smtClean="0"/>
              <a:t>18</a:t>
            </a:fld>
            <a:endParaRPr lang="ko-KR" altLang="en-US" noProof="0"/>
          </a:p>
        </p:txBody>
      </p:sp>
    </p:spTree>
    <p:extLst>
      <p:ext uri="{BB962C8B-B14F-4D97-AF65-F5344CB8AC3E}">
        <p14:creationId xmlns:p14="http://schemas.microsoft.com/office/powerpoint/2010/main" val="3143011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6D5F40B-35F6-0AFB-3A4C-F413535C3292}"/>
              </a:ext>
            </a:extLst>
          </p:cNvPr>
          <p:cNvSpPr>
            <a:spLocks noGrp="1"/>
          </p:cNvSpPr>
          <p:nvPr>
            <p:ph type="title"/>
          </p:nvPr>
        </p:nvSpPr>
        <p:spPr/>
        <p:txBody>
          <a:bodyPr>
            <a:normAutofit/>
          </a:bodyPr>
          <a:lstStyle/>
          <a:p>
            <a:r>
              <a:rPr lang="en-US" altLang="ko-KR" sz="1800" dirty="0"/>
              <a:t>Day7.</a:t>
            </a:r>
            <a:r>
              <a:rPr lang="en-US" altLang="ko-KR" sz="1800" i="1" dirty="0">
                <a:solidFill>
                  <a:srgbClr val="242424"/>
                </a:solidFill>
                <a:latin typeface="Malgun Gothic" panose="020B0503020000020004" pitchFamily="50" charset="-127"/>
                <a:ea typeface="Malgun Gothic" panose="020B0503020000020004" pitchFamily="50" charset="-127"/>
              </a:rPr>
              <a:t> </a:t>
            </a:r>
            <a:r>
              <a:rPr lang="en-US" altLang="ko-KR" sz="1800" b="1" dirty="0">
                <a:solidFill>
                  <a:srgbClr val="242424"/>
                </a:solidFill>
                <a:latin typeface="Malgun Gothic" panose="020B0503020000020004" pitchFamily="50" charset="-127"/>
                <a:ea typeface="Malgun Gothic" panose="020B0503020000020004" pitchFamily="50" charset="-127"/>
              </a:rPr>
              <a:t>Pray for Arise Africa.</a:t>
            </a:r>
            <a:endParaRPr lang="ko-KR" altLang="en-US" sz="1800" dirty="0"/>
          </a:p>
        </p:txBody>
      </p:sp>
      <p:sp>
        <p:nvSpPr>
          <p:cNvPr id="3" name="바닥글 개체 틀 2">
            <a:extLst>
              <a:ext uri="{FF2B5EF4-FFF2-40B4-BE49-F238E27FC236}">
                <a16:creationId xmlns:a16="http://schemas.microsoft.com/office/drawing/2014/main" id="{ED6F2F26-9D90-7066-13DE-0FC44D84726F}"/>
              </a:ext>
            </a:extLst>
          </p:cNvPr>
          <p:cNvSpPr>
            <a:spLocks noGrp="1"/>
          </p:cNvSpPr>
          <p:nvPr>
            <p:ph type="ftr" sz="quarter" idx="11"/>
          </p:nvPr>
        </p:nvSpPr>
        <p:spPr/>
        <p:txBody>
          <a:bodyPr/>
          <a:lstStyle/>
          <a:p>
            <a:pPr rtl="0"/>
            <a:r>
              <a:rPr lang="ko-KR" altLang="en-US" noProof="0" dirty="0"/>
              <a:t>샘플 바닥글 텍스트</a:t>
            </a:r>
          </a:p>
        </p:txBody>
      </p:sp>
      <p:sp>
        <p:nvSpPr>
          <p:cNvPr id="4" name="텍스트 개체 틀 3">
            <a:extLst>
              <a:ext uri="{FF2B5EF4-FFF2-40B4-BE49-F238E27FC236}">
                <a16:creationId xmlns:a16="http://schemas.microsoft.com/office/drawing/2014/main" id="{A3E643A9-9577-2626-EBFF-9D7A1958BD4E}"/>
              </a:ext>
            </a:extLst>
          </p:cNvPr>
          <p:cNvSpPr>
            <a:spLocks noGrp="1"/>
          </p:cNvSpPr>
          <p:nvPr>
            <p:ph type="body" idx="1"/>
          </p:nvPr>
        </p:nvSpPr>
        <p:spPr>
          <a:xfrm>
            <a:off x="2153842" y="2118123"/>
            <a:ext cx="7701854" cy="388930"/>
          </a:xfrm>
        </p:spPr>
        <p:txBody>
          <a:bodyPr>
            <a:normAutofit fontScale="77500" lnSpcReduction="20000"/>
          </a:bodyPr>
          <a:lstStyle/>
          <a:p>
            <a:r>
              <a:rPr lang="ko-KR" altLang="en-US" b="0" i="1" dirty="0">
                <a:solidFill>
                  <a:srgbClr val="242424"/>
                </a:solidFill>
                <a:latin typeface="Malgun Gothic" panose="020B0503020000020004" pitchFamily="50" charset="-127"/>
                <a:ea typeface="Malgun Gothic" panose="020B0503020000020004" pitchFamily="50" charset="-127"/>
              </a:rPr>
              <a:t>“일어나라 빛을 발하라 이는 네 빛이 </a:t>
            </a:r>
            <a:r>
              <a:rPr lang="ko-KR" altLang="en-US" b="0" i="1" dirty="0" err="1">
                <a:solidFill>
                  <a:srgbClr val="242424"/>
                </a:solidFill>
                <a:latin typeface="Malgun Gothic" panose="020B0503020000020004" pitchFamily="50" charset="-127"/>
                <a:ea typeface="Malgun Gothic" panose="020B0503020000020004" pitchFamily="50" charset="-127"/>
              </a:rPr>
              <a:t>이르렀음이니라</a:t>
            </a:r>
            <a:r>
              <a:rPr lang="ko-KR" altLang="en-US" b="0" i="1" dirty="0">
                <a:solidFill>
                  <a:srgbClr val="242424"/>
                </a:solidFill>
                <a:latin typeface="Malgun Gothic" panose="020B0503020000020004" pitchFamily="50" charset="-127"/>
                <a:ea typeface="Malgun Gothic" panose="020B0503020000020004" pitchFamily="50" charset="-127"/>
              </a:rPr>
              <a:t>” </a:t>
            </a:r>
            <a:r>
              <a:rPr lang="en-US" altLang="ko-KR" b="0" i="1" dirty="0">
                <a:solidFill>
                  <a:srgbClr val="242424"/>
                </a:solidFill>
                <a:latin typeface="Malgun Gothic" panose="020B0503020000020004" pitchFamily="50" charset="-127"/>
                <a:ea typeface="Malgun Gothic" panose="020B0503020000020004" pitchFamily="50" charset="-127"/>
              </a:rPr>
              <a:t>- </a:t>
            </a:r>
            <a:r>
              <a:rPr lang="ko-KR" altLang="en-US" b="0" i="1" dirty="0">
                <a:solidFill>
                  <a:srgbClr val="242424"/>
                </a:solidFill>
                <a:latin typeface="Malgun Gothic" panose="020B0503020000020004" pitchFamily="50" charset="-127"/>
                <a:ea typeface="Malgun Gothic" panose="020B0503020000020004" pitchFamily="50" charset="-127"/>
              </a:rPr>
              <a:t>이사야 </a:t>
            </a:r>
            <a:r>
              <a:rPr lang="en-US" altLang="ko-KR" b="0" i="1" dirty="0">
                <a:solidFill>
                  <a:srgbClr val="242424"/>
                </a:solidFill>
                <a:latin typeface="Malgun Gothic" panose="020B0503020000020004" pitchFamily="50" charset="-127"/>
                <a:ea typeface="Malgun Gothic" panose="020B0503020000020004" pitchFamily="50" charset="-127"/>
              </a:rPr>
              <a:t>60:1</a:t>
            </a:r>
            <a:endParaRPr lang="ko-KR" altLang="en-US" dirty="0"/>
          </a:p>
        </p:txBody>
      </p:sp>
      <p:sp>
        <p:nvSpPr>
          <p:cNvPr id="5" name="내용 개체 틀 4">
            <a:extLst>
              <a:ext uri="{FF2B5EF4-FFF2-40B4-BE49-F238E27FC236}">
                <a16:creationId xmlns:a16="http://schemas.microsoft.com/office/drawing/2014/main" id="{366DCB9F-242D-C020-AFB7-47B959280827}"/>
              </a:ext>
            </a:extLst>
          </p:cNvPr>
          <p:cNvSpPr>
            <a:spLocks noGrp="1"/>
          </p:cNvSpPr>
          <p:nvPr>
            <p:ph sz="half" idx="2"/>
          </p:nvPr>
        </p:nvSpPr>
        <p:spPr/>
        <p:txBody>
          <a:bodyPr>
            <a:normAutofit/>
          </a:bodyPr>
          <a:lstStyle/>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사역적으로 우리는 사하라 사막 이남 아프리카에 있는 수백만 명의 기독교인을 영적</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육체적</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정서적으로 지원하는 것을 목표로 합니다</a:t>
            </a:r>
            <a:r>
              <a:rPr lang="en-US" altLang="ko-KR" sz="1050" dirty="0">
                <a:solidFill>
                  <a:srgbClr val="242424"/>
                </a:solidFill>
                <a:latin typeface="Malgun Gothic" panose="020B0503020000020004" pitchFamily="50" charset="-127"/>
                <a:ea typeface="Malgun Gothic" panose="020B0503020000020004" pitchFamily="50" charset="-127"/>
              </a:rPr>
              <a:t>. 4</a:t>
            </a:r>
            <a:r>
              <a:rPr lang="ko-KR" altLang="en-US" sz="1050" dirty="0">
                <a:solidFill>
                  <a:srgbClr val="242424"/>
                </a:solidFill>
                <a:latin typeface="Malgun Gothic" panose="020B0503020000020004" pitchFamily="50" charset="-127"/>
                <a:ea typeface="Malgun Gothic" panose="020B0503020000020004" pitchFamily="50" charset="-127"/>
              </a:rPr>
              <a:t>년 간의 </a:t>
            </a:r>
            <a:r>
              <a:rPr lang="en-US" altLang="ko-KR" sz="1050" dirty="0">
                <a:solidFill>
                  <a:srgbClr val="242424"/>
                </a:solidFill>
                <a:latin typeface="Malgun Gothic" panose="020B0503020000020004" pitchFamily="50" charset="-127"/>
                <a:ea typeface="Malgun Gothic" panose="020B0503020000020004" pitchFamily="50" charset="-127"/>
              </a:rPr>
              <a:t>Arise Africa </a:t>
            </a:r>
            <a:r>
              <a:rPr lang="ko-KR" altLang="en-US" sz="1050" dirty="0">
                <a:solidFill>
                  <a:srgbClr val="242424"/>
                </a:solidFill>
                <a:latin typeface="Malgun Gothic" panose="020B0503020000020004" pitchFamily="50" charset="-127"/>
                <a:ea typeface="Malgun Gothic" panose="020B0503020000020004" pitchFamily="50" charset="-127"/>
              </a:rPr>
              <a:t>캠페인을 통해 전 세계 교회가 깨어나 이 지역에서 일어나고 있는 사건들에 대해 직접 관여하는 것을 보고 싶습니다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기도로 참여하든지 다른 어떤 것이든지 </a:t>
            </a:r>
            <a:r>
              <a:rPr lang="en-US" altLang="ko-KR" sz="1050" dirty="0">
                <a:solidFill>
                  <a:srgbClr val="242424"/>
                </a:solidFill>
                <a:latin typeface="Malgun Gothic" panose="020B0503020000020004" pitchFamily="50" charset="-127"/>
                <a:ea typeface="Malgun Gothic" panose="020B0503020000020004" pitchFamily="50" charset="-127"/>
              </a:rPr>
              <a:t>Arise Africa</a:t>
            </a:r>
            <a:r>
              <a:rPr lang="ko-KR" altLang="en-US" sz="1050" dirty="0">
                <a:solidFill>
                  <a:srgbClr val="242424"/>
                </a:solidFill>
                <a:latin typeface="Malgun Gothic" panose="020B0503020000020004" pitchFamily="50" charset="-127"/>
                <a:ea typeface="Malgun Gothic" panose="020B0503020000020004" pitchFamily="50" charset="-127"/>
              </a:rPr>
              <a:t>에서 나의 역할을 보여달라고 하나님께 간구하십시오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전 세계의 기독교인들이 사하라 사막 이남의 아프리카 가족을 위해 기도하고</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목소리를 내고</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후원할 것을 확신하도록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카메룬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부르키나파소</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나이지리아</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말리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콩고민주공화국에 있는 오픈도어의 파트너들의 주님의 보호하심을 위해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p:txBody>
      </p:sp>
      <p:pic>
        <p:nvPicPr>
          <p:cNvPr id="12" name="내용 개체 틀 11" descr="야외, 사람, 하늘, 의류이(가) 표시된 사진&#10;&#10;자동 생성된 설명">
            <a:extLst>
              <a:ext uri="{FF2B5EF4-FFF2-40B4-BE49-F238E27FC236}">
                <a16:creationId xmlns:a16="http://schemas.microsoft.com/office/drawing/2014/main" id="{D0F9CF36-7C20-A2B9-1E1C-F8B3726C06A8}"/>
              </a:ext>
            </a:extLst>
          </p:cNvPr>
          <p:cNvPicPr>
            <a:picLocks noGrp="1" noChangeAspect="1"/>
          </p:cNvPicPr>
          <p:nvPr>
            <p:ph sz="quarter" idx="4"/>
          </p:nvPr>
        </p:nvPicPr>
        <p:blipFill>
          <a:blip r:embed="rId2"/>
          <a:stretch>
            <a:fillRect/>
          </a:stretch>
        </p:blipFill>
        <p:spPr>
          <a:xfrm>
            <a:off x="6510285" y="3023587"/>
            <a:ext cx="3641080" cy="2427386"/>
          </a:xfrm>
        </p:spPr>
      </p:pic>
      <p:sp>
        <p:nvSpPr>
          <p:cNvPr id="8" name="날짜 개체 틀 7">
            <a:extLst>
              <a:ext uri="{FF2B5EF4-FFF2-40B4-BE49-F238E27FC236}">
                <a16:creationId xmlns:a16="http://schemas.microsoft.com/office/drawing/2014/main" id="{7CE915F1-5C7A-C5E2-2DF4-7A97226E25CC}"/>
              </a:ext>
            </a:extLst>
          </p:cNvPr>
          <p:cNvSpPr>
            <a:spLocks noGrp="1"/>
          </p:cNvSpPr>
          <p:nvPr>
            <p:ph type="dt" sz="half" idx="10"/>
          </p:nvPr>
        </p:nvSpPr>
        <p:spPr/>
        <p:txBody>
          <a:bodyPr/>
          <a:lstStyle/>
          <a:p>
            <a:pPr rtl="0"/>
            <a:fld id="{595302B6-EE02-409E-B19E-633D299CF275}" type="datetime1">
              <a:rPr lang="en-US" altLang="ko-KR" smtClean="0"/>
              <a:pPr rtl="0"/>
              <a:t>6/5/2024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D86347DD-7278-FF2C-0427-EE7A5169670B}"/>
              </a:ext>
            </a:extLst>
          </p:cNvPr>
          <p:cNvSpPr>
            <a:spLocks noGrp="1"/>
          </p:cNvSpPr>
          <p:nvPr>
            <p:ph type="sldNum" sz="quarter" idx="12"/>
          </p:nvPr>
        </p:nvSpPr>
        <p:spPr/>
        <p:txBody>
          <a:bodyPr/>
          <a:lstStyle/>
          <a:p>
            <a:pPr rtl="0"/>
            <a:fld id="{4C8B8A27-DF03-4546-BA93-21C967D57E5C}" type="slidenum">
              <a:rPr lang="en-US" altLang="ko-KR" noProof="0" smtClean="0"/>
              <a:t>19</a:t>
            </a:fld>
            <a:endParaRPr lang="ko-KR" altLang="en-US" noProof="0"/>
          </a:p>
        </p:txBody>
      </p:sp>
    </p:spTree>
    <p:extLst>
      <p:ext uri="{BB962C8B-B14F-4D97-AF65-F5344CB8AC3E}">
        <p14:creationId xmlns:p14="http://schemas.microsoft.com/office/powerpoint/2010/main" val="41868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E9BDB3-0BD4-7948-3073-3CB27900F527}"/>
              </a:ext>
            </a:extLst>
          </p:cNvPr>
          <p:cNvSpPr>
            <a:spLocks noGrp="1"/>
          </p:cNvSpPr>
          <p:nvPr>
            <p:ph type="title"/>
          </p:nvPr>
        </p:nvSpPr>
        <p:spPr/>
        <p:txBody>
          <a:bodyPr>
            <a:normAutofit fontScale="90000"/>
          </a:bodyPr>
          <a:lstStyle/>
          <a:p>
            <a:pPr fontAlgn="base"/>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나이지리아</a:t>
            </a:r>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 </a:t>
            </a:r>
            <a:r>
              <a:rPr lang="ko-KR" altLang="en-US" sz="2700" b="0" i="0" dirty="0" err="1">
                <a:solidFill>
                  <a:srgbClr val="000000"/>
                </a:solidFill>
                <a:effectLst/>
                <a:latin typeface="맑은 고딕" panose="020B0503020000020004" pitchFamily="50" charset="-127"/>
                <a:ea typeface="맑은 고딕" panose="020B0503020000020004" pitchFamily="50" charset="-127"/>
              </a:rPr>
              <a:t>보코하람에</a:t>
            </a:r>
            <a:r>
              <a:rPr lang="ko-KR" altLang="en-US" sz="2700" b="0" i="0" dirty="0">
                <a:solidFill>
                  <a:srgbClr val="000000"/>
                </a:solidFill>
                <a:effectLst/>
                <a:latin typeface="맑은 고딕" panose="020B0503020000020004" pitchFamily="50" charset="-127"/>
                <a:ea typeface="맑은 고딕" panose="020B0503020000020004" pitchFamily="50" charset="-127"/>
              </a:rPr>
              <a:t> 납치된 여성</a:t>
            </a:r>
            <a:r>
              <a:rPr lang="en-US" altLang="ko-KR" sz="2700" b="0" i="0" dirty="0">
                <a:solidFill>
                  <a:srgbClr val="000000"/>
                </a:solidFill>
                <a:effectLst/>
                <a:latin typeface="맑은 고딕" panose="020B0503020000020004" pitchFamily="50" charset="-127"/>
                <a:ea typeface="맑은 고딕" panose="020B0503020000020004" pitchFamily="50" charset="-127"/>
              </a:rPr>
              <a:t>, </a:t>
            </a:r>
            <a:r>
              <a:rPr lang="ko-KR" altLang="en-US" sz="2700" b="0" i="0" dirty="0">
                <a:solidFill>
                  <a:srgbClr val="000000"/>
                </a:solidFill>
                <a:effectLst/>
                <a:latin typeface="맑은 고딕" panose="020B0503020000020004" pitchFamily="50" charset="-127"/>
                <a:ea typeface="맑은 고딕" panose="020B0503020000020004" pitchFamily="50" charset="-127"/>
              </a:rPr>
              <a:t>어린이 </a:t>
            </a:r>
            <a:r>
              <a:rPr lang="en-US" altLang="ko-KR" sz="2700" b="0" i="0" dirty="0">
                <a:solidFill>
                  <a:srgbClr val="000000"/>
                </a:solidFill>
                <a:effectLst/>
                <a:latin typeface="맑은 고딕" panose="020B0503020000020004" pitchFamily="50" charset="-127"/>
                <a:ea typeface="맑은 고딕" panose="020B0503020000020004" pitchFamily="50" charset="-127"/>
              </a:rPr>
              <a:t>200</a:t>
            </a:r>
            <a:r>
              <a:rPr lang="ko-KR" altLang="en-US" sz="2700" b="0" i="0" dirty="0">
                <a:solidFill>
                  <a:srgbClr val="000000"/>
                </a:solidFill>
                <a:effectLst/>
                <a:latin typeface="맑은 고딕" panose="020B0503020000020004" pitchFamily="50" charset="-127"/>
                <a:ea typeface="맑은 고딕" panose="020B0503020000020004" pitchFamily="50" charset="-127"/>
              </a:rPr>
              <a:t>여 명 </a:t>
            </a:r>
            <a:r>
              <a:rPr lang="ko-KR" altLang="en-US" sz="2700" dirty="0">
                <a:solidFill>
                  <a:srgbClr val="000000"/>
                </a:solidFill>
              </a:rPr>
              <a:t>즉각적 석방 요구 </a:t>
            </a:r>
            <a:br>
              <a:rPr lang="ko-KR" altLang="en-US" b="0" i="0" dirty="0">
                <a:solidFill>
                  <a:srgbClr val="000000"/>
                </a:solidFill>
                <a:effectLst/>
                <a:latin typeface="맑은 고딕" panose="020B0503020000020004" pitchFamily="50" charset="-127"/>
                <a:ea typeface="맑은 고딕" panose="020B0503020000020004" pitchFamily="50" charset="-127"/>
              </a:rPr>
            </a:br>
            <a:r>
              <a:rPr lang="ko-KR" altLang="en-US" sz="1800" b="0" i="0" dirty="0">
                <a:solidFill>
                  <a:srgbClr val="000000"/>
                </a:solidFill>
                <a:effectLst/>
                <a:latin typeface="맑은 고딕" panose="020B0503020000020004" pitchFamily="50" charset="-127"/>
                <a:ea typeface="맑은 고딕" panose="020B0503020000020004" pitchFamily="50" charset="-127"/>
              </a:rPr>
              <a:t>  </a:t>
            </a:r>
            <a:br>
              <a:rPr lang="ko-KR" altLang="en-US" b="0" i="0" dirty="0">
                <a:solidFill>
                  <a:srgbClr val="000000"/>
                </a:solidFill>
                <a:effectLst/>
                <a:latin typeface="맑은 고딕" panose="020B0503020000020004" pitchFamily="50" charset="-127"/>
                <a:ea typeface="맑은 고딕" panose="020B0503020000020004" pitchFamily="50" charset="-127"/>
              </a:rPr>
            </a:br>
            <a:br>
              <a:rPr lang="ko-KR" altLang="en-US" b="0" i="0" dirty="0">
                <a:solidFill>
                  <a:srgbClr val="000000"/>
                </a:solidFill>
                <a:effectLst/>
                <a:latin typeface="맑은 고딕" panose="020B0503020000020004" pitchFamily="50" charset="-127"/>
                <a:ea typeface="맑은 고딕" panose="020B0503020000020004" pitchFamily="50" charset="-127"/>
              </a:rPr>
            </a:br>
            <a:endParaRPr lang="ko-KR" altLang="en-US" dirty="0"/>
          </a:p>
        </p:txBody>
      </p:sp>
      <p:sp>
        <p:nvSpPr>
          <p:cNvPr id="3" name="텍스트 개체 틀 2">
            <a:extLst>
              <a:ext uri="{FF2B5EF4-FFF2-40B4-BE49-F238E27FC236}">
                <a16:creationId xmlns:a16="http://schemas.microsoft.com/office/drawing/2014/main" id="{064A599C-2E47-7A05-DB97-08E38522AEF8}"/>
              </a:ext>
            </a:extLst>
          </p:cNvPr>
          <p:cNvSpPr>
            <a:spLocks noGrp="1"/>
          </p:cNvSpPr>
          <p:nvPr>
            <p:ph type="body" sz="quarter" idx="13"/>
          </p:nvPr>
        </p:nvSpPr>
        <p:spPr>
          <a:xfrm>
            <a:off x="838200" y="1273095"/>
            <a:ext cx="5081954" cy="554038"/>
          </a:xfrm>
        </p:spPr>
        <p:txBody>
          <a:bodyPr>
            <a:normAutofit fontScale="62500" lnSpcReduction="20000"/>
          </a:bodyPr>
          <a:lstStyle/>
          <a:p>
            <a:r>
              <a:rPr lang="ko-KR" altLang="en-US" b="0" dirty="0">
                <a:solidFill>
                  <a:srgbClr val="0070C0"/>
                </a:solidFill>
              </a:rPr>
              <a:t>나이지리아 북동부의 난민 캠프에 거주하는 여성</a:t>
            </a:r>
            <a:r>
              <a:rPr lang="en-US" altLang="ko-KR" b="0" dirty="0">
                <a:solidFill>
                  <a:srgbClr val="0070C0"/>
                </a:solidFill>
              </a:rPr>
              <a:t>, </a:t>
            </a:r>
            <a:r>
              <a:rPr lang="ko-KR" altLang="en-US" b="0" dirty="0">
                <a:solidFill>
                  <a:srgbClr val="0070C0"/>
                </a:solidFill>
              </a:rPr>
              <a:t>소년</a:t>
            </a:r>
            <a:r>
              <a:rPr lang="en-US" altLang="ko-KR" b="0" dirty="0">
                <a:solidFill>
                  <a:srgbClr val="0070C0"/>
                </a:solidFill>
              </a:rPr>
              <a:t>, </a:t>
            </a:r>
            <a:r>
              <a:rPr lang="ko-KR" altLang="en-US" b="0" dirty="0">
                <a:solidFill>
                  <a:srgbClr val="0070C0"/>
                </a:solidFill>
              </a:rPr>
              <a:t>소녀 수십 명이 이슬람 테러 단체 </a:t>
            </a:r>
            <a:r>
              <a:rPr lang="ko-KR" altLang="en-US" b="0" dirty="0" err="1">
                <a:solidFill>
                  <a:srgbClr val="0070C0"/>
                </a:solidFill>
              </a:rPr>
              <a:t>보코하람에</a:t>
            </a:r>
            <a:r>
              <a:rPr lang="ko-KR" altLang="en-US" b="0" dirty="0">
                <a:solidFill>
                  <a:srgbClr val="0070C0"/>
                </a:solidFill>
              </a:rPr>
              <a:t> 의해 납치된 것으로 우려되고 있습니다</a:t>
            </a:r>
            <a:r>
              <a:rPr lang="en-US" altLang="ko-KR" b="0" dirty="0">
                <a:solidFill>
                  <a:srgbClr val="0070C0"/>
                </a:solidFill>
              </a:rPr>
              <a:t>.</a:t>
            </a:r>
            <a:r>
              <a:rPr lang="ko-KR" altLang="en-US" b="0" dirty="0">
                <a:solidFill>
                  <a:srgbClr val="0070C0"/>
                </a:solidFill>
              </a:rPr>
              <a:t> </a:t>
            </a:r>
            <a:endParaRPr lang="ko-KR" altLang="en-US" dirty="0">
              <a:solidFill>
                <a:srgbClr val="0070C0"/>
              </a:solidFill>
            </a:endParaRPr>
          </a:p>
          <a:p>
            <a:endParaRPr lang="ko-KR" altLang="en-US" dirty="0"/>
          </a:p>
        </p:txBody>
      </p:sp>
      <p:sp>
        <p:nvSpPr>
          <p:cNvPr id="4" name="텍스트 개체 틀 3">
            <a:extLst>
              <a:ext uri="{FF2B5EF4-FFF2-40B4-BE49-F238E27FC236}">
                <a16:creationId xmlns:a16="http://schemas.microsoft.com/office/drawing/2014/main" id="{2B74C153-27CA-A6C7-B337-F851678A36A9}"/>
              </a:ext>
            </a:extLst>
          </p:cNvPr>
          <p:cNvSpPr>
            <a:spLocks noGrp="1"/>
          </p:cNvSpPr>
          <p:nvPr>
            <p:ph type="body" sz="quarter" idx="15"/>
          </p:nvPr>
        </p:nvSpPr>
        <p:spPr>
          <a:xfrm>
            <a:off x="838200" y="2026267"/>
            <a:ext cx="5081588" cy="4374533"/>
          </a:xfrm>
        </p:spPr>
        <p:txBody>
          <a:bodyPr>
            <a:normAutofit fontScale="32500" lnSpcReduction="20000"/>
          </a:bodyPr>
          <a:lstStyle/>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보도에 따르면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보르노주의</a:t>
            </a:r>
            <a:r>
              <a:rPr lang="ko-KR" altLang="en-US" sz="3200" b="0" i="0" dirty="0">
                <a:solidFill>
                  <a:srgbClr val="000000"/>
                </a:solidFill>
                <a:effectLst/>
                <a:latin typeface="맑은 고딕" panose="020B0503020000020004" pitchFamily="50" charset="-127"/>
                <a:ea typeface="맑은 고딕" panose="020B0503020000020004" pitchFamily="50" charset="-127"/>
              </a:rPr>
              <a:t> 시장인 </a:t>
            </a:r>
            <a:r>
              <a:rPr lang="ko-KR" altLang="en-US" sz="3200" b="0" i="0" dirty="0" err="1">
                <a:solidFill>
                  <a:srgbClr val="000000"/>
                </a:solidFill>
                <a:effectLst/>
                <a:latin typeface="맑은 고딕" panose="020B0503020000020004" pitchFamily="50" charset="-127"/>
                <a:ea typeface="맑은 고딕" panose="020B0503020000020004" pitchFamily="50" charset="-127"/>
              </a:rPr>
              <a:t>감보루</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응갈라</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en-US" altLang="ko-KR" sz="3200" b="0" i="0" dirty="0" err="1">
                <a:solidFill>
                  <a:srgbClr val="000000"/>
                </a:solidFill>
                <a:effectLst/>
                <a:latin typeface="Malgun Gothic" panose="020B0503020000020004" pitchFamily="50" charset="-127"/>
                <a:ea typeface="맑은 고딕" panose="020B0503020000020004" pitchFamily="50" charset="-127"/>
              </a:rPr>
              <a:t>Gamboru</a:t>
            </a:r>
            <a:r>
              <a:rPr lang="ko-KR" altLang="en-US" sz="3200" b="0" i="0" dirty="0">
                <a:solidFill>
                  <a:srgbClr val="000000"/>
                </a:solidFill>
                <a:effectLst/>
                <a:latin typeface="맑은 고딕" panose="020B0503020000020004" pitchFamily="50" charset="-127"/>
                <a:ea typeface="Malgun Gothic" panose="020B0503020000020004" pitchFamily="50" charset="-127"/>
              </a:rPr>
              <a:t> </a:t>
            </a:r>
            <a:r>
              <a:rPr lang="en-US" altLang="ko-KR" sz="3200" b="0" i="0" dirty="0">
                <a:solidFill>
                  <a:srgbClr val="000000"/>
                </a:solidFill>
                <a:effectLst/>
                <a:latin typeface="Malgun Gothic" panose="020B0503020000020004" pitchFamily="50" charset="-127"/>
                <a:ea typeface="맑은 고딕" panose="020B0503020000020004" pitchFamily="50" charset="-127"/>
              </a:rPr>
              <a:t>Ngala</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에서 장작을 구하러 가던 중 반군에 의해 최대 </a:t>
            </a:r>
            <a:r>
              <a:rPr lang="en-US" altLang="ko-KR" sz="3200" b="0" i="0" dirty="0">
                <a:solidFill>
                  <a:srgbClr val="000000"/>
                </a:solidFill>
                <a:effectLst/>
                <a:latin typeface="맑은 고딕" panose="020B0503020000020004" pitchFamily="50" charset="-127"/>
                <a:ea typeface="맑은 고딕" panose="020B0503020000020004" pitchFamily="50" charset="-127"/>
              </a:rPr>
              <a:t>200</a:t>
            </a:r>
            <a:r>
              <a:rPr lang="ko-KR" altLang="en-US" sz="3200" b="0" i="0" dirty="0">
                <a:solidFill>
                  <a:srgbClr val="000000"/>
                </a:solidFill>
                <a:effectLst/>
                <a:latin typeface="맑은 고딕" panose="020B0503020000020004" pitchFamily="50" charset="-127"/>
                <a:ea typeface="맑은 고딕" panose="020B0503020000020004" pitchFamily="50" charset="-127"/>
              </a:rPr>
              <a:t>명이 납치되었을 수 있다고 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오픈 도어는 </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최근 나이지리아에서 발생한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여성과 어린이 대량 납치 사건에 경악을 금치 못하며</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이들의 즉각적인 석방을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많은 사람들에게 이번 사건은 </a:t>
            </a:r>
            <a:r>
              <a:rPr lang="en-US" altLang="ko-KR" sz="3200" b="0" i="0" dirty="0">
                <a:solidFill>
                  <a:srgbClr val="000000"/>
                </a:solidFill>
                <a:effectLst/>
                <a:latin typeface="맑은 고딕" panose="020B0503020000020004" pitchFamily="50" charset="-127"/>
                <a:ea typeface="맑은 고딕" panose="020B0503020000020004" pitchFamily="50" charset="-127"/>
              </a:rPr>
              <a:t>2014</a:t>
            </a:r>
            <a:r>
              <a:rPr lang="ko-KR" altLang="en-US" sz="3200" b="0" i="0" dirty="0">
                <a:solidFill>
                  <a:srgbClr val="000000"/>
                </a:solidFill>
                <a:effectLst/>
                <a:latin typeface="맑은 고딕" panose="020B0503020000020004" pitchFamily="50" charset="-127"/>
                <a:ea typeface="맑은 고딕" panose="020B0503020000020004" pitchFamily="50" charset="-127"/>
              </a:rPr>
              <a:t>년 </a:t>
            </a:r>
            <a:r>
              <a:rPr lang="en-US" altLang="ko-KR" sz="3200" b="0" i="0" dirty="0">
                <a:solidFill>
                  <a:srgbClr val="000000"/>
                </a:solidFill>
                <a:effectLst/>
                <a:latin typeface="맑은 고딕" panose="020B0503020000020004" pitchFamily="50" charset="-127"/>
                <a:ea typeface="맑은 고딕" panose="020B0503020000020004" pitchFamily="50" charset="-127"/>
              </a:rPr>
              <a:t>4</a:t>
            </a:r>
            <a:r>
              <a:rPr lang="ko-KR" altLang="en-US" sz="3200" b="0" i="0" dirty="0">
                <a:solidFill>
                  <a:srgbClr val="000000"/>
                </a:solidFill>
                <a:effectLst/>
                <a:latin typeface="맑은 고딕" panose="020B0503020000020004" pitchFamily="50" charset="-127"/>
                <a:ea typeface="맑은 고딕" panose="020B0503020000020004" pitchFamily="50" charset="-127"/>
              </a:rPr>
              <a:t>월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보르노주</a:t>
            </a:r>
            <a:r>
              <a:rPr lang="ko-KR" altLang="en-US" sz="3200" b="0" i="0" dirty="0">
                <a:solidFill>
                  <a:srgbClr val="000000"/>
                </a:solidFill>
                <a:effectLst/>
                <a:latin typeface="맑은 고딕" panose="020B0503020000020004" pitchFamily="50" charset="-127"/>
                <a:ea typeface="맑은 고딕" panose="020B0503020000020004" pitchFamily="50" charset="-127"/>
              </a:rPr>
              <a:t> 출신인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치복의</a:t>
            </a:r>
            <a:r>
              <a:rPr lang="ko-KR" altLang="en-US" sz="3200" b="0" i="0" dirty="0">
                <a:solidFill>
                  <a:srgbClr val="000000"/>
                </a:solidFill>
                <a:effectLst/>
                <a:latin typeface="맑은 고딕" panose="020B0503020000020004" pitchFamily="50" charset="-127"/>
                <a:ea typeface="맑은 고딕" panose="020B0503020000020004" pitchFamily="50" charset="-127"/>
              </a:rPr>
              <a:t> 중학교에서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16</a:t>
            </a:r>
            <a:r>
              <a:rPr lang="ko-KR" altLang="en-US" sz="3200" b="0" i="0" dirty="0">
                <a:solidFill>
                  <a:srgbClr val="000000"/>
                </a:solidFill>
                <a:effectLst/>
                <a:latin typeface="맑은 고딕" panose="020B0503020000020004" pitchFamily="50" charset="-127"/>
                <a:ea typeface="맑은 고딕" panose="020B0503020000020004" pitchFamily="50" charset="-127"/>
              </a:rPr>
              <a:t>세에서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18</a:t>
            </a:r>
            <a:r>
              <a:rPr lang="ko-KR" altLang="en-US" sz="3200" b="0" i="0" dirty="0">
                <a:solidFill>
                  <a:srgbClr val="000000"/>
                </a:solidFill>
                <a:effectLst/>
                <a:latin typeface="맑은 고딕" panose="020B0503020000020004" pitchFamily="50" charset="-127"/>
                <a:ea typeface="맑은 고딕" panose="020B0503020000020004" pitchFamily="50" charset="-127"/>
              </a:rPr>
              <a:t>세의 대부분 기독교인 여학생 </a:t>
            </a:r>
            <a:r>
              <a:rPr lang="en-US" altLang="ko-KR" sz="3200" b="0" i="0" dirty="0">
                <a:solidFill>
                  <a:srgbClr val="000000"/>
                </a:solidFill>
                <a:effectLst/>
                <a:latin typeface="맑은 고딕" panose="020B0503020000020004" pitchFamily="50" charset="-127"/>
                <a:ea typeface="맑은 고딕" panose="020B0503020000020004" pitchFamily="50" charset="-127"/>
              </a:rPr>
              <a:t>276</a:t>
            </a:r>
            <a:r>
              <a:rPr lang="ko-KR" altLang="en-US" sz="3200" b="0" i="0" dirty="0">
                <a:solidFill>
                  <a:srgbClr val="000000"/>
                </a:solidFill>
                <a:effectLst/>
                <a:latin typeface="맑은 고딕" panose="020B0503020000020004" pitchFamily="50" charset="-127"/>
                <a:ea typeface="맑은 고딕" panose="020B0503020000020004" pitchFamily="50" charset="-127"/>
              </a:rPr>
              <a:t>명이 이슬람 테러 단체에 납치된 사건을 떠올리게 할 것입니다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하지만 이는 어쩌다 발생한 납치 사건이 아닙니다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나이지리아 북부에서 발생한 공격과 납치는 지난 </a:t>
            </a:r>
            <a:r>
              <a:rPr lang="en-US" altLang="ko-KR" sz="3200" b="0" i="0" dirty="0">
                <a:solidFill>
                  <a:srgbClr val="000000"/>
                </a:solidFill>
                <a:effectLst/>
                <a:latin typeface="맑은 고딕" panose="020B0503020000020004" pitchFamily="50" charset="-127"/>
                <a:ea typeface="맑은 고딕" panose="020B0503020000020004" pitchFamily="50" charset="-127"/>
              </a:rPr>
              <a:t>10</a:t>
            </a:r>
            <a:r>
              <a:rPr lang="ko-KR" altLang="en-US" sz="3200" b="0" i="0" dirty="0">
                <a:solidFill>
                  <a:srgbClr val="000000"/>
                </a:solidFill>
                <a:effectLst/>
                <a:latin typeface="맑은 고딕" panose="020B0503020000020004" pitchFamily="50" charset="-127"/>
                <a:ea typeface="맑은 고딕" panose="020B0503020000020004" pitchFamily="50" charset="-127"/>
              </a:rPr>
              <a:t>년 동안 심각하게 악화되었습니다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기독교인들은 특히 표적이 되는 사람들 중 하나입니다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나이지리아 정부는 폭력과 공격으로부터 자국민을 보호해야 할 의무를 다하지 못하고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무기 확산</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정부의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무처벌</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무대책으로 인해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세력이 확장되고 나이지리아 북부에서 마을과 학교에 대한 무장 강도의 공격이 만연해지면서 폭력이 증가하고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오픈도어 조사에 따르면</a:t>
            </a:r>
            <a:r>
              <a:rPr lang="en-US" altLang="ko-KR" sz="3200" b="0" i="0" dirty="0">
                <a:solidFill>
                  <a:srgbClr val="000000"/>
                </a:solidFill>
                <a:effectLst/>
                <a:latin typeface="맑은 고딕" panose="020B0503020000020004" pitchFamily="50" charset="-127"/>
                <a:ea typeface="맑은 고딕" panose="020B0503020000020004" pitchFamily="50" charset="-127"/>
              </a:rPr>
              <a:t>, 2011</a:t>
            </a:r>
            <a:r>
              <a:rPr lang="ko-KR" altLang="en-US" sz="3200" b="0" i="0" dirty="0">
                <a:solidFill>
                  <a:srgbClr val="000000"/>
                </a:solidFill>
                <a:effectLst/>
                <a:latin typeface="맑은 고딕" panose="020B0503020000020004" pitchFamily="50" charset="-127"/>
                <a:ea typeface="맑은 고딕" panose="020B0503020000020004" pitchFamily="50" charset="-127"/>
              </a:rPr>
              <a:t>년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반란이 시작된 이래 </a:t>
            </a:r>
            <a:r>
              <a:rPr lang="en-US" altLang="ko-KR" sz="3200" b="0" i="0" dirty="0">
                <a:solidFill>
                  <a:srgbClr val="FF0000"/>
                </a:solidFill>
                <a:effectLst/>
                <a:latin typeface="맑은 고딕" panose="020B0503020000020004" pitchFamily="50" charset="-127"/>
                <a:ea typeface="맑은 고딕" panose="020B0503020000020004" pitchFamily="50" charset="-127"/>
              </a:rPr>
              <a:t>37,500</a:t>
            </a:r>
            <a:r>
              <a:rPr lang="ko-KR" altLang="en-US" sz="3200" b="0" i="0" dirty="0">
                <a:solidFill>
                  <a:srgbClr val="FF0000"/>
                </a:solidFill>
                <a:effectLst/>
                <a:latin typeface="맑은 고딕" panose="020B0503020000020004" pitchFamily="50" charset="-127"/>
                <a:ea typeface="맑은 고딕" panose="020B0503020000020004" pitchFamily="50" charset="-127"/>
              </a:rPr>
              <a:t>명</a:t>
            </a:r>
            <a:r>
              <a:rPr lang="ko-KR" altLang="en-US" sz="3200" b="0" i="0" dirty="0">
                <a:solidFill>
                  <a:srgbClr val="000000"/>
                </a:solidFill>
                <a:effectLst/>
                <a:latin typeface="맑은 고딕" panose="020B0503020000020004" pitchFamily="50" charset="-127"/>
                <a:ea typeface="맑은 고딕" panose="020B0503020000020004" pitchFamily="50" charset="-127"/>
              </a:rPr>
              <a:t> 이상이 사망한 것으로 추정됩니다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나이지리아는 오픈 도어가 선정한 기독교인의 삶이 가장 위험한 세계 감시 국가 목록에서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6</a:t>
            </a:r>
            <a:r>
              <a:rPr lang="ko-KR" altLang="en-US" sz="3200" b="0" i="0" dirty="0">
                <a:solidFill>
                  <a:srgbClr val="000000"/>
                </a:solidFill>
                <a:effectLst/>
                <a:latin typeface="맑은 고딕" panose="020B0503020000020004" pitchFamily="50" charset="-127"/>
                <a:ea typeface="맑은 고딕" panose="020B0503020000020004" pitchFamily="50" charset="-127"/>
              </a:rPr>
              <a:t>위에 올랐습니다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나이지리아 대통령에게 이미 불안으로 인해 트라우마와 난민이 된 사람들을 대상으로 한 이 끔찍한 공격에서 납치된 사람들을 해방시켜 줄 것을 긴급히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보코하람은</a:t>
            </a:r>
            <a:r>
              <a:rPr lang="ko-KR" altLang="en-US" sz="3200" b="0" i="0" dirty="0">
                <a:solidFill>
                  <a:srgbClr val="000000"/>
                </a:solidFill>
                <a:effectLst/>
                <a:latin typeface="맑은 고딕" panose="020B0503020000020004" pitchFamily="50" charset="-127"/>
                <a:ea typeface="맑은 고딕" panose="020B0503020000020004" pitchFamily="50" charset="-127"/>
              </a:rPr>
              <a:t> 기독교인을 표적으로 삼아 남성을 납치해 살해하고 여성과 소녀를 납치</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강간</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강제 결혼하는 것으로 악명이 높습니다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또한 나이지리아 정부가 레아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샤리부와</a:t>
            </a:r>
            <a:r>
              <a:rPr lang="ko-KR" altLang="en-US" sz="3200" b="0" i="0" dirty="0">
                <a:solidFill>
                  <a:srgbClr val="000000"/>
                </a:solidFill>
                <a:effectLst/>
                <a:latin typeface="맑은 고딕" panose="020B0503020000020004" pitchFamily="50" charset="-127"/>
                <a:ea typeface="맑은 고딕" panose="020B0503020000020004" pitchFamily="50" charset="-127"/>
              </a:rPr>
              <a:t> 같은 어린 기독교 소녀들과 여전히 포로로 잡혀 있는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a:t>
            </a:r>
            <a:r>
              <a:rPr lang="ko-KR" altLang="en-US" sz="3200" b="0" i="0" dirty="0">
                <a:solidFill>
                  <a:srgbClr val="000000"/>
                </a:solidFill>
                <a:effectLst/>
                <a:latin typeface="맑은 고딕" panose="020B0503020000020004" pitchFamily="50" charset="-127"/>
                <a:ea typeface="맑은 고딕" panose="020B0503020000020004" pitchFamily="50" charset="-127"/>
              </a:rPr>
              <a:t> 소녀들을 포함하여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보코하람이</a:t>
            </a:r>
            <a:r>
              <a:rPr lang="ko-KR" altLang="en-US" sz="3200" b="0" i="0" dirty="0">
                <a:solidFill>
                  <a:srgbClr val="000000"/>
                </a:solidFill>
                <a:effectLst/>
                <a:latin typeface="맑은 고딕" panose="020B0503020000020004" pitchFamily="50" charset="-127"/>
                <a:ea typeface="맑은 고딕" panose="020B0503020000020004" pitchFamily="50" charset="-127"/>
              </a:rPr>
              <a:t> 이미 붙잡고 있는 인질들을 해방시키기 위해 노력할 것을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현재 </a:t>
            </a:r>
            <a:r>
              <a:rPr lang="en-US" altLang="ko-KR" sz="3200" b="0" i="0" dirty="0">
                <a:solidFill>
                  <a:srgbClr val="000000"/>
                </a:solidFill>
                <a:effectLst/>
                <a:latin typeface="맑은 고딕" panose="020B0503020000020004" pitchFamily="50" charset="-127"/>
                <a:ea typeface="맑은 고딕" panose="020B0503020000020004" pitchFamily="50" charset="-127"/>
              </a:rPr>
              <a:t>100</a:t>
            </a:r>
            <a:r>
              <a:rPr lang="ko-KR" altLang="en-US" sz="3200" b="0" i="0" dirty="0">
                <a:solidFill>
                  <a:srgbClr val="000000"/>
                </a:solidFill>
                <a:effectLst/>
                <a:latin typeface="맑은 고딕" panose="020B0503020000020004" pitchFamily="50" charset="-127"/>
                <a:ea typeface="맑은 고딕" panose="020B0503020000020004" pitchFamily="50" charset="-127"/>
              </a:rPr>
              <a:t>명 이상의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a:t>
            </a:r>
            <a:r>
              <a:rPr lang="ko-KR" altLang="en-US" sz="3200" b="0" i="0" dirty="0">
                <a:solidFill>
                  <a:srgbClr val="000000"/>
                </a:solidFill>
                <a:effectLst/>
                <a:latin typeface="맑은 고딕" panose="020B0503020000020004" pitchFamily="50" charset="-127"/>
                <a:ea typeface="맑은 고딕" panose="020B0503020000020004" pitchFamily="50" charset="-127"/>
              </a:rPr>
              <a:t> 소녀들이 여전히 포로로 잡혀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인질들의 가족들은 인질 석방을 위한 정부의 노력에 대한 소식을 거의 접하지 못하고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endParaRPr lang="ko-KR" altLang="en-US" dirty="0"/>
          </a:p>
        </p:txBody>
      </p:sp>
      <p:sp>
        <p:nvSpPr>
          <p:cNvPr id="5" name="텍스트 개체 틀 4">
            <a:extLst>
              <a:ext uri="{FF2B5EF4-FFF2-40B4-BE49-F238E27FC236}">
                <a16:creationId xmlns:a16="http://schemas.microsoft.com/office/drawing/2014/main" id="{93C8D5CD-917A-908B-3101-FA3099F72FEB}"/>
              </a:ext>
            </a:extLst>
          </p:cNvPr>
          <p:cNvSpPr>
            <a:spLocks noGrp="1"/>
          </p:cNvSpPr>
          <p:nvPr>
            <p:ph type="body" sz="quarter" idx="14"/>
          </p:nvPr>
        </p:nvSpPr>
        <p:spPr>
          <a:xfrm>
            <a:off x="6265985" y="1273096"/>
            <a:ext cx="4307865" cy="1684566"/>
          </a:xfrm>
        </p:spPr>
        <p:txBody>
          <a:bodyPr>
            <a:normAutofit fontScale="62500" lnSpcReduction="20000"/>
          </a:bodyPr>
          <a:lstStyle/>
          <a:p>
            <a:r>
              <a:rPr lang="ko-KR" altLang="en-US" dirty="0"/>
              <a:t>기도해주세요</a:t>
            </a:r>
            <a:endParaRPr lang="en-US" altLang="ko-KR" dirty="0"/>
          </a:p>
          <a:p>
            <a:pPr algn="just" rtl="0" fontAlgn="base"/>
            <a:r>
              <a:rPr lang="en-US" altLang="ko-KR" sz="1800" b="0" i="0" dirty="0">
                <a:solidFill>
                  <a:srgbClr val="0070C0"/>
                </a:solidFill>
                <a:effectLst/>
                <a:latin typeface="Malgun Gothic" panose="020B0503020000020004" pitchFamily="50" charset="-127"/>
                <a:ea typeface="Malgun Gothic" panose="020B0503020000020004" pitchFamily="50" charset="-127"/>
              </a:rPr>
              <a:t>1. </a:t>
            </a:r>
            <a:r>
              <a:rPr lang="ko-KR" altLang="en-US" sz="1800" b="0" i="0" dirty="0">
                <a:solidFill>
                  <a:srgbClr val="0070C0"/>
                </a:solidFill>
                <a:effectLst/>
                <a:latin typeface="Malgun Gothic" panose="020B0503020000020004" pitchFamily="50" charset="-127"/>
                <a:ea typeface="Malgun Gothic" panose="020B0503020000020004" pitchFamily="50" charset="-127"/>
              </a:rPr>
              <a:t>납치된 아이들을 위해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이들이 어디에 있든지 하나님의 임재와 평화를 깨닫게 해주시길 소망합니다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 </a:t>
            </a:r>
            <a:endParaRPr lang="ko-KR" altLang="en-US" sz="1800" b="0" i="0" dirty="0">
              <a:solidFill>
                <a:srgbClr val="000000"/>
              </a:solidFill>
              <a:effectLst/>
              <a:latin typeface="Malgun Gothic" panose="020B0503020000020004" pitchFamily="50" charset="-127"/>
              <a:ea typeface="Malgun Gothic" panose="020B0503020000020004" pitchFamily="50" charset="-127"/>
            </a:endParaRPr>
          </a:p>
          <a:p>
            <a:pPr algn="just" rtl="0" fontAlgn="base"/>
            <a:r>
              <a:rPr lang="en-US" altLang="ko-KR" sz="1800" b="0" i="0" dirty="0">
                <a:solidFill>
                  <a:srgbClr val="0070C0"/>
                </a:solidFill>
                <a:effectLst/>
                <a:latin typeface="Malgun Gothic" panose="020B0503020000020004" pitchFamily="50" charset="-127"/>
                <a:ea typeface="Malgun Gothic" panose="020B0503020000020004" pitchFamily="50" charset="-127"/>
              </a:rPr>
              <a:t>2. </a:t>
            </a:r>
            <a:r>
              <a:rPr lang="ko-KR" altLang="en-US" sz="1800" b="0" i="0" dirty="0">
                <a:solidFill>
                  <a:srgbClr val="0070C0"/>
                </a:solidFill>
                <a:effectLst/>
                <a:latin typeface="Malgun Gothic" panose="020B0503020000020004" pitchFamily="50" charset="-127"/>
                <a:ea typeface="Malgun Gothic" panose="020B0503020000020004" pitchFamily="50" charset="-127"/>
              </a:rPr>
              <a:t>납치된 아이들의 부모와 보호자들을 위해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나이지리아 교회가 이번 공격으로 상처받은 모든 이들에게 위로와 힘이 되는 평화의 장소가 될 수 있도록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a:t>
            </a:r>
            <a:r>
              <a:rPr lang="ko-KR" altLang="en-US" sz="1800" b="0" i="0" dirty="0">
                <a:solidFill>
                  <a:srgbClr val="0070C0"/>
                </a:solidFill>
                <a:effectLst/>
                <a:latin typeface="Malgun Gothic" panose="020B0503020000020004" pitchFamily="50" charset="-127"/>
                <a:ea typeface="Malgun Gothic" panose="020B0503020000020004" pitchFamily="50" charset="-127"/>
              </a:rPr>
              <a:t> </a:t>
            </a:r>
            <a:endParaRPr lang="ko-KR" altLang="en-US" sz="1800" b="0" i="0" dirty="0">
              <a:solidFill>
                <a:srgbClr val="000000"/>
              </a:solidFill>
              <a:effectLst/>
              <a:latin typeface="Malgun Gothic" panose="020B0503020000020004" pitchFamily="50" charset="-127"/>
              <a:ea typeface="Malgun Gothic" panose="020B0503020000020004" pitchFamily="50" charset="-127"/>
            </a:endParaRPr>
          </a:p>
          <a:p>
            <a:endParaRPr lang="ko-KR" altLang="en-US" dirty="0"/>
          </a:p>
        </p:txBody>
      </p:sp>
      <p:sp>
        <p:nvSpPr>
          <p:cNvPr id="6" name="텍스트 개체 틀 5">
            <a:extLst>
              <a:ext uri="{FF2B5EF4-FFF2-40B4-BE49-F238E27FC236}">
                <a16:creationId xmlns:a16="http://schemas.microsoft.com/office/drawing/2014/main" id="{83E2F276-8DC4-CD12-8A4E-0B861E3E7598}"/>
              </a:ext>
            </a:extLst>
          </p:cNvPr>
          <p:cNvSpPr>
            <a:spLocks noGrp="1"/>
          </p:cNvSpPr>
          <p:nvPr>
            <p:ph type="body" sz="quarter" idx="16"/>
          </p:nvPr>
        </p:nvSpPr>
        <p:spPr>
          <a:xfrm>
            <a:off x="6266839" y="3571336"/>
            <a:ext cx="4306888" cy="2290328"/>
          </a:xfrm>
        </p:spPr>
        <p:txBody>
          <a:bodyPr/>
          <a:lstStyle/>
          <a:p>
            <a:endParaRPr lang="ko-KR" altLang="en-US" dirty="0"/>
          </a:p>
        </p:txBody>
      </p:sp>
      <p:sp>
        <p:nvSpPr>
          <p:cNvPr id="7" name="날짜 개체 틀 6">
            <a:extLst>
              <a:ext uri="{FF2B5EF4-FFF2-40B4-BE49-F238E27FC236}">
                <a16:creationId xmlns:a16="http://schemas.microsoft.com/office/drawing/2014/main" id="{D669C2ED-2ACF-A676-D4AB-571701DCBA8F}"/>
              </a:ext>
            </a:extLst>
          </p:cNvPr>
          <p:cNvSpPr>
            <a:spLocks noGrp="1"/>
          </p:cNvSpPr>
          <p:nvPr>
            <p:ph type="dt" sz="half" idx="10"/>
          </p:nvPr>
        </p:nvSpPr>
        <p:spPr/>
        <p:txBody>
          <a:bodyPr/>
          <a:lstStyle/>
          <a:p>
            <a:pPr rtl="0">
              <a:defRPr/>
            </a:pPr>
            <a:fld id="{595302B6-EE02-409E-B19E-633D299CF275}" type="datetime1">
              <a:rPr lang="en-US" altLang="ko-KR" smtClean="0"/>
              <a:pPr rtl="0">
                <a:defRPr/>
              </a:pPr>
              <a:t>6/5/2024</a:t>
            </a:fld>
            <a:endParaRPr lang="ko-KR" altLang="en-US" noProof="0" dirty="0"/>
          </a:p>
        </p:txBody>
      </p:sp>
      <p:sp>
        <p:nvSpPr>
          <p:cNvPr id="8" name="바닥글 개체 틀 7">
            <a:extLst>
              <a:ext uri="{FF2B5EF4-FFF2-40B4-BE49-F238E27FC236}">
                <a16:creationId xmlns:a16="http://schemas.microsoft.com/office/drawing/2014/main" id="{1E1E7388-6E80-8D75-BBA2-BFB444E2AA0B}"/>
              </a:ext>
            </a:extLst>
          </p:cNvPr>
          <p:cNvSpPr>
            <a:spLocks noGrp="1"/>
          </p:cNvSpPr>
          <p:nvPr>
            <p:ph type="ftr" sz="quarter" idx="11"/>
          </p:nvPr>
        </p:nvSpPr>
        <p:spPr/>
        <p:txBody>
          <a:bodyPr/>
          <a:lstStyle/>
          <a:p>
            <a:pPr rtl="0"/>
            <a:r>
              <a:rPr lang="ko-KR" altLang="en-US" noProof="0" dirty="0"/>
              <a:t>프레젠테이션 제목</a:t>
            </a:r>
          </a:p>
        </p:txBody>
      </p:sp>
      <p:sp>
        <p:nvSpPr>
          <p:cNvPr id="9" name="슬라이드 번호 개체 틀 8">
            <a:extLst>
              <a:ext uri="{FF2B5EF4-FFF2-40B4-BE49-F238E27FC236}">
                <a16:creationId xmlns:a16="http://schemas.microsoft.com/office/drawing/2014/main" id="{854CB8BC-0401-6657-43C6-5D6D64A2B9E1}"/>
              </a:ext>
            </a:extLst>
          </p:cNvPr>
          <p:cNvSpPr>
            <a:spLocks noGrp="1"/>
          </p:cNvSpPr>
          <p:nvPr>
            <p:ph type="sldNum" sz="quarter" idx="12"/>
          </p:nvPr>
        </p:nvSpPr>
        <p:spPr/>
        <p:txBody>
          <a:bodyPr/>
          <a:lstStyle/>
          <a:p>
            <a:pPr rtl="0">
              <a:defRPr/>
            </a:pPr>
            <a:fld id="{73B850FF-6169-4056-8077-06FFA93A5366}" type="slidenum">
              <a:rPr lang="en-US" altLang="ko-KR" noProof="0" smtClean="0"/>
              <a:pPr rtl="0">
                <a:defRPr/>
              </a:pPr>
              <a:t>20</a:t>
            </a:fld>
            <a:endParaRPr lang="ko-KR" altLang="en-US" noProof="0"/>
          </a:p>
        </p:txBody>
      </p:sp>
      <p:pic>
        <p:nvPicPr>
          <p:cNvPr id="11" name="그림 10" descr="인간의 얼굴, 의류, 사람, 예술이(가) 표시된 사진&#10;&#10;자동 생성된 설명">
            <a:extLst>
              <a:ext uri="{FF2B5EF4-FFF2-40B4-BE49-F238E27FC236}">
                <a16:creationId xmlns:a16="http://schemas.microsoft.com/office/drawing/2014/main" id="{6D0025EA-3FEA-E5F7-6252-5FB3C4543025}"/>
              </a:ext>
            </a:extLst>
          </p:cNvPr>
          <p:cNvPicPr>
            <a:picLocks noChangeAspect="1"/>
          </p:cNvPicPr>
          <p:nvPr/>
        </p:nvPicPr>
        <p:blipFill>
          <a:blip r:embed="rId2"/>
          <a:stretch>
            <a:fillRect/>
          </a:stretch>
        </p:blipFill>
        <p:spPr>
          <a:xfrm>
            <a:off x="6272214" y="2713544"/>
            <a:ext cx="4306888" cy="3230166"/>
          </a:xfrm>
          <a:prstGeom prst="rect">
            <a:avLst/>
          </a:prstGeom>
        </p:spPr>
      </p:pic>
    </p:spTree>
    <p:extLst>
      <p:ext uri="{BB962C8B-B14F-4D97-AF65-F5344CB8AC3E}">
        <p14:creationId xmlns:p14="http://schemas.microsoft.com/office/powerpoint/2010/main" val="3234448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5F2E4-7F61-0700-97C2-26E4E962CB72}"/>
            </a:ext>
          </a:extLst>
        </p:cNvPr>
        <p:cNvGrpSpPr/>
        <p:nvPr/>
      </p:nvGrpSpPr>
      <p:grpSpPr>
        <a:xfrm>
          <a:off x="0" y="0"/>
          <a:ext cx="0" cy="0"/>
          <a:chOff x="0" y="0"/>
          <a:chExt cx="0" cy="0"/>
        </a:xfrm>
      </p:grpSpPr>
      <p:sp>
        <p:nvSpPr>
          <p:cNvPr id="2" name="제목 1">
            <a:extLst>
              <a:ext uri="{FF2B5EF4-FFF2-40B4-BE49-F238E27FC236}">
                <a16:creationId xmlns:a16="http://schemas.microsoft.com/office/drawing/2014/main" id="{DEF4DCC4-8907-63BC-D7FE-98A493946DEB}"/>
              </a:ext>
            </a:extLst>
          </p:cNvPr>
          <p:cNvSpPr>
            <a:spLocks noGrp="1"/>
          </p:cNvSpPr>
          <p:nvPr>
            <p:ph type="title"/>
          </p:nvPr>
        </p:nvSpPr>
        <p:spPr>
          <a:xfrm>
            <a:off x="1328468" y="559814"/>
            <a:ext cx="8125827" cy="416236"/>
          </a:xfrm>
        </p:spPr>
        <p:txBody>
          <a:bodyPr>
            <a:noAutofit/>
          </a:bodyPr>
          <a:lstStyle/>
          <a:p>
            <a:r>
              <a:rPr lang="en-US" altLang="ko-KR" sz="2000" dirty="0">
                <a:solidFill>
                  <a:srgbClr val="C00000"/>
                </a:solidFill>
              </a:rPr>
              <a:t>#</a:t>
            </a:r>
            <a:r>
              <a:rPr lang="ko-KR" altLang="en-US" sz="2000" dirty="0">
                <a:solidFill>
                  <a:srgbClr val="C00000"/>
                </a:solidFill>
              </a:rPr>
              <a:t> 가자지구</a:t>
            </a:r>
            <a:r>
              <a:rPr lang="en-US" altLang="ko-KR" sz="2000" dirty="0">
                <a:solidFill>
                  <a:srgbClr val="C00000"/>
                </a:solidFill>
              </a:rPr>
              <a:t>: </a:t>
            </a:r>
            <a:r>
              <a:rPr lang="ko-KR" altLang="en-US" sz="2000" dirty="0">
                <a:solidFill>
                  <a:srgbClr val="FF0000"/>
                </a:solidFill>
                <a:latin typeface="Arial" panose="020B0604020202020204" pitchFamily="34" charset="0"/>
              </a:rPr>
              <a:t>가자 지구의 사람들을 위해 기도해주세요 </a:t>
            </a:r>
            <a:br>
              <a:rPr lang="ko-KR" altLang="en-US" sz="2000" dirty="0"/>
            </a:br>
            <a:endParaRPr lang="ko-KR" altLang="en-US" sz="2000" dirty="0">
              <a:solidFill>
                <a:srgbClr val="C00000"/>
              </a:solidFill>
            </a:endParaRPr>
          </a:p>
        </p:txBody>
      </p:sp>
      <p:sp>
        <p:nvSpPr>
          <p:cNvPr id="3" name="텍스트 개체 틀 2">
            <a:extLst>
              <a:ext uri="{FF2B5EF4-FFF2-40B4-BE49-F238E27FC236}">
                <a16:creationId xmlns:a16="http://schemas.microsoft.com/office/drawing/2014/main" id="{54C913CA-63B6-C9E8-E718-E595F4835765}"/>
              </a:ext>
            </a:extLst>
          </p:cNvPr>
          <p:cNvSpPr>
            <a:spLocks noGrp="1"/>
          </p:cNvSpPr>
          <p:nvPr>
            <p:ph type="body" sz="quarter" idx="13"/>
          </p:nvPr>
        </p:nvSpPr>
        <p:spPr>
          <a:xfrm>
            <a:off x="1462177" y="1291643"/>
            <a:ext cx="9139688" cy="632048"/>
          </a:xfrm>
        </p:spPr>
        <p:txBody>
          <a:bodyPr>
            <a:normAutofit/>
          </a:bodyPr>
          <a:lstStyle/>
          <a:p>
            <a:pPr algn="just" eaLnBrk="0" fontAlgn="t" latinLnBrk="0" hangingPunct="0">
              <a:lnSpc>
                <a:spcPct val="120000"/>
              </a:lnSpc>
              <a:spcBef>
                <a:spcPct val="0"/>
              </a:spcBef>
              <a:spcAft>
                <a:spcPct val="0"/>
              </a:spcAft>
              <a:buClrTx/>
            </a:pPr>
            <a:r>
              <a:rPr lang="ko-KR" altLang="en-US" sz="1200" dirty="0">
                <a:solidFill>
                  <a:srgbClr val="002060"/>
                </a:solidFill>
                <a:latin typeface="Arial" panose="020B0604020202020204" pitchFamily="34" charset="0"/>
              </a:rPr>
              <a:t>이번 주말</a:t>
            </a:r>
            <a:r>
              <a:rPr lang="en-US" altLang="ko-KR" sz="1200" dirty="0">
                <a:solidFill>
                  <a:srgbClr val="002060"/>
                </a:solidFill>
                <a:latin typeface="Arial" panose="020B0604020202020204" pitchFamily="34" charset="0"/>
              </a:rPr>
              <a:t>, </a:t>
            </a:r>
            <a:r>
              <a:rPr lang="ko-KR" altLang="en-US" sz="1200" dirty="0" err="1">
                <a:solidFill>
                  <a:srgbClr val="002060"/>
                </a:solidFill>
                <a:latin typeface="Arial" panose="020B0604020202020204" pitchFamily="34" charset="0"/>
              </a:rPr>
              <a:t>가자시티에서</a:t>
            </a:r>
            <a:r>
              <a:rPr lang="ko-KR" altLang="en-US" sz="1200" dirty="0">
                <a:solidFill>
                  <a:srgbClr val="002060"/>
                </a:solidFill>
                <a:latin typeface="Arial" panose="020B0604020202020204" pitchFamily="34" charset="0"/>
              </a:rPr>
              <a:t> 기독교 학교의 한 교사가 쓴 현대판 시편처럼 느껴지는 글입니다</a:t>
            </a:r>
            <a:r>
              <a:rPr lang="en-US" altLang="ko-KR" sz="1200" dirty="0">
                <a:solidFill>
                  <a:srgbClr val="002060"/>
                </a:solidFill>
                <a:latin typeface="Arial" panose="020B0604020202020204" pitchFamily="34" charset="0"/>
              </a:rPr>
              <a:t>. </a:t>
            </a:r>
            <a:r>
              <a:rPr lang="ko-KR" altLang="en-US" sz="1200" dirty="0">
                <a:solidFill>
                  <a:srgbClr val="002060"/>
                </a:solidFill>
                <a:latin typeface="Arial" panose="020B0604020202020204" pitchFamily="34" charset="0"/>
              </a:rPr>
              <a:t>이 학교는 오픈도어선교회가 수년간 지원해 오고 있습니다</a:t>
            </a:r>
            <a:r>
              <a:rPr lang="en-US" altLang="ko-KR" sz="1200" dirty="0">
                <a:solidFill>
                  <a:srgbClr val="002060"/>
                </a:solidFill>
                <a:latin typeface="Arial" panose="020B0604020202020204" pitchFamily="34" charset="0"/>
              </a:rPr>
              <a:t>.</a:t>
            </a:r>
            <a:endParaRPr lang="en-US" altLang="ko-KR" sz="1200" b="0" dirty="0">
              <a:solidFill>
                <a:srgbClr val="002060"/>
              </a:solidFill>
              <a:latin typeface="Arial" panose="020B0604020202020204" pitchFamily="34" charset="0"/>
            </a:endParaRPr>
          </a:p>
        </p:txBody>
      </p:sp>
      <p:sp>
        <p:nvSpPr>
          <p:cNvPr id="4" name="텍스트 개체 틀 3">
            <a:extLst>
              <a:ext uri="{FF2B5EF4-FFF2-40B4-BE49-F238E27FC236}">
                <a16:creationId xmlns:a16="http://schemas.microsoft.com/office/drawing/2014/main" id="{A2F0B758-46EB-B4A6-ED2A-EE949625B149}"/>
              </a:ext>
            </a:extLst>
          </p:cNvPr>
          <p:cNvSpPr>
            <a:spLocks noGrp="1"/>
          </p:cNvSpPr>
          <p:nvPr>
            <p:ph type="body" sz="quarter" idx="15"/>
          </p:nvPr>
        </p:nvSpPr>
        <p:spPr>
          <a:xfrm>
            <a:off x="1416597" y="2337757"/>
            <a:ext cx="3850728" cy="3988990"/>
          </a:xfrm>
        </p:spPr>
        <p:txBody>
          <a:bodyPr>
            <a:noAutofit/>
          </a:bodyPr>
          <a:lstStyle/>
          <a:p>
            <a:pPr marL="0" indent="0" algn="just" eaLnBrk="0" fontAlgn="t" latinLnBrk="0" hangingPunct="0">
              <a:lnSpc>
                <a:spcPct val="120000"/>
              </a:lnSpc>
              <a:spcBef>
                <a:spcPct val="0"/>
              </a:spcBef>
              <a:spcAft>
                <a:spcPct val="0"/>
              </a:spcAft>
              <a:buClrTx/>
              <a:buNone/>
            </a:pPr>
            <a:r>
              <a:rPr lang="en-US" altLang="ko-KR" sz="1200" dirty="0">
                <a:solidFill>
                  <a:srgbClr val="002060"/>
                </a:solidFill>
                <a:latin typeface="Arial" panose="020B0604020202020204" pitchFamily="34" charset="0"/>
              </a:rPr>
              <a:t>“</a:t>
            </a:r>
            <a:r>
              <a:rPr lang="ko-KR" altLang="en-US" sz="1200" dirty="0">
                <a:solidFill>
                  <a:srgbClr val="002060"/>
                </a:solidFill>
                <a:latin typeface="Arial" panose="020B0604020202020204" pitchFamily="34" charset="0"/>
              </a:rPr>
              <a:t>전쟁은 우리를 지치게 했습니다</a:t>
            </a:r>
            <a:r>
              <a:rPr lang="en-US" altLang="ko-KR" sz="1200" dirty="0">
                <a:solidFill>
                  <a:srgbClr val="002060"/>
                </a:solidFill>
                <a:latin typeface="Arial" panose="020B0604020202020204" pitchFamily="34" charset="0"/>
              </a:rPr>
              <a:t>. </a:t>
            </a:r>
          </a:p>
          <a:p>
            <a:pPr marL="0" indent="0" algn="just" eaLnBrk="0" fontAlgn="t" latinLnBrk="0" hangingPunct="0">
              <a:lnSpc>
                <a:spcPct val="120000"/>
              </a:lnSpc>
              <a:spcBef>
                <a:spcPct val="0"/>
              </a:spcBef>
              <a:spcAft>
                <a:spcPct val="0"/>
              </a:spcAft>
              <a:buClrTx/>
              <a:buNone/>
            </a:pPr>
            <a:r>
              <a:rPr lang="ko-KR" altLang="en-US" sz="1200" dirty="0">
                <a:solidFill>
                  <a:srgbClr val="002060"/>
                </a:solidFill>
                <a:latin typeface="Arial" panose="020B0604020202020204" pitchFamily="34" charset="0"/>
              </a:rPr>
              <a:t>우리의 하루는 희망 없이 지나갑니다</a:t>
            </a:r>
            <a:r>
              <a:rPr lang="en-US" altLang="ko-KR" sz="1200" dirty="0">
                <a:solidFill>
                  <a:srgbClr val="002060"/>
                </a:solidFill>
                <a:latin typeface="Arial" panose="020B0604020202020204" pitchFamily="34" charset="0"/>
              </a:rPr>
              <a:t>. </a:t>
            </a:r>
          </a:p>
          <a:p>
            <a:pPr marL="0" indent="0" algn="just" eaLnBrk="0" fontAlgn="t" latinLnBrk="0" hangingPunct="0">
              <a:lnSpc>
                <a:spcPct val="120000"/>
              </a:lnSpc>
              <a:spcBef>
                <a:spcPct val="0"/>
              </a:spcBef>
              <a:spcAft>
                <a:spcPct val="0"/>
              </a:spcAft>
              <a:buClrTx/>
              <a:buNone/>
            </a:pPr>
            <a:r>
              <a:rPr lang="ko-KR" altLang="en-US" sz="1200" dirty="0">
                <a:solidFill>
                  <a:srgbClr val="002060"/>
                </a:solidFill>
                <a:latin typeface="Arial" panose="020B0604020202020204" pitchFamily="34" charset="0"/>
              </a:rPr>
              <a:t>우리 모두는 지치고 피곤하고 삶에 대한 열정은 고갈되고</a:t>
            </a:r>
            <a:r>
              <a:rPr lang="en-US" altLang="ko-KR" sz="1200" dirty="0">
                <a:solidFill>
                  <a:srgbClr val="002060"/>
                </a:solidFill>
                <a:latin typeface="Arial" panose="020B0604020202020204" pitchFamily="34" charset="0"/>
              </a:rPr>
              <a:t>,   </a:t>
            </a:r>
          </a:p>
          <a:p>
            <a:pPr marL="0" indent="0" algn="just" eaLnBrk="0" fontAlgn="t" latinLnBrk="0" hangingPunct="0">
              <a:lnSpc>
                <a:spcPct val="120000"/>
              </a:lnSpc>
              <a:spcBef>
                <a:spcPct val="0"/>
              </a:spcBef>
              <a:spcAft>
                <a:spcPct val="0"/>
              </a:spcAft>
              <a:buClrTx/>
              <a:buNone/>
            </a:pPr>
            <a:r>
              <a:rPr lang="ko-KR" altLang="en-US" sz="1200" dirty="0">
                <a:solidFill>
                  <a:srgbClr val="002060"/>
                </a:solidFill>
                <a:latin typeface="Arial" panose="020B0604020202020204" pitchFamily="34" charset="0"/>
              </a:rPr>
              <a:t>내일을 생각할 겨를도 없습니다</a:t>
            </a:r>
            <a:r>
              <a:rPr lang="en-US" altLang="ko-KR" sz="1200" dirty="0">
                <a:solidFill>
                  <a:srgbClr val="002060"/>
                </a:solidFill>
                <a:latin typeface="Arial" panose="020B0604020202020204" pitchFamily="34" charset="0"/>
              </a:rPr>
              <a:t>. </a:t>
            </a:r>
          </a:p>
          <a:p>
            <a:pPr marL="0" indent="0" algn="just" eaLnBrk="0" fontAlgn="t" latinLnBrk="0" hangingPunct="0">
              <a:lnSpc>
                <a:spcPct val="120000"/>
              </a:lnSpc>
              <a:spcBef>
                <a:spcPct val="0"/>
              </a:spcBef>
              <a:spcAft>
                <a:spcPct val="0"/>
              </a:spcAft>
              <a:buClrTx/>
              <a:buNone/>
            </a:pPr>
            <a:endParaRPr lang="en-US" altLang="ko-KR" sz="1200" dirty="0">
              <a:solidFill>
                <a:srgbClr val="002060"/>
              </a:solidFill>
              <a:latin typeface="Arial" panose="020B0604020202020204" pitchFamily="34" charset="0"/>
            </a:endParaRPr>
          </a:p>
          <a:p>
            <a:pPr marL="0" indent="0" algn="just" eaLnBrk="0" fontAlgn="t" latinLnBrk="0" hangingPunct="0">
              <a:lnSpc>
                <a:spcPct val="120000"/>
              </a:lnSpc>
              <a:spcBef>
                <a:spcPct val="0"/>
              </a:spcBef>
              <a:spcAft>
                <a:spcPct val="0"/>
              </a:spcAft>
              <a:buClrTx/>
              <a:buNone/>
            </a:pPr>
            <a:r>
              <a:rPr lang="ko-KR" altLang="en-US" sz="1200" dirty="0">
                <a:solidFill>
                  <a:srgbClr val="002060"/>
                </a:solidFill>
                <a:latin typeface="Arial" panose="020B0604020202020204" pitchFamily="34" charset="0"/>
              </a:rPr>
              <a:t>죽음의 냄새가 진동하고 모든 곳이 파괴되어</a:t>
            </a:r>
            <a:r>
              <a:rPr lang="en-US" altLang="ko-KR" sz="1200" dirty="0">
                <a:solidFill>
                  <a:srgbClr val="002060"/>
                </a:solidFill>
                <a:latin typeface="Arial" panose="020B0604020202020204" pitchFamily="34" charset="0"/>
              </a:rPr>
              <a:t>,  </a:t>
            </a:r>
            <a:r>
              <a:rPr lang="ko-KR" altLang="en-US" sz="1200" dirty="0">
                <a:solidFill>
                  <a:srgbClr val="002060"/>
                </a:solidFill>
                <a:latin typeface="Arial" panose="020B0604020202020204" pitchFamily="34" charset="0"/>
              </a:rPr>
              <a:t>굶주림이 다시 가혹하게 밀려옵니다</a:t>
            </a:r>
            <a:r>
              <a:rPr lang="en-US" altLang="ko-KR" sz="1200" dirty="0">
                <a:solidFill>
                  <a:srgbClr val="002060"/>
                </a:solidFill>
                <a:latin typeface="Arial" panose="020B0604020202020204" pitchFamily="34" charset="0"/>
              </a:rPr>
              <a:t>. </a:t>
            </a:r>
          </a:p>
          <a:p>
            <a:pPr marL="0" indent="0" algn="just" eaLnBrk="0" fontAlgn="t" latinLnBrk="0" hangingPunct="0">
              <a:lnSpc>
                <a:spcPct val="120000"/>
              </a:lnSpc>
              <a:spcBef>
                <a:spcPct val="0"/>
              </a:spcBef>
              <a:spcAft>
                <a:spcPct val="0"/>
              </a:spcAft>
              <a:buClrTx/>
              <a:buNone/>
            </a:pPr>
            <a:r>
              <a:rPr lang="ko-KR" altLang="en-US" sz="1200" dirty="0">
                <a:solidFill>
                  <a:srgbClr val="002060"/>
                </a:solidFill>
                <a:latin typeface="Arial" panose="020B0604020202020204" pitchFamily="34" charset="0"/>
              </a:rPr>
              <a:t>도시는 생기를 잃었습니다</a:t>
            </a:r>
            <a:r>
              <a:rPr lang="en-US" altLang="ko-KR" sz="1200" dirty="0">
                <a:solidFill>
                  <a:srgbClr val="002060"/>
                </a:solidFill>
                <a:latin typeface="Arial" panose="020B0604020202020204" pitchFamily="34" charset="0"/>
              </a:rPr>
              <a:t>. </a:t>
            </a:r>
          </a:p>
          <a:p>
            <a:pPr marL="0" indent="0" algn="just" eaLnBrk="0" fontAlgn="t" latinLnBrk="0" hangingPunct="0">
              <a:lnSpc>
                <a:spcPct val="120000"/>
              </a:lnSpc>
              <a:spcBef>
                <a:spcPct val="0"/>
              </a:spcBef>
              <a:spcAft>
                <a:spcPct val="0"/>
              </a:spcAft>
              <a:buClrTx/>
              <a:buNone/>
            </a:pPr>
            <a:r>
              <a:rPr lang="ko-KR" altLang="en-US" sz="1200" dirty="0">
                <a:solidFill>
                  <a:srgbClr val="002060"/>
                </a:solidFill>
                <a:latin typeface="Arial" panose="020B0604020202020204" pitchFamily="34" charset="0"/>
              </a:rPr>
              <a:t>주님</a:t>
            </a:r>
            <a:r>
              <a:rPr lang="en-US" altLang="ko-KR" sz="1200" dirty="0">
                <a:solidFill>
                  <a:srgbClr val="002060"/>
                </a:solidFill>
                <a:latin typeface="Arial" panose="020B0604020202020204" pitchFamily="34" charset="0"/>
              </a:rPr>
              <a:t>, </a:t>
            </a:r>
            <a:r>
              <a:rPr lang="ko-KR" altLang="en-US" sz="1200" dirty="0">
                <a:solidFill>
                  <a:srgbClr val="002060"/>
                </a:solidFill>
                <a:latin typeface="Arial" panose="020B0604020202020204" pitchFamily="34" charset="0"/>
              </a:rPr>
              <a:t>당신의 충만하심으로 우리를 구원해 </a:t>
            </a:r>
            <a:r>
              <a:rPr lang="ko-KR" altLang="en-US" sz="1200" dirty="0" err="1">
                <a:solidFill>
                  <a:srgbClr val="002060"/>
                </a:solidFill>
                <a:latin typeface="Arial" panose="020B0604020202020204" pitchFamily="34" charset="0"/>
              </a:rPr>
              <a:t>주옵소서</a:t>
            </a:r>
            <a:r>
              <a:rPr lang="en-US" altLang="ko-KR" sz="1200" dirty="0">
                <a:solidFill>
                  <a:srgbClr val="002060"/>
                </a:solidFill>
                <a:latin typeface="Arial" panose="020B0604020202020204" pitchFamily="34" charset="0"/>
              </a:rPr>
              <a:t>!” </a:t>
            </a:r>
          </a:p>
          <a:p>
            <a:pPr marL="0" indent="0" algn="just" eaLnBrk="0" fontAlgn="t" latinLnBrk="0" hangingPunct="0">
              <a:lnSpc>
                <a:spcPct val="120000"/>
              </a:lnSpc>
              <a:spcBef>
                <a:spcPct val="0"/>
              </a:spcBef>
              <a:spcAft>
                <a:spcPct val="0"/>
              </a:spcAft>
              <a:buClrTx/>
              <a:buNone/>
            </a:pPr>
            <a:endParaRPr lang="en-US" altLang="ko-KR" sz="1200" dirty="0">
              <a:solidFill>
                <a:srgbClr val="002060"/>
              </a:solidFill>
              <a:latin typeface="Arial" panose="020B0604020202020204" pitchFamily="34" charset="0"/>
            </a:endParaRPr>
          </a:p>
          <a:p>
            <a:pPr marL="0" indent="0" algn="just" eaLnBrk="0" fontAlgn="t" latinLnBrk="0" hangingPunct="0">
              <a:lnSpc>
                <a:spcPct val="120000"/>
              </a:lnSpc>
              <a:spcBef>
                <a:spcPct val="0"/>
              </a:spcBef>
              <a:spcAft>
                <a:spcPct val="0"/>
              </a:spcAft>
              <a:buClrTx/>
              <a:buNone/>
            </a:pPr>
            <a:r>
              <a:rPr lang="en-US" altLang="ko-KR" sz="1200" dirty="0">
                <a:solidFill>
                  <a:srgbClr val="002060"/>
                </a:solidFill>
                <a:latin typeface="Arial" panose="020B0604020202020204" pitchFamily="34" charset="0"/>
              </a:rPr>
              <a:t>“The war exhausted us. Our days pass without hope. We are all exhausted, tired, lacking passion for life. There is no point in thinking about the future. The smell of death hovers in the air, and destruction is everywhere. Hunger struck harshly again. There is no life in my city. O Lord, save us, save us by your sufficiency.”</a:t>
            </a:r>
          </a:p>
          <a:p>
            <a:pPr marL="0" indent="0" algn="just" eaLnBrk="0" fontAlgn="t" latinLnBrk="0" hangingPunct="0">
              <a:lnSpc>
                <a:spcPct val="120000"/>
              </a:lnSpc>
              <a:spcBef>
                <a:spcPct val="0"/>
              </a:spcBef>
              <a:spcAft>
                <a:spcPct val="0"/>
              </a:spcAft>
              <a:buClrTx/>
              <a:buNone/>
            </a:pPr>
            <a:endParaRPr lang="en-US" altLang="ko-KR" sz="1100" dirty="0">
              <a:solidFill>
                <a:srgbClr val="002060"/>
              </a:solidFill>
              <a:latin typeface="Arial" panose="020B0604020202020204" pitchFamily="34" charset="0"/>
            </a:endParaRPr>
          </a:p>
        </p:txBody>
      </p:sp>
      <p:sp>
        <p:nvSpPr>
          <p:cNvPr id="9" name="Rectangle 2">
            <a:extLst>
              <a:ext uri="{FF2B5EF4-FFF2-40B4-BE49-F238E27FC236}">
                <a16:creationId xmlns:a16="http://schemas.microsoft.com/office/drawing/2014/main" id="{017C18B6-61FD-9695-C829-92AFC7020578}"/>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altLang="ko-KR" sz="1800" b="0" i="0" u="none" strike="noStrike" cap="none" normalizeH="0" baseline="0" dirty="0">
              <a:ln>
                <a:noFill/>
              </a:ln>
              <a:solidFill>
                <a:schemeClr val="tx1"/>
              </a:solidFill>
              <a:effectLst/>
              <a:latin typeface="Arial" panose="020B0604020202020204" pitchFamily="34" charset="0"/>
            </a:endParaRPr>
          </a:p>
        </p:txBody>
      </p:sp>
      <p:pic>
        <p:nvPicPr>
          <p:cNvPr id="8" name="그림 7">
            <a:extLst>
              <a:ext uri="{FF2B5EF4-FFF2-40B4-BE49-F238E27FC236}">
                <a16:creationId xmlns:a16="http://schemas.microsoft.com/office/drawing/2014/main" id="{3D48C2BC-A6CE-CD8E-C0DA-F8B28949F529}"/>
              </a:ext>
            </a:extLst>
          </p:cNvPr>
          <p:cNvPicPr>
            <a:picLocks noChangeAspect="1"/>
          </p:cNvPicPr>
          <p:nvPr/>
        </p:nvPicPr>
        <p:blipFill>
          <a:blip r:embed="rId2"/>
          <a:srcRect/>
          <a:stretch/>
        </p:blipFill>
        <p:spPr>
          <a:xfrm>
            <a:off x="5528598" y="2739033"/>
            <a:ext cx="1899537" cy="1266358"/>
          </a:xfrm>
          <a:prstGeom prst="rect">
            <a:avLst/>
          </a:prstGeom>
        </p:spPr>
      </p:pic>
      <p:sp>
        <p:nvSpPr>
          <p:cNvPr id="6" name="TextBox 5">
            <a:extLst>
              <a:ext uri="{FF2B5EF4-FFF2-40B4-BE49-F238E27FC236}">
                <a16:creationId xmlns:a16="http://schemas.microsoft.com/office/drawing/2014/main" id="{B142932C-D419-AA27-63EA-D9F1FFBF1797}"/>
              </a:ext>
            </a:extLst>
          </p:cNvPr>
          <p:cNvSpPr txBox="1"/>
          <p:nvPr/>
        </p:nvSpPr>
        <p:spPr>
          <a:xfrm>
            <a:off x="297611" y="6326747"/>
            <a:ext cx="1164566" cy="215444"/>
          </a:xfrm>
          <a:prstGeom prst="rect">
            <a:avLst/>
          </a:prstGeom>
          <a:noFill/>
        </p:spPr>
        <p:txBody>
          <a:bodyPr wrap="square" rtlCol="0">
            <a:spAutoFit/>
          </a:bodyPr>
          <a:lstStyle/>
          <a:p>
            <a:fld id="{595302B6-EE02-409E-B19E-633D299CF275}" type="datetime1">
              <a:rPr lang="en-US" altLang="ko-KR" sz="800" smtClean="0"/>
              <a:pPr/>
              <a:t>6/5/2024</a:t>
            </a:fld>
            <a:endParaRPr lang="ko-KR" altLang="en-US" sz="1000" dirty="0"/>
          </a:p>
        </p:txBody>
      </p:sp>
      <p:sp>
        <p:nvSpPr>
          <p:cNvPr id="7" name="TextBox 6">
            <a:extLst>
              <a:ext uri="{FF2B5EF4-FFF2-40B4-BE49-F238E27FC236}">
                <a16:creationId xmlns:a16="http://schemas.microsoft.com/office/drawing/2014/main" id="{06F9D4BA-D4FC-9986-8D5B-4C470CC03B19}"/>
              </a:ext>
            </a:extLst>
          </p:cNvPr>
          <p:cNvSpPr txBox="1"/>
          <p:nvPr/>
        </p:nvSpPr>
        <p:spPr>
          <a:xfrm>
            <a:off x="7668022" y="2337757"/>
            <a:ext cx="3467243" cy="2816156"/>
          </a:xfrm>
          <a:prstGeom prst="rect">
            <a:avLst/>
          </a:prstGeom>
          <a:noFill/>
        </p:spPr>
        <p:txBody>
          <a:bodyPr wrap="square" rtlCol="0">
            <a:spAutoFit/>
          </a:bodyPr>
          <a:lstStyle/>
          <a:p>
            <a:pPr algn="just"/>
            <a:r>
              <a:rPr lang="ko-KR" altLang="en-US" sz="1000" b="1" dirty="0">
                <a:solidFill>
                  <a:srgbClr val="C00000"/>
                </a:solidFill>
              </a:rPr>
              <a:t>기도해 주세요</a:t>
            </a:r>
            <a:endParaRPr lang="en-US" altLang="ko-KR" sz="1000" b="1" dirty="0">
              <a:solidFill>
                <a:srgbClr val="C00000"/>
              </a:solidFill>
            </a:endParaRPr>
          </a:p>
          <a:p>
            <a:pPr marL="171450" indent="-171450" algn="just">
              <a:buFont typeface="Arial" panose="020B0604020202020204" pitchFamily="34" charset="0"/>
              <a:buChar char="•"/>
            </a:pPr>
            <a:endParaRPr lang="en-US" altLang="ko-KR" sz="1100" dirty="0"/>
          </a:p>
          <a:p>
            <a:pPr marL="171450" indent="-171450" algn="just">
              <a:buFont typeface="Arial" panose="020B0604020202020204" pitchFamily="34" charset="0"/>
              <a:buChar char="•"/>
            </a:pPr>
            <a:r>
              <a:rPr lang="ko-KR" altLang="en-US" sz="1200" dirty="0" err="1">
                <a:solidFill>
                  <a:srgbClr val="0070C0"/>
                </a:solidFill>
                <a:latin typeface="Arial" panose="020B0604020202020204" pitchFamily="34" charset="0"/>
              </a:rPr>
              <a:t>가자시티의</a:t>
            </a:r>
            <a:r>
              <a:rPr lang="ko-KR" altLang="en-US" sz="1200" dirty="0">
                <a:solidFill>
                  <a:srgbClr val="0070C0"/>
                </a:solidFill>
                <a:latin typeface="Arial" panose="020B0604020202020204" pitchFamily="34" charset="0"/>
              </a:rPr>
              <a:t> 가톨릭과 정교회 건물에서 여전히 피난처를 찾고 있는 </a:t>
            </a:r>
            <a:r>
              <a:rPr lang="en-US" altLang="ko-KR" sz="1200" dirty="0">
                <a:solidFill>
                  <a:srgbClr val="0070C0"/>
                </a:solidFill>
                <a:latin typeface="Arial" panose="020B0604020202020204" pitchFamily="34" charset="0"/>
              </a:rPr>
              <a:t>600</a:t>
            </a:r>
            <a:r>
              <a:rPr lang="ko-KR" altLang="en-US" sz="1200" dirty="0">
                <a:solidFill>
                  <a:srgbClr val="0070C0"/>
                </a:solidFill>
                <a:latin typeface="Arial" panose="020B0604020202020204" pitchFamily="34" charset="0"/>
              </a:rPr>
              <a:t>여 명의 형제자매들을 위해 계속 기도합니다</a:t>
            </a:r>
            <a:r>
              <a:rPr lang="en-US" altLang="ko-KR" sz="1200" dirty="0">
                <a:solidFill>
                  <a:srgbClr val="0070C0"/>
                </a:solidFill>
                <a:latin typeface="Arial" panose="020B0604020202020204" pitchFamily="34" charset="0"/>
              </a:rPr>
              <a:t>. </a:t>
            </a:r>
            <a:r>
              <a:rPr lang="en-US" altLang="ko-KR" sz="1200" dirty="0">
                <a:solidFill>
                  <a:srgbClr val="0070C0"/>
                </a:solidFill>
              </a:rPr>
              <a:t> </a:t>
            </a:r>
            <a:r>
              <a:rPr lang="ko-KR" altLang="en-US" sz="1200" dirty="0">
                <a:solidFill>
                  <a:srgbClr val="0070C0"/>
                </a:solidFill>
              </a:rPr>
              <a:t>이 어려운 시기에 굳센 믿음을 주시고</a:t>
            </a:r>
            <a:r>
              <a:rPr lang="en-US" altLang="ko-KR" sz="1200" dirty="0">
                <a:solidFill>
                  <a:srgbClr val="0070C0"/>
                </a:solidFill>
              </a:rPr>
              <a:t>, </a:t>
            </a:r>
            <a:r>
              <a:rPr lang="ko-KR" altLang="en-US" sz="1200" dirty="0">
                <a:solidFill>
                  <a:srgbClr val="0070C0"/>
                </a:solidFill>
              </a:rPr>
              <a:t>주님의 힘과 위로를 얻도록 기도합니다</a:t>
            </a:r>
            <a:r>
              <a:rPr lang="en-US" altLang="ko-KR" sz="1200" dirty="0">
                <a:solidFill>
                  <a:srgbClr val="0070C0"/>
                </a:solidFill>
              </a:rPr>
              <a:t>. </a:t>
            </a:r>
          </a:p>
          <a:p>
            <a:pPr marL="171450" indent="-171450" algn="just">
              <a:buFont typeface="Arial" panose="020B0604020202020204" pitchFamily="34" charset="0"/>
              <a:buChar char="•"/>
            </a:pPr>
            <a:r>
              <a:rPr lang="ko-KR" altLang="en-US" sz="1200" dirty="0">
                <a:solidFill>
                  <a:srgbClr val="0070C0"/>
                </a:solidFill>
                <a:latin typeface="Arial" panose="020B0604020202020204" pitchFamily="34" charset="0"/>
              </a:rPr>
              <a:t>하나님께서 참으로 우리 형제자매들을 구원해주시고 이 끔찍한 전쟁이 곧 종식될 수 있도록 기도합니다</a:t>
            </a:r>
            <a:r>
              <a:rPr lang="en-US" altLang="ko-KR" sz="1200" dirty="0">
                <a:solidFill>
                  <a:srgbClr val="0070C0"/>
                </a:solidFill>
                <a:latin typeface="Arial" panose="020B0604020202020204" pitchFamily="34" charset="0"/>
              </a:rPr>
              <a:t>.</a:t>
            </a:r>
            <a:r>
              <a:rPr lang="en-US" altLang="ko-KR" sz="1200" dirty="0">
                <a:solidFill>
                  <a:srgbClr val="0070C0"/>
                </a:solidFill>
              </a:rPr>
              <a:t> </a:t>
            </a:r>
            <a:r>
              <a:rPr lang="ko-KR" altLang="en-US" sz="1200" dirty="0">
                <a:solidFill>
                  <a:srgbClr val="0070C0"/>
                </a:solidFill>
              </a:rPr>
              <a:t>또한 피할 길을 찾는 형제</a:t>
            </a:r>
            <a:r>
              <a:rPr lang="en-US" altLang="ko-KR" sz="1200" dirty="0">
                <a:solidFill>
                  <a:srgbClr val="0070C0"/>
                </a:solidFill>
              </a:rPr>
              <a:t>,</a:t>
            </a:r>
            <a:r>
              <a:rPr lang="ko-KR" altLang="en-US" sz="1200" dirty="0">
                <a:solidFill>
                  <a:srgbClr val="0070C0"/>
                </a:solidFill>
              </a:rPr>
              <a:t>자매들에게 주님의 긍휼을 베풀어 주시기를 기도합니다</a:t>
            </a:r>
            <a:r>
              <a:rPr lang="en-US" altLang="ko-KR" sz="1200" dirty="0">
                <a:solidFill>
                  <a:srgbClr val="0070C0"/>
                </a:solidFill>
              </a:rPr>
              <a:t>.</a:t>
            </a:r>
          </a:p>
          <a:p>
            <a:pPr marL="171450" indent="-171450" algn="just">
              <a:buFont typeface="Arial" panose="020B0604020202020204" pitchFamily="34" charset="0"/>
              <a:buChar char="•"/>
            </a:pPr>
            <a:r>
              <a:rPr lang="ko-KR" altLang="en-US" sz="1200" dirty="0">
                <a:solidFill>
                  <a:srgbClr val="0070C0"/>
                </a:solidFill>
                <a:latin typeface="Arial" panose="020B0604020202020204" pitchFamily="34" charset="0"/>
              </a:rPr>
              <a:t>지속적인 평화와 정의를 위해 기도합니다</a:t>
            </a:r>
            <a:r>
              <a:rPr lang="en-US" altLang="ko-KR" sz="1200" dirty="0">
                <a:solidFill>
                  <a:srgbClr val="0070C0"/>
                </a:solidFill>
                <a:latin typeface="Arial" panose="020B0604020202020204" pitchFamily="34" charset="0"/>
              </a:rPr>
              <a:t>. </a:t>
            </a:r>
            <a:r>
              <a:rPr lang="ko-KR" altLang="en-US" sz="1200" dirty="0">
                <a:solidFill>
                  <a:srgbClr val="0070C0"/>
                </a:solidFill>
                <a:latin typeface="Arial" panose="020B0604020202020204" pitchFamily="34" charset="0"/>
              </a:rPr>
              <a:t>하나님의 공의와 성실하심이 전쟁의 폐허위에 새로운 소망으로 피어나기를 위해 기도합니다</a:t>
            </a:r>
            <a:r>
              <a:rPr lang="en-US" altLang="ko-KR" sz="1200" dirty="0">
                <a:solidFill>
                  <a:srgbClr val="0070C0"/>
                </a:solidFill>
                <a:latin typeface="Arial" panose="020B0604020202020204" pitchFamily="34" charset="0"/>
              </a:rPr>
              <a:t>.</a:t>
            </a:r>
            <a:endParaRPr lang="ko-KR" altLang="en-US" sz="1200" dirty="0">
              <a:solidFill>
                <a:srgbClr val="0070C0"/>
              </a:solidFill>
            </a:endParaRPr>
          </a:p>
        </p:txBody>
      </p:sp>
      <p:pic>
        <p:nvPicPr>
          <p:cNvPr id="12" name="그림 11">
            <a:extLst>
              <a:ext uri="{FF2B5EF4-FFF2-40B4-BE49-F238E27FC236}">
                <a16:creationId xmlns:a16="http://schemas.microsoft.com/office/drawing/2014/main" id="{C04EF942-03B8-14EA-97E0-88A6B9E01475}"/>
              </a:ext>
            </a:extLst>
          </p:cNvPr>
          <p:cNvPicPr>
            <a:picLocks noChangeAspect="1"/>
          </p:cNvPicPr>
          <p:nvPr/>
        </p:nvPicPr>
        <p:blipFill>
          <a:blip r:embed="rId3"/>
          <a:srcRect/>
          <a:stretch/>
        </p:blipFill>
        <p:spPr>
          <a:xfrm>
            <a:off x="5517905" y="4187554"/>
            <a:ext cx="1899537" cy="1266358"/>
          </a:xfrm>
          <a:prstGeom prst="rect">
            <a:avLst/>
          </a:prstGeom>
        </p:spPr>
      </p:pic>
    </p:spTree>
    <p:extLst>
      <p:ext uri="{BB962C8B-B14F-4D97-AF65-F5344CB8AC3E}">
        <p14:creationId xmlns:p14="http://schemas.microsoft.com/office/powerpoint/2010/main" val="3195780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1FEE66D-0AE7-E506-CED5-F90600880B30}"/>
              </a:ext>
            </a:extLst>
          </p:cNvPr>
          <p:cNvSpPr>
            <a:spLocks noGrp="1"/>
          </p:cNvSpPr>
          <p:nvPr>
            <p:ph type="title"/>
          </p:nvPr>
        </p:nvSpPr>
        <p:spPr>
          <a:xfrm>
            <a:off x="1328469" y="559814"/>
            <a:ext cx="9299274" cy="416236"/>
          </a:xfrm>
        </p:spPr>
        <p:txBody>
          <a:bodyPr>
            <a:noAutofit/>
          </a:bodyPr>
          <a:lstStyle/>
          <a:p>
            <a:r>
              <a:rPr lang="en-US" altLang="ko-KR" sz="2000" dirty="0">
                <a:solidFill>
                  <a:srgbClr val="C00000"/>
                </a:solidFill>
              </a:rPr>
              <a:t>#</a:t>
            </a:r>
            <a:r>
              <a:rPr lang="ko-KR" altLang="en-US" sz="2000" dirty="0">
                <a:solidFill>
                  <a:srgbClr val="C00000"/>
                </a:solidFill>
              </a:rPr>
              <a:t>알제리</a:t>
            </a:r>
            <a:r>
              <a:rPr lang="en-US" altLang="ko-KR" sz="2000" dirty="0">
                <a:solidFill>
                  <a:srgbClr val="C00000"/>
                </a:solidFill>
              </a:rPr>
              <a:t>: </a:t>
            </a:r>
            <a:r>
              <a:rPr lang="ko-KR" altLang="en-US" sz="2000" dirty="0"/>
              <a:t>부모에게 포로로 잡힌 한 젊은 기독교 여성</a:t>
            </a:r>
            <a:endParaRPr lang="ko-KR" altLang="en-US" sz="2000" dirty="0">
              <a:solidFill>
                <a:srgbClr val="C00000"/>
              </a:solidFill>
            </a:endParaRPr>
          </a:p>
        </p:txBody>
      </p:sp>
      <p:sp>
        <p:nvSpPr>
          <p:cNvPr id="3" name="텍스트 개체 틀 2">
            <a:extLst>
              <a:ext uri="{FF2B5EF4-FFF2-40B4-BE49-F238E27FC236}">
                <a16:creationId xmlns:a16="http://schemas.microsoft.com/office/drawing/2014/main" id="{0AF1F2EC-B867-2586-3FF8-CB47AE9EB7BE}"/>
              </a:ext>
            </a:extLst>
          </p:cNvPr>
          <p:cNvSpPr>
            <a:spLocks noGrp="1"/>
          </p:cNvSpPr>
          <p:nvPr>
            <p:ph type="body" sz="quarter" idx="13"/>
          </p:nvPr>
        </p:nvSpPr>
        <p:spPr>
          <a:xfrm>
            <a:off x="1056736" y="976050"/>
            <a:ext cx="7643127" cy="716558"/>
          </a:xfrm>
        </p:spPr>
        <p:txBody>
          <a:bodyPr>
            <a:normAutofit fontScale="92500" lnSpcReduction="10000"/>
          </a:bodyPr>
          <a:lstStyle/>
          <a:p>
            <a:endParaRPr lang="ko-KR" altLang="en-US" dirty="0"/>
          </a:p>
          <a:p>
            <a:pPr indent="-228600">
              <a:lnSpc>
                <a:spcPct val="120000"/>
              </a:lnSpc>
            </a:pPr>
            <a:r>
              <a:rPr lang="ko-KR" altLang="ko-KR" sz="1500" b="0" i="0" dirty="0">
                <a:solidFill>
                  <a:srgbClr val="002060"/>
                </a:solidFill>
                <a:effectLst/>
                <a:ea typeface="WordVisi_MSFontService"/>
              </a:rPr>
              <a:t>무슬림이 대다수인 나라에서 기독교로 개종하는 것은 </a:t>
            </a:r>
            <a:r>
              <a:rPr lang="ko-KR" altLang="en-US" sz="1500" b="0" i="0" dirty="0">
                <a:solidFill>
                  <a:srgbClr val="002060"/>
                </a:solidFill>
                <a:effectLst/>
                <a:ea typeface="WordVisi_MSFontService"/>
              </a:rPr>
              <a:t>정신나간 일처럼 보입</a:t>
            </a:r>
            <a:r>
              <a:rPr lang="ko-KR" altLang="ko-KR" sz="1500" b="0" i="0" dirty="0">
                <a:solidFill>
                  <a:srgbClr val="002060"/>
                </a:solidFill>
                <a:effectLst/>
                <a:ea typeface="WordVisi_MSFontService"/>
              </a:rPr>
              <a:t>니다. </a:t>
            </a:r>
            <a:endParaRPr lang="ko-KR" altLang="en-US" sz="1500" b="0" dirty="0">
              <a:solidFill>
                <a:srgbClr val="002060"/>
              </a:solidFill>
            </a:endParaRPr>
          </a:p>
        </p:txBody>
      </p:sp>
      <p:sp>
        <p:nvSpPr>
          <p:cNvPr id="4" name="텍스트 개체 틀 3">
            <a:extLst>
              <a:ext uri="{FF2B5EF4-FFF2-40B4-BE49-F238E27FC236}">
                <a16:creationId xmlns:a16="http://schemas.microsoft.com/office/drawing/2014/main" id="{729E17DA-3FC8-E6E5-0C85-F8D089E77B61}"/>
              </a:ext>
            </a:extLst>
          </p:cNvPr>
          <p:cNvSpPr>
            <a:spLocks noGrp="1"/>
          </p:cNvSpPr>
          <p:nvPr>
            <p:ph type="body" sz="quarter" idx="15"/>
          </p:nvPr>
        </p:nvSpPr>
        <p:spPr>
          <a:xfrm>
            <a:off x="931654" y="1759789"/>
            <a:ext cx="4297572" cy="4657050"/>
          </a:xfrm>
        </p:spPr>
        <p:txBody>
          <a:bodyPr>
            <a:normAutofit/>
          </a:bodyPr>
          <a:lstStyle/>
          <a:p>
            <a:pPr algn="l" rtl="0" fontAlgn="base"/>
            <a:r>
              <a:rPr lang="ko-KR" altLang="en-US" sz="1100" dirty="0" err="1">
                <a:solidFill>
                  <a:srgbClr val="11100F"/>
                </a:solidFill>
                <a:ea typeface="Segoe UI" panose="020B0502040204020203" pitchFamily="34" charset="0"/>
              </a:rPr>
              <a:t>메렘은</a:t>
            </a:r>
            <a:r>
              <a:rPr lang="ko-KR" altLang="en-US" sz="1100" dirty="0">
                <a:solidFill>
                  <a:srgbClr val="11100F"/>
                </a:solidFill>
                <a:ea typeface="Segoe UI" panose="020B0502040204020203" pitchFamily="34" charset="0"/>
              </a:rPr>
              <a:t> 어린 학생으로</a:t>
            </a:r>
            <a:r>
              <a:rPr lang="en-US" altLang="ko-KR" sz="1100" dirty="0">
                <a:solidFill>
                  <a:srgbClr val="11100F"/>
                </a:solidFill>
                <a:ea typeface="Segoe UI" panose="020B0502040204020203" pitchFamily="34" charset="0"/>
              </a:rPr>
              <a:t>, </a:t>
            </a:r>
            <a:r>
              <a:rPr lang="ko-KR" altLang="en-US" sz="1100" dirty="0">
                <a:solidFill>
                  <a:srgbClr val="11100F"/>
                </a:solidFill>
                <a:ea typeface="Segoe UI" panose="020B0502040204020203" pitchFamily="34" charset="0"/>
              </a:rPr>
              <a:t>최근 몇 달 동안 부모님 몰래 알제에 있는 한 교회에서 세례를 받았습니다</a:t>
            </a:r>
            <a:r>
              <a:rPr lang="en-US" altLang="ko-KR" sz="1100" dirty="0">
                <a:solidFill>
                  <a:srgbClr val="11100F"/>
                </a:solidFill>
                <a:ea typeface="Segoe UI" panose="020B0502040204020203" pitchFamily="34" charset="0"/>
              </a:rPr>
              <a:t>. </a:t>
            </a:r>
            <a:r>
              <a:rPr lang="ko-KR" altLang="en-US" sz="1100" dirty="0">
                <a:solidFill>
                  <a:srgbClr val="11100F"/>
                </a:solidFill>
                <a:ea typeface="Segoe UI" panose="020B0502040204020203" pitchFamily="34" charset="0"/>
              </a:rPr>
              <a:t>부모님은 최근에 딸이 기독교로 개종했다는 사실을 알게 되었습니다</a:t>
            </a:r>
            <a:r>
              <a:rPr lang="en-US" altLang="ko-KR" sz="1100" dirty="0">
                <a:solidFill>
                  <a:srgbClr val="11100F"/>
                </a:solidFill>
                <a:ea typeface="Segoe UI" panose="020B0502040204020203" pitchFamily="34" charset="0"/>
              </a:rPr>
              <a:t>. </a:t>
            </a:r>
            <a:r>
              <a:rPr lang="ko-KR" altLang="en-US" sz="1100" dirty="0">
                <a:solidFill>
                  <a:srgbClr val="11100F"/>
                </a:solidFill>
                <a:ea typeface="Segoe UI" panose="020B0502040204020203" pitchFamily="34" charset="0"/>
              </a:rPr>
              <a:t>그 후 부모는 딸을 집에 가두고 대학 공부를 계속하지 못하게 했습니다</a:t>
            </a:r>
            <a:r>
              <a:rPr lang="en-US" altLang="ko-KR" sz="1100" dirty="0">
                <a:solidFill>
                  <a:srgbClr val="11100F"/>
                </a:solidFill>
                <a:ea typeface="Segoe UI" panose="020B0502040204020203" pitchFamily="34" charset="0"/>
              </a:rPr>
              <a:t>.   </a:t>
            </a:r>
          </a:p>
          <a:p>
            <a:pPr algn="l" rtl="0" fontAlgn="base"/>
            <a:r>
              <a:rPr lang="ko-KR" altLang="en-US" sz="1100" b="0" i="0" dirty="0">
                <a:solidFill>
                  <a:srgbClr val="11100F"/>
                </a:solidFill>
                <a:effectLst/>
                <a:ea typeface="Segoe UI" panose="020B0502040204020203" pitchFamily="34" charset="0"/>
              </a:rPr>
              <a:t>어머니는 딸이 기독교로 개종한 것이 비이성적이며 미친 행동이라고 생각합니다</a:t>
            </a:r>
            <a:r>
              <a:rPr lang="en-US" altLang="ko-KR" sz="1100" b="0" i="0" dirty="0">
                <a:solidFill>
                  <a:srgbClr val="11100F"/>
                </a:solidFill>
                <a:effectLst/>
                <a:ea typeface="Segoe UI" panose="020B0502040204020203" pitchFamily="34" charset="0"/>
              </a:rPr>
              <a:t>. </a:t>
            </a:r>
          </a:p>
          <a:p>
            <a:pPr algn="l" rtl="0" fontAlgn="base"/>
            <a:r>
              <a:rPr lang="ko-KR" altLang="en-US" sz="1100" b="0" i="0" dirty="0">
                <a:solidFill>
                  <a:srgbClr val="11100F"/>
                </a:solidFill>
                <a:effectLst/>
                <a:ea typeface="Segoe UI" panose="020B0502040204020203" pitchFamily="34" charset="0"/>
              </a:rPr>
              <a:t>멀리서 </a:t>
            </a:r>
            <a:r>
              <a:rPr lang="ko-KR" altLang="en-US" sz="1100" b="0" i="0" dirty="0" err="1">
                <a:solidFill>
                  <a:srgbClr val="11100F"/>
                </a:solidFill>
                <a:effectLst/>
                <a:ea typeface="Segoe UI" panose="020B0502040204020203" pitchFamily="34" charset="0"/>
              </a:rPr>
              <a:t>메렘을</a:t>
            </a:r>
            <a:r>
              <a:rPr lang="ko-KR" altLang="en-US" sz="1100" b="0" i="0" dirty="0">
                <a:solidFill>
                  <a:srgbClr val="11100F"/>
                </a:solidFill>
                <a:effectLst/>
                <a:ea typeface="Segoe UI" panose="020B0502040204020203" pitchFamily="34" charset="0"/>
              </a:rPr>
              <a:t> 응원하는 </a:t>
            </a:r>
            <a:r>
              <a:rPr lang="ko-KR" altLang="en-US" sz="1100" b="0" i="0" dirty="0" err="1">
                <a:solidFill>
                  <a:srgbClr val="11100F"/>
                </a:solidFill>
                <a:effectLst/>
                <a:ea typeface="Segoe UI" panose="020B0502040204020203" pitchFamily="34" charset="0"/>
              </a:rPr>
              <a:t>나흐라는</a:t>
            </a:r>
            <a:r>
              <a:rPr lang="ko-KR" altLang="en-US" sz="1100" b="0" i="0" dirty="0">
                <a:solidFill>
                  <a:srgbClr val="11100F"/>
                </a:solidFill>
                <a:effectLst/>
                <a:ea typeface="Segoe UI" panose="020B0502040204020203" pitchFamily="34" charset="0"/>
              </a:rPr>
              <a:t> </a:t>
            </a:r>
            <a:r>
              <a:rPr lang="en-US" altLang="ko-KR" sz="1100" b="0" i="0" dirty="0">
                <a:solidFill>
                  <a:srgbClr val="11100F"/>
                </a:solidFill>
                <a:effectLst/>
                <a:ea typeface="Segoe UI" panose="020B0502040204020203" pitchFamily="34" charset="0"/>
              </a:rPr>
              <a:t>“</a:t>
            </a:r>
            <a:r>
              <a:rPr lang="ko-KR" altLang="en-US" sz="1100" b="0" i="0" dirty="0">
                <a:solidFill>
                  <a:srgbClr val="11100F"/>
                </a:solidFill>
                <a:effectLst/>
                <a:ea typeface="Segoe UI" panose="020B0502040204020203" pitchFamily="34" charset="0"/>
              </a:rPr>
              <a:t>어머니는 </a:t>
            </a:r>
            <a:r>
              <a:rPr lang="ko-KR" altLang="en-US" sz="1100" b="0" i="0" dirty="0" err="1">
                <a:solidFill>
                  <a:srgbClr val="11100F"/>
                </a:solidFill>
                <a:effectLst/>
                <a:ea typeface="Segoe UI" panose="020B0502040204020203" pitchFamily="34" charset="0"/>
              </a:rPr>
              <a:t>메렘의</a:t>
            </a:r>
            <a:r>
              <a:rPr lang="ko-KR" altLang="en-US" sz="1100" b="0" i="0" dirty="0">
                <a:solidFill>
                  <a:srgbClr val="11100F"/>
                </a:solidFill>
                <a:effectLst/>
                <a:ea typeface="Segoe UI" panose="020B0502040204020203" pitchFamily="34" charset="0"/>
              </a:rPr>
              <a:t> 개종은 정신 질환이며 정신과 약물로 치료해야 한다고 말해요</a:t>
            </a:r>
            <a:r>
              <a:rPr lang="en-US" altLang="ko-KR" sz="1100" b="0" i="0" dirty="0">
                <a:solidFill>
                  <a:srgbClr val="11100F"/>
                </a:solidFill>
                <a:effectLst/>
                <a:ea typeface="Segoe UI" panose="020B0502040204020203" pitchFamily="34" charset="0"/>
              </a:rPr>
              <a:t>.  </a:t>
            </a:r>
            <a:r>
              <a:rPr lang="ko-KR" altLang="en-US" sz="1100" b="0" i="0" dirty="0">
                <a:solidFill>
                  <a:srgbClr val="11100F"/>
                </a:solidFill>
                <a:effectLst/>
                <a:ea typeface="Segoe UI" panose="020B0502040204020203" pitchFamily="34" charset="0"/>
              </a:rPr>
              <a:t> 아버지도 이 입장에 동의했어요</a:t>
            </a:r>
            <a:r>
              <a:rPr lang="en-US" altLang="ko-KR" sz="1100" b="0" i="0" dirty="0">
                <a:solidFill>
                  <a:srgbClr val="11100F"/>
                </a:solidFill>
                <a:effectLst/>
                <a:ea typeface="Segoe UI" panose="020B0502040204020203" pitchFamily="34" charset="0"/>
              </a:rPr>
              <a:t>. </a:t>
            </a:r>
            <a:r>
              <a:rPr lang="ko-KR" altLang="en-US" sz="1100" b="0" i="0" dirty="0">
                <a:solidFill>
                  <a:srgbClr val="11100F"/>
                </a:solidFill>
                <a:effectLst/>
                <a:ea typeface="Segoe UI" panose="020B0502040204020203" pitchFamily="34" charset="0"/>
              </a:rPr>
              <a:t>그들은 딸에게 매우 강하고 독한 약물을 투여하고 있어요</a:t>
            </a:r>
            <a:r>
              <a:rPr lang="en-US" altLang="ko-KR" sz="1100" b="0" i="0" dirty="0">
                <a:solidFill>
                  <a:srgbClr val="11100F"/>
                </a:solidFill>
                <a:effectLst/>
                <a:ea typeface="Segoe UI" panose="020B0502040204020203" pitchFamily="34" charset="0"/>
              </a:rPr>
              <a:t>. </a:t>
            </a:r>
            <a:r>
              <a:rPr lang="ko-KR" altLang="en-US" sz="1100" b="0" i="0" dirty="0">
                <a:solidFill>
                  <a:srgbClr val="11100F"/>
                </a:solidFill>
                <a:effectLst/>
                <a:ea typeface="Segoe UI" panose="020B0502040204020203" pitchFamily="34" charset="0"/>
              </a:rPr>
              <a:t>강제로 약물을 투여 받은 후 말도 못하고 걷지도 못해 얼마 전 휠체어에 실려 병원으로 이송되기도 했습니다</a:t>
            </a:r>
            <a:r>
              <a:rPr lang="en-US" altLang="ko-KR" sz="1100" b="0" i="0" dirty="0">
                <a:solidFill>
                  <a:srgbClr val="11100F"/>
                </a:solidFill>
                <a:effectLst/>
                <a:ea typeface="Segoe UI" panose="020B0502040204020203" pitchFamily="34" charset="0"/>
              </a:rPr>
              <a:t>."</a:t>
            </a:r>
            <a:r>
              <a:rPr lang="ko-KR" altLang="en-US" sz="1100" b="0" i="0" dirty="0">
                <a:solidFill>
                  <a:srgbClr val="11100F"/>
                </a:solidFill>
                <a:effectLst/>
                <a:ea typeface="Segoe UI" panose="020B0502040204020203" pitchFamily="34" charset="0"/>
              </a:rPr>
              <a:t>라고 한탄하며 전했습니다</a:t>
            </a:r>
            <a:r>
              <a:rPr lang="en-US" altLang="ko-KR" sz="1100" b="0" i="0" dirty="0">
                <a:solidFill>
                  <a:srgbClr val="11100F"/>
                </a:solidFill>
                <a:effectLst/>
                <a:ea typeface="Segoe UI" panose="020B0502040204020203" pitchFamily="34" charset="0"/>
              </a:rPr>
              <a:t>.  </a:t>
            </a:r>
            <a:r>
              <a:rPr lang="ko-KR" altLang="en-US" sz="1100" b="0" i="0" dirty="0">
                <a:solidFill>
                  <a:srgbClr val="11100F"/>
                </a:solidFill>
                <a:effectLst/>
                <a:latin typeface="Segoe UI" panose="020B0502040204020203" pitchFamily="34" charset="0"/>
              </a:rPr>
              <a:t> </a:t>
            </a:r>
            <a:endParaRPr lang="en-US" altLang="ko-KR" sz="1100" b="0" i="0" dirty="0">
              <a:solidFill>
                <a:srgbClr val="11100F"/>
              </a:solidFill>
              <a:effectLst/>
              <a:latin typeface="Segoe UI" panose="020B0502040204020203" pitchFamily="34" charset="0"/>
            </a:endParaRPr>
          </a:p>
          <a:p>
            <a:pPr algn="l" rtl="0" fontAlgn="base"/>
            <a:r>
              <a:rPr lang="ko-KR" altLang="en-US" sz="1100" dirty="0" err="1">
                <a:solidFill>
                  <a:srgbClr val="11100F"/>
                </a:solidFill>
                <a:latin typeface="Segoe UI" panose="020B0502040204020203" pitchFamily="34" charset="0"/>
              </a:rPr>
              <a:t>메렘은</a:t>
            </a:r>
            <a:r>
              <a:rPr lang="ko-KR" altLang="en-US" sz="1100" dirty="0">
                <a:solidFill>
                  <a:srgbClr val="11100F"/>
                </a:solidFill>
                <a:latin typeface="Segoe UI" panose="020B0502040204020203" pitchFamily="34" charset="0"/>
              </a:rPr>
              <a:t> </a:t>
            </a:r>
            <a:r>
              <a:rPr lang="ko-KR" altLang="en-US" sz="1100" b="0" i="0" dirty="0">
                <a:solidFill>
                  <a:srgbClr val="11100F"/>
                </a:solidFill>
                <a:effectLst/>
                <a:ea typeface="Segoe UI" panose="020B0502040204020203" pitchFamily="34" charset="0"/>
              </a:rPr>
              <a:t>부모가 자신에게 가한 학대 때문에 부모를 미워했습니다</a:t>
            </a:r>
            <a:r>
              <a:rPr lang="en-US" altLang="ko-KR" sz="1100" b="0" i="0" dirty="0">
                <a:solidFill>
                  <a:srgbClr val="11100F"/>
                </a:solidFill>
                <a:effectLst/>
                <a:ea typeface="Segoe UI" panose="020B0502040204020203" pitchFamily="34" charset="0"/>
              </a:rPr>
              <a:t>. </a:t>
            </a:r>
            <a:r>
              <a:rPr lang="ko-KR" altLang="en-US" sz="1100" b="0" i="0" dirty="0">
                <a:solidFill>
                  <a:srgbClr val="11100F"/>
                </a:solidFill>
                <a:effectLst/>
                <a:ea typeface="Segoe UI" panose="020B0502040204020203" pitchFamily="34" charset="0"/>
              </a:rPr>
              <a:t>그러나 주님은 </a:t>
            </a:r>
            <a:r>
              <a:rPr lang="ko-KR" altLang="en-US" sz="1100" b="0" i="0" dirty="0" err="1">
                <a:solidFill>
                  <a:srgbClr val="11100F"/>
                </a:solidFill>
                <a:effectLst/>
                <a:ea typeface="Segoe UI" panose="020B0502040204020203" pitchFamily="34" charset="0"/>
              </a:rPr>
              <a:t>메렘의</a:t>
            </a:r>
            <a:r>
              <a:rPr lang="ko-KR" altLang="en-US" sz="1100" b="0" i="0" dirty="0">
                <a:solidFill>
                  <a:srgbClr val="11100F"/>
                </a:solidFill>
                <a:effectLst/>
                <a:ea typeface="Segoe UI" panose="020B0502040204020203" pitchFamily="34" charset="0"/>
              </a:rPr>
              <a:t> 마음에 역사하셔서 부모를 용서할 수 있는 평화와 힘을 주셨습니다</a:t>
            </a:r>
            <a:r>
              <a:rPr lang="en-US" altLang="ko-KR" sz="1100" b="0" i="0" dirty="0">
                <a:solidFill>
                  <a:srgbClr val="11100F"/>
                </a:solidFill>
                <a:effectLst/>
                <a:ea typeface="Segoe UI" panose="020B0502040204020203" pitchFamily="34" charset="0"/>
              </a:rPr>
              <a:t>. “</a:t>
            </a:r>
            <a:r>
              <a:rPr lang="ko-KR" altLang="en-US" sz="1100" b="0" i="0" dirty="0" err="1">
                <a:solidFill>
                  <a:srgbClr val="11100F"/>
                </a:solidFill>
                <a:effectLst/>
                <a:ea typeface="Segoe UI" panose="020B0502040204020203" pitchFamily="34" charset="0"/>
              </a:rPr>
              <a:t>메렘은</a:t>
            </a:r>
            <a:r>
              <a:rPr lang="ko-KR" altLang="en-US" sz="1100" b="0" i="0" dirty="0">
                <a:solidFill>
                  <a:srgbClr val="11100F"/>
                </a:solidFill>
                <a:effectLst/>
                <a:ea typeface="Segoe UI" panose="020B0502040204020203" pitchFamily="34" charset="0"/>
              </a:rPr>
              <a:t> 부모님이 자신에게 해왔고 지금도 하고 있는 모든 일을 용서할 수 있게 되었습니다</a:t>
            </a:r>
            <a:r>
              <a:rPr lang="en-US" altLang="ko-KR" sz="1100" b="0" i="0" dirty="0">
                <a:solidFill>
                  <a:srgbClr val="11100F"/>
                </a:solidFill>
                <a:effectLst/>
                <a:ea typeface="Segoe UI" panose="020B0502040204020203" pitchFamily="34" charset="0"/>
              </a:rPr>
              <a:t>. </a:t>
            </a:r>
            <a:r>
              <a:rPr lang="ko-KR" altLang="en-US" sz="1100" b="0" i="0" dirty="0">
                <a:solidFill>
                  <a:srgbClr val="11100F"/>
                </a:solidFill>
                <a:effectLst/>
                <a:ea typeface="Segoe UI" panose="020B0502040204020203" pitchFamily="34" charset="0"/>
              </a:rPr>
              <a:t>그녀는 더 이상 도망치고 싶지 않으며</a:t>
            </a:r>
            <a:r>
              <a:rPr lang="en-US" altLang="ko-KR" sz="1100" b="0" i="0" dirty="0">
                <a:solidFill>
                  <a:srgbClr val="11100F"/>
                </a:solidFill>
                <a:effectLst/>
                <a:ea typeface="Segoe UI" panose="020B0502040204020203" pitchFamily="34" charset="0"/>
              </a:rPr>
              <a:t>, </a:t>
            </a:r>
            <a:r>
              <a:rPr lang="ko-KR" altLang="en-US" sz="1100" b="0" i="0" dirty="0">
                <a:solidFill>
                  <a:srgbClr val="11100F"/>
                </a:solidFill>
                <a:effectLst/>
                <a:ea typeface="Segoe UI" panose="020B0502040204020203" pitchFamily="34" charset="0"/>
              </a:rPr>
              <a:t>주님께서 자신을 평화와 사랑으로 </a:t>
            </a:r>
            <a:r>
              <a:rPr lang="ko-KR" altLang="en-US" sz="1100" b="0" i="0" dirty="0" err="1">
                <a:solidFill>
                  <a:srgbClr val="11100F"/>
                </a:solidFill>
                <a:effectLst/>
                <a:ea typeface="Segoe UI" panose="020B0502040204020203" pitchFamily="34" charset="0"/>
              </a:rPr>
              <a:t>채워주셨다고</a:t>
            </a:r>
            <a:r>
              <a:rPr lang="ko-KR" altLang="en-US" sz="1100" b="0" i="0" dirty="0">
                <a:solidFill>
                  <a:srgbClr val="11100F"/>
                </a:solidFill>
                <a:effectLst/>
                <a:ea typeface="Segoe UI" panose="020B0502040204020203" pitchFamily="34" charset="0"/>
              </a:rPr>
              <a:t> 고백했습니다</a:t>
            </a:r>
            <a:r>
              <a:rPr lang="en-US" altLang="ko-KR" sz="1100" b="0" i="0" dirty="0">
                <a:solidFill>
                  <a:srgbClr val="11100F"/>
                </a:solidFill>
                <a:effectLst/>
                <a:ea typeface="Segoe UI" panose="020B0502040204020203" pitchFamily="34" charset="0"/>
              </a:rPr>
              <a:t>.“ </a:t>
            </a:r>
          </a:p>
          <a:p>
            <a:pPr algn="l" rtl="0" fontAlgn="base"/>
            <a:r>
              <a:rPr lang="ko-KR" altLang="en-US" sz="1100" b="0" i="0" dirty="0" err="1">
                <a:solidFill>
                  <a:srgbClr val="11100F"/>
                </a:solidFill>
                <a:effectLst/>
                <a:ea typeface="Segoe UI" panose="020B0502040204020203" pitchFamily="34" charset="0"/>
              </a:rPr>
              <a:t>메렘은</a:t>
            </a:r>
            <a:r>
              <a:rPr lang="ko-KR" altLang="en-US" sz="1100" b="0" i="0" dirty="0">
                <a:solidFill>
                  <a:srgbClr val="11100F"/>
                </a:solidFill>
                <a:effectLst/>
                <a:ea typeface="Segoe UI" panose="020B0502040204020203" pitchFamily="34" charset="0"/>
              </a:rPr>
              <a:t> 그리스도를 믿는 믿음으로 기꺼이 고통을 감수하고 있지만</a:t>
            </a:r>
            <a:r>
              <a:rPr lang="en-US" altLang="ko-KR" sz="1100" b="0" i="0" dirty="0">
                <a:solidFill>
                  <a:srgbClr val="11100F"/>
                </a:solidFill>
                <a:effectLst/>
                <a:ea typeface="Segoe UI" panose="020B0502040204020203" pitchFamily="34" charset="0"/>
              </a:rPr>
              <a:t>, </a:t>
            </a:r>
            <a:r>
              <a:rPr lang="ko-KR" altLang="en-US" sz="1100" b="0" i="0" dirty="0">
                <a:solidFill>
                  <a:srgbClr val="11100F"/>
                </a:solidFill>
                <a:effectLst/>
                <a:ea typeface="Segoe UI" panose="020B0502040204020203" pitchFamily="34" charset="0"/>
              </a:rPr>
              <a:t>여전히 인내심을 갖고 </a:t>
            </a:r>
            <a:r>
              <a:rPr lang="ko-KR" altLang="en-US" sz="1100" dirty="0">
                <a:solidFill>
                  <a:srgbClr val="11100F"/>
                </a:solidFill>
                <a:ea typeface="Segoe UI" panose="020B0502040204020203" pitchFamily="34" charset="0"/>
              </a:rPr>
              <a:t>부모의 </a:t>
            </a:r>
            <a:r>
              <a:rPr lang="ko-KR" altLang="en-US" sz="1100" b="0" i="0" dirty="0">
                <a:solidFill>
                  <a:srgbClr val="11100F"/>
                </a:solidFill>
                <a:effectLst/>
                <a:ea typeface="Segoe UI" panose="020B0502040204020203" pitchFamily="34" charset="0"/>
              </a:rPr>
              <a:t>구원을 기다리고 있습니다</a:t>
            </a:r>
            <a:r>
              <a:rPr lang="en-US" altLang="ko-KR" sz="1100" b="0" i="0" dirty="0">
                <a:solidFill>
                  <a:srgbClr val="11100F"/>
                </a:solidFill>
                <a:effectLst/>
                <a:ea typeface="Segoe UI" panose="020B0502040204020203" pitchFamily="34" charset="0"/>
              </a:rPr>
              <a:t>. </a:t>
            </a:r>
            <a:r>
              <a:rPr lang="ko-KR" altLang="en-US" sz="1100" b="0" i="0" dirty="0">
                <a:solidFill>
                  <a:srgbClr val="11100F"/>
                </a:solidFill>
                <a:effectLst/>
                <a:ea typeface="Segoe UI" panose="020B0502040204020203" pitchFamily="34" charset="0"/>
              </a:rPr>
              <a:t>우리의 기도가 절실히 필요합니다</a:t>
            </a:r>
            <a:r>
              <a:rPr lang="en-US" altLang="ko-KR" sz="1100" b="0" i="0" dirty="0">
                <a:solidFill>
                  <a:srgbClr val="11100F"/>
                </a:solidFill>
                <a:effectLst/>
                <a:ea typeface="Segoe UI" panose="020B0502040204020203" pitchFamily="34" charset="0"/>
              </a:rPr>
              <a:t>.</a:t>
            </a:r>
            <a:r>
              <a:rPr lang="ko-KR" altLang="en-US" sz="1100" b="0" i="0" dirty="0">
                <a:solidFill>
                  <a:srgbClr val="11100F"/>
                </a:solidFill>
                <a:effectLst/>
                <a:latin typeface="Segoe UI" panose="020B0502040204020203" pitchFamily="34" charset="0"/>
              </a:rPr>
              <a:t> </a:t>
            </a:r>
            <a:endParaRPr lang="en-US" altLang="ko-KR" sz="1100" b="0" i="0" dirty="0">
              <a:solidFill>
                <a:srgbClr val="11100F"/>
              </a:solidFill>
              <a:effectLst/>
              <a:latin typeface="Segoe UI" panose="020B0502040204020203" pitchFamily="34" charset="0"/>
            </a:endParaRPr>
          </a:p>
        </p:txBody>
      </p:sp>
      <p:sp>
        <p:nvSpPr>
          <p:cNvPr id="5" name="텍스트 개체 틀 4">
            <a:extLst>
              <a:ext uri="{FF2B5EF4-FFF2-40B4-BE49-F238E27FC236}">
                <a16:creationId xmlns:a16="http://schemas.microsoft.com/office/drawing/2014/main" id="{7F511BA7-8188-B44D-A0D4-4E3E768CE375}"/>
              </a:ext>
            </a:extLst>
          </p:cNvPr>
          <p:cNvSpPr>
            <a:spLocks noGrp="1"/>
          </p:cNvSpPr>
          <p:nvPr>
            <p:ph type="body" sz="quarter" idx="14"/>
          </p:nvPr>
        </p:nvSpPr>
        <p:spPr>
          <a:xfrm>
            <a:off x="5365586" y="1879100"/>
            <a:ext cx="3469975" cy="4538397"/>
          </a:xfrm>
        </p:spPr>
        <p:txBody>
          <a:bodyPr>
            <a:noAutofit/>
          </a:bodyPr>
          <a:lstStyle/>
          <a:p>
            <a:pPr marL="0" indent="0" algn="just">
              <a:buNone/>
            </a:pPr>
            <a:r>
              <a:rPr lang="ko-KR" altLang="en-US" sz="1200" dirty="0">
                <a:solidFill>
                  <a:srgbClr val="C00000"/>
                </a:solidFill>
              </a:rPr>
              <a:t>기도해 주세요</a:t>
            </a:r>
            <a:r>
              <a:rPr lang="en-US" altLang="ko-KR" sz="1200" dirty="0">
                <a:solidFill>
                  <a:srgbClr val="C00000"/>
                </a:solidFill>
              </a:rPr>
              <a:t>: </a:t>
            </a:r>
          </a:p>
          <a:p>
            <a:pPr marL="228600" indent="-228600" algn="just">
              <a:buAutoNum type="arabicPeriod"/>
            </a:pPr>
            <a:r>
              <a:rPr lang="ko-KR" altLang="en-US" sz="1200" b="0" i="0" dirty="0">
                <a:solidFill>
                  <a:srgbClr val="0070C0"/>
                </a:solidFill>
                <a:effectLst/>
                <a:latin typeface="맑은 고딕" panose="020B0503020000020004" pitchFamily="50" charset="-127"/>
                <a:ea typeface="맑은 고딕" panose="020B0503020000020004" pitchFamily="50" charset="-127"/>
              </a:rPr>
              <a:t>주님께서 </a:t>
            </a:r>
            <a:r>
              <a:rPr lang="ko-KR" altLang="en-US" sz="1200" b="0" i="0" dirty="0" err="1">
                <a:solidFill>
                  <a:srgbClr val="0070C0"/>
                </a:solidFill>
                <a:effectLst/>
                <a:latin typeface="맑은 고딕" panose="020B0503020000020004" pitchFamily="50" charset="-127"/>
                <a:ea typeface="맑은 고딕" panose="020B0503020000020004" pitchFamily="50" charset="-127"/>
              </a:rPr>
              <a:t>메렘을</a:t>
            </a:r>
            <a:r>
              <a:rPr lang="ko-KR" altLang="en-US" sz="1200" b="0" i="0" dirty="0">
                <a:solidFill>
                  <a:srgbClr val="0070C0"/>
                </a:solidFill>
                <a:effectLst/>
                <a:latin typeface="맑은 고딕" panose="020B0503020000020004" pitchFamily="50" charset="-127"/>
                <a:ea typeface="맑은 고딕" panose="020B0503020000020004" pitchFamily="50" charset="-127"/>
              </a:rPr>
              <a:t> 보호하시고 강하게 하셔서 이 상황에서 구해주시기를 기도합니다</a:t>
            </a:r>
            <a:r>
              <a:rPr lang="en-US" altLang="ko-KR" sz="1200" b="0" i="0" dirty="0">
                <a:solidFill>
                  <a:srgbClr val="0070C0"/>
                </a:solidFill>
                <a:effectLst/>
                <a:latin typeface="맑은 고딕" panose="020B0503020000020004" pitchFamily="50" charset="-127"/>
                <a:ea typeface="맑은 고딕" panose="020B0503020000020004" pitchFamily="50" charset="-127"/>
              </a:rPr>
              <a:t>. </a:t>
            </a:r>
          </a:p>
          <a:p>
            <a:pPr marL="228600" indent="-228600" algn="just">
              <a:buAutoNum type="arabicPeriod"/>
            </a:pPr>
            <a:r>
              <a:rPr lang="ko-KR" altLang="en-US" sz="1200" b="0" i="0" dirty="0">
                <a:solidFill>
                  <a:srgbClr val="0070C0"/>
                </a:solidFill>
                <a:effectLst/>
                <a:ea typeface="맑은 고딕" panose="020B0503020000020004" pitchFamily="50" charset="-127"/>
              </a:rPr>
              <a:t>주님께서 그녀의 부모 마음을 </a:t>
            </a:r>
            <a:r>
              <a:rPr lang="ko-KR" altLang="en-US" sz="1200" b="0" i="0" dirty="0" err="1">
                <a:solidFill>
                  <a:srgbClr val="0070C0"/>
                </a:solidFill>
                <a:effectLst/>
                <a:ea typeface="맑은 고딕" panose="020B0503020000020004" pitchFamily="50" charset="-127"/>
              </a:rPr>
              <a:t>만져주셔서</a:t>
            </a:r>
            <a:r>
              <a:rPr lang="ko-KR" altLang="en-US" sz="1200" b="0" i="0" dirty="0">
                <a:solidFill>
                  <a:srgbClr val="0070C0"/>
                </a:solidFill>
                <a:effectLst/>
                <a:ea typeface="맑은 고딕" panose="020B0503020000020004" pitchFamily="50" charset="-127"/>
              </a:rPr>
              <a:t> 강제로 정신과 약을 투여하는 것을 멈추기를 기도합니다</a:t>
            </a:r>
            <a:r>
              <a:rPr lang="en-US" altLang="ko-KR" sz="1200" b="0" i="0" dirty="0">
                <a:solidFill>
                  <a:srgbClr val="0070C0"/>
                </a:solidFill>
                <a:effectLst/>
                <a:ea typeface="맑은 고딕" panose="020B0503020000020004" pitchFamily="50" charset="-127"/>
              </a:rPr>
              <a:t>.  </a:t>
            </a:r>
            <a:r>
              <a:rPr lang="ko-KR" altLang="en-US" sz="1200" b="0" i="0" dirty="0">
                <a:solidFill>
                  <a:srgbClr val="0070C0"/>
                </a:solidFill>
                <a:effectLst/>
                <a:latin typeface="맑은 고딕" panose="020B0503020000020004" pitchFamily="50" charset="-127"/>
                <a:ea typeface="맑은 고딕" panose="020B0503020000020004" pitchFamily="50" charset="-127"/>
              </a:rPr>
              <a:t> </a:t>
            </a:r>
            <a:endParaRPr lang="en-US" altLang="ko-KR" sz="1200" b="0" dirty="0">
              <a:solidFill>
                <a:srgbClr val="0070C0"/>
              </a:solidFill>
            </a:endParaRPr>
          </a:p>
          <a:p>
            <a:pPr marL="228600" indent="-228600" algn="just">
              <a:buAutoNum type="arabicPeriod"/>
            </a:pPr>
            <a:r>
              <a:rPr lang="ko-KR" altLang="en-US" sz="1200" b="0" i="0" dirty="0" err="1">
                <a:solidFill>
                  <a:srgbClr val="0070C0"/>
                </a:solidFill>
                <a:effectLst/>
                <a:latin typeface="맑은 고딕" panose="020B0503020000020004" pitchFamily="50" charset="-127"/>
                <a:ea typeface="맑은 고딕" panose="020B0503020000020004" pitchFamily="50" charset="-127"/>
              </a:rPr>
              <a:t>메렘의</a:t>
            </a:r>
            <a:r>
              <a:rPr lang="ko-KR" altLang="en-US" sz="1200" b="0" i="0" dirty="0">
                <a:solidFill>
                  <a:srgbClr val="0070C0"/>
                </a:solidFill>
                <a:effectLst/>
                <a:latin typeface="맑은 고딕" panose="020B0503020000020004" pitchFamily="50" charset="-127"/>
                <a:ea typeface="맑은 고딕" panose="020B0503020000020004" pitchFamily="50" charset="-127"/>
              </a:rPr>
              <a:t> 부모가 그녀가 대학에 가서 학업을 계속할 수 있도록 허락하기를 기도합니다</a:t>
            </a:r>
            <a:r>
              <a:rPr lang="en-US" altLang="ko-KR" sz="1200" b="0" i="0" dirty="0">
                <a:solidFill>
                  <a:srgbClr val="0070C0"/>
                </a:solidFill>
                <a:effectLst/>
                <a:latin typeface="맑은 고딕" panose="020B0503020000020004" pitchFamily="50" charset="-127"/>
                <a:ea typeface="맑은 고딕" panose="020B0503020000020004" pitchFamily="50" charset="-127"/>
              </a:rPr>
              <a:t>. </a:t>
            </a:r>
            <a:endParaRPr lang="en-US" altLang="ko-KR" sz="1200" b="0" dirty="0">
              <a:solidFill>
                <a:srgbClr val="0070C0"/>
              </a:solidFill>
            </a:endParaRPr>
          </a:p>
          <a:p>
            <a:pPr marL="228600" indent="-228600" algn="just">
              <a:buAutoNum type="arabicPeriod"/>
            </a:pPr>
            <a:r>
              <a:rPr lang="ko-KR" altLang="en-US" sz="1200" b="0" i="0" dirty="0">
                <a:solidFill>
                  <a:srgbClr val="0070C0"/>
                </a:solidFill>
                <a:effectLst/>
                <a:ea typeface="맑은 고딕" panose="020B0503020000020004" pitchFamily="50" charset="-127"/>
              </a:rPr>
              <a:t>그녀의 부모가 회심하기를 기도합니다</a:t>
            </a:r>
            <a:r>
              <a:rPr lang="en-US" altLang="ko-KR" sz="1200" b="0" i="0" dirty="0">
                <a:solidFill>
                  <a:srgbClr val="0070C0"/>
                </a:solidFill>
                <a:effectLst/>
                <a:ea typeface="맑은 고딕" panose="020B0503020000020004" pitchFamily="50" charset="-127"/>
              </a:rPr>
              <a:t>. </a:t>
            </a:r>
            <a:endParaRPr lang="en-US" altLang="ko-KR" sz="1200" b="0" dirty="0">
              <a:solidFill>
                <a:srgbClr val="0070C0"/>
              </a:solidFill>
            </a:endParaRPr>
          </a:p>
        </p:txBody>
      </p:sp>
      <p:pic>
        <p:nvPicPr>
          <p:cNvPr id="8" name="그림 7">
            <a:extLst>
              <a:ext uri="{FF2B5EF4-FFF2-40B4-BE49-F238E27FC236}">
                <a16:creationId xmlns:a16="http://schemas.microsoft.com/office/drawing/2014/main" id="{BBF40A43-AA33-BD1A-4B4A-8BD3BD84729E}"/>
              </a:ext>
            </a:extLst>
          </p:cNvPr>
          <p:cNvPicPr>
            <a:picLocks noChangeAspect="1"/>
          </p:cNvPicPr>
          <p:nvPr/>
        </p:nvPicPr>
        <p:blipFill>
          <a:blip r:embed="rId2"/>
          <a:srcRect/>
          <a:stretch/>
        </p:blipFill>
        <p:spPr>
          <a:xfrm>
            <a:off x="9187779" y="4026002"/>
            <a:ext cx="2515266" cy="1886450"/>
          </a:xfrm>
          <a:prstGeom prst="rect">
            <a:avLst/>
          </a:prstGeom>
        </p:spPr>
      </p:pic>
      <p:sp>
        <p:nvSpPr>
          <p:cNvPr id="7" name="TextBox 6">
            <a:extLst>
              <a:ext uri="{FF2B5EF4-FFF2-40B4-BE49-F238E27FC236}">
                <a16:creationId xmlns:a16="http://schemas.microsoft.com/office/drawing/2014/main" id="{F24497DE-FBBE-A250-B26D-3E72FBBAAEEF}"/>
              </a:ext>
            </a:extLst>
          </p:cNvPr>
          <p:cNvSpPr txBox="1"/>
          <p:nvPr/>
        </p:nvSpPr>
        <p:spPr>
          <a:xfrm>
            <a:off x="414068" y="6416839"/>
            <a:ext cx="1285336" cy="230832"/>
          </a:xfrm>
          <a:prstGeom prst="rect">
            <a:avLst/>
          </a:prstGeom>
          <a:noFill/>
        </p:spPr>
        <p:txBody>
          <a:bodyPr wrap="square" rtlCol="0">
            <a:spAutoFit/>
          </a:bodyPr>
          <a:lstStyle/>
          <a:p>
            <a:fld id="{595302B6-EE02-409E-B19E-633D299CF275}" type="datetime1">
              <a:rPr lang="en-US" altLang="ko-KR" sz="900" smtClean="0"/>
              <a:pPr/>
              <a:t>6/5/2024</a:t>
            </a:fld>
            <a:endParaRPr lang="ko-KR" altLang="en-US" sz="900" dirty="0"/>
          </a:p>
        </p:txBody>
      </p:sp>
      <p:pic>
        <p:nvPicPr>
          <p:cNvPr id="10" name="그림 9">
            <a:extLst>
              <a:ext uri="{FF2B5EF4-FFF2-40B4-BE49-F238E27FC236}">
                <a16:creationId xmlns:a16="http://schemas.microsoft.com/office/drawing/2014/main" id="{9F2ECEFB-2F2D-058B-AE81-D3F469539000}"/>
              </a:ext>
            </a:extLst>
          </p:cNvPr>
          <p:cNvPicPr>
            <a:picLocks noChangeAspect="1"/>
          </p:cNvPicPr>
          <p:nvPr/>
        </p:nvPicPr>
        <p:blipFill>
          <a:blip r:embed="rId3"/>
          <a:srcRect/>
          <a:stretch/>
        </p:blipFill>
        <p:spPr>
          <a:xfrm>
            <a:off x="9187779" y="1879100"/>
            <a:ext cx="2515266" cy="1974950"/>
          </a:xfrm>
          <a:prstGeom prst="rect">
            <a:avLst/>
          </a:prstGeom>
        </p:spPr>
      </p:pic>
    </p:spTree>
    <p:extLst>
      <p:ext uri="{BB962C8B-B14F-4D97-AF65-F5344CB8AC3E}">
        <p14:creationId xmlns:p14="http://schemas.microsoft.com/office/powerpoint/2010/main" val="860657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783598D-1969-8468-AD53-ABF4E2B285DD}"/>
              </a:ext>
            </a:extLst>
          </p:cNvPr>
          <p:cNvSpPr>
            <a:spLocks noGrp="1"/>
          </p:cNvSpPr>
          <p:nvPr>
            <p:ph type="title"/>
          </p:nvPr>
        </p:nvSpPr>
        <p:spPr>
          <a:xfrm>
            <a:off x="700088" y="909638"/>
            <a:ext cx="10691813" cy="810192"/>
          </a:xfrm>
        </p:spPr>
        <p:txBody>
          <a:bodyPr anchor="ctr">
            <a:normAutofit/>
          </a:bodyPr>
          <a:lstStyle/>
          <a:p>
            <a:pPr>
              <a:lnSpc>
                <a:spcPct val="90000"/>
              </a:lnSpc>
            </a:pPr>
            <a:r>
              <a:rPr lang="en-US" altLang="ko-KR" sz="1400" b="1" kern="0">
                <a:effectLst/>
              </a:rPr>
              <a:t># </a:t>
            </a:r>
            <a:r>
              <a:rPr lang="ko-KR" altLang="ko-KR" sz="1400" b="1" kern="0">
                <a:effectLst/>
              </a:rPr>
              <a:t>중앙아시아 노인 여성</a:t>
            </a:r>
            <a:r>
              <a:rPr lang="en-US" altLang="ko-KR" sz="1400" b="1" kern="0">
                <a:effectLst/>
              </a:rPr>
              <a:t> –</a:t>
            </a:r>
            <a:r>
              <a:rPr lang="ko-KR" altLang="ko-KR" sz="1400" b="1" kern="0" err="1">
                <a:effectLst/>
              </a:rPr>
              <a:t>하이누라</a:t>
            </a:r>
            <a:r>
              <a:rPr lang="en-US" altLang="ko-KR" sz="1400" b="1" kern="0">
                <a:effectLst/>
              </a:rPr>
              <a:t>(</a:t>
            </a:r>
            <a:r>
              <a:rPr lang="en-US" altLang="ko-KR" sz="1400" b="1" kern="0" err="1">
                <a:effectLst/>
              </a:rPr>
              <a:t>Haynura</a:t>
            </a:r>
            <a:r>
              <a:rPr lang="en-US" altLang="ko-KR" sz="1400" b="1" kern="0">
                <a:effectLst/>
              </a:rPr>
              <a:t>)(75) </a:t>
            </a:r>
            <a:r>
              <a:rPr lang="ko-KR" altLang="en-US" sz="1400" b="1" kern="0">
                <a:effectLst/>
              </a:rPr>
              <a:t>지역 공동체로부터  </a:t>
            </a:r>
            <a:br>
              <a:rPr lang="en-US" altLang="ko-KR" sz="1400" b="1" kern="0">
                <a:effectLst/>
              </a:rPr>
            </a:br>
            <a:r>
              <a:rPr lang="en-US" altLang="ko-KR" sz="1400" b="1" kern="0">
                <a:effectLst/>
              </a:rPr>
              <a:t>    </a:t>
            </a:r>
            <a:r>
              <a:rPr lang="ko-KR" altLang="en-US" sz="1400" b="1" kern="0">
                <a:effectLst/>
              </a:rPr>
              <a:t>비난을 받다</a:t>
            </a:r>
            <a:br>
              <a:rPr lang="ko-KR" altLang="ko-KR" sz="1400" kern="100">
                <a:effectLst/>
              </a:rPr>
            </a:br>
            <a:endParaRPr lang="ko-KR" altLang="en-US" sz="1400"/>
          </a:p>
        </p:txBody>
      </p:sp>
      <p:sp>
        <p:nvSpPr>
          <p:cNvPr id="3" name="텍스트 개체 틀 2">
            <a:extLst>
              <a:ext uri="{FF2B5EF4-FFF2-40B4-BE49-F238E27FC236}">
                <a16:creationId xmlns:a16="http://schemas.microsoft.com/office/drawing/2014/main" id="{883A5B21-799A-0BB7-1EC6-1E110BD1E7F5}"/>
              </a:ext>
            </a:extLst>
          </p:cNvPr>
          <p:cNvSpPr>
            <a:spLocks noGrp="1"/>
          </p:cNvSpPr>
          <p:nvPr>
            <p:ph type="body" sz="quarter" idx="15"/>
          </p:nvPr>
        </p:nvSpPr>
        <p:spPr>
          <a:xfrm>
            <a:off x="800101" y="2005870"/>
            <a:ext cx="3390161" cy="526756"/>
          </a:xfrm>
        </p:spPr>
        <p:txBody>
          <a:bodyPr>
            <a:normAutofit/>
          </a:bodyPr>
          <a:lstStyle/>
          <a:p>
            <a:pPr>
              <a:lnSpc>
                <a:spcPct val="100000"/>
              </a:lnSpc>
            </a:pPr>
            <a:r>
              <a:rPr lang="en-US" altLang="ko-KR" sz="1300" kern="0" dirty="0">
                <a:effectLst/>
                <a:highlight>
                  <a:srgbClr val="FFFFFF"/>
                </a:highlight>
              </a:rPr>
              <a:t>MBB </a:t>
            </a:r>
            <a:r>
              <a:rPr lang="ko-KR" altLang="ko-KR" sz="1300" kern="0" dirty="0">
                <a:effectLst/>
                <a:highlight>
                  <a:srgbClr val="FFFFFF"/>
                </a:highlight>
              </a:rPr>
              <a:t>중앙아시아 </a:t>
            </a:r>
            <a:r>
              <a:rPr lang="ko-KR" altLang="ko-KR" sz="1300" kern="0" dirty="0" err="1">
                <a:effectLst/>
                <a:highlight>
                  <a:srgbClr val="FFFFFF"/>
                </a:highlight>
              </a:rPr>
              <a:t>하이누라</a:t>
            </a:r>
            <a:r>
              <a:rPr lang="en-US" altLang="ko-KR" sz="1300" kern="0" dirty="0">
                <a:effectLst/>
                <a:highlight>
                  <a:srgbClr val="FFFFFF"/>
                </a:highlight>
              </a:rPr>
              <a:t>*</a:t>
            </a:r>
            <a:r>
              <a:rPr lang="ko-KR" altLang="en-US" sz="1300" kern="0" dirty="0">
                <a:effectLst/>
                <a:highlight>
                  <a:srgbClr val="FFFFFF"/>
                </a:highlight>
              </a:rPr>
              <a:t>자매</a:t>
            </a:r>
            <a:r>
              <a:rPr lang="ko-KR" altLang="ko-KR" sz="1300" kern="0" dirty="0">
                <a:effectLst/>
                <a:highlight>
                  <a:srgbClr val="FFFFFF"/>
                </a:highlight>
              </a:rPr>
              <a:t>를 위해 기도해 주십시오</a:t>
            </a:r>
            <a:r>
              <a:rPr lang="en-US" altLang="ko-KR" sz="1300" kern="0" dirty="0">
                <a:effectLst/>
                <a:highlight>
                  <a:srgbClr val="FFFFFF"/>
                </a:highlight>
              </a:rPr>
              <a:t>.</a:t>
            </a:r>
            <a:endParaRPr lang="ko-KR" altLang="en-US" sz="1300" dirty="0"/>
          </a:p>
        </p:txBody>
      </p:sp>
      <p:sp>
        <p:nvSpPr>
          <p:cNvPr id="4" name="텍스트 개체 틀 3">
            <a:extLst>
              <a:ext uri="{FF2B5EF4-FFF2-40B4-BE49-F238E27FC236}">
                <a16:creationId xmlns:a16="http://schemas.microsoft.com/office/drawing/2014/main" id="{28C1005C-E19D-055A-8EF5-77F4D8BBB787}"/>
              </a:ext>
            </a:extLst>
          </p:cNvPr>
          <p:cNvSpPr>
            <a:spLocks noGrp="1"/>
          </p:cNvSpPr>
          <p:nvPr>
            <p:ph idx="1"/>
          </p:nvPr>
        </p:nvSpPr>
        <p:spPr>
          <a:xfrm>
            <a:off x="800101" y="2552345"/>
            <a:ext cx="3390161" cy="3272810"/>
          </a:xfrm>
        </p:spPr>
        <p:txBody>
          <a:bodyPr>
            <a:normAutofit/>
          </a:bodyPr>
          <a:lstStyle/>
          <a:p>
            <a:pPr latinLnBrk="0">
              <a:lnSpc>
                <a:spcPct val="90000"/>
              </a:lnSpc>
              <a:spcAft>
                <a:spcPts val="800"/>
              </a:spcAft>
            </a:pPr>
            <a:r>
              <a:rPr lang="ko-KR" altLang="ko-KR" sz="1100" kern="0" dirty="0">
                <a:effectLst/>
                <a:highlight>
                  <a:srgbClr val="FFFFFF"/>
                </a:highlight>
              </a:rPr>
              <a:t>그녀는 지금 신앙과 복음</a:t>
            </a:r>
            <a:r>
              <a:rPr lang="ko-KR" altLang="en-US" sz="1100" kern="0" dirty="0">
                <a:highlight>
                  <a:srgbClr val="FFFFFF"/>
                </a:highlight>
              </a:rPr>
              <a:t>을 </a:t>
            </a:r>
            <a:r>
              <a:rPr lang="ko-KR" altLang="ko-KR" sz="1100" kern="0" dirty="0">
                <a:effectLst/>
                <a:highlight>
                  <a:srgbClr val="FFFFFF"/>
                </a:highlight>
              </a:rPr>
              <a:t>전</a:t>
            </a:r>
            <a:r>
              <a:rPr lang="ko-KR" altLang="en-US" sz="1100" kern="0" dirty="0">
                <a:effectLst/>
                <a:highlight>
                  <a:srgbClr val="FFFFFF"/>
                </a:highlight>
              </a:rPr>
              <a:t>했다는 이유로</a:t>
            </a:r>
            <a:r>
              <a:rPr lang="ko-KR" altLang="ko-KR" sz="1100" kern="0" dirty="0">
                <a:effectLst/>
                <a:highlight>
                  <a:srgbClr val="FFFFFF"/>
                </a:highlight>
              </a:rPr>
              <a:t> 억압받고 있습니다</a:t>
            </a:r>
            <a:r>
              <a:rPr lang="en-US" altLang="ko-KR" sz="1100" kern="0" dirty="0">
                <a:effectLst/>
                <a:highlight>
                  <a:srgbClr val="FFFFFF"/>
                </a:highlight>
              </a:rPr>
              <a:t>. </a:t>
            </a:r>
          </a:p>
          <a:p>
            <a:pPr latinLnBrk="0">
              <a:lnSpc>
                <a:spcPct val="90000"/>
              </a:lnSpc>
              <a:spcAft>
                <a:spcPts val="800"/>
              </a:spcAft>
            </a:pPr>
            <a:r>
              <a:rPr lang="ko-KR" altLang="ko-KR" sz="1100" kern="0" dirty="0" err="1">
                <a:effectLst/>
                <a:highlight>
                  <a:srgbClr val="FFFFFF"/>
                </a:highlight>
              </a:rPr>
              <a:t>하이누라는</a:t>
            </a:r>
            <a:r>
              <a:rPr lang="ko-KR" altLang="ko-KR" sz="1100" kern="0" dirty="0">
                <a:effectLst/>
                <a:highlight>
                  <a:srgbClr val="FFFFFF"/>
                </a:highlight>
              </a:rPr>
              <a:t> 무슬림 공동체와 무슬림 가정에서 개종한 기독교 여성</a:t>
            </a:r>
            <a:r>
              <a:rPr lang="ko-KR" altLang="en-US" sz="1100" kern="0" dirty="0">
                <a:effectLst/>
                <a:highlight>
                  <a:srgbClr val="FFFFFF"/>
                </a:highlight>
              </a:rPr>
              <a:t>입니</a:t>
            </a:r>
            <a:r>
              <a:rPr lang="ko-KR" altLang="ko-KR" sz="1100" kern="0" dirty="0">
                <a:effectLst/>
                <a:highlight>
                  <a:srgbClr val="FFFFFF"/>
                </a:highlight>
              </a:rPr>
              <a:t>다 몇 주 전</a:t>
            </a:r>
            <a:r>
              <a:rPr lang="en-US" altLang="ko-KR" sz="1100" kern="0" dirty="0">
                <a:effectLst/>
                <a:highlight>
                  <a:srgbClr val="FFFFFF"/>
                </a:highlight>
              </a:rPr>
              <a:t>, </a:t>
            </a:r>
            <a:r>
              <a:rPr lang="ko-KR" altLang="ko-KR" sz="1100" kern="0" dirty="0" err="1">
                <a:effectLst/>
                <a:highlight>
                  <a:srgbClr val="FFFFFF"/>
                </a:highlight>
              </a:rPr>
              <a:t>하이누라는</a:t>
            </a:r>
            <a:r>
              <a:rPr lang="ko-KR" altLang="ko-KR" sz="1100" kern="0" dirty="0">
                <a:effectLst/>
                <a:highlight>
                  <a:srgbClr val="FFFFFF"/>
                </a:highlight>
              </a:rPr>
              <a:t> </a:t>
            </a:r>
            <a:r>
              <a:rPr lang="ko-KR" altLang="en-US" sz="1100" kern="0" dirty="0">
                <a:effectLst/>
                <a:highlight>
                  <a:srgbClr val="FFFFFF"/>
                </a:highlight>
              </a:rPr>
              <a:t>같은 마을</a:t>
            </a:r>
            <a:r>
              <a:rPr lang="ko-KR" altLang="ko-KR" sz="1100" kern="0" dirty="0">
                <a:effectLst/>
                <a:highlight>
                  <a:srgbClr val="FFFFFF"/>
                </a:highlight>
              </a:rPr>
              <a:t>에 사는 </a:t>
            </a:r>
            <a:r>
              <a:rPr lang="ko-KR" altLang="en-US" sz="1100" kern="0" dirty="0">
                <a:effectLst/>
                <a:highlight>
                  <a:srgbClr val="FFFFFF"/>
                </a:highlight>
              </a:rPr>
              <a:t>자기 </a:t>
            </a:r>
            <a:r>
              <a:rPr lang="ko-KR" altLang="ko-KR" sz="1100" kern="0" dirty="0">
                <a:effectLst/>
                <a:highlight>
                  <a:srgbClr val="FFFFFF"/>
                </a:highlight>
              </a:rPr>
              <a:t>또래의  나이든 </a:t>
            </a:r>
            <a:r>
              <a:rPr lang="ko-KR" altLang="en-US" sz="1100" kern="0" dirty="0">
                <a:effectLst/>
                <a:highlight>
                  <a:srgbClr val="FFFFFF"/>
                </a:highlight>
              </a:rPr>
              <a:t>무슬림 </a:t>
            </a:r>
            <a:r>
              <a:rPr lang="ko-KR" altLang="ko-KR" sz="1100" kern="0" dirty="0">
                <a:effectLst/>
                <a:highlight>
                  <a:srgbClr val="FFFFFF"/>
                </a:highlight>
              </a:rPr>
              <a:t>여성 파리다</a:t>
            </a:r>
            <a:r>
              <a:rPr lang="en-US" altLang="ko-KR" sz="1100" kern="0" dirty="0">
                <a:effectLst/>
                <a:highlight>
                  <a:srgbClr val="FFFFFF"/>
                </a:highlight>
              </a:rPr>
              <a:t>(Farida)*</a:t>
            </a:r>
            <a:r>
              <a:rPr lang="ko-KR" altLang="ko-KR" sz="1100" kern="0" dirty="0">
                <a:effectLst/>
                <a:highlight>
                  <a:srgbClr val="FFFFFF"/>
                </a:highlight>
              </a:rPr>
              <a:t>를 교회 모임에 초대했습니다</a:t>
            </a:r>
            <a:r>
              <a:rPr lang="en-US" altLang="ko-KR" sz="1100" kern="0" dirty="0">
                <a:effectLst/>
                <a:highlight>
                  <a:srgbClr val="FFFFFF"/>
                </a:highlight>
              </a:rPr>
              <a:t>. </a:t>
            </a:r>
            <a:r>
              <a:rPr lang="ko-KR" altLang="ko-KR" sz="1100" kern="0" dirty="0">
                <a:effectLst/>
                <a:highlight>
                  <a:srgbClr val="FFFFFF"/>
                </a:highlight>
              </a:rPr>
              <a:t>그 모임에서 </a:t>
            </a:r>
            <a:r>
              <a:rPr lang="ko-KR" altLang="ko-KR" sz="1100" kern="0" dirty="0" err="1">
                <a:effectLst/>
                <a:highlight>
                  <a:srgbClr val="FFFFFF"/>
                </a:highlight>
              </a:rPr>
              <a:t>파리다는</a:t>
            </a:r>
            <a:r>
              <a:rPr lang="ko-KR" altLang="ko-KR" sz="1100" kern="0" dirty="0">
                <a:effectLst/>
                <a:highlight>
                  <a:srgbClr val="FFFFFF"/>
                </a:highlight>
              </a:rPr>
              <a:t> 예수님을 영접했습니다</a:t>
            </a:r>
            <a:r>
              <a:rPr lang="en-US" altLang="ko-KR" sz="1100" kern="0" dirty="0">
                <a:effectLst/>
                <a:highlight>
                  <a:srgbClr val="FFFFFF"/>
                </a:highlight>
              </a:rPr>
              <a:t>.</a:t>
            </a:r>
          </a:p>
          <a:p>
            <a:pPr latinLnBrk="0">
              <a:lnSpc>
                <a:spcPct val="90000"/>
              </a:lnSpc>
              <a:spcAft>
                <a:spcPts val="800"/>
              </a:spcAft>
            </a:pPr>
            <a:r>
              <a:rPr lang="ko-KR" altLang="ko-KR" sz="1100" kern="0" dirty="0">
                <a:effectLst/>
                <a:highlight>
                  <a:srgbClr val="FFFFFF"/>
                </a:highlight>
              </a:rPr>
              <a:t>그러다가</a:t>
            </a:r>
            <a:r>
              <a:rPr lang="en-US" altLang="ko-KR" sz="1100" kern="0" dirty="0">
                <a:effectLst/>
                <a:highlight>
                  <a:srgbClr val="FFFFFF"/>
                </a:highlight>
              </a:rPr>
              <a:t> 2</a:t>
            </a:r>
            <a:r>
              <a:rPr lang="ko-KR" altLang="ko-KR" sz="1100" kern="0" dirty="0">
                <a:effectLst/>
                <a:highlight>
                  <a:srgbClr val="FFFFFF"/>
                </a:highlight>
              </a:rPr>
              <a:t>주 만에 </a:t>
            </a:r>
            <a:r>
              <a:rPr lang="ko-KR" altLang="ko-KR" sz="1100" kern="0" dirty="0" err="1">
                <a:effectLst/>
                <a:highlight>
                  <a:srgbClr val="FFFFFF"/>
                </a:highlight>
              </a:rPr>
              <a:t>파리다가</a:t>
            </a:r>
            <a:r>
              <a:rPr lang="ko-KR" altLang="ko-KR" sz="1100" kern="0" dirty="0">
                <a:effectLst/>
                <a:highlight>
                  <a:srgbClr val="FFFFFF"/>
                </a:highlight>
              </a:rPr>
              <a:t> 세상을 떠났습니다</a:t>
            </a:r>
            <a:r>
              <a:rPr lang="en-US" altLang="ko-KR" sz="1100" kern="0" dirty="0">
                <a:effectLst/>
                <a:highlight>
                  <a:srgbClr val="FFFFFF"/>
                </a:highlight>
              </a:rPr>
              <a:t>. </a:t>
            </a:r>
            <a:r>
              <a:rPr lang="ko-KR" altLang="ko-KR" sz="1100" kern="0" dirty="0">
                <a:effectLst/>
                <a:highlight>
                  <a:srgbClr val="FFFFFF"/>
                </a:highlight>
              </a:rPr>
              <a:t>이제 파리다의 모든 친척들과 무슬림</a:t>
            </a:r>
            <a:r>
              <a:rPr lang="ko-KR" altLang="en-US" sz="1100" kern="0" dirty="0">
                <a:effectLst/>
                <a:highlight>
                  <a:srgbClr val="FFFFFF"/>
                </a:highlight>
              </a:rPr>
              <a:t>인 마을 사람들은 </a:t>
            </a:r>
            <a:r>
              <a:rPr lang="ko-KR" altLang="ko-KR" sz="1100" kern="0" dirty="0">
                <a:effectLst/>
                <a:highlight>
                  <a:srgbClr val="FFFFFF"/>
                </a:highlight>
              </a:rPr>
              <a:t>파리다의 죽음에 대해 </a:t>
            </a:r>
            <a:r>
              <a:rPr lang="ko-KR" altLang="ko-KR" sz="1100" kern="0" dirty="0" err="1">
                <a:effectLst/>
                <a:highlight>
                  <a:srgbClr val="FFFFFF"/>
                </a:highlight>
              </a:rPr>
              <a:t>하이누라를</a:t>
            </a:r>
            <a:r>
              <a:rPr lang="ko-KR" altLang="ko-KR" sz="1100" kern="0" dirty="0">
                <a:effectLst/>
                <a:highlight>
                  <a:srgbClr val="FFFFFF"/>
                </a:highlight>
              </a:rPr>
              <a:t> 비난</a:t>
            </a:r>
            <a:r>
              <a:rPr lang="ko-KR" altLang="en-US" sz="1100" kern="0" dirty="0">
                <a:effectLst/>
                <a:highlight>
                  <a:srgbClr val="FFFFFF"/>
                </a:highlight>
              </a:rPr>
              <a:t>하고 있습</a:t>
            </a:r>
            <a:r>
              <a:rPr lang="ko-KR" altLang="ko-KR" sz="1100" kern="0" dirty="0">
                <a:effectLst/>
                <a:highlight>
                  <a:srgbClr val="FFFFFF"/>
                </a:highlight>
              </a:rPr>
              <a:t>니다</a:t>
            </a:r>
            <a:r>
              <a:rPr lang="en-US" altLang="ko-KR" sz="1100" kern="0" dirty="0">
                <a:effectLst/>
                <a:highlight>
                  <a:srgbClr val="FFFFFF"/>
                </a:highlight>
              </a:rPr>
              <a:t>.</a:t>
            </a:r>
          </a:p>
          <a:p>
            <a:pPr latinLnBrk="0">
              <a:lnSpc>
                <a:spcPct val="90000"/>
              </a:lnSpc>
              <a:spcAft>
                <a:spcPts val="800"/>
              </a:spcAft>
            </a:pPr>
            <a:r>
              <a:rPr lang="ko-KR" altLang="ko-KR" sz="1100" kern="0" dirty="0">
                <a:effectLst/>
                <a:highlight>
                  <a:srgbClr val="FFFFFF"/>
                </a:highlight>
              </a:rPr>
              <a:t>“</a:t>
            </a:r>
            <a:r>
              <a:rPr lang="ko-KR" altLang="en-US" sz="1100" kern="0" dirty="0" err="1">
                <a:highlight>
                  <a:srgbClr val="FFFFFF"/>
                </a:highlight>
              </a:rPr>
              <a:t>파리다</a:t>
            </a:r>
            <a:r>
              <a:rPr lang="ko-KR" altLang="ko-KR" sz="1100" kern="0" dirty="0" err="1">
                <a:effectLst/>
                <a:highlight>
                  <a:srgbClr val="FFFFFF"/>
                </a:highlight>
              </a:rPr>
              <a:t>를</a:t>
            </a:r>
            <a:r>
              <a:rPr lang="ko-KR" altLang="ko-KR" sz="1100" kern="0" dirty="0">
                <a:effectLst/>
                <a:highlight>
                  <a:srgbClr val="FFFFFF"/>
                </a:highlight>
              </a:rPr>
              <a:t> 교회에 초대하지 않았다면 아직 살아 있을 것</a:t>
            </a:r>
            <a:r>
              <a:rPr lang="ko-KR" altLang="en-US" sz="1100" kern="0" dirty="0">
                <a:effectLst/>
                <a:highlight>
                  <a:srgbClr val="FFFFFF"/>
                </a:highlight>
              </a:rPr>
              <a:t>이</a:t>
            </a:r>
            <a:r>
              <a:rPr lang="ko-KR" altLang="ko-KR" sz="1100" kern="0" dirty="0">
                <a:effectLst/>
                <a:highlight>
                  <a:srgbClr val="FFFFFF"/>
                </a:highlight>
              </a:rPr>
              <a:t>다</a:t>
            </a:r>
            <a:r>
              <a:rPr lang="en-US" altLang="ko-KR" sz="1100" kern="0" dirty="0">
                <a:effectLst/>
                <a:highlight>
                  <a:srgbClr val="FFFFFF"/>
                </a:highlight>
              </a:rPr>
              <a:t>. </a:t>
            </a:r>
            <a:r>
              <a:rPr lang="ko-KR" altLang="en-US" sz="1100" kern="0" dirty="0">
                <a:effectLst/>
                <a:highlight>
                  <a:srgbClr val="FFFFFF"/>
                </a:highlight>
              </a:rPr>
              <a:t>이것은 </a:t>
            </a:r>
            <a:r>
              <a:rPr lang="ko-KR" altLang="ko-KR" sz="1100" kern="0" dirty="0">
                <a:effectLst/>
                <a:highlight>
                  <a:srgbClr val="FFFFFF"/>
                </a:highlight>
              </a:rPr>
              <a:t>당신</a:t>
            </a:r>
            <a:r>
              <a:rPr lang="en-US" altLang="ko-KR" sz="1100" kern="0" dirty="0">
                <a:effectLst/>
                <a:highlight>
                  <a:srgbClr val="FFFFFF"/>
                </a:highlight>
              </a:rPr>
              <a:t> </a:t>
            </a:r>
            <a:r>
              <a:rPr lang="ko-KR" altLang="en-US" sz="1100" kern="0" dirty="0">
                <a:effectLst/>
                <a:highlight>
                  <a:srgbClr val="FFFFFF"/>
                </a:highlight>
              </a:rPr>
              <a:t>책임이야</a:t>
            </a:r>
            <a:r>
              <a:rPr lang="en-US" altLang="ko-KR" sz="1100" kern="0" dirty="0">
                <a:effectLst/>
                <a:highlight>
                  <a:srgbClr val="FFFFFF"/>
                </a:highlight>
              </a:rPr>
              <a:t>. </a:t>
            </a:r>
            <a:r>
              <a:rPr lang="ko-KR" altLang="ko-KR" sz="1100" kern="0" dirty="0">
                <a:effectLst/>
                <a:highlight>
                  <a:srgbClr val="FFFFFF"/>
                </a:highlight>
              </a:rPr>
              <a:t>교회는 파리다의 죽음에 대해 </a:t>
            </a:r>
            <a:r>
              <a:rPr lang="ko-KR" altLang="en-US" sz="1100" kern="0" dirty="0">
                <a:effectLst/>
                <a:highlight>
                  <a:srgbClr val="FFFFFF"/>
                </a:highlight>
              </a:rPr>
              <a:t>죄값을 치뤄야 해</a:t>
            </a:r>
            <a:r>
              <a:rPr lang="en-US" altLang="ko-KR" sz="1100" kern="0" dirty="0">
                <a:effectLst/>
                <a:highlight>
                  <a:srgbClr val="FFFFFF"/>
                </a:highlight>
              </a:rPr>
              <a:t>”</a:t>
            </a:r>
          </a:p>
          <a:p>
            <a:pPr latinLnBrk="0">
              <a:lnSpc>
                <a:spcPct val="90000"/>
              </a:lnSpc>
              <a:spcAft>
                <a:spcPts val="800"/>
              </a:spcAft>
            </a:pPr>
            <a:endParaRPr lang="ko-KR" altLang="ko-KR" sz="1100" kern="100" dirty="0">
              <a:effectLst/>
              <a:highlight>
                <a:srgbClr val="FFFFFF"/>
              </a:highlight>
            </a:endParaRPr>
          </a:p>
          <a:p>
            <a:pPr>
              <a:lnSpc>
                <a:spcPct val="90000"/>
              </a:lnSpc>
            </a:pPr>
            <a:endParaRPr lang="ko-KR" altLang="en-US" sz="1100" dirty="0"/>
          </a:p>
        </p:txBody>
      </p:sp>
      <p:sp>
        <p:nvSpPr>
          <p:cNvPr id="6" name="텍스트 개체 틀 5">
            <a:extLst>
              <a:ext uri="{FF2B5EF4-FFF2-40B4-BE49-F238E27FC236}">
                <a16:creationId xmlns:a16="http://schemas.microsoft.com/office/drawing/2014/main" id="{DEEEE6D5-8031-4BB2-3C63-8909E86C36A2}"/>
              </a:ext>
            </a:extLst>
          </p:cNvPr>
          <p:cNvSpPr>
            <a:spLocks noGrp="1"/>
          </p:cNvSpPr>
          <p:nvPr>
            <p:ph idx="13"/>
          </p:nvPr>
        </p:nvSpPr>
        <p:spPr>
          <a:xfrm>
            <a:off x="7865028" y="2005870"/>
            <a:ext cx="3390161" cy="3272810"/>
          </a:xfrm>
        </p:spPr>
        <p:txBody>
          <a:bodyPr>
            <a:normAutofit/>
          </a:bodyPr>
          <a:lstStyle/>
          <a:p>
            <a:pPr latinLnBrk="0">
              <a:spcAft>
                <a:spcPts val="800"/>
              </a:spcAft>
            </a:pPr>
            <a:r>
              <a:rPr lang="ko-KR" altLang="ko-KR" kern="0" dirty="0" err="1">
                <a:solidFill>
                  <a:srgbClr val="0070C0"/>
                </a:solidFill>
                <a:effectLst/>
                <a:highlight>
                  <a:srgbClr val="FFFFFF"/>
                </a:highlight>
              </a:rPr>
              <a:t>하이누라를</a:t>
            </a:r>
            <a:r>
              <a:rPr lang="ko-KR" altLang="ko-KR" kern="0" dirty="0">
                <a:solidFill>
                  <a:srgbClr val="0070C0"/>
                </a:solidFill>
                <a:effectLst/>
                <a:highlight>
                  <a:srgbClr val="FFFFFF"/>
                </a:highlight>
              </a:rPr>
              <a:t> 위해 기도해 주</a:t>
            </a:r>
            <a:r>
              <a:rPr lang="ko-KR" altLang="en-US" kern="0" dirty="0">
                <a:solidFill>
                  <a:srgbClr val="0070C0"/>
                </a:solidFill>
                <a:effectLst/>
                <a:highlight>
                  <a:srgbClr val="FFFFFF"/>
                </a:highlight>
              </a:rPr>
              <a:t>세요</a:t>
            </a:r>
            <a:r>
              <a:rPr lang="en-US" altLang="ko-KR" kern="0" dirty="0">
                <a:solidFill>
                  <a:srgbClr val="0070C0"/>
                </a:solidFill>
                <a:effectLst/>
                <a:highlight>
                  <a:srgbClr val="FFFFFF"/>
                </a:highlight>
              </a:rPr>
              <a:t>:</a:t>
            </a:r>
            <a:endParaRPr lang="ko-KR" altLang="ko-KR" kern="100" dirty="0">
              <a:solidFill>
                <a:srgbClr val="0070C0"/>
              </a:solidFill>
              <a:effectLst/>
              <a:highlight>
                <a:srgbClr val="FFFFFF"/>
              </a:highlight>
            </a:endParaRPr>
          </a:p>
          <a:p>
            <a:pPr latinLnBrk="0">
              <a:spcAft>
                <a:spcPts val="800"/>
              </a:spcAft>
            </a:pPr>
            <a:r>
              <a:rPr lang="en-US" altLang="ko-KR" kern="0" dirty="0">
                <a:solidFill>
                  <a:srgbClr val="0070C0"/>
                </a:solidFill>
                <a:effectLst/>
                <a:highlight>
                  <a:srgbClr val="FFFFFF"/>
                </a:highlight>
              </a:rPr>
              <a:t>1. </a:t>
            </a:r>
            <a:r>
              <a:rPr lang="ko-KR" altLang="ko-KR" kern="0" dirty="0" err="1">
                <a:solidFill>
                  <a:srgbClr val="0070C0"/>
                </a:solidFill>
                <a:effectLst/>
                <a:highlight>
                  <a:srgbClr val="FFFFFF"/>
                </a:highlight>
              </a:rPr>
              <a:t>하이누라</a:t>
            </a:r>
            <a:r>
              <a:rPr lang="ko-KR" altLang="en-US" kern="0" dirty="0" err="1">
                <a:solidFill>
                  <a:srgbClr val="0070C0"/>
                </a:solidFill>
                <a:effectLst/>
                <a:highlight>
                  <a:srgbClr val="FFFFFF"/>
                </a:highlight>
              </a:rPr>
              <a:t>를</a:t>
            </a:r>
            <a:r>
              <a:rPr lang="ko-KR" altLang="en-US" kern="0" dirty="0">
                <a:solidFill>
                  <a:srgbClr val="0070C0"/>
                </a:solidFill>
                <a:effectLst/>
                <a:highlight>
                  <a:srgbClr val="FFFFFF"/>
                </a:highlight>
              </a:rPr>
              <a:t> </a:t>
            </a:r>
            <a:r>
              <a:rPr lang="ko-KR" altLang="ko-KR" kern="0" dirty="0">
                <a:solidFill>
                  <a:srgbClr val="0070C0"/>
                </a:solidFill>
                <a:effectLst/>
                <a:highlight>
                  <a:srgbClr val="FFFFFF"/>
                </a:highlight>
              </a:rPr>
              <a:t>안전</a:t>
            </a:r>
            <a:r>
              <a:rPr lang="ko-KR" altLang="en-US" kern="0" dirty="0">
                <a:solidFill>
                  <a:srgbClr val="0070C0"/>
                </a:solidFill>
                <a:effectLst/>
                <a:highlight>
                  <a:srgbClr val="FFFFFF"/>
                </a:highlight>
              </a:rPr>
              <a:t>하게 </a:t>
            </a:r>
            <a:r>
              <a:rPr lang="ko-KR" altLang="en-US" kern="0" dirty="0" err="1">
                <a:solidFill>
                  <a:srgbClr val="0070C0"/>
                </a:solidFill>
                <a:effectLst/>
                <a:highlight>
                  <a:srgbClr val="FFFFFF"/>
                </a:highlight>
              </a:rPr>
              <a:t>지켜주시고</a:t>
            </a:r>
            <a:r>
              <a:rPr lang="en-US" altLang="ko-KR" kern="0" dirty="0">
                <a:solidFill>
                  <a:srgbClr val="0070C0"/>
                </a:solidFill>
                <a:effectLst/>
                <a:highlight>
                  <a:srgbClr val="FFFFFF"/>
                </a:highlight>
              </a:rPr>
              <a:t>, </a:t>
            </a:r>
            <a:r>
              <a:rPr lang="ko-KR" altLang="ko-KR" kern="0" dirty="0">
                <a:solidFill>
                  <a:srgbClr val="0070C0"/>
                </a:solidFill>
                <a:effectLst/>
                <a:highlight>
                  <a:srgbClr val="FFFFFF"/>
                </a:highlight>
              </a:rPr>
              <a:t>믿음이 </a:t>
            </a:r>
            <a:r>
              <a:rPr lang="ko-KR" altLang="en-US" kern="0" dirty="0">
                <a:solidFill>
                  <a:srgbClr val="0070C0"/>
                </a:solidFill>
                <a:effectLst/>
                <a:highlight>
                  <a:srgbClr val="FFFFFF"/>
                </a:highlight>
              </a:rPr>
              <a:t>흔들리지 않고</a:t>
            </a:r>
            <a:r>
              <a:rPr lang="en-US" altLang="ko-KR" kern="0" dirty="0">
                <a:solidFill>
                  <a:srgbClr val="0070C0"/>
                </a:solidFill>
                <a:effectLst/>
                <a:highlight>
                  <a:srgbClr val="FFFFFF"/>
                </a:highlight>
              </a:rPr>
              <a:t>, </a:t>
            </a:r>
            <a:r>
              <a:rPr lang="ko-KR" altLang="ko-KR" kern="0" dirty="0">
                <a:solidFill>
                  <a:srgbClr val="0070C0"/>
                </a:solidFill>
                <a:effectLst/>
                <a:highlight>
                  <a:srgbClr val="FFFFFF"/>
                </a:highlight>
              </a:rPr>
              <a:t>말씀위에 굳건히 설 수 있</a:t>
            </a:r>
            <a:r>
              <a:rPr lang="ko-KR" altLang="en-US" kern="0" dirty="0">
                <a:solidFill>
                  <a:srgbClr val="0070C0"/>
                </a:solidFill>
                <a:effectLst/>
                <a:highlight>
                  <a:srgbClr val="FFFFFF"/>
                </a:highlight>
              </a:rPr>
              <a:t>기를 </a:t>
            </a:r>
            <a:r>
              <a:rPr lang="ko-KR" altLang="ko-KR" kern="0" dirty="0">
                <a:solidFill>
                  <a:srgbClr val="0070C0"/>
                </a:solidFill>
                <a:effectLst/>
                <a:highlight>
                  <a:srgbClr val="FFFFFF"/>
                </a:highlight>
              </a:rPr>
              <a:t>기도</a:t>
            </a:r>
            <a:r>
              <a:rPr lang="ko-KR" altLang="en-US" kern="0" dirty="0">
                <a:solidFill>
                  <a:srgbClr val="0070C0"/>
                </a:solidFill>
                <a:effectLst/>
                <a:highlight>
                  <a:srgbClr val="FFFFFF"/>
                </a:highlight>
              </a:rPr>
              <a:t>합니다</a:t>
            </a:r>
            <a:r>
              <a:rPr lang="en-US" altLang="ko-KR" kern="0" dirty="0">
                <a:solidFill>
                  <a:srgbClr val="0070C0"/>
                </a:solidFill>
                <a:effectLst/>
                <a:highlight>
                  <a:srgbClr val="FFFFFF"/>
                </a:highlight>
              </a:rPr>
              <a:t>.</a:t>
            </a:r>
            <a:endParaRPr lang="ko-KR" altLang="ko-KR" kern="100" dirty="0">
              <a:solidFill>
                <a:srgbClr val="0070C0"/>
              </a:solidFill>
              <a:effectLst/>
              <a:highlight>
                <a:srgbClr val="FFFFFF"/>
              </a:highlight>
            </a:endParaRPr>
          </a:p>
          <a:p>
            <a:pPr latinLnBrk="0">
              <a:spcAft>
                <a:spcPts val="800"/>
              </a:spcAft>
            </a:pPr>
            <a:r>
              <a:rPr lang="en-US" altLang="ko-KR" kern="0" dirty="0">
                <a:solidFill>
                  <a:srgbClr val="0070C0"/>
                </a:solidFill>
                <a:effectLst/>
                <a:highlight>
                  <a:srgbClr val="FFFFFF"/>
                </a:highlight>
              </a:rPr>
              <a:t>2. </a:t>
            </a:r>
            <a:r>
              <a:rPr lang="ko-KR" altLang="ko-KR" kern="0" dirty="0" err="1">
                <a:solidFill>
                  <a:srgbClr val="0070C0"/>
                </a:solidFill>
                <a:effectLst/>
                <a:highlight>
                  <a:srgbClr val="FFFFFF"/>
                </a:highlight>
              </a:rPr>
              <a:t>하이누라의</a:t>
            </a:r>
            <a:r>
              <a:rPr lang="ko-KR" altLang="ko-KR" kern="0" dirty="0">
                <a:solidFill>
                  <a:srgbClr val="0070C0"/>
                </a:solidFill>
                <a:effectLst/>
                <a:highlight>
                  <a:srgbClr val="FFFFFF"/>
                </a:highlight>
              </a:rPr>
              <a:t> 무슬림 가족</a:t>
            </a:r>
            <a:r>
              <a:rPr lang="ko-KR" altLang="en-US" kern="0" dirty="0">
                <a:solidFill>
                  <a:srgbClr val="0070C0"/>
                </a:solidFill>
                <a:effectLst/>
                <a:highlight>
                  <a:srgbClr val="FFFFFF"/>
                </a:highlight>
              </a:rPr>
              <a:t>과 마을 사람</a:t>
            </a:r>
            <a:r>
              <a:rPr lang="ko-KR" altLang="ko-KR" kern="0" dirty="0">
                <a:solidFill>
                  <a:srgbClr val="0070C0"/>
                </a:solidFill>
                <a:effectLst/>
                <a:highlight>
                  <a:srgbClr val="FFFFFF"/>
                </a:highlight>
              </a:rPr>
              <a:t>들이 그녀를 비난하지 않</a:t>
            </a:r>
            <a:r>
              <a:rPr lang="ko-KR" altLang="en-US" kern="0" dirty="0">
                <a:solidFill>
                  <a:srgbClr val="0070C0"/>
                </a:solidFill>
                <a:effectLst/>
                <a:highlight>
                  <a:srgbClr val="FFFFFF"/>
                </a:highlight>
              </a:rPr>
              <a:t>고</a:t>
            </a:r>
            <a:r>
              <a:rPr lang="en-US" altLang="ko-KR" kern="0" dirty="0">
                <a:solidFill>
                  <a:srgbClr val="0070C0"/>
                </a:solidFill>
                <a:effectLst/>
                <a:highlight>
                  <a:srgbClr val="FFFFFF"/>
                </a:highlight>
              </a:rPr>
              <a:t>, </a:t>
            </a:r>
            <a:r>
              <a:rPr lang="ko-KR" altLang="en-US" kern="0" dirty="0">
                <a:solidFill>
                  <a:srgbClr val="0070C0"/>
                </a:solidFill>
                <a:effectLst/>
                <a:highlight>
                  <a:srgbClr val="FFFFFF"/>
                </a:highlight>
              </a:rPr>
              <a:t>자신들의 삶을 돌아볼 수 있</a:t>
            </a:r>
            <a:r>
              <a:rPr lang="ko-KR" altLang="ko-KR" kern="0" dirty="0">
                <a:solidFill>
                  <a:srgbClr val="0070C0"/>
                </a:solidFill>
                <a:effectLst/>
                <a:highlight>
                  <a:srgbClr val="FFFFFF"/>
                </a:highlight>
              </a:rPr>
              <a:t>도록 기도</a:t>
            </a:r>
            <a:r>
              <a:rPr lang="ko-KR" altLang="en-US" kern="0" dirty="0">
                <a:solidFill>
                  <a:srgbClr val="0070C0"/>
                </a:solidFill>
                <a:effectLst/>
                <a:highlight>
                  <a:srgbClr val="FFFFFF"/>
                </a:highlight>
              </a:rPr>
              <a:t>합니다</a:t>
            </a:r>
            <a:r>
              <a:rPr lang="en-US" altLang="ko-KR" kern="0" dirty="0">
                <a:solidFill>
                  <a:srgbClr val="0070C0"/>
                </a:solidFill>
                <a:effectLst/>
                <a:highlight>
                  <a:srgbClr val="FFFFFF"/>
                </a:highlight>
              </a:rPr>
              <a:t>.</a:t>
            </a:r>
            <a:endParaRPr lang="ko-KR" altLang="ko-KR" kern="100" dirty="0">
              <a:solidFill>
                <a:srgbClr val="0070C0"/>
              </a:solidFill>
              <a:effectLst/>
              <a:highlight>
                <a:srgbClr val="FFFFFF"/>
              </a:highlight>
            </a:endParaRPr>
          </a:p>
          <a:p>
            <a:pPr latinLnBrk="0">
              <a:spcAft>
                <a:spcPts val="800"/>
              </a:spcAft>
            </a:pPr>
            <a:r>
              <a:rPr lang="en-US" altLang="ko-KR" kern="0" dirty="0">
                <a:solidFill>
                  <a:srgbClr val="0070C0"/>
                </a:solidFill>
                <a:effectLst/>
                <a:highlight>
                  <a:srgbClr val="FFFFFF"/>
                </a:highlight>
              </a:rPr>
              <a:t>3. </a:t>
            </a:r>
            <a:r>
              <a:rPr lang="ko-KR" altLang="ko-KR" kern="0" dirty="0" err="1">
                <a:solidFill>
                  <a:srgbClr val="0070C0"/>
                </a:solidFill>
                <a:effectLst/>
                <a:highlight>
                  <a:srgbClr val="FFFFFF"/>
                </a:highlight>
              </a:rPr>
              <a:t>하이누라의</a:t>
            </a:r>
            <a:r>
              <a:rPr lang="ko-KR" altLang="ko-KR" kern="0" dirty="0">
                <a:solidFill>
                  <a:srgbClr val="0070C0"/>
                </a:solidFill>
                <a:effectLst/>
                <a:highlight>
                  <a:srgbClr val="FFFFFF"/>
                </a:highlight>
              </a:rPr>
              <a:t> 건강</a:t>
            </a:r>
            <a:r>
              <a:rPr lang="ko-KR" altLang="en-US" kern="0" dirty="0">
                <a:solidFill>
                  <a:srgbClr val="0070C0"/>
                </a:solidFill>
                <a:effectLst/>
                <a:highlight>
                  <a:srgbClr val="FFFFFF"/>
                </a:highlight>
              </a:rPr>
              <a:t>을 지켜 주시고</a:t>
            </a:r>
            <a:r>
              <a:rPr lang="en-US" altLang="ko-KR" kern="0" dirty="0">
                <a:solidFill>
                  <a:srgbClr val="0070C0"/>
                </a:solidFill>
                <a:effectLst/>
                <a:highlight>
                  <a:srgbClr val="FFFFFF"/>
                </a:highlight>
              </a:rPr>
              <a:t>, </a:t>
            </a:r>
            <a:r>
              <a:rPr lang="ko-KR" altLang="en-US" kern="0" dirty="0">
                <a:solidFill>
                  <a:srgbClr val="0070C0"/>
                </a:solidFill>
                <a:effectLst/>
                <a:highlight>
                  <a:srgbClr val="FFFFFF"/>
                </a:highlight>
              </a:rPr>
              <a:t>머리털 하나도</a:t>
            </a:r>
            <a:r>
              <a:rPr lang="ko-KR" altLang="ko-KR" kern="0" dirty="0">
                <a:solidFill>
                  <a:srgbClr val="0070C0"/>
                </a:solidFill>
                <a:effectLst/>
                <a:highlight>
                  <a:srgbClr val="FFFFFF"/>
                </a:highlight>
              </a:rPr>
              <a:t> </a:t>
            </a:r>
            <a:r>
              <a:rPr lang="ko-KR" altLang="en-US" kern="0" dirty="0">
                <a:solidFill>
                  <a:srgbClr val="0070C0"/>
                </a:solidFill>
                <a:effectLst/>
                <a:highlight>
                  <a:srgbClr val="FFFFFF"/>
                </a:highlight>
              </a:rPr>
              <a:t>상하지</a:t>
            </a:r>
            <a:r>
              <a:rPr lang="ko-KR" altLang="ko-KR" kern="0" dirty="0">
                <a:solidFill>
                  <a:srgbClr val="0070C0"/>
                </a:solidFill>
                <a:effectLst/>
                <a:highlight>
                  <a:srgbClr val="FFFFFF"/>
                </a:highlight>
              </a:rPr>
              <a:t> 않도록 기도</a:t>
            </a:r>
            <a:r>
              <a:rPr lang="ko-KR" altLang="en-US" kern="0" dirty="0">
                <a:solidFill>
                  <a:srgbClr val="0070C0"/>
                </a:solidFill>
                <a:effectLst/>
                <a:highlight>
                  <a:srgbClr val="FFFFFF"/>
                </a:highlight>
              </a:rPr>
              <a:t>합니다</a:t>
            </a:r>
            <a:r>
              <a:rPr lang="en-US" altLang="ko-KR" kern="0" dirty="0">
                <a:solidFill>
                  <a:srgbClr val="0070C0"/>
                </a:solidFill>
                <a:effectLst/>
                <a:highlight>
                  <a:srgbClr val="FFFFFF"/>
                </a:highlight>
              </a:rPr>
              <a:t>. </a:t>
            </a:r>
          </a:p>
          <a:p>
            <a:pPr latinLnBrk="0">
              <a:spcAft>
                <a:spcPts val="800"/>
              </a:spcAft>
            </a:pPr>
            <a:endParaRPr lang="ko-KR" altLang="ko-KR" kern="100" dirty="0">
              <a:effectLst/>
              <a:highlight>
                <a:srgbClr val="FFFFFF"/>
              </a:highlight>
            </a:endParaRPr>
          </a:p>
          <a:p>
            <a:pPr latinLnBrk="0">
              <a:spcAft>
                <a:spcPts val="800"/>
              </a:spcAft>
            </a:pPr>
            <a:endParaRPr lang="ko-KR" altLang="ko-KR" kern="100" dirty="0">
              <a:effectLst/>
              <a:highlight>
                <a:srgbClr val="FFFFFF"/>
              </a:highlight>
            </a:endParaRPr>
          </a:p>
          <a:p>
            <a:endParaRPr lang="ko-KR" altLang="en-US" dirty="0"/>
          </a:p>
        </p:txBody>
      </p:sp>
      <p:pic>
        <p:nvPicPr>
          <p:cNvPr id="13" name="그림 12">
            <a:extLst>
              <a:ext uri="{FF2B5EF4-FFF2-40B4-BE49-F238E27FC236}">
                <a16:creationId xmlns:a16="http://schemas.microsoft.com/office/drawing/2014/main" id="{BCC60043-7FAA-43B4-406A-ABFA045D4072}"/>
              </a:ext>
            </a:extLst>
          </p:cNvPr>
          <p:cNvPicPr>
            <a:picLocks noChangeAspect="1"/>
          </p:cNvPicPr>
          <p:nvPr/>
        </p:nvPicPr>
        <p:blipFill>
          <a:blip r:embed="rId2"/>
          <a:srcRect l="13798" r="13798"/>
          <a:stretch/>
        </p:blipFill>
        <p:spPr>
          <a:xfrm>
            <a:off x="4409589" y="2005870"/>
            <a:ext cx="3272810" cy="3390161"/>
          </a:xfrm>
          <a:prstGeom prst="rect">
            <a:avLst/>
          </a:prstGeom>
          <a:noFill/>
        </p:spPr>
      </p:pic>
      <p:sp>
        <p:nvSpPr>
          <p:cNvPr id="8" name="바닥글 개체 틀 7">
            <a:extLst>
              <a:ext uri="{FF2B5EF4-FFF2-40B4-BE49-F238E27FC236}">
                <a16:creationId xmlns:a16="http://schemas.microsoft.com/office/drawing/2014/main" id="{FACA545C-53FD-9888-EBFD-85BF3CD2787E}"/>
              </a:ext>
            </a:extLst>
          </p:cNvPr>
          <p:cNvSpPr>
            <a:spLocks noGrp="1"/>
          </p:cNvSpPr>
          <p:nvPr>
            <p:ph type="ftr" sz="quarter" idx="11"/>
          </p:nvPr>
        </p:nvSpPr>
        <p:spPr>
          <a:xfrm>
            <a:off x="715386" y="6461970"/>
            <a:ext cx="4539727" cy="153888"/>
          </a:xfrm>
        </p:spPr>
        <p:txBody>
          <a:bodyPr anchor="ctr">
            <a:normAutofit/>
          </a:bodyPr>
          <a:lstStyle/>
          <a:p>
            <a:pPr rtl="0">
              <a:lnSpc>
                <a:spcPct val="90000"/>
              </a:lnSpc>
              <a:spcAft>
                <a:spcPts val="600"/>
              </a:spcAft>
            </a:pPr>
            <a:r>
              <a:rPr lang="ko-KR" altLang="en-US" sz="400" noProof="0"/>
              <a:t>프레젠테이션 제목</a:t>
            </a:r>
          </a:p>
        </p:txBody>
      </p:sp>
      <p:sp>
        <p:nvSpPr>
          <p:cNvPr id="7" name="날짜 개체 틀 6">
            <a:extLst>
              <a:ext uri="{FF2B5EF4-FFF2-40B4-BE49-F238E27FC236}">
                <a16:creationId xmlns:a16="http://schemas.microsoft.com/office/drawing/2014/main" id="{94E2AB81-27CF-003A-C5C2-1BDC4324BE44}"/>
              </a:ext>
            </a:extLst>
          </p:cNvPr>
          <p:cNvSpPr>
            <a:spLocks noGrp="1"/>
          </p:cNvSpPr>
          <p:nvPr>
            <p:ph type="dt" sz="half" idx="10"/>
          </p:nvPr>
        </p:nvSpPr>
        <p:spPr>
          <a:xfrm>
            <a:off x="8369448" y="6461970"/>
            <a:ext cx="2592595" cy="153888"/>
          </a:xfrm>
        </p:spPr>
        <p:txBody>
          <a:bodyPr anchor="ctr">
            <a:normAutofit/>
          </a:bodyPr>
          <a:lstStyle/>
          <a:p>
            <a:pPr rtl="0">
              <a:lnSpc>
                <a:spcPct val="90000"/>
              </a:lnSpc>
              <a:spcAft>
                <a:spcPts val="600"/>
              </a:spcAft>
              <a:defRPr/>
            </a:pPr>
            <a:r>
              <a:rPr lang="en-US" altLang="ko-KR" sz="400" noProof="0"/>
              <a:t>20XX</a:t>
            </a:r>
            <a:r>
              <a:rPr lang="ko-KR" altLang="en-US" sz="400" noProof="0"/>
              <a:t>년</a:t>
            </a:r>
          </a:p>
        </p:txBody>
      </p:sp>
      <p:sp>
        <p:nvSpPr>
          <p:cNvPr id="9" name="슬라이드 번호 개체 틀 8">
            <a:extLst>
              <a:ext uri="{FF2B5EF4-FFF2-40B4-BE49-F238E27FC236}">
                <a16:creationId xmlns:a16="http://schemas.microsoft.com/office/drawing/2014/main" id="{195DD5BA-6C91-6435-3A97-36AA93EA4D70}"/>
              </a:ext>
            </a:extLst>
          </p:cNvPr>
          <p:cNvSpPr>
            <a:spLocks noGrp="1"/>
          </p:cNvSpPr>
          <p:nvPr>
            <p:ph type="sldNum" sz="quarter" idx="12"/>
          </p:nvPr>
        </p:nvSpPr>
        <p:spPr>
          <a:xfrm>
            <a:off x="10919012" y="6461970"/>
            <a:ext cx="672355" cy="153888"/>
          </a:xfrm>
        </p:spPr>
        <p:txBody>
          <a:bodyPr anchor="ctr">
            <a:normAutofit/>
          </a:bodyPr>
          <a:lstStyle/>
          <a:p>
            <a:pPr rtl="0">
              <a:lnSpc>
                <a:spcPct val="90000"/>
              </a:lnSpc>
              <a:spcAft>
                <a:spcPts val="600"/>
              </a:spcAft>
              <a:defRPr/>
            </a:pPr>
            <a:fld id="{73B850FF-6169-4056-8077-06FFA93A5366}" type="slidenum">
              <a:rPr lang="en-US" altLang="ko-KR" sz="400" noProof="0" smtClean="0"/>
              <a:pPr rtl="0">
                <a:lnSpc>
                  <a:spcPct val="90000"/>
                </a:lnSpc>
                <a:spcAft>
                  <a:spcPts val="600"/>
                </a:spcAft>
                <a:defRPr/>
              </a:pPr>
              <a:t>23</a:t>
            </a:fld>
            <a:endParaRPr lang="ko-KR" altLang="en-US" sz="400" noProof="0"/>
          </a:p>
        </p:txBody>
      </p:sp>
    </p:spTree>
    <p:extLst>
      <p:ext uri="{BB962C8B-B14F-4D97-AF65-F5344CB8AC3E}">
        <p14:creationId xmlns:p14="http://schemas.microsoft.com/office/powerpoint/2010/main" val="3345244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2108004" y="1054422"/>
            <a:ext cx="8016772" cy="394964"/>
          </a:xfrm>
        </p:spPr>
        <p:txBody>
          <a:bodyPr rtlCol="0">
            <a:noAutofit/>
          </a:bodyPr>
          <a:lstStyle/>
          <a:p>
            <a:pPr rtl="0"/>
            <a:r>
              <a:rPr lang="ko-KR" altLang="en-US" sz="1499" dirty="0"/>
              <a:t>박해 받는 교회를 위한 기도가 이 땅에 요원의 불길처럼 뜨겁게 일어나기를 기도합니다</a:t>
            </a:r>
            <a:r>
              <a:rPr lang="en-US" altLang="ko-KR" sz="1499" dirty="0"/>
              <a:t>.</a:t>
            </a:r>
            <a:endParaRPr lang="ko-KR" altLang="en-US" sz="1499" dirty="0"/>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2049150" y="1600845"/>
            <a:ext cx="2541959" cy="394964"/>
          </a:xfrm>
        </p:spPr>
        <p:txBody>
          <a:bodyPr rtlCol="0">
            <a:normAutofit/>
          </a:bodyPr>
          <a:lstStyle/>
          <a:p>
            <a:pPr rtl="0"/>
            <a:r>
              <a:rPr lang="ko-KR" altLang="en-US" sz="1000" dirty="0">
                <a:solidFill>
                  <a:schemeClr val="tx1"/>
                </a:solidFill>
              </a:rPr>
              <a:t>오픈도어 기도용사들을 위하여</a:t>
            </a: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2049151" y="2002202"/>
            <a:ext cx="2541959" cy="1508033"/>
          </a:xfrm>
        </p:spPr>
        <p:txBody>
          <a:bodyPr rtlCol="0">
            <a:noAutofit/>
          </a:bodyPr>
          <a:lstStyle/>
          <a:p>
            <a:pPr marL="0" indent="0" algn="just">
              <a:buNone/>
            </a:pPr>
            <a:r>
              <a:rPr lang="ko-KR" altLang="en-US" sz="900" dirty="0"/>
              <a:t>오픈도어 </a:t>
            </a:r>
            <a:r>
              <a:rPr lang="en-US" altLang="ko-KR" sz="900" dirty="0"/>
              <a:t>1,300</a:t>
            </a:r>
            <a:r>
              <a:rPr lang="ko-KR" altLang="en-US" sz="900" dirty="0"/>
              <a:t>여 명의 사역자들이 </a:t>
            </a:r>
            <a:r>
              <a:rPr lang="ko-KR" altLang="en-US" sz="900" dirty="0" err="1"/>
              <a:t>브라더</a:t>
            </a:r>
            <a:r>
              <a:rPr lang="ko-KR" altLang="en-US" sz="900" dirty="0"/>
              <a:t> </a:t>
            </a:r>
            <a:r>
              <a:rPr lang="ko-KR" altLang="en-US" sz="900" dirty="0" err="1"/>
              <a:t>앤드류의</a:t>
            </a:r>
            <a:r>
              <a:rPr lang="ko-KR" altLang="en-US" sz="900" dirty="0"/>
              <a:t> 길을 따라 믿음과 용기를 잃지 않고</a:t>
            </a:r>
            <a:r>
              <a:rPr lang="en-US" altLang="ko-KR" sz="900" dirty="0"/>
              <a:t>, </a:t>
            </a:r>
            <a:r>
              <a:rPr lang="ko-KR" altLang="en-US" sz="900" dirty="0"/>
              <a:t>겸손하게 박해 받는 교회를 잘 섬길 수 있게 </a:t>
            </a:r>
            <a:r>
              <a:rPr lang="ko-KR" altLang="en-US" sz="900" dirty="0" err="1"/>
              <a:t>하옵소서</a:t>
            </a:r>
            <a:r>
              <a:rPr lang="en-US" altLang="ko-KR" sz="900" dirty="0"/>
              <a:t>! </a:t>
            </a:r>
            <a:r>
              <a:rPr lang="ko-KR" altLang="en-US" sz="900" dirty="0"/>
              <a:t>예수의 제자의 길을 끝까지 걸어가게 </a:t>
            </a:r>
            <a:r>
              <a:rPr lang="ko-KR" altLang="en-US" sz="900" dirty="0" err="1"/>
              <a:t>하옵소서</a:t>
            </a:r>
            <a:r>
              <a:rPr lang="en-US" altLang="ko-KR" sz="900" dirty="0"/>
              <a:t>!</a:t>
            </a:r>
          </a:p>
          <a:p>
            <a:pPr marL="0" indent="0" algn="just">
              <a:buNone/>
            </a:pPr>
            <a:r>
              <a:rPr lang="ko-KR" altLang="en-US" sz="900" dirty="0" err="1"/>
              <a:t>화요기도모임을</a:t>
            </a:r>
            <a:r>
              <a:rPr lang="ko-KR" altLang="en-US" sz="900" dirty="0"/>
              <a:t> 지키는 기도용사들을 축복하시고</a:t>
            </a:r>
            <a:r>
              <a:rPr lang="en-US" altLang="ko-KR" sz="900" dirty="0"/>
              <a:t>, </a:t>
            </a:r>
            <a:r>
              <a:rPr lang="ko-KR" altLang="en-US" sz="900" dirty="0"/>
              <a:t>각 가정마다</a:t>
            </a:r>
            <a:r>
              <a:rPr lang="en-US" altLang="ko-KR" sz="900" dirty="0"/>
              <a:t> </a:t>
            </a:r>
            <a:r>
              <a:rPr lang="ko-KR" altLang="en-US" sz="900" dirty="0"/>
              <a:t>하나님의 부르심의 소망이 밝게 빛나게 하시고</a:t>
            </a:r>
            <a:r>
              <a:rPr lang="en-US" altLang="ko-KR" sz="900" dirty="0"/>
              <a:t>, </a:t>
            </a:r>
            <a:r>
              <a:rPr lang="ko-KR" altLang="en-US" sz="900" dirty="0"/>
              <a:t>부르짖는 간구를 들으시며</a:t>
            </a:r>
            <a:r>
              <a:rPr lang="en-US" altLang="ko-KR" sz="900" dirty="0"/>
              <a:t>, </a:t>
            </a:r>
            <a:r>
              <a:rPr lang="ko-KR" altLang="en-US" sz="900" dirty="0"/>
              <a:t>일평생 주님을 영화롭게 하는 거룩한 삶이 되게 </a:t>
            </a:r>
            <a:r>
              <a:rPr lang="ko-KR" altLang="en-US" sz="900" dirty="0" err="1"/>
              <a:t>하옵소서</a:t>
            </a:r>
            <a:endParaRPr lang="en-US" altLang="ko-KR" sz="900" dirty="0"/>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845411" y="1600845"/>
            <a:ext cx="2541959" cy="394964"/>
          </a:xfrm>
        </p:spPr>
        <p:txBody>
          <a:bodyPr rtlCol="0">
            <a:noAutofit/>
          </a:bodyPr>
          <a:lstStyle/>
          <a:p>
            <a:pPr rtl="0"/>
            <a:r>
              <a:rPr lang="en-US" altLang="ko-KR" sz="1000" dirty="0">
                <a:solidFill>
                  <a:schemeClr val="tx1"/>
                </a:solidFill>
              </a:rPr>
              <a:t>WWL 2024 </a:t>
            </a:r>
            <a:r>
              <a:rPr lang="ko-KR" altLang="en-US" sz="1000" dirty="0">
                <a:solidFill>
                  <a:schemeClr val="tx1"/>
                </a:solidFill>
              </a:rPr>
              <a:t>지역별</a:t>
            </a:r>
            <a:r>
              <a:rPr lang="en-US" altLang="ko-KR" sz="1000" dirty="0">
                <a:solidFill>
                  <a:schemeClr val="tx1"/>
                </a:solidFill>
              </a:rPr>
              <a:t>, </a:t>
            </a:r>
            <a:r>
              <a:rPr lang="ko-KR" altLang="en-US" sz="1000" dirty="0" err="1">
                <a:solidFill>
                  <a:schemeClr val="tx1"/>
                </a:solidFill>
              </a:rPr>
              <a:t>교회별</a:t>
            </a:r>
            <a:r>
              <a:rPr lang="ko-KR" altLang="en-US" sz="1000" dirty="0">
                <a:solidFill>
                  <a:schemeClr val="tx1"/>
                </a:solidFill>
              </a:rPr>
              <a:t> 설명회를 위하여</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787528" y="2002202"/>
            <a:ext cx="2541959" cy="1710785"/>
          </a:xfrm>
        </p:spPr>
        <p:txBody>
          <a:bodyPr rtlCol="0">
            <a:noAutofit/>
          </a:bodyPr>
          <a:lstStyle/>
          <a:p>
            <a:pPr marL="0" indent="0">
              <a:buNone/>
            </a:pPr>
            <a:r>
              <a:rPr lang="en-US" altLang="ko-KR" sz="900" dirty="0">
                <a:latin typeface="roboto" panose="02000000000000000000" pitchFamily="2" charset="0"/>
              </a:rPr>
              <a:t>2024</a:t>
            </a:r>
            <a:r>
              <a:rPr lang="ko-KR" altLang="en-US" sz="900" dirty="0">
                <a:latin typeface="roboto" panose="02000000000000000000" pitchFamily="2" charset="0"/>
              </a:rPr>
              <a:t>년 </a:t>
            </a:r>
            <a:r>
              <a:rPr lang="ko-KR" altLang="en-US" sz="900" dirty="0" err="1">
                <a:latin typeface="roboto" panose="02000000000000000000" pitchFamily="2" charset="0"/>
              </a:rPr>
              <a:t>월드와치리스트</a:t>
            </a:r>
            <a:r>
              <a:rPr lang="ko-KR" altLang="en-US" sz="900" dirty="0">
                <a:latin typeface="roboto" panose="02000000000000000000" pitchFamily="2" charset="0"/>
              </a:rPr>
              <a:t> 대구지역 설명회를 인도하신 하나님께 감사를 드립니다</a:t>
            </a:r>
            <a:r>
              <a:rPr lang="en-US" altLang="ko-KR" sz="900" dirty="0">
                <a:latin typeface="roboto" panose="02000000000000000000" pitchFamily="2" charset="0"/>
              </a:rPr>
              <a:t>. </a:t>
            </a:r>
            <a:r>
              <a:rPr lang="ko-KR" altLang="en-US" sz="900" dirty="0">
                <a:latin typeface="roboto" panose="02000000000000000000" pitchFamily="2" charset="0"/>
              </a:rPr>
              <a:t>계속해서 인천지역 설명회 파트너 교회</a:t>
            </a:r>
            <a:r>
              <a:rPr lang="en-US" altLang="ko-KR" sz="900" dirty="0">
                <a:latin typeface="roboto" panose="02000000000000000000" pitchFamily="2" charset="0"/>
              </a:rPr>
              <a:t>, </a:t>
            </a:r>
            <a:r>
              <a:rPr lang="ko-KR" altLang="en-US" sz="900" dirty="0">
                <a:latin typeface="roboto" panose="02000000000000000000" pitchFamily="2" charset="0"/>
              </a:rPr>
              <a:t>일정</a:t>
            </a:r>
            <a:r>
              <a:rPr lang="en-US" altLang="ko-KR" sz="900" dirty="0">
                <a:latin typeface="roboto" panose="02000000000000000000" pitchFamily="2" charset="0"/>
              </a:rPr>
              <a:t>, </a:t>
            </a:r>
            <a:r>
              <a:rPr lang="ko-KR" altLang="en-US" sz="900" dirty="0">
                <a:latin typeface="roboto" panose="02000000000000000000" pitchFamily="2" charset="0"/>
              </a:rPr>
              <a:t>준비</a:t>
            </a:r>
            <a:r>
              <a:rPr lang="en-US" altLang="ko-KR" sz="900" dirty="0">
                <a:latin typeface="roboto" panose="02000000000000000000" pitchFamily="2" charset="0"/>
              </a:rPr>
              <a:t>, </a:t>
            </a:r>
            <a:r>
              <a:rPr lang="ko-KR" altLang="en-US" sz="900" dirty="0">
                <a:latin typeface="roboto" panose="02000000000000000000" pitchFamily="2" charset="0"/>
              </a:rPr>
              <a:t>진행을 인도하여 주시기를 기도합니다</a:t>
            </a:r>
            <a:r>
              <a:rPr lang="en-US" altLang="ko-KR" sz="900" dirty="0">
                <a:latin typeface="roboto" panose="02000000000000000000" pitchFamily="2" charset="0"/>
              </a:rPr>
              <a:t>.   </a:t>
            </a:r>
          </a:p>
          <a:p>
            <a:pPr marL="0" indent="0">
              <a:buNone/>
            </a:pPr>
            <a:r>
              <a:rPr lang="ko-KR" altLang="en-US" sz="900" dirty="0">
                <a:latin typeface="roboto" panose="02000000000000000000" pitchFamily="2" charset="0"/>
              </a:rPr>
              <a:t>전세계 박해 현장의 동향이 한국교회 성도들에게 잘 전달 될 수 있도록 신문</a:t>
            </a:r>
            <a:r>
              <a:rPr lang="en-US" altLang="ko-KR" sz="900" dirty="0">
                <a:latin typeface="roboto" panose="02000000000000000000" pitchFamily="2" charset="0"/>
              </a:rPr>
              <a:t>, </a:t>
            </a:r>
            <a:r>
              <a:rPr lang="ko-KR" altLang="en-US" sz="900" dirty="0">
                <a:latin typeface="roboto" panose="02000000000000000000" pitchFamily="2" charset="0"/>
              </a:rPr>
              <a:t>방송</a:t>
            </a:r>
            <a:r>
              <a:rPr lang="en-US" altLang="ko-KR" sz="900" dirty="0">
                <a:latin typeface="roboto" panose="02000000000000000000" pitchFamily="2" charset="0"/>
              </a:rPr>
              <a:t>, </a:t>
            </a:r>
            <a:r>
              <a:rPr lang="ko-KR" altLang="en-US" sz="900" dirty="0">
                <a:latin typeface="roboto" panose="02000000000000000000" pitchFamily="2" charset="0"/>
              </a:rPr>
              <a:t>인터넷</a:t>
            </a:r>
            <a:r>
              <a:rPr lang="en-US" altLang="ko-KR" sz="900" dirty="0">
                <a:latin typeface="roboto" panose="02000000000000000000" pitchFamily="2" charset="0"/>
              </a:rPr>
              <a:t>, </a:t>
            </a:r>
            <a:r>
              <a:rPr lang="ko-KR" altLang="en-US" sz="900" dirty="0">
                <a:latin typeface="roboto" panose="02000000000000000000" pitchFamily="2" charset="0"/>
              </a:rPr>
              <a:t>유튜브 매체가 선하게 사용되기를 원합니다</a:t>
            </a:r>
            <a:r>
              <a:rPr lang="en-US" altLang="ko-KR" sz="900" dirty="0">
                <a:latin typeface="roboto" panose="02000000000000000000" pitchFamily="2" charset="0"/>
              </a:rPr>
              <a:t>. </a:t>
            </a:r>
          </a:p>
          <a:p>
            <a:pPr marL="0" indent="0">
              <a:buNone/>
            </a:pPr>
            <a:r>
              <a:rPr lang="ko-KR" altLang="en-US" sz="900" dirty="0">
                <a:latin typeface="roboto" panose="02000000000000000000" pitchFamily="2" charset="0"/>
              </a:rPr>
              <a:t>인천지역 설명회를 통해 성도들을 직접 만나 박해 받는 교회들의 이야기를 함께 나누고 그들의 음성을 듣고 기도하는 시간을 축복하여 </a:t>
            </a:r>
            <a:r>
              <a:rPr lang="ko-KR" altLang="en-US" sz="900" dirty="0" err="1">
                <a:latin typeface="roboto" panose="02000000000000000000" pitchFamily="2" charset="0"/>
              </a:rPr>
              <a:t>주옵소서</a:t>
            </a:r>
            <a:r>
              <a:rPr lang="en-US" altLang="ko-KR" sz="900" dirty="0">
                <a:latin typeface="roboto" panose="02000000000000000000" pitchFamily="2" charset="0"/>
              </a:rPr>
              <a:t>! </a:t>
            </a: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7474166" y="1600845"/>
            <a:ext cx="2620373" cy="394964"/>
          </a:xfrm>
        </p:spPr>
        <p:txBody>
          <a:bodyPr rtlCol="0">
            <a:normAutofit/>
          </a:bodyPr>
          <a:lstStyle/>
          <a:p>
            <a:pPr rtl="0"/>
            <a:r>
              <a:rPr lang="en-US" altLang="ko-KR" sz="1000" dirty="0">
                <a:solidFill>
                  <a:schemeClr val="tx1"/>
                </a:solidFill>
                <a:latin typeface="+mj-lt"/>
                <a:cs typeface="Aharoni" panose="02010803020104030203" pitchFamily="2" charset="-79"/>
              </a:rPr>
              <a:t>2024 </a:t>
            </a:r>
            <a:r>
              <a:rPr lang="en-US" altLang="ko-KR" sz="1000" dirty="0" err="1">
                <a:solidFill>
                  <a:schemeClr val="tx1"/>
                </a:solidFill>
                <a:latin typeface="+mj-lt"/>
                <a:cs typeface="Aharoni" panose="02010803020104030203" pitchFamily="2" charset="-79"/>
              </a:rPr>
              <a:t>Muskathlon</a:t>
            </a:r>
            <a:r>
              <a:rPr lang="en-US" altLang="ko-KR" sz="1000" dirty="0">
                <a:solidFill>
                  <a:schemeClr val="tx1"/>
                </a:solidFill>
                <a:latin typeface="+mj-lt"/>
                <a:cs typeface="Aharoni" panose="02010803020104030203" pitchFamily="2" charset="-79"/>
              </a:rPr>
              <a:t> </a:t>
            </a:r>
            <a:r>
              <a:rPr lang="ko-KR" altLang="en-US" sz="1000" dirty="0">
                <a:solidFill>
                  <a:schemeClr val="tx1"/>
                </a:solidFill>
                <a:latin typeface="+mj-lt"/>
                <a:cs typeface="Aharoni" panose="02010803020104030203" pitchFamily="2" charset="-79"/>
              </a:rPr>
              <a:t>대회를 위하여</a:t>
            </a:r>
            <a:endParaRPr lang="ko-KR" altLang="en-US" sz="1000" i="1" dirty="0">
              <a:solidFill>
                <a:schemeClr val="tx1"/>
              </a:solidFill>
              <a:latin typeface="+mj-lt"/>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7474167" y="2002202"/>
            <a:ext cx="2620373" cy="1710785"/>
          </a:xfrm>
        </p:spPr>
        <p:txBody>
          <a:bodyPr rtlCol="0">
            <a:noAutofit/>
          </a:bodyPr>
          <a:lstStyle/>
          <a:p>
            <a:pPr marL="0" indent="0" algn="just">
              <a:buNone/>
            </a:pPr>
            <a:r>
              <a:rPr lang="en-US" altLang="ko-KR" sz="900" dirty="0"/>
              <a:t>2024</a:t>
            </a:r>
            <a:r>
              <a:rPr lang="ko-KR" altLang="en-US" sz="900" dirty="0"/>
              <a:t>년 </a:t>
            </a:r>
            <a:r>
              <a:rPr lang="ko-KR" altLang="en-US" sz="900" dirty="0" err="1"/>
              <a:t>머스카슬론</a:t>
            </a:r>
            <a:r>
              <a:rPr lang="ko-KR" altLang="en-US" sz="900" dirty="0"/>
              <a:t> 대회가 </a:t>
            </a:r>
            <a:r>
              <a:rPr lang="en-US" altLang="ko-KR" sz="900" dirty="0"/>
              <a:t>10</a:t>
            </a:r>
            <a:r>
              <a:rPr lang="ko-KR" altLang="en-US" sz="900" dirty="0"/>
              <a:t>월 </a:t>
            </a:r>
            <a:r>
              <a:rPr lang="en-US" altLang="ko-KR" sz="900" dirty="0"/>
              <a:t>9-10</a:t>
            </a:r>
            <a:r>
              <a:rPr lang="ko-KR" altLang="en-US" sz="900" dirty="0"/>
              <a:t>일 진행됩니다</a:t>
            </a:r>
            <a:r>
              <a:rPr lang="en-US" altLang="ko-KR" sz="900" dirty="0"/>
              <a:t>. </a:t>
            </a:r>
            <a:r>
              <a:rPr lang="ko-KR" altLang="en-US" sz="900" dirty="0"/>
              <a:t>화란에서 </a:t>
            </a:r>
            <a:r>
              <a:rPr lang="en-US" altLang="ko-KR" sz="900" dirty="0"/>
              <a:t>41</a:t>
            </a:r>
            <a:r>
              <a:rPr lang="ko-KR" altLang="en-US" sz="900" dirty="0"/>
              <a:t>명이 지원했습니다</a:t>
            </a:r>
            <a:r>
              <a:rPr lang="en-US" altLang="ko-KR" sz="900" dirty="0"/>
              <a:t>. 1</a:t>
            </a:r>
            <a:r>
              <a:rPr lang="ko-KR" altLang="en-US" sz="900" dirty="0"/>
              <a:t>만 유로 참가비 모금과 준비하는 기간동안 북한지하교회 성도들을 향한 주님의 긍휼한 마음을 부어 주시기를 기도합니다</a:t>
            </a:r>
            <a:r>
              <a:rPr lang="en-US" altLang="ko-KR" sz="900" dirty="0"/>
              <a:t>. </a:t>
            </a:r>
            <a:r>
              <a:rPr lang="ko-KR" altLang="en-US" sz="900" dirty="0"/>
              <a:t> </a:t>
            </a:r>
            <a:endParaRPr lang="en-US" altLang="ko-KR" sz="900" dirty="0"/>
          </a:p>
          <a:p>
            <a:pPr marL="0" indent="0" algn="just">
              <a:buNone/>
            </a:pPr>
            <a:r>
              <a:rPr lang="ko-KR" altLang="en-US" sz="900" dirty="0"/>
              <a:t>한국 참가자 </a:t>
            </a:r>
            <a:r>
              <a:rPr lang="en-US" altLang="ko-KR" sz="900" dirty="0"/>
              <a:t>50</a:t>
            </a:r>
            <a:r>
              <a:rPr lang="ko-KR" altLang="en-US" sz="900" dirty="0"/>
              <a:t>명을 예비하여 주시고</a:t>
            </a:r>
            <a:r>
              <a:rPr lang="en-US" altLang="ko-KR" sz="900" dirty="0"/>
              <a:t>, </a:t>
            </a:r>
            <a:r>
              <a:rPr lang="ko-KR" altLang="en-US" sz="900" dirty="0"/>
              <a:t>한국 기독 청년들이 영적으로 서로 도전 받고 일깨어 남은 바 죽게 된 자를 돌아보는 비전이 공유되기를 기도합니다</a:t>
            </a:r>
            <a:r>
              <a:rPr lang="en-US" altLang="ko-KR" sz="900" dirty="0"/>
              <a:t>.</a:t>
            </a: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2108004" y="5805486"/>
            <a:ext cx="1407728" cy="287810"/>
          </a:xfrm>
        </p:spPr>
        <p:txBody>
          <a:bodyPr rtlCol="0"/>
          <a:lstStyle/>
          <a:p>
            <a:pPr rtl="0"/>
            <a:fld id="{595302B6-EE02-409E-B19E-633D299CF275}" type="datetime1">
              <a:rPr lang="en-US" altLang="ko-KR" smtClean="0"/>
              <a:pPr rtl="0"/>
              <a:t>6/5/2024</a:t>
            </a:fld>
            <a:endParaRPr lang="ko-KR" altLang="en-US" dirty="0">
              <a:latin typeface="맑은 고딕" panose="020B0503020000020004" pitchFamily="50" charset="-127"/>
              <a:ea typeface="맑은 고딕" panose="020B0503020000020004" pitchFamily="50" charset="-127"/>
            </a:endParaRPr>
          </a:p>
        </p:txBody>
      </p:sp>
      <p:pic>
        <p:nvPicPr>
          <p:cNvPr id="4" name="그림 3" descr="텍스트, 사람, 젊은, 조그만이(가) 표시된 사진&#10;&#10;자동 생성된 설명">
            <a:hlinkClick r:id="rId3"/>
            <a:extLst>
              <a:ext uri="{FF2B5EF4-FFF2-40B4-BE49-F238E27FC236}">
                <a16:creationId xmlns:a16="http://schemas.microsoft.com/office/drawing/2014/main" id="{39785755-48D4-FFA8-0D86-3FFB1A0C16E2}"/>
              </a:ext>
            </a:extLst>
          </p:cNvPr>
          <p:cNvPicPr>
            <a:picLocks noChangeAspect="1"/>
          </p:cNvPicPr>
          <p:nvPr/>
        </p:nvPicPr>
        <p:blipFill rotWithShape="1">
          <a:blip r:embed="rId4"/>
          <a:srcRect r="1577" b="4114"/>
          <a:stretch/>
        </p:blipFill>
        <p:spPr>
          <a:xfrm>
            <a:off x="1524000" y="3840526"/>
            <a:ext cx="2312760" cy="1568089"/>
          </a:xfrm>
          <a:prstGeom prst="rect">
            <a:avLst/>
          </a:prstGeom>
        </p:spPr>
      </p:pic>
      <p:pic>
        <p:nvPicPr>
          <p:cNvPr id="3" name="그림 2">
            <a:extLst>
              <a:ext uri="{FF2B5EF4-FFF2-40B4-BE49-F238E27FC236}">
                <a16:creationId xmlns:a16="http://schemas.microsoft.com/office/drawing/2014/main" id="{3DF76B86-E2E5-C2A5-1A74-AD2FCDF76676}"/>
              </a:ext>
            </a:extLst>
          </p:cNvPr>
          <p:cNvPicPr>
            <a:picLocks noChangeAspect="1"/>
          </p:cNvPicPr>
          <p:nvPr/>
        </p:nvPicPr>
        <p:blipFill>
          <a:blip r:embed="rId5"/>
          <a:srcRect/>
          <a:stretch/>
        </p:blipFill>
        <p:spPr>
          <a:xfrm>
            <a:off x="5905756" y="3840526"/>
            <a:ext cx="4762244" cy="1568089"/>
          </a:xfrm>
          <a:prstGeom prst="rect">
            <a:avLst/>
          </a:prstGeom>
        </p:spPr>
      </p:pic>
      <p:pic>
        <p:nvPicPr>
          <p:cNvPr id="2" name="내용 개체 틀 8">
            <a:extLst>
              <a:ext uri="{FF2B5EF4-FFF2-40B4-BE49-F238E27FC236}">
                <a16:creationId xmlns:a16="http://schemas.microsoft.com/office/drawing/2014/main" id="{33C600D0-8F43-C87A-A5A0-2661EE2416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836760" y="3840525"/>
            <a:ext cx="3643962" cy="1561697"/>
          </a:xfrm>
          <a:prstGeom prst="rect">
            <a:avLst/>
          </a:prstGeom>
        </p:spPr>
      </p:pic>
    </p:spTree>
    <p:extLst>
      <p:ext uri="{BB962C8B-B14F-4D97-AF65-F5344CB8AC3E}">
        <p14:creationId xmlns:p14="http://schemas.microsoft.com/office/powerpoint/2010/main" val="3552905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15381D8-DFFF-4518-A87C-2FF7F02CCDA1}"/>
              </a:ext>
            </a:extLst>
          </p:cNvPr>
          <p:cNvSpPr>
            <a:spLocks noGrp="1"/>
          </p:cNvSpPr>
          <p:nvPr>
            <p:ph type="ctrTitle"/>
          </p:nvPr>
        </p:nvSpPr>
        <p:spPr>
          <a:xfrm>
            <a:off x="996275" y="394623"/>
            <a:ext cx="5996619" cy="2131033"/>
          </a:xfrm>
        </p:spPr>
        <p:txBody>
          <a:bodyPr rtlCol="0"/>
          <a:lstStyle/>
          <a:p>
            <a:pPr rtl="0"/>
            <a:r>
              <a:rPr lang="en-US" altLang="ko-KR" dirty="0"/>
              <a:t>Blessings</a:t>
            </a:r>
            <a:endParaRPr lang="ko-KR" altLang="en-US" dirty="0">
              <a:latin typeface="맑은 고딕" panose="020B0503020000020004" pitchFamily="50" charset="-127"/>
              <a:ea typeface="맑은 고딕" panose="020B0503020000020004" pitchFamily="50" charset="-127"/>
            </a:endParaRPr>
          </a:p>
        </p:txBody>
      </p:sp>
      <p:sp>
        <p:nvSpPr>
          <p:cNvPr id="3" name="부제목 2">
            <a:extLst>
              <a:ext uri="{FF2B5EF4-FFF2-40B4-BE49-F238E27FC236}">
                <a16:creationId xmlns:a16="http://schemas.microsoft.com/office/drawing/2014/main" id="{4DF80084-FC54-42F2-9B3A-553D97B02633}"/>
              </a:ext>
            </a:extLst>
          </p:cNvPr>
          <p:cNvSpPr>
            <a:spLocks noGrp="1"/>
          </p:cNvSpPr>
          <p:nvPr>
            <p:ph type="subTitle" idx="1"/>
          </p:nvPr>
        </p:nvSpPr>
        <p:spPr>
          <a:xfrm>
            <a:off x="7185429" y="381000"/>
            <a:ext cx="3997745" cy="2133600"/>
          </a:xfrm>
        </p:spPr>
        <p:txBody>
          <a:bodyPr rtlCol="0">
            <a:normAutofit/>
          </a:bodyPr>
          <a:lstStyle/>
          <a:p>
            <a:pPr rtl="0"/>
            <a:r>
              <a:rPr lang="ko-KR" altLang="en-US" sz="2000" dirty="0" err="1">
                <a:latin typeface="새굴림" panose="02030600000101010101" pitchFamily="18" charset="-127"/>
                <a:ea typeface="새굴림" panose="02030600000101010101" pitchFamily="18" charset="-127"/>
              </a:rPr>
              <a:t>김경복선교사</a:t>
            </a:r>
            <a:endParaRPr lang="en-US" altLang="ko-KR" sz="2000" dirty="0">
              <a:latin typeface="새굴림" panose="02030600000101010101" pitchFamily="18" charset="-127"/>
              <a:ea typeface="새굴림" panose="02030600000101010101" pitchFamily="18" charset="-127"/>
            </a:endParaRPr>
          </a:p>
          <a:p>
            <a:pPr rtl="0"/>
            <a:r>
              <a:rPr lang="en-US" altLang="ko-KR" sz="2000" dirty="0">
                <a:latin typeface="새굴림" panose="02030600000101010101" pitchFamily="18" charset="-127"/>
                <a:ea typeface="새굴림" panose="02030600000101010101" pitchFamily="18" charset="-127"/>
                <a:hlinkClick r:id="rId3"/>
              </a:rPr>
              <a:t>odsk@opendoors.or.kr</a:t>
            </a:r>
            <a:endParaRPr lang="en-US" altLang="ko-KR" sz="2000" dirty="0">
              <a:latin typeface="새굴림" panose="02030600000101010101" pitchFamily="18" charset="-127"/>
              <a:ea typeface="새굴림" panose="02030600000101010101" pitchFamily="18" charset="-127"/>
            </a:endParaRPr>
          </a:p>
          <a:p>
            <a:pPr rtl="0"/>
            <a:r>
              <a:rPr lang="ko-KR" altLang="en-US" sz="2000" dirty="0">
                <a:latin typeface="새굴림" panose="02030600000101010101" pitchFamily="18" charset="-127"/>
                <a:ea typeface="새굴림" panose="02030600000101010101" pitchFamily="18" charset="-127"/>
                <a:hlinkClick r:id="rId4"/>
              </a:rPr>
              <a:t>한국오픈도어선교회 카카오채널</a:t>
            </a:r>
            <a:endParaRPr lang="ko-KR" altLang="en-US" sz="2000" dirty="0">
              <a:latin typeface="새굴림" panose="02030600000101010101" pitchFamily="18" charset="-127"/>
              <a:ea typeface="새굴림" panose="02030600000101010101" pitchFamily="18" charset="-127"/>
            </a:endParaRPr>
          </a:p>
        </p:txBody>
      </p:sp>
      <p:pic>
        <p:nvPicPr>
          <p:cNvPr id="7" name="그림 개체 틀 6" descr="꽃을 상자에 담는 사람">
            <a:extLst>
              <a:ext uri="{FF2B5EF4-FFF2-40B4-BE49-F238E27FC236}">
                <a16:creationId xmlns:a16="http://schemas.microsoft.com/office/drawing/2014/main" id="{5BF31D2B-C056-4DF4-B56D-B79671C937B5}"/>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val="0"/>
              </a:ext>
            </a:extLst>
          </a:blip>
          <a:srcRect/>
          <a:stretch/>
        </p:blipFill>
        <p:spPr>
          <a:xfrm>
            <a:off x="813816" y="2670048"/>
            <a:ext cx="5175504" cy="3639312"/>
          </a:xfrm>
        </p:spPr>
      </p:pic>
      <p:pic>
        <p:nvPicPr>
          <p:cNvPr id="9" name="그림 개체 틀 8" descr="꽃바구니">
            <a:extLst>
              <a:ext uri="{FF2B5EF4-FFF2-40B4-BE49-F238E27FC236}">
                <a16:creationId xmlns:a16="http://schemas.microsoft.com/office/drawing/2014/main" id="{18FA2AC7-49CD-49AE-8CF7-9D33C8C4E739}"/>
              </a:ext>
            </a:extLst>
          </p:cNvPr>
          <p:cNvPicPr>
            <a:picLocks noGrp="1" noChangeAspect="1"/>
          </p:cNvPicPr>
          <p:nvPr>
            <p:ph type="pic" sz="quarter" idx="14"/>
          </p:nvPr>
        </p:nvPicPr>
        <p:blipFill rotWithShape="1">
          <a:blip r:embed="rId6" cstate="screen">
            <a:extLst>
              <a:ext uri="{28A0092B-C50C-407E-A947-70E740481C1C}">
                <a14:useLocalDpi xmlns:a14="http://schemas.microsoft.com/office/drawing/2010/main" val="0"/>
              </a:ext>
            </a:extLst>
          </a:blip>
          <a:srcRect/>
          <a:stretch/>
        </p:blipFill>
        <p:spPr>
          <a:xfrm>
            <a:off x="6190488" y="2670048"/>
            <a:ext cx="5175504" cy="3639312"/>
          </a:xfrm>
        </p:spPr>
      </p:pic>
      <p:sp>
        <p:nvSpPr>
          <p:cNvPr id="4" name="날짜 개체 틀 3">
            <a:extLst>
              <a:ext uri="{FF2B5EF4-FFF2-40B4-BE49-F238E27FC236}">
                <a16:creationId xmlns:a16="http://schemas.microsoft.com/office/drawing/2014/main" id="{9E8C4EB8-FE5E-4752-81EF-DAF2F54E7E07}"/>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6/5/2024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6346BE14-BD4F-4DBD-9B58-FC4C6EC5D2B9}"/>
              </a:ext>
            </a:extLst>
          </p:cNvPr>
          <p:cNvSpPr>
            <a:spLocks noGrp="1"/>
          </p:cNvSpPr>
          <p:nvPr>
            <p:ph type="ftr" sz="quarter" idx="11"/>
          </p:nvPr>
        </p:nvSpPr>
        <p:spPr>
          <a:xfrm>
            <a:off x="4038600" y="6416675"/>
            <a:ext cx="4114800" cy="365125"/>
          </a:xfrm>
        </p:spPr>
        <p:txBody>
          <a:bodyPr rtlCol="0"/>
          <a:lstStyle/>
          <a:p>
            <a:pPr rtl="0"/>
            <a:r>
              <a:rPr lang="ko-KR" altLang="en-US">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id="{1BEF0E49-62B5-488C-B988-BDE7F7F305F8}"/>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rtl="0"/>
              <a:t>25</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34536130"/>
      </p:ext>
    </p:extLst>
  </p:cSld>
  <p:clrMapOvr>
    <a:masterClrMapping/>
  </p:clrMapOvr>
</p:sld>
</file>

<file path=ppt/theme/theme1.xml><?xml version="1.0" encoding="utf-8"?>
<a:theme xmlns:a="http://schemas.openxmlformats.org/drawingml/2006/main" name="DappledVTI">
  <a:themeElements>
    <a:clrScheme name="Custom 81">
      <a:dk1>
        <a:sysClr val="windowText" lastClr="000000"/>
      </a:dk1>
      <a:lt1>
        <a:sysClr val="window" lastClr="FFFFFF"/>
      </a:lt1>
      <a:dk2>
        <a:srgbClr val="21363B"/>
      </a:dk2>
      <a:lt2>
        <a:srgbClr val="F4F2F0"/>
      </a:lt2>
      <a:accent1>
        <a:srgbClr val="758468"/>
      </a:accent1>
      <a:accent2>
        <a:srgbClr val="B5A7AC"/>
      </a:accent2>
      <a:accent3>
        <a:srgbClr val="CC9C6F"/>
      </a:accent3>
      <a:accent4>
        <a:srgbClr val="767640"/>
      </a:accent4>
      <a:accent5>
        <a:srgbClr val="A5B295"/>
      </a:accent5>
      <a:accent6>
        <a:srgbClr val="C19DA7"/>
      </a:accent6>
      <a:hlink>
        <a:srgbClr val="D13D6E"/>
      </a:hlink>
      <a:folHlink>
        <a:srgbClr val="6C9D92"/>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2848426_TF67070595_Win32" id="{504F1011-7283-4E10-9F6E-3DBCFD4C1DF1}" vid="{0C68CAF5-5DCC-443B-9EEC-D6A46EF7D3F7}"/>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8EF3A0-5A01-4576-8764-452FD3A2CB70}">
  <ds:schemaRefs>
    <ds:schemaRef ds:uri="http://schemas.microsoft.com/office/2006/metadata/properties"/>
    <ds:schemaRef ds:uri="http://schemas.microsoft.com/sharepoint/v3"/>
    <ds:schemaRef ds:uri="230e9df3-be65-4c73-a93b-d1236ebd677e"/>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http://purl.org/dc/elements/1.1/"/>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9841D0F8-A96E-436B-B6A7-2AFF6F30F9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41377AF-B80E-4F93-8088-50DE225F3452}">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Origin</Template>
  <TotalTime>6012</TotalTime>
  <Words>3007</Words>
  <Application>Microsoft Office PowerPoint</Application>
  <PresentationFormat>와이드스크린</PresentationFormat>
  <Paragraphs>216</Paragraphs>
  <Slides>25</Slides>
  <Notes>8</Notes>
  <HiddenSlides>0</HiddenSlides>
  <MMClips>0</MMClips>
  <ScaleCrop>false</ScaleCrop>
  <HeadingPairs>
    <vt:vector size="6" baseType="variant">
      <vt:variant>
        <vt:lpstr>사용한 글꼴</vt:lpstr>
      </vt:variant>
      <vt:variant>
        <vt:i4>18</vt:i4>
      </vt:variant>
      <vt:variant>
        <vt:lpstr>테마</vt:lpstr>
      </vt:variant>
      <vt:variant>
        <vt:i4>1</vt:i4>
      </vt:variant>
      <vt:variant>
        <vt:lpstr>슬라이드 제목</vt:lpstr>
      </vt:variant>
      <vt:variant>
        <vt:i4>25</vt:i4>
      </vt:variant>
    </vt:vector>
  </HeadingPairs>
  <TitlesOfParts>
    <vt:vector size="44" baseType="lpstr">
      <vt:lpstr>Futura</vt:lpstr>
      <vt:lpstr>Helvetica Neue Medium</vt:lpstr>
      <vt:lpstr>WordVisi_MSFontService</vt:lpstr>
      <vt:lpstr>Yu Gothic UI Semibold</vt:lpstr>
      <vt:lpstr>Gulim</vt:lpstr>
      <vt:lpstr>나눔고딕 ExtraBold</vt:lpstr>
      <vt:lpstr>맑은 고딕</vt:lpstr>
      <vt:lpstr>맑은 고딕</vt:lpstr>
      <vt:lpstr>새굴림</vt:lpstr>
      <vt:lpstr>함초롬바탕</vt:lpstr>
      <vt:lpstr>Aharoni</vt:lpstr>
      <vt:lpstr>Arial</vt:lpstr>
      <vt:lpstr>Helvetica</vt:lpstr>
      <vt:lpstr>Posterama</vt:lpstr>
      <vt:lpstr>roboto</vt:lpstr>
      <vt:lpstr>Segoe UI</vt:lpstr>
      <vt:lpstr>Segoe UI Semilight</vt:lpstr>
      <vt:lpstr>Tahoma</vt:lpstr>
      <vt:lpstr>DappledVTI</vt:lpstr>
      <vt:lpstr>Prayer Meeting  for Persecuted Church Worldwide 박해받는 교회를 위한 화요기도모임</vt:lpstr>
      <vt:lpstr>순서</vt:lpstr>
      <vt:lpstr>엡6:12</vt:lpstr>
      <vt:lpstr>OPEN DOORS CORE VALUE/핵심가치</vt:lpstr>
      <vt:lpstr>PowerPoint 프레젠테이션</vt:lpstr>
      <vt:lpstr>PowerPoint 프레젠테이션</vt:lpstr>
      <vt:lpstr>PowerPoint 프레젠테이션</vt:lpstr>
      <vt:lpstr>PowerPoint 프레젠테이션</vt:lpstr>
      <vt:lpstr>박해 받는 교회를 위한 기도(30')</vt:lpstr>
      <vt:lpstr>Arise Africa Campaign  아프리카여 일어나라 폭력적 박해에 맞서서</vt:lpstr>
      <vt:lpstr>PowerPoint 프레젠테이션</vt:lpstr>
      <vt:lpstr>포위당한 교회: 세계에서 가장 젊은 교회, 적극적 반응 필요</vt:lpstr>
      <vt:lpstr>Day 1. 사하라 이남 아프리카의 교회를 위해 기도합니다.   Pray for the Church in Sub-Saharan Africa. </vt:lpstr>
      <vt:lpstr>Day 2. 사하라 이남 아프리카의 지도자를 위해 기도합니다.  Pray for the leaders of sub-Saharan Africa.</vt:lpstr>
      <vt:lpstr>Day 3. 사하라 사막 이남 지역의 젊은이들을 위해 기도해 주세요.</vt:lpstr>
      <vt:lpstr>Day 4. 사하라 사막 이남 지역의 슬픔에 잠긴 사람들을 위해 기도해 주세요.</vt:lpstr>
      <vt:lpstr>Day 5. 강제로 피신한 사람들을 위해 기도해 주세요.</vt:lpstr>
      <vt:lpstr>Day 6. 학대 받는 여성들을 위해 기도해 주세요.</vt:lpstr>
      <vt:lpstr>Day7. Pray for Arise Africa.</vt:lpstr>
      <vt:lpstr>#나이지리아: 보코하람에 납치된 여성, 어린이 200여 명 즉각적 석방 요구      </vt:lpstr>
      <vt:lpstr># 가자지구: 가자 지구의 사람들을 위해 기도해주세요  </vt:lpstr>
      <vt:lpstr>#알제리: 부모에게 포로로 잡힌 한 젊은 기독교 여성</vt:lpstr>
      <vt:lpstr># 중앙아시아 노인 여성 –하이누라(Haynura)(75) 지역 공동체로부터       비난을 받다 </vt:lpstr>
      <vt:lpstr>박해 받는 교회를 위한 기도가 이 땅에 요원의 불길처럼 뜨겁게 일어나기를 기도합니다.</vt:lpstr>
      <vt:lpstr>Blessings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 박해받는 교회를 위한 화요기도모임</dc:title>
  <dc:creator>DANIEL KIM</dc:creator>
  <cp:lastModifiedBy>Daniel Kim</cp:lastModifiedBy>
  <cp:revision>63</cp:revision>
  <dcterms:created xsi:type="dcterms:W3CDTF">2024-01-23T01:32:08Z</dcterms:created>
  <dcterms:modified xsi:type="dcterms:W3CDTF">2024-06-05T09:43:51Z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