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2" r:id="rId4"/>
  </p:sldMasterIdLst>
  <p:notesMasterIdLst>
    <p:notesMasterId r:id="rId26"/>
  </p:notesMasterIdLst>
  <p:handoutMasterIdLst>
    <p:handoutMasterId r:id="rId27"/>
  </p:handoutMasterIdLst>
  <p:sldIdLst>
    <p:sldId id="259" r:id="rId5"/>
    <p:sldId id="260" r:id="rId6"/>
    <p:sldId id="257" r:id="rId7"/>
    <p:sldId id="373" r:id="rId8"/>
    <p:sldId id="324" r:id="rId9"/>
    <p:sldId id="2449" r:id="rId10"/>
    <p:sldId id="298" r:id="rId11"/>
    <p:sldId id="2490" r:id="rId12"/>
    <p:sldId id="2452" r:id="rId13"/>
    <p:sldId id="2453" r:id="rId14"/>
    <p:sldId id="2454" r:id="rId15"/>
    <p:sldId id="2456" r:id="rId16"/>
    <p:sldId id="2460" r:id="rId17"/>
    <p:sldId id="2458" r:id="rId18"/>
    <p:sldId id="2459" r:id="rId19"/>
    <p:sldId id="2491" r:id="rId20"/>
    <p:sldId id="2496" r:id="rId21"/>
    <p:sldId id="2495" r:id="rId22"/>
    <p:sldId id="2478" r:id="rId23"/>
    <p:sldId id="2462" r:id="rId24"/>
    <p:sldId id="267" r:id="rId25"/>
  </p:sldIdLst>
  <p:sldSz cx="12192000" cy="6858000"/>
  <p:notesSz cx="6858000" cy="9144000"/>
  <p:defaultTextStyle>
    <a:defPPr rtl="0">
      <a:defRPr lang="ko-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1585"/>
    <a:srgbClr val="A80000"/>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F4B278-B64A-EFC1-1083-9F8353142438}" v="497" dt="2024-06-18T10:08:40.534"/>
    <p1510:client id="{BAE1FAE2-5418-4A63-46B4-708D0E801BE5}" v="75" dt="2024-06-18T09:06:19.2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202" autoAdjust="0"/>
  </p:normalViewPr>
  <p:slideViewPr>
    <p:cSldViewPr snapToGrid="0">
      <p:cViewPr varScale="1">
        <p:scale>
          <a:sx n="111" d="100"/>
          <a:sy n="111" d="100"/>
        </p:scale>
        <p:origin x="594" y="114"/>
      </p:cViewPr>
      <p:guideLst>
        <p:guide orient="horz" pos="2160"/>
        <p:guide pos="3840"/>
      </p:guideLst>
    </p:cSldViewPr>
  </p:slideViewPr>
  <p:outlineViewPr>
    <p:cViewPr>
      <p:scale>
        <a:sx n="33" d="100"/>
        <a:sy n="33" d="100"/>
      </p:scale>
      <p:origin x="0" y="-588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7" d="100"/>
          <a:sy n="97" d="100"/>
        </p:scale>
        <p:origin x="3618"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Kim" userId="S::danielk@mailnet.info::3e37b373-f0c0-4725-8813-92ca4fde98c7" providerId="AD" clId="Web-{BAE1FAE2-5418-4A63-46B4-708D0E801BE5}"/>
    <pc:docChg chg="addSld delSld modSld sldOrd">
      <pc:chgData name="Daniel Kim" userId="S::danielk@mailnet.info::3e37b373-f0c0-4725-8813-92ca4fde98c7" providerId="AD" clId="Web-{BAE1FAE2-5418-4A63-46B4-708D0E801BE5}" dt="2024-06-18T09:06:19.225" v="73" actId="20577"/>
      <pc:docMkLst>
        <pc:docMk/>
      </pc:docMkLst>
      <pc:sldChg chg="modSp">
        <pc:chgData name="Daniel Kim" userId="S::danielk@mailnet.info::3e37b373-f0c0-4725-8813-92ca4fde98c7" providerId="AD" clId="Web-{BAE1FAE2-5418-4A63-46B4-708D0E801BE5}" dt="2024-06-18T08:54:32.496" v="2" actId="20577"/>
        <pc:sldMkLst>
          <pc:docMk/>
          <pc:sldMk cId="732293291" sldId="259"/>
        </pc:sldMkLst>
        <pc:spChg chg="mod">
          <ac:chgData name="Daniel Kim" userId="S::danielk@mailnet.info::3e37b373-f0c0-4725-8813-92ca4fde98c7" providerId="AD" clId="Web-{BAE1FAE2-5418-4A63-46B4-708D0E801BE5}" dt="2024-06-18T08:54:32.496" v="2" actId="20577"/>
          <ac:spMkLst>
            <pc:docMk/>
            <pc:sldMk cId="732293291" sldId="259"/>
            <ac:spMk id="3" creationId="{16726D00-6671-49B9-B158-E8FE9A305797}"/>
          </ac:spMkLst>
        </pc:spChg>
      </pc:sldChg>
      <pc:sldChg chg="addSp delSp modSp">
        <pc:chgData name="Daniel Kim" userId="S::danielk@mailnet.info::3e37b373-f0c0-4725-8813-92ca4fde98c7" providerId="AD" clId="Web-{BAE1FAE2-5418-4A63-46B4-708D0E801BE5}" dt="2024-06-18T09:06:19.225" v="73" actId="20577"/>
        <pc:sldMkLst>
          <pc:docMk/>
          <pc:sldMk cId="860657311" sldId="2478"/>
        </pc:sldMkLst>
        <pc:spChg chg="mod">
          <ac:chgData name="Daniel Kim" userId="S::danielk@mailnet.info::3e37b373-f0c0-4725-8813-92ca4fde98c7" providerId="AD" clId="Web-{BAE1FAE2-5418-4A63-46B4-708D0E801BE5}" dt="2024-06-18T09:01:02.963" v="21" actId="20577"/>
          <ac:spMkLst>
            <pc:docMk/>
            <pc:sldMk cId="860657311" sldId="2478"/>
            <ac:spMk id="2" creationId="{01FEE66D-0AE7-E506-CED5-F90600880B30}"/>
          </ac:spMkLst>
        </pc:spChg>
        <pc:spChg chg="mod">
          <ac:chgData name="Daniel Kim" userId="S::danielk@mailnet.info::3e37b373-f0c0-4725-8813-92ca4fde98c7" providerId="AD" clId="Web-{BAE1FAE2-5418-4A63-46B4-708D0E801BE5}" dt="2024-06-18T09:02:48.186" v="45" actId="20577"/>
          <ac:spMkLst>
            <pc:docMk/>
            <pc:sldMk cId="860657311" sldId="2478"/>
            <ac:spMk id="3" creationId="{0AF1F2EC-B867-2586-3FF8-CB47AE9EB7BE}"/>
          </ac:spMkLst>
        </pc:spChg>
        <pc:spChg chg="mod">
          <ac:chgData name="Daniel Kim" userId="S::danielk@mailnet.info::3e37b373-f0c0-4725-8813-92ca4fde98c7" providerId="AD" clId="Web-{BAE1FAE2-5418-4A63-46B4-708D0E801BE5}" dt="2024-06-18T09:06:19.225" v="73" actId="20577"/>
          <ac:spMkLst>
            <pc:docMk/>
            <pc:sldMk cId="860657311" sldId="2478"/>
            <ac:spMk id="4" creationId="{729E17DA-3FC8-E6E5-0C85-F8D089E77B61}"/>
          </ac:spMkLst>
        </pc:spChg>
        <pc:spChg chg="mod">
          <ac:chgData name="Daniel Kim" userId="S::danielk@mailnet.info::3e37b373-f0c0-4725-8813-92ca4fde98c7" providerId="AD" clId="Web-{BAE1FAE2-5418-4A63-46B4-708D0E801BE5}" dt="2024-06-18T09:04:47.675" v="64" actId="20577"/>
          <ac:spMkLst>
            <pc:docMk/>
            <pc:sldMk cId="860657311" sldId="2478"/>
            <ac:spMk id="5" creationId="{7F511BA7-8188-B44D-A0D4-4E3E768CE375}"/>
          </ac:spMkLst>
        </pc:spChg>
        <pc:picChg chg="del">
          <ac:chgData name="Daniel Kim" userId="S::danielk@mailnet.info::3e37b373-f0c0-4725-8813-92ca4fde98c7" providerId="AD" clId="Web-{BAE1FAE2-5418-4A63-46B4-708D0E801BE5}" dt="2024-06-18T09:04:24.565" v="61"/>
          <ac:picMkLst>
            <pc:docMk/>
            <pc:sldMk cId="860657311" sldId="2478"/>
            <ac:picMk id="8" creationId="{BBF40A43-AA33-BD1A-4B4A-8BD3BD84729E}"/>
          </ac:picMkLst>
        </pc:picChg>
        <pc:picChg chg="add mod">
          <ac:chgData name="Daniel Kim" userId="S::danielk@mailnet.info::3e37b373-f0c0-4725-8813-92ca4fde98c7" providerId="AD" clId="Web-{BAE1FAE2-5418-4A63-46B4-708D0E801BE5}" dt="2024-06-18T09:04:03.298" v="56" actId="1076"/>
          <ac:picMkLst>
            <pc:docMk/>
            <pc:sldMk cId="860657311" sldId="2478"/>
            <ac:picMk id="9" creationId="{EACA6EEE-A9EA-0623-6E61-B552B337A3BF}"/>
          </ac:picMkLst>
        </pc:picChg>
        <pc:picChg chg="del">
          <ac:chgData name="Daniel Kim" userId="S::danielk@mailnet.info::3e37b373-f0c0-4725-8813-92ca4fde98c7" providerId="AD" clId="Web-{BAE1FAE2-5418-4A63-46B4-708D0E801BE5}" dt="2024-06-18T09:04:07.751" v="57"/>
          <ac:picMkLst>
            <pc:docMk/>
            <pc:sldMk cId="860657311" sldId="2478"/>
            <ac:picMk id="10" creationId="{9F2ECEFB-2F2D-058B-AE81-D3F469539000}"/>
          </ac:picMkLst>
        </pc:picChg>
        <pc:picChg chg="add mod">
          <ac:chgData name="Daniel Kim" userId="S::danielk@mailnet.info::3e37b373-f0c0-4725-8813-92ca4fde98c7" providerId="AD" clId="Web-{BAE1FAE2-5418-4A63-46B4-708D0E801BE5}" dt="2024-06-18T09:04:28.346" v="62" actId="14100"/>
          <ac:picMkLst>
            <pc:docMk/>
            <pc:sldMk cId="860657311" sldId="2478"/>
            <ac:picMk id="12" creationId="{3A304A10-C661-3E2C-FEFE-94C6CFE6BD54}"/>
          </ac:picMkLst>
        </pc:picChg>
      </pc:sldChg>
      <pc:sldChg chg="del">
        <pc:chgData name="Daniel Kim" userId="S::danielk@mailnet.info::3e37b373-f0c0-4725-8813-92ca4fde98c7" providerId="AD" clId="Web-{BAE1FAE2-5418-4A63-46B4-708D0E801BE5}" dt="2024-06-18T08:58:45.864" v="4"/>
        <pc:sldMkLst>
          <pc:docMk/>
          <pc:sldMk cId="3195780555" sldId="2483"/>
        </pc:sldMkLst>
      </pc:sldChg>
      <pc:sldChg chg="add">
        <pc:chgData name="Daniel Kim" userId="S::danielk@mailnet.info::3e37b373-f0c0-4725-8813-92ca4fde98c7" providerId="AD" clId="Web-{BAE1FAE2-5418-4A63-46B4-708D0E801BE5}" dt="2024-06-18T08:58:34.567" v="3"/>
        <pc:sldMkLst>
          <pc:docMk/>
          <pc:sldMk cId="4021256460" sldId="2495"/>
        </pc:sldMkLst>
      </pc:sldChg>
      <pc:sldChg chg="modSp add ord">
        <pc:chgData name="Daniel Kim" userId="S::danielk@mailnet.info::3e37b373-f0c0-4725-8813-92ca4fde98c7" providerId="AD" clId="Web-{BAE1FAE2-5418-4A63-46B4-708D0E801BE5}" dt="2024-06-18T09:04:11.392" v="58" actId="1076"/>
        <pc:sldMkLst>
          <pc:docMk/>
          <pc:sldMk cId="836937768" sldId="2496"/>
        </pc:sldMkLst>
        <pc:picChg chg="mod">
          <ac:chgData name="Daniel Kim" userId="S::danielk@mailnet.info::3e37b373-f0c0-4725-8813-92ca4fde98c7" providerId="AD" clId="Web-{BAE1FAE2-5418-4A63-46B4-708D0E801BE5}" dt="2024-06-18T09:04:11.392" v="58" actId="1076"/>
          <ac:picMkLst>
            <pc:docMk/>
            <pc:sldMk cId="836937768" sldId="2496"/>
            <ac:picMk id="18" creationId="{CBEE2472-CA23-2A6D-C0F0-78C6C5C84E64}"/>
          </ac:picMkLst>
        </pc:picChg>
      </pc:sldChg>
    </pc:docChg>
  </pc:docChgLst>
  <pc:docChgLst>
    <pc:chgData name="Daniel Kim" userId="S::danielk@mailnet.info::3e37b373-f0c0-4725-8813-92ca4fde98c7" providerId="AD" clId="Web-{82F4B278-B64A-EFC1-1083-9F8353142438}"/>
    <pc:docChg chg="addSld delSld modSld">
      <pc:chgData name="Daniel Kim" userId="S::danielk@mailnet.info::3e37b373-f0c0-4725-8813-92ca4fde98c7" providerId="AD" clId="Web-{82F4B278-B64A-EFC1-1083-9F8353142438}" dt="2024-06-18T10:08:40.534" v="500" actId="20577"/>
      <pc:docMkLst>
        <pc:docMk/>
      </pc:docMkLst>
      <pc:sldChg chg="modSp">
        <pc:chgData name="Daniel Kim" userId="S::danielk@mailnet.info::3e37b373-f0c0-4725-8813-92ca4fde98c7" providerId="AD" clId="Web-{82F4B278-B64A-EFC1-1083-9F8353142438}" dt="2024-06-18T09:33:21.505" v="286" actId="20577"/>
        <pc:sldMkLst>
          <pc:docMk/>
          <pc:sldMk cId="860657311" sldId="2478"/>
        </pc:sldMkLst>
        <pc:spChg chg="mod">
          <ac:chgData name="Daniel Kim" userId="S::danielk@mailnet.info::3e37b373-f0c0-4725-8813-92ca4fde98c7" providerId="AD" clId="Web-{82F4B278-B64A-EFC1-1083-9F8353142438}" dt="2024-06-18T09:33:21.505" v="286" actId="20577"/>
          <ac:spMkLst>
            <pc:docMk/>
            <pc:sldMk cId="860657311" sldId="2478"/>
            <ac:spMk id="4" creationId="{729E17DA-3FC8-E6E5-0C85-F8D089E77B61}"/>
          </ac:spMkLst>
        </pc:spChg>
        <pc:spChg chg="mod">
          <ac:chgData name="Daniel Kim" userId="S::danielk@mailnet.info::3e37b373-f0c0-4725-8813-92ca4fde98c7" providerId="AD" clId="Web-{82F4B278-B64A-EFC1-1083-9F8353142438}" dt="2024-06-18T09:26:46.102" v="261" actId="20577"/>
          <ac:spMkLst>
            <pc:docMk/>
            <pc:sldMk cId="860657311" sldId="2478"/>
            <ac:spMk id="5" creationId="{7F511BA7-8188-B44D-A0D4-4E3E768CE375}"/>
          </ac:spMkLst>
        </pc:spChg>
      </pc:sldChg>
      <pc:sldChg chg="del">
        <pc:chgData name="Daniel Kim" userId="S::danielk@mailnet.info::3e37b373-f0c0-4725-8813-92ca4fde98c7" providerId="AD" clId="Web-{82F4B278-B64A-EFC1-1083-9F8353142438}" dt="2024-06-18T09:12:01.891" v="1"/>
        <pc:sldMkLst>
          <pc:docMk/>
          <pc:sldMk cId="3345244956" sldId="2494"/>
        </pc:sldMkLst>
      </pc:sldChg>
      <pc:sldChg chg="modSp">
        <pc:chgData name="Daniel Kim" userId="S::danielk@mailnet.info::3e37b373-f0c0-4725-8813-92ca4fde98c7" providerId="AD" clId="Web-{82F4B278-B64A-EFC1-1083-9F8353142438}" dt="2024-06-18T09:32:09.500" v="281" actId="20577"/>
        <pc:sldMkLst>
          <pc:docMk/>
          <pc:sldMk cId="4021256460" sldId="2495"/>
        </pc:sldMkLst>
        <pc:spChg chg="mod">
          <ac:chgData name="Daniel Kim" userId="S::danielk@mailnet.info::3e37b373-f0c0-4725-8813-92ca4fde98c7" providerId="AD" clId="Web-{82F4B278-B64A-EFC1-1083-9F8353142438}" dt="2024-06-18T09:30:52.526" v="274" actId="20577"/>
          <ac:spMkLst>
            <pc:docMk/>
            <pc:sldMk cId="4021256460" sldId="2495"/>
            <ac:spMk id="4" creationId="{2B74C153-27CA-A6C7-B337-F851678A36A9}"/>
          </ac:spMkLst>
        </pc:spChg>
        <pc:spChg chg="mod">
          <ac:chgData name="Daniel Kim" userId="S::danielk@mailnet.info::3e37b373-f0c0-4725-8813-92ca4fde98c7" providerId="AD" clId="Web-{82F4B278-B64A-EFC1-1083-9F8353142438}" dt="2024-06-18T09:32:09.500" v="281" actId="20577"/>
          <ac:spMkLst>
            <pc:docMk/>
            <pc:sldMk cId="4021256460" sldId="2495"/>
            <ac:spMk id="5" creationId="{93C8D5CD-917A-908B-3101-FA3099F72FEB}"/>
          </ac:spMkLst>
        </pc:spChg>
      </pc:sldChg>
      <pc:sldChg chg="del">
        <pc:chgData name="Daniel Kim" userId="S::danielk@mailnet.info::3e37b373-f0c0-4725-8813-92ca4fde98c7" providerId="AD" clId="Web-{82F4B278-B64A-EFC1-1083-9F8353142438}" dt="2024-06-18T09:11:57.828" v="0"/>
        <pc:sldMkLst>
          <pc:docMk/>
          <pc:sldMk cId="836937768" sldId="2496"/>
        </pc:sldMkLst>
      </pc:sldChg>
      <pc:sldChg chg="addSp modSp add replId">
        <pc:chgData name="Daniel Kim" userId="S::danielk@mailnet.info::3e37b373-f0c0-4725-8813-92ca4fde98c7" providerId="AD" clId="Web-{82F4B278-B64A-EFC1-1083-9F8353142438}" dt="2024-06-18T10:08:40.534" v="500" actId="20577"/>
        <pc:sldMkLst>
          <pc:docMk/>
          <pc:sldMk cId="3414555309" sldId="2496"/>
        </pc:sldMkLst>
        <pc:spChg chg="mod">
          <ac:chgData name="Daniel Kim" userId="S::danielk@mailnet.info::3e37b373-f0c0-4725-8813-92ca4fde98c7" providerId="AD" clId="Web-{82F4B278-B64A-EFC1-1083-9F8353142438}" dt="2024-06-18T09:49:54.687" v="314" actId="20577"/>
          <ac:spMkLst>
            <pc:docMk/>
            <pc:sldMk cId="3414555309" sldId="2496"/>
            <ac:spMk id="2" creationId="{47E9BDB3-0BD4-7948-3073-3CB27900F527}"/>
          </ac:spMkLst>
        </pc:spChg>
        <pc:spChg chg="mod">
          <ac:chgData name="Daniel Kim" userId="S::danielk@mailnet.info::3e37b373-f0c0-4725-8813-92ca4fde98c7" providerId="AD" clId="Web-{82F4B278-B64A-EFC1-1083-9F8353142438}" dt="2024-06-18T09:49:30.341" v="312" actId="20577"/>
          <ac:spMkLst>
            <pc:docMk/>
            <pc:sldMk cId="3414555309" sldId="2496"/>
            <ac:spMk id="3" creationId="{064A599C-2E47-7A05-DB97-08E38522AEF8}"/>
          </ac:spMkLst>
        </pc:spChg>
        <pc:spChg chg="mod">
          <ac:chgData name="Daniel Kim" userId="S::danielk@mailnet.info::3e37b373-f0c0-4725-8813-92ca4fde98c7" providerId="AD" clId="Web-{82F4B278-B64A-EFC1-1083-9F8353142438}" dt="2024-06-18T10:08:10.657" v="495" actId="14100"/>
          <ac:spMkLst>
            <pc:docMk/>
            <pc:sldMk cId="3414555309" sldId="2496"/>
            <ac:spMk id="4" creationId="{2B74C153-27CA-A6C7-B337-F851678A36A9}"/>
          </ac:spMkLst>
        </pc:spChg>
        <pc:spChg chg="mod">
          <ac:chgData name="Daniel Kim" userId="S::danielk@mailnet.info::3e37b373-f0c0-4725-8813-92ca4fde98c7" providerId="AD" clId="Web-{82F4B278-B64A-EFC1-1083-9F8353142438}" dt="2024-06-18T10:08:40.534" v="500" actId="20577"/>
          <ac:spMkLst>
            <pc:docMk/>
            <pc:sldMk cId="3414555309" sldId="2496"/>
            <ac:spMk id="5" creationId="{93C8D5CD-917A-908B-3101-FA3099F72FEB}"/>
          </ac:spMkLst>
        </pc:spChg>
        <pc:picChg chg="add mod">
          <ac:chgData name="Daniel Kim" userId="S::danielk@mailnet.info::3e37b373-f0c0-4725-8813-92ca4fde98c7" providerId="AD" clId="Web-{82F4B278-B64A-EFC1-1083-9F8353142438}" dt="2024-06-18T10:04:59.143" v="476" actId="1076"/>
          <ac:picMkLst>
            <pc:docMk/>
            <pc:sldMk cId="3414555309" sldId="2496"/>
            <ac:picMk id="6" creationId="{940EBEC0-0200-D7C9-3F7E-54BC384D1541}"/>
          </ac:picMkLst>
        </pc:picChg>
        <pc:picChg chg="mod">
          <ac:chgData name="Daniel Kim" userId="S::danielk@mailnet.info::3e37b373-f0c0-4725-8813-92ca4fde98c7" providerId="AD" clId="Web-{82F4B278-B64A-EFC1-1083-9F8353142438}" dt="2024-06-18T10:04:57.221" v="475" actId="1076"/>
          <ac:picMkLst>
            <pc:docMk/>
            <pc:sldMk cId="3414555309" sldId="2496"/>
            <ac:picMk id="13" creationId="{A63BCC51-1160-4D90-B9C3-EA54DF669D38}"/>
          </ac:picMkLst>
        </pc:picChg>
      </pc:sldChg>
      <pc:sldChg chg="add del replId">
        <pc:chgData name="Daniel Kim" userId="S::danielk@mailnet.info::3e37b373-f0c0-4725-8813-92ca4fde98c7" providerId="AD" clId="Web-{82F4B278-B64A-EFC1-1083-9F8353142438}" dt="2024-06-18T09:45:05.869" v="290"/>
        <pc:sldMkLst>
          <pc:docMk/>
          <pc:sldMk cId="1365680303" sldId="249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a:extLst>
              <a:ext uri="{FF2B5EF4-FFF2-40B4-BE49-F238E27FC236}">
                <a16:creationId xmlns:a16="http://schemas.microsoft.com/office/drawing/2014/main" id="{5F48554E-6E55-46F8-B5B5-80FF28D01C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ko-KR" altLang="en-US">
              <a:latin typeface="+mj-ea"/>
              <a:ea typeface="+mj-ea"/>
            </a:endParaRPr>
          </a:p>
        </p:txBody>
      </p:sp>
      <p:sp>
        <p:nvSpPr>
          <p:cNvPr id="3" name="날짜 개체 틀 2">
            <a:extLst>
              <a:ext uri="{FF2B5EF4-FFF2-40B4-BE49-F238E27FC236}">
                <a16:creationId xmlns:a16="http://schemas.microsoft.com/office/drawing/2014/main" id="{ADE2EDF1-3F49-410B-8D8F-DEB11C091F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9A34E9A-F493-4C1D-8A95-6CA96085BC11}" type="datetime1">
              <a:rPr lang="ko-KR" altLang="en-US" smtClean="0">
                <a:latin typeface="+mj-ea"/>
                <a:ea typeface="+mj-ea"/>
              </a:rPr>
              <a:t>2024-06-19</a:t>
            </a:fld>
            <a:endParaRPr lang="ko-KR" altLang="en-US">
              <a:latin typeface="+mj-ea"/>
              <a:ea typeface="+mj-ea"/>
            </a:endParaRPr>
          </a:p>
        </p:txBody>
      </p:sp>
      <p:sp>
        <p:nvSpPr>
          <p:cNvPr id="4" name="바닥글 개체 틀 3">
            <a:extLst>
              <a:ext uri="{FF2B5EF4-FFF2-40B4-BE49-F238E27FC236}">
                <a16:creationId xmlns:a16="http://schemas.microsoft.com/office/drawing/2014/main" id="{8DBC78DC-C87F-49D8-9462-F28246D7850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ko-KR" altLang="en-US">
              <a:latin typeface="+mj-ea"/>
              <a:ea typeface="+mj-ea"/>
            </a:endParaRPr>
          </a:p>
        </p:txBody>
      </p:sp>
      <p:sp>
        <p:nvSpPr>
          <p:cNvPr id="5" name="슬라이드 번호 개체 틀 4">
            <a:extLst>
              <a:ext uri="{FF2B5EF4-FFF2-40B4-BE49-F238E27FC236}">
                <a16:creationId xmlns:a16="http://schemas.microsoft.com/office/drawing/2014/main" id="{4FF6D6EC-E958-40D3-9794-27A6A1CE1CA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E374092-269C-4ACC-A602-ADC42C82CAD6}" type="slidenum">
              <a:rPr lang="en-US" altLang="ko-KR" smtClean="0">
                <a:latin typeface="+mj-ea"/>
                <a:ea typeface="+mj-ea"/>
              </a:rPr>
              <a:t>‹#›</a:t>
            </a:fld>
            <a:endParaRPr lang="ko-KR" altLang="en-US">
              <a:latin typeface="+mj-ea"/>
              <a:ea typeface="+mj-ea"/>
            </a:endParaRPr>
          </a:p>
        </p:txBody>
      </p:sp>
    </p:spTree>
    <p:extLst>
      <p:ext uri="{BB962C8B-B14F-4D97-AF65-F5344CB8AC3E}">
        <p14:creationId xmlns:p14="http://schemas.microsoft.com/office/powerpoint/2010/main" val="227102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j-ea"/>
                <a:ea typeface="+mj-ea"/>
              </a:defRPr>
            </a:lvl1pPr>
          </a:lstStyle>
          <a:p>
            <a:endParaRPr lang="ko-KR" altLang="en-US">
              <a:latin typeface="+mj-ea"/>
              <a:ea typeface="+mj-ea"/>
            </a:endParaRPr>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j-ea"/>
                <a:ea typeface="+mj-ea"/>
              </a:defRPr>
            </a:lvl1pPr>
          </a:lstStyle>
          <a:p>
            <a:fld id="{8509EE28-E588-4AC5-AC3D-4BAD53BF9D14}" type="datetime1">
              <a:rPr lang="ko-KR" altLang="en-US" smtClean="0"/>
              <a:pPr/>
              <a:t>2024-06-19</a:t>
            </a:fld>
            <a:endParaRPr lang="ko-KR" altLang="en-US" dirty="0">
              <a:latin typeface="+mj-ea"/>
              <a:ea typeface="+mj-ea"/>
            </a:endParaRPr>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ko-KR" altLang="en-US" noProof="0"/>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j-ea"/>
                <a:ea typeface="+mj-ea"/>
              </a:defRPr>
            </a:lvl1pPr>
          </a:lstStyle>
          <a:p>
            <a:endParaRPr lang="ko-KR" altLang="en-US">
              <a:latin typeface="+mj-ea"/>
              <a:ea typeface="+mj-ea"/>
            </a:endParaRPr>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j-ea"/>
                <a:ea typeface="+mj-ea"/>
              </a:defRPr>
            </a:lvl1pPr>
          </a:lstStyle>
          <a:p>
            <a:fld id="{D666E22B-85CA-45C7-86A8-A17C38B96A98}" type="slidenum">
              <a:rPr lang="en-US" altLang="ko-KR" smtClean="0"/>
              <a:pPr/>
              <a:t>‹#›</a:t>
            </a:fld>
            <a:endParaRPr lang="ko-KR" altLang="en-US">
              <a:latin typeface="+mj-ea"/>
              <a:ea typeface="+mj-ea"/>
            </a:endParaRPr>
          </a:p>
        </p:txBody>
      </p:sp>
    </p:spTree>
    <p:extLst>
      <p:ext uri="{BB962C8B-B14F-4D97-AF65-F5344CB8AC3E}">
        <p14:creationId xmlns:p14="http://schemas.microsoft.com/office/powerpoint/2010/main" val="339300707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j-ea"/>
        <a:ea typeface="+mj-ea"/>
        <a:cs typeface="+mn-cs"/>
      </a:defRPr>
    </a:lvl1pPr>
    <a:lvl2pPr marL="457200" algn="l" defTabSz="914400" rtl="0" eaLnBrk="1" latinLnBrk="0" hangingPunct="1">
      <a:defRPr sz="1200" kern="1200">
        <a:solidFill>
          <a:schemeClr val="tx1"/>
        </a:solidFill>
        <a:latin typeface="+mj-ea"/>
        <a:ea typeface="+mj-ea"/>
        <a:cs typeface="+mn-cs"/>
      </a:defRPr>
    </a:lvl2pPr>
    <a:lvl3pPr marL="914400" algn="l" defTabSz="914400" rtl="0" eaLnBrk="1" latinLnBrk="0" hangingPunct="1">
      <a:defRPr sz="1200" kern="1200">
        <a:solidFill>
          <a:schemeClr val="tx1"/>
        </a:solidFill>
        <a:latin typeface="+mj-ea"/>
        <a:ea typeface="+mj-ea"/>
        <a:cs typeface="+mn-cs"/>
      </a:defRPr>
    </a:lvl3pPr>
    <a:lvl4pPr marL="1371600" algn="l" defTabSz="914400" rtl="0" eaLnBrk="1" latinLnBrk="0" hangingPunct="1">
      <a:defRPr sz="1200" kern="1200">
        <a:solidFill>
          <a:schemeClr val="tx1"/>
        </a:solidFill>
        <a:latin typeface="+mj-ea"/>
        <a:ea typeface="+mj-ea"/>
        <a:cs typeface="+mn-cs"/>
      </a:defRPr>
    </a:lvl4pPr>
    <a:lvl5pPr marL="1828800" algn="l" defTabSz="914400" rtl="0" eaLnBrk="1" latinLnBrk="0" hangingPunct="1">
      <a:defRPr sz="1200" kern="1200">
        <a:solidFill>
          <a:schemeClr val="tx1"/>
        </a:solidFill>
        <a:latin typeface="+mj-ea"/>
        <a:ea typeface="+mj-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a:latin typeface="+mj-ea"/>
              <a:ea typeface="+mj-ea"/>
            </a:endParaRPr>
          </a:p>
        </p:txBody>
      </p:sp>
      <p:sp>
        <p:nvSpPr>
          <p:cNvPr id="4" name="슬라이드 번호 개체 틀 3"/>
          <p:cNvSpPr>
            <a:spLocks noGrp="1"/>
          </p:cNvSpPr>
          <p:nvPr>
            <p:ph type="sldNum" sz="quarter" idx="5"/>
          </p:nvPr>
        </p:nvSpPr>
        <p:spPr/>
        <p:txBody>
          <a:bodyPr rtlCol="0"/>
          <a:lstStyle/>
          <a:p>
            <a:pPr rtl="0"/>
            <a:fld id="{D666E22B-85CA-45C7-86A8-A17C38B96A98}" type="slidenum">
              <a:rPr lang="en-US" altLang="ko-KR" smtClean="0"/>
              <a:t>1</a:t>
            </a:fld>
            <a:endParaRPr lang="ko-KR" altLang="en-US"/>
          </a:p>
        </p:txBody>
      </p:sp>
    </p:spTree>
    <p:extLst>
      <p:ext uri="{BB962C8B-B14F-4D97-AF65-F5344CB8AC3E}">
        <p14:creationId xmlns:p14="http://schemas.microsoft.com/office/powerpoint/2010/main" val="2781927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fld id="{D666E22B-85CA-45C7-86A8-A17C38B96A98}" type="slidenum">
              <a:rPr lang="en-US" altLang="ko-KR" smtClean="0"/>
              <a:t>2</a:t>
            </a:fld>
            <a:endParaRPr lang="ko-KR" altLang="en-US"/>
          </a:p>
        </p:txBody>
      </p:sp>
    </p:spTree>
    <p:extLst>
      <p:ext uri="{BB962C8B-B14F-4D97-AF65-F5344CB8AC3E}">
        <p14:creationId xmlns:p14="http://schemas.microsoft.com/office/powerpoint/2010/main" val="1961022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fld id="{D666E22B-85CA-45C7-86A8-A17C38B96A98}" type="slidenum">
              <a:rPr lang="en-US" altLang="ko-KR" smtClean="0"/>
              <a:t>3</a:t>
            </a:fld>
            <a:endParaRPr lang="ko-KR" altLang="en-US"/>
          </a:p>
        </p:txBody>
      </p:sp>
    </p:spTree>
    <p:extLst>
      <p:ext uri="{BB962C8B-B14F-4D97-AF65-F5344CB8AC3E}">
        <p14:creationId xmlns:p14="http://schemas.microsoft.com/office/powerpoint/2010/main" val="3941353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4</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2024-06-19</a:t>
            </a:fld>
            <a:endParaRPr lang="ko-K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AFFA9E6-C3F0-4354-B502-A1656DEEC427}" type="slidenum">
              <a:rPr lang="en-GB" smtClean="0"/>
              <a:t>7</a:t>
            </a:fld>
            <a:endParaRPr lang="en-GB"/>
          </a:p>
        </p:txBody>
      </p:sp>
    </p:spTree>
    <p:extLst>
      <p:ext uri="{BB962C8B-B14F-4D97-AF65-F5344CB8AC3E}">
        <p14:creationId xmlns:p14="http://schemas.microsoft.com/office/powerpoint/2010/main" val="1165819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20</a:t>
            </a:fld>
            <a:endParaRPr lang="en-US" altLang="ko-K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5"/>
          </p:nvPr>
        </p:nvSpPr>
        <p:spPr/>
        <p:txBody>
          <a:bodyPr/>
          <a:lstStyle/>
          <a:p>
            <a:pPr rtl="0"/>
            <a:fld id="{D666E22B-85CA-45C7-86A8-A17C38B96A98}" type="slidenum">
              <a:rPr lang="en-US" altLang="ko-KR" smtClean="0"/>
              <a:t>21</a:t>
            </a:fld>
            <a:endParaRPr lang="ko-KR" altLang="en-US"/>
          </a:p>
        </p:txBody>
      </p:sp>
    </p:spTree>
    <p:extLst>
      <p:ext uri="{BB962C8B-B14F-4D97-AF65-F5344CB8AC3E}">
        <p14:creationId xmlns:p14="http://schemas.microsoft.com/office/powerpoint/2010/main" val="18835696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제목">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00CF70A2-C0AD-4D28-B3EB-C43D221AD38B}"/>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id="{F3EE984A-7865-4092-9DD1-FA065CFE1A91}"/>
              </a:ext>
              <a:ext uri="{C183D7F6-B498-43B3-948B-1728B52AA6E4}">
                <adec:decorative xmlns:adec="http://schemas.microsoft.com/office/drawing/2017/decorative" val="1"/>
              </a:ext>
            </a:extLst>
          </p:cNvPr>
          <p:cNvGrpSpPr/>
          <p:nvPr userDrawn="1"/>
        </p:nvGrpSpPr>
        <p:grpSpPr>
          <a:xfrm flipH="1">
            <a:off x="0" y="0"/>
            <a:ext cx="7724071" cy="6858000"/>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id="{3B8F172B-7E78-455D-98E3-82DF61843F08}"/>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id="{F50D9895-086D-4E52-B2BB-4B8D7993E503}"/>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직사각형 9">
            <a:extLst>
              <a:ext uri="{FF2B5EF4-FFF2-40B4-BE49-F238E27FC236}">
                <a16:creationId xmlns:a16="http://schemas.microsoft.com/office/drawing/2014/main" id="{E441336E-0F59-4E8E-A2B5-D62EDA71808F}"/>
              </a:ext>
              <a:ext uri="{C183D7F6-B498-43B3-948B-1728B52AA6E4}">
                <adec:decorative xmlns:adec="http://schemas.microsoft.com/office/drawing/2017/decorative" val="1"/>
              </a:ext>
            </a:extLst>
          </p:cNvPr>
          <p:cNvSpPr/>
          <p:nvPr userDrawn="1"/>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1" name="제목 1">
            <a:extLst>
              <a:ext uri="{FF2B5EF4-FFF2-40B4-BE49-F238E27FC236}">
                <a16:creationId xmlns:a16="http://schemas.microsoft.com/office/drawing/2014/main" id="{27B873BD-A26D-4CB5-BED3-D95C908B8B24}"/>
              </a:ext>
            </a:extLst>
          </p:cNvPr>
          <p:cNvSpPr>
            <a:spLocks noGrp="1"/>
          </p:cNvSpPr>
          <p:nvPr>
            <p:ph type="ctrTitle"/>
          </p:nvPr>
        </p:nvSpPr>
        <p:spPr>
          <a:xfrm>
            <a:off x="5943600" y="1066800"/>
            <a:ext cx="5257800" cy="2833528"/>
          </a:xfrm>
        </p:spPr>
        <p:txBody>
          <a:bodyPr rtlCol="0" anchor="b">
            <a:normAutofit/>
          </a:bodyPr>
          <a:lstStyle>
            <a:lvl1pPr>
              <a:defRPr>
                <a:latin typeface="맑은 고딕" panose="020B0503020000020004" pitchFamily="50" charset="-127"/>
                <a:ea typeface="맑은 고딕" panose="020B0503020000020004" pitchFamily="50" charset="-127"/>
              </a:defRPr>
            </a:lvl1pPr>
          </a:lstStyle>
          <a:p>
            <a:pPr algn="l" rtl="0">
              <a:lnSpc>
                <a:spcPct val="100000"/>
              </a:lnSpc>
            </a:pPr>
            <a:r>
              <a:rPr lang="ko-KR" altLang="en-US" sz="4400" spc="120" noProof="0">
                <a:cs typeface="Posterama" panose="020B0504020200020000" pitchFamily="34" charset="0"/>
              </a:rPr>
              <a:t>마스터 제목 스타일 편집</a:t>
            </a:r>
          </a:p>
        </p:txBody>
      </p:sp>
      <p:sp>
        <p:nvSpPr>
          <p:cNvPr id="12" name="부제목 2">
            <a:extLst>
              <a:ext uri="{FF2B5EF4-FFF2-40B4-BE49-F238E27FC236}">
                <a16:creationId xmlns:a16="http://schemas.microsoft.com/office/drawing/2014/main" id="{EF5E2EC6-688E-4202-BA23-F29BE1145659}"/>
              </a:ext>
            </a:extLst>
          </p:cNvPr>
          <p:cNvSpPr>
            <a:spLocks noGrp="1"/>
          </p:cNvSpPr>
          <p:nvPr>
            <p:ph type="subTitle" idx="1"/>
          </p:nvPr>
        </p:nvSpPr>
        <p:spPr>
          <a:xfrm>
            <a:off x="5943599" y="4074784"/>
            <a:ext cx="5257799" cy="1640216"/>
          </a:xfrm>
        </p:spPr>
        <p:txBody>
          <a:bodyPr rtlCol="0" anchor="t"/>
          <a:lstStyle>
            <a:lvl1pPr marL="0" indent="0">
              <a:buNone/>
              <a:defRPr>
                <a:latin typeface="맑은 고딕" panose="020B0503020000020004" pitchFamily="50" charset="-127"/>
                <a:ea typeface="맑은 고딕" panose="020B0503020000020004" pitchFamily="50" charset="-127"/>
              </a:defRPr>
            </a:lvl1pPr>
          </a:lstStyle>
          <a:p>
            <a:pPr algn="l" rtl="0">
              <a:lnSpc>
                <a:spcPct val="110000"/>
              </a:lnSpc>
            </a:pPr>
            <a:r>
              <a:rPr lang="ko-KR" altLang="en-US" sz="2200" noProof="0">
                <a:cs typeface="Segoe UI Semilight" panose="020B0402040204020203" pitchFamily="34" charset="0"/>
              </a:rPr>
              <a:t>클릭하여 마스터 부제목 스타일 편집</a:t>
            </a:r>
          </a:p>
        </p:txBody>
      </p:sp>
      <p:sp>
        <p:nvSpPr>
          <p:cNvPr id="15" name="그림 개체 틀 14">
            <a:extLst>
              <a:ext uri="{FF2B5EF4-FFF2-40B4-BE49-F238E27FC236}">
                <a16:creationId xmlns:a16="http://schemas.microsoft.com/office/drawing/2014/main" id="{D8709CFE-7328-4CEC-A7C8-D6C8B18D6CD9}"/>
              </a:ext>
            </a:extLst>
          </p:cNvPr>
          <p:cNvSpPr>
            <a:spLocks noGrp="1"/>
          </p:cNvSpPr>
          <p:nvPr>
            <p:ph type="pic" sz="quarter" idx="13"/>
          </p:nvPr>
        </p:nvSpPr>
        <p:spPr>
          <a:xfrm>
            <a:off x="713232" y="740664"/>
            <a:ext cx="4745736" cy="539496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Tree>
    <p:extLst>
      <p:ext uri="{BB962C8B-B14F-4D97-AF65-F5344CB8AC3E}">
        <p14:creationId xmlns:p14="http://schemas.microsoft.com/office/powerpoint/2010/main" val="4000429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안건">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78A7506A-23D3-4E50-B632-7D75C652FB02}"/>
              </a:ext>
              <a:ext uri="{C183D7F6-B498-43B3-948B-1728B52AA6E4}">
                <adec:decorative xmlns:adec="http://schemas.microsoft.com/office/drawing/2017/decorative" val="1"/>
              </a:ext>
            </a:extLst>
          </p:cNvPr>
          <p:cNvSpPr/>
          <p:nvPr userDrawn="1"/>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id="{082A1112-7DAD-487B-84EF-9F2B9F4A6194}"/>
              </a:ext>
              <a:ext uri="{C183D7F6-B498-43B3-948B-1728B52AA6E4}">
                <adec:decorative xmlns:adec="http://schemas.microsoft.com/office/drawing/2017/decorative" val="1"/>
              </a:ext>
            </a:extLst>
          </p:cNvPr>
          <p:cNvGrpSpPr/>
          <p:nvPr userDrawn="1"/>
        </p:nvGrpSpPr>
        <p:grpSpPr>
          <a:xfrm flipH="1">
            <a:off x="0" y="0"/>
            <a:ext cx="7724071" cy="6858000"/>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id="{52E39B3F-C08C-424B-908B-8A3E017C641B}"/>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id="{80050DD2-3323-4041-91C6-8BFA52F381B7}"/>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직사각형 9">
            <a:extLst>
              <a:ext uri="{FF2B5EF4-FFF2-40B4-BE49-F238E27FC236}">
                <a16:creationId xmlns:a16="http://schemas.microsoft.com/office/drawing/2014/main" id="{4FA34E2F-6A4E-4CFF-ACA1-994BA9CED3A9}"/>
              </a:ext>
              <a:ext uri="{C183D7F6-B498-43B3-948B-1728B52AA6E4}">
                <adec:decorative xmlns:adec="http://schemas.microsoft.com/office/drawing/2017/decorative" val="1"/>
              </a:ext>
            </a:extLst>
          </p:cNvPr>
          <p:cNvSpPr/>
          <p:nvPr userDrawn="1"/>
        </p:nvSpPr>
        <p:spPr>
          <a:xfrm>
            <a:off x="684276"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1" name="제목 1">
            <a:extLst>
              <a:ext uri="{FF2B5EF4-FFF2-40B4-BE49-F238E27FC236}">
                <a16:creationId xmlns:a16="http://schemas.microsoft.com/office/drawing/2014/main" id="{A8B9C0BE-DE84-42B6-9610-684AC81E50B3}"/>
              </a:ext>
            </a:extLst>
          </p:cNvPr>
          <p:cNvSpPr>
            <a:spLocks noGrp="1"/>
          </p:cNvSpPr>
          <p:nvPr>
            <p:ph type="title"/>
          </p:nvPr>
        </p:nvSpPr>
        <p:spPr>
          <a:xfrm>
            <a:off x="1143000" y="990599"/>
            <a:ext cx="4953000"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2" name="내용 개체 틀 2">
            <a:extLst>
              <a:ext uri="{FF2B5EF4-FFF2-40B4-BE49-F238E27FC236}">
                <a16:creationId xmlns:a16="http://schemas.microsoft.com/office/drawing/2014/main" id="{C95C06E1-E8B8-4F7A-8EB7-E594AFEE6492}"/>
              </a:ext>
            </a:extLst>
          </p:cNvPr>
          <p:cNvSpPr>
            <a:spLocks noGrp="1"/>
          </p:cNvSpPr>
          <p:nvPr>
            <p:ph idx="1"/>
          </p:nvPr>
        </p:nvSpPr>
        <p:spPr>
          <a:xfrm>
            <a:off x="1143000" y="3352800"/>
            <a:ext cx="4953000" cy="2514600"/>
          </a:xfrm>
        </p:spPr>
        <p:txBody>
          <a:bodyPr rtlCol="0">
            <a:normAutofit/>
          </a:bodyPr>
          <a:lstStyle>
            <a:lvl1pPr marL="0" indent="0">
              <a:buNone/>
              <a:defRPr>
                <a:latin typeface="맑은 고딕" panose="020B0503020000020004" pitchFamily="50" charset="-127"/>
                <a:ea typeface="맑은 고딕" panose="020B0503020000020004" pitchFamily="50" charset="-127"/>
              </a:defRPr>
            </a:lvl1pPr>
          </a:lstStyle>
          <a:p>
            <a:pPr lvl="0" rtl="0">
              <a:lnSpc>
                <a:spcPct val="110000"/>
              </a:lnSpc>
            </a:pPr>
            <a:r>
              <a:rPr lang="ko-KR" altLang="en-US" sz="1800" noProof="0"/>
              <a:t>마스터 텍스트 스타일을 편집하려면 클릭</a:t>
            </a:r>
          </a:p>
        </p:txBody>
      </p:sp>
      <p:sp>
        <p:nvSpPr>
          <p:cNvPr id="16" name="그림 개체 틀 15">
            <a:extLst>
              <a:ext uri="{FF2B5EF4-FFF2-40B4-BE49-F238E27FC236}">
                <a16:creationId xmlns:a16="http://schemas.microsoft.com/office/drawing/2014/main" id="{E340614F-452E-4022-B834-FFDC63466D3C}"/>
              </a:ext>
            </a:extLst>
          </p:cNvPr>
          <p:cNvSpPr>
            <a:spLocks noGrp="1"/>
          </p:cNvSpPr>
          <p:nvPr>
            <p:ph type="pic" sz="quarter" idx="13"/>
          </p:nvPr>
        </p:nvSpPr>
        <p:spPr>
          <a:xfrm>
            <a:off x="6784848" y="813816"/>
            <a:ext cx="4617720" cy="25511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7" name="그림 개체 틀 15">
            <a:extLst>
              <a:ext uri="{FF2B5EF4-FFF2-40B4-BE49-F238E27FC236}">
                <a16:creationId xmlns:a16="http://schemas.microsoft.com/office/drawing/2014/main" id="{C9F0368A-AE83-428C-ABF7-694386AB6231}"/>
              </a:ext>
            </a:extLst>
          </p:cNvPr>
          <p:cNvSpPr>
            <a:spLocks noGrp="1"/>
          </p:cNvSpPr>
          <p:nvPr>
            <p:ph type="pic" sz="quarter" idx="14"/>
          </p:nvPr>
        </p:nvSpPr>
        <p:spPr>
          <a:xfrm>
            <a:off x="6784848" y="3465576"/>
            <a:ext cx="4617720" cy="25511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1040846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소개">
    <p:spTree>
      <p:nvGrpSpPr>
        <p:cNvPr id="1" name=""/>
        <p:cNvGrpSpPr/>
        <p:nvPr/>
      </p:nvGrpSpPr>
      <p:grpSpPr>
        <a:xfrm>
          <a:off x="0" y="0"/>
          <a:ext cx="0" cy="0"/>
          <a:chOff x="0" y="0"/>
          <a:chExt cx="0" cy="0"/>
        </a:xfrm>
      </p:grpSpPr>
      <p:grpSp>
        <p:nvGrpSpPr>
          <p:cNvPr id="6" name="그룹 5">
            <a:extLst>
              <a:ext uri="{FF2B5EF4-FFF2-40B4-BE49-F238E27FC236}">
                <a16:creationId xmlns:a16="http://schemas.microsoft.com/office/drawing/2014/main" id="{2253A4E8-5A11-4C9C-8FC8-9D78AB5D392A}"/>
              </a:ext>
              <a:ext uri="{C183D7F6-B498-43B3-948B-1728B52AA6E4}">
                <adec:decorative xmlns:adec="http://schemas.microsoft.com/office/drawing/2017/decorative" val="1"/>
              </a:ext>
            </a:extLst>
          </p:cNvPr>
          <p:cNvGrpSpPr/>
          <p:nvPr userDrawn="1"/>
        </p:nvGrpSpPr>
        <p:grpSpPr>
          <a:xfrm>
            <a:off x="4464881" y="0"/>
            <a:ext cx="7724071" cy="6858000"/>
            <a:chOff x="4464881" y="0"/>
            <a:chExt cx="7724071" cy="6858000"/>
          </a:xfrm>
        </p:grpSpPr>
        <p:pic>
          <p:nvPicPr>
            <p:cNvPr id="7" name="그림 6" descr="들고 있고 사람을 담은 그림&#10;&#10;자동 생성된 설명">
              <a:extLst>
                <a:ext uri="{FF2B5EF4-FFF2-40B4-BE49-F238E27FC236}">
                  <a16:creationId xmlns:a16="http://schemas.microsoft.com/office/drawing/2014/main" id="{77D633C1-4A46-44EA-B1E7-96EA9C44CB40}"/>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8" name="그림 7" descr="들고 있는 꽃을 담은 그림&#10;&#10;자동 생성된 설명">
              <a:extLst>
                <a:ext uri="{FF2B5EF4-FFF2-40B4-BE49-F238E27FC236}">
                  <a16:creationId xmlns:a16="http://schemas.microsoft.com/office/drawing/2014/main" id="{89667DF8-B73B-497B-95A4-5212EE667059}"/>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9" name="제목 1">
            <a:extLst>
              <a:ext uri="{FF2B5EF4-FFF2-40B4-BE49-F238E27FC236}">
                <a16:creationId xmlns:a16="http://schemas.microsoft.com/office/drawing/2014/main" id="{3EA3C8E6-EF45-4F18-A0CB-F0527540DAD7}"/>
              </a:ext>
            </a:extLst>
          </p:cNvPr>
          <p:cNvSpPr>
            <a:spLocks noGrp="1"/>
          </p:cNvSpPr>
          <p:nvPr>
            <p:ph type="title"/>
          </p:nvPr>
        </p:nvSpPr>
        <p:spPr>
          <a:xfrm>
            <a:off x="838200" y="393192"/>
            <a:ext cx="4953000" cy="2130552"/>
          </a:xfrm>
        </p:spPr>
        <p:txBody>
          <a:bodyPr rtlCol="0">
            <a:noAutofit/>
          </a:bodyPr>
          <a:lstStyle/>
          <a:p>
            <a:pPr rtl="0">
              <a:lnSpc>
                <a:spcPct val="100000"/>
              </a:lnSpc>
            </a:pPr>
            <a:r>
              <a:rPr lang="ko-KR" altLang="en-US" spc="120" noProof="0">
                <a:cs typeface="Posterama" panose="020B0504020200020000" pitchFamily="34" charset="0"/>
              </a:rPr>
              <a:t>마스터 제목 스타일 편집</a:t>
            </a:r>
            <a:endParaRPr lang="ko-KR" altLang="en-US" spc="120" noProof="0" dirty="0">
              <a:cs typeface="Posterama" panose="020B0504020200020000" pitchFamily="34" charset="0"/>
            </a:endParaRPr>
          </a:p>
        </p:txBody>
      </p:sp>
      <p:sp>
        <p:nvSpPr>
          <p:cNvPr id="10" name="내용 개체 틀 2">
            <a:extLst>
              <a:ext uri="{FF2B5EF4-FFF2-40B4-BE49-F238E27FC236}">
                <a16:creationId xmlns:a16="http://schemas.microsoft.com/office/drawing/2014/main" id="{50CA1F7B-7E1E-4745-8E06-38C79906EE1E}"/>
              </a:ext>
            </a:extLst>
          </p:cNvPr>
          <p:cNvSpPr>
            <a:spLocks noGrp="1"/>
          </p:cNvSpPr>
          <p:nvPr>
            <p:ph idx="1"/>
          </p:nvPr>
        </p:nvSpPr>
        <p:spPr>
          <a:xfrm>
            <a:off x="838200" y="2724912"/>
            <a:ext cx="4952681" cy="3410712"/>
          </a:xfrm>
        </p:spPr>
        <p:txBody>
          <a:bodyPr rtlCol="0" anchor="t" anchorCtr="0">
            <a:normAutofit/>
          </a:bodyPr>
          <a:lstStyle>
            <a:lvl1pPr marL="0" indent="0">
              <a:buNone/>
              <a:defRPr/>
            </a:lvl1pPr>
          </a:lstStyle>
          <a:p>
            <a:pPr lvl="0" rtl="0">
              <a:lnSpc>
                <a:spcPct val="110000"/>
              </a:lnSpc>
            </a:pPr>
            <a:r>
              <a:rPr lang="ko-KR" altLang="en-US" sz="1800" noProof="0"/>
              <a:t>마스터 텍스트 스타일을 편집하려면 클릭</a:t>
            </a:r>
          </a:p>
        </p:txBody>
      </p:sp>
      <p:sp>
        <p:nvSpPr>
          <p:cNvPr id="13" name="그림 개체 틀 12">
            <a:extLst>
              <a:ext uri="{FF2B5EF4-FFF2-40B4-BE49-F238E27FC236}">
                <a16:creationId xmlns:a16="http://schemas.microsoft.com/office/drawing/2014/main" id="{C027CA11-7EE7-4C3B-AF4D-F50756E4EF64}"/>
              </a:ext>
            </a:extLst>
          </p:cNvPr>
          <p:cNvSpPr>
            <a:spLocks noGrp="1"/>
          </p:cNvSpPr>
          <p:nvPr>
            <p:ph type="pic" sz="quarter" idx="13"/>
          </p:nvPr>
        </p:nvSpPr>
        <p:spPr>
          <a:xfrm>
            <a:off x="7086600" y="568324"/>
            <a:ext cx="4727448" cy="5715000"/>
          </a:xfrm>
          <a:solidFill>
            <a:schemeClr val="accent6"/>
          </a:solidFill>
        </p:spPr>
        <p:txBody>
          <a:bodyPr rtlCol="0"/>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p>
            <a:pPr rtl="0"/>
            <a:r>
              <a:rPr lang="ko-KR" altLang="en-US" noProof="0"/>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418269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구역 나누기">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829FC3DD-D5CF-4D3A-AD62-2D9AD0EA2D50}"/>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id="{3A543720-E70E-42D7-9835-39FDFE40F01E}"/>
              </a:ext>
              <a:ext uri="{C183D7F6-B498-43B3-948B-1728B52AA6E4}">
                <adec:decorative xmlns:adec="http://schemas.microsoft.com/office/drawing/2017/decorative" val="1"/>
              </a:ext>
            </a:extLst>
          </p:cNvPr>
          <p:cNvGrpSpPr/>
          <p:nvPr userDrawn="1"/>
        </p:nvGrpSpPr>
        <p:grpSpPr>
          <a:xfrm>
            <a:off x="6477000" y="0"/>
            <a:ext cx="5711952" cy="5071492"/>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id="{7D5BA9D0-B4FD-4CD7-8F18-76506E972044}"/>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id="{7D2067D9-0848-4BAA-996E-BE1236E04ABF}"/>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제목 1">
            <a:extLst>
              <a:ext uri="{FF2B5EF4-FFF2-40B4-BE49-F238E27FC236}">
                <a16:creationId xmlns:a16="http://schemas.microsoft.com/office/drawing/2014/main" id="{1B87D7AA-E59B-441F-B5EC-E9828C1EDFBE}"/>
              </a:ext>
            </a:extLst>
          </p:cNvPr>
          <p:cNvSpPr>
            <a:spLocks noGrp="1"/>
          </p:cNvSpPr>
          <p:nvPr>
            <p:ph type="ctrTitle"/>
          </p:nvPr>
        </p:nvSpPr>
        <p:spPr>
          <a:xfrm>
            <a:off x="1293876" y="304801"/>
            <a:ext cx="9601200" cy="2301875"/>
          </a:xfrm>
        </p:spPr>
        <p:txBody>
          <a:bodyPr rtlCol="0" anchor="b">
            <a:normAutofit/>
          </a:bodyPr>
          <a:lstStyle>
            <a:lvl1pPr algn="ctr">
              <a:defRPr>
                <a:latin typeface="맑은 고딕" panose="020B0503020000020004" pitchFamily="50" charset="-127"/>
                <a:ea typeface="맑은 고딕" panose="020B0503020000020004" pitchFamily="50" charset="-127"/>
              </a:defRPr>
            </a:lvl1pPr>
          </a:lstStyle>
          <a:p>
            <a:pPr rtl="0">
              <a:lnSpc>
                <a:spcPct val="100000"/>
              </a:lnSpc>
            </a:pPr>
            <a:r>
              <a:rPr lang="ko-KR" altLang="en-US" sz="4400" spc="120" noProof="0">
                <a:cs typeface="Posterama" panose="020B0504020200020000" pitchFamily="34" charset="0"/>
              </a:rPr>
              <a:t>마스터 제목 스타일 편집</a:t>
            </a:r>
          </a:p>
        </p:txBody>
      </p:sp>
      <p:sp>
        <p:nvSpPr>
          <p:cNvPr id="11" name="부제목 2">
            <a:extLst>
              <a:ext uri="{FF2B5EF4-FFF2-40B4-BE49-F238E27FC236}">
                <a16:creationId xmlns:a16="http://schemas.microsoft.com/office/drawing/2014/main" id="{70806D6C-F8DC-4FFA-9381-5620B7391CEA}"/>
              </a:ext>
            </a:extLst>
          </p:cNvPr>
          <p:cNvSpPr>
            <a:spLocks noGrp="1"/>
          </p:cNvSpPr>
          <p:nvPr>
            <p:ph type="subTitle" idx="1"/>
          </p:nvPr>
        </p:nvSpPr>
        <p:spPr>
          <a:xfrm>
            <a:off x="1712976" y="2743201"/>
            <a:ext cx="8763001" cy="914400"/>
          </a:xfrm>
        </p:spPr>
        <p:txBody>
          <a:bodyPr rtlCol="0" anchor="t"/>
          <a:lstStyle>
            <a:lvl1pPr marL="0" indent="0" algn="ctr">
              <a:buNone/>
              <a:defRPr>
                <a:latin typeface="맑은 고딕" panose="020B0503020000020004" pitchFamily="50" charset="-127"/>
                <a:ea typeface="맑은 고딕" panose="020B0503020000020004" pitchFamily="50" charset="-127"/>
              </a:defRPr>
            </a:lvl1pPr>
          </a:lstStyle>
          <a:p>
            <a:pPr rtl="0">
              <a:lnSpc>
                <a:spcPct val="110000"/>
              </a:lnSpc>
            </a:pPr>
            <a:r>
              <a:rPr lang="ko-KR" altLang="en-US" sz="2200" noProof="0">
                <a:cs typeface="Segoe UI Semilight" panose="020B0402040204020203" pitchFamily="34" charset="0"/>
              </a:rPr>
              <a:t>클릭하여 마스터 부제목 스타일 편집</a:t>
            </a:r>
          </a:p>
        </p:txBody>
      </p:sp>
      <p:sp>
        <p:nvSpPr>
          <p:cNvPr id="16" name="그림 개체 틀 15">
            <a:extLst>
              <a:ext uri="{FF2B5EF4-FFF2-40B4-BE49-F238E27FC236}">
                <a16:creationId xmlns:a16="http://schemas.microsoft.com/office/drawing/2014/main" id="{A5095252-A020-4AA1-9BB3-013288AE3FB6}"/>
              </a:ext>
            </a:extLst>
          </p:cNvPr>
          <p:cNvSpPr>
            <a:spLocks noGrp="1"/>
          </p:cNvSpPr>
          <p:nvPr>
            <p:ph type="pic" sz="quarter" idx="13"/>
          </p:nvPr>
        </p:nvSpPr>
        <p:spPr>
          <a:xfrm>
            <a:off x="0" y="3886200"/>
            <a:ext cx="4059936" cy="297180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7" name="그림 개체 틀 15">
            <a:extLst>
              <a:ext uri="{FF2B5EF4-FFF2-40B4-BE49-F238E27FC236}">
                <a16:creationId xmlns:a16="http://schemas.microsoft.com/office/drawing/2014/main" id="{17FBAD15-0D00-46EC-B530-EF6195F42D4A}"/>
              </a:ext>
            </a:extLst>
          </p:cNvPr>
          <p:cNvSpPr>
            <a:spLocks noGrp="1"/>
          </p:cNvSpPr>
          <p:nvPr>
            <p:ph type="pic" sz="quarter" idx="14"/>
          </p:nvPr>
        </p:nvSpPr>
        <p:spPr>
          <a:xfrm>
            <a:off x="4050792" y="3886200"/>
            <a:ext cx="4087368" cy="297180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8" name="그림 개체 틀 15">
            <a:extLst>
              <a:ext uri="{FF2B5EF4-FFF2-40B4-BE49-F238E27FC236}">
                <a16:creationId xmlns:a16="http://schemas.microsoft.com/office/drawing/2014/main" id="{0F93F034-901D-43B1-89E9-6291A86787FD}"/>
              </a:ext>
            </a:extLst>
          </p:cNvPr>
          <p:cNvSpPr>
            <a:spLocks noGrp="1"/>
          </p:cNvSpPr>
          <p:nvPr>
            <p:ph type="pic" sz="quarter" idx="15"/>
          </p:nvPr>
        </p:nvSpPr>
        <p:spPr>
          <a:xfrm>
            <a:off x="8132064" y="3886200"/>
            <a:ext cx="4059936" cy="297180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Tree>
    <p:extLst>
      <p:ext uri="{BB962C8B-B14F-4D97-AF65-F5344CB8AC3E}">
        <p14:creationId xmlns:p14="http://schemas.microsoft.com/office/powerpoint/2010/main" val="4066522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4CC1FC-ADE8-488C-A1DA-2FD569FD4D09}"/>
              </a:ext>
            </a:extLst>
          </p:cNvPr>
          <p:cNvSpPr>
            <a:spLocks noGrp="1"/>
          </p:cNvSpPr>
          <p:nvPr>
            <p:ph type="title"/>
          </p:nvPr>
        </p:nvSpPr>
        <p:spPr>
          <a:xfrm>
            <a:off x="458694" y="365760"/>
            <a:ext cx="10895106" cy="1325563"/>
          </a:xfrm>
        </p:spPr>
        <p:txBody>
          <a:bodyPr rtlCol="0"/>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57F02842-38C3-46D6-8527-0F6FE623C511}"/>
              </a:ext>
            </a:extLst>
          </p:cNvPr>
          <p:cNvSpPr>
            <a:spLocks noGrp="1"/>
          </p:cNvSpPr>
          <p:nvPr>
            <p:ph idx="1" hasCustomPrompt="1"/>
          </p:nvPr>
        </p:nvSpPr>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a:extLst>
              <a:ext uri="{FF2B5EF4-FFF2-40B4-BE49-F238E27FC236}">
                <a16:creationId xmlns:a16="http://schemas.microsoft.com/office/drawing/2014/main" id="{0E864CF5-F681-40C2-88CC-E02206C9CECB}"/>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5" name="바닥글 개체 틀 4">
            <a:extLst>
              <a:ext uri="{FF2B5EF4-FFF2-40B4-BE49-F238E27FC236}">
                <a16:creationId xmlns:a16="http://schemas.microsoft.com/office/drawing/2014/main" id="{82C04753-4FE4-4A6F-99BB-CFFC92E0CD06}"/>
              </a:ext>
            </a:extLst>
          </p:cNvPr>
          <p:cNvSpPr>
            <a:spLocks noGrp="1"/>
          </p:cNvSpPr>
          <p:nvPr>
            <p:ph type="ftr" sz="quarter" idx="11"/>
          </p:nvPr>
        </p:nvSpPr>
        <p:spPr/>
        <p:txBody>
          <a:bodyPr rtlCol="0"/>
          <a:lstStyle/>
          <a:p>
            <a:pPr rtl="0"/>
            <a:r>
              <a:rPr lang="ko-KR" altLang="en-US" noProof="0"/>
              <a:t>샘플 바닥글 텍스트</a:t>
            </a:r>
          </a:p>
        </p:txBody>
      </p:sp>
      <p:sp>
        <p:nvSpPr>
          <p:cNvPr id="6" name="슬라이드 번호 개체 틀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393406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인용문">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462BDFDF-C29B-490D-B7E4-91359671192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id="{E733B2E6-29D0-4249-A0A5-82013CE168B9}"/>
              </a:ext>
              <a:ext uri="{C183D7F6-B498-43B3-948B-1728B52AA6E4}">
                <adec:decorative xmlns:adec="http://schemas.microsoft.com/office/drawing/2017/decorative" val="1"/>
              </a:ext>
            </a:extLst>
          </p:cNvPr>
          <p:cNvGrpSpPr/>
          <p:nvPr userDrawn="1"/>
        </p:nvGrpSpPr>
        <p:grpSpPr>
          <a:xfrm flipH="1">
            <a:off x="0" y="0"/>
            <a:ext cx="7724071" cy="6858000"/>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id="{13AED3CD-2B31-49BC-BC04-850E0AD360B6}"/>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id="{D5FE2C96-BB8F-4A14-88E4-C871D91E28B3}"/>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직사각형 9">
            <a:extLst>
              <a:ext uri="{FF2B5EF4-FFF2-40B4-BE49-F238E27FC236}">
                <a16:creationId xmlns:a16="http://schemas.microsoft.com/office/drawing/2014/main" id="{4F2C506E-3A15-4D88-8C7E-AE65D21F189B}"/>
              </a:ext>
              <a:ext uri="{C183D7F6-B498-43B3-948B-1728B52AA6E4}">
                <adec:decorative xmlns:adec="http://schemas.microsoft.com/office/drawing/2017/decorative" val="1"/>
              </a:ext>
            </a:extLst>
          </p:cNvPr>
          <p:cNvSpPr/>
          <p:nvPr userDrawn="1"/>
        </p:nvSpPr>
        <p:spPr>
          <a:xfrm>
            <a:off x="681228"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1" name="제목 1">
            <a:extLst>
              <a:ext uri="{FF2B5EF4-FFF2-40B4-BE49-F238E27FC236}">
                <a16:creationId xmlns:a16="http://schemas.microsoft.com/office/drawing/2014/main" id="{352D6351-AB6F-490B-97F2-D51C1478A1DC}"/>
              </a:ext>
            </a:extLst>
          </p:cNvPr>
          <p:cNvSpPr>
            <a:spLocks noGrp="1"/>
          </p:cNvSpPr>
          <p:nvPr>
            <p:ph type="ctrTitle"/>
          </p:nvPr>
        </p:nvSpPr>
        <p:spPr>
          <a:xfrm>
            <a:off x="1071223" y="1066800"/>
            <a:ext cx="5367527" cy="2833528"/>
          </a:xfrm>
        </p:spPr>
        <p:txBody>
          <a:bodyPr rtlCol="0" anchor="b">
            <a:normAutofit/>
          </a:bodyPr>
          <a:lstStyle>
            <a:lvl1pPr>
              <a:defRPr>
                <a:latin typeface="맑은 고딕" panose="020B0503020000020004" pitchFamily="50" charset="-127"/>
                <a:ea typeface="맑은 고딕" panose="020B0503020000020004" pitchFamily="50" charset="-127"/>
              </a:defRPr>
            </a:lvl1pPr>
          </a:lstStyle>
          <a:p>
            <a:pPr algn="l" rtl="0">
              <a:lnSpc>
                <a:spcPct val="100000"/>
              </a:lnSpc>
            </a:pPr>
            <a:r>
              <a:rPr lang="ko-KR" altLang="en-US" sz="4400" spc="120" noProof="0">
                <a:cs typeface="Posterama" panose="020B0504020200020000" pitchFamily="34" charset="0"/>
              </a:rPr>
              <a:t>마스터 제목 스타일 편집</a:t>
            </a:r>
          </a:p>
        </p:txBody>
      </p:sp>
      <p:sp>
        <p:nvSpPr>
          <p:cNvPr id="12" name="부제목 2">
            <a:extLst>
              <a:ext uri="{FF2B5EF4-FFF2-40B4-BE49-F238E27FC236}">
                <a16:creationId xmlns:a16="http://schemas.microsoft.com/office/drawing/2014/main" id="{EF760311-9637-47CC-B0E7-6C8C307C6FDB}"/>
              </a:ext>
            </a:extLst>
          </p:cNvPr>
          <p:cNvSpPr>
            <a:spLocks noGrp="1"/>
          </p:cNvSpPr>
          <p:nvPr>
            <p:ph type="subTitle" idx="1"/>
          </p:nvPr>
        </p:nvSpPr>
        <p:spPr>
          <a:xfrm>
            <a:off x="1071223" y="4074784"/>
            <a:ext cx="5367526" cy="1640216"/>
          </a:xfrm>
        </p:spPr>
        <p:txBody>
          <a:bodyPr rtlCol="0" anchor="t"/>
          <a:lstStyle>
            <a:lvl1pPr marL="0" indent="0">
              <a:buNone/>
              <a:defRPr>
                <a:latin typeface="맑은 고딕" panose="020B0503020000020004" pitchFamily="50" charset="-127"/>
                <a:ea typeface="맑은 고딕" panose="020B0503020000020004" pitchFamily="50" charset="-127"/>
              </a:defRPr>
            </a:lvl1pPr>
          </a:lstStyle>
          <a:p>
            <a:pPr algn="l" rtl="0">
              <a:lnSpc>
                <a:spcPct val="110000"/>
              </a:lnSpc>
            </a:pPr>
            <a:r>
              <a:rPr lang="ko-KR" altLang="en-US" sz="2200" noProof="0">
                <a:cs typeface="Segoe UI Semilight" panose="020B0402040204020203" pitchFamily="34" charset="0"/>
              </a:rPr>
              <a:t>클릭하여 마스터 부제목 스타일 편집</a:t>
            </a:r>
          </a:p>
        </p:txBody>
      </p:sp>
      <p:sp>
        <p:nvSpPr>
          <p:cNvPr id="16" name="그림 개체 틀 15">
            <a:extLst>
              <a:ext uri="{FF2B5EF4-FFF2-40B4-BE49-F238E27FC236}">
                <a16:creationId xmlns:a16="http://schemas.microsoft.com/office/drawing/2014/main" id="{89734E01-4E64-484E-9728-EF69422CB1D0}"/>
              </a:ext>
            </a:extLst>
          </p:cNvPr>
          <p:cNvSpPr>
            <a:spLocks noGrp="1"/>
          </p:cNvSpPr>
          <p:nvPr>
            <p:ph type="pic" sz="quarter" idx="13"/>
          </p:nvPr>
        </p:nvSpPr>
        <p:spPr>
          <a:xfrm>
            <a:off x="7013448" y="1014984"/>
            <a:ext cx="4123944" cy="23225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7" name="그림 개체 틀 15">
            <a:extLst>
              <a:ext uri="{FF2B5EF4-FFF2-40B4-BE49-F238E27FC236}">
                <a16:creationId xmlns:a16="http://schemas.microsoft.com/office/drawing/2014/main" id="{7CA897AB-A280-4B5A-BEF5-C5D11D65353F}"/>
              </a:ext>
            </a:extLst>
          </p:cNvPr>
          <p:cNvSpPr>
            <a:spLocks noGrp="1"/>
          </p:cNvSpPr>
          <p:nvPr>
            <p:ph type="pic" sz="quarter" idx="14"/>
          </p:nvPr>
        </p:nvSpPr>
        <p:spPr>
          <a:xfrm>
            <a:off x="7013448" y="3511296"/>
            <a:ext cx="4123944" cy="23225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982019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rtlCol="0"/>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CB53FE72-9D42-45F5-A37F-B12130388AD5}"/>
              </a:ext>
            </a:extLst>
          </p:cNvPr>
          <p:cNvSpPr>
            <a:spLocks noGrp="1"/>
          </p:cNvSpPr>
          <p:nvPr>
            <p:ph type="body" idx="1" hasCustomPrompt="1"/>
          </p:nvPr>
        </p:nvSpPr>
        <p:spPr>
          <a:xfrm>
            <a:off x="465256" y="1752600"/>
            <a:ext cx="5532319"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a:extLst>
              <a:ext uri="{FF2B5EF4-FFF2-40B4-BE49-F238E27FC236}">
                <a16:creationId xmlns:a16="http://schemas.microsoft.com/office/drawing/2014/main" id="{5EE3A31D-9B5F-4DE3-B18D-F7F77782EB46}"/>
              </a:ext>
            </a:extLst>
          </p:cNvPr>
          <p:cNvSpPr>
            <a:spLocks noGrp="1"/>
          </p:cNvSpPr>
          <p:nvPr>
            <p:ph sz="half" idx="2" hasCustomPrompt="1"/>
          </p:nvPr>
        </p:nvSpPr>
        <p:spPr>
          <a:xfrm>
            <a:off x="465256" y="2666999"/>
            <a:ext cx="5532319"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a:extLst>
              <a:ext uri="{FF2B5EF4-FFF2-40B4-BE49-F238E27FC236}">
                <a16:creationId xmlns:a16="http://schemas.microsoft.com/office/drawing/2014/main" id="{F0BE1D2D-822C-466C-A7B9-1A2D97366A41}"/>
              </a:ext>
            </a:extLst>
          </p:cNvPr>
          <p:cNvSpPr>
            <a:spLocks noGrp="1"/>
          </p:cNvSpPr>
          <p:nvPr>
            <p:ph type="body" sz="quarter" idx="3" hasCustomPrompt="1"/>
          </p:nvPr>
        </p:nvSpPr>
        <p:spPr>
          <a:xfrm>
            <a:off x="6172200" y="1752600"/>
            <a:ext cx="5561106"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a:extLst>
              <a:ext uri="{FF2B5EF4-FFF2-40B4-BE49-F238E27FC236}">
                <a16:creationId xmlns:a16="http://schemas.microsoft.com/office/drawing/2014/main" id="{F6F13B2C-44CA-49C4-BC84-02AF1638F381}"/>
              </a:ext>
            </a:extLst>
          </p:cNvPr>
          <p:cNvSpPr>
            <a:spLocks noGrp="1"/>
          </p:cNvSpPr>
          <p:nvPr>
            <p:ph sz="quarter" idx="4" hasCustomPrompt="1"/>
          </p:nvPr>
        </p:nvSpPr>
        <p:spPr>
          <a:xfrm>
            <a:off x="6172200" y="2666999"/>
            <a:ext cx="5561106"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7" name="날짜 개체 틀 6">
            <a:extLst>
              <a:ext uri="{FF2B5EF4-FFF2-40B4-BE49-F238E27FC236}">
                <a16:creationId xmlns:a16="http://schemas.microsoft.com/office/drawing/2014/main" id="{3793CB55-E9C1-4CE6-9B61-81B71475B960}"/>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8" name="바닥글 개체 틀 7">
            <a:extLst>
              <a:ext uri="{FF2B5EF4-FFF2-40B4-BE49-F238E27FC236}">
                <a16:creationId xmlns:a16="http://schemas.microsoft.com/office/drawing/2014/main" id="{0DF22318-747B-4EC9-862C-D9FD488CCCE9}"/>
              </a:ext>
            </a:extLst>
          </p:cNvPr>
          <p:cNvSpPr>
            <a:spLocks noGrp="1"/>
          </p:cNvSpPr>
          <p:nvPr>
            <p:ph type="ftr" sz="quarter" idx="11"/>
          </p:nvPr>
        </p:nvSpPr>
        <p:spPr/>
        <p:txBody>
          <a:bodyPr rtlCol="0"/>
          <a:lstStyle/>
          <a:p>
            <a:pPr rtl="0"/>
            <a:r>
              <a:rPr lang="ko-KR" altLang="en-US" noProof="0"/>
              <a:t>샘플 바닥글 텍스트</a:t>
            </a:r>
          </a:p>
        </p:txBody>
      </p:sp>
      <p:sp>
        <p:nvSpPr>
          <p:cNvPr id="9" name="슬라이드 번호 개체 틀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524541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내용 3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rtlCol="0"/>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CB53FE72-9D42-45F5-A37F-B12130388AD5}"/>
              </a:ext>
            </a:extLst>
          </p:cNvPr>
          <p:cNvSpPr>
            <a:spLocks noGrp="1"/>
          </p:cNvSpPr>
          <p:nvPr>
            <p:ph type="body" idx="1" hasCustomPrompt="1"/>
          </p:nvPr>
        </p:nvSpPr>
        <p:spPr>
          <a:xfrm>
            <a:off x="465256" y="1752600"/>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a:extLst>
              <a:ext uri="{FF2B5EF4-FFF2-40B4-BE49-F238E27FC236}">
                <a16:creationId xmlns:a16="http://schemas.microsoft.com/office/drawing/2014/main" id="{5EE3A31D-9B5F-4DE3-B18D-F7F77782EB46}"/>
              </a:ext>
            </a:extLst>
          </p:cNvPr>
          <p:cNvSpPr>
            <a:spLocks noGrp="1"/>
          </p:cNvSpPr>
          <p:nvPr>
            <p:ph sz="half" idx="2" hasCustomPrompt="1"/>
          </p:nvPr>
        </p:nvSpPr>
        <p:spPr>
          <a:xfrm>
            <a:off x="465256" y="2666999"/>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a:extLst>
              <a:ext uri="{FF2B5EF4-FFF2-40B4-BE49-F238E27FC236}">
                <a16:creationId xmlns:a16="http://schemas.microsoft.com/office/drawing/2014/main" id="{F0BE1D2D-822C-466C-A7B9-1A2D97366A41}"/>
              </a:ext>
            </a:extLst>
          </p:cNvPr>
          <p:cNvSpPr>
            <a:spLocks noGrp="1"/>
          </p:cNvSpPr>
          <p:nvPr>
            <p:ph type="body" sz="quarter" idx="3" hasCustomPrompt="1"/>
          </p:nvPr>
        </p:nvSpPr>
        <p:spPr>
          <a:xfrm>
            <a:off x="4453361" y="1752600"/>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a:extLst>
              <a:ext uri="{FF2B5EF4-FFF2-40B4-BE49-F238E27FC236}">
                <a16:creationId xmlns:a16="http://schemas.microsoft.com/office/drawing/2014/main" id="{F6F13B2C-44CA-49C4-BC84-02AF1638F381}"/>
              </a:ext>
            </a:extLst>
          </p:cNvPr>
          <p:cNvSpPr>
            <a:spLocks noGrp="1"/>
          </p:cNvSpPr>
          <p:nvPr>
            <p:ph sz="quarter" idx="4" hasCustomPrompt="1"/>
          </p:nvPr>
        </p:nvSpPr>
        <p:spPr>
          <a:xfrm>
            <a:off x="4453361" y="2666999"/>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10" name="텍스트 개체 틀 4">
            <a:extLst>
              <a:ext uri="{FF2B5EF4-FFF2-40B4-BE49-F238E27FC236}">
                <a16:creationId xmlns:a16="http://schemas.microsoft.com/office/drawing/2014/main" id="{17999667-FDE9-4EC7-9EF8-E64C5DA4B13D}"/>
              </a:ext>
            </a:extLst>
          </p:cNvPr>
          <p:cNvSpPr>
            <a:spLocks noGrp="1"/>
          </p:cNvSpPr>
          <p:nvPr>
            <p:ph type="body" sz="quarter" idx="13" hasCustomPrompt="1"/>
          </p:nvPr>
        </p:nvSpPr>
        <p:spPr>
          <a:xfrm>
            <a:off x="8441466" y="1757319"/>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11" name="내용 개체 틀 5">
            <a:extLst>
              <a:ext uri="{FF2B5EF4-FFF2-40B4-BE49-F238E27FC236}">
                <a16:creationId xmlns:a16="http://schemas.microsoft.com/office/drawing/2014/main" id="{54466FB3-35A6-4045-8C46-5F6399D7B4C2}"/>
              </a:ext>
            </a:extLst>
          </p:cNvPr>
          <p:cNvSpPr>
            <a:spLocks noGrp="1"/>
          </p:cNvSpPr>
          <p:nvPr>
            <p:ph sz="quarter" idx="14" hasCustomPrompt="1"/>
          </p:nvPr>
        </p:nvSpPr>
        <p:spPr>
          <a:xfrm>
            <a:off x="8441466" y="2671718"/>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7" name="날짜 개체 틀 6">
            <a:extLst>
              <a:ext uri="{FF2B5EF4-FFF2-40B4-BE49-F238E27FC236}">
                <a16:creationId xmlns:a16="http://schemas.microsoft.com/office/drawing/2014/main" id="{3793CB55-E9C1-4CE6-9B61-81B71475B960}"/>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8" name="바닥글 개체 틀 7">
            <a:extLst>
              <a:ext uri="{FF2B5EF4-FFF2-40B4-BE49-F238E27FC236}">
                <a16:creationId xmlns:a16="http://schemas.microsoft.com/office/drawing/2014/main" id="{0DF22318-747B-4EC9-862C-D9FD488CCCE9}"/>
              </a:ext>
            </a:extLst>
          </p:cNvPr>
          <p:cNvSpPr>
            <a:spLocks noGrp="1"/>
          </p:cNvSpPr>
          <p:nvPr>
            <p:ph type="ftr" sz="quarter" idx="11"/>
          </p:nvPr>
        </p:nvSpPr>
        <p:spPr/>
        <p:txBody>
          <a:bodyPr rtlCol="0"/>
          <a:lstStyle/>
          <a:p>
            <a:pPr rtl="0"/>
            <a:r>
              <a:rPr lang="ko-KR" altLang="en-US" noProof="0"/>
              <a:t>샘플 바닥글 텍스트</a:t>
            </a:r>
          </a:p>
        </p:txBody>
      </p:sp>
      <p:sp>
        <p:nvSpPr>
          <p:cNvPr id="9" name="슬라이드 번호 개체 틀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720477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요약">
    <p:spTree>
      <p:nvGrpSpPr>
        <p:cNvPr id="1" name=""/>
        <p:cNvGrpSpPr/>
        <p:nvPr/>
      </p:nvGrpSpPr>
      <p:grpSpPr>
        <a:xfrm>
          <a:off x="0" y="0"/>
          <a:ext cx="0" cy="0"/>
          <a:chOff x="0" y="0"/>
          <a:chExt cx="0" cy="0"/>
        </a:xfrm>
      </p:grpSpPr>
      <p:sp>
        <p:nvSpPr>
          <p:cNvPr id="22" name="직사각형 21">
            <a:extLst>
              <a:ext uri="{FF2B5EF4-FFF2-40B4-BE49-F238E27FC236}">
                <a16:creationId xmlns:a16="http://schemas.microsoft.com/office/drawing/2014/main" id="{CE62CE4B-3BFB-4501-B59A-0ED68CF6127A}"/>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4" name="제목 1">
            <a:extLst>
              <a:ext uri="{FF2B5EF4-FFF2-40B4-BE49-F238E27FC236}">
                <a16:creationId xmlns:a16="http://schemas.microsoft.com/office/drawing/2014/main" id="{DF608493-BDCD-43BD-A3CC-24E7502763F3}"/>
              </a:ext>
            </a:extLst>
          </p:cNvPr>
          <p:cNvSpPr>
            <a:spLocks noGrp="1"/>
          </p:cNvSpPr>
          <p:nvPr>
            <p:ph type="title"/>
          </p:nvPr>
        </p:nvSpPr>
        <p:spPr>
          <a:xfrm>
            <a:off x="838200" y="393192"/>
            <a:ext cx="4524956"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5" name="내용 개체 틀 2">
            <a:extLst>
              <a:ext uri="{FF2B5EF4-FFF2-40B4-BE49-F238E27FC236}">
                <a16:creationId xmlns:a16="http://schemas.microsoft.com/office/drawing/2014/main" id="{F3B9F353-002B-4A4D-A316-70D952EDAE7E}"/>
              </a:ext>
            </a:extLst>
          </p:cNvPr>
          <p:cNvSpPr>
            <a:spLocks noGrp="1"/>
          </p:cNvSpPr>
          <p:nvPr>
            <p:ph idx="1"/>
          </p:nvPr>
        </p:nvSpPr>
        <p:spPr>
          <a:xfrm>
            <a:off x="838200" y="2727297"/>
            <a:ext cx="4524664" cy="3412969"/>
          </a:xfrm>
        </p:spPr>
        <p:txBody>
          <a:bodyPr rtlCol="0" anchor="ctr" anchorCtr="0">
            <a:normAutofit/>
          </a:bodyPr>
          <a:lstStyle>
            <a:lvl1pPr marL="0" indent="0">
              <a:lnSpc>
                <a:spcPct val="100000"/>
              </a:lnSpc>
              <a:buNone/>
              <a:defRPr sz="1800">
                <a:latin typeface="맑은 고딕" panose="020B0503020000020004" pitchFamily="50" charset="-127"/>
                <a:ea typeface="맑은 고딕" panose="020B0503020000020004" pitchFamily="50" charset="-127"/>
              </a:defRPr>
            </a:lvl1pPr>
          </a:lstStyle>
          <a:p>
            <a:pPr lvl="0" rtl="0">
              <a:lnSpc>
                <a:spcPct val="110000"/>
              </a:lnSpc>
            </a:pPr>
            <a:r>
              <a:rPr lang="ko-KR" altLang="en-US" sz="1800" noProof="0"/>
              <a:t>마스터 텍스트 스타일을 편집하려면 클릭</a:t>
            </a:r>
          </a:p>
        </p:txBody>
      </p:sp>
      <p:pic>
        <p:nvPicPr>
          <p:cNvPr id="16" name="그림 15">
            <a:extLst>
              <a:ext uri="{FF2B5EF4-FFF2-40B4-BE49-F238E27FC236}">
                <a16:creationId xmlns:a16="http://schemas.microsoft.com/office/drawing/2014/main" id="{F9890B2B-FFC6-4C7C-A617-67144F1E3C51}"/>
              </a:ext>
              <a:ext uri="{C183D7F6-B498-43B3-948B-1728B52AA6E4}">
                <adec:decorative xmlns:adec="http://schemas.microsoft.com/office/drawing/2017/decorative" val="1"/>
              </a:ext>
            </a:extLst>
          </p:cNvPr>
          <p:cNvPicPr>
            <a:picLocks noChangeAspect="1"/>
          </p:cNvPicPr>
          <p:nvPr userDrawn="1"/>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sp>
        <p:nvSpPr>
          <p:cNvPr id="24" name="그림 개체 틀 23">
            <a:extLst>
              <a:ext uri="{FF2B5EF4-FFF2-40B4-BE49-F238E27FC236}">
                <a16:creationId xmlns:a16="http://schemas.microsoft.com/office/drawing/2014/main" id="{8CD8768C-8806-4DE0-82CC-275A2EC6D47D}"/>
              </a:ext>
            </a:extLst>
          </p:cNvPr>
          <p:cNvSpPr>
            <a:spLocks noGrp="1"/>
          </p:cNvSpPr>
          <p:nvPr>
            <p:ph type="pic" sz="quarter" idx="13"/>
          </p:nvPr>
        </p:nvSpPr>
        <p:spPr>
          <a:xfrm>
            <a:off x="5879592" y="74066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5" name="그림 개체 틀 23">
            <a:extLst>
              <a:ext uri="{FF2B5EF4-FFF2-40B4-BE49-F238E27FC236}">
                <a16:creationId xmlns:a16="http://schemas.microsoft.com/office/drawing/2014/main" id="{68CB9DF9-86EB-48CF-B212-F2B290C56FFF}"/>
              </a:ext>
            </a:extLst>
          </p:cNvPr>
          <p:cNvSpPr>
            <a:spLocks noGrp="1"/>
          </p:cNvSpPr>
          <p:nvPr>
            <p:ph type="pic" sz="quarter" idx="14"/>
          </p:nvPr>
        </p:nvSpPr>
        <p:spPr>
          <a:xfrm>
            <a:off x="8878824" y="74066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6" name="그림 개체 틀 23">
            <a:extLst>
              <a:ext uri="{FF2B5EF4-FFF2-40B4-BE49-F238E27FC236}">
                <a16:creationId xmlns:a16="http://schemas.microsoft.com/office/drawing/2014/main" id="{554B2207-3993-41B6-AF63-EBB48DACAB8F}"/>
              </a:ext>
            </a:extLst>
          </p:cNvPr>
          <p:cNvSpPr>
            <a:spLocks noGrp="1"/>
          </p:cNvSpPr>
          <p:nvPr>
            <p:ph type="pic" sz="quarter" idx="15"/>
          </p:nvPr>
        </p:nvSpPr>
        <p:spPr>
          <a:xfrm>
            <a:off x="5879592" y="352958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7" name="그림 개체 틀 23">
            <a:extLst>
              <a:ext uri="{FF2B5EF4-FFF2-40B4-BE49-F238E27FC236}">
                <a16:creationId xmlns:a16="http://schemas.microsoft.com/office/drawing/2014/main" id="{DE0340D8-BC7E-4431-A7A7-8D634C8A19F6}"/>
              </a:ext>
            </a:extLst>
          </p:cNvPr>
          <p:cNvSpPr>
            <a:spLocks noGrp="1"/>
          </p:cNvSpPr>
          <p:nvPr>
            <p:ph type="pic" sz="quarter" idx="16"/>
          </p:nvPr>
        </p:nvSpPr>
        <p:spPr>
          <a:xfrm>
            <a:off x="8869680" y="352958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2958411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마무리">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1A7F5322-A9D1-4D98-A1BC-9178604ABFF7}"/>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7" name="제목 1">
            <a:extLst>
              <a:ext uri="{FF2B5EF4-FFF2-40B4-BE49-F238E27FC236}">
                <a16:creationId xmlns:a16="http://schemas.microsoft.com/office/drawing/2014/main" id="{E70C34FA-2551-4FBC-8628-350654823484}"/>
              </a:ext>
            </a:extLst>
          </p:cNvPr>
          <p:cNvSpPr>
            <a:spLocks noGrp="1"/>
          </p:cNvSpPr>
          <p:nvPr>
            <p:ph type="ctrTitle"/>
          </p:nvPr>
        </p:nvSpPr>
        <p:spPr>
          <a:xfrm>
            <a:off x="996275" y="394623"/>
            <a:ext cx="5996619" cy="2131033"/>
          </a:xfrm>
        </p:spPr>
        <p:txBody>
          <a:bodyPr rtlCol="0" anchor="ctr">
            <a:normAutofit/>
          </a:bodyPr>
          <a:lstStyle>
            <a:lvl1pPr>
              <a:defRPr>
                <a:latin typeface="맑은 고딕" panose="020B0503020000020004" pitchFamily="50" charset="-127"/>
                <a:ea typeface="맑은 고딕" panose="020B0503020000020004" pitchFamily="50" charset="-127"/>
              </a:defRPr>
            </a:lvl1pPr>
          </a:lstStyle>
          <a:p>
            <a:pPr algn="l" rtl="0"/>
            <a:r>
              <a:rPr lang="ko-KR" altLang="en-US" sz="4400" noProof="0">
                <a:cs typeface="Posterama" panose="020B0504020200020000" pitchFamily="34" charset="0"/>
              </a:rPr>
              <a:t>마스터 제목 스타일 편집</a:t>
            </a:r>
          </a:p>
        </p:txBody>
      </p:sp>
      <p:grpSp>
        <p:nvGrpSpPr>
          <p:cNvPr id="8" name="그룹 7">
            <a:extLst>
              <a:ext uri="{FF2B5EF4-FFF2-40B4-BE49-F238E27FC236}">
                <a16:creationId xmlns:a16="http://schemas.microsoft.com/office/drawing/2014/main" id="{C158CD79-85EA-4D75-A743-D3DB777D14A9}"/>
              </a:ext>
              <a:ext uri="{C183D7F6-B498-43B3-948B-1728B52AA6E4}">
                <adec:decorative xmlns:adec="http://schemas.microsoft.com/office/drawing/2017/decorative" val="1"/>
              </a:ext>
            </a:extLst>
          </p:cNvPr>
          <p:cNvGrpSpPr/>
          <p:nvPr userDrawn="1"/>
        </p:nvGrpSpPr>
        <p:grpSpPr>
          <a:xfrm flipV="1">
            <a:off x="8194385" y="20961"/>
            <a:ext cx="3997615" cy="6816079"/>
            <a:chOff x="8059620" y="41922"/>
            <a:chExt cx="3997615" cy="6816077"/>
          </a:xfrm>
        </p:grpSpPr>
        <p:pic>
          <p:nvPicPr>
            <p:cNvPr id="9" name="그림 8" descr="어둠 속에 앉아 있는 고양이 앞 모습을 담은 그림&#10;&#10;자동 생성된 설명">
              <a:extLst>
                <a:ext uri="{FF2B5EF4-FFF2-40B4-BE49-F238E27FC236}">
                  <a16:creationId xmlns:a16="http://schemas.microsoft.com/office/drawing/2014/main" id="{50D423CE-750A-48C7-B236-F510652FEDC8}"/>
                </a:ext>
              </a:extLst>
            </p:cNvPr>
            <p:cNvPicPr>
              <a:picLocks noChangeAspect="1"/>
            </p:cNvPicPr>
            <p:nvPr/>
          </p:nvPicPr>
          <p:blipFill rotWithShape="1">
            <a:blip r:embed="rId2" cstate="screen">
              <a:duotone>
                <a:schemeClr val="accent6">
                  <a:shade val="45000"/>
                  <a:satMod val="135000"/>
                </a:schemeClr>
                <a:prstClr val="white"/>
              </a:duotone>
              <a:alphaModFix amt="7000"/>
              <a:extLst>
                <a:ext uri="{28A0092B-C50C-407E-A947-70E740481C1C}">
                  <a14:useLocalDpi xmlns:a14="http://schemas.microsoft.com/office/drawing/2010/main" val="0"/>
                </a:ext>
              </a:extLst>
            </a:blip>
            <a:srcRect/>
            <a:stretch/>
          </p:blipFill>
          <p:spPr>
            <a:xfrm flipH="1">
              <a:off x="8059620" y="1345934"/>
              <a:ext cx="3997615" cy="5512065"/>
            </a:xfrm>
            <a:prstGeom prst="rect">
              <a:avLst/>
            </a:prstGeom>
          </p:spPr>
        </p:pic>
        <p:pic>
          <p:nvPicPr>
            <p:cNvPr id="10" name="그림 9" descr="어둠 속에 앉아 있는 고양이 앞 모습을 담은 그림&#10;&#10;자동 생성된 설명">
              <a:extLst>
                <a:ext uri="{FF2B5EF4-FFF2-40B4-BE49-F238E27FC236}">
                  <a16:creationId xmlns:a16="http://schemas.microsoft.com/office/drawing/2014/main" id="{F198B21E-DBB4-4FAF-85E2-0929E6BFC041}"/>
                </a:ext>
              </a:extLst>
            </p:cNvPr>
            <p:cNvPicPr>
              <a:picLocks noChangeAspect="1"/>
            </p:cNvPicPr>
            <p:nvPr/>
          </p:nvPicPr>
          <p:blipFill rotWithShape="1">
            <a:blip r:embed="rId3" cstate="screen">
              <a:duotone>
                <a:schemeClr val="accent6">
                  <a:shade val="45000"/>
                  <a:satMod val="135000"/>
                </a:schemeClr>
                <a:prstClr val="white"/>
              </a:duotone>
              <a:alphaModFix amt="15000"/>
              <a:extLst>
                <a:ext uri="{28A0092B-C50C-407E-A947-70E740481C1C}">
                  <a14:useLocalDpi xmlns:a14="http://schemas.microsoft.com/office/drawing/2010/main" val="0"/>
                </a:ext>
              </a:extLst>
            </a:blip>
            <a:srcRect/>
            <a:stretch/>
          </p:blipFill>
          <p:spPr>
            <a:xfrm>
              <a:off x="8915400" y="41922"/>
              <a:ext cx="3141835" cy="6816077"/>
            </a:xfrm>
            <a:prstGeom prst="rect">
              <a:avLst/>
            </a:prstGeom>
          </p:spPr>
        </p:pic>
      </p:grpSp>
      <p:sp>
        <p:nvSpPr>
          <p:cNvPr id="11" name="부제목 2">
            <a:extLst>
              <a:ext uri="{FF2B5EF4-FFF2-40B4-BE49-F238E27FC236}">
                <a16:creationId xmlns:a16="http://schemas.microsoft.com/office/drawing/2014/main" id="{AD9BB445-59C3-4B51-9237-1F7AC9B09F56}"/>
              </a:ext>
            </a:extLst>
          </p:cNvPr>
          <p:cNvSpPr>
            <a:spLocks noGrp="1"/>
          </p:cNvSpPr>
          <p:nvPr>
            <p:ph type="subTitle" idx="1"/>
          </p:nvPr>
        </p:nvSpPr>
        <p:spPr>
          <a:xfrm>
            <a:off x="7185429" y="381000"/>
            <a:ext cx="3997745" cy="2133600"/>
          </a:xfrm>
        </p:spPr>
        <p:txBody>
          <a:bodyPr rtlCol="0" anchor="ctr"/>
          <a:lstStyle>
            <a:lvl1pPr marL="0" indent="0">
              <a:buNone/>
              <a:defRPr>
                <a:latin typeface="맑은 고딕" panose="020B0503020000020004" pitchFamily="50" charset="-127"/>
                <a:ea typeface="맑은 고딕" panose="020B0503020000020004" pitchFamily="50" charset="-127"/>
              </a:defRPr>
            </a:lvl1pPr>
          </a:lstStyle>
          <a:p>
            <a:pPr algn="l" rtl="0">
              <a:lnSpc>
                <a:spcPct val="110000"/>
              </a:lnSpc>
            </a:pPr>
            <a:r>
              <a:rPr lang="ko-KR" altLang="en-US" sz="2200" noProof="0">
                <a:cs typeface="Segoe UI Semilight" panose="020B0402040204020203" pitchFamily="34" charset="0"/>
              </a:rPr>
              <a:t>클릭하여 마스터 부제목 스타일 편집</a:t>
            </a:r>
          </a:p>
        </p:txBody>
      </p:sp>
      <p:sp>
        <p:nvSpPr>
          <p:cNvPr id="15" name="그림 개체 틀 14">
            <a:extLst>
              <a:ext uri="{FF2B5EF4-FFF2-40B4-BE49-F238E27FC236}">
                <a16:creationId xmlns:a16="http://schemas.microsoft.com/office/drawing/2014/main" id="{969566B9-A8AF-4476-A32A-4AEFC46430F4}"/>
              </a:ext>
            </a:extLst>
          </p:cNvPr>
          <p:cNvSpPr>
            <a:spLocks noGrp="1"/>
          </p:cNvSpPr>
          <p:nvPr>
            <p:ph type="pic" sz="quarter" idx="13"/>
          </p:nvPr>
        </p:nvSpPr>
        <p:spPr>
          <a:xfrm>
            <a:off x="813816" y="2670048"/>
            <a:ext cx="5175504" cy="3639312"/>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6" name="그림 개체 틀 14">
            <a:extLst>
              <a:ext uri="{FF2B5EF4-FFF2-40B4-BE49-F238E27FC236}">
                <a16:creationId xmlns:a16="http://schemas.microsoft.com/office/drawing/2014/main" id="{10391AAE-35A8-4BEC-BF35-22153B1436B8}"/>
              </a:ext>
            </a:extLst>
          </p:cNvPr>
          <p:cNvSpPr>
            <a:spLocks noGrp="1"/>
          </p:cNvSpPr>
          <p:nvPr>
            <p:ph type="pic" sz="quarter" idx="14"/>
          </p:nvPr>
        </p:nvSpPr>
        <p:spPr>
          <a:xfrm>
            <a:off x="6190488" y="2670048"/>
            <a:ext cx="5175504" cy="3639312"/>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3268165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rtlCol="0" anchor="b"/>
          <a:lstStyle>
            <a:lvl1pPr algn="ctr">
              <a:defRPr sz="4400"/>
            </a:lvl1pPr>
          </a:lstStyle>
          <a:p>
            <a:pPr rtl="0"/>
            <a:r>
              <a:rPr lang="ko-KR" altLang="en-US" noProof="0"/>
              <a:t>마스터 제목 스타일 편집</a:t>
            </a:r>
          </a:p>
        </p:txBody>
      </p:sp>
      <p:sp>
        <p:nvSpPr>
          <p:cNvPr id="3" name="부제목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rtlCol="0"/>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ko-KR" altLang="en-US" noProof="0"/>
              <a:t>클릭하여 마스터 부제목 스타일 편집</a:t>
            </a:r>
          </a:p>
        </p:txBody>
      </p:sp>
    </p:spTree>
    <p:extLst>
      <p:ext uri="{BB962C8B-B14F-4D97-AF65-F5344CB8AC3E}">
        <p14:creationId xmlns:p14="http://schemas.microsoft.com/office/powerpoint/2010/main" val="728819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rtlCol="0" anchor="b"/>
          <a:lstStyle>
            <a:lvl1pPr>
              <a:defRPr sz="4400"/>
            </a:lvl1pPr>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4E8EE8D7-6B58-4A3F-9DD5-E563D5192A68}"/>
              </a:ext>
            </a:extLst>
          </p:cNvPr>
          <p:cNvSpPr>
            <a:spLocks noGrp="1"/>
          </p:cNvSpPr>
          <p:nvPr>
            <p:ph type="body" idx="1" hasCustomPrompt="1"/>
          </p:nvPr>
        </p:nvSpPr>
        <p:spPr>
          <a:xfrm>
            <a:off x="831850" y="4589463"/>
            <a:ext cx="10515600" cy="1500187"/>
          </a:xfrm>
        </p:spPr>
        <p:txBody>
          <a:bodyPr rtlCol="0"/>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스타일을 편집하려면 클릭하세요</a:t>
            </a:r>
            <a:r>
              <a:rPr lang="en-US" altLang="ko-KR" noProof="0"/>
              <a:t>.</a:t>
            </a:r>
          </a:p>
        </p:txBody>
      </p:sp>
    </p:spTree>
    <p:extLst>
      <p:ext uri="{BB962C8B-B14F-4D97-AF65-F5344CB8AC3E}">
        <p14:creationId xmlns:p14="http://schemas.microsoft.com/office/powerpoint/2010/main" val="1601359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내용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AB71F12-2D88-4F76-AF46-BD5156C127A9}"/>
              </a:ext>
            </a:extLst>
          </p:cNvPr>
          <p:cNvSpPr>
            <a:spLocks noGrp="1"/>
          </p:cNvSpPr>
          <p:nvPr>
            <p:ph type="title"/>
          </p:nvPr>
        </p:nvSpPr>
        <p:spPr>
          <a:xfrm>
            <a:off x="458694" y="365760"/>
            <a:ext cx="10895106" cy="1325563"/>
          </a:xfrm>
        </p:spPr>
        <p:txBody>
          <a:bodyPr rtlCol="0"/>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E6E1AA46-E3EB-4704-B019-F90F1E6177A5}"/>
              </a:ext>
            </a:extLst>
          </p:cNvPr>
          <p:cNvSpPr>
            <a:spLocks noGrp="1"/>
          </p:cNvSpPr>
          <p:nvPr>
            <p:ph sz="half" idx="1" hasCustomPrompt="1"/>
          </p:nvPr>
        </p:nvSpPr>
        <p:spPr>
          <a:xfrm>
            <a:off x="458695" y="1825625"/>
            <a:ext cx="5561106" cy="4351338"/>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내용 개체 틀 3">
            <a:extLst>
              <a:ext uri="{FF2B5EF4-FFF2-40B4-BE49-F238E27FC236}">
                <a16:creationId xmlns:a16="http://schemas.microsoft.com/office/drawing/2014/main" id="{5C17480F-A530-4D05-9A22-E573FB4BA620}"/>
              </a:ext>
            </a:extLst>
          </p:cNvPr>
          <p:cNvSpPr>
            <a:spLocks noGrp="1"/>
          </p:cNvSpPr>
          <p:nvPr>
            <p:ph sz="half" idx="2" hasCustomPrompt="1"/>
          </p:nvPr>
        </p:nvSpPr>
        <p:spPr>
          <a:xfrm>
            <a:off x="6172199" y="1825625"/>
            <a:ext cx="5561105" cy="4351338"/>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날짜 개체 틀 4">
            <a:extLst>
              <a:ext uri="{FF2B5EF4-FFF2-40B4-BE49-F238E27FC236}">
                <a16:creationId xmlns:a16="http://schemas.microsoft.com/office/drawing/2014/main" id="{55B56FDA-C47A-4F4A-A364-BA60A25AB90A}"/>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6" name="바닥글 개체 틀 5">
            <a:extLst>
              <a:ext uri="{FF2B5EF4-FFF2-40B4-BE49-F238E27FC236}">
                <a16:creationId xmlns:a16="http://schemas.microsoft.com/office/drawing/2014/main" id="{7326D8DD-6D84-44D4-8A1B-57615B3ED835}"/>
              </a:ext>
            </a:extLst>
          </p:cNvPr>
          <p:cNvSpPr>
            <a:spLocks noGrp="1"/>
          </p:cNvSpPr>
          <p:nvPr>
            <p:ph type="ftr" sz="quarter" idx="11"/>
          </p:nvPr>
        </p:nvSpPr>
        <p:spPr/>
        <p:txBody>
          <a:bodyPr rtlCol="0"/>
          <a:lstStyle/>
          <a:p>
            <a:pPr rtl="0"/>
            <a:r>
              <a:rPr lang="ko-KR" altLang="en-US" noProof="0"/>
              <a:t>샘플 바닥글 텍스트</a:t>
            </a:r>
          </a:p>
        </p:txBody>
      </p:sp>
      <p:sp>
        <p:nvSpPr>
          <p:cNvPr id="7" name="슬라이드 번호 개체 틀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019947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비어 있음">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p>
            <a:pPr rtl="0"/>
            <a:r>
              <a:rPr lang="ko-KR" altLang="en-US" noProof="0"/>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3197212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rtlCol="0" anchor="b"/>
          <a:lstStyle>
            <a:lvl1pPr>
              <a:defRPr sz="3200"/>
            </a:lvl1pPr>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1693F18F-F78D-4A31-A6BC-6552105BCFDA}"/>
              </a:ext>
            </a:extLst>
          </p:cNvPr>
          <p:cNvSpPr>
            <a:spLocks noGrp="1"/>
          </p:cNvSpPr>
          <p:nvPr>
            <p:ph idx="1" hasCustomPrompt="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텍스트 개체 틀 3">
            <a:extLst>
              <a:ext uri="{FF2B5EF4-FFF2-40B4-BE49-F238E27FC236}">
                <a16:creationId xmlns:a16="http://schemas.microsoft.com/office/drawing/2014/main" id="{8582C2F4-BDF4-4A4F-AA3D-52692932C24C}"/>
              </a:ext>
            </a:extLst>
          </p:cNvPr>
          <p:cNvSpPr>
            <a:spLocks noGrp="1"/>
          </p:cNvSpPr>
          <p:nvPr>
            <p:ph type="body" sz="half" idx="2" hasCustomPrompt="1"/>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a:extLst>
              <a:ext uri="{FF2B5EF4-FFF2-40B4-BE49-F238E27FC236}">
                <a16:creationId xmlns:a16="http://schemas.microsoft.com/office/drawing/2014/main" id="{0113850F-5C87-4F08-9658-EAF049B60EB0}"/>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6" name="바닥글 개체 틀 5">
            <a:extLst>
              <a:ext uri="{FF2B5EF4-FFF2-40B4-BE49-F238E27FC236}">
                <a16:creationId xmlns:a16="http://schemas.microsoft.com/office/drawing/2014/main" id="{210BCE9A-A746-4439-B5D3-966FBC8E5FC2}"/>
              </a:ext>
            </a:extLst>
          </p:cNvPr>
          <p:cNvSpPr>
            <a:spLocks noGrp="1"/>
          </p:cNvSpPr>
          <p:nvPr>
            <p:ph type="ftr" sz="quarter" idx="11"/>
          </p:nvPr>
        </p:nvSpPr>
        <p:spPr/>
        <p:txBody>
          <a:bodyPr rtlCol="0"/>
          <a:lstStyle/>
          <a:p>
            <a:pPr rtl="0"/>
            <a:r>
              <a:rPr lang="ko-KR" altLang="en-US" noProof="0"/>
              <a:t>샘플 바닥글 텍스트</a:t>
            </a:r>
          </a:p>
        </p:txBody>
      </p:sp>
      <p:sp>
        <p:nvSpPr>
          <p:cNvPr id="7" name="슬라이드 번호 개체 틀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1726798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rtlCol="0" anchor="b"/>
          <a:lstStyle>
            <a:lvl1pPr>
              <a:defRPr sz="3200"/>
            </a:lvl1pPr>
          </a:lstStyle>
          <a:p>
            <a:pPr rtl="0"/>
            <a:r>
              <a:rPr lang="ko-KR" altLang="en-US" noProof="0"/>
              <a:t>마스터 제목 스타일 편집</a:t>
            </a:r>
          </a:p>
        </p:txBody>
      </p:sp>
      <p:sp>
        <p:nvSpPr>
          <p:cNvPr id="3" name="그림 개체 틀 2">
            <a:extLst>
              <a:ext uri="{FF2B5EF4-FFF2-40B4-BE49-F238E27FC236}">
                <a16:creationId xmlns:a16="http://schemas.microsoft.com/office/drawing/2014/main" id="{63E2A1B9-8A2A-4B49-8B79-76D3EEB36B43}"/>
              </a:ext>
            </a:extLst>
          </p:cNvPr>
          <p:cNvSpPr>
            <a:spLocks noGrp="1"/>
          </p:cNvSpPr>
          <p:nvPr>
            <p:ph type="pic" idx="1" hasCustomPrompt="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ko-KR" altLang="en-US" noProof="0"/>
              <a:t>그림을 추가하려면 아이콘을 클릭하세요</a:t>
            </a:r>
            <a:r>
              <a:rPr lang="en-US" altLang="ko-KR" noProof="0"/>
              <a:t>.</a:t>
            </a:r>
          </a:p>
        </p:txBody>
      </p:sp>
      <p:sp>
        <p:nvSpPr>
          <p:cNvPr id="4" name="텍스트 개체 틀 3">
            <a:extLst>
              <a:ext uri="{FF2B5EF4-FFF2-40B4-BE49-F238E27FC236}">
                <a16:creationId xmlns:a16="http://schemas.microsoft.com/office/drawing/2014/main" id="{BD9FEA03-0EC4-4085-AE63-4AA492D61A97}"/>
              </a:ext>
            </a:extLst>
          </p:cNvPr>
          <p:cNvSpPr>
            <a:spLocks noGrp="1"/>
          </p:cNvSpPr>
          <p:nvPr>
            <p:ph type="body" sz="half" idx="2" hasCustomPrompt="1"/>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a:extLst>
              <a:ext uri="{FF2B5EF4-FFF2-40B4-BE49-F238E27FC236}">
                <a16:creationId xmlns:a16="http://schemas.microsoft.com/office/drawing/2014/main" id="{9605AD5B-0DEA-4C6F-94D2-FAA99F2E5DA9}"/>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6" name="바닥글 개체 틀 5">
            <a:extLst>
              <a:ext uri="{FF2B5EF4-FFF2-40B4-BE49-F238E27FC236}">
                <a16:creationId xmlns:a16="http://schemas.microsoft.com/office/drawing/2014/main" id="{F0DC6744-7CBA-4A1D-8F87-10699F9812F3}"/>
              </a:ext>
            </a:extLst>
          </p:cNvPr>
          <p:cNvSpPr>
            <a:spLocks noGrp="1"/>
          </p:cNvSpPr>
          <p:nvPr>
            <p:ph type="ftr" sz="quarter" idx="11"/>
          </p:nvPr>
        </p:nvSpPr>
        <p:spPr/>
        <p:txBody>
          <a:bodyPr rtlCol="0"/>
          <a:lstStyle/>
          <a:p>
            <a:pPr rtl="0"/>
            <a:r>
              <a:rPr lang="ko-KR" altLang="en-US" noProof="0"/>
              <a:t>샘플 바닥글 텍스트</a:t>
            </a:r>
          </a:p>
        </p:txBody>
      </p:sp>
      <p:sp>
        <p:nvSpPr>
          <p:cNvPr id="7" name="슬라이드 번호 개체 틀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656986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5" y="457205"/>
            <a:ext cx="3091607" cy="1727643"/>
          </a:xfrm>
        </p:spPr>
        <p:txBody>
          <a:bodyPr rtlCol="0" anchor="b">
            <a:normAutofit/>
          </a:bodyPr>
          <a:lstStyle/>
          <a:p>
            <a:pPr rtl="0"/>
            <a:r>
              <a:rPr lang="ko-KR" altLang="en-US" sz="2099"/>
              <a:t>마스터 제목 스타일 편집</a:t>
            </a:r>
            <a:endParaRPr lang="ko-KR" altLang="en-US" sz="2099" dirty="0"/>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dirty="0"/>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pPr rtl="0"/>
            <a:r>
              <a:rPr lang="ko-KR">
                <a:solidFill>
                  <a:schemeClr val="bg1"/>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39" y="2530479"/>
            <a:ext cx="3023807" cy="3427413"/>
          </a:xfrm>
        </p:spPr>
        <p:txBody>
          <a:bodyPr rtlCol="0"/>
          <a:lstStyle>
            <a:lvl1pPr>
              <a:buNone/>
              <a:defRPr sz="1499"/>
            </a:lvl1pPr>
            <a:lvl2pPr>
              <a:buNone/>
              <a:defRPr sz="1499"/>
            </a:lvl2pPr>
            <a:lvl3pPr>
              <a:buNone/>
              <a:defRPr sz="1499"/>
            </a:lvl3pPr>
            <a:lvl4pPr>
              <a:buNone/>
              <a:defRPr sz="1499"/>
            </a:lvl4pPr>
            <a:lvl5pPr>
              <a:buNone/>
              <a:defRPr sz="1499"/>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pPr rtl="0"/>
            <a:r>
              <a:rPr lang="ko-KR"/>
              <a:t>20XX년 2월 1일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pPr rtl="0"/>
            <a:fld id="{C01389E6-C847-4AD0-B56D-D205B2EAB1EE}" type="slidenum">
              <a:rPr lang="ko-KR" smtClean="0"/>
              <a:t>‹#›</a:t>
            </a:fld>
            <a:endParaRPr lang="ko-KR" dirty="0"/>
          </a:p>
        </p:txBody>
      </p:sp>
    </p:spTree>
    <p:extLst>
      <p:ext uri="{BB962C8B-B14F-4D97-AF65-F5344CB8AC3E}">
        <p14:creationId xmlns:p14="http://schemas.microsoft.com/office/powerpoint/2010/main" val="2645091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구역 나누기">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BC2EA47A-F66B-4005-A5A4-458E90C0968A}"/>
              </a:ext>
            </a:extLst>
          </p:cNvPr>
          <p:cNvSpPr>
            <a:spLocks noGrp="1"/>
          </p:cNvSpPr>
          <p:nvPr>
            <p:ph type="ctrTitle"/>
          </p:nvPr>
        </p:nvSpPr>
        <p:spPr>
          <a:xfrm>
            <a:off x="422900" y="576263"/>
            <a:ext cx="4977777" cy="2967606"/>
          </a:xfrm>
        </p:spPr>
        <p:txBody>
          <a:bodyPr rtlCol="0" anchor="b" anchorCtr="0">
            <a:normAutofit/>
          </a:bodyPr>
          <a:lstStyle>
            <a:lvl1pPr algn="l" rtl="0">
              <a:lnSpc>
                <a:spcPts val="5800"/>
              </a:lnSpc>
              <a:defRPr/>
            </a:lvl1pPr>
          </a:lstStyle>
          <a:p>
            <a:pPr algn="l" rtl="0">
              <a:lnSpc>
                <a:spcPts val="5800"/>
              </a:lnSpc>
            </a:pPr>
            <a:r>
              <a:rPr lang="ko-KR" altLang="en-US" sz="3600"/>
              <a:t>마스터 제목 스타일 편집</a:t>
            </a:r>
            <a:endParaRPr lang="ko-KR" altLang="en-US" sz="3600" dirty="0"/>
          </a:p>
        </p:txBody>
      </p:sp>
      <p:sp>
        <p:nvSpPr>
          <p:cNvPr id="6" name="부제목 24">
            <a:extLst>
              <a:ext uri="{FF2B5EF4-FFF2-40B4-BE49-F238E27FC236}">
                <a16:creationId xmlns:a16="http://schemas.microsoft.com/office/drawing/2014/main" id="{FFA42F70-43EA-4954-AA43-22F43175CCEE}"/>
              </a:ext>
            </a:extLst>
          </p:cNvPr>
          <p:cNvSpPr>
            <a:spLocks noGrp="1"/>
          </p:cNvSpPr>
          <p:nvPr>
            <p:ph type="subTitle" idx="1"/>
          </p:nvPr>
        </p:nvSpPr>
        <p:spPr>
          <a:xfrm>
            <a:off x="422900" y="3764977"/>
            <a:ext cx="4977777" cy="2192683"/>
          </a:xfrm>
        </p:spPr>
        <p:txBody>
          <a:bodyPr rtlCol="0">
            <a:normAutofit/>
          </a:bodyPr>
          <a:lstStyle>
            <a:lvl1pPr algn="l" rtl="0">
              <a:lnSpc>
                <a:spcPts val="3200"/>
              </a:lnSpc>
              <a:buNone/>
              <a:defRPr/>
            </a:lvl1pPr>
          </a:lstStyle>
          <a:p>
            <a:pPr algn="l" rtl="0">
              <a:lnSpc>
                <a:spcPts val="3200"/>
              </a:lnSpc>
            </a:pPr>
            <a:r>
              <a:rPr lang="ko-KR" altLang="en-US"/>
              <a:t>클릭하여 마스터 부제목 스타일 편집</a:t>
            </a:r>
            <a:endParaRPr lang="ko-KR" dirty="0"/>
          </a:p>
        </p:txBody>
      </p:sp>
      <p:sp>
        <p:nvSpPr>
          <p:cNvPr id="7" name="직사각형 6" descr="Tag=AccentColor&#10;Flavor=Light&#10;Target=Fill">
            <a:extLst>
              <a:ext uri="{FF2B5EF4-FFF2-40B4-BE49-F238E27FC236}">
                <a16:creationId xmlns:a16="http://schemas.microsoft.com/office/drawing/2014/main" id="{F5FCF09E-0DE5-4155-9DC0-786737CF2E1B}"/>
              </a:ext>
            </a:extLst>
          </p:cNvPr>
          <p:cNvSpPr/>
          <p:nvPr userDrawn="1"/>
        </p:nvSpPr>
        <p:spPr>
          <a:xfrm rot="10800000">
            <a:off x="11496184" y="3255867"/>
            <a:ext cx="695816" cy="346249"/>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619125" rtl="0" fontAlgn="auto" latinLnBrk="0" hangingPunct="0">
              <a:lnSpc>
                <a:spcPct val="100000"/>
              </a:lnSpc>
              <a:spcBef>
                <a:spcPts val="0"/>
              </a:spcBef>
              <a:spcAft>
                <a:spcPts val="0"/>
              </a:spcAft>
              <a:buClrTx/>
              <a:buSzTx/>
              <a:buFontTx/>
              <a:buNone/>
              <a:tabLst/>
            </a:pPr>
            <a:endParaRPr kumimoji="0" lang="ko-KR" altLang="en-US" sz="225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
        <p:nvSpPr>
          <p:cNvPr id="10" name="그림 개체 틀 9">
            <a:extLst>
              <a:ext uri="{FF2B5EF4-FFF2-40B4-BE49-F238E27FC236}">
                <a16:creationId xmlns:a16="http://schemas.microsoft.com/office/drawing/2014/main" id="{5AD3536A-3915-4B2E-B85A-9B494EEFBCF0}"/>
              </a:ext>
            </a:extLst>
          </p:cNvPr>
          <p:cNvSpPr>
            <a:spLocks noGrp="1"/>
          </p:cNvSpPr>
          <p:nvPr>
            <p:ph type="pic" sz="quarter" idx="13"/>
          </p:nvPr>
        </p:nvSpPr>
        <p:spPr>
          <a:xfrm>
            <a:off x="6483096" y="0"/>
            <a:ext cx="5020056" cy="6848856"/>
          </a:xfrm>
          <a:solidFill>
            <a:schemeClr val="accent3"/>
          </a:solidFill>
        </p:spPr>
        <p:txBody>
          <a:bodyPr rtlCol="0"/>
          <a:lstStyle/>
          <a:p>
            <a:pPr rtl="0"/>
            <a:r>
              <a:rPr lang="ko-KR" altLang="en-US"/>
              <a:t>그림을 추가하려면 아이콘을 클릭하십시오</a:t>
            </a:r>
            <a:endParaRPr lang="ko-KR" dirty="0"/>
          </a:p>
        </p:txBody>
      </p:sp>
    </p:spTree>
    <p:extLst>
      <p:ext uri="{BB962C8B-B14F-4D97-AF65-F5344CB8AC3E}">
        <p14:creationId xmlns:p14="http://schemas.microsoft.com/office/powerpoint/2010/main" val="21352645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내용 2열">
    <p:bg>
      <p:bgPr>
        <a:solidFill>
          <a:schemeClr val="bg2">
            <a:alpha val="70000"/>
          </a:schemeClr>
        </a:solidFill>
        <a:effectLst/>
      </p:bgPr>
    </p:bg>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4DFDE745-8E05-475F-BC08-E9B8B01E6267}"/>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10744200" y="0"/>
            <a:ext cx="1447800" cy="1535750"/>
          </a:xfrm>
          <a:prstGeom prst="rect">
            <a:avLst/>
          </a:prstGeom>
        </p:spPr>
      </p:pic>
      <p:sp>
        <p:nvSpPr>
          <p:cNvPr id="10" name="제목 1">
            <a:extLst>
              <a:ext uri="{FF2B5EF4-FFF2-40B4-BE49-F238E27FC236}">
                <a16:creationId xmlns:a16="http://schemas.microsoft.com/office/drawing/2014/main" id="{D4AB668B-5364-48F5-8E6A-67B8A330D922}"/>
              </a:ext>
            </a:extLst>
          </p:cNvPr>
          <p:cNvSpPr>
            <a:spLocks noGrp="1"/>
          </p:cNvSpPr>
          <p:nvPr>
            <p:ph type="title"/>
          </p:nvPr>
        </p:nvSpPr>
        <p:spPr>
          <a:xfrm>
            <a:off x="838201" y="559814"/>
            <a:ext cx="10348147" cy="753172"/>
          </a:xfrm>
        </p:spPr>
        <p:txBody>
          <a:bodyPr rtlCol="0" anchor="t">
            <a:normAutofit/>
          </a:bodyPr>
          <a:lstStyle>
            <a:lvl1pPr>
              <a:defRPr>
                <a:solidFill>
                  <a:schemeClr val="tx2"/>
                </a:solidFill>
              </a:defRPr>
            </a:lvl1pPr>
          </a:lstStyle>
          <a:p>
            <a:pPr rtl="0">
              <a:lnSpc>
                <a:spcPct val="100000"/>
              </a:lnSpc>
            </a:pPr>
            <a:r>
              <a:rPr lang="ko-KR" altLang="en-US" spc="90" noProof="0">
                <a:solidFill>
                  <a:schemeClr val="tx2"/>
                </a:solidFill>
                <a:cs typeface="Posterama" panose="020B0504020200020000" pitchFamily="34" charset="0"/>
              </a:rPr>
              <a:t>마스터 제목 스타일 편집</a:t>
            </a:r>
          </a:p>
        </p:txBody>
      </p:sp>
      <p:pic>
        <p:nvPicPr>
          <p:cNvPr id="11" name="그림 10">
            <a:extLst>
              <a:ext uri="{FF2B5EF4-FFF2-40B4-BE49-F238E27FC236}">
                <a16:creationId xmlns:a16="http://schemas.microsoft.com/office/drawing/2014/main" id="{BDCD62CE-FD0C-47C1-94CE-C2F8B5AA8272}"/>
              </a:ext>
              <a:ext uri="{C183D7F6-B498-43B3-948B-1728B52AA6E4}">
                <adec:decorative xmlns:adec="http://schemas.microsoft.com/office/drawing/2017/decorative" val="1"/>
              </a:ext>
            </a:extLst>
          </p:cNvPr>
          <p:cNvPicPr>
            <a:picLocks noChangeAspect="1"/>
          </p:cNvPicPr>
          <p:nvPr userDrawn="1"/>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rot="10800000">
            <a:off x="-1" y="2719661"/>
            <a:ext cx="830249" cy="2548349"/>
          </a:xfrm>
          <a:prstGeom prst="rect">
            <a:avLst/>
          </a:prstGeom>
        </p:spPr>
      </p:pic>
      <p:sp>
        <p:nvSpPr>
          <p:cNvPr id="16" name="텍스트 개체 틀 15">
            <a:extLst>
              <a:ext uri="{FF2B5EF4-FFF2-40B4-BE49-F238E27FC236}">
                <a16:creationId xmlns:a16="http://schemas.microsoft.com/office/drawing/2014/main" id="{400F5829-71BC-4CC0-A88E-2D9B5D18E8D6}"/>
              </a:ext>
            </a:extLst>
          </p:cNvPr>
          <p:cNvSpPr>
            <a:spLocks noGrp="1"/>
          </p:cNvSpPr>
          <p:nvPr>
            <p:ph type="body" sz="quarter" idx="13" hasCustomPrompt="1"/>
          </p:nvPr>
        </p:nvSpPr>
        <p:spPr>
          <a:xfrm>
            <a:off x="1612289" y="1719628"/>
            <a:ext cx="4307865" cy="554038"/>
          </a:xfrm>
        </p:spPr>
        <p:txBody>
          <a:bodyPr rtlCol="0">
            <a:normAutofit/>
          </a:bodyPr>
          <a:lstStyle>
            <a:lvl1pPr marL="0" indent="0">
              <a:buNone/>
              <a:defRPr sz="1800" b="1">
                <a:solidFill>
                  <a:schemeClr val="accent4"/>
                </a:solidFill>
              </a:defRPr>
            </a:lvl1pPr>
          </a:lstStyle>
          <a:p>
            <a:pPr lvl="0" rtl="0"/>
            <a:r>
              <a:rPr lang="ko-KR" altLang="en-US" noProof="0"/>
              <a:t>부제목을 추가하려면 클릭하세요</a:t>
            </a:r>
            <a:r>
              <a:rPr lang="en-US" altLang="ko-KR" noProof="0"/>
              <a:t>.</a:t>
            </a:r>
          </a:p>
        </p:txBody>
      </p:sp>
      <p:sp>
        <p:nvSpPr>
          <p:cNvPr id="19" name="텍스트 개체 틀 18">
            <a:extLst>
              <a:ext uri="{FF2B5EF4-FFF2-40B4-BE49-F238E27FC236}">
                <a16:creationId xmlns:a16="http://schemas.microsoft.com/office/drawing/2014/main" id="{FD2F63FE-D5D7-44B0-B72C-D45AA6EE129B}"/>
              </a:ext>
            </a:extLst>
          </p:cNvPr>
          <p:cNvSpPr>
            <a:spLocks noGrp="1"/>
          </p:cNvSpPr>
          <p:nvPr>
            <p:ph type="body" sz="quarter" idx="15" hasCustomPrompt="1"/>
          </p:nvPr>
        </p:nvSpPr>
        <p:spPr>
          <a:xfrm>
            <a:off x="1612900" y="2332651"/>
            <a:ext cx="4306888" cy="3529013"/>
          </a:xfrm>
        </p:spPr>
        <p:txBody>
          <a:bodyPr rtlCol="0">
            <a:normAutofit/>
          </a:bodyPr>
          <a:lstStyle>
            <a:lvl1pPr marL="214313" indent="-214313">
              <a:buFont typeface="Arial" panose="020B0604020202020204" pitchFamily="34" charset="0"/>
              <a:buChar char="•"/>
              <a:defRPr sz="1350">
                <a:solidFill>
                  <a:schemeClr val="tx2"/>
                </a:solidFill>
              </a:defRPr>
            </a:lvl1pPr>
          </a:lstStyle>
          <a:p>
            <a:pPr lvl="0" rtl="0"/>
            <a:r>
              <a:rPr lang="ko-KR" altLang="en-US" noProof="0"/>
              <a:t>텍스트를 추가하려면 클릭하세요</a:t>
            </a:r>
            <a:r>
              <a:rPr lang="en-US" altLang="ko-KR" noProof="0"/>
              <a:t>.</a:t>
            </a:r>
          </a:p>
        </p:txBody>
      </p:sp>
      <p:sp>
        <p:nvSpPr>
          <p:cNvPr id="17" name="텍스트 개체 틀 15">
            <a:extLst>
              <a:ext uri="{FF2B5EF4-FFF2-40B4-BE49-F238E27FC236}">
                <a16:creationId xmlns:a16="http://schemas.microsoft.com/office/drawing/2014/main" id="{E0314D87-B4EE-460E-B18F-73BD13911150}"/>
              </a:ext>
            </a:extLst>
          </p:cNvPr>
          <p:cNvSpPr>
            <a:spLocks noGrp="1"/>
          </p:cNvSpPr>
          <p:nvPr>
            <p:ph type="body" sz="quarter" idx="14" hasCustomPrompt="1"/>
          </p:nvPr>
        </p:nvSpPr>
        <p:spPr>
          <a:xfrm>
            <a:off x="6266352" y="1719628"/>
            <a:ext cx="4307865" cy="554038"/>
          </a:xfrm>
        </p:spPr>
        <p:txBody>
          <a:bodyPr rtlCol="0">
            <a:normAutofit/>
          </a:bodyPr>
          <a:lstStyle>
            <a:lvl1pPr marL="0" indent="0">
              <a:buNone/>
              <a:defRPr sz="1800" b="1">
                <a:solidFill>
                  <a:schemeClr val="accent4"/>
                </a:solidFill>
              </a:defRPr>
            </a:lvl1pPr>
          </a:lstStyle>
          <a:p>
            <a:pPr lvl="0" rtl="0"/>
            <a:r>
              <a:rPr lang="ko-KR" altLang="en-US" noProof="0"/>
              <a:t>부제목을 추가하려면 클릭하세요</a:t>
            </a:r>
            <a:r>
              <a:rPr lang="en-US" altLang="ko-KR" noProof="0"/>
              <a:t>.</a:t>
            </a:r>
          </a:p>
        </p:txBody>
      </p:sp>
      <p:sp>
        <p:nvSpPr>
          <p:cNvPr id="20" name="텍스트 개체 틀 18">
            <a:extLst>
              <a:ext uri="{FF2B5EF4-FFF2-40B4-BE49-F238E27FC236}">
                <a16:creationId xmlns:a16="http://schemas.microsoft.com/office/drawing/2014/main" id="{C6020A13-A1EE-4B0D-9E98-DEC8824C5969}"/>
              </a:ext>
            </a:extLst>
          </p:cNvPr>
          <p:cNvSpPr>
            <a:spLocks noGrp="1"/>
          </p:cNvSpPr>
          <p:nvPr>
            <p:ph type="body" sz="quarter" idx="16" hasCustomPrompt="1"/>
          </p:nvPr>
        </p:nvSpPr>
        <p:spPr>
          <a:xfrm>
            <a:off x="6266839" y="2332651"/>
            <a:ext cx="4306888" cy="3529013"/>
          </a:xfrm>
        </p:spPr>
        <p:txBody>
          <a:bodyPr rtlCol="0">
            <a:normAutofit/>
          </a:bodyPr>
          <a:lstStyle>
            <a:lvl1pPr marL="214313" indent="-214313">
              <a:buFont typeface="Arial" panose="020B0604020202020204" pitchFamily="34" charset="0"/>
              <a:buChar char="•"/>
              <a:defRPr sz="1350">
                <a:solidFill>
                  <a:schemeClr val="tx2"/>
                </a:solidFill>
              </a:defRPr>
            </a:lvl1pPr>
          </a:lstStyle>
          <a:p>
            <a:pPr lvl="0" rtl="0"/>
            <a:r>
              <a:rPr lang="ko-KR" altLang="en-US" noProof="0"/>
              <a:t>텍스트를 추가하려면 클릭하세요</a:t>
            </a:r>
            <a:r>
              <a:rPr lang="en-US" altLang="ko-KR" noProof="0"/>
              <a:t>.</a:t>
            </a:r>
          </a:p>
        </p:txBody>
      </p:sp>
      <p:sp>
        <p:nvSpPr>
          <p:cNvPr id="12" name="날짜 개체 틀 5">
            <a:extLst>
              <a:ext uri="{FF2B5EF4-FFF2-40B4-BE49-F238E27FC236}">
                <a16:creationId xmlns:a16="http://schemas.microsoft.com/office/drawing/2014/main" id="{DB65338A-C6F0-4F28-B7EA-064B872F628B}"/>
              </a:ext>
            </a:extLst>
          </p:cNvPr>
          <p:cNvSpPr>
            <a:spLocks noGrp="1"/>
          </p:cNvSpPr>
          <p:nvPr>
            <p:ph type="dt" sz="half" idx="10"/>
          </p:nvPr>
        </p:nvSpPr>
        <p:spPr>
          <a:xfrm>
            <a:off x="838200" y="6324602"/>
            <a:ext cx="2743200" cy="365125"/>
          </a:xfrm>
        </p:spPr>
        <p:txBody>
          <a:bodyPr rtlCol="0"/>
          <a:lstStyle>
            <a:lvl1pPr>
              <a:defRPr>
                <a:solidFill>
                  <a:schemeClr val="tx1">
                    <a:alpha val="60000"/>
                  </a:schemeClr>
                </a:solidFill>
              </a:defRPr>
            </a:lvl1pPr>
          </a:lstStyle>
          <a:p>
            <a:pPr rtl="0">
              <a:defRPr/>
            </a:pPr>
            <a:r>
              <a:rPr lang="en-US" altLang="ko-KR" noProof="0"/>
              <a:t>20XX</a:t>
            </a:r>
            <a:r>
              <a:rPr lang="ko-KR" altLang="en-US" noProof="0"/>
              <a:t>년</a:t>
            </a:r>
          </a:p>
        </p:txBody>
      </p:sp>
      <p:sp>
        <p:nvSpPr>
          <p:cNvPr id="13" name="바닥글 개체 틀 6">
            <a:extLst>
              <a:ext uri="{FF2B5EF4-FFF2-40B4-BE49-F238E27FC236}">
                <a16:creationId xmlns:a16="http://schemas.microsoft.com/office/drawing/2014/main" id="{5743896B-BFE2-4F6B-B431-CF4B29CD3815}"/>
              </a:ext>
            </a:extLst>
          </p:cNvPr>
          <p:cNvSpPr>
            <a:spLocks noGrp="1"/>
          </p:cNvSpPr>
          <p:nvPr>
            <p:ph type="ftr" sz="quarter" idx="11"/>
          </p:nvPr>
        </p:nvSpPr>
        <p:spPr>
          <a:xfrm>
            <a:off x="4038600" y="6324602"/>
            <a:ext cx="4114800" cy="365125"/>
          </a:xfrm>
        </p:spPr>
        <p:txBody>
          <a:bodyPr rtlCol="0"/>
          <a:lstStyle>
            <a:lvl1pPr>
              <a:defRPr>
                <a:solidFill>
                  <a:schemeClr val="tx1">
                    <a:alpha val="60000"/>
                  </a:schemeClr>
                </a:solidFill>
              </a:defRPr>
            </a:lvl1pPr>
          </a:lstStyle>
          <a:p>
            <a:pPr rtl="0"/>
            <a:r>
              <a:rPr lang="ko-KR" altLang="en-US" noProof="0"/>
              <a:t>프레젠테이션 제목</a:t>
            </a:r>
          </a:p>
        </p:txBody>
      </p:sp>
      <p:sp>
        <p:nvSpPr>
          <p:cNvPr id="14" name="슬라이드 번호 개체 틀 7">
            <a:extLst>
              <a:ext uri="{FF2B5EF4-FFF2-40B4-BE49-F238E27FC236}">
                <a16:creationId xmlns:a16="http://schemas.microsoft.com/office/drawing/2014/main" id="{1F6558AB-F8E9-4605-A5ED-FE3F46A11262}"/>
              </a:ext>
            </a:extLst>
          </p:cNvPr>
          <p:cNvSpPr>
            <a:spLocks noGrp="1"/>
          </p:cNvSpPr>
          <p:nvPr>
            <p:ph type="sldNum" sz="quarter" idx="12"/>
          </p:nvPr>
        </p:nvSpPr>
        <p:spPr>
          <a:xfrm>
            <a:off x="8610600" y="6324602"/>
            <a:ext cx="2743200" cy="365125"/>
          </a:xfrm>
        </p:spPr>
        <p:txBody>
          <a:bodyPr rtlCol="0"/>
          <a:lstStyle>
            <a:lvl1pPr>
              <a:defRPr>
                <a:solidFill>
                  <a:schemeClr val="tx1">
                    <a:alpha val="60000"/>
                  </a:schemeClr>
                </a:solidFill>
              </a:defRPr>
            </a:lvl1pPr>
          </a:lstStyle>
          <a:p>
            <a:pPr rtl="0">
              <a:defRPr/>
            </a:pPr>
            <a:fld id="{73B850FF-6169-4056-8077-06FFA93A5366}" type="slidenum">
              <a:rPr lang="en-US" altLang="ko-KR" noProof="0" smtClean="0"/>
              <a:pPr>
                <a:defRPr/>
              </a:pPr>
              <a:t>‹#›</a:t>
            </a:fld>
            <a:endParaRPr lang="ko-KR" altLang="en-US" noProof="0"/>
          </a:p>
        </p:txBody>
      </p:sp>
    </p:spTree>
    <p:extLst>
      <p:ext uri="{BB962C8B-B14F-4D97-AF65-F5344CB8AC3E}">
        <p14:creationId xmlns:p14="http://schemas.microsoft.com/office/powerpoint/2010/main" val="908621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1"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8"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10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10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2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2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4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4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1"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6" y="6461970"/>
            <a:ext cx="4539727" cy="153888"/>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461970"/>
            <a:ext cx="2592595" cy="153888"/>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461970"/>
            <a:ext cx="672355" cy="153888"/>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29340280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1_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464910" y="744491"/>
            <a:ext cx="6986599" cy="1098762"/>
          </a:xfrm>
        </p:spPr>
        <p:txBody>
          <a:bodyPr lIns="0" tIns="0" rIns="0" bIns="0"/>
          <a:lstStyle>
            <a:lvl1pPr>
              <a:defRPr sz="7139" b="1" i="0">
                <a:solidFill>
                  <a:srgbClr val="6B3267"/>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6/19/2024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27112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2" name="제목 개체 틀 1">
            <a:extLst>
              <a:ext uri="{FF2B5EF4-FFF2-40B4-BE49-F238E27FC236}">
                <a16:creationId xmlns:a16="http://schemas.microsoft.com/office/drawing/2014/main" id="{E9984D45-0ED3-4D03-8E44-5E355C9134F1}"/>
              </a:ext>
            </a:extLst>
          </p:cNvPr>
          <p:cNvSpPr>
            <a:spLocks noGrp="1"/>
          </p:cNvSpPr>
          <p:nvPr>
            <p:ph type="title"/>
          </p:nvPr>
        </p:nvSpPr>
        <p:spPr>
          <a:xfrm>
            <a:off x="458694" y="425450"/>
            <a:ext cx="11274612" cy="1325563"/>
          </a:xfrm>
          <a:prstGeom prst="rect">
            <a:avLst/>
          </a:prstGeom>
        </p:spPr>
        <p:txBody>
          <a:bodyPr vert="horz" lIns="91440" tIns="45720" rIns="91440" bIns="45720" rtlCol="0" anchor="ctr">
            <a:normAutofit/>
          </a:bodyPr>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1F687D6E-D1E9-489C-9AA9-3575C39BAA0B}"/>
              </a:ext>
            </a:extLst>
          </p:cNvPr>
          <p:cNvSpPr>
            <a:spLocks noGrp="1"/>
          </p:cNvSpPr>
          <p:nvPr>
            <p:ph type="body" idx="1"/>
          </p:nvPr>
        </p:nvSpPr>
        <p:spPr>
          <a:xfrm>
            <a:off x="458694" y="1949450"/>
            <a:ext cx="11274612" cy="4195763"/>
          </a:xfrm>
          <a:prstGeom prst="rect">
            <a:avLst/>
          </a:prstGeom>
        </p:spPr>
        <p:txBody>
          <a:bodyPr vert="horz" lIns="91440" tIns="45720" rIns="91440" bIns="45720" rtlCol="0">
            <a:normAutofit/>
          </a:body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a:extLst>
              <a:ext uri="{FF2B5EF4-FFF2-40B4-BE49-F238E27FC236}">
                <a16:creationId xmlns:a16="http://schemas.microsoft.com/office/drawing/2014/main" id="{86364E9C-08EE-4B1B-B3FC-D6D997F4EA38}"/>
              </a:ext>
            </a:extLst>
          </p:cNvPr>
          <p:cNvSpPr>
            <a:spLocks noGrp="1"/>
          </p:cNvSpPr>
          <p:nvPr>
            <p:ph type="dt" sz="half" idx="2"/>
          </p:nvPr>
        </p:nvSpPr>
        <p:spPr>
          <a:xfrm>
            <a:off x="458694" y="6416675"/>
            <a:ext cx="2743200" cy="365125"/>
          </a:xfrm>
          <a:prstGeom prst="rect">
            <a:avLst/>
          </a:prstGeom>
        </p:spPr>
        <p:txBody>
          <a:bodyPr vert="horz" lIns="91440" tIns="45720" rIns="91440" bIns="45720" rtlCol="0" anchor="ctr"/>
          <a:lstStyle>
            <a:lvl1pPr algn="l">
              <a:defRPr sz="900">
                <a:solidFill>
                  <a:schemeClr val="tx1">
                    <a:alpha val="60000"/>
                  </a:schemeClr>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416675"/>
            <a:ext cx="4114800" cy="365125"/>
          </a:xfrm>
          <a:prstGeom prst="rect">
            <a:avLst/>
          </a:prstGeom>
        </p:spPr>
        <p:txBody>
          <a:bodyPr vert="horz" lIns="91440" tIns="45720" rIns="91440" bIns="45720" rtlCol="0" anchor="ctr"/>
          <a:lstStyle>
            <a:lvl1pPr algn="ctr">
              <a:defRPr sz="900">
                <a:solidFill>
                  <a:schemeClr val="tx1">
                    <a:alpha val="60000"/>
                  </a:schemeClr>
                </a:solidFill>
                <a:latin typeface="맑은 고딕" panose="020B0503020000020004" pitchFamily="50" charset="-127"/>
                <a:ea typeface="맑은 고딕" panose="020B0503020000020004" pitchFamily="50" charset="-127"/>
              </a:defRPr>
            </a:lvl1pPr>
          </a:lstStyle>
          <a:p>
            <a:r>
              <a:rPr lang="ko-KR" altLang="en-US"/>
              <a:t>샘플 바닥글 텍스트</a:t>
            </a:r>
            <a:endParaRPr lang="ko-KR" altLang="en-US">
              <a:latin typeface="맑은 고딕" panose="020B0503020000020004" pitchFamily="50" charset="-127"/>
              <a:ea typeface="맑은 고딕" panose="020B0503020000020004" pitchFamily="50" charset="-127"/>
            </a:endParaRPr>
          </a:p>
        </p:txBody>
      </p:sp>
      <p:sp>
        <p:nvSpPr>
          <p:cNvPr id="6" name="슬라이드 번호 개체 틀 5">
            <a:extLst>
              <a:ext uri="{FF2B5EF4-FFF2-40B4-BE49-F238E27FC236}">
                <a16:creationId xmlns:a16="http://schemas.microsoft.com/office/drawing/2014/main" id="{5E26B39A-FFD8-42EF-ADC7-7DB3B302F8B2}"/>
              </a:ext>
            </a:extLst>
          </p:cNvPr>
          <p:cNvSpPr>
            <a:spLocks noGrp="1"/>
          </p:cNvSpPr>
          <p:nvPr>
            <p:ph type="sldNum" sz="quarter" idx="4"/>
          </p:nvPr>
        </p:nvSpPr>
        <p:spPr>
          <a:xfrm>
            <a:off x="8990106" y="6416675"/>
            <a:ext cx="2743200" cy="365125"/>
          </a:xfrm>
          <a:prstGeom prst="rect">
            <a:avLst/>
          </a:prstGeom>
        </p:spPr>
        <p:txBody>
          <a:bodyPr vert="horz" lIns="91440" tIns="45720" rIns="91440" bIns="45720" rtlCol="0" anchor="ctr"/>
          <a:lstStyle>
            <a:lvl1pPr algn="r">
              <a:defRPr sz="900">
                <a:solidFill>
                  <a:schemeClr val="tx1">
                    <a:alpha val="60000"/>
                  </a:schemeClr>
                </a:solidFill>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pic>
        <p:nvPicPr>
          <p:cNvPr id="14" name="그림 13" descr="앉아 있는 사람을 담은 그림&#10;&#10;자동 생성된 설명">
            <a:extLst>
              <a:ext uri="{FF2B5EF4-FFF2-40B4-BE49-F238E27FC236}">
                <a16:creationId xmlns:a16="http://schemas.microsoft.com/office/drawing/2014/main" id="{BC526B7A-4801-4FD1-95C8-03AF22629E87}"/>
              </a:ext>
            </a:extLst>
          </p:cNvPr>
          <p:cNvPicPr>
            <a:picLocks noChangeAspect="1"/>
          </p:cNvPicPr>
          <p:nvPr/>
        </p:nvPicPr>
        <p:blipFill>
          <a:blip r:embed="rId23">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Tree>
    <p:extLst>
      <p:ext uri="{BB962C8B-B14F-4D97-AF65-F5344CB8AC3E}">
        <p14:creationId xmlns:p14="http://schemas.microsoft.com/office/powerpoint/2010/main" val="137308740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46" r:id="rId4"/>
    <p:sldLayoutId id="2147483734" r:id="rId5"/>
    <p:sldLayoutId id="2147483752" r:id="rId6"/>
    <p:sldLayoutId id="2147483737" r:id="rId7"/>
    <p:sldLayoutId id="2147483750" r:id="rId8"/>
    <p:sldLayoutId id="2147483745" r:id="rId9"/>
    <p:sldLayoutId id="2147483751" r:id="rId10"/>
    <p:sldLayoutId id="2147483733" r:id="rId11"/>
    <p:sldLayoutId id="2147483744" r:id="rId12"/>
    <p:sldLayoutId id="2147483736" r:id="rId13"/>
    <p:sldLayoutId id="2147483739" r:id="rId14"/>
    <p:sldLayoutId id="2147483740" r:id="rId15"/>
    <p:sldLayoutId id="2147483741" r:id="rId16"/>
    <p:sldLayoutId id="2147483753" r:id="rId17"/>
    <p:sldLayoutId id="2147483755" r:id="rId18"/>
    <p:sldLayoutId id="2147483756" r:id="rId19"/>
    <p:sldLayoutId id="2147483758" r:id="rId20"/>
    <p:sldLayoutId id="2147483762" r:id="rId21"/>
  </p:sldLayoutIdLst>
  <p:hf hdr="0"/>
  <p:txStyles>
    <p:titleStyle>
      <a:lvl1pPr algn="l" defTabSz="914400" rtl="0" eaLnBrk="1" latinLnBrk="1" hangingPunct="1">
        <a:lnSpc>
          <a:spcPct val="100000"/>
        </a:lnSpc>
        <a:spcBef>
          <a:spcPct val="0"/>
        </a:spcBef>
        <a:buNone/>
        <a:defRPr sz="4400" b="0" kern="1200">
          <a:solidFill>
            <a:schemeClr val="tx1"/>
          </a:solidFill>
          <a:latin typeface="맑은 고딕" panose="020B0503020000020004" pitchFamily="50" charset="-127"/>
          <a:ea typeface="맑은 고딕" panose="020B0503020000020004" pitchFamily="50" charset="-127"/>
          <a:cs typeface="+mj-cs"/>
        </a:defRPr>
      </a:lvl1pPr>
    </p:titleStyle>
    <p:bodyStyle>
      <a:lvl1pPr marL="228600" indent="-228600" algn="l" defTabSz="914400" rtl="0" eaLnBrk="1" latinLnBrk="1" hangingPunct="1">
        <a:lnSpc>
          <a:spcPct val="110000"/>
        </a:lnSpc>
        <a:spcBef>
          <a:spcPts val="1000"/>
        </a:spcBef>
        <a:buClr>
          <a:schemeClr val="accent1"/>
        </a:buClr>
        <a:buFont typeface="Arial" panose="020B0604020202020204" pitchFamily="34" charset="0"/>
        <a:buChar char="•"/>
        <a:defRPr sz="2800" kern="1200">
          <a:solidFill>
            <a:schemeClr val="tx1"/>
          </a:solidFill>
          <a:latin typeface="맑은 고딕" panose="020B0503020000020004" pitchFamily="50" charset="-127"/>
          <a:ea typeface="맑은 고딕" panose="020B0503020000020004" pitchFamily="50" charset="-127"/>
          <a:cs typeface="+mn-cs"/>
        </a:defRPr>
      </a:lvl1pPr>
      <a:lvl2pPr marL="685800" indent="-228600" algn="l" defTabSz="914400" rtl="0" eaLnBrk="1" latinLnBrk="1" hangingPunct="1">
        <a:lnSpc>
          <a:spcPct val="110000"/>
        </a:lnSpc>
        <a:spcBef>
          <a:spcPts val="500"/>
        </a:spcBef>
        <a:buClr>
          <a:schemeClr val="accent1"/>
        </a:buClr>
        <a:buFont typeface="Arial" panose="020B0604020202020204" pitchFamily="34" charset="0"/>
        <a:buChar char="•"/>
        <a:defRPr sz="2400" kern="1200">
          <a:solidFill>
            <a:schemeClr val="tx1"/>
          </a:solidFill>
          <a:latin typeface="맑은 고딕" panose="020B0503020000020004" pitchFamily="50" charset="-127"/>
          <a:ea typeface="맑은 고딕" panose="020B0503020000020004" pitchFamily="50" charset="-127"/>
          <a:cs typeface="+mn-cs"/>
        </a:defRPr>
      </a:lvl2pPr>
      <a:lvl3pPr marL="1143000" indent="-228600" algn="l" defTabSz="914400" rtl="0" eaLnBrk="1" latinLnBrk="1" hangingPunct="1">
        <a:lnSpc>
          <a:spcPct val="110000"/>
        </a:lnSpc>
        <a:spcBef>
          <a:spcPts val="500"/>
        </a:spcBef>
        <a:buClr>
          <a:schemeClr val="accent1"/>
        </a:buClr>
        <a:buFont typeface="Arial" panose="020B0604020202020204" pitchFamily="34" charset="0"/>
        <a:buChar char="•"/>
        <a:defRPr sz="2000" kern="1200">
          <a:solidFill>
            <a:schemeClr val="tx1"/>
          </a:solidFill>
          <a:latin typeface="맑은 고딕" panose="020B0503020000020004" pitchFamily="50" charset="-127"/>
          <a:ea typeface="맑은 고딕" panose="020B0503020000020004" pitchFamily="50" charset="-127"/>
          <a:cs typeface="+mn-cs"/>
        </a:defRPr>
      </a:lvl3pPr>
      <a:lvl4pPr marL="1600200" indent="-228600" algn="l" defTabSz="914400" rtl="0" eaLnBrk="1" latinLnBrk="1" hangingPunct="1">
        <a:lnSpc>
          <a:spcPct val="110000"/>
        </a:lnSpc>
        <a:spcBef>
          <a:spcPts val="500"/>
        </a:spcBef>
        <a:buClr>
          <a:schemeClr val="accent1"/>
        </a:buClr>
        <a:buFont typeface="Arial" panose="020B0604020202020204" pitchFamily="34" charset="0"/>
        <a:buChar char="•"/>
        <a:defRPr sz="1800" kern="1200">
          <a:solidFill>
            <a:schemeClr val="tx1"/>
          </a:solidFill>
          <a:latin typeface="맑은 고딕" panose="020B0503020000020004" pitchFamily="50" charset="-127"/>
          <a:ea typeface="맑은 고딕" panose="020B0503020000020004" pitchFamily="50" charset="-127"/>
          <a:cs typeface="+mn-cs"/>
        </a:defRPr>
      </a:lvl4pPr>
      <a:lvl5pPr marL="2057400" indent="-228600" algn="l" defTabSz="914400" rtl="0" eaLnBrk="1" latinLnBrk="1" hangingPunct="1">
        <a:lnSpc>
          <a:spcPct val="110000"/>
        </a:lnSpc>
        <a:spcBef>
          <a:spcPts val="500"/>
        </a:spcBef>
        <a:buClr>
          <a:schemeClr val="accent1"/>
        </a:buClr>
        <a:buFont typeface="Arial" panose="020B0604020202020204" pitchFamily="34" charset="0"/>
        <a:buChar char="•"/>
        <a:defRPr sz="1800" kern="1200">
          <a:solidFill>
            <a:schemeClr val="tx1"/>
          </a:solidFill>
          <a:latin typeface="맑은 고딕" panose="020B0503020000020004" pitchFamily="50" charset="-127"/>
          <a:ea typeface="맑은 고딕" panose="020B0503020000020004" pitchFamily="50" charset="-127"/>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hyperlink" Target="https://www.makehopelast.org/" TargetMode="External"/><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image" Target="../media/image35.jpeg"/><Relationship Id="rId5" Type="http://schemas.openxmlformats.org/officeDocument/2006/relationships/image" Target="../media/image34.JP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hyperlink" Target="mailto:odsk@opendoors.or.kr"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hyperlink" Target="https://pf.kakao.com/_xhYVK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50DDE03-5881-4143-92C0-900FD2200E97}"/>
              </a:ext>
            </a:extLst>
          </p:cNvPr>
          <p:cNvSpPr>
            <a:spLocks noGrp="1"/>
          </p:cNvSpPr>
          <p:nvPr>
            <p:ph type="ctrTitle"/>
          </p:nvPr>
        </p:nvSpPr>
        <p:spPr>
          <a:xfrm>
            <a:off x="5943600" y="1066800"/>
            <a:ext cx="5257800" cy="2833528"/>
          </a:xfrm>
        </p:spPr>
        <p:txBody>
          <a:bodyPr rtlCol="0"/>
          <a:lstStyle/>
          <a:p>
            <a:pPr algn="r"/>
            <a:r>
              <a:rPr lang="en-US" altLang="ko-KR" sz="4400" b="1" dirty="0"/>
              <a:t>Prayer</a:t>
            </a:r>
            <a:r>
              <a:rPr lang="ko-KR" altLang="en-US" sz="4400" b="1" dirty="0"/>
              <a:t> </a:t>
            </a:r>
            <a:r>
              <a:rPr lang="en-US" altLang="ko-KR" sz="4400" b="1" dirty="0"/>
              <a:t>Meeting </a:t>
            </a:r>
            <a:br>
              <a:rPr lang="en-US" altLang="ko-KR" sz="4400" b="1" dirty="0"/>
            </a:br>
            <a:r>
              <a:rPr lang="en-US" altLang="ko-KR" sz="4400" b="1" dirty="0"/>
              <a:t>for Persecuted Church Worldwide</a:t>
            </a:r>
            <a:br>
              <a:rPr lang="en-US" altLang="ko-KR" sz="4400" b="1" dirty="0"/>
            </a:br>
            <a:r>
              <a:rPr lang="ko-KR" altLang="en-US" sz="2400" b="1" spc="100" dirty="0" err="1">
                <a:effectLst>
                  <a:reflection blurRad="6350" stA="60000" endA="900" endPos="58000" dir="5400000" sy="-100000" algn="bl" rotWithShape="0"/>
                </a:effectLst>
                <a:latin typeface="Gulim" pitchFamily="34" charset="-127"/>
                <a:ea typeface="Gulim" pitchFamily="34" charset="-127"/>
              </a:rPr>
              <a:t>박해받는</a:t>
            </a:r>
            <a:r>
              <a:rPr lang="ko-KR" altLang="en-US" sz="2400" b="1" spc="100" dirty="0">
                <a:effectLst>
                  <a:reflection blurRad="6350" stA="60000" endA="900" endPos="58000" dir="5400000" sy="-100000" algn="bl" rotWithShape="0"/>
                </a:effectLst>
                <a:latin typeface="Gulim" pitchFamily="34" charset="-127"/>
                <a:ea typeface="Gulim" pitchFamily="34" charset="-127"/>
              </a:rPr>
              <a:t> 교회를 위한 </a:t>
            </a:r>
            <a:r>
              <a:rPr lang="ko-KR" altLang="en-US" sz="2400" b="1" spc="100" dirty="0" err="1">
                <a:effectLst>
                  <a:reflection blurRad="6350" stA="60000" endA="900" endPos="58000" dir="5400000" sy="-100000" algn="bl" rotWithShape="0"/>
                </a:effectLst>
                <a:latin typeface="Gulim" pitchFamily="34" charset="-127"/>
                <a:ea typeface="Gulim" pitchFamily="34" charset="-127"/>
              </a:rPr>
              <a:t>화요기도모임</a:t>
            </a:r>
            <a:endParaRPr lang="en-US" altLang="ko-KR" sz="2800" spc="100" dirty="0">
              <a:effectLst>
                <a:reflection blurRad="6350" stA="60000" endA="900" endPos="58000" dir="5400000" sy="-100000" algn="bl" rotWithShape="0"/>
              </a:effectLst>
              <a:latin typeface="Gulim" pitchFamily="34" charset="-127"/>
              <a:ea typeface="Gulim" pitchFamily="34" charset="-127"/>
            </a:endParaRPr>
          </a:p>
        </p:txBody>
      </p:sp>
      <p:sp>
        <p:nvSpPr>
          <p:cNvPr id="3" name="부제목 2">
            <a:extLst>
              <a:ext uri="{FF2B5EF4-FFF2-40B4-BE49-F238E27FC236}">
                <a16:creationId xmlns:a16="http://schemas.microsoft.com/office/drawing/2014/main" id="{16726D00-6671-49B9-B158-E8FE9A305797}"/>
              </a:ext>
            </a:extLst>
          </p:cNvPr>
          <p:cNvSpPr>
            <a:spLocks noGrp="1"/>
          </p:cNvSpPr>
          <p:nvPr>
            <p:ph type="subTitle" idx="1"/>
          </p:nvPr>
        </p:nvSpPr>
        <p:spPr>
          <a:xfrm>
            <a:off x="5943599" y="4796286"/>
            <a:ext cx="5257799" cy="918713"/>
          </a:xfrm>
        </p:spPr>
        <p:txBody>
          <a:bodyPr rtlCol="0">
            <a:normAutofit/>
          </a:bodyPr>
          <a:lstStyle/>
          <a:p>
            <a:pPr marL="285750" indent="-285750">
              <a:lnSpc>
                <a:spcPct val="100000"/>
              </a:lnSpc>
              <a:buFont typeface="Arial" panose="020B0604020202020204" pitchFamily="34" charset="0"/>
              <a:buChar char="•"/>
            </a:pPr>
            <a:r>
              <a:rPr lang="en-US" altLang="ko-KR" sz="1800" dirty="0">
                <a:latin typeface="맑은 고딕"/>
                <a:ea typeface="맑은 고딕"/>
              </a:rPr>
              <a:t>2024</a:t>
            </a:r>
            <a:r>
              <a:rPr lang="ko-KR" altLang="en-US" sz="1800" dirty="0">
                <a:latin typeface="맑은 고딕"/>
                <a:ea typeface="맑은 고딕"/>
              </a:rPr>
              <a:t>년 </a:t>
            </a:r>
            <a:r>
              <a:rPr lang="en-US" altLang="ko-KR" sz="1800" dirty="0">
                <a:latin typeface="맑은 고딕"/>
                <a:ea typeface="맑은 고딕"/>
              </a:rPr>
              <a:t>6</a:t>
            </a:r>
            <a:r>
              <a:rPr lang="ko-KR" altLang="en-US" sz="1800" dirty="0">
                <a:latin typeface="맑은 고딕"/>
                <a:ea typeface="맑은 고딕"/>
              </a:rPr>
              <a:t>월 18일</a:t>
            </a:r>
            <a:r>
              <a:rPr lang="en-US" altLang="ko-KR" sz="1800" dirty="0">
                <a:latin typeface="맑은 고딕"/>
                <a:ea typeface="맑은 고딕"/>
              </a:rPr>
              <a:t>(</a:t>
            </a:r>
            <a:r>
              <a:rPr lang="ko-KR" altLang="en-US" sz="1800" dirty="0">
                <a:latin typeface="맑은 고딕"/>
                <a:ea typeface="맑은 고딕"/>
              </a:rPr>
              <a:t>화</a:t>
            </a:r>
            <a:r>
              <a:rPr lang="en-US" altLang="ko-KR" sz="1800" dirty="0">
                <a:latin typeface="맑은 고딕"/>
                <a:ea typeface="맑은 고딕"/>
              </a:rPr>
              <a:t>) pm7:30-9:00/Zoom </a:t>
            </a:r>
            <a:endParaRPr lang="en-US" altLang="ko-KR" sz="1800" dirty="0"/>
          </a:p>
          <a:p>
            <a:pPr marL="285750" indent="-285750">
              <a:lnSpc>
                <a:spcPct val="100000"/>
              </a:lnSpc>
              <a:buFont typeface="Arial" panose="020B0604020202020204" pitchFamily="34" charset="0"/>
              <a:buChar char="•"/>
            </a:pPr>
            <a:r>
              <a:rPr lang="ko-KR" altLang="en-US" sz="1800" dirty="0">
                <a:solidFill>
                  <a:schemeClr val="tx1"/>
                </a:solidFill>
              </a:rPr>
              <a:t>회의 </a:t>
            </a:r>
            <a:r>
              <a:rPr lang="en-US" altLang="ko-KR" sz="1800" dirty="0">
                <a:solidFill>
                  <a:schemeClr val="tx1"/>
                </a:solidFill>
              </a:rPr>
              <a:t>ID 4286956103</a:t>
            </a:r>
            <a:endParaRPr lang="ko-KR" altLang="en-US" sz="1800" dirty="0">
              <a:solidFill>
                <a:schemeClr val="tx1"/>
              </a:solidFill>
            </a:endParaRPr>
          </a:p>
        </p:txBody>
      </p:sp>
      <p:pic>
        <p:nvPicPr>
          <p:cNvPr id="6" name="그림 개체 틀 5" descr="꽃을 상자에 담는 사람">
            <a:extLst>
              <a:ext uri="{FF2B5EF4-FFF2-40B4-BE49-F238E27FC236}">
                <a16:creationId xmlns:a16="http://schemas.microsoft.com/office/drawing/2014/main" id="{49C250E6-60C6-4D98-8C94-8D2F836D8F29}"/>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713232" y="740664"/>
            <a:ext cx="4745736" cy="5394960"/>
          </a:xfrm>
        </p:spPr>
      </p:pic>
    </p:spTree>
    <p:extLst>
      <p:ext uri="{BB962C8B-B14F-4D97-AF65-F5344CB8AC3E}">
        <p14:creationId xmlns:p14="http://schemas.microsoft.com/office/powerpoint/2010/main" val="732293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95BB7C9-365A-47FF-90E1-6016251BBD01}"/>
              </a:ext>
            </a:extLst>
          </p:cNvPr>
          <p:cNvSpPr>
            <a:spLocks noGrp="1"/>
          </p:cNvSpPr>
          <p:nvPr>
            <p:ph type="title"/>
          </p:nvPr>
        </p:nvSpPr>
        <p:spPr>
          <a:xfrm>
            <a:off x="1143000" y="990599"/>
            <a:ext cx="4953000" cy="2130552"/>
          </a:xfrm>
        </p:spPr>
        <p:txBody>
          <a:bodyPr rtlCol="0"/>
          <a:lstStyle/>
          <a:p>
            <a:pPr rtl="0"/>
            <a:r>
              <a:rPr lang="ko-KR" altLang="en-US" dirty="0">
                <a:latin typeface="맑은 고딕" panose="020B0503020000020004" pitchFamily="50" charset="-127"/>
                <a:ea typeface="맑은 고딕" panose="020B0503020000020004" pitchFamily="50" charset="-127"/>
              </a:rPr>
              <a:t>순서</a:t>
            </a:r>
          </a:p>
        </p:txBody>
      </p:sp>
      <p:sp>
        <p:nvSpPr>
          <p:cNvPr id="3" name="내용 개체 틀 2">
            <a:extLst>
              <a:ext uri="{FF2B5EF4-FFF2-40B4-BE49-F238E27FC236}">
                <a16:creationId xmlns:a16="http://schemas.microsoft.com/office/drawing/2014/main" id="{186DD3DD-072F-4103-B534-27A7CD671D9A}"/>
              </a:ext>
            </a:extLst>
          </p:cNvPr>
          <p:cNvSpPr>
            <a:spLocks noGrp="1"/>
          </p:cNvSpPr>
          <p:nvPr>
            <p:ph idx="1"/>
          </p:nvPr>
        </p:nvSpPr>
        <p:spPr>
          <a:xfrm>
            <a:off x="1143000" y="3352800"/>
            <a:ext cx="4953000" cy="2514600"/>
          </a:xfrm>
        </p:spPr>
        <p:txBody>
          <a:bodyPr rtlCol="0">
            <a:normAutofit fontScale="92500"/>
          </a:bodyPr>
          <a:lstStyle/>
          <a:p>
            <a:pPr marL="257175" indent="-257175">
              <a:buFont typeface="Arial" panose="020B0604020202020204" pitchFamily="34" charset="0"/>
              <a:buChar char="•"/>
            </a:pPr>
            <a:r>
              <a:rPr lang="ko-KR" altLang="ko-KR" sz="2200" dirty="0"/>
              <a:t>찬양 </a:t>
            </a:r>
            <a:r>
              <a:rPr lang="en-US" altLang="ko-KR" sz="2200" dirty="0"/>
              <a:t>5’</a:t>
            </a:r>
            <a:r>
              <a:rPr lang="ko-KR" altLang="ko-KR" sz="2200" dirty="0"/>
              <a:t> </a:t>
            </a:r>
            <a:endParaRPr lang="en-US" altLang="ko-KR" sz="2200" dirty="0"/>
          </a:p>
          <a:p>
            <a:pPr marL="257175" indent="-257175">
              <a:buFont typeface="Arial" panose="020B0604020202020204" pitchFamily="34" charset="0"/>
              <a:buChar char="•"/>
            </a:pPr>
            <a:r>
              <a:rPr lang="en-US" altLang="ko-KR" sz="2200" dirty="0">
                <a:solidFill>
                  <a:schemeClr val="tx1"/>
                </a:solidFill>
              </a:rPr>
              <a:t>2024 WWL </a:t>
            </a:r>
            <a:r>
              <a:rPr lang="ko-KR" altLang="en-US" sz="2200" dirty="0"/>
              <a:t>특별영상</a:t>
            </a:r>
            <a:r>
              <a:rPr lang="en-US" altLang="ko-KR" sz="2200" dirty="0"/>
              <a:t>(3‘) </a:t>
            </a:r>
            <a:endParaRPr lang="en-US" altLang="ko-KR" sz="2200" dirty="0">
              <a:solidFill>
                <a:schemeClr val="tx1"/>
              </a:solidFill>
            </a:endParaRPr>
          </a:p>
          <a:p>
            <a:pPr marL="257175" indent="-257175">
              <a:buFont typeface="Arial" panose="020B0604020202020204" pitchFamily="34" charset="0"/>
              <a:buChar char="•"/>
            </a:pPr>
            <a:r>
              <a:rPr lang="en-US" altLang="ko-KR" sz="2200" dirty="0"/>
              <a:t>OPENDOORS CORE VALUE(5’)</a:t>
            </a:r>
          </a:p>
          <a:p>
            <a:pPr marL="257175" indent="-257175">
              <a:buFont typeface="Arial" panose="020B0604020202020204" pitchFamily="34" charset="0"/>
              <a:buChar char="•"/>
            </a:pPr>
            <a:r>
              <a:rPr lang="ko-KR" altLang="en-US" sz="2200" dirty="0"/>
              <a:t>기도제목 </a:t>
            </a:r>
            <a:r>
              <a:rPr lang="ko-KR" altLang="ko-KR" sz="2200" dirty="0"/>
              <a:t>나눔 </a:t>
            </a:r>
            <a:r>
              <a:rPr lang="en-US" altLang="ko-KR" sz="2200" dirty="0"/>
              <a:t>15’</a:t>
            </a:r>
          </a:p>
          <a:p>
            <a:pPr marL="257175" indent="-257175">
              <a:buFont typeface="Arial" panose="020B0604020202020204" pitchFamily="34" charset="0"/>
              <a:buChar char="•"/>
            </a:pPr>
            <a:r>
              <a:rPr lang="ko-KR" altLang="en-US" sz="2200" dirty="0"/>
              <a:t>오픈도어 기도용사들을</a:t>
            </a:r>
            <a:r>
              <a:rPr lang="ko-KR" altLang="ko-KR" sz="2200" dirty="0"/>
              <a:t> 위한 기도</a:t>
            </a:r>
            <a:r>
              <a:rPr lang="en-US" altLang="ko-KR" sz="2200" dirty="0"/>
              <a:t>(30’)</a:t>
            </a:r>
            <a:endParaRPr lang="ko-KR" altLang="en-US" sz="2200" dirty="0">
              <a:solidFill>
                <a:schemeClr val="tx1"/>
              </a:solidFill>
              <a:latin typeface="맑은 고딕" panose="020B0503020000020004" pitchFamily="50" charset="-127"/>
              <a:ea typeface="맑은 고딕" panose="020B0503020000020004" pitchFamily="50" charset="-127"/>
            </a:endParaRPr>
          </a:p>
          <a:p>
            <a:pPr rtl="0"/>
            <a:endParaRPr lang="ko-KR" altLang="en-US" dirty="0">
              <a:latin typeface="맑은 고딕" panose="020B0503020000020004" pitchFamily="50" charset="-127"/>
              <a:ea typeface="맑은 고딕" panose="020B0503020000020004" pitchFamily="50" charset="-127"/>
            </a:endParaRPr>
          </a:p>
        </p:txBody>
      </p:sp>
      <p:pic>
        <p:nvPicPr>
          <p:cNvPr id="7" name="그림 개체 틀 6" descr="표지판을 들고 있는 손">
            <a:extLst>
              <a:ext uri="{FF2B5EF4-FFF2-40B4-BE49-F238E27FC236}">
                <a16:creationId xmlns:a16="http://schemas.microsoft.com/office/drawing/2014/main" id="{FBA8EE09-C66B-4072-B4E9-9DEE8394E20D}"/>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6784848" y="813816"/>
            <a:ext cx="4617720" cy="2551176"/>
          </a:xfrm>
        </p:spPr>
      </p:pic>
      <p:pic>
        <p:nvPicPr>
          <p:cNvPr id="9" name="그림 개체 틀 8" descr="앞치마를 두르고 카메라를 향해 웃는 사람">
            <a:extLst>
              <a:ext uri="{FF2B5EF4-FFF2-40B4-BE49-F238E27FC236}">
                <a16:creationId xmlns:a16="http://schemas.microsoft.com/office/drawing/2014/main" id="{0D6D0E59-E139-4D64-A9D8-5CA5C961F9E2}"/>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6784848" y="3465576"/>
            <a:ext cx="4617720" cy="2551176"/>
          </a:xfrm>
        </p:spPr>
      </p:pic>
      <p:sp>
        <p:nvSpPr>
          <p:cNvPr id="4" name="날짜 개체 틀 3">
            <a:extLst>
              <a:ext uri="{FF2B5EF4-FFF2-40B4-BE49-F238E27FC236}">
                <a16:creationId xmlns:a16="http://schemas.microsoft.com/office/drawing/2014/main" id="{E88686C7-C736-4CA1-84E6-AAAD3ABFE9DC}"/>
              </a:ext>
            </a:extLst>
          </p:cNvPr>
          <p:cNvSpPr>
            <a:spLocks noGrp="1"/>
          </p:cNvSpPr>
          <p:nvPr>
            <p:ph type="dt" sz="half" idx="10"/>
          </p:nvPr>
        </p:nvSpPr>
        <p:spPr>
          <a:xfrm>
            <a:off x="458694" y="6416675"/>
            <a:ext cx="2743200" cy="365125"/>
          </a:xfrm>
        </p:spPr>
        <p:txBody>
          <a:bodyPr rtlCol="0"/>
          <a:lstStyle/>
          <a:p>
            <a:pPr rtl="0"/>
            <a:fld id="{595302B6-EE02-409E-B19E-633D299CF275}" type="datetime1">
              <a:rPr lang="en-US" altLang="ko-KR" smtClean="0"/>
              <a:pPr rtl="0"/>
              <a:t>6/19/2024</a:t>
            </a:fld>
            <a:endParaRPr lang="ko-KR" altLang="en-US" dirty="0">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D12A2CC8-5849-451C-81F5-731A40CD354B}"/>
              </a:ext>
            </a:extLst>
          </p:cNvPr>
          <p:cNvSpPr>
            <a:spLocks noGrp="1"/>
          </p:cNvSpPr>
          <p:nvPr>
            <p:ph type="ftr" sz="quarter" idx="11"/>
          </p:nvPr>
        </p:nvSpPr>
        <p:spPr>
          <a:xfrm>
            <a:off x="4038600" y="6416675"/>
            <a:ext cx="4114800" cy="365125"/>
          </a:xfrm>
        </p:spPr>
        <p:txBody>
          <a:bodyPr rtlCol="0"/>
          <a:lstStyle/>
          <a:p>
            <a:pPr rtl="0"/>
            <a:r>
              <a:rPr lang="ko-KR" altLang="en-US">
                <a:latin typeface="맑은 고딕" panose="020B0503020000020004" pitchFamily="50" charset="-127"/>
                <a:ea typeface="맑은 고딕" panose="020B0503020000020004" pitchFamily="50" charset="-127"/>
              </a:rPr>
              <a:t>샘플 바닥글 텍스트</a:t>
            </a:r>
          </a:p>
        </p:txBody>
      </p:sp>
      <p:sp>
        <p:nvSpPr>
          <p:cNvPr id="6" name="슬라이드 번호 개체 틀 5">
            <a:extLst>
              <a:ext uri="{FF2B5EF4-FFF2-40B4-BE49-F238E27FC236}">
                <a16:creationId xmlns:a16="http://schemas.microsoft.com/office/drawing/2014/main" id="{3C2688BC-7E88-411A-A72F-BA96A981DF64}"/>
              </a:ext>
            </a:extLst>
          </p:cNvPr>
          <p:cNvSpPr>
            <a:spLocks noGrp="1"/>
          </p:cNvSpPr>
          <p:nvPr>
            <p:ph type="sldNum" sz="quarter" idx="12"/>
          </p:nvPr>
        </p:nvSpPr>
        <p:spPr>
          <a:xfrm>
            <a:off x="8990106" y="6416675"/>
            <a:ext cx="2743200" cy="365125"/>
          </a:xfrm>
        </p:spPr>
        <p:txBody>
          <a:bodyPr rtlCol="0"/>
          <a:lstStyle/>
          <a:p>
            <a:pPr rtl="0"/>
            <a:fld id="{73B850FF-6169-4056-8077-06FFA93A5366}" type="slidenum">
              <a:rPr lang="en-US" altLang="ko-KR" smtClean="0">
                <a:latin typeface="맑은 고딕" panose="020B0503020000020004" pitchFamily="50" charset="-127"/>
                <a:ea typeface="맑은 고딕" panose="020B0503020000020004" pitchFamily="50" charset="-127"/>
              </a:rPr>
              <a:pPr/>
              <a:t>2</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205158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BB4790-9373-45EB-B7D9-55C919806E04}"/>
              </a:ext>
            </a:extLst>
          </p:cNvPr>
          <p:cNvSpPr>
            <a:spLocks noGrp="1"/>
          </p:cNvSpPr>
          <p:nvPr>
            <p:ph type="title"/>
          </p:nvPr>
        </p:nvSpPr>
        <p:spPr>
          <a:xfrm>
            <a:off x="838200" y="393192"/>
            <a:ext cx="4524956" cy="2130552"/>
          </a:xfrm>
        </p:spPr>
        <p:txBody>
          <a:bodyPr rtlCol="0"/>
          <a:lstStyle/>
          <a:p>
            <a:pPr rtl="0"/>
            <a:r>
              <a:rPr lang="ko-KR" altLang="en-US" dirty="0"/>
              <a:t>엡</a:t>
            </a:r>
            <a:r>
              <a:rPr lang="en-US" altLang="ko-KR" dirty="0">
                <a:latin typeface="맑은 고딕" panose="020B0503020000020004" pitchFamily="50" charset="-127"/>
                <a:ea typeface="맑은 고딕" panose="020B0503020000020004" pitchFamily="50" charset="-127"/>
              </a:rPr>
              <a:t>6:12</a:t>
            </a:r>
            <a:endParaRPr lang="ko-KR" altLang="en-US" dirty="0">
              <a:latin typeface="맑은 고딕" panose="020B0503020000020004" pitchFamily="50" charset="-127"/>
              <a:ea typeface="맑은 고딕" panose="020B0503020000020004" pitchFamily="50" charset="-127"/>
            </a:endParaRPr>
          </a:p>
        </p:txBody>
      </p:sp>
      <p:sp>
        <p:nvSpPr>
          <p:cNvPr id="3" name="내용 개체 틀 2">
            <a:extLst>
              <a:ext uri="{FF2B5EF4-FFF2-40B4-BE49-F238E27FC236}">
                <a16:creationId xmlns:a16="http://schemas.microsoft.com/office/drawing/2014/main" id="{B1D0CE80-526E-48B1-B2DA-C85E67C0F85C}"/>
              </a:ext>
            </a:extLst>
          </p:cNvPr>
          <p:cNvSpPr>
            <a:spLocks noGrp="1"/>
          </p:cNvSpPr>
          <p:nvPr>
            <p:ph idx="1"/>
          </p:nvPr>
        </p:nvSpPr>
        <p:spPr>
          <a:xfrm>
            <a:off x="838200" y="2727297"/>
            <a:ext cx="4524664" cy="3412969"/>
          </a:xfrm>
        </p:spPr>
        <p:txBody>
          <a:bodyPr rtlCol="0" anchor="t" anchorCtr="0">
            <a:noAutofit/>
          </a:bodyPr>
          <a:lstStyle/>
          <a:p>
            <a:pPr rtl="0"/>
            <a:r>
              <a:rPr lang="en-US" altLang="ko-KR" sz="800" dirty="0">
                <a:latin typeface="맑은 고딕" panose="020B0503020000020004" pitchFamily="50" charset="-127"/>
                <a:ea typeface="맑은 고딕" panose="020B0503020000020004" pitchFamily="50" charset="-127"/>
              </a:rPr>
              <a:t>12</a:t>
            </a:r>
            <a:r>
              <a:rPr lang="ko-KR" altLang="en-US" sz="1200" dirty="0">
                <a:latin typeface="맑은 고딕" panose="020B0503020000020004" pitchFamily="50" charset="-127"/>
                <a:ea typeface="맑은 고딕" panose="020B0503020000020004" pitchFamily="50" charset="-127"/>
              </a:rPr>
              <a:t>우리의 씨름은 혈과 육을 상대하는 것이 아니요</a:t>
            </a:r>
            <a:r>
              <a:rPr lang="en-US" altLang="ko-KR" sz="1200" dirty="0">
                <a:latin typeface="맑은 고딕" panose="020B0503020000020004" pitchFamily="50" charset="-127"/>
                <a:ea typeface="맑은 고딕" panose="020B0503020000020004" pitchFamily="50" charset="-127"/>
              </a:rPr>
              <a:t>, </a:t>
            </a:r>
            <a:r>
              <a:rPr lang="ko-KR" altLang="en-US" sz="1200" dirty="0">
                <a:latin typeface="맑은 고딕" panose="020B0503020000020004" pitchFamily="50" charset="-127"/>
                <a:ea typeface="맑은 고딕" panose="020B0503020000020004" pitchFamily="50" charset="-127"/>
              </a:rPr>
              <a:t>통치자들과 </a:t>
            </a:r>
            <a:r>
              <a:rPr lang="ko-KR" altLang="en-US" sz="1200" dirty="0"/>
              <a:t>권</a:t>
            </a:r>
            <a:r>
              <a:rPr lang="ko-KR" altLang="en-US" sz="1200" dirty="0">
                <a:latin typeface="맑은 고딕" panose="020B0503020000020004" pitchFamily="50" charset="-127"/>
                <a:ea typeface="맑은 고딕" panose="020B0503020000020004" pitchFamily="50" charset="-127"/>
              </a:rPr>
              <a:t>세들과 이 어둠의 세상 주관자들과 하늘에 있는 악의 영들을 상대함이라</a:t>
            </a:r>
            <a:endParaRPr lang="en-US" altLang="ko-KR" sz="1200" dirty="0">
              <a:latin typeface="맑은 고딕" panose="020B0503020000020004" pitchFamily="50" charset="-127"/>
              <a:ea typeface="맑은 고딕" panose="020B0503020000020004" pitchFamily="50" charset="-127"/>
            </a:endParaRPr>
          </a:p>
          <a:p>
            <a:pPr rtl="0"/>
            <a:r>
              <a:rPr lang="en-US" altLang="ko-KR" sz="800" dirty="0">
                <a:latin typeface="맑은 고딕" panose="020B0503020000020004" pitchFamily="50" charset="-127"/>
                <a:ea typeface="맑은 고딕" panose="020B0503020000020004" pitchFamily="50" charset="-127"/>
              </a:rPr>
              <a:t>12</a:t>
            </a:r>
            <a:r>
              <a:rPr lang="en-US" altLang="ko-KR" sz="1200" dirty="0">
                <a:latin typeface="맑은 고딕" panose="020B0503020000020004" pitchFamily="50" charset="-127"/>
                <a:ea typeface="맑은 고딕" panose="020B0503020000020004" pitchFamily="50" charset="-127"/>
              </a:rPr>
              <a:t>For our struggle is not against flesh and blood, but against the rulers, against the authorities, against the powers of this dark world and against the spiritual forces of evil in the heavenly realms.</a:t>
            </a:r>
          </a:p>
        </p:txBody>
      </p:sp>
      <p:pic>
        <p:nvPicPr>
          <p:cNvPr id="11" name="그림 개체 틀 10" descr="표지판을 들고 있는 손">
            <a:extLst>
              <a:ext uri="{FF2B5EF4-FFF2-40B4-BE49-F238E27FC236}">
                <a16:creationId xmlns:a16="http://schemas.microsoft.com/office/drawing/2014/main" id="{D2E14100-F835-4C99-9055-0F12058286D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5879592" y="740664"/>
            <a:ext cx="2798762" cy="2606040"/>
          </a:xfrm>
        </p:spPr>
      </p:pic>
      <p:pic>
        <p:nvPicPr>
          <p:cNvPr id="13" name="그림 개체 틀 12" descr="꽃을 자르는 사람">
            <a:extLst>
              <a:ext uri="{FF2B5EF4-FFF2-40B4-BE49-F238E27FC236}">
                <a16:creationId xmlns:a16="http://schemas.microsoft.com/office/drawing/2014/main" id="{A733BA33-AE5B-45E8-B9BD-9163D1AF1A80}"/>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8878824" y="740664"/>
            <a:ext cx="2798762" cy="2606040"/>
          </a:xfrm>
        </p:spPr>
      </p:pic>
      <p:pic>
        <p:nvPicPr>
          <p:cNvPr id="15" name="그림 개체 틀 14" descr="꽃다발">
            <a:extLst>
              <a:ext uri="{FF2B5EF4-FFF2-40B4-BE49-F238E27FC236}">
                <a16:creationId xmlns:a16="http://schemas.microsoft.com/office/drawing/2014/main" id="{97330ACA-B8F2-4749-A572-895C6975B433}"/>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5879592" y="3529584"/>
            <a:ext cx="2798762" cy="2606040"/>
          </a:xfrm>
        </p:spPr>
      </p:pic>
      <p:pic>
        <p:nvPicPr>
          <p:cNvPr id="17" name="그림 개체 틀 16" descr="앞치마를 두르고 카메라를 향해 웃는 사람">
            <a:extLst>
              <a:ext uri="{FF2B5EF4-FFF2-40B4-BE49-F238E27FC236}">
                <a16:creationId xmlns:a16="http://schemas.microsoft.com/office/drawing/2014/main" id="{CE0F719B-40D6-4669-945A-BF20CF680BCD}"/>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val="0"/>
              </a:ext>
            </a:extLst>
          </a:blip>
          <a:srcRect/>
          <a:stretch/>
        </p:blipFill>
        <p:spPr>
          <a:xfrm>
            <a:off x="8869680" y="3529584"/>
            <a:ext cx="2798762" cy="2606040"/>
          </a:xfrm>
        </p:spPr>
      </p:pic>
      <p:sp>
        <p:nvSpPr>
          <p:cNvPr id="4" name="날짜 개체 틀 3">
            <a:extLst>
              <a:ext uri="{FF2B5EF4-FFF2-40B4-BE49-F238E27FC236}">
                <a16:creationId xmlns:a16="http://schemas.microsoft.com/office/drawing/2014/main" id="{F4A6B911-85AC-4D51-9274-A9F47BD4CD89}"/>
              </a:ext>
            </a:extLst>
          </p:cNvPr>
          <p:cNvSpPr>
            <a:spLocks noGrp="1"/>
          </p:cNvSpPr>
          <p:nvPr>
            <p:ph type="dt" sz="half" idx="10"/>
          </p:nvPr>
        </p:nvSpPr>
        <p:spPr>
          <a:xfrm>
            <a:off x="458694" y="6416675"/>
            <a:ext cx="2743200" cy="365125"/>
          </a:xfrm>
        </p:spPr>
        <p:txBody>
          <a:bodyPr rtlCol="0"/>
          <a:lstStyle/>
          <a:p>
            <a:pPr rtl="0"/>
            <a:fld id="{595302B6-EE02-409E-B19E-633D299CF275}" type="datetime1">
              <a:rPr lang="en-US" altLang="ko-KR" smtClean="0"/>
              <a:pPr rtl="0"/>
              <a:t>6/19/2024</a:t>
            </a:fld>
            <a:endParaRPr lang="ko-KR" altLang="en-US" dirty="0">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FB47D7BA-5863-41A3-B873-B1DB20B8F6E7}"/>
              </a:ext>
            </a:extLst>
          </p:cNvPr>
          <p:cNvSpPr>
            <a:spLocks noGrp="1"/>
          </p:cNvSpPr>
          <p:nvPr>
            <p:ph type="ftr" sz="quarter" idx="11"/>
          </p:nvPr>
        </p:nvSpPr>
        <p:spPr>
          <a:xfrm>
            <a:off x="4038600" y="6416675"/>
            <a:ext cx="4114800" cy="365125"/>
          </a:xfrm>
        </p:spPr>
        <p:txBody>
          <a:bodyPr rtlCol="0"/>
          <a:lstStyle/>
          <a:p>
            <a:pPr rtl="0"/>
            <a:r>
              <a:rPr lang="ko-KR" altLang="en-US" dirty="0">
                <a:latin typeface="맑은 고딕" panose="020B0503020000020004" pitchFamily="50" charset="-127"/>
                <a:ea typeface="맑은 고딕" panose="020B0503020000020004" pitchFamily="50" charset="-127"/>
              </a:rPr>
              <a:t>샘플 바닥글 텍스트</a:t>
            </a:r>
          </a:p>
        </p:txBody>
      </p:sp>
      <p:sp>
        <p:nvSpPr>
          <p:cNvPr id="6" name="슬라이드 번호 개체 틀 5">
            <a:extLst>
              <a:ext uri="{FF2B5EF4-FFF2-40B4-BE49-F238E27FC236}">
                <a16:creationId xmlns:a16="http://schemas.microsoft.com/office/drawing/2014/main" id="{02CB87F6-DDB9-4203-B293-91A0DBC60A45}"/>
              </a:ext>
            </a:extLst>
          </p:cNvPr>
          <p:cNvSpPr>
            <a:spLocks noGrp="1"/>
          </p:cNvSpPr>
          <p:nvPr>
            <p:ph type="sldNum" sz="quarter" idx="12"/>
          </p:nvPr>
        </p:nvSpPr>
        <p:spPr>
          <a:xfrm>
            <a:off x="8990106" y="6416675"/>
            <a:ext cx="2743200" cy="365125"/>
          </a:xfrm>
        </p:spPr>
        <p:txBody>
          <a:bodyPr rtlCol="0"/>
          <a:lstStyle/>
          <a:p>
            <a:pPr rtl="0"/>
            <a:fld id="{73B850FF-6169-4056-8077-06FFA93A5366}" type="slidenum">
              <a:rPr lang="en-US" altLang="ko-KR" smtClean="0">
                <a:latin typeface="맑은 고딕" panose="020B0503020000020004" pitchFamily="50" charset="-127"/>
                <a:ea typeface="맑은 고딕" panose="020B0503020000020004" pitchFamily="50" charset="-127"/>
              </a:rPr>
              <a:pPr rtl="0"/>
              <a:t>3</a:t>
            </a:fld>
            <a:endParaRPr lang="ko-KR" altLang="en-US"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900356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6775573" y="1200732"/>
            <a:ext cx="3548429" cy="612903"/>
          </a:xfrm>
        </p:spPr>
        <p:txBody>
          <a:bodyPr vert="horz" lIns="68544" tIns="34272" rIns="68544" bIns="34272" rtlCol="0" anchor="b" anchorCtr="0">
            <a:normAutofit/>
          </a:bodyPr>
          <a:lstStyle/>
          <a:p>
            <a:pPr latinLnBrk="0">
              <a:lnSpc>
                <a:spcPct val="90000"/>
              </a:lnSpc>
            </a:pPr>
            <a:r>
              <a:rPr lang="en-US" altLang="ko-KR" sz="1499" dirty="0">
                <a:solidFill>
                  <a:schemeClr val="tx1">
                    <a:alpha val="75000"/>
                  </a:schemeClr>
                </a:solidFill>
                <a:latin typeface="Aharoni" panose="02010803020104030203" pitchFamily="2" charset="-79"/>
                <a:cs typeface="Aharoni" panose="02010803020104030203" pitchFamily="2" charset="-79"/>
              </a:rPr>
              <a:t>OPEN DOORS CORE VALUE/</a:t>
            </a:r>
            <a:r>
              <a:rPr lang="ko-KR" altLang="en-US" sz="1499" dirty="0">
                <a:solidFill>
                  <a:schemeClr val="tx1">
                    <a:alpha val="75000"/>
                  </a:schemeClr>
                </a:solidFill>
                <a:latin typeface="Aharoni" panose="02010803020104030203" pitchFamily="2" charset="-79"/>
                <a:cs typeface="Aharoni" panose="02010803020104030203" pitchFamily="2" charset="-79"/>
              </a:rPr>
              <a:t>핵심가치</a:t>
            </a:r>
            <a:endParaRPr lang="en-US" altLang="ko-KR" sz="1499" dirty="0">
              <a:solidFill>
                <a:schemeClr val="tx1">
                  <a:alpha val="75000"/>
                </a:schemeClr>
              </a:solidFill>
              <a:latin typeface="Aharoni" panose="02010803020104030203" pitchFamily="2" charset="-79"/>
              <a:cs typeface="Aharoni" panose="02010803020104030203" pitchFamily="2" charset="-79"/>
            </a:endParaRPr>
          </a:p>
        </p:txBody>
      </p:sp>
      <p:pic>
        <p:nvPicPr>
          <p:cNvPr id="12" name="그림 개체 틀 11">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a:blip r:embed="rId3"/>
          <a:srcRect/>
          <a:stretch/>
        </p:blipFill>
        <p:spPr>
          <a:xfrm>
            <a:off x="1868001" y="1219832"/>
            <a:ext cx="4387250" cy="4427966"/>
          </a:xfrm>
          <a:prstGeom prst="rect">
            <a:avLst/>
          </a:prstGeom>
          <a:noFill/>
        </p:spPr>
      </p:pic>
      <p:sp>
        <p:nvSpPr>
          <p:cNvPr id="32" name="Footer Placeholder 5">
            <a:extLst>
              <a:ext uri="{FF2B5EF4-FFF2-40B4-BE49-F238E27FC236}">
                <a16:creationId xmlns:a16="http://schemas.microsoft.com/office/drawing/2014/main" id="{89D3F019-984C-AE66-5596-F3E5A9544B8A}"/>
              </a:ext>
            </a:extLst>
          </p:cNvPr>
          <p:cNvSpPr>
            <a:spLocks noGrp="1"/>
          </p:cNvSpPr>
          <p:nvPr>
            <p:ph type="ftr" sz="quarter" idx="11"/>
          </p:nvPr>
        </p:nvSpPr>
        <p:spPr>
          <a:xfrm rot="5400000">
            <a:off x="153948" y="2290870"/>
            <a:ext cx="3085296" cy="342811"/>
          </a:xfrm>
        </p:spPr>
        <p:txBody>
          <a:bodyPr anchor="ctr">
            <a:normAutofit/>
          </a:bodyPr>
          <a:lstStyle/>
          <a:p>
            <a:pPr>
              <a:spcAft>
                <a:spcPts val="450"/>
              </a:spcAft>
            </a:pPr>
            <a:r>
              <a:rPr lang="ko-KR"/>
              <a:t>샘플 바닥글 텍스트</a:t>
            </a:r>
          </a:p>
        </p:txBody>
      </p:sp>
      <p:sp>
        <p:nvSpPr>
          <p:cNvPr id="7" name="텍스트 개체 틀 6">
            <a:extLst>
              <a:ext uri="{FF2B5EF4-FFF2-40B4-BE49-F238E27FC236}">
                <a16:creationId xmlns:a16="http://schemas.microsoft.com/office/drawing/2014/main" id="{1197CAAD-0FF9-406B-BB56-000079790FC1}"/>
              </a:ext>
            </a:extLst>
          </p:cNvPr>
          <p:cNvSpPr>
            <a:spLocks noGrp="1"/>
          </p:cNvSpPr>
          <p:nvPr>
            <p:ph sz="quarter" idx="14"/>
          </p:nvPr>
        </p:nvSpPr>
        <p:spPr>
          <a:xfrm>
            <a:off x="6725293" y="2035252"/>
            <a:ext cx="4561832" cy="4232198"/>
          </a:xfrm>
        </p:spPr>
        <p:txBody>
          <a:bodyPr vert="horz" lIns="68544" tIns="34272" rIns="68544" bIns="34272" rtlCol="0">
            <a:noAutofit/>
          </a:bodyPr>
          <a:lstStyle/>
          <a:p>
            <a:pPr marL="0" indent="0" latinLnBrk="0">
              <a:lnSpc>
                <a:spcPct val="160000"/>
              </a:lnSpc>
            </a:pPr>
            <a:r>
              <a:rPr lang="en-US" altLang="ko-KR" sz="1200" b="1" dirty="0">
                <a:solidFill>
                  <a:schemeClr val="tx1">
                    <a:alpha val="85000"/>
                  </a:schemeClr>
                </a:solidFill>
              </a:rPr>
              <a:t>1. </a:t>
            </a:r>
            <a:r>
              <a:rPr lang="ko-KR" altLang="en-US" sz="1200" b="1" dirty="0">
                <a:solidFill>
                  <a:schemeClr val="tx1">
                    <a:alpha val="85000"/>
                  </a:schemeClr>
                </a:solidFill>
              </a:rPr>
              <a:t>우리는 그리스도의 몸의 지체이다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part of the Body of Christ.</a:t>
            </a:r>
            <a:br>
              <a:rPr lang="en-US" altLang="ko-KR" sz="1200" b="1" dirty="0">
                <a:solidFill>
                  <a:schemeClr val="tx1">
                    <a:alpha val="85000"/>
                  </a:schemeClr>
                </a:solidFill>
              </a:rPr>
            </a:br>
            <a:r>
              <a:rPr lang="en-US" altLang="ko-KR" sz="1200" b="1" dirty="0">
                <a:solidFill>
                  <a:schemeClr val="tx1">
                    <a:alpha val="85000"/>
                  </a:schemeClr>
                </a:solidFill>
              </a:rPr>
              <a:t>2. </a:t>
            </a:r>
            <a:r>
              <a:rPr lang="ko-KR" altLang="en-US" sz="1200" b="1" dirty="0">
                <a:solidFill>
                  <a:schemeClr val="tx1">
                    <a:alpha val="85000"/>
                  </a:schemeClr>
                </a:solidFill>
              </a:rPr>
              <a:t>우리는 박해 받는 교회를 섬긴다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Persecuted Church driven.</a:t>
            </a:r>
            <a:br>
              <a:rPr lang="en-US" altLang="ko-KR" sz="1200" b="1" dirty="0">
                <a:solidFill>
                  <a:schemeClr val="tx1">
                    <a:alpha val="85000"/>
                  </a:schemeClr>
                </a:solidFill>
              </a:rPr>
            </a:br>
            <a:r>
              <a:rPr lang="en-US" altLang="ko-KR" sz="1200" b="1" dirty="0">
                <a:solidFill>
                  <a:schemeClr val="tx1">
                    <a:alpha val="85000"/>
                  </a:schemeClr>
                </a:solidFill>
              </a:rPr>
              <a:t>3. </a:t>
            </a:r>
            <a:r>
              <a:rPr lang="ko-KR" altLang="en-US" sz="1200" b="1" dirty="0">
                <a:solidFill>
                  <a:schemeClr val="tx1">
                    <a:alpha val="85000"/>
                  </a:schemeClr>
                </a:solidFill>
              </a:rPr>
              <a:t>우리는 성경의 사람이다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people of the Bible. </a:t>
            </a:r>
            <a:br>
              <a:rPr lang="en-US" altLang="ko-KR" sz="1200" b="1" dirty="0">
                <a:solidFill>
                  <a:schemeClr val="tx1">
                    <a:alpha val="85000"/>
                  </a:schemeClr>
                </a:solidFill>
              </a:rPr>
            </a:br>
            <a:r>
              <a:rPr lang="en-US" altLang="ko-KR" sz="1200" b="1" dirty="0">
                <a:solidFill>
                  <a:schemeClr val="tx1">
                    <a:alpha val="85000"/>
                  </a:schemeClr>
                </a:solidFill>
              </a:rPr>
              <a:t>4. </a:t>
            </a:r>
            <a:r>
              <a:rPr lang="ko-KR" altLang="en-US" sz="1200" b="1" dirty="0">
                <a:solidFill>
                  <a:schemeClr val="tx1">
                    <a:alpha val="85000"/>
                  </a:schemeClr>
                </a:solidFill>
              </a:rPr>
              <a:t>우리는 기도의 사람이다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people of prayer.</a:t>
            </a:r>
            <a:br>
              <a:rPr lang="en-US" altLang="ko-KR" sz="1200" b="1" dirty="0">
                <a:solidFill>
                  <a:schemeClr val="tx1">
                    <a:alpha val="85000"/>
                  </a:schemeClr>
                </a:solidFill>
              </a:rPr>
            </a:br>
            <a:r>
              <a:rPr lang="en-US" altLang="ko-KR" sz="1200" b="1" dirty="0">
                <a:solidFill>
                  <a:schemeClr val="tx1">
                    <a:alpha val="85000"/>
                  </a:schemeClr>
                </a:solidFill>
              </a:rPr>
              <a:t>5. </a:t>
            </a:r>
            <a:r>
              <a:rPr lang="ko-KR" altLang="en-US" sz="1200" b="1" dirty="0">
                <a:solidFill>
                  <a:schemeClr val="tx1">
                    <a:alpha val="85000"/>
                  </a:schemeClr>
                </a:solidFill>
              </a:rPr>
              <a:t>우리는 믿음으로 살며 사역한다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live and work by faith.</a:t>
            </a:r>
            <a:br>
              <a:rPr lang="en-US" altLang="ko-KR" sz="1200" b="1" dirty="0">
                <a:solidFill>
                  <a:schemeClr val="tx1">
                    <a:alpha val="85000"/>
                  </a:schemeClr>
                </a:solidFill>
              </a:rPr>
            </a:br>
            <a:r>
              <a:rPr lang="en-US" altLang="ko-KR" sz="1200" b="1" dirty="0">
                <a:solidFill>
                  <a:schemeClr val="tx1">
                    <a:alpha val="85000"/>
                  </a:schemeClr>
                </a:solidFill>
              </a:rPr>
              <a:t>6. </a:t>
            </a:r>
            <a:r>
              <a:rPr lang="ko-KR" altLang="en-US" sz="1200" b="1" dirty="0">
                <a:solidFill>
                  <a:schemeClr val="tx1">
                    <a:alpha val="85000"/>
                  </a:schemeClr>
                </a:solidFill>
              </a:rPr>
              <a:t>우리는 예수 그리스도와 그의 지상명령에 헌신한다</a:t>
            </a:r>
            <a:r>
              <a:rPr lang="en-US" altLang="ko-KR" sz="1200" b="1" dirty="0">
                <a:solidFill>
                  <a:schemeClr val="tx1">
                    <a:alpha val="85000"/>
                  </a:schemeClr>
                </a:solidFill>
              </a:rPr>
              <a:t>.</a:t>
            </a:r>
            <a:br>
              <a:rPr lang="en-US" altLang="ko-KR" sz="1200" b="1" dirty="0">
                <a:solidFill>
                  <a:schemeClr val="tx1">
                    <a:alpha val="85000"/>
                  </a:schemeClr>
                </a:solidFill>
              </a:rPr>
            </a:br>
            <a:r>
              <a:rPr lang="en-US" altLang="ko-KR" sz="1200" b="1" dirty="0">
                <a:solidFill>
                  <a:schemeClr val="tx1">
                    <a:alpha val="85000"/>
                  </a:schemeClr>
                </a:solidFill>
              </a:rPr>
              <a:t>    We are devoted to Jesus Christ and His commission.</a:t>
            </a:r>
            <a:br>
              <a:rPr lang="en-US" altLang="ko-KR" sz="1200" b="1" dirty="0">
                <a:solidFill>
                  <a:schemeClr val="tx1">
                    <a:alpha val="85000"/>
                  </a:schemeClr>
                </a:solidFill>
              </a:rPr>
            </a:br>
            <a:r>
              <a:rPr lang="en-US" altLang="ko-KR" sz="1200" b="1" dirty="0">
                <a:solidFill>
                  <a:schemeClr val="tx1">
                    <a:alpha val="85000"/>
                  </a:schemeClr>
                </a:solidFill>
              </a:rPr>
              <a:t>7. </a:t>
            </a:r>
            <a:r>
              <a:rPr lang="ko-KR" altLang="en-US" sz="1200" b="1" dirty="0">
                <a:solidFill>
                  <a:schemeClr val="tx1">
                    <a:alpha val="85000"/>
                  </a:schemeClr>
                </a:solidFill>
              </a:rPr>
              <a:t>우리는 오직 하나님의 영광을 위해 사역한다</a:t>
            </a:r>
            <a:r>
              <a:rPr lang="en-US" altLang="ko-KR" sz="1200" b="1" dirty="0">
                <a:solidFill>
                  <a:schemeClr val="tx1">
                    <a:alpha val="85000"/>
                  </a:schemeClr>
                </a:solidFill>
              </a:rPr>
              <a:t>.</a:t>
            </a:r>
            <a:br>
              <a:rPr lang="en-US" altLang="ko-KR" sz="1200" b="1" dirty="0">
                <a:solidFill>
                  <a:schemeClr val="tx1">
                    <a:alpha val="85000"/>
                  </a:schemeClr>
                </a:solidFill>
              </a:rPr>
            </a:br>
            <a:r>
              <a:rPr lang="en-US" altLang="ko-KR" sz="1200" b="1" dirty="0">
                <a:solidFill>
                  <a:schemeClr val="tx1">
                    <a:alpha val="85000"/>
                  </a:schemeClr>
                </a:solidFill>
              </a:rPr>
              <a:t>    We are motivated solely for the glory of God.</a:t>
            </a:r>
          </a:p>
        </p:txBody>
      </p:sp>
      <p:sp>
        <p:nvSpPr>
          <p:cNvPr id="34" name="Slide Number Placeholder 6">
            <a:extLst>
              <a:ext uri="{FF2B5EF4-FFF2-40B4-BE49-F238E27FC236}">
                <a16:creationId xmlns:a16="http://schemas.microsoft.com/office/drawing/2014/main" id="{059CB489-F2D3-C5F5-51EE-BF6546B67925}"/>
              </a:ext>
            </a:extLst>
          </p:cNvPr>
          <p:cNvSpPr>
            <a:spLocks noGrp="1"/>
          </p:cNvSpPr>
          <p:nvPr>
            <p:ph type="sldNum" sz="quarter" idx="12"/>
          </p:nvPr>
        </p:nvSpPr>
        <p:spPr>
          <a:xfrm>
            <a:off x="10273721" y="5664127"/>
            <a:ext cx="329099" cy="335954"/>
          </a:xfrm>
        </p:spPr>
        <p:txBody>
          <a:bodyPr anchor="ctr">
            <a:normAutofit/>
          </a:bodyPr>
          <a:lstStyle/>
          <a:p>
            <a:pPr>
              <a:spcAft>
                <a:spcPts val="450"/>
              </a:spcAft>
            </a:pPr>
            <a:fld id="{C01389E6-C847-4AD0-B56D-D205B2EAB1EE}" type="slidenum">
              <a:rPr lang="en-US" altLang="ko-KR" smtClean="0"/>
              <a:pPr>
                <a:spcAft>
                  <a:spcPts val="450"/>
                </a:spcAft>
              </a:pPr>
              <a:t>4</a:t>
            </a:fld>
            <a:endParaRPr lang="ko-KR"/>
          </a:p>
        </p:txBody>
      </p:sp>
    </p:spTree>
    <p:extLst>
      <p:ext uri="{BB962C8B-B14F-4D97-AF65-F5344CB8AC3E}">
        <p14:creationId xmlns:p14="http://schemas.microsoft.com/office/powerpoint/2010/main" val="1321138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a:extLst>
              <a:ext uri="{FF2B5EF4-FFF2-40B4-BE49-F238E27FC236}">
                <a16:creationId xmlns:a16="http://schemas.microsoft.com/office/drawing/2014/main" id="{C2BAD7B4-5997-4A95-A2A9-773DF1F4CE53}"/>
              </a:ext>
            </a:extLst>
          </p:cNvPr>
          <p:cNvSpPr>
            <a:spLocks noGrp="1"/>
          </p:cNvSpPr>
          <p:nvPr>
            <p:ph type="ctrTitle"/>
          </p:nvPr>
        </p:nvSpPr>
        <p:spPr>
          <a:xfrm>
            <a:off x="5943600" y="1066800"/>
            <a:ext cx="5257800" cy="2833528"/>
          </a:xfrm>
        </p:spPr>
        <p:txBody>
          <a:bodyPr rtlCol="0" anchor="b">
            <a:normAutofit/>
          </a:bodyPr>
          <a:lstStyle/>
          <a:p>
            <a:pPr rtl="0"/>
            <a:r>
              <a:rPr lang="ko-KR" altLang="en-US" sz="3600" dirty="0"/>
              <a:t>박해 받는 교회를 위한 기도</a:t>
            </a:r>
            <a:r>
              <a:rPr lang="en-US" altLang="ko-KR" sz="3600" dirty="0"/>
              <a:t>(30')</a:t>
            </a:r>
            <a:endParaRPr lang="ko-KR" sz="3600" dirty="0"/>
          </a:p>
        </p:txBody>
      </p:sp>
      <p:sp>
        <p:nvSpPr>
          <p:cNvPr id="6" name="부제목 5">
            <a:extLst>
              <a:ext uri="{FF2B5EF4-FFF2-40B4-BE49-F238E27FC236}">
                <a16:creationId xmlns:a16="http://schemas.microsoft.com/office/drawing/2014/main" id="{4552F1CF-68AA-447B-B5B0-C65BB72A5D6D}"/>
              </a:ext>
            </a:extLst>
          </p:cNvPr>
          <p:cNvSpPr>
            <a:spLocks noGrp="1"/>
          </p:cNvSpPr>
          <p:nvPr>
            <p:ph type="subTitle" idx="1"/>
          </p:nvPr>
        </p:nvSpPr>
        <p:spPr>
          <a:xfrm>
            <a:off x="5943599" y="4074784"/>
            <a:ext cx="5257799" cy="1640216"/>
          </a:xfrm>
        </p:spPr>
        <p:txBody>
          <a:bodyPr rtlCol="0" anchor="t">
            <a:normAutofit/>
          </a:bodyPr>
          <a:lstStyle/>
          <a:p>
            <a:pPr rtl="0"/>
            <a:r>
              <a:rPr lang="en-US" altLang="ko-KR" sz="2200" dirty="0"/>
              <a:t>Prayer for Persecuted Church</a:t>
            </a:r>
            <a:endParaRPr lang="ko-KR" altLang="en-US" sz="2200" dirty="0"/>
          </a:p>
        </p:txBody>
      </p:sp>
      <p:pic>
        <p:nvPicPr>
          <p:cNvPr id="9" name="그림 개체 틀 8">
            <a:extLst>
              <a:ext uri="{FF2B5EF4-FFF2-40B4-BE49-F238E27FC236}">
                <a16:creationId xmlns:a16="http://schemas.microsoft.com/office/drawing/2014/main" id="{E63B8A5B-EB32-49B6-9A1F-EBAD959CFB7C}"/>
              </a:ext>
            </a:extLst>
          </p:cNvPr>
          <p:cNvPicPr>
            <a:picLocks noGrp="1" noChangeAspect="1"/>
          </p:cNvPicPr>
          <p:nvPr>
            <p:ph type="pic" sz="quarter" idx="13"/>
          </p:nvPr>
        </p:nvPicPr>
        <p:blipFill rotWithShape="1">
          <a:blip r:embed="rId2"/>
          <a:srcRect l="4232" r="30233" b="1"/>
          <a:stretch/>
        </p:blipFill>
        <p:spPr>
          <a:xfrm>
            <a:off x="713232" y="740664"/>
            <a:ext cx="4745736" cy="5394960"/>
          </a:xfrm>
          <a:noFill/>
        </p:spPr>
      </p:pic>
    </p:spTree>
    <p:extLst>
      <p:ext uri="{BB962C8B-B14F-4D97-AF65-F5344CB8AC3E}">
        <p14:creationId xmlns:p14="http://schemas.microsoft.com/office/powerpoint/2010/main" val="936898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F736874-1A49-E574-C1C1-9E9482B5E385}"/>
              </a:ext>
            </a:extLst>
          </p:cNvPr>
          <p:cNvSpPr>
            <a:spLocks noGrp="1"/>
          </p:cNvSpPr>
          <p:nvPr>
            <p:ph type="title"/>
          </p:nvPr>
        </p:nvSpPr>
        <p:spPr>
          <a:xfrm>
            <a:off x="1950120" y="479339"/>
            <a:ext cx="7180544" cy="811558"/>
          </a:xfrm>
        </p:spPr>
        <p:txBody>
          <a:bodyPr>
            <a:noAutofit/>
          </a:bodyPr>
          <a:lstStyle/>
          <a:p>
            <a:r>
              <a:rPr lang="en-US" altLang="ko-KR" sz="2400" dirty="0">
                <a:solidFill>
                  <a:srgbClr val="FF0000"/>
                </a:solidFill>
                <a:latin typeface="Yu Gothic UI Semibold" panose="020B0700000000000000" pitchFamily="34" charset="-128"/>
                <a:ea typeface="Yu Gothic UI Semibold" panose="020B0700000000000000" pitchFamily="34" charset="-128"/>
              </a:rPr>
              <a:t>Arise Africa Campaign </a:t>
            </a:r>
            <a:br>
              <a:rPr lang="en-US" altLang="ko-KR" sz="2400" dirty="0"/>
            </a:br>
            <a:r>
              <a:rPr lang="ko-KR" altLang="en-US" sz="2400" dirty="0">
                <a:latin typeface="나눔고딕 ExtraBold" panose="020D0904000000000000" pitchFamily="50" charset="-127"/>
                <a:ea typeface="나눔고딕 ExtraBold" panose="020D0904000000000000" pitchFamily="50" charset="-127"/>
              </a:rPr>
              <a:t>아프리카여 일어나라 </a:t>
            </a:r>
            <a:r>
              <a:rPr lang="ko-KR" altLang="en-US" sz="1500" dirty="0">
                <a:latin typeface="나눔고딕 ExtraBold" panose="020D0904000000000000" pitchFamily="50" charset="-127"/>
                <a:ea typeface="나눔고딕 ExtraBold" panose="020D0904000000000000" pitchFamily="50" charset="-127"/>
              </a:rPr>
              <a:t>폭력적 박해에 맞서서</a:t>
            </a:r>
            <a:endParaRPr lang="ko-KR" altLang="en-US" sz="2400" dirty="0">
              <a:latin typeface="나눔고딕 ExtraBold" panose="020D0904000000000000" pitchFamily="50" charset="-127"/>
              <a:ea typeface="나눔고딕 ExtraBold" panose="020D0904000000000000" pitchFamily="50" charset="-127"/>
            </a:endParaRPr>
          </a:p>
        </p:txBody>
      </p:sp>
      <p:sp>
        <p:nvSpPr>
          <p:cNvPr id="3" name="텍스트 개체 틀 2">
            <a:extLst>
              <a:ext uri="{FF2B5EF4-FFF2-40B4-BE49-F238E27FC236}">
                <a16:creationId xmlns:a16="http://schemas.microsoft.com/office/drawing/2014/main" id="{03CFC863-2AB8-D3F6-FD66-29017816F5DD}"/>
              </a:ext>
            </a:extLst>
          </p:cNvPr>
          <p:cNvSpPr>
            <a:spLocks noGrp="1"/>
          </p:cNvSpPr>
          <p:nvPr>
            <p:ph type="body" sz="quarter" idx="13"/>
          </p:nvPr>
        </p:nvSpPr>
        <p:spPr>
          <a:xfrm>
            <a:off x="1950120" y="1787199"/>
            <a:ext cx="6721079" cy="415529"/>
          </a:xfrm>
        </p:spPr>
        <p:txBody>
          <a:bodyPr>
            <a:normAutofit fontScale="85000" lnSpcReduction="10000"/>
          </a:bodyPr>
          <a:lstStyle/>
          <a:p>
            <a:pPr>
              <a:lnSpc>
                <a:spcPct val="120000"/>
              </a:lnSpc>
            </a:pPr>
            <a:r>
              <a:rPr lang="ko-KR" altLang="en-US"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본 캠페인은 사하라 이남 아프리카의 폭력적인 기독교 박해 속에서 고통받고 있는 그리스도 안의 형제</a:t>
            </a:r>
            <a:r>
              <a:rPr lang="en-US" altLang="ko-KR"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r>
              <a:rPr lang="ko-KR" altLang="en-US"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자매들을 기억하고 함께 연합하며 폭력적인 박해에 함께 맞서기 위한 사역입니다</a:t>
            </a:r>
            <a:r>
              <a:rPr lang="en-US" altLang="ko-KR"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p>
        </p:txBody>
      </p:sp>
      <p:sp>
        <p:nvSpPr>
          <p:cNvPr id="4" name="텍스트 개체 틀 3">
            <a:extLst>
              <a:ext uri="{FF2B5EF4-FFF2-40B4-BE49-F238E27FC236}">
                <a16:creationId xmlns:a16="http://schemas.microsoft.com/office/drawing/2014/main" id="{08FB6E73-F91E-0D6B-ABCB-A7BCAF5B8240}"/>
              </a:ext>
            </a:extLst>
          </p:cNvPr>
          <p:cNvSpPr>
            <a:spLocks noGrp="1"/>
          </p:cNvSpPr>
          <p:nvPr>
            <p:ph type="body" sz="quarter" idx="15"/>
          </p:nvPr>
        </p:nvSpPr>
        <p:spPr>
          <a:xfrm>
            <a:off x="1950120" y="2678696"/>
            <a:ext cx="4607146" cy="2574801"/>
          </a:xfrm>
        </p:spPr>
        <p:txBody>
          <a:bodyPr>
            <a:normAutofit lnSpcReduction="10000"/>
          </a:bodyPr>
          <a:lstStyle/>
          <a:p>
            <a:pPr algn="just">
              <a:lnSpc>
                <a:spcPct val="120000"/>
              </a:lnSpc>
            </a:pPr>
            <a:r>
              <a:rPr lang="ko-KR" altLang="en-US" sz="1100" dirty="0">
                <a:cs typeface="함초롬바탕" panose="02030604000101010101" pitchFamily="18" charset="-127"/>
              </a:rPr>
              <a:t>저희가 함께하지 않으면 이 곳의 교회들은 미래를 잃어버릴 수도 있습니다</a:t>
            </a:r>
            <a:r>
              <a:rPr lang="en-US" altLang="ko-KR" sz="1100" dirty="0">
                <a:cs typeface="함초롬바탕" panose="02030604000101010101" pitchFamily="18" charset="-127"/>
              </a:rPr>
              <a:t>. </a:t>
            </a:r>
            <a:r>
              <a:rPr lang="ko-KR" altLang="en-US" sz="1100" dirty="0">
                <a:cs typeface="함초롬바탕" panose="02030604000101010101" pitchFamily="18" charset="-127"/>
              </a:rPr>
              <a:t>오픈도어는 </a:t>
            </a:r>
            <a:r>
              <a:rPr lang="en-US" altLang="ko-KR" sz="1100" dirty="0">
                <a:cs typeface="함초롬바탕" panose="02030604000101010101" pitchFamily="18" charset="-127"/>
              </a:rPr>
              <a:t>2026</a:t>
            </a:r>
            <a:r>
              <a:rPr lang="ko-KR" altLang="en-US" sz="1100" dirty="0">
                <a:cs typeface="함초롬바탕" panose="02030604000101010101" pitchFamily="18" charset="-127"/>
              </a:rPr>
              <a:t>년까지 이 캠페인을 진행하며 전세계 교회들이 이 폭력적인 박해에 맞서 함께 일어서기를 기대합니다</a:t>
            </a:r>
            <a:r>
              <a:rPr lang="en-US" altLang="ko-KR" sz="1100" dirty="0">
                <a:cs typeface="함초롬바탕" panose="02030604000101010101" pitchFamily="18" charset="-127"/>
              </a:rPr>
              <a:t>. </a:t>
            </a:r>
            <a:r>
              <a:rPr lang="ko-KR" altLang="en-US" sz="1100" dirty="0">
                <a:cs typeface="함초롬바탕" panose="02030604000101010101" pitchFamily="18" charset="-127"/>
              </a:rPr>
              <a:t>깨어 간절히 기도해주시고 지원해주시고</a:t>
            </a:r>
            <a:r>
              <a:rPr lang="en-US" altLang="ko-KR" sz="1100" dirty="0">
                <a:cs typeface="함초롬바탕" panose="02030604000101010101" pitchFamily="18" charset="-127"/>
              </a:rPr>
              <a:t>, </a:t>
            </a:r>
            <a:r>
              <a:rPr lang="ko-KR" altLang="en-US" sz="1100" dirty="0">
                <a:cs typeface="함초롬바탕" panose="02030604000101010101" pitchFamily="18" charset="-127"/>
              </a:rPr>
              <a:t>현재 아프리카에서 일어나고 있는 일들에 대해서 함께 나눠주세요</a:t>
            </a:r>
            <a:r>
              <a:rPr lang="en-US" altLang="ko-KR" sz="1100" dirty="0">
                <a:cs typeface="함초롬바탕" panose="02030604000101010101" pitchFamily="18" charset="-127"/>
              </a:rPr>
              <a:t>. </a:t>
            </a:r>
          </a:p>
          <a:p>
            <a:pPr algn="just">
              <a:lnSpc>
                <a:spcPct val="120000"/>
              </a:lnSpc>
            </a:pPr>
            <a:r>
              <a:rPr lang="ko-KR" altLang="en-US" sz="1100" dirty="0">
                <a:cs typeface="함초롬바탕" panose="02030604000101010101" pitchFamily="18" charset="-127"/>
              </a:rPr>
              <a:t>오픈도어는 극단주의 이데올로기와 만연해 있는 폭력에 맞서기 위해 캠페인활동을 하며 변화를 만들어 낼 것입니다</a:t>
            </a:r>
            <a:r>
              <a:rPr lang="en-US" altLang="ko-KR" sz="1100" dirty="0">
                <a:cs typeface="함초롬바탕" panose="02030604000101010101" pitchFamily="18" charset="-127"/>
              </a:rPr>
              <a:t>. </a:t>
            </a:r>
            <a:r>
              <a:rPr lang="ko-KR" altLang="en-US" sz="1100" dirty="0">
                <a:cs typeface="함초롬바탕" panose="02030604000101010101" pitchFamily="18" charset="-127"/>
              </a:rPr>
              <a:t>그리고 향후 </a:t>
            </a:r>
            <a:r>
              <a:rPr lang="en-US" altLang="ko-KR" sz="1100" dirty="0">
                <a:cs typeface="함초롬바탕" panose="02030604000101010101" pitchFamily="18" charset="-127"/>
              </a:rPr>
              <a:t>4</a:t>
            </a:r>
            <a:r>
              <a:rPr lang="ko-KR" altLang="en-US" sz="1100" dirty="0">
                <a:cs typeface="함초롬바탕" panose="02030604000101010101" pitchFamily="18" charset="-127"/>
              </a:rPr>
              <a:t>년 동안 사하라 사막 이남 아프리카의 </a:t>
            </a:r>
            <a:r>
              <a:rPr lang="en-US" altLang="ko-KR" sz="1100" dirty="0">
                <a:cs typeface="함초롬바탕" panose="02030604000101010101" pitchFamily="18" charset="-127"/>
              </a:rPr>
              <a:t>400</a:t>
            </a:r>
            <a:r>
              <a:rPr lang="ko-KR" altLang="en-US" sz="1100" dirty="0">
                <a:cs typeface="함초롬바탕" panose="02030604000101010101" pitchFamily="18" charset="-127"/>
              </a:rPr>
              <a:t>만 명의 기독교인들을 접촉하고 이들에게 영적</a:t>
            </a:r>
            <a:r>
              <a:rPr lang="en-US" altLang="ko-KR" sz="1100" dirty="0">
                <a:cs typeface="함초롬바탕" panose="02030604000101010101" pitchFamily="18" charset="-127"/>
              </a:rPr>
              <a:t>, </a:t>
            </a:r>
            <a:r>
              <a:rPr lang="ko-KR" altLang="en-US" sz="1100" dirty="0">
                <a:cs typeface="함초롬바탕" panose="02030604000101010101" pitchFamily="18" charset="-127"/>
              </a:rPr>
              <a:t>물질적</a:t>
            </a:r>
            <a:r>
              <a:rPr lang="en-US" altLang="ko-KR" sz="1100" dirty="0">
                <a:cs typeface="함초롬바탕" panose="02030604000101010101" pitchFamily="18" charset="-127"/>
              </a:rPr>
              <a:t>, </a:t>
            </a:r>
            <a:r>
              <a:rPr lang="ko-KR" altLang="en-US" sz="1100" dirty="0">
                <a:cs typeface="함초롬바탕" panose="02030604000101010101" pitchFamily="18" charset="-127"/>
              </a:rPr>
              <a:t>그리고 정신적 지원을 제공할 계획입니다</a:t>
            </a:r>
            <a:r>
              <a:rPr lang="en-US" altLang="ko-KR" sz="1100" dirty="0">
                <a:cs typeface="함초롬바탕" panose="02030604000101010101" pitchFamily="18" charset="-127"/>
              </a:rPr>
              <a:t>. </a:t>
            </a:r>
          </a:p>
          <a:p>
            <a:pPr algn="just">
              <a:lnSpc>
                <a:spcPct val="120000"/>
              </a:lnSpc>
            </a:pPr>
            <a:r>
              <a:rPr lang="ko-KR" altLang="en-US" sz="1100" dirty="0">
                <a:cs typeface="함초롬바탕" panose="02030604000101010101" pitchFamily="18" charset="-127"/>
              </a:rPr>
              <a:t>하나님께서 돕고 계십니다</a:t>
            </a:r>
            <a:r>
              <a:rPr lang="en-US" altLang="ko-KR" sz="1100" dirty="0">
                <a:cs typeface="함초롬바탕" panose="02030604000101010101" pitchFamily="18" charset="-127"/>
              </a:rPr>
              <a:t>. </a:t>
            </a:r>
            <a:r>
              <a:rPr lang="ko-KR" altLang="en-US" sz="1100" dirty="0">
                <a:cs typeface="함초롬바탕" panose="02030604000101010101" pitchFamily="18" charset="-127"/>
              </a:rPr>
              <a:t>여러분도 아프리카의 폭력적인 기독교 박해에 함께 맞서 기도해 주세요</a:t>
            </a:r>
            <a:r>
              <a:rPr lang="en-US" altLang="ko-KR" sz="1100" dirty="0">
                <a:cs typeface="함초롬바탕" panose="02030604000101010101" pitchFamily="18" charset="-127"/>
              </a:rPr>
              <a:t>.</a:t>
            </a:r>
            <a:endParaRPr lang="ko-KR" altLang="en-US" sz="1100" dirty="0">
              <a:cs typeface="함초롬바탕" panose="02030604000101010101" pitchFamily="18" charset="-127"/>
            </a:endParaRPr>
          </a:p>
        </p:txBody>
      </p:sp>
      <p:sp>
        <p:nvSpPr>
          <p:cNvPr id="6" name="텍스트 개체 틀 5">
            <a:extLst>
              <a:ext uri="{FF2B5EF4-FFF2-40B4-BE49-F238E27FC236}">
                <a16:creationId xmlns:a16="http://schemas.microsoft.com/office/drawing/2014/main" id="{D5753E8E-6A10-6012-1E08-E74FA5DF42C0}"/>
              </a:ext>
            </a:extLst>
          </p:cNvPr>
          <p:cNvSpPr>
            <a:spLocks noGrp="1"/>
          </p:cNvSpPr>
          <p:nvPr>
            <p:ph type="body" sz="quarter" idx="16"/>
          </p:nvPr>
        </p:nvSpPr>
        <p:spPr>
          <a:xfrm>
            <a:off x="7420398" y="2606737"/>
            <a:ext cx="2033897" cy="2646760"/>
          </a:xfrm>
        </p:spPr>
        <p:txBody>
          <a:bodyPr/>
          <a:lstStyle/>
          <a:p>
            <a:endParaRPr lang="ko-KR" altLang="en-US" dirty="0"/>
          </a:p>
        </p:txBody>
      </p:sp>
      <p:pic>
        <p:nvPicPr>
          <p:cNvPr id="8" name="그림 7">
            <a:extLst>
              <a:ext uri="{FF2B5EF4-FFF2-40B4-BE49-F238E27FC236}">
                <a16:creationId xmlns:a16="http://schemas.microsoft.com/office/drawing/2014/main" id="{5FA9B833-E453-B927-A601-D845CA664329}"/>
              </a:ext>
            </a:extLst>
          </p:cNvPr>
          <p:cNvPicPr>
            <a:picLocks noChangeAspect="1"/>
          </p:cNvPicPr>
          <p:nvPr/>
        </p:nvPicPr>
        <p:blipFill>
          <a:blip r:embed="rId2"/>
          <a:srcRect/>
          <a:stretch/>
        </p:blipFill>
        <p:spPr>
          <a:xfrm>
            <a:off x="6955962" y="2678696"/>
            <a:ext cx="4770212" cy="2359753"/>
          </a:xfrm>
          <a:prstGeom prst="rect">
            <a:avLst/>
          </a:prstGeom>
        </p:spPr>
      </p:pic>
      <p:pic>
        <p:nvPicPr>
          <p:cNvPr id="7" name="그림 6" descr="텍스트, 폰트, 그래픽, 그래픽 디자인이(가) 표시된 사진&#10;&#10;자동 생성된 설명">
            <a:extLst>
              <a:ext uri="{FF2B5EF4-FFF2-40B4-BE49-F238E27FC236}">
                <a16:creationId xmlns:a16="http://schemas.microsoft.com/office/drawing/2014/main" id="{23E36009-D4B1-5A63-7370-E4751B7BAD72}"/>
              </a:ext>
            </a:extLst>
          </p:cNvPr>
          <p:cNvPicPr>
            <a:picLocks noChangeAspect="1"/>
          </p:cNvPicPr>
          <p:nvPr/>
        </p:nvPicPr>
        <p:blipFill>
          <a:blip r:embed="rId3"/>
          <a:stretch>
            <a:fillRect/>
          </a:stretch>
        </p:blipFill>
        <p:spPr>
          <a:xfrm>
            <a:off x="2733216" y="5645966"/>
            <a:ext cx="7648100" cy="1170560"/>
          </a:xfrm>
          <a:prstGeom prst="rect">
            <a:avLst/>
          </a:prstGeom>
        </p:spPr>
      </p:pic>
    </p:spTree>
    <p:extLst>
      <p:ext uri="{BB962C8B-B14F-4D97-AF65-F5344CB8AC3E}">
        <p14:creationId xmlns:p14="http://schemas.microsoft.com/office/powerpoint/2010/main" val="4120697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4;p13">
            <a:extLst>
              <a:ext uri="{FF2B5EF4-FFF2-40B4-BE49-F238E27FC236}">
                <a16:creationId xmlns:a16="http://schemas.microsoft.com/office/drawing/2014/main" id="{ABA9F21D-C6D6-2D89-DE20-453571830AA3}"/>
              </a:ext>
            </a:extLst>
          </p:cNvPr>
          <p:cNvSpPr txBox="1"/>
          <p:nvPr/>
        </p:nvSpPr>
        <p:spPr>
          <a:xfrm>
            <a:off x="572493" y="238621"/>
            <a:ext cx="11018520" cy="1434378"/>
          </a:xfrm>
          <a:prstGeom prst="rect">
            <a:avLst/>
          </a:prstGeom>
        </p:spPr>
        <p:txBody>
          <a:bodyPr spcFirstLastPara="1" vert="horz" lIns="54409" tIns="27205" rIns="54409" bIns="27205" rtlCol="0" anchor="b" anchorCtr="0">
            <a:normAutofit/>
          </a:bodyPr>
          <a:lstStyle/>
          <a:p>
            <a:pPr>
              <a:lnSpc>
                <a:spcPct val="90000"/>
              </a:lnSpc>
              <a:spcBef>
                <a:spcPct val="0"/>
              </a:spcBef>
              <a:spcAft>
                <a:spcPts val="357"/>
              </a:spcAft>
            </a:pPr>
            <a:r>
              <a:rPr lang="ko-KR" altLang="en-US" sz="5415" b="1" dirty="0">
                <a:latin typeface="+mj-lt"/>
                <a:ea typeface="+mj-ea"/>
                <a:cs typeface="+mj-cs"/>
                <a:sym typeface="Oswald"/>
              </a:rPr>
              <a:t>왜 아프리카</a:t>
            </a:r>
            <a:r>
              <a:rPr lang="en-US" altLang="ko-KR" sz="5415" b="1" dirty="0">
                <a:latin typeface="+mj-lt"/>
                <a:ea typeface="+mj-ea"/>
                <a:cs typeface="+mj-cs"/>
                <a:sym typeface="Oswald"/>
              </a:rPr>
              <a:t>?</a:t>
            </a:r>
            <a:endParaRPr lang="en-US" sz="5415" b="1" dirty="0">
              <a:latin typeface="+mj-lt"/>
              <a:ea typeface="+mj-ea"/>
              <a:cs typeface="+mj-cs"/>
              <a:sym typeface="Oswald"/>
            </a:endParaRPr>
          </a:p>
        </p:txBody>
      </p:sp>
      <p:sp>
        <p:nvSpPr>
          <p:cNvPr id="4" name="Google Shape;75;p13">
            <a:extLst>
              <a:ext uri="{FF2B5EF4-FFF2-40B4-BE49-F238E27FC236}">
                <a16:creationId xmlns:a16="http://schemas.microsoft.com/office/drawing/2014/main" id="{84D0A31F-9298-190D-20D6-934D8E242571}"/>
              </a:ext>
            </a:extLst>
          </p:cNvPr>
          <p:cNvSpPr txBox="1"/>
          <p:nvPr/>
        </p:nvSpPr>
        <p:spPr>
          <a:xfrm>
            <a:off x="572493" y="2071351"/>
            <a:ext cx="6713552" cy="4119066"/>
          </a:xfrm>
          <a:prstGeom prst="rect">
            <a:avLst/>
          </a:prstGeom>
        </p:spPr>
        <p:txBody>
          <a:bodyPr spcFirstLastPara="1" vert="horz" lIns="54409" tIns="27205" rIns="54409" bIns="27205" rtlCol="0" anchor="t" anchorCtr="0">
            <a:normAutofit fontScale="92500" lnSpcReduction="10000"/>
          </a:bodyPr>
          <a:lstStyle/>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사하라 사막 이남 아프리카의 교회는 포위되어 있으며</a:t>
            </a:r>
            <a:r>
              <a:rPr lang="en-US" altLang="ko-KR" sz="1400" dirty="0"/>
              <a:t>,</a:t>
            </a:r>
            <a:r>
              <a:rPr lang="ko-KR" altLang="en-US" sz="1400" dirty="0"/>
              <a:t> 상상할 수 없는 폭력에 직면해 홀로 외로운 싸움을 하고 있습니다</a:t>
            </a:r>
            <a:r>
              <a:rPr lang="en-US" altLang="ko-KR" sz="1400" dirty="0"/>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교회</a:t>
            </a:r>
            <a:r>
              <a:rPr lang="en-US" altLang="ko-KR" sz="1400" dirty="0"/>
              <a:t>, </a:t>
            </a:r>
            <a:r>
              <a:rPr lang="ko-KR" altLang="en-US" sz="1400" dirty="0"/>
              <a:t>언론</a:t>
            </a:r>
            <a:r>
              <a:rPr lang="en-US" altLang="ko-KR" sz="1400" dirty="0"/>
              <a:t>, </a:t>
            </a:r>
            <a:r>
              <a:rPr lang="ko-KR" altLang="en-US" sz="1400" dirty="0"/>
              <a:t>정부</a:t>
            </a:r>
            <a:r>
              <a:rPr lang="en-US" altLang="ko-KR" sz="1400" dirty="0"/>
              <a:t>, </a:t>
            </a:r>
            <a:r>
              <a:rPr lang="ko-KR" altLang="en-US" sz="1400" dirty="0"/>
              <a:t>시민 사회</a:t>
            </a:r>
            <a:r>
              <a:rPr lang="en-US" altLang="ko-KR" sz="1400" dirty="0"/>
              <a:t>(</a:t>
            </a:r>
            <a:r>
              <a:rPr lang="ko-KR" altLang="en-US" sz="1400" dirty="0"/>
              <a:t>지역</a:t>
            </a:r>
            <a:r>
              <a:rPr lang="en-US" altLang="ko-KR" sz="1400" dirty="0"/>
              <a:t>, </a:t>
            </a:r>
            <a:r>
              <a:rPr lang="ko-KR" altLang="en-US" sz="1400" dirty="0"/>
              <a:t>국가</a:t>
            </a:r>
            <a:r>
              <a:rPr lang="en-US" altLang="ko-KR" sz="1400" dirty="0"/>
              <a:t>, </a:t>
            </a:r>
            <a:r>
              <a:rPr lang="ko-KR" altLang="en-US" sz="1400" dirty="0"/>
              <a:t>국제</a:t>
            </a:r>
            <a:r>
              <a:rPr lang="en-US" altLang="ko-KR" sz="1400" dirty="0"/>
              <a:t>)</a:t>
            </a:r>
            <a:r>
              <a:rPr lang="ko-KR" altLang="en-US" sz="1400" dirty="0"/>
              <a:t>는 사하라 사막 이남 아프리카에서 기독교인에 대한 폭력을 멈추거나 폭력의 영향을 해결하기 위해 충분히 인식하지도 행동하지도 않고 있습니다</a:t>
            </a:r>
            <a:r>
              <a:rPr lang="en-US" altLang="ko-KR" sz="1400" dirty="0"/>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세계 교회의 대부분은 여전히 이 위기를 알지 못하고 있습니다</a:t>
            </a:r>
            <a:r>
              <a:rPr lang="en-US" altLang="ko-KR" sz="1400" dirty="0"/>
              <a:t>. </a:t>
            </a:r>
            <a:r>
              <a:rPr lang="ko-KR" altLang="en-US" sz="1400" dirty="0"/>
              <a:t>인식하고 있는 사람들도 사하라 사막 이남 아프리카의 문제를 멀고 해결이 불가능한 것으로 생각하기 쉽습니다</a:t>
            </a:r>
            <a:r>
              <a:rPr lang="en-US" altLang="ko-KR" sz="1400" dirty="0"/>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i="1" dirty="0">
                <a:solidFill>
                  <a:srgbClr val="C00000"/>
                </a:solidFill>
              </a:rPr>
              <a:t>이렇게 거대하고 복잡한 도전에 직면했을 때 우리 모두가 할 수 있는 일은 무엇일까요</a:t>
            </a:r>
            <a:r>
              <a:rPr lang="en-US" altLang="ko-KR" sz="1400" i="1" dirty="0">
                <a:solidFill>
                  <a:srgbClr val="C00000"/>
                </a:solidFill>
              </a:rPr>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그래서 오픈도어는 아프리카의 많은 단체와 협력하여 </a:t>
            </a:r>
            <a:r>
              <a:rPr lang="en-US" altLang="ko-KR" sz="1400" dirty="0"/>
              <a:t>2024</a:t>
            </a:r>
            <a:r>
              <a:rPr lang="ko-KR" altLang="en-US" sz="1400" dirty="0"/>
              <a:t>년에 새로운 교회를 대상으로 </a:t>
            </a:r>
            <a:r>
              <a:rPr lang="en-US" altLang="ko-KR" sz="1400" dirty="0"/>
              <a:t>'</a:t>
            </a:r>
            <a:r>
              <a:rPr lang="ko-KR" altLang="en-US" sz="1400" dirty="0"/>
              <a:t>일어나 아프리카</a:t>
            </a:r>
            <a:r>
              <a:rPr lang="en-US" altLang="ko-KR" sz="1400" dirty="0"/>
              <a:t>' </a:t>
            </a:r>
            <a:r>
              <a:rPr lang="ko-KR" altLang="en-US" sz="1400" dirty="0"/>
              <a:t>캠페인을 시작합니다</a:t>
            </a:r>
            <a:r>
              <a:rPr lang="en-US" altLang="ko-KR" sz="1400" dirty="0"/>
              <a:t>. </a:t>
            </a:r>
            <a:r>
              <a:rPr lang="ko-KR" altLang="en-US" sz="1400" dirty="0"/>
              <a:t>그리고 우리는 한국에서도 한국교회의 기도와 지원</a:t>
            </a:r>
            <a:r>
              <a:rPr lang="en-US" altLang="ko-KR" sz="1400" dirty="0"/>
              <a:t>, </a:t>
            </a:r>
            <a:r>
              <a:rPr lang="ko-KR" altLang="en-US" sz="1400" dirty="0"/>
              <a:t>그리고 참여를 동원하여 진정한 글로벌 운동으로 확산시킬 것을 요청하고 있습니다</a:t>
            </a:r>
            <a:r>
              <a:rPr lang="en-US" altLang="ko-KR" sz="1400" dirty="0"/>
              <a:t>.</a:t>
            </a:r>
            <a:endParaRPr lang="en-US" sz="1400" dirty="0"/>
          </a:p>
        </p:txBody>
      </p:sp>
      <p:pic>
        <p:nvPicPr>
          <p:cNvPr id="1026" name="Picture 2" descr="A screenshot of a social media post&#10;&#10;Description automatically generated">
            <a:extLst>
              <a:ext uri="{FF2B5EF4-FFF2-40B4-BE49-F238E27FC236}">
                <a16:creationId xmlns:a16="http://schemas.microsoft.com/office/drawing/2014/main" id="{295F9AF4-18A5-A33A-9892-08299B84FF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3336"/>
          <a:stretch/>
        </p:blipFill>
        <p:spPr bwMode="auto">
          <a:xfrm>
            <a:off x="7675658" y="2094011"/>
            <a:ext cx="3941064" cy="4096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755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5">
            <a:extLst>
              <a:ext uri="{FF2B5EF4-FFF2-40B4-BE49-F238E27FC236}">
                <a16:creationId xmlns:a16="http://schemas.microsoft.com/office/drawing/2014/main" id="{7BFBFE50-15FB-0454-97A3-3E5A1028EC56}"/>
              </a:ext>
            </a:extLst>
          </p:cNvPr>
          <p:cNvSpPr>
            <a:spLocks noGrp="1"/>
          </p:cNvSpPr>
          <p:nvPr>
            <p:ph type="title"/>
          </p:nvPr>
        </p:nvSpPr>
        <p:spPr>
          <a:xfrm>
            <a:off x="839788" y="457200"/>
            <a:ext cx="8657895" cy="530225"/>
          </a:xfrm>
        </p:spPr>
        <p:txBody>
          <a:bodyPr>
            <a:normAutofit/>
          </a:bodyPr>
          <a:lstStyle/>
          <a:p>
            <a:r>
              <a:rPr lang="ko-KR" altLang="en-US" sz="2000" dirty="0"/>
              <a:t>포위당한 교회</a:t>
            </a:r>
            <a:r>
              <a:rPr lang="en-US" altLang="ko-KR" sz="2000" dirty="0"/>
              <a:t>: </a:t>
            </a:r>
            <a:r>
              <a:rPr lang="ko-KR" altLang="en-US" sz="2000" dirty="0"/>
              <a:t>세계에서 가장 젊은 교회</a:t>
            </a:r>
            <a:r>
              <a:rPr lang="en-US" altLang="ko-KR" sz="2000" dirty="0"/>
              <a:t>,</a:t>
            </a:r>
            <a:r>
              <a:rPr lang="ko-KR" altLang="en-US" sz="2000" dirty="0"/>
              <a:t> 적극적 반응 필요</a:t>
            </a:r>
          </a:p>
        </p:txBody>
      </p:sp>
      <p:pic>
        <p:nvPicPr>
          <p:cNvPr id="10" name="그림 개체 틀 9" descr="텍스트, 지도이(가) 표시된 사진&#10;&#10;자동 생성된 설명">
            <a:extLst>
              <a:ext uri="{FF2B5EF4-FFF2-40B4-BE49-F238E27FC236}">
                <a16:creationId xmlns:a16="http://schemas.microsoft.com/office/drawing/2014/main" id="{B7059FB9-BB4D-3777-B913-48A9A9CB7CA1}"/>
              </a:ext>
            </a:extLst>
          </p:cNvPr>
          <p:cNvPicPr>
            <a:picLocks noGrp="1" noChangeAspect="1"/>
          </p:cNvPicPr>
          <p:nvPr>
            <p:ph type="pic" idx="1"/>
          </p:nvPr>
        </p:nvPicPr>
        <p:blipFill>
          <a:blip r:embed="rId2"/>
          <a:srcRect t="6280" b="6280"/>
          <a:stretch>
            <a:fillRect/>
          </a:stretch>
        </p:blipFill>
        <p:spPr>
          <a:xfrm>
            <a:off x="5269453" y="1311215"/>
            <a:ext cx="6172200" cy="4873625"/>
          </a:xfrm>
        </p:spPr>
      </p:pic>
      <p:sp>
        <p:nvSpPr>
          <p:cNvPr id="8" name="텍스트 개체 틀 7">
            <a:extLst>
              <a:ext uri="{FF2B5EF4-FFF2-40B4-BE49-F238E27FC236}">
                <a16:creationId xmlns:a16="http://schemas.microsoft.com/office/drawing/2014/main" id="{99D439F6-5F5A-1AAE-AA74-569F2EE25A6E}"/>
              </a:ext>
            </a:extLst>
          </p:cNvPr>
          <p:cNvSpPr>
            <a:spLocks noGrp="1"/>
          </p:cNvSpPr>
          <p:nvPr>
            <p:ph type="body" sz="half" idx="2"/>
          </p:nvPr>
        </p:nvSpPr>
        <p:spPr>
          <a:xfrm>
            <a:off x="839788" y="1311215"/>
            <a:ext cx="3932237" cy="4557773"/>
          </a:xfrm>
        </p:spPr>
        <p:txBody>
          <a:bodyPr>
            <a:normAutofit/>
          </a:bodyPr>
          <a:lstStyle/>
          <a:p>
            <a:pPr algn="just"/>
            <a:r>
              <a:rPr lang="ko-KR" altLang="en-US" sz="1000" dirty="0"/>
              <a:t>사하라 사막 이남 아프리카</a:t>
            </a:r>
            <a:r>
              <a:rPr lang="en-US" altLang="ko-KR" sz="1000" dirty="0"/>
              <a:t>(SSA)</a:t>
            </a:r>
            <a:r>
              <a:rPr lang="ko-KR" altLang="en-US" sz="1000" dirty="0"/>
              <a:t>의 폭력이 사상 최고치를 기록하고 있습니다</a:t>
            </a:r>
            <a:r>
              <a:rPr lang="en-US" altLang="ko-KR" sz="1000" dirty="0"/>
              <a:t>. </a:t>
            </a:r>
            <a:r>
              <a:rPr lang="ko-KR" altLang="en-US" sz="1000" dirty="0"/>
              <a:t>이러한 폭력의 증가는 점점 더 많은 국가에서 활동하는 </a:t>
            </a:r>
            <a:r>
              <a:rPr lang="ko-KR" altLang="en-US" sz="1000" dirty="0" err="1"/>
              <a:t>지하디스트</a:t>
            </a:r>
            <a:r>
              <a:rPr lang="ko-KR" altLang="en-US" sz="1000" dirty="0"/>
              <a:t> 단체의 존재로 인해 촉발되었습니다</a:t>
            </a:r>
            <a:r>
              <a:rPr lang="en-US" altLang="ko-KR" sz="1000" dirty="0"/>
              <a:t>. </a:t>
            </a:r>
            <a:r>
              <a:rPr lang="ko-KR" altLang="en-US" sz="1000" dirty="0"/>
              <a:t>일반적인 영향은 다음과 같습니다</a:t>
            </a:r>
            <a:r>
              <a:rPr lang="en-US" altLang="ko-KR" sz="1000" dirty="0"/>
              <a:t>.</a:t>
            </a:r>
          </a:p>
          <a:p>
            <a:pPr algn="just"/>
            <a:r>
              <a:rPr lang="en-US" altLang="ko-KR" sz="1000" dirty="0"/>
              <a:t> 2021</a:t>
            </a:r>
            <a:r>
              <a:rPr lang="ko-KR" altLang="en-US" sz="1000" dirty="0"/>
              <a:t>년 </a:t>
            </a:r>
            <a:r>
              <a:rPr lang="en-US" altLang="ko-KR" sz="1000" dirty="0"/>
              <a:t>12</a:t>
            </a:r>
            <a:r>
              <a:rPr lang="ko-KR" altLang="en-US" sz="1000" dirty="0"/>
              <a:t>월 </a:t>
            </a:r>
            <a:r>
              <a:rPr lang="en-US" altLang="ko-KR" sz="1000" dirty="0"/>
              <a:t>31</a:t>
            </a:r>
            <a:r>
              <a:rPr lang="ko-KR" altLang="en-US" sz="1000" dirty="0"/>
              <a:t>일까지 무려 </a:t>
            </a:r>
            <a:r>
              <a:rPr lang="en-US" altLang="ko-KR" sz="1000" dirty="0">
                <a:solidFill>
                  <a:srgbClr val="C00000"/>
                </a:solidFill>
              </a:rPr>
              <a:t>1,160</a:t>
            </a:r>
            <a:r>
              <a:rPr lang="ko-KR" altLang="en-US" sz="1000" dirty="0">
                <a:solidFill>
                  <a:srgbClr val="C00000"/>
                </a:solidFill>
              </a:rPr>
              <a:t>만 명</a:t>
            </a:r>
            <a:r>
              <a:rPr lang="ko-KR" altLang="en-US" sz="1000" dirty="0"/>
              <a:t>에 달하는 사람들이 </a:t>
            </a:r>
            <a:r>
              <a:rPr lang="en-US" altLang="ko-KR" sz="1000" dirty="0"/>
              <a:t>SSA </a:t>
            </a:r>
            <a:r>
              <a:rPr lang="ko-KR" altLang="en-US" sz="1000" dirty="0"/>
              <a:t>내전으로 인한 폭력으로 </a:t>
            </a:r>
            <a:r>
              <a:rPr lang="ko-KR" altLang="en-US" sz="1000" dirty="0">
                <a:solidFill>
                  <a:srgbClr val="C00000"/>
                </a:solidFill>
              </a:rPr>
              <a:t>난민</a:t>
            </a:r>
            <a:r>
              <a:rPr lang="ko-KR" altLang="en-US" sz="1000" dirty="0"/>
              <a:t>이 되었습니다</a:t>
            </a:r>
            <a:r>
              <a:rPr lang="en-US" altLang="ko-KR" sz="1000" dirty="0"/>
              <a:t>, </a:t>
            </a:r>
            <a:r>
              <a:rPr lang="ko-KR" altLang="en-US" sz="1000" dirty="0"/>
              <a:t>사람들은 가장 기본적인 생계조차 유지하기가 점점 더 어려워지고 있습니다</a:t>
            </a:r>
            <a:r>
              <a:rPr lang="en-US" altLang="ko-KR" sz="1000" dirty="0"/>
              <a:t>. </a:t>
            </a:r>
            <a:r>
              <a:rPr lang="ko-KR" altLang="en-US" sz="1000" dirty="0"/>
              <a:t>때때로 이사실을 잊고 있지만 이러한 폭력이 특히 교회에 미치는 파괴적인 영향은 긴급한 관심을 필요로 합니다</a:t>
            </a:r>
            <a:r>
              <a:rPr lang="en-US" altLang="ko-KR" sz="1000" dirty="0"/>
              <a:t>.</a:t>
            </a:r>
          </a:p>
          <a:p>
            <a:pPr algn="just"/>
            <a:r>
              <a:rPr lang="ko-KR" altLang="en-US" sz="1000" dirty="0">
                <a:solidFill>
                  <a:srgbClr val="C00000"/>
                </a:solidFill>
              </a:rPr>
              <a:t>기독교인은 </a:t>
            </a:r>
            <a:r>
              <a:rPr lang="ko-KR" altLang="en-US" sz="1000" dirty="0" err="1">
                <a:solidFill>
                  <a:srgbClr val="C00000"/>
                </a:solidFill>
              </a:rPr>
              <a:t>지하디스트</a:t>
            </a:r>
            <a:r>
              <a:rPr lang="ko-KR" altLang="en-US" sz="1000" dirty="0">
                <a:solidFill>
                  <a:srgbClr val="C00000"/>
                </a:solidFill>
              </a:rPr>
              <a:t> 단체들의 주요 표적이 되고 있지만</a:t>
            </a:r>
            <a:r>
              <a:rPr lang="en-US" altLang="ko-KR" sz="1000" dirty="0">
                <a:solidFill>
                  <a:srgbClr val="C00000"/>
                </a:solidFill>
              </a:rPr>
              <a:t>, </a:t>
            </a:r>
            <a:r>
              <a:rPr lang="ko-KR" altLang="en-US" sz="1000" dirty="0">
                <a:solidFill>
                  <a:srgbClr val="C00000"/>
                </a:solidFill>
              </a:rPr>
              <a:t>이에 대한 정부 차원의 인식이나 대응은 매우 부족합니다</a:t>
            </a:r>
            <a:r>
              <a:rPr lang="en-US" altLang="ko-KR" sz="1000" dirty="0">
                <a:solidFill>
                  <a:srgbClr val="C00000"/>
                </a:solidFill>
              </a:rPr>
              <a:t>. </a:t>
            </a:r>
            <a:r>
              <a:rPr lang="ko-KR" altLang="en-US" sz="1000" dirty="0"/>
              <a:t>우리의 형제자매들은 버림받았다고 느낍니다</a:t>
            </a:r>
            <a:r>
              <a:rPr lang="en-US" altLang="ko-KR" sz="1000" dirty="0"/>
              <a:t>. </a:t>
            </a:r>
            <a:r>
              <a:rPr lang="ko-KR" altLang="en-US" sz="1000" dirty="0"/>
              <a:t>이 캠페인에는 나이지리아</a:t>
            </a:r>
            <a:r>
              <a:rPr lang="en-US" altLang="ko-KR" sz="1000" dirty="0"/>
              <a:t>, </a:t>
            </a:r>
            <a:r>
              <a:rPr lang="ko-KR" altLang="en-US" sz="1000" dirty="0"/>
              <a:t>부르키나파소</a:t>
            </a:r>
            <a:r>
              <a:rPr lang="en-US" altLang="ko-KR" sz="1000" dirty="0"/>
              <a:t>, </a:t>
            </a:r>
            <a:r>
              <a:rPr lang="ko-KR" altLang="en-US" sz="1000" dirty="0"/>
              <a:t>콩고민주공화국에서 목숨을 걸고 주님을 따르고 있는 기독교인들의 이야기로 가득 차 있습니다</a:t>
            </a:r>
            <a:r>
              <a:rPr lang="en-US" altLang="ko-KR" sz="1000" dirty="0"/>
              <a:t>. </a:t>
            </a:r>
            <a:r>
              <a:rPr lang="ko-KR" altLang="en-US" sz="1000" dirty="0"/>
              <a:t>그들은 놀랍도록 회복력이 강하고</a:t>
            </a:r>
            <a:r>
              <a:rPr lang="en-US" altLang="ko-KR" sz="1000" dirty="0"/>
              <a:t>, </a:t>
            </a:r>
            <a:r>
              <a:rPr lang="ko-KR" altLang="en-US" sz="1000" dirty="0"/>
              <a:t>믿을 수 없을 정도로 용감하며</a:t>
            </a:r>
            <a:r>
              <a:rPr lang="en-US" altLang="ko-KR" sz="1000" dirty="0"/>
              <a:t>, </a:t>
            </a:r>
            <a:r>
              <a:rPr lang="ko-KR" altLang="en-US" sz="1000" dirty="0"/>
              <a:t>세상의 한 귀퉁이에서 도전적으로 예수님의 복음을 전하기 위해 헌신하고 있습니다</a:t>
            </a:r>
            <a:r>
              <a:rPr lang="en-US" altLang="ko-KR" sz="1000" dirty="0"/>
              <a:t>. </a:t>
            </a:r>
          </a:p>
          <a:p>
            <a:pPr algn="just"/>
            <a:r>
              <a:rPr lang="ko-KR" altLang="en-US" sz="1000" dirty="0"/>
              <a:t>그러나 이들은 또한 매우 취약합니다</a:t>
            </a:r>
            <a:r>
              <a:rPr lang="en-US" altLang="ko-KR" sz="1000" dirty="0"/>
              <a:t>. </a:t>
            </a:r>
            <a:r>
              <a:rPr lang="ko-KR" altLang="en-US" sz="1000" dirty="0"/>
              <a:t>때론 정신적으로 </a:t>
            </a:r>
            <a:r>
              <a:rPr lang="ko-KR" altLang="en-US" sz="1000" dirty="0" err="1"/>
              <a:t>맨붕에</a:t>
            </a:r>
            <a:r>
              <a:rPr lang="ko-KR" altLang="en-US" sz="1000" dirty="0"/>
              <a:t> 빠지기도 합니다</a:t>
            </a:r>
            <a:r>
              <a:rPr lang="en-US" altLang="ko-KR" sz="1000" dirty="0"/>
              <a:t>. </a:t>
            </a:r>
            <a:r>
              <a:rPr lang="ko-KR" altLang="en-US" sz="1000" dirty="0"/>
              <a:t>지금 전 세계 교회가 이들을 위해 기도와 행동으로 연합해야 합니다</a:t>
            </a:r>
            <a:r>
              <a:rPr lang="en-US" altLang="ko-KR" sz="1000" dirty="0"/>
              <a:t>. </a:t>
            </a:r>
            <a:r>
              <a:rPr lang="ko-KR" altLang="en-US" sz="1000" dirty="0"/>
              <a:t>우리는 이 상황을 해결하기 위하여 다년간의 캠페인을 시작하면서 전 세계 교회를 향하여 동참해 줄 것을 요청합니다</a:t>
            </a:r>
            <a:r>
              <a:rPr lang="en-US" altLang="ko-KR" sz="1000" dirty="0"/>
              <a:t>. </a:t>
            </a:r>
            <a:r>
              <a:rPr lang="ko-KR" altLang="en-US" sz="1000" dirty="0"/>
              <a:t>우리의 연합된 행동 없이는 </a:t>
            </a:r>
            <a:r>
              <a:rPr lang="en-US" altLang="ko-KR" sz="1000" dirty="0"/>
              <a:t>SSA</a:t>
            </a:r>
            <a:r>
              <a:rPr lang="ko-KR" altLang="en-US" sz="1000" dirty="0"/>
              <a:t>의 전략적 요충지에서 교회의 존재 자체가 위태로워질 수 있습니다</a:t>
            </a:r>
            <a:r>
              <a:rPr lang="en-US" altLang="ko-KR" sz="1000" dirty="0"/>
              <a:t>.</a:t>
            </a:r>
            <a:endParaRPr lang="ko-KR" altLang="en-US" sz="1000" dirty="0"/>
          </a:p>
        </p:txBody>
      </p:sp>
      <p:sp>
        <p:nvSpPr>
          <p:cNvPr id="4" name="날짜 개체 틀 3">
            <a:extLst>
              <a:ext uri="{FF2B5EF4-FFF2-40B4-BE49-F238E27FC236}">
                <a16:creationId xmlns:a16="http://schemas.microsoft.com/office/drawing/2014/main" id="{8A6BDD7C-B987-665C-3384-FC62CA25B7AD}"/>
              </a:ext>
            </a:extLst>
          </p:cNvPr>
          <p:cNvSpPr>
            <a:spLocks noGrp="1"/>
          </p:cNvSpPr>
          <p:nvPr>
            <p:ph type="dt" sz="half" idx="10"/>
          </p:nvPr>
        </p:nvSpPr>
        <p:spPr/>
        <p:txBody>
          <a:bodyPr/>
          <a:lstStyle/>
          <a:p>
            <a:fld id="{595302B6-EE02-409E-B19E-633D299CF275}" type="datetime1">
              <a:rPr lang="en-US" altLang="ko-KR" smtClean="0"/>
              <a:t>6/19/2024</a:t>
            </a:fld>
            <a:endParaRPr lang="en-US" dirty="0"/>
          </a:p>
        </p:txBody>
      </p:sp>
      <p:sp>
        <p:nvSpPr>
          <p:cNvPr id="3" name="바닥글 개체 틀 2">
            <a:extLst>
              <a:ext uri="{FF2B5EF4-FFF2-40B4-BE49-F238E27FC236}">
                <a16:creationId xmlns:a16="http://schemas.microsoft.com/office/drawing/2014/main" id="{A762AE4D-A1BA-10FE-5BE2-422AB162700F}"/>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6BB7B205-1C82-5446-7FA0-1801433D15C7}"/>
              </a:ext>
            </a:extLst>
          </p:cNvPr>
          <p:cNvSpPr>
            <a:spLocks noGrp="1"/>
          </p:cNvSpPr>
          <p:nvPr>
            <p:ph type="sldNum" sz="quarter" idx="12"/>
          </p:nvPr>
        </p:nvSpPr>
        <p:spPr/>
        <p:txBody>
          <a:bodyPr/>
          <a:lstStyle/>
          <a:p>
            <a:fld id="{B6F15528-21DE-4FAA-801E-634DDDAF4B2B}" type="slidenum">
              <a:rPr lang="en-US" altLang="ko-KR" smtClean="0"/>
              <a:t>8</a:t>
            </a:fld>
            <a:endParaRPr lang="ko-KR" altLang="en-US"/>
          </a:p>
        </p:txBody>
      </p:sp>
    </p:spTree>
    <p:extLst>
      <p:ext uri="{BB962C8B-B14F-4D97-AF65-F5344CB8AC3E}">
        <p14:creationId xmlns:p14="http://schemas.microsoft.com/office/powerpoint/2010/main" val="3573617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descr="야외, 하늘, 경치이(가) 표시된 사진&#10;&#10;자동 생성된 설명">
            <a:extLst>
              <a:ext uri="{FF2B5EF4-FFF2-40B4-BE49-F238E27FC236}">
                <a16:creationId xmlns:a16="http://schemas.microsoft.com/office/drawing/2014/main" id="{F0D2E53F-4BEC-C867-6438-C2E18733CCA8}"/>
              </a:ext>
            </a:extLst>
          </p:cNvPr>
          <p:cNvPicPr>
            <a:picLocks noChangeAspect="1"/>
          </p:cNvPicPr>
          <p:nvPr/>
        </p:nvPicPr>
        <p:blipFill>
          <a:blip r:embed="rId2"/>
          <a:stretch>
            <a:fillRect/>
          </a:stretch>
        </p:blipFill>
        <p:spPr>
          <a:xfrm>
            <a:off x="1524000" y="4143930"/>
            <a:ext cx="9144000" cy="1856820"/>
          </a:xfrm>
          <a:prstGeom prst="rect">
            <a:avLst/>
          </a:prstGeom>
        </p:spPr>
      </p:pic>
      <p:sp>
        <p:nvSpPr>
          <p:cNvPr id="2" name="제목 1">
            <a:extLst>
              <a:ext uri="{FF2B5EF4-FFF2-40B4-BE49-F238E27FC236}">
                <a16:creationId xmlns:a16="http://schemas.microsoft.com/office/drawing/2014/main" id="{85989401-1DF5-263D-C854-AACFD3975726}"/>
              </a:ext>
            </a:extLst>
          </p:cNvPr>
          <p:cNvSpPr>
            <a:spLocks noGrp="1"/>
          </p:cNvSpPr>
          <p:nvPr>
            <p:ph type="title"/>
          </p:nvPr>
        </p:nvSpPr>
        <p:spPr>
          <a:xfrm>
            <a:off x="1930495" y="1360322"/>
            <a:ext cx="2388742" cy="1632789"/>
          </a:xfrm>
        </p:spPr>
        <p:txBody>
          <a:bodyPr>
            <a:normAutofit fontScale="90000"/>
          </a:bodyPr>
          <a:lstStyle/>
          <a:p>
            <a:r>
              <a:rPr lang="en-US" altLang="ko-KR" sz="2025" b="1" dirty="0"/>
              <a:t>Day 1. </a:t>
            </a:r>
            <a:r>
              <a:rPr lang="ko-KR" altLang="en-US" sz="2025" b="1" dirty="0"/>
              <a:t>사하라 이남 아프리카의 교회를 위해 기도합니다</a:t>
            </a:r>
            <a:r>
              <a:rPr lang="en-US" altLang="ko-KR" sz="2025" b="1" dirty="0"/>
              <a:t>.</a:t>
            </a:r>
            <a:r>
              <a:rPr lang="en-US" altLang="ko-KR" sz="2025" b="1" dirty="0">
                <a:latin typeface="Malgun Gothic" panose="020B0503020000020004" pitchFamily="50" charset="-127"/>
                <a:ea typeface="Malgun Gothic" panose="020B0503020000020004" pitchFamily="50" charset="-127"/>
              </a:rPr>
              <a:t> </a:t>
            </a:r>
            <a:br>
              <a:rPr lang="en-US" altLang="ko-KR" sz="1800" b="1" dirty="0">
                <a:latin typeface="Malgun Gothic" panose="020B0503020000020004" pitchFamily="50" charset="-127"/>
                <a:ea typeface="Malgun Gothic" panose="020B0503020000020004" pitchFamily="50" charset="-127"/>
              </a:rPr>
            </a:br>
            <a:br>
              <a:rPr lang="en-US" altLang="ko-KR" sz="1800" b="1" dirty="0">
                <a:latin typeface="Malgun Gothic" panose="020B0503020000020004" pitchFamily="50" charset="-127"/>
                <a:ea typeface="Malgun Gothic" panose="020B0503020000020004" pitchFamily="50" charset="-127"/>
              </a:rPr>
            </a:br>
            <a:r>
              <a:rPr lang="en-US" altLang="ko-KR" sz="1500" b="1" dirty="0">
                <a:solidFill>
                  <a:schemeClr val="tx1">
                    <a:lumMod val="85000"/>
                  </a:schemeClr>
                </a:solidFill>
                <a:latin typeface="Malgun Gothic" panose="020B0503020000020004" pitchFamily="50" charset="-127"/>
                <a:ea typeface="Malgun Gothic" panose="020B0503020000020004" pitchFamily="50" charset="-127"/>
              </a:rPr>
              <a:t>Pray for the Church in Sub-Saharan Africa. </a:t>
            </a:r>
            <a:endParaRPr lang="ko-KR" altLang="en-US" dirty="0">
              <a:solidFill>
                <a:schemeClr val="tx1"/>
              </a:solidFill>
            </a:endParaRPr>
          </a:p>
        </p:txBody>
      </p:sp>
      <p:sp>
        <p:nvSpPr>
          <p:cNvPr id="3" name="내용 개체 틀 2">
            <a:extLst>
              <a:ext uri="{FF2B5EF4-FFF2-40B4-BE49-F238E27FC236}">
                <a16:creationId xmlns:a16="http://schemas.microsoft.com/office/drawing/2014/main" id="{71A5DBC8-21D6-AFA1-7F2B-88CB50C9CC05}"/>
              </a:ext>
            </a:extLst>
          </p:cNvPr>
          <p:cNvSpPr>
            <a:spLocks noGrp="1"/>
          </p:cNvSpPr>
          <p:nvPr>
            <p:ph idx="1"/>
          </p:nvPr>
        </p:nvSpPr>
        <p:spPr>
          <a:xfrm>
            <a:off x="4446426" y="1360322"/>
            <a:ext cx="5486400" cy="2677445"/>
          </a:xfrm>
        </p:spPr>
        <p:txBody>
          <a:bodyPr>
            <a:normAutofit/>
          </a:bodyPr>
          <a:lstStyle/>
          <a:p>
            <a:pPr>
              <a:lnSpc>
                <a:spcPct val="150000"/>
              </a:lnSpc>
            </a:pPr>
            <a:r>
              <a:rPr lang="ko-KR" altLang="en-US" sz="1050" dirty="0"/>
              <a:t>사하라 이남 아프리카 교회의 생존을 위해 기도합니다</a:t>
            </a:r>
            <a:r>
              <a:rPr lang="en-US" altLang="ko-KR" sz="1050" dirty="0"/>
              <a:t>. </a:t>
            </a:r>
            <a:r>
              <a:rPr lang="ko-KR" altLang="en-US" sz="1050" dirty="0"/>
              <a:t>기독교인들이 예수님을 굳게 붙들 수 있도록 도와주세요</a:t>
            </a:r>
            <a:r>
              <a:rPr lang="en-US" altLang="ko-KR" sz="1050" dirty="0"/>
              <a:t>. </a:t>
            </a:r>
          </a:p>
          <a:p>
            <a:pPr>
              <a:lnSpc>
                <a:spcPct val="150000"/>
              </a:lnSpc>
            </a:pPr>
            <a:r>
              <a:rPr lang="ko-KR" altLang="en-US" sz="1050" dirty="0" err="1"/>
              <a:t>사헬</a:t>
            </a:r>
            <a:r>
              <a:rPr lang="ko-KR" altLang="en-US" sz="1050" dirty="0"/>
              <a:t> 지역 성도들을 위해 기도합니다</a:t>
            </a:r>
            <a:r>
              <a:rPr lang="en-US" altLang="ko-KR" sz="1050" dirty="0"/>
              <a:t>. </a:t>
            </a:r>
            <a:r>
              <a:rPr lang="ko-KR" altLang="en-US" sz="1050" dirty="0"/>
              <a:t>폭력과 살인으로 인해 생긴 트라우마를 치료해 주시고</a:t>
            </a:r>
            <a:r>
              <a:rPr lang="en-US" altLang="ko-KR" sz="1050" dirty="0"/>
              <a:t>, </a:t>
            </a:r>
            <a:r>
              <a:rPr lang="ko-KR" altLang="en-US" sz="1050" dirty="0"/>
              <a:t>이들의 마음을 위로하여 </a:t>
            </a:r>
            <a:r>
              <a:rPr lang="ko-KR" altLang="en-US" sz="1050" dirty="0" err="1"/>
              <a:t>주옵소서</a:t>
            </a:r>
            <a:r>
              <a:rPr lang="en-US" altLang="ko-KR" sz="1050" dirty="0"/>
              <a:t>.   </a:t>
            </a:r>
          </a:p>
          <a:p>
            <a:pPr>
              <a:lnSpc>
                <a:spcPct val="150000"/>
              </a:lnSpc>
            </a:pPr>
            <a:r>
              <a:rPr lang="ko-KR" altLang="en-US" sz="1050" dirty="0"/>
              <a:t>박해가 심해지는 가운데에서도 그리스도인들이 하나님의 영광을 구할 때에 지혜와 믿음과 피할 길을 주시기를 간절히 기도합니다</a:t>
            </a:r>
            <a:r>
              <a:rPr lang="en-US" altLang="ko-KR" sz="1050" dirty="0"/>
              <a:t>. </a:t>
            </a:r>
            <a:endParaRPr lang="ko-KR" altLang="en-US" sz="1050" dirty="0"/>
          </a:p>
        </p:txBody>
      </p:sp>
      <p:sp>
        <p:nvSpPr>
          <p:cNvPr id="4" name="텍스트 개체 틀 3">
            <a:extLst>
              <a:ext uri="{FF2B5EF4-FFF2-40B4-BE49-F238E27FC236}">
                <a16:creationId xmlns:a16="http://schemas.microsoft.com/office/drawing/2014/main" id="{A22D7FD2-403B-123D-D738-164A6FE9DBA2}"/>
              </a:ext>
            </a:extLst>
          </p:cNvPr>
          <p:cNvSpPr>
            <a:spLocks noGrp="1"/>
          </p:cNvSpPr>
          <p:nvPr>
            <p:ph type="body" sz="half" idx="2"/>
          </p:nvPr>
        </p:nvSpPr>
        <p:spPr>
          <a:xfrm>
            <a:off x="1967120" y="3112943"/>
            <a:ext cx="2315492" cy="1632789"/>
          </a:xfrm>
        </p:spPr>
        <p:txBody>
          <a:bodyPr>
            <a:normAutofit/>
          </a:bodyPr>
          <a:lstStyle/>
          <a:p>
            <a:r>
              <a:rPr lang="ko-KR" altLang="en-US" sz="1000" dirty="0"/>
              <a:t>우리가 사방으로 욱여쌈을 당하여도 싸이지 아니하며 답답한 일을 당하여도 낙심하지 아니하며 박해를 받아도 버린 바 되지 아니하며 거꾸러뜨림을 당하여도 망하지 아니하고 </a:t>
            </a:r>
            <a:r>
              <a:rPr lang="en-US" altLang="ko-KR" sz="1000" dirty="0"/>
              <a:t>(</a:t>
            </a:r>
            <a:r>
              <a:rPr lang="ko-KR" altLang="en-US" sz="1000" dirty="0"/>
              <a:t>고후 </a:t>
            </a:r>
            <a:r>
              <a:rPr lang="en-US" altLang="ko-KR" sz="1000" dirty="0"/>
              <a:t>4:8-9)</a:t>
            </a:r>
            <a:endParaRPr lang="ko-KR" altLang="en-US" sz="1000" dirty="0"/>
          </a:p>
        </p:txBody>
      </p:sp>
      <p:sp>
        <p:nvSpPr>
          <p:cNvPr id="5" name="TextBox 4">
            <a:extLst>
              <a:ext uri="{FF2B5EF4-FFF2-40B4-BE49-F238E27FC236}">
                <a16:creationId xmlns:a16="http://schemas.microsoft.com/office/drawing/2014/main" id="{DEE9C81E-134A-B54D-C6AC-E4E9D2FA4FB6}"/>
              </a:ext>
            </a:extLst>
          </p:cNvPr>
          <p:cNvSpPr txBox="1"/>
          <p:nvPr/>
        </p:nvSpPr>
        <p:spPr>
          <a:xfrm>
            <a:off x="221411" y="6349042"/>
            <a:ext cx="1302589" cy="230832"/>
          </a:xfrm>
          <a:prstGeom prst="rect">
            <a:avLst/>
          </a:prstGeom>
          <a:noFill/>
        </p:spPr>
        <p:txBody>
          <a:bodyPr wrap="square" rtlCol="0">
            <a:spAutoFit/>
          </a:bodyPr>
          <a:lstStyle/>
          <a:p>
            <a:fld id="{595302B6-EE02-409E-B19E-633D299CF275}" type="datetime1">
              <a:rPr lang="en-US" altLang="ko-KR" sz="900" smtClean="0"/>
              <a:pPr/>
              <a:t>6/19/2024</a:t>
            </a:fld>
            <a:endParaRPr lang="ko-KR" altLang="en-US" sz="900" dirty="0"/>
          </a:p>
        </p:txBody>
      </p:sp>
    </p:spTree>
    <p:extLst>
      <p:ext uri="{BB962C8B-B14F-4D97-AF65-F5344CB8AC3E}">
        <p14:creationId xmlns:p14="http://schemas.microsoft.com/office/powerpoint/2010/main" val="1024425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그림 10" descr="텍스트, 폰트, 그래픽, 그래픽 디자인이(가) 표시된 사진&#10;&#10;자동 생성된 설명">
            <a:extLst>
              <a:ext uri="{FF2B5EF4-FFF2-40B4-BE49-F238E27FC236}">
                <a16:creationId xmlns:a16="http://schemas.microsoft.com/office/drawing/2014/main" id="{F998F914-ED93-8B19-2C5C-D47D0474EB2F}"/>
              </a:ext>
            </a:extLst>
          </p:cNvPr>
          <p:cNvPicPr>
            <a:picLocks noChangeAspect="1"/>
          </p:cNvPicPr>
          <p:nvPr/>
        </p:nvPicPr>
        <p:blipFill>
          <a:blip r:embed="rId2"/>
          <a:stretch>
            <a:fillRect/>
          </a:stretch>
        </p:blipFill>
        <p:spPr>
          <a:xfrm>
            <a:off x="3418138" y="4919536"/>
            <a:ext cx="6699302" cy="1025345"/>
          </a:xfrm>
          <a:prstGeom prst="rect">
            <a:avLst/>
          </a:prstGeom>
        </p:spPr>
      </p:pic>
      <p:sp>
        <p:nvSpPr>
          <p:cNvPr id="2" name="제목 1">
            <a:extLst>
              <a:ext uri="{FF2B5EF4-FFF2-40B4-BE49-F238E27FC236}">
                <a16:creationId xmlns:a16="http://schemas.microsoft.com/office/drawing/2014/main" id="{3EC57F65-F75B-24EF-D3A6-FA0B2BC4AFCF}"/>
              </a:ext>
            </a:extLst>
          </p:cNvPr>
          <p:cNvSpPr>
            <a:spLocks noGrp="1"/>
          </p:cNvSpPr>
          <p:nvPr>
            <p:ph type="title"/>
          </p:nvPr>
        </p:nvSpPr>
        <p:spPr>
          <a:xfrm>
            <a:off x="1922930" y="1714499"/>
            <a:ext cx="1919074" cy="1931240"/>
          </a:xfrm>
        </p:spPr>
        <p:txBody>
          <a:bodyPr>
            <a:normAutofit fontScale="90000"/>
          </a:bodyPr>
          <a:lstStyle/>
          <a:p>
            <a:r>
              <a:rPr lang="en-US" altLang="ko-KR" sz="2025" b="1" dirty="0">
                <a:solidFill>
                  <a:schemeClr val="tx1">
                    <a:alpha val="75000"/>
                  </a:schemeClr>
                </a:solidFill>
              </a:rPr>
              <a:t>Day 2. </a:t>
            </a:r>
            <a:r>
              <a:rPr lang="ko-KR" altLang="en-US" sz="2025" b="1" dirty="0">
                <a:solidFill>
                  <a:schemeClr val="tx1">
                    <a:alpha val="75000"/>
                  </a:schemeClr>
                </a:solidFill>
              </a:rPr>
              <a:t>사하라 이남 아프리카의 지도자를 위해 기도합니다</a:t>
            </a:r>
            <a:r>
              <a:rPr lang="en-US" altLang="ko-KR" sz="2025" b="1" dirty="0">
                <a:solidFill>
                  <a:schemeClr val="tx1">
                    <a:alpha val="75000"/>
                  </a:schemeClr>
                </a:solidFill>
              </a:rPr>
              <a:t>.</a:t>
            </a:r>
            <a:br>
              <a:rPr lang="en-US" altLang="ko-KR" sz="2025" dirty="0">
                <a:solidFill>
                  <a:schemeClr val="tx1">
                    <a:alpha val="75000"/>
                  </a:schemeClr>
                </a:solidFill>
              </a:rPr>
            </a:br>
            <a:br>
              <a:rPr lang="en-US" altLang="ko-KR" sz="1800" dirty="0"/>
            </a:br>
            <a:r>
              <a:rPr lang="en-US" altLang="ko-KR" sz="1800" dirty="0"/>
              <a:t>Pray for the leaders of sub-Saharan Africa.</a:t>
            </a:r>
            <a:endParaRPr lang="ko-KR" altLang="en-US" sz="1800" dirty="0"/>
          </a:p>
        </p:txBody>
      </p:sp>
      <p:sp>
        <p:nvSpPr>
          <p:cNvPr id="3" name="내용 개체 틀 2">
            <a:extLst>
              <a:ext uri="{FF2B5EF4-FFF2-40B4-BE49-F238E27FC236}">
                <a16:creationId xmlns:a16="http://schemas.microsoft.com/office/drawing/2014/main" id="{00C77D8C-4643-706F-6B12-F754C604338B}"/>
              </a:ext>
            </a:extLst>
          </p:cNvPr>
          <p:cNvSpPr>
            <a:spLocks noGrp="1"/>
          </p:cNvSpPr>
          <p:nvPr>
            <p:ph idx="1"/>
          </p:nvPr>
        </p:nvSpPr>
        <p:spPr>
          <a:xfrm>
            <a:off x="4424934" y="1714499"/>
            <a:ext cx="5486400" cy="2662328"/>
          </a:xfrm>
        </p:spPr>
        <p:txBody>
          <a:bodyPr>
            <a:normAutofit/>
          </a:bodyPr>
          <a:lstStyle/>
          <a:p>
            <a:pPr>
              <a:lnSpc>
                <a:spcPct val="150000"/>
              </a:lnSpc>
            </a:pPr>
            <a:r>
              <a:rPr lang="ko-KR" altLang="en-US" sz="1050" dirty="0"/>
              <a:t>사하라 이남 아프리카의 혼란 속에서 안정을 찾을 수 있도록 기도합니다</a:t>
            </a:r>
            <a:r>
              <a:rPr lang="en-US" altLang="ko-KR" sz="1050" dirty="0"/>
              <a:t>. </a:t>
            </a:r>
            <a:r>
              <a:rPr lang="ko-KR" altLang="en-US" sz="1050" dirty="0"/>
              <a:t>특별히 정치 지도자들이 부족</a:t>
            </a:r>
            <a:r>
              <a:rPr lang="en-US" altLang="ko-KR" sz="1050" dirty="0"/>
              <a:t>, </a:t>
            </a:r>
            <a:r>
              <a:rPr lang="ko-KR" altLang="en-US" sz="1050" dirty="0"/>
              <a:t>종교</a:t>
            </a:r>
            <a:r>
              <a:rPr lang="en-US" altLang="ko-KR" sz="1050" dirty="0"/>
              <a:t>, </a:t>
            </a:r>
            <a:r>
              <a:rPr lang="ko-KR" altLang="en-US" sz="1050" dirty="0"/>
              <a:t>성별에 관계없이 모든 사람들이 평화롭게 살 수 있는 안전한 국가를 만들 수 있도록 도와 주세요</a:t>
            </a:r>
            <a:r>
              <a:rPr lang="en-US" altLang="ko-KR" sz="1050" dirty="0"/>
              <a:t>.</a:t>
            </a:r>
          </a:p>
          <a:p>
            <a:pPr>
              <a:lnSpc>
                <a:spcPct val="150000"/>
              </a:lnSpc>
            </a:pPr>
            <a:r>
              <a:rPr lang="ko-KR" altLang="en-US" sz="1050" dirty="0"/>
              <a:t>현명한 지도자들이 경제 위기 가운데서도 국가를 안정적으로 이끌 수 있도록 인도해 주세요</a:t>
            </a:r>
            <a:r>
              <a:rPr lang="en-US" altLang="ko-KR" sz="1050" dirty="0"/>
              <a:t>.</a:t>
            </a:r>
          </a:p>
          <a:p>
            <a:pPr>
              <a:lnSpc>
                <a:spcPct val="150000"/>
              </a:lnSpc>
            </a:pPr>
            <a:r>
              <a:rPr lang="ko-KR" altLang="en-US" sz="1050" dirty="0"/>
              <a:t>박해를 받은 교회 지도자들을 위해 기도합니다</a:t>
            </a:r>
            <a:r>
              <a:rPr lang="en-US" altLang="ko-KR" sz="1050" dirty="0"/>
              <a:t>. </a:t>
            </a:r>
            <a:r>
              <a:rPr lang="ko-KR" altLang="en-US" sz="1050" dirty="0"/>
              <a:t>새 힘을 더하시고</a:t>
            </a:r>
            <a:r>
              <a:rPr lang="en-US" altLang="ko-KR" sz="1050" dirty="0"/>
              <a:t>, </a:t>
            </a:r>
            <a:r>
              <a:rPr lang="ko-KR" altLang="en-US" sz="1050" dirty="0"/>
              <a:t>회복시켜 주셔서</a:t>
            </a:r>
            <a:r>
              <a:rPr lang="en-US" altLang="ko-KR" sz="1050" dirty="0"/>
              <a:t>,</a:t>
            </a:r>
            <a:r>
              <a:rPr lang="ko-KR" altLang="en-US" sz="1050" dirty="0"/>
              <a:t> 다시 교회를 인도할 수 있도록 영적으로 잘 준비시켜 주세요</a:t>
            </a:r>
            <a:r>
              <a:rPr lang="en-US" altLang="ko-KR" sz="1050" dirty="0"/>
              <a:t>.</a:t>
            </a:r>
            <a:endParaRPr lang="ko-KR" altLang="en-US" sz="1050" dirty="0"/>
          </a:p>
        </p:txBody>
      </p:sp>
      <p:sp>
        <p:nvSpPr>
          <p:cNvPr id="4" name="텍스트 개체 틀 3">
            <a:extLst>
              <a:ext uri="{FF2B5EF4-FFF2-40B4-BE49-F238E27FC236}">
                <a16:creationId xmlns:a16="http://schemas.microsoft.com/office/drawing/2014/main" id="{0AF11626-E03A-5C8C-9110-29806C244240}"/>
              </a:ext>
            </a:extLst>
          </p:cNvPr>
          <p:cNvSpPr>
            <a:spLocks noGrp="1"/>
          </p:cNvSpPr>
          <p:nvPr>
            <p:ph type="body" sz="half" idx="2"/>
          </p:nvPr>
        </p:nvSpPr>
        <p:spPr>
          <a:xfrm>
            <a:off x="1922930" y="3788075"/>
            <a:ext cx="1919075" cy="1431300"/>
          </a:xfrm>
        </p:spPr>
        <p:txBody>
          <a:bodyPr>
            <a:normAutofit/>
          </a:bodyPr>
          <a:lstStyle/>
          <a:p>
            <a:pPr>
              <a:lnSpc>
                <a:spcPct val="120000"/>
              </a:lnSpc>
            </a:pPr>
            <a:r>
              <a:rPr lang="ko-KR" altLang="en-US" sz="1000" dirty="0"/>
              <a:t>임금들과 높은 지위에 있는 모든 사람들을 위하여 하라 이는 우리가 모든 경건과 단정함으로 고요하고 평안한 생활을 하려 함이라</a:t>
            </a:r>
            <a:endParaRPr lang="en-US" altLang="ko-KR" sz="1000" dirty="0"/>
          </a:p>
          <a:p>
            <a:pPr>
              <a:lnSpc>
                <a:spcPct val="120000"/>
              </a:lnSpc>
            </a:pPr>
            <a:r>
              <a:rPr lang="en-US" altLang="ko-KR" sz="1000" dirty="0"/>
              <a:t>(</a:t>
            </a:r>
            <a:r>
              <a:rPr lang="ko-KR" altLang="en-US" sz="1000" dirty="0" err="1"/>
              <a:t>딤전</a:t>
            </a:r>
            <a:r>
              <a:rPr lang="en-US" altLang="ko-KR" sz="1000" dirty="0"/>
              <a:t>2:2)</a:t>
            </a:r>
            <a:endParaRPr lang="ko-KR" altLang="en-US" sz="1000" dirty="0"/>
          </a:p>
        </p:txBody>
      </p:sp>
      <p:sp>
        <p:nvSpPr>
          <p:cNvPr id="5" name="날짜 개체 틀 4">
            <a:extLst>
              <a:ext uri="{FF2B5EF4-FFF2-40B4-BE49-F238E27FC236}">
                <a16:creationId xmlns:a16="http://schemas.microsoft.com/office/drawing/2014/main" id="{A3AC4BEC-D34B-14B7-5E0A-A00C4BF9EE96}"/>
              </a:ext>
            </a:extLst>
          </p:cNvPr>
          <p:cNvSpPr>
            <a:spLocks noGrp="1"/>
          </p:cNvSpPr>
          <p:nvPr>
            <p:ph type="dt" sz="half" idx="10"/>
          </p:nvPr>
        </p:nvSpPr>
        <p:spPr>
          <a:xfrm>
            <a:off x="543655" y="6223011"/>
            <a:ext cx="2134426" cy="273844"/>
          </a:xfrm>
          <a:prstGeom prst="rect">
            <a:avLst/>
          </a:prstGeom>
        </p:spPr>
        <p:txBody>
          <a:bodyPr vert="horz" lIns="68580" tIns="34290" rIns="68580" bIns="34290" rtlCol="0" anchor="ctr"/>
          <a:lstStyle>
            <a:defPPr rtl="0">
              <a:defRPr lang="ko-KR"/>
            </a:defPPr>
            <a:lvl1pPr marL="0" algn="l"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fld id="{595302B6-EE02-409E-B19E-633D299CF275}" type="datetime1">
              <a:rPr lang="en-US" altLang="ko-KR" smtClean="0"/>
              <a:pPr rtl="0"/>
              <a:t>6/19/2024</a:t>
            </a:fld>
            <a:endParaRPr lang="ko-KR" altLang="en-US" dirty="0">
              <a:latin typeface="맑은 고딕" panose="020B0503020000020004" pitchFamily="50" charset="-127"/>
              <a:ea typeface="맑은 고딕" panose="020B0503020000020004" pitchFamily="50" charset="-127"/>
            </a:endParaRPr>
          </a:p>
        </p:txBody>
      </p:sp>
      <p:sp>
        <p:nvSpPr>
          <p:cNvPr id="6" name="바닥글 개체 틀 5">
            <a:extLst>
              <a:ext uri="{FF2B5EF4-FFF2-40B4-BE49-F238E27FC236}">
                <a16:creationId xmlns:a16="http://schemas.microsoft.com/office/drawing/2014/main" id="{E7A12EAC-76FC-53BB-2069-F64F985AB68E}"/>
              </a:ext>
            </a:extLst>
          </p:cNvPr>
          <p:cNvSpPr>
            <a:spLocks noGrp="1"/>
          </p:cNvSpPr>
          <p:nvPr>
            <p:ph type="ftr" sz="quarter" idx="11"/>
          </p:nvPr>
        </p:nvSpPr>
        <p:spPr>
          <a:xfrm rot="5400000">
            <a:off x="207847" y="2427149"/>
            <a:ext cx="3118104" cy="312062"/>
          </a:xfrm>
          <a:prstGeom prst="rect">
            <a:avLst/>
          </a:prstGeom>
        </p:spPr>
        <p:txBody>
          <a:bodyPr vert="horz" lIns="68580" tIns="34290" rIns="68580" bIns="34290" rtlCol="0" anchor="ctr"/>
          <a:lstStyle>
            <a:defPPr rtl="0">
              <a:defRPr lang="ko-KR"/>
            </a:defPPr>
            <a:lvl1pPr marL="0" algn="l"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endParaRPr lang="ko-KR" altLang="en-US" noProof="0" dirty="0"/>
          </a:p>
        </p:txBody>
      </p:sp>
      <p:sp>
        <p:nvSpPr>
          <p:cNvPr id="7" name="슬라이드 번호 개체 틀 6">
            <a:extLst>
              <a:ext uri="{FF2B5EF4-FFF2-40B4-BE49-F238E27FC236}">
                <a16:creationId xmlns:a16="http://schemas.microsoft.com/office/drawing/2014/main" id="{5959582B-D30F-44D4-42B9-A179567CA6CE}"/>
              </a:ext>
            </a:extLst>
          </p:cNvPr>
          <p:cNvSpPr>
            <a:spLocks noGrp="1"/>
          </p:cNvSpPr>
          <p:nvPr>
            <p:ph type="sldNum" sz="quarter" idx="12"/>
          </p:nvPr>
        </p:nvSpPr>
        <p:spPr>
          <a:xfrm>
            <a:off x="10117440" y="5644134"/>
            <a:ext cx="375748" cy="273844"/>
          </a:xfrm>
          <a:prstGeom prst="rect">
            <a:avLst/>
          </a:prstGeom>
        </p:spPr>
        <p:txBody>
          <a:bodyPr vert="horz" lIns="68580" tIns="34290" rIns="68580" bIns="34290" rtlCol="0" anchor="ctr"/>
          <a:lstStyle>
            <a:defPPr rtl="0">
              <a:defRPr lang="ko-KR"/>
            </a:defPPr>
            <a:lvl1pPr marL="0" algn="r"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fld id="{4FAB73BC-B049-4115-A692-8D63A059BFB8}" type="slidenum">
              <a:rPr lang="en-US" altLang="ko-KR" smtClean="0"/>
              <a:pPr rtl="0"/>
              <a:t>10</a:t>
            </a:fld>
            <a:endParaRPr lang="ko-KR" altLang="en-US" noProof="0" dirty="0"/>
          </a:p>
        </p:txBody>
      </p:sp>
    </p:spTree>
    <p:extLst>
      <p:ext uri="{BB962C8B-B14F-4D97-AF65-F5344CB8AC3E}">
        <p14:creationId xmlns:p14="http://schemas.microsoft.com/office/powerpoint/2010/main" val="3304048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F980D7E-B32C-40EC-DF1D-628076AB509D}"/>
              </a:ext>
            </a:extLst>
          </p:cNvPr>
          <p:cNvSpPr>
            <a:spLocks noGrp="1"/>
          </p:cNvSpPr>
          <p:nvPr>
            <p:ph type="title"/>
          </p:nvPr>
        </p:nvSpPr>
        <p:spPr>
          <a:xfrm>
            <a:off x="1885615" y="1211710"/>
            <a:ext cx="2204357" cy="1613443"/>
          </a:xfrm>
        </p:spPr>
        <p:txBody>
          <a:bodyPr>
            <a:noAutofit/>
          </a:bodyPr>
          <a:lstStyle/>
          <a:p>
            <a:r>
              <a:rPr lang="en-US" altLang="ko-KR" sz="1800" b="1" dirty="0"/>
              <a:t>Day 3. </a:t>
            </a:r>
            <a:r>
              <a:rPr lang="ko-KR" altLang="en-US" sz="1800" b="1" dirty="0"/>
              <a:t>사하라 사막 이남 지역의 젊은이들을 위해 기도해 주세요</a:t>
            </a:r>
            <a:r>
              <a:rPr lang="en-US" altLang="ko-KR" sz="1800" b="1" dirty="0"/>
              <a:t>.</a:t>
            </a:r>
            <a:endParaRPr lang="ko-KR" altLang="en-US" sz="1800" b="1" dirty="0"/>
          </a:p>
        </p:txBody>
      </p:sp>
      <p:sp>
        <p:nvSpPr>
          <p:cNvPr id="3" name="내용 개체 틀 2">
            <a:extLst>
              <a:ext uri="{FF2B5EF4-FFF2-40B4-BE49-F238E27FC236}">
                <a16:creationId xmlns:a16="http://schemas.microsoft.com/office/drawing/2014/main" id="{DE5C482C-9F6C-E61E-AE6B-F1069818700A}"/>
              </a:ext>
            </a:extLst>
          </p:cNvPr>
          <p:cNvSpPr>
            <a:spLocks noGrp="1"/>
          </p:cNvSpPr>
          <p:nvPr>
            <p:ph idx="1"/>
          </p:nvPr>
        </p:nvSpPr>
        <p:spPr>
          <a:xfrm>
            <a:off x="4424935" y="940022"/>
            <a:ext cx="5474139" cy="1920240"/>
          </a:xfrm>
        </p:spPr>
        <p:txBody>
          <a:bodyPr>
            <a:noAutofit/>
          </a:bodyPr>
          <a:lstStyle/>
          <a:p>
            <a:pPr>
              <a:lnSpc>
                <a:spcPct val="150000"/>
              </a:lnSpc>
            </a:pPr>
            <a:r>
              <a:rPr lang="ko-KR" altLang="en-US" sz="1050" dirty="0"/>
              <a:t>아프리카 인구의 </a:t>
            </a:r>
            <a:r>
              <a:rPr lang="en-US" altLang="ko-KR" sz="1050" dirty="0"/>
              <a:t>60% </a:t>
            </a:r>
            <a:r>
              <a:rPr lang="ko-KR" altLang="en-US" sz="1050" dirty="0"/>
              <a:t>이상이 </a:t>
            </a:r>
            <a:r>
              <a:rPr lang="en-US" altLang="ko-KR" sz="1050" dirty="0"/>
              <a:t>25</a:t>
            </a:r>
            <a:r>
              <a:rPr lang="ko-KR" altLang="en-US" sz="1050" dirty="0"/>
              <a:t>세 미만입니다</a:t>
            </a:r>
            <a:r>
              <a:rPr lang="en-US" altLang="ko-KR" sz="1050" dirty="0"/>
              <a:t>. </a:t>
            </a:r>
            <a:r>
              <a:rPr lang="ko-KR" altLang="en-US" sz="1050" dirty="0"/>
              <a:t>교회는 젊고 역동적이며 성장하고 있습니다</a:t>
            </a:r>
            <a:r>
              <a:rPr lang="en-US" altLang="ko-KR" sz="1050" dirty="0"/>
              <a:t>. </a:t>
            </a:r>
            <a:r>
              <a:rPr lang="ko-KR" altLang="en-US" sz="1050" dirty="0"/>
              <a:t>그러나 사하라 이남 아프리카에서는 폭력적인 박해로 젊은이들의 삶이 황폐화되고 있습니다</a:t>
            </a:r>
            <a:r>
              <a:rPr lang="en-US" altLang="ko-KR" sz="1050" dirty="0"/>
              <a:t>. </a:t>
            </a:r>
          </a:p>
          <a:p>
            <a:pPr>
              <a:lnSpc>
                <a:spcPct val="150000"/>
              </a:lnSpc>
            </a:pPr>
            <a:r>
              <a:rPr lang="ko-KR" altLang="en-US" sz="1050" dirty="0"/>
              <a:t>아버지</a:t>
            </a:r>
            <a:r>
              <a:rPr lang="en-US" altLang="ko-KR" sz="1050" dirty="0"/>
              <a:t>!</a:t>
            </a:r>
            <a:r>
              <a:rPr lang="ko-KR" altLang="en-US" sz="1050" dirty="0"/>
              <a:t> 사하라 사막 이남 아프리카의 젊은 그리스도인들을 보호하여 주세요</a:t>
            </a:r>
            <a:r>
              <a:rPr lang="en-US" altLang="ko-KR" sz="1050" dirty="0"/>
              <a:t>. </a:t>
            </a:r>
          </a:p>
          <a:p>
            <a:pPr>
              <a:lnSpc>
                <a:spcPct val="150000"/>
              </a:lnSpc>
            </a:pPr>
            <a:r>
              <a:rPr lang="ko-KR" altLang="en-US" sz="1050" dirty="0"/>
              <a:t>예수님</a:t>
            </a:r>
            <a:r>
              <a:rPr lang="en-US" altLang="ko-KR" sz="1050" dirty="0"/>
              <a:t>!</a:t>
            </a:r>
            <a:r>
              <a:rPr lang="ko-KR" altLang="en-US" sz="1050" dirty="0"/>
              <a:t> 청소년들에게 힘과 은혜를 주셔서</a:t>
            </a:r>
            <a:r>
              <a:rPr lang="en-US" altLang="ko-KR" sz="1050" dirty="0"/>
              <a:t>,</a:t>
            </a:r>
            <a:r>
              <a:rPr lang="ko-KR" altLang="en-US" sz="1050" dirty="0"/>
              <a:t> 극심한 핍박에도 불구하고 예수님을 계속 따르게 해 주세요</a:t>
            </a:r>
            <a:r>
              <a:rPr lang="en-US" altLang="ko-KR" sz="1050" dirty="0"/>
              <a:t>.</a:t>
            </a:r>
          </a:p>
          <a:p>
            <a:pPr>
              <a:lnSpc>
                <a:spcPct val="150000"/>
              </a:lnSpc>
            </a:pPr>
            <a:r>
              <a:rPr lang="ko-KR" altLang="en-US" sz="1050" dirty="0"/>
              <a:t>트라우마 치료</a:t>
            </a:r>
            <a:r>
              <a:rPr lang="en-US" altLang="ko-KR" sz="1050" dirty="0"/>
              <a:t>, </a:t>
            </a:r>
            <a:r>
              <a:rPr lang="ko-KR" altLang="en-US" sz="1050" dirty="0"/>
              <a:t>영적 도움</a:t>
            </a:r>
            <a:r>
              <a:rPr lang="en-US" altLang="ko-KR" sz="1050" dirty="0"/>
              <a:t>, </a:t>
            </a:r>
            <a:r>
              <a:rPr lang="ko-KR" altLang="en-US" sz="1050" dirty="0"/>
              <a:t>기술 및 고용 훈련을 통해 올해 나이지리아에서 </a:t>
            </a:r>
            <a:r>
              <a:rPr lang="en-US" altLang="ko-KR" sz="1050" dirty="0"/>
              <a:t>42,000</a:t>
            </a:r>
            <a:r>
              <a:rPr lang="ko-KR" altLang="en-US" sz="1050" dirty="0"/>
              <a:t>명의 젊은 기독교인을 지원하고자 하는 </a:t>
            </a:r>
            <a:r>
              <a:rPr lang="en-US" altLang="ko-KR" sz="1050" dirty="0"/>
              <a:t>Open Doors</a:t>
            </a:r>
            <a:r>
              <a:rPr lang="ko-KR" altLang="en-US" sz="1050" dirty="0"/>
              <a:t>의 사역을 사용하여 주세요</a:t>
            </a:r>
            <a:r>
              <a:rPr lang="en-US" altLang="ko-KR" sz="1050" dirty="0"/>
              <a:t>.</a:t>
            </a:r>
            <a:endParaRPr lang="ko-KR" altLang="en-US" sz="1050" dirty="0"/>
          </a:p>
        </p:txBody>
      </p:sp>
      <p:sp>
        <p:nvSpPr>
          <p:cNvPr id="4" name="텍스트 개체 틀 3">
            <a:extLst>
              <a:ext uri="{FF2B5EF4-FFF2-40B4-BE49-F238E27FC236}">
                <a16:creationId xmlns:a16="http://schemas.microsoft.com/office/drawing/2014/main" id="{94299EF8-DD47-53CD-32BE-8A5FFA1FC3BA}"/>
              </a:ext>
            </a:extLst>
          </p:cNvPr>
          <p:cNvSpPr>
            <a:spLocks noGrp="1"/>
          </p:cNvSpPr>
          <p:nvPr>
            <p:ph type="body" sz="half" idx="2"/>
          </p:nvPr>
        </p:nvSpPr>
        <p:spPr>
          <a:xfrm>
            <a:off x="1885615" y="3333809"/>
            <a:ext cx="2127301" cy="1613443"/>
          </a:xfrm>
        </p:spPr>
        <p:txBody>
          <a:bodyPr>
            <a:normAutofit/>
          </a:bodyPr>
          <a:lstStyle/>
          <a:p>
            <a:pPr>
              <a:lnSpc>
                <a:spcPct val="150000"/>
              </a:lnSpc>
            </a:pPr>
            <a:r>
              <a:rPr lang="ko-KR" altLang="en-US" sz="1000" dirty="0"/>
              <a:t>대대로 주께서 행하시는 일을 크게 찬양하며 주의 능한 일을 </a:t>
            </a:r>
            <a:r>
              <a:rPr lang="ko-KR" altLang="en-US" sz="1000" dirty="0" err="1"/>
              <a:t>선포하리로다</a:t>
            </a:r>
            <a:r>
              <a:rPr lang="en-US" altLang="ko-KR" sz="1000" dirty="0"/>
              <a:t>. (</a:t>
            </a:r>
            <a:r>
              <a:rPr lang="ko-KR" altLang="en-US" sz="1000" dirty="0"/>
              <a:t>시</a:t>
            </a:r>
            <a:r>
              <a:rPr lang="en-US" altLang="ko-KR" sz="1000" dirty="0"/>
              <a:t>145:4)</a:t>
            </a:r>
            <a:endParaRPr lang="ko-KR" altLang="en-US" sz="1000" dirty="0"/>
          </a:p>
        </p:txBody>
      </p:sp>
      <p:sp>
        <p:nvSpPr>
          <p:cNvPr id="5" name="날짜 개체 틀 4">
            <a:extLst>
              <a:ext uri="{FF2B5EF4-FFF2-40B4-BE49-F238E27FC236}">
                <a16:creationId xmlns:a16="http://schemas.microsoft.com/office/drawing/2014/main" id="{D7BE6126-6280-1648-EF06-9C77AC882063}"/>
              </a:ext>
            </a:extLst>
          </p:cNvPr>
          <p:cNvSpPr>
            <a:spLocks noGrp="1"/>
          </p:cNvSpPr>
          <p:nvPr>
            <p:ph type="dt" sz="half" idx="10"/>
          </p:nvPr>
        </p:nvSpPr>
        <p:spPr/>
        <p:txBody>
          <a:bodyPr/>
          <a:lstStyle/>
          <a:p>
            <a:pPr rtl="0"/>
            <a:fld id="{595302B6-EE02-409E-B19E-633D299CF275}" type="datetime1">
              <a:rPr lang="en-US" altLang="ko-KR" smtClean="0"/>
              <a:pPr rtl="0"/>
              <a:t>6/19/2024</a:t>
            </a:fld>
            <a:endParaRPr lang="ko-KR" altLang="en-US" dirty="0">
              <a:latin typeface="맑은 고딕" panose="020B0503020000020004" pitchFamily="50" charset="-127"/>
              <a:ea typeface="맑은 고딕" panose="020B0503020000020004" pitchFamily="50" charset="-127"/>
            </a:endParaRPr>
          </a:p>
        </p:txBody>
      </p:sp>
      <p:sp>
        <p:nvSpPr>
          <p:cNvPr id="6" name="바닥글 개체 틀 5">
            <a:extLst>
              <a:ext uri="{FF2B5EF4-FFF2-40B4-BE49-F238E27FC236}">
                <a16:creationId xmlns:a16="http://schemas.microsoft.com/office/drawing/2014/main" id="{B35076AE-0EEA-1370-6386-A32FE6ACAE11}"/>
              </a:ext>
            </a:extLst>
          </p:cNvPr>
          <p:cNvSpPr>
            <a:spLocks noGrp="1"/>
          </p:cNvSpPr>
          <p:nvPr>
            <p:ph type="ftr" sz="quarter" idx="11"/>
          </p:nvPr>
        </p:nvSpPr>
        <p:spPr/>
        <p:txBody>
          <a:bodyPr/>
          <a:lstStyle/>
          <a:p>
            <a:r>
              <a:rPr lang="en-US" altLang="ko-KR" dirty="0">
                <a:latin typeface="맑은 고딕" panose="020B0503020000020004" pitchFamily="50" charset="-127"/>
                <a:ea typeface="맑은 고딕" panose="020B0503020000020004" pitchFamily="50" charset="-127"/>
              </a:rPr>
              <a:t>2023-08-29</a:t>
            </a:r>
            <a:endParaRPr lang="ko-KR" altLang="en-US" dirty="0">
              <a:latin typeface="맑은 고딕" panose="020B0503020000020004" pitchFamily="50" charset="-127"/>
              <a:ea typeface="맑은 고딕" panose="020B0503020000020004" pitchFamily="50" charset="-127"/>
            </a:endParaRPr>
          </a:p>
        </p:txBody>
      </p:sp>
      <p:sp>
        <p:nvSpPr>
          <p:cNvPr id="7" name="슬라이드 번호 개체 틀 6">
            <a:extLst>
              <a:ext uri="{FF2B5EF4-FFF2-40B4-BE49-F238E27FC236}">
                <a16:creationId xmlns:a16="http://schemas.microsoft.com/office/drawing/2014/main" id="{A1913BA7-F4B5-4FDD-B9DE-8BEB0C67688B}"/>
              </a:ext>
            </a:extLst>
          </p:cNvPr>
          <p:cNvSpPr>
            <a:spLocks noGrp="1"/>
          </p:cNvSpPr>
          <p:nvPr>
            <p:ph type="sldNum" sz="quarter" idx="12"/>
          </p:nvPr>
        </p:nvSpPr>
        <p:spPr/>
        <p:txBody>
          <a:bodyPr/>
          <a:lstStyle/>
          <a:p>
            <a:pPr rtl="0"/>
            <a:fld id="{4FAB73BC-B049-4115-A692-8D63A059BFB8}" type="slidenum">
              <a:rPr lang="en-US" altLang="ko-KR" noProof="0" smtClean="0"/>
              <a:pPr rtl="0"/>
              <a:t>11</a:t>
            </a:fld>
            <a:endParaRPr lang="ko-KR" altLang="en-US" noProof="0" dirty="0"/>
          </a:p>
        </p:txBody>
      </p:sp>
      <p:pic>
        <p:nvPicPr>
          <p:cNvPr id="9" name="그림 8" descr="텍스트, 사람, 의류, 야외이(가) 표시된 사진&#10;&#10;자동 생성된 설명">
            <a:extLst>
              <a:ext uri="{FF2B5EF4-FFF2-40B4-BE49-F238E27FC236}">
                <a16:creationId xmlns:a16="http://schemas.microsoft.com/office/drawing/2014/main" id="{4347CDD8-13E6-FF83-DB1A-958FDAA9A6B1}"/>
              </a:ext>
            </a:extLst>
          </p:cNvPr>
          <p:cNvPicPr>
            <a:picLocks noChangeAspect="1"/>
          </p:cNvPicPr>
          <p:nvPr/>
        </p:nvPicPr>
        <p:blipFill>
          <a:blip r:embed="rId2"/>
          <a:stretch>
            <a:fillRect/>
          </a:stretch>
        </p:blipFill>
        <p:spPr>
          <a:xfrm>
            <a:off x="4424935" y="3412272"/>
            <a:ext cx="5474139" cy="2505707"/>
          </a:xfrm>
          <a:prstGeom prst="rect">
            <a:avLst/>
          </a:prstGeom>
        </p:spPr>
      </p:pic>
    </p:spTree>
    <p:extLst>
      <p:ext uri="{BB962C8B-B14F-4D97-AF65-F5344CB8AC3E}">
        <p14:creationId xmlns:p14="http://schemas.microsoft.com/office/powerpoint/2010/main" val="609438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DEB3B46-20C6-4A0F-FA47-7019A7CF2D42}"/>
              </a:ext>
            </a:extLst>
          </p:cNvPr>
          <p:cNvSpPr>
            <a:spLocks noGrp="1"/>
          </p:cNvSpPr>
          <p:nvPr>
            <p:ph type="title"/>
          </p:nvPr>
        </p:nvSpPr>
        <p:spPr>
          <a:xfrm>
            <a:off x="2154936" y="1234441"/>
            <a:ext cx="7427214" cy="994172"/>
          </a:xfrm>
        </p:spPr>
        <p:txBody>
          <a:bodyPr anchor="ctr">
            <a:normAutofit/>
          </a:bodyPr>
          <a:lstStyle/>
          <a:p>
            <a:r>
              <a:rPr lang="en-US" altLang="ko-KR" sz="1800" b="1"/>
              <a:t>Day 4. </a:t>
            </a:r>
            <a:r>
              <a:rPr lang="ko-KR" altLang="en-US" sz="1800" b="1"/>
              <a:t>사하라 사막 이남 지역의 슬픔에 잠긴 사람들을 위해 기도해 주세요</a:t>
            </a:r>
            <a:r>
              <a:rPr lang="en-US" altLang="ko-KR" sz="1800" b="1"/>
              <a:t>.</a:t>
            </a:r>
            <a:endParaRPr lang="ko-KR" altLang="en-US" sz="1800" b="1" dirty="0"/>
          </a:p>
        </p:txBody>
      </p:sp>
      <p:sp>
        <p:nvSpPr>
          <p:cNvPr id="14" name="Footer Placeholder 2">
            <a:extLst>
              <a:ext uri="{FF2B5EF4-FFF2-40B4-BE49-F238E27FC236}">
                <a16:creationId xmlns:a16="http://schemas.microsoft.com/office/drawing/2014/main" id="{1A8E64B4-2BC0-1994-9C3C-48A0E2D05C80}"/>
              </a:ext>
            </a:extLst>
          </p:cNvPr>
          <p:cNvSpPr>
            <a:spLocks noGrp="1"/>
          </p:cNvSpPr>
          <p:nvPr>
            <p:ph type="ftr" sz="quarter" idx="11"/>
          </p:nvPr>
        </p:nvSpPr>
        <p:spPr>
          <a:xfrm rot="5400000">
            <a:off x="207847" y="2427149"/>
            <a:ext cx="3118104" cy="312062"/>
          </a:xfrm>
        </p:spPr>
        <p:txBody>
          <a:bodyPr/>
          <a:lstStyle/>
          <a:p>
            <a:pPr>
              <a:spcAft>
                <a:spcPts val="450"/>
              </a:spcAft>
            </a:pPr>
            <a:r>
              <a:rPr lang="ko-KR" altLang="en-US" noProof="0"/>
              <a:t>샘플 바닥글 텍스트</a:t>
            </a:r>
          </a:p>
        </p:txBody>
      </p:sp>
      <p:sp>
        <p:nvSpPr>
          <p:cNvPr id="4" name="텍스트 개체 틀 3">
            <a:extLst>
              <a:ext uri="{FF2B5EF4-FFF2-40B4-BE49-F238E27FC236}">
                <a16:creationId xmlns:a16="http://schemas.microsoft.com/office/drawing/2014/main" id="{9A33DB96-9F0A-E795-38E8-9537E6EBFDDB}"/>
              </a:ext>
            </a:extLst>
          </p:cNvPr>
          <p:cNvSpPr>
            <a:spLocks noGrp="1"/>
          </p:cNvSpPr>
          <p:nvPr>
            <p:ph type="body" idx="1"/>
          </p:nvPr>
        </p:nvSpPr>
        <p:spPr>
          <a:xfrm>
            <a:off x="2153843" y="2118123"/>
            <a:ext cx="7224509" cy="369521"/>
          </a:xfrm>
        </p:spPr>
        <p:txBody>
          <a:bodyPr anchor="b">
            <a:normAutofit/>
          </a:bodyPr>
          <a:lstStyle/>
          <a:p>
            <a:pPr>
              <a:lnSpc>
                <a:spcPct val="140000"/>
              </a:lnSpc>
            </a:pPr>
            <a:r>
              <a:rPr lang="ko-KR" altLang="en-US" sz="1000">
                <a:latin typeface="+mj-ea"/>
                <a:ea typeface="+mj-ea"/>
              </a:rPr>
              <a:t>“여호와는 마음이 상한 자를 가까이 하시고 충심으로 통회하는 자를 구원하시는도다</a:t>
            </a:r>
            <a:r>
              <a:rPr lang="en-US" altLang="ko-KR" sz="1000">
                <a:latin typeface="+mj-ea"/>
                <a:ea typeface="+mj-ea"/>
              </a:rPr>
              <a:t>.” - </a:t>
            </a:r>
            <a:r>
              <a:rPr lang="ko-KR" altLang="en-US" sz="1000">
                <a:latin typeface="+mj-ea"/>
                <a:ea typeface="+mj-ea"/>
              </a:rPr>
              <a:t>시편 </a:t>
            </a:r>
            <a:r>
              <a:rPr lang="en-US" altLang="ko-KR" sz="1000">
                <a:latin typeface="+mj-ea"/>
                <a:ea typeface="+mj-ea"/>
              </a:rPr>
              <a:t>34:18</a:t>
            </a:r>
            <a:endParaRPr lang="ko-KR" altLang="en-US" sz="1000" dirty="0">
              <a:latin typeface="+mj-ea"/>
              <a:ea typeface="+mj-ea"/>
            </a:endParaRPr>
          </a:p>
        </p:txBody>
      </p:sp>
      <p:sp>
        <p:nvSpPr>
          <p:cNvPr id="3" name="내용 개체 틀 2">
            <a:extLst>
              <a:ext uri="{FF2B5EF4-FFF2-40B4-BE49-F238E27FC236}">
                <a16:creationId xmlns:a16="http://schemas.microsoft.com/office/drawing/2014/main" id="{E46B3273-C47A-0904-9437-0F0DDA56D452}"/>
              </a:ext>
            </a:extLst>
          </p:cNvPr>
          <p:cNvSpPr>
            <a:spLocks noGrp="1"/>
          </p:cNvSpPr>
          <p:nvPr>
            <p:ph sz="quarter" idx="4"/>
          </p:nvPr>
        </p:nvSpPr>
        <p:spPr>
          <a:xfrm>
            <a:off x="5941358" y="2933295"/>
            <a:ext cx="3654101" cy="2690265"/>
          </a:xfrm>
        </p:spPr>
        <p:txBody>
          <a:bodyPr>
            <a:normAutofit/>
          </a:bodyPr>
          <a:lstStyle/>
          <a:p>
            <a:pPr>
              <a:lnSpc>
                <a:spcPct val="150000"/>
              </a:lnSpc>
            </a:pPr>
            <a:r>
              <a:rPr lang="ko-KR" altLang="en-US" sz="1050" dirty="0"/>
              <a:t>슬픔과 상실감에 사로잡혀 절망속에 있는 가족들을 위해 기도해 주세요</a:t>
            </a:r>
            <a:r>
              <a:rPr lang="en-US" altLang="ko-KR" sz="1050" dirty="0"/>
              <a:t>.</a:t>
            </a:r>
            <a:r>
              <a:rPr lang="ko-KR" altLang="en-US" sz="1050" dirty="0"/>
              <a:t>  </a:t>
            </a:r>
            <a:endParaRPr lang="en-US" altLang="ko-KR" sz="1050" dirty="0"/>
          </a:p>
          <a:p>
            <a:pPr>
              <a:lnSpc>
                <a:spcPct val="150000"/>
              </a:lnSpc>
            </a:pPr>
            <a:r>
              <a:rPr lang="ko-KR" altLang="en-US" sz="1050" dirty="0"/>
              <a:t>주님께서 개입하여 치명적인 공격을 중단시키고 반군들의 마음이 증오에서 사랑으로 바뀌도록 기도해 주세요</a:t>
            </a:r>
            <a:r>
              <a:rPr lang="en-US" altLang="ko-KR" sz="1050" dirty="0"/>
              <a:t>. </a:t>
            </a:r>
          </a:p>
          <a:p>
            <a:pPr>
              <a:lnSpc>
                <a:spcPct val="150000"/>
              </a:lnSpc>
            </a:pPr>
            <a:r>
              <a:rPr lang="ko-KR" altLang="en-US" sz="1050" dirty="0"/>
              <a:t>긴급한 도움이 필요한 유가족들에게 오픈도어의 실질적인 지원과 돌봄의 손길이 이어지도록 기도해 주세요</a:t>
            </a:r>
            <a:r>
              <a:rPr lang="en-US" altLang="ko-KR" sz="1050" dirty="0"/>
              <a:t>. </a:t>
            </a:r>
          </a:p>
          <a:p>
            <a:endParaRPr lang="en-US" altLang="ko-KR" dirty="0"/>
          </a:p>
        </p:txBody>
      </p:sp>
      <p:sp>
        <p:nvSpPr>
          <p:cNvPr id="5" name="날짜 개체 틀 4">
            <a:extLst>
              <a:ext uri="{FF2B5EF4-FFF2-40B4-BE49-F238E27FC236}">
                <a16:creationId xmlns:a16="http://schemas.microsoft.com/office/drawing/2014/main" id="{582F9BD0-32B5-4296-CB2F-6EFA1D76860E}"/>
              </a:ext>
            </a:extLst>
          </p:cNvPr>
          <p:cNvSpPr>
            <a:spLocks noGrp="1"/>
          </p:cNvSpPr>
          <p:nvPr>
            <p:ph type="dt" sz="half" idx="10"/>
          </p:nvPr>
        </p:nvSpPr>
        <p:spPr>
          <a:xfrm>
            <a:off x="543655" y="6328244"/>
            <a:ext cx="2134426" cy="273844"/>
          </a:xfrm>
        </p:spPr>
        <p:txBody>
          <a:bodyPr anchor="ctr">
            <a:normAutofit/>
          </a:bodyPr>
          <a:lstStyle/>
          <a:p>
            <a:pPr rtl="0"/>
            <a:fld id="{595302B6-EE02-409E-B19E-633D299CF275}" type="datetime1">
              <a:rPr lang="en-US" altLang="ko-KR" smtClean="0"/>
              <a:pPr rtl="0"/>
              <a:t>6/19/2024</a:t>
            </a:fld>
            <a:endParaRPr lang="ko-KR" altLang="en-US" dirty="0">
              <a:latin typeface="맑은 고딕" panose="020B0503020000020004" pitchFamily="50" charset="-127"/>
              <a:ea typeface="맑은 고딕" panose="020B0503020000020004" pitchFamily="50" charset="-127"/>
            </a:endParaRPr>
          </a:p>
        </p:txBody>
      </p:sp>
      <p:sp>
        <p:nvSpPr>
          <p:cNvPr id="7" name="슬라이드 번호 개체 틀 6">
            <a:extLst>
              <a:ext uri="{FF2B5EF4-FFF2-40B4-BE49-F238E27FC236}">
                <a16:creationId xmlns:a16="http://schemas.microsoft.com/office/drawing/2014/main" id="{A7877473-3624-7E49-7882-E9A6A736057D}"/>
              </a:ext>
            </a:extLst>
          </p:cNvPr>
          <p:cNvSpPr>
            <a:spLocks noGrp="1"/>
          </p:cNvSpPr>
          <p:nvPr>
            <p:ph type="sldNum" sz="quarter" idx="12"/>
          </p:nvPr>
        </p:nvSpPr>
        <p:spPr>
          <a:xfrm>
            <a:off x="10117440" y="5644134"/>
            <a:ext cx="375748" cy="273844"/>
          </a:xfrm>
        </p:spPr>
        <p:txBody>
          <a:bodyPr anchor="ctr">
            <a:normAutofit/>
          </a:bodyPr>
          <a:lstStyle/>
          <a:p>
            <a:pPr>
              <a:spcAft>
                <a:spcPts val="450"/>
              </a:spcAft>
            </a:pPr>
            <a:fld id="{4FAB73BC-B049-4115-A692-8D63A059BFB8}" type="slidenum">
              <a:rPr lang="en-US" altLang="ko-KR" noProof="0" smtClean="0"/>
              <a:pPr>
                <a:spcAft>
                  <a:spcPts val="450"/>
                </a:spcAft>
              </a:pPr>
              <a:t>12</a:t>
            </a:fld>
            <a:endParaRPr lang="ko-KR" altLang="en-US" noProof="0"/>
          </a:p>
        </p:txBody>
      </p:sp>
      <p:pic>
        <p:nvPicPr>
          <p:cNvPr id="11" name="그림 10" descr="사람, 인간의 얼굴, 의류, 포유류이(가) 표시된 사진&#10;&#10;자동 생성된 설명">
            <a:extLst>
              <a:ext uri="{FF2B5EF4-FFF2-40B4-BE49-F238E27FC236}">
                <a16:creationId xmlns:a16="http://schemas.microsoft.com/office/drawing/2014/main" id="{3C0671F7-A2C3-C0A9-3784-1C29540716AD}"/>
              </a:ext>
            </a:extLst>
          </p:cNvPr>
          <p:cNvPicPr>
            <a:picLocks noChangeAspect="1"/>
          </p:cNvPicPr>
          <p:nvPr/>
        </p:nvPicPr>
        <p:blipFill>
          <a:blip r:embed="rId2"/>
          <a:stretch>
            <a:fillRect/>
          </a:stretch>
        </p:blipFill>
        <p:spPr>
          <a:xfrm>
            <a:off x="2153842" y="2933296"/>
            <a:ext cx="3587020" cy="2690265"/>
          </a:xfrm>
          <a:prstGeom prst="rect">
            <a:avLst/>
          </a:prstGeom>
        </p:spPr>
      </p:pic>
    </p:spTree>
    <p:extLst>
      <p:ext uri="{BB962C8B-B14F-4D97-AF65-F5344CB8AC3E}">
        <p14:creationId xmlns:p14="http://schemas.microsoft.com/office/powerpoint/2010/main" val="2363698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A52A906-48D9-C940-DB95-468B888FCD72}"/>
              </a:ext>
            </a:extLst>
          </p:cNvPr>
          <p:cNvSpPr>
            <a:spLocks noGrp="1"/>
          </p:cNvSpPr>
          <p:nvPr>
            <p:ph type="title"/>
          </p:nvPr>
        </p:nvSpPr>
        <p:spPr/>
        <p:txBody>
          <a:bodyPr>
            <a:normAutofit/>
          </a:bodyPr>
          <a:lstStyle/>
          <a:p>
            <a:r>
              <a:rPr lang="en-US" altLang="ko-KR" sz="1800" b="1" dirty="0">
                <a:solidFill>
                  <a:srgbClr val="11100F"/>
                </a:solidFill>
                <a:latin typeface="Segoe UI" panose="020B0502040204020203" pitchFamily="34" charset="0"/>
              </a:rPr>
              <a:t>Day 5. </a:t>
            </a:r>
            <a:r>
              <a:rPr lang="ko-KR" altLang="en-US" sz="1800" b="1" dirty="0">
                <a:solidFill>
                  <a:srgbClr val="11100F"/>
                </a:solidFill>
                <a:latin typeface="Segoe UI" panose="020B0502040204020203" pitchFamily="34" charset="0"/>
              </a:rPr>
              <a:t>강제로 피신한 사람들을 위해 기도해 주세요</a:t>
            </a:r>
            <a:r>
              <a:rPr lang="en-US" altLang="ko-KR" sz="1800" b="1" dirty="0">
                <a:solidFill>
                  <a:srgbClr val="11100F"/>
                </a:solidFill>
                <a:latin typeface="Segoe UI" panose="020B0502040204020203" pitchFamily="34" charset="0"/>
              </a:rPr>
              <a:t>.</a:t>
            </a:r>
            <a:endParaRPr lang="ko-KR" altLang="en-US" sz="1800" dirty="0"/>
          </a:p>
        </p:txBody>
      </p:sp>
      <p:sp>
        <p:nvSpPr>
          <p:cNvPr id="3" name="바닥글 개체 틀 2">
            <a:extLst>
              <a:ext uri="{FF2B5EF4-FFF2-40B4-BE49-F238E27FC236}">
                <a16:creationId xmlns:a16="http://schemas.microsoft.com/office/drawing/2014/main" id="{A5419190-F38D-271B-FBD9-45AD7CC728F8}"/>
              </a:ext>
            </a:extLst>
          </p:cNvPr>
          <p:cNvSpPr>
            <a:spLocks noGrp="1"/>
          </p:cNvSpPr>
          <p:nvPr>
            <p:ph type="ftr" sz="quarter" idx="11"/>
          </p:nvPr>
        </p:nvSpPr>
        <p:spPr/>
        <p:txBody>
          <a:bodyPr/>
          <a:lstStyle/>
          <a:p>
            <a:pPr rtl="0"/>
            <a:r>
              <a:rPr lang="ko-KR" altLang="en-US" noProof="0" dirty="0"/>
              <a:t>샘플 바닥글 텍스트</a:t>
            </a:r>
          </a:p>
        </p:txBody>
      </p:sp>
      <p:sp>
        <p:nvSpPr>
          <p:cNvPr id="4" name="텍스트 개체 틀 3">
            <a:extLst>
              <a:ext uri="{FF2B5EF4-FFF2-40B4-BE49-F238E27FC236}">
                <a16:creationId xmlns:a16="http://schemas.microsoft.com/office/drawing/2014/main" id="{F6ED1FB0-902C-AEDB-FBE0-74F37D6653A3}"/>
              </a:ext>
            </a:extLst>
          </p:cNvPr>
          <p:cNvSpPr>
            <a:spLocks noGrp="1"/>
          </p:cNvSpPr>
          <p:nvPr>
            <p:ph type="body" idx="1"/>
          </p:nvPr>
        </p:nvSpPr>
        <p:spPr>
          <a:xfrm>
            <a:off x="2139006" y="2369861"/>
            <a:ext cx="7456242" cy="485977"/>
          </a:xfrm>
        </p:spPr>
        <p:txBody>
          <a:bodyPr>
            <a:normAutofit/>
          </a:bodyPr>
          <a:lstStyle/>
          <a:p>
            <a:pPr>
              <a:lnSpc>
                <a:spcPct val="120000"/>
              </a:lnSpc>
            </a:pPr>
            <a:r>
              <a:rPr lang="ko-KR" altLang="en-US" sz="1000" dirty="0">
                <a:solidFill>
                  <a:srgbClr val="0070C0"/>
                </a:solidFill>
                <a:latin typeface="Segoe UI" panose="020B0502040204020203" pitchFamily="34" charset="0"/>
              </a:rPr>
              <a:t>아프리카 전역에서 </a:t>
            </a:r>
            <a:r>
              <a:rPr lang="en-US" altLang="ko-KR" sz="1000" dirty="0">
                <a:solidFill>
                  <a:srgbClr val="0070C0"/>
                </a:solidFill>
                <a:latin typeface="Segoe UI" panose="020B0502040204020203" pitchFamily="34" charset="0"/>
              </a:rPr>
              <a:t>1,200</a:t>
            </a:r>
            <a:r>
              <a:rPr lang="ko-KR" altLang="en-US" sz="1000" dirty="0">
                <a:solidFill>
                  <a:srgbClr val="0070C0"/>
                </a:solidFill>
                <a:latin typeface="Segoe UI" panose="020B0502040204020203" pitchFamily="34" charset="0"/>
              </a:rPr>
              <a:t>만 명이 넘는 사람들이 집을 잃었고 어떤 지역에서는 교회의 존재 자체가 위협 받고 있습니다</a:t>
            </a:r>
            <a:r>
              <a:rPr lang="en-US" altLang="ko-KR" sz="1000" dirty="0">
                <a:solidFill>
                  <a:srgbClr val="0070C0"/>
                </a:solidFill>
                <a:latin typeface="Segoe UI" panose="020B0502040204020203" pitchFamily="34" charset="0"/>
              </a:rPr>
              <a:t>. </a:t>
            </a:r>
            <a:r>
              <a:rPr lang="ko-KR" altLang="en-US" sz="1000" dirty="0">
                <a:solidFill>
                  <a:srgbClr val="0070C0"/>
                </a:solidFill>
                <a:latin typeface="Segoe UI" panose="020B0502040204020203" pitchFamily="34" charset="0"/>
              </a:rPr>
              <a:t>많은 사람들이 </a:t>
            </a:r>
            <a:r>
              <a:rPr lang="ko-KR" altLang="en-US" sz="1000" dirty="0" err="1">
                <a:solidFill>
                  <a:srgbClr val="0070C0"/>
                </a:solidFill>
                <a:latin typeface="Segoe UI" panose="020B0502040204020203" pitchFamily="34" charset="0"/>
              </a:rPr>
              <a:t>보코하람과</a:t>
            </a:r>
            <a:r>
              <a:rPr lang="ko-KR" altLang="en-US" sz="1000" dirty="0">
                <a:solidFill>
                  <a:srgbClr val="0070C0"/>
                </a:solidFill>
                <a:latin typeface="Segoe UI" panose="020B0502040204020203" pitchFamily="34" charset="0"/>
              </a:rPr>
              <a:t> 이슬람 국가</a:t>
            </a:r>
            <a:r>
              <a:rPr lang="en-US" altLang="ko-KR" sz="1000" dirty="0">
                <a:solidFill>
                  <a:srgbClr val="0070C0"/>
                </a:solidFill>
                <a:latin typeface="Segoe UI" panose="020B0502040204020203" pitchFamily="34" charset="0"/>
              </a:rPr>
              <a:t>(IS)</a:t>
            </a:r>
            <a:r>
              <a:rPr lang="ko-KR" altLang="en-US" sz="1000" dirty="0">
                <a:solidFill>
                  <a:srgbClr val="0070C0"/>
                </a:solidFill>
                <a:latin typeface="Segoe UI" panose="020B0502040204020203" pitchFamily="34" charset="0"/>
              </a:rPr>
              <a:t>와 같은 </a:t>
            </a:r>
            <a:r>
              <a:rPr lang="ko-KR" altLang="en-US" sz="1000" dirty="0" err="1">
                <a:solidFill>
                  <a:srgbClr val="0070C0"/>
                </a:solidFill>
                <a:latin typeface="Segoe UI" panose="020B0502040204020203" pitchFamily="34" charset="0"/>
              </a:rPr>
              <a:t>지하디스트</a:t>
            </a:r>
            <a:r>
              <a:rPr lang="ko-KR" altLang="en-US" sz="1000" dirty="0">
                <a:solidFill>
                  <a:srgbClr val="0070C0"/>
                </a:solidFill>
                <a:latin typeface="Segoe UI" panose="020B0502040204020203" pitchFamily="34" charset="0"/>
              </a:rPr>
              <a:t> 무장단체를 피해 탈출했습니다</a:t>
            </a:r>
            <a:r>
              <a:rPr lang="en-US" altLang="ko-KR" sz="1000" dirty="0">
                <a:solidFill>
                  <a:srgbClr val="0070C0"/>
                </a:solidFill>
                <a:latin typeface="Segoe UI" panose="020B0502040204020203" pitchFamily="34" charset="0"/>
              </a:rPr>
              <a:t>.</a:t>
            </a:r>
            <a:endParaRPr lang="ko-KR" altLang="en-US" sz="1000" dirty="0">
              <a:solidFill>
                <a:srgbClr val="0070C0"/>
              </a:solidFill>
            </a:endParaRPr>
          </a:p>
        </p:txBody>
      </p:sp>
      <p:sp>
        <p:nvSpPr>
          <p:cNvPr id="5" name="내용 개체 틀 4">
            <a:extLst>
              <a:ext uri="{FF2B5EF4-FFF2-40B4-BE49-F238E27FC236}">
                <a16:creationId xmlns:a16="http://schemas.microsoft.com/office/drawing/2014/main" id="{9CEE2BD4-EC1A-6B6D-EB4C-6A62AB247B8F}"/>
              </a:ext>
            </a:extLst>
          </p:cNvPr>
          <p:cNvSpPr>
            <a:spLocks noGrp="1"/>
          </p:cNvSpPr>
          <p:nvPr>
            <p:ph sz="half" idx="2"/>
          </p:nvPr>
        </p:nvSpPr>
        <p:spPr>
          <a:xfrm>
            <a:off x="2153841" y="3018167"/>
            <a:ext cx="3654100" cy="2485498"/>
          </a:xfrm>
        </p:spPr>
        <p:txBody>
          <a:bodyPr>
            <a:normAutofit/>
          </a:bodyPr>
          <a:lstStyle/>
          <a:p>
            <a:pPr>
              <a:lnSpc>
                <a:spcPct val="150000"/>
              </a:lnSpc>
            </a:pPr>
            <a:r>
              <a:rPr lang="ko-KR" altLang="en-US" sz="1050" dirty="0">
                <a:solidFill>
                  <a:srgbClr val="11100F"/>
                </a:solidFill>
                <a:latin typeface="Segoe UI" panose="020B0502040204020203" pitchFamily="34" charset="0"/>
              </a:rPr>
              <a:t>강제로 도망쳐야 하는 그리스도인 가족들이 인내할 수 있는 용기와 힘을 주시도록 기도합니다</a:t>
            </a:r>
            <a:r>
              <a:rPr lang="en-US" altLang="ko-KR" sz="1050" dirty="0">
                <a:solidFill>
                  <a:srgbClr val="11100F"/>
                </a:solidFill>
                <a:latin typeface="Segoe UI" panose="020B0502040204020203" pitchFamily="34" charset="0"/>
              </a:rPr>
              <a:t>. </a:t>
            </a:r>
          </a:p>
          <a:p>
            <a:pPr algn="l">
              <a:lnSpc>
                <a:spcPct val="150000"/>
              </a:lnSpc>
              <a:buFont typeface="Arial" panose="020B0604020202020204" pitchFamily="34" charset="0"/>
              <a:buChar char="•"/>
            </a:pPr>
            <a:r>
              <a:rPr lang="ko-KR" altLang="en-US" sz="1050" dirty="0">
                <a:solidFill>
                  <a:srgbClr val="11100F"/>
                </a:solidFill>
                <a:latin typeface="Segoe UI" panose="020B0502040204020203" pitchFamily="34" charset="0"/>
              </a:rPr>
              <a:t>점점 더 위험해 지는 곳에서 교회를 인도하는 목회자들에게 지혜를 주세요</a:t>
            </a:r>
            <a:r>
              <a:rPr lang="en-US" altLang="ko-KR" sz="1050" dirty="0">
                <a:solidFill>
                  <a:srgbClr val="11100F"/>
                </a:solidFill>
                <a:latin typeface="Segoe UI" panose="020B0502040204020203" pitchFamily="34" charset="0"/>
              </a:rPr>
              <a:t>.</a:t>
            </a:r>
          </a:p>
          <a:p>
            <a:pPr algn="l">
              <a:lnSpc>
                <a:spcPct val="150000"/>
              </a:lnSpc>
              <a:buFont typeface="Arial" panose="020B0604020202020204" pitchFamily="34" charset="0"/>
              <a:buChar char="•"/>
            </a:pPr>
            <a:r>
              <a:rPr lang="ko-KR" altLang="en-US" sz="1050" dirty="0">
                <a:solidFill>
                  <a:srgbClr val="11100F"/>
                </a:solidFill>
                <a:latin typeface="Segoe UI" panose="020B0502040204020203" pitchFamily="34" charset="0"/>
              </a:rPr>
              <a:t>그리스도인들이 피신하는 동안에도 교회가 강하고 영향력 있고 담대하게 회복되도록 기도합니다</a:t>
            </a:r>
            <a:r>
              <a:rPr lang="en-US" altLang="ko-KR" sz="1050" dirty="0">
                <a:solidFill>
                  <a:srgbClr val="11100F"/>
                </a:solidFill>
                <a:latin typeface="Segoe UI" panose="020B0502040204020203" pitchFamily="34" charset="0"/>
              </a:rPr>
              <a:t>.</a:t>
            </a:r>
          </a:p>
        </p:txBody>
      </p:sp>
      <p:pic>
        <p:nvPicPr>
          <p:cNvPr id="11" name="내용 개체 틀 10" descr="하늘, 야외, 의류, 지상이(가) 표시된 사진&#10;&#10;자동 생성된 설명">
            <a:extLst>
              <a:ext uri="{FF2B5EF4-FFF2-40B4-BE49-F238E27FC236}">
                <a16:creationId xmlns:a16="http://schemas.microsoft.com/office/drawing/2014/main" id="{7839DA3C-FB51-377B-122D-79823CBCD7AF}"/>
              </a:ext>
            </a:extLst>
          </p:cNvPr>
          <p:cNvPicPr>
            <a:picLocks noGrp="1" noChangeAspect="1"/>
          </p:cNvPicPr>
          <p:nvPr>
            <p:ph sz="quarter" idx="4"/>
          </p:nvPr>
        </p:nvPicPr>
        <p:blipFill>
          <a:blip r:embed="rId2"/>
          <a:stretch>
            <a:fillRect/>
          </a:stretch>
        </p:blipFill>
        <p:spPr>
          <a:xfrm>
            <a:off x="5941220" y="3090082"/>
            <a:ext cx="3654029" cy="2055391"/>
          </a:xfrm>
        </p:spPr>
      </p:pic>
      <p:sp>
        <p:nvSpPr>
          <p:cNvPr id="8" name="날짜 개체 틀 7">
            <a:extLst>
              <a:ext uri="{FF2B5EF4-FFF2-40B4-BE49-F238E27FC236}">
                <a16:creationId xmlns:a16="http://schemas.microsoft.com/office/drawing/2014/main" id="{7D6E72E4-2060-2C0B-B5B5-20C7D7E0658E}"/>
              </a:ext>
            </a:extLst>
          </p:cNvPr>
          <p:cNvSpPr>
            <a:spLocks noGrp="1"/>
          </p:cNvSpPr>
          <p:nvPr>
            <p:ph type="dt" sz="half" idx="10"/>
          </p:nvPr>
        </p:nvSpPr>
        <p:spPr/>
        <p:txBody>
          <a:bodyPr/>
          <a:lstStyle/>
          <a:p>
            <a:pPr rtl="0"/>
            <a:fld id="{595302B6-EE02-409E-B19E-633D299CF275}" type="datetime1">
              <a:rPr lang="en-US" altLang="ko-KR" smtClean="0"/>
              <a:pPr rtl="0"/>
              <a:t>6/19/2024</a:t>
            </a:fld>
            <a:endParaRPr lang="ko-KR" altLang="en-US" dirty="0">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id="{7A67F492-B72F-ED93-8647-68912F5FC670}"/>
              </a:ext>
            </a:extLst>
          </p:cNvPr>
          <p:cNvSpPr>
            <a:spLocks noGrp="1"/>
          </p:cNvSpPr>
          <p:nvPr>
            <p:ph type="sldNum" sz="quarter" idx="12"/>
          </p:nvPr>
        </p:nvSpPr>
        <p:spPr/>
        <p:txBody>
          <a:bodyPr/>
          <a:lstStyle/>
          <a:p>
            <a:pPr rtl="0"/>
            <a:fld id="{4C8B8A27-DF03-4546-BA93-21C967D57E5C}" type="slidenum">
              <a:rPr lang="en-US" altLang="ko-KR" noProof="0" smtClean="0"/>
              <a:t>13</a:t>
            </a:fld>
            <a:endParaRPr lang="ko-KR" altLang="en-US" noProof="0"/>
          </a:p>
        </p:txBody>
      </p:sp>
    </p:spTree>
    <p:extLst>
      <p:ext uri="{BB962C8B-B14F-4D97-AF65-F5344CB8AC3E}">
        <p14:creationId xmlns:p14="http://schemas.microsoft.com/office/powerpoint/2010/main" val="3597410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B149F2A-F616-233C-64A5-0096EFBD4D49}"/>
              </a:ext>
            </a:extLst>
          </p:cNvPr>
          <p:cNvSpPr>
            <a:spLocks noGrp="1"/>
          </p:cNvSpPr>
          <p:nvPr>
            <p:ph type="title"/>
          </p:nvPr>
        </p:nvSpPr>
        <p:spPr/>
        <p:txBody>
          <a:bodyPr>
            <a:normAutofit/>
          </a:bodyPr>
          <a:lstStyle/>
          <a:p>
            <a:r>
              <a:rPr lang="en-US" altLang="ko-KR" sz="1800" b="1" dirty="0">
                <a:solidFill>
                  <a:srgbClr val="242424"/>
                </a:solidFill>
                <a:latin typeface="Malgun Gothic" panose="020B0503020000020004" pitchFamily="50" charset="-127"/>
                <a:ea typeface="Malgun Gothic" panose="020B0503020000020004" pitchFamily="50" charset="-127"/>
              </a:rPr>
              <a:t>Day 6. </a:t>
            </a:r>
            <a:r>
              <a:rPr lang="ko-KR" altLang="en-US" sz="1800" b="1" dirty="0">
                <a:solidFill>
                  <a:srgbClr val="242424"/>
                </a:solidFill>
                <a:latin typeface="Malgun Gothic" panose="020B0503020000020004" pitchFamily="50" charset="-127"/>
                <a:ea typeface="Malgun Gothic" panose="020B0503020000020004" pitchFamily="50" charset="-127"/>
              </a:rPr>
              <a:t>학대 받는 여성들을 위해 기도해 주세요</a:t>
            </a:r>
            <a:r>
              <a:rPr lang="en-US" altLang="ko-KR" sz="1800" b="1" dirty="0">
                <a:solidFill>
                  <a:srgbClr val="242424"/>
                </a:solidFill>
                <a:latin typeface="Malgun Gothic" panose="020B0503020000020004" pitchFamily="50" charset="-127"/>
                <a:ea typeface="Malgun Gothic" panose="020B0503020000020004" pitchFamily="50" charset="-127"/>
              </a:rPr>
              <a:t>.</a:t>
            </a:r>
            <a:endParaRPr lang="ko-KR" altLang="en-US" sz="1800" dirty="0"/>
          </a:p>
        </p:txBody>
      </p:sp>
      <p:sp>
        <p:nvSpPr>
          <p:cNvPr id="3" name="바닥글 개체 틀 2">
            <a:extLst>
              <a:ext uri="{FF2B5EF4-FFF2-40B4-BE49-F238E27FC236}">
                <a16:creationId xmlns:a16="http://schemas.microsoft.com/office/drawing/2014/main" id="{4F193C15-41D1-2355-F417-289A8F1C7F1D}"/>
              </a:ext>
            </a:extLst>
          </p:cNvPr>
          <p:cNvSpPr>
            <a:spLocks noGrp="1"/>
          </p:cNvSpPr>
          <p:nvPr>
            <p:ph type="ftr" sz="quarter" idx="11"/>
          </p:nvPr>
        </p:nvSpPr>
        <p:spPr/>
        <p:txBody>
          <a:bodyPr/>
          <a:lstStyle/>
          <a:p>
            <a:pPr rtl="0"/>
            <a:r>
              <a:rPr lang="ko-KR" altLang="en-US" noProof="0"/>
              <a:t>샘플 바닥글 텍스트</a:t>
            </a:r>
          </a:p>
        </p:txBody>
      </p:sp>
      <p:sp>
        <p:nvSpPr>
          <p:cNvPr id="4" name="텍스트 개체 틀 3">
            <a:extLst>
              <a:ext uri="{FF2B5EF4-FFF2-40B4-BE49-F238E27FC236}">
                <a16:creationId xmlns:a16="http://schemas.microsoft.com/office/drawing/2014/main" id="{6A29DAB4-3948-24EF-9318-67A77BBECE81}"/>
              </a:ext>
            </a:extLst>
          </p:cNvPr>
          <p:cNvSpPr>
            <a:spLocks noGrp="1"/>
          </p:cNvSpPr>
          <p:nvPr>
            <p:ph type="body" idx="1"/>
          </p:nvPr>
        </p:nvSpPr>
        <p:spPr>
          <a:xfrm>
            <a:off x="2153842" y="2060849"/>
            <a:ext cx="7693225" cy="433477"/>
          </a:xfrm>
        </p:spPr>
        <p:txBody>
          <a:bodyPr>
            <a:normAutofit lnSpcReduction="10000"/>
          </a:bodyPr>
          <a:lstStyle/>
          <a:p>
            <a:pPr algn="just">
              <a:lnSpc>
                <a:spcPct val="120000"/>
              </a:lnSpc>
            </a:pPr>
            <a:r>
              <a:rPr lang="ko-KR" altLang="en-US" sz="1000" dirty="0">
                <a:solidFill>
                  <a:srgbClr val="0070C0"/>
                </a:solidFill>
                <a:latin typeface="Malgun Gothic" panose="020B0503020000020004" pitchFamily="50" charset="-127"/>
                <a:ea typeface="Malgun Gothic" panose="020B0503020000020004" pitchFamily="50" charset="-127"/>
              </a:rPr>
              <a:t>사하라 사막 이남 아프리카 전역에서 우리는 마을에서 납치되어 혹독하고 잔인한 학대를 당하는 소녀와 여성에 대한 소식을 종종 듣습니다</a:t>
            </a:r>
            <a:r>
              <a:rPr lang="en-US" altLang="ko-KR" sz="1000" dirty="0">
                <a:solidFill>
                  <a:srgbClr val="0070C0"/>
                </a:solidFill>
                <a:latin typeface="Malgun Gothic" panose="020B0503020000020004" pitchFamily="50" charset="-127"/>
                <a:ea typeface="Malgun Gothic" panose="020B0503020000020004" pitchFamily="50" charset="-127"/>
              </a:rPr>
              <a:t>. </a:t>
            </a:r>
            <a:r>
              <a:rPr lang="ko-KR" altLang="en-US" sz="1000" dirty="0">
                <a:solidFill>
                  <a:srgbClr val="0070C0"/>
                </a:solidFill>
                <a:latin typeface="Malgun Gothic" panose="020B0503020000020004" pitchFamily="50" charset="-127"/>
                <a:ea typeface="Malgun Gothic" panose="020B0503020000020004" pitchFamily="50" charset="-127"/>
              </a:rPr>
              <a:t>강간과 성폭력은 잔인한 박해 전술입니다</a:t>
            </a:r>
            <a:r>
              <a:rPr lang="en-US" altLang="ko-KR" sz="1000" dirty="0">
                <a:solidFill>
                  <a:srgbClr val="0070C0"/>
                </a:solidFill>
                <a:latin typeface="Malgun Gothic" panose="020B0503020000020004" pitchFamily="50" charset="-127"/>
                <a:ea typeface="Malgun Gothic" panose="020B0503020000020004" pitchFamily="50" charset="-127"/>
              </a:rPr>
              <a:t>.</a:t>
            </a:r>
          </a:p>
        </p:txBody>
      </p:sp>
      <p:sp>
        <p:nvSpPr>
          <p:cNvPr id="5" name="내용 개체 틀 4">
            <a:extLst>
              <a:ext uri="{FF2B5EF4-FFF2-40B4-BE49-F238E27FC236}">
                <a16:creationId xmlns:a16="http://schemas.microsoft.com/office/drawing/2014/main" id="{22708CD1-A344-5535-ECB1-A2C410AD6B98}"/>
              </a:ext>
            </a:extLst>
          </p:cNvPr>
          <p:cNvSpPr>
            <a:spLocks noGrp="1"/>
          </p:cNvSpPr>
          <p:nvPr>
            <p:ph sz="half" idx="2"/>
          </p:nvPr>
        </p:nvSpPr>
        <p:spPr>
          <a:xfrm>
            <a:off x="2153841" y="2899861"/>
            <a:ext cx="3654100" cy="2603804"/>
          </a:xfrm>
        </p:spPr>
        <p:txBody>
          <a:bodyPr>
            <a:normAutofit lnSpcReduction="10000"/>
          </a:bodyPr>
          <a:lstStyle/>
          <a:p>
            <a:pPr algn="l">
              <a:lnSpc>
                <a:spcPct val="150000"/>
              </a:lnSpc>
              <a:buFont typeface="Arial" panose="020B0604020202020204" pitchFamily="34" charset="0"/>
              <a:buChar char="•"/>
            </a:pPr>
            <a:r>
              <a:rPr lang="ko-KR" altLang="en-US" sz="1050" dirty="0">
                <a:solidFill>
                  <a:srgbClr val="242424"/>
                </a:solidFill>
                <a:latin typeface="Malgun Gothic" panose="020B0503020000020004" pitchFamily="50" charset="-127"/>
                <a:ea typeface="Malgun Gothic" panose="020B0503020000020004" pitchFamily="50" charset="-127"/>
              </a:rPr>
              <a:t>나이지리아</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부르키나파소</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카메룬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말리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콩고민주공화국에서 매일 폭행의 위험을 안고 살아가는 젊은 그리스도인 여성들을 위해 기도합니다</a:t>
            </a:r>
            <a:r>
              <a:rPr lang="en-US" altLang="ko-KR" sz="1050" dirty="0">
                <a:solidFill>
                  <a:srgbClr val="242424"/>
                </a:solidFill>
                <a:latin typeface="Malgun Gothic" panose="020B0503020000020004" pitchFamily="50" charset="-127"/>
                <a:ea typeface="Malgun Gothic" panose="020B0503020000020004" pitchFamily="50" charset="-127"/>
              </a:rPr>
              <a:t>. </a:t>
            </a:r>
          </a:p>
          <a:p>
            <a:pPr algn="l">
              <a:lnSpc>
                <a:spcPct val="150000"/>
              </a:lnSpc>
              <a:buFont typeface="Arial" panose="020B0604020202020204" pitchFamily="34" charset="0"/>
              <a:buChar char="•"/>
            </a:pPr>
            <a:r>
              <a:rPr lang="ko-KR" altLang="en-US" sz="1050" dirty="0">
                <a:solidFill>
                  <a:srgbClr val="242424"/>
                </a:solidFill>
                <a:latin typeface="Malgun Gothic" panose="020B0503020000020004" pitchFamily="50" charset="-127"/>
                <a:ea typeface="Malgun Gothic" panose="020B0503020000020004" pitchFamily="50" charset="-127"/>
              </a:rPr>
              <a:t>기독교 여성들이 이 위협적인 시대에서 보호받으며</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예수님께 굳건히 붙들린 바 되고</a:t>
            </a:r>
            <a:r>
              <a:rPr lang="en-US" altLang="ko-KR" sz="1050" dirty="0">
                <a:solidFill>
                  <a:srgbClr val="242424"/>
                </a:solidFill>
                <a:latin typeface="Malgun Gothic" panose="020B0503020000020004" pitchFamily="50" charset="-127"/>
                <a:ea typeface="Malgun Gothic" panose="020B0503020000020004" pitchFamily="50" charset="-127"/>
              </a:rPr>
              <a:t>,</a:t>
            </a:r>
            <a:r>
              <a:rPr lang="ko-KR" altLang="en-US" sz="1050" dirty="0">
                <a:solidFill>
                  <a:srgbClr val="242424"/>
                </a:solidFill>
                <a:latin typeface="Malgun Gothic" panose="020B0503020000020004" pitchFamily="50" charset="-127"/>
                <a:ea typeface="Malgun Gothic" panose="020B0503020000020004" pitchFamily="50" charset="-127"/>
              </a:rPr>
              <a:t> 하나님의 </a:t>
            </a:r>
            <a:r>
              <a:rPr lang="ko-KR" altLang="en-US" sz="1050" dirty="0" err="1">
                <a:solidFill>
                  <a:srgbClr val="242424"/>
                </a:solidFill>
                <a:latin typeface="Malgun Gothic" panose="020B0503020000020004" pitchFamily="50" charset="-127"/>
                <a:ea typeface="Malgun Gothic" panose="020B0503020000020004" pitchFamily="50" charset="-127"/>
              </a:rPr>
              <a:t>자녀로서의</a:t>
            </a:r>
            <a:r>
              <a:rPr lang="ko-KR" altLang="en-US" sz="1050" dirty="0">
                <a:solidFill>
                  <a:srgbClr val="242424"/>
                </a:solidFill>
                <a:latin typeface="Malgun Gothic" panose="020B0503020000020004" pitchFamily="50" charset="-127"/>
                <a:ea typeface="Malgun Gothic" panose="020B0503020000020004" pitchFamily="50" charset="-127"/>
              </a:rPr>
              <a:t> 정체성을 확고히 하며 살아 갈수 있도록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극단주의 단체의 기독교 소녀들의 잔인한 납치가 중단되도록 기도합니다</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납치된 소녀들은 폭도들과 강제로 결혼하게 됩니다</a:t>
            </a:r>
            <a:r>
              <a:rPr lang="en-US" altLang="ko-KR" sz="1050" dirty="0">
                <a:solidFill>
                  <a:srgbClr val="242424"/>
                </a:solidFill>
                <a:latin typeface="Malgun Gothic" panose="020B0503020000020004" pitchFamily="50" charset="-127"/>
                <a:ea typeface="Malgun Gothic" panose="020B0503020000020004" pitchFamily="50" charset="-127"/>
              </a:rPr>
              <a:t>.</a:t>
            </a:r>
          </a:p>
        </p:txBody>
      </p:sp>
      <p:pic>
        <p:nvPicPr>
          <p:cNvPr id="11" name="내용 개체 틀 10" descr="사람, 인간의 얼굴, 의류, 야외이(가) 표시된 사진&#10;&#10;자동 생성된 설명">
            <a:extLst>
              <a:ext uri="{FF2B5EF4-FFF2-40B4-BE49-F238E27FC236}">
                <a16:creationId xmlns:a16="http://schemas.microsoft.com/office/drawing/2014/main" id="{3ABBC83B-5AFF-7BAB-E835-97B9885B093F}"/>
              </a:ext>
            </a:extLst>
          </p:cNvPr>
          <p:cNvPicPr>
            <a:picLocks noGrp="1" noChangeAspect="1"/>
          </p:cNvPicPr>
          <p:nvPr>
            <p:ph sz="quarter" idx="4"/>
          </p:nvPr>
        </p:nvPicPr>
        <p:blipFill>
          <a:blip r:embed="rId2"/>
          <a:stretch>
            <a:fillRect/>
          </a:stretch>
        </p:blipFill>
        <p:spPr>
          <a:xfrm>
            <a:off x="5941357" y="2899861"/>
            <a:ext cx="3905708" cy="2603805"/>
          </a:xfrm>
        </p:spPr>
      </p:pic>
      <p:sp>
        <p:nvSpPr>
          <p:cNvPr id="8" name="날짜 개체 틀 7">
            <a:extLst>
              <a:ext uri="{FF2B5EF4-FFF2-40B4-BE49-F238E27FC236}">
                <a16:creationId xmlns:a16="http://schemas.microsoft.com/office/drawing/2014/main" id="{61786AAF-64CA-BA16-1EC3-445FC970757A}"/>
              </a:ext>
            </a:extLst>
          </p:cNvPr>
          <p:cNvSpPr>
            <a:spLocks noGrp="1"/>
          </p:cNvSpPr>
          <p:nvPr>
            <p:ph type="dt" sz="half" idx="10"/>
          </p:nvPr>
        </p:nvSpPr>
        <p:spPr/>
        <p:txBody>
          <a:bodyPr/>
          <a:lstStyle/>
          <a:p>
            <a:pPr rtl="0"/>
            <a:fld id="{595302B6-EE02-409E-B19E-633D299CF275}" type="datetime1">
              <a:rPr lang="en-US" altLang="ko-KR" smtClean="0"/>
              <a:pPr rtl="0"/>
              <a:t>6/19/2024</a:t>
            </a:fld>
            <a:endParaRPr lang="ko-KR" altLang="en-US" dirty="0">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id="{BBD0EAC8-3B13-AE5D-FDC9-2C364E49BAD2}"/>
              </a:ext>
            </a:extLst>
          </p:cNvPr>
          <p:cNvSpPr>
            <a:spLocks noGrp="1"/>
          </p:cNvSpPr>
          <p:nvPr>
            <p:ph type="sldNum" sz="quarter" idx="12"/>
          </p:nvPr>
        </p:nvSpPr>
        <p:spPr/>
        <p:txBody>
          <a:bodyPr/>
          <a:lstStyle/>
          <a:p>
            <a:pPr rtl="0"/>
            <a:fld id="{4C8B8A27-DF03-4546-BA93-21C967D57E5C}" type="slidenum">
              <a:rPr lang="en-US" altLang="ko-KR" noProof="0" smtClean="0"/>
              <a:t>14</a:t>
            </a:fld>
            <a:endParaRPr lang="ko-KR" altLang="en-US" noProof="0"/>
          </a:p>
        </p:txBody>
      </p:sp>
    </p:spTree>
    <p:extLst>
      <p:ext uri="{BB962C8B-B14F-4D97-AF65-F5344CB8AC3E}">
        <p14:creationId xmlns:p14="http://schemas.microsoft.com/office/powerpoint/2010/main" val="3143011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6D5F40B-35F6-0AFB-3A4C-F413535C3292}"/>
              </a:ext>
            </a:extLst>
          </p:cNvPr>
          <p:cNvSpPr>
            <a:spLocks noGrp="1"/>
          </p:cNvSpPr>
          <p:nvPr>
            <p:ph type="title"/>
          </p:nvPr>
        </p:nvSpPr>
        <p:spPr/>
        <p:txBody>
          <a:bodyPr>
            <a:normAutofit/>
          </a:bodyPr>
          <a:lstStyle/>
          <a:p>
            <a:r>
              <a:rPr lang="en-US" altLang="ko-KR" sz="1800" dirty="0"/>
              <a:t>Day7.</a:t>
            </a:r>
            <a:r>
              <a:rPr lang="en-US" altLang="ko-KR" sz="1800" i="1" dirty="0">
                <a:solidFill>
                  <a:srgbClr val="242424"/>
                </a:solidFill>
                <a:latin typeface="Malgun Gothic" panose="020B0503020000020004" pitchFamily="50" charset="-127"/>
                <a:ea typeface="Malgun Gothic" panose="020B0503020000020004" pitchFamily="50" charset="-127"/>
              </a:rPr>
              <a:t> </a:t>
            </a:r>
            <a:r>
              <a:rPr lang="en-US" altLang="ko-KR" sz="1800" b="1" dirty="0">
                <a:solidFill>
                  <a:srgbClr val="242424"/>
                </a:solidFill>
                <a:latin typeface="Malgun Gothic" panose="020B0503020000020004" pitchFamily="50" charset="-127"/>
                <a:ea typeface="Malgun Gothic" panose="020B0503020000020004" pitchFamily="50" charset="-127"/>
              </a:rPr>
              <a:t>Pray for Arise Africa.</a:t>
            </a:r>
            <a:endParaRPr lang="ko-KR" altLang="en-US" sz="1800" dirty="0"/>
          </a:p>
        </p:txBody>
      </p:sp>
      <p:sp>
        <p:nvSpPr>
          <p:cNvPr id="3" name="바닥글 개체 틀 2">
            <a:extLst>
              <a:ext uri="{FF2B5EF4-FFF2-40B4-BE49-F238E27FC236}">
                <a16:creationId xmlns:a16="http://schemas.microsoft.com/office/drawing/2014/main" id="{ED6F2F26-9D90-7066-13DE-0FC44D84726F}"/>
              </a:ext>
            </a:extLst>
          </p:cNvPr>
          <p:cNvSpPr>
            <a:spLocks noGrp="1"/>
          </p:cNvSpPr>
          <p:nvPr>
            <p:ph type="ftr" sz="quarter" idx="11"/>
          </p:nvPr>
        </p:nvSpPr>
        <p:spPr/>
        <p:txBody>
          <a:bodyPr/>
          <a:lstStyle/>
          <a:p>
            <a:pPr rtl="0"/>
            <a:r>
              <a:rPr lang="ko-KR" altLang="en-US" noProof="0" dirty="0"/>
              <a:t>샘플 바닥글 텍스트</a:t>
            </a:r>
          </a:p>
        </p:txBody>
      </p:sp>
      <p:sp>
        <p:nvSpPr>
          <p:cNvPr id="4" name="텍스트 개체 틀 3">
            <a:extLst>
              <a:ext uri="{FF2B5EF4-FFF2-40B4-BE49-F238E27FC236}">
                <a16:creationId xmlns:a16="http://schemas.microsoft.com/office/drawing/2014/main" id="{A3E643A9-9577-2626-EBFF-9D7A1958BD4E}"/>
              </a:ext>
            </a:extLst>
          </p:cNvPr>
          <p:cNvSpPr>
            <a:spLocks noGrp="1"/>
          </p:cNvSpPr>
          <p:nvPr>
            <p:ph type="body" idx="1"/>
          </p:nvPr>
        </p:nvSpPr>
        <p:spPr>
          <a:xfrm>
            <a:off x="2153842" y="2118123"/>
            <a:ext cx="7701854" cy="388930"/>
          </a:xfrm>
        </p:spPr>
        <p:txBody>
          <a:bodyPr>
            <a:normAutofit fontScale="77500" lnSpcReduction="20000"/>
          </a:bodyPr>
          <a:lstStyle/>
          <a:p>
            <a:r>
              <a:rPr lang="ko-KR" altLang="en-US" b="0" i="1" dirty="0">
                <a:solidFill>
                  <a:srgbClr val="242424"/>
                </a:solidFill>
                <a:latin typeface="Malgun Gothic" panose="020B0503020000020004" pitchFamily="50" charset="-127"/>
                <a:ea typeface="Malgun Gothic" panose="020B0503020000020004" pitchFamily="50" charset="-127"/>
              </a:rPr>
              <a:t>“일어나라 빛을 발하라 이는 네 빛이 </a:t>
            </a:r>
            <a:r>
              <a:rPr lang="ko-KR" altLang="en-US" b="0" i="1" dirty="0" err="1">
                <a:solidFill>
                  <a:srgbClr val="242424"/>
                </a:solidFill>
                <a:latin typeface="Malgun Gothic" panose="020B0503020000020004" pitchFamily="50" charset="-127"/>
                <a:ea typeface="Malgun Gothic" panose="020B0503020000020004" pitchFamily="50" charset="-127"/>
              </a:rPr>
              <a:t>이르렀음이니라</a:t>
            </a:r>
            <a:r>
              <a:rPr lang="ko-KR" altLang="en-US" b="0" i="1" dirty="0">
                <a:solidFill>
                  <a:srgbClr val="242424"/>
                </a:solidFill>
                <a:latin typeface="Malgun Gothic" panose="020B0503020000020004" pitchFamily="50" charset="-127"/>
                <a:ea typeface="Malgun Gothic" panose="020B0503020000020004" pitchFamily="50" charset="-127"/>
              </a:rPr>
              <a:t>” </a:t>
            </a:r>
            <a:r>
              <a:rPr lang="en-US" altLang="ko-KR" b="0" i="1" dirty="0">
                <a:solidFill>
                  <a:srgbClr val="242424"/>
                </a:solidFill>
                <a:latin typeface="Malgun Gothic" panose="020B0503020000020004" pitchFamily="50" charset="-127"/>
                <a:ea typeface="Malgun Gothic" panose="020B0503020000020004" pitchFamily="50" charset="-127"/>
              </a:rPr>
              <a:t>- </a:t>
            </a:r>
            <a:r>
              <a:rPr lang="ko-KR" altLang="en-US" b="0" i="1" dirty="0">
                <a:solidFill>
                  <a:srgbClr val="242424"/>
                </a:solidFill>
                <a:latin typeface="Malgun Gothic" panose="020B0503020000020004" pitchFamily="50" charset="-127"/>
                <a:ea typeface="Malgun Gothic" panose="020B0503020000020004" pitchFamily="50" charset="-127"/>
              </a:rPr>
              <a:t>이사야 </a:t>
            </a:r>
            <a:r>
              <a:rPr lang="en-US" altLang="ko-KR" b="0" i="1" dirty="0">
                <a:solidFill>
                  <a:srgbClr val="242424"/>
                </a:solidFill>
                <a:latin typeface="Malgun Gothic" panose="020B0503020000020004" pitchFamily="50" charset="-127"/>
                <a:ea typeface="Malgun Gothic" panose="020B0503020000020004" pitchFamily="50" charset="-127"/>
              </a:rPr>
              <a:t>60:1</a:t>
            </a:r>
            <a:endParaRPr lang="ko-KR" altLang="en-US" dirty="0"/>
          </a:p>
        </p:txBody>
      </p:sp>
      <p:sp>
        <p:nvSpPr>
          <p:cNvPr id="5" name="내용 개체 틀 4">
            <a:extLst>
              <a:ext uri="{FF2B5EF4-FFF2-40B4-BE49-F238E27FC236}">
                <a16:creationId xmlns:a16="http://schemas.microsoft.com/office/drawing/2014/main" id="{366DCB9F-242D-C020-AFB7-47B959280827}"/>
              </a:ext>
            </a:extLst>
          </p:cNvPr>
          <p:cNvSpPr>
            <a:spLocks noGrp="1"/>
          </p:cNvSpPr>
          <p:nvPr>
            <p:ph sz="half" idx="2"/>
          </p:nvPr>
        </p:nvSpPr>
        <p:spPr/>
        <p:txBody>
          <a:bodyPr>
            <a:normAutofit/>
          </a:bodyPr>
          <a:lstStyle/>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사역적으로 우리는 사하라 사막 이남 아프리카에 있는 수백만 명의 기독교인을 영적</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육체적</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정서적으로 지원하는 것을 목표로 합니다</a:t>
            </a:r>
            <a:r>
              <a:rPr lang="en-US" altLang="ko-KR" sz="1050" dirty="0">
                <a:solidFill>
                  <a:srgbClr val="242424"/>
                </a:solidFill>
                <a:latin typeface="Malgun Gothic" panose="020B0503020000020004" pitchFamily="50" charset="-127"/>
                <a:ea typeface="Malgun Gothic" panose="020B0503020000020004" pitchFamily="50" charset="-127"/>
              </a:rPr>
              <a:t>. 4</a:t>
            </a:r>
            <a:r>
              <a:rPr lang="ko-KR" altLang="en-US" sz="1050" dirty="0">
                <a:solidFill>
                  <a:srgbClr val="242424"/>
                </a:solidFill>
                <a:latin typeface="Malgun Gothic" panose="020B0503020000020004" pitchFamily="50" charset="-127"/>
                <a:ea typeface="Malgun Gothic" panose="020B0503020000020004" pitchFamily="50" charset="-127"/>
              </a:rPr>
              <a:t>년 간의 </a:t>
            </a:r>
            <a:r>
              <a:rPr lang="en-US" altLang="ko-KR" sz="1050" dirty="0">
                <a:solidFill>
                  <a:srgbClr val="242424"/>
                </a:solidFill>
                <a:latin typeface="Malgun Gothic" panose="020B0503020000020004" pitchFamily="50" charset="-127"/>
                <a:ea typeface="Malgun Gothic" panose="020B0503020000020004" pitchFamily="50" charset="-127"/>
              </a:rPr>
              <a:t>Arise Africa </a:t>
            </a:r>
            <a:r>
              <a:rPr lang="ko-KR" altLang="en-US" sz="1050" dirty="0">
                <a:solidFill>
                  <a:srgbClr val="242424"/>
                </a:solidFill>
                <a:latin typeface="Malgun Gothic" panose="020B0503020000020004" pitchFamily="50" charset="-127"/>
                <a:ea typeface="Malgun Gothic" panose="020B0503020000020004" pitchFamily="50" charset="-127"/>
              </a:rPr>
              <a:t>캠페인을 통해 전 세계 교회가 깨어나 이 지역에서 일어나고 있는 사건들에 대해 직접 관여하는 것을 보고 싶습니다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기도로 참여하든지 다른 어떤 것이든지 </a:t>
            </a:r>
            <a:r>
              <a:rPr lang="en-US" altLang="ko-KR" sz="1050" dirty="0">
                <a:solidFill>
                  <a:srgbClr val="242424"/>
                </a:solidFill>
                <a:latin typeface="Malgun Gothic" panose="020B0503020000020004" pitchFamily="50" charset="-127"/>
                <a:ea typeface="Malgun Gothic" panose="020B0503020000020004" pitchFamily="50" charset="-127"/>
              </a:rPr>
              <a:t>Arise Africa</a:t>
            </a:r>
            <a:r>
              <a:rPr lang="ko-KR" altLang="en-US" sz="1050" dirty="0">
                <a:solidFill>
                  <a:srgbClr val="242424"/>
                </a:solidFill>
                <a:latin typeface="Malgun Gothic" panose="020B0503020000020004" pitchFamily="50" charset="-127"/>
                <a:ea typeface="Malgun Gothic" panose="020B0503020000020004" pitchFamily="50" charset="-127"/>
              </a:rPr>
              <a:t>에서 나의 역할을 보여달라고 하나님께 간구하십시오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전 세계의 기독교인들이 사하라 사막 이남의 아프리카 가족을 위해 기도하고</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목소리를 내고</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후원할 것을 확신하도록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카메룬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부르키나파소</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나이지리아</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말리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콩고민주공화국에 있는 오픈도어의 파트너들의 주님의 보호하심을 위해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p:txBody>
      </p:sp>
      <p:pic>
        <p:nvPicPr>
          <p:cNvPr id="12" name="내용 개체 틀 11" descr="야외, 사람, 하늘, 의류이(가) 표시된 사진&#10;&#10;자동 생성된 설명">
            <a:extLst>
              <a:ext uri="{FF2B5EF4-FFF2-40B4-BE49-F238E27FC236}">
                <a16:creationId xmlns:a16="http://schemas.microsoft.com/office/drawing/2014/main" id="{D0F9CF36-7C20-A2B9-1E1C-F8B3726C06A8}"/>
              </a:ext>
            </a:extLst>
          </p:cNvPr>
          <p:cNvPicPr>
            <a:picLocks noGrp="1" noChangeAspect="1"/>
          </p:cNvPicPr>
          <p:nvPr>
            <p:ph sz="quarter" idx="4"/>
          </p:nvPr>
        </p:nvPicPr>
        <p:blipFill>
          <a:blip r:embed="rId2"/>
          <a:stretch>
            <a:fillRect/>
          </a:stretch>
        </p:blipFill>
        <p:spPr>
          <a:xfrm>
            <a:off x="6510285" y="3023587"/>
            <a:ext cx="3641080" cy="2427386"/>
          </a:xfrm>
        </p:spPr>
      </p:pic>
      <p:sp>
        <p:nvSpPr>
          <p:cNvPr id="8" name="날짜 개체 틀 7">
            <a:extLst>
              <a:ext uri="{FF2B5EF4-FFF2-40B4-BE49-F238E27FC236}">
                <a16:creationId xmlns:a16="http://schemas.microsoft.com/office/drawing/2014/main" id="{7CE915F1-5C7A-C5E2-2DF4-7A97226E25CC}"/>
              </a:ext>
            </a:extLst>
          </p:cNvPr>
          <p:cNvSpPr>
            <a:spLocks noGrp="1"/>
          </p:cNvSpPr>
          <p:nvPr>
            <p:ph type="dt" sz="half" idx="10"/>
          </p:nvPr>
        </p:nvSpPr>
        <p:spPr/>
        <p:txBody>
          <a:bodyPr/>
          <a:lstStyle/>
          <a:p>
            <a:pPr rtl="0"/>
            <a:fld id="{595302B6-EE02-409E-B19E-633D299CF275}" type="datetime1">
              <a:rPr lang="en-US" altLang="ko-KR" smtClean="0"/>
              <a:pPr rtl="0"/>
              <a:t>6/19/2024</a:t>
            </a:fld>
            <a:endParaRPr lang="ko-KR" altLang="en-US" dirty="0">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id="{D86347DD-7278-FF2C-0427-EE7A5169670B}"/>
              </a:ext>
            </a:extLst>
          </p:cNvPr>
          <p:cNvSpPr>
            <a:spLocks noGrp="1"/>
          </p:cNvSpPr>
          <p:nvPr>
            <p:ph type="sldNum" sz="quarter" idx="12"/>
          </p:nvPr>
        </p:nvSpPr>
        <p:spPr/>
        <p:txBody>
          <a:bodyPr/>
          <a:lstStyle/>
          <a:p>
            <a:pPr rtl="0"/>
            <a:fld id="{4C8B8A27-DF03-4546-BA93-21C967D57E5C}" type="slidenum">
              <a:rPr lang="en-US" altLang="ko-KR" noProof="0" smtClean="0"/>
              <a:t>15</a:t>
            </a:fld>
            <a:endParaRPr lang="ko-KR" altLang="en-US" noProof="0"/>
          </a:p>
        </p:txBody>
      </p:sp>
    </p:spTree>
    <p:extLst>
      <p:ext uri="{BB962C8B-B14F-4D97-AF65-F5344CB8AC3E}">
        <p14:creationId xmlns:p14="http://schemas.microsoft.com/office/powerpoint/2010/main" val="41868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E9BDB3-0BD4-7948-3073-3CB27900F527}"/>
              </a:ext>
            </a:extLst>
          </p:cNvPr>
          <p:cNvSpPr>
            <a:spLocks noGrp="1"/>
          </p:cNvSpPr>
          <p:nvPr>
            <p:ph type="title"/>
          </p:nvPr>
        </p:nvSpPr>
        <p:spPr/>
        <p:txBody>
          <a:bodyPr>
            <a:normAutofit fontScale="90000"/>
          </a:bodyPr>
          <a:lstStyle/>
          <a:p>
            <a:pPr fontAlgn="base"/>
            <a:r>
              <a:rPr lang="en-US" altLang="ko-KR" sz="2700" b="0" i="0" dirty="0">
                <a:solidFill>
                  <a:srgbClr val="000000"/>
                </a:solidFill>
                <a:effectLst/>
                <a:latin typeface="맑은 고딕" panose="020B0503020000020004" pitchFamily="50" charset="-127"/>
                <a:ea typeface="맑은 고딕" panose="020B0503020000020004" pitchFamily="50" charset="-127"/>
              </a:rPr>
              <a:t>#</a:t>
            </a:r>
            <a:r>
              <a:rPr lang="ko-KR" altLang="en-US" sz="2700" b="0" i="0" dirty="0">
                <a:solidFill>
                  <a:srgbClr val="000000"/>
                </a:solidFill>
                <a:effectLst/>
                <a:latin typeface="맑은 고딕" panose="020B0503020000020004" pitchFamily="50" charset="-127"/>
                <a:ea typeface="맑은 고딕" panose="020B0503020000020004" pitchFamily="50" charset="-127"/>
              </a:rPr>
              <a:t>나이지리아</a:t>
            </a:r>
            <a:r>
              <a:rPr lang="en-US" altLang="ko-KR" sz="2700" b="0" i="0" dirty="0">
                <a:solidFill>
                  <a:srgbClr val="000000"/>
                </a:solidFill>
                <a:effectLst/>
                <a:latin typeface="맑은 고딕" panose="020B0503020000020004" pitchFamily="50" charset="-127"/>
                <a:ea typeface="맑은 고딕" panose="020B0503020000020004" pitchFamily="50" charset="-127"/>
              </a:rPr>
              <a:t>:</a:t>
            </a:r>
            <a:r>
              <a:rPr lang="ko-KR" altLang="en-US" sz="2700" b="0" i="0" dirty="0">
                <a:solidFill>
                  <a:srgbClr val="000000"/>
                </a:solidFill>
                <a:effectLst/>
                <a:latin typeface="맑은 고딕" panose="020B0503020000020004" pitchFamily="50" charset="-127"/>
                <a:ea typeface="맑은 고딕" panose="020B0503020000020004" pitchFamily="50" charset="-127"/>
              </a:rPr>
              <a:t> </a:t>
            </a:r>
            <a:r>
              <a:rPr lang="ko-KR" altLang="en-US" sz="2700" b="0" i="0" dirty="0" err="1">
                <a:solidFill>
                  <a:srgbClr val="000000"/>
                </a:solidFill>
                <a:effectLst/>
                <a:latin typeface="맑은 고딕" panose="020B0503020000020004" pitchFamily="50" charset="-127"/>
                <a:ea typeface="맑은 고딕" panose="020B0503020000020004" pitchFamily="50" charset="-127"/>
              </a:rPr>
              <a:t>보코하람에</a:t>
            </a:r>
            <a:r>
              <a:rPr lang="ko-KR" altLang="en-US" sz="2700" b="0" i="0" dirty="0">
                <a:solidFill>
                  <a:srgbClr val="000000"/>
                </a:solidFill>
                <a:effectLst/>
                <a:latin typeface="맑은 고딕" panose="020B0503020000020004" pitchFamily="50" charset="-127"/>
                <a:ea typeface="맑은 고딕" panose="020B0503020000020004" pitchFamily="50" charset="-127"/>
              </a:rPr>
              <a:t> 납치된 여성</a:t>
            </a:r>
            <a:r>
              <a:rPr lang="en-US" altLang="ko-KR" sz="2700" b="0" i="0" dirty="0">
                <a:solidFill>
                  <a:srgbClr val="000000"/>
                </a:solidFill>
                <a:effectLst/>
                <a:latin typeface="맑은 고딕" panose="020B0503020000020004" pitchFamily="50" charset="-127"/>
                <a:ea typeface="맑은 고딕" panose="020B0503020000020004" pitchFamily="50" charset="-127"/>
              </a:rPr>
              <a:t>, </a:t>
            </a:r>
            <a:r>
              <a:rPr lang="ko-KR" altLang="en-US" sz="2700" b="0" i="0" dirty="0">
                <a:solidFill>
                  <a:srgbClr val="000000"/>
                </a:solidFill>
                <a:effectLst/>
                <a:latin typeface="맑은 고딕" panose="020B0503020000020004" pitchFamily="50" charset="-127"/>
                <a:ea typeface="맑은 고딕" panose="020B0503020000020004" pitchFamily="50" charset="-127"/>
              </a:rPr>
              <a:t>어린이 </a:t>
            </a:r>
            <a:r>
              <a:rPr lang="en-US" altLang="ko-KR" sz="2700" b="0" i="0" dirty="0">
                <a:solidFill>
                  <a:srgbClr val="000000"/>
                </a:solidFill>
                <a:effectLst/>
                <a:latin typeface="맑은 고딕" panose="020B0503020000020004" pitchFamily="50" charset="-127"/>
                <a:ea typeface="맑은 고딕" panose="020B0503020000020004" pitchFamily="50" charset="-127"/>
              </a:rPr>
              <a:t>200</a:t>
            </a:r>
            <a:r>
              <a:rPr lang="ko-KR" altLang="en-US" sz="2700" b="0" i="0" dirty="0">
                <a:solidFill>
                  <a:srgbClr val="000000"/>
                </a:solidFill>
                <a:effectLst/>
                <a:latin typeface="맑은 고딕" panose="020B0503020000020004" pitchFamily="50" charset="-127"/>
                <a:ea typeface="맑은 고딕" panose="020B0503020000020004" pitchFamily="50" charset="-127"/>
              </a:rPr>
              <a:t>여 명 </a:t>
            </a:r>
            <a:r>
              <a:rPr lang="ko-KR" altLang="en-US" sz="2700" dirty="0">
                <a:solidFill>
                  <a:srgbClr val="000000"/>
                </a:solidFill>
              </a:rPr>
              <a:t>즉각적 석방 요구 </a:t>
            </a:r>
            <a:br>
              <a:rPr lang="ko-KR" altLang="en-US" b="0" i="0" dirty="0">
                <a:solidFill>
                  <a:srgbClr val="000000"/>
                </a:solidFill>
                <a:effectLst/>
                <a:latin typeface="맑은 고딕" panose="020B0503020000020004" pitchFamily="50" charset="-127"/>
                <a:ea typeface="맑은 고딕" panose="020B0503020000020004" pitchFamily="50" charset="-127"/>
              </a:rPr>
            </a:br>
            <a:r>
              <a:rPr lang="ko-KR" altLang="en-US" sz="1800" b="0" i="0" dirty="0">
                <a:solidFill>
                  <a:srgbClr val="000000"/>
                </a:solidFill>
                <a:effectLst/>
                <a:latin typeface="맑은 고딕" panose="020B0503020000020004" pitchFamily="50" charset="-127"/>
                <a:ea typeface="맑은 고딕" panose="020B0503020000020004" pitchFamily="50" charset="-127"/>
              </a:rPr>
              <a:t>  </a:t>
            </a:r>
            <a:br>
              <a:rPr lang="ko-KR" altLang="en-US" b="0" i="0" dirty="0">
                <a:solidFill>
                  <a:srgbClr val="000000"/>
                </a:solidFill>
                <a:effectLst/>
                <a:latin typeface="맑은 고딕" panose="020B0503020000020004" pitchFamily="50" charset="-127"/>
                <a:ea typeface="맑은 고딕" panose="020B0503020000020004" pitchFamily="50" charset="-127"/>
              </a:rPr>
            </a:br>
            <a:br>
              <a:rPr lang="ko-KR" altLang="en-US" b="0" i="0" dirty="0">
                <a:solidFill>
                  <a:srgbClr val="000000"/>
                </a:solidFill>
                <a:effectLst/>
                <a:latin typeface="맑은 고딕" panose="020B0503020000020004" pitchFamily="50" charset="-127"/>
                <a:ea typeface="맑은 고딕" panose="020B0503020000020004" pitchFamily="50" charset="-127"/>
              </a:rPr>
            </a:br>
            <a:endParaRPr lang="ko-KR" altLang="en-US" dirty="0"/>
          </a:p>
        </p:txBody>
      </p:sp>
      <p:sp>
        <p:nvSpPr>
          <p:cNvPr id="3" name="텍스트 개체 틀 2">
            <a:extLst>
              <a:ext uri="{FF2B5EF4-FFF2-40B4-BE49-F238E27FC236}">
                <a16:creationId xmlns:a16="http://schemas.microsoft.com/office/drawing/2014/main" id="{064A599C-2E47-7A05-DB97-08E38522AEF8}"/>
              </a:ext>
            </a:extLst>
          </p:cNvPr>
          <p:cNvSpPr>
            <a:spLocks noGrp="1"/>
          </p:cNvSpPr>
          <p:nvPr>
            <p:ph type="body" sz="quarter" idx="13"/>
          </p:nvPr>
        </p:nvSpPr>
        <p:spPr>
          <a:xfrm>
            <a:off x="838200" y="1273095"/>
            <a:ext cx="5081954" cy="554038"/>
          </a:xfrm>
        </p:spPr>
        <p:txBody>
          <a:bodyPr>
            <a:normAutofit fontScale="62500" lnSpcReduction="20000"/>
          </a:bodyPr>
          <a:lstStyle/>
          <a:p>
            <a:r>
              <a:rPr lang="ko-KR" altLang="en-US" b="0" dirty="0">
                <a:solidFill>
                  <a:srgbClr val="0070C0"/>
                </a:solidFill>
              </a:rPr>
              <a:t>나이지리아 북동부의 난민 캠프에 거주하는 여성</a:t>
            </a:r>
            <a:r>
              <a:rPr lang="en-US" altLang="ko-KR" b="0" dirty="0">
                <a:solidFill>
                  <a:srgbClr val="0070C0"/>
                </a:solidFill>
              </a:rPr>
              <a:t>, </a:t>
            </a:r>
            <a:r>
              <a:rPr lang="ko-KR" altLang="en-US" b="0" dirty="0">
                <a:solidFill>
                  <a:srgbClr val="0070C0"/>
                </a:solidFill>
              </a:rPr>
              <a:t>소년</a:t>
            </a:r>
            <a:r>
              <a:rPr lang="en-US" altLang="ko-KR" b="0" dirty="0">
                <a:solidFill>
                  <a:srgbClr val="0070C0"/>
                </a:solidFill>
              </a:rPr>
              <a:t>, </a:t>
            </a:r>
            <a:r>
              <a:rPr lang="ko-KR" altLang="en-US" b="0" dirty="0">
                <a:solidFill>
                  <a:srgbClr val="0070C0"/>
                </a:solidFill>
              </a:rPr>
              <a:t>소녀 수십 명이 이슬람 테러 단체 </a:t>
            </a:r>
            <a:r>
              <a:rPr lang="ko-KR" altLang="en-US" b="0" dirty="0" err="1">
                <a:solidFill>
                  <a:srgbClr val="0070C0"/>
                </a:solidFill>
              </a:rPr>
              <a:t>보코하람에</a:t>
            </a:r>
            <a:r>
              <a:rPr lang="ko-KR" altLang="en-US" b="0" dirty="0">
                <a:solidFill>
                  <a:srgbClr val="0070C0"/>
                </a:solidFill>
              </a:rPr>
              <a:t> 의해 납치된 것으로 우려되고 있습니다</a:t>
            </a:r>
            <a:r>
              <a:rPr lang="en-US" altLang="ko-KR" b="0" dirty="0">
                <a:solidFill>
                  <a:srgbClr val="0070C0"/>
                </a:solidFill>
              </a:rPr>
              <a:t>.</a:t>
            </a:r>
            <a:r>
              <a:rPr lang="ko-KR" altLang="en-US" b="0" dirty="0">
                <a:solidFill>
                  <a:srgbClr val="0070C0"/>
                </a:solidFill>
              </a:rPr>
              <a:t> </a:t>
            </a:r>
            <a:endParaRPr lang="ko-KR" altLang="en-US" dirty="0">
              <a:solidFill>
                <a:srgbClr val="0070C0"/>
              </a:solidFill>
            </a:endParaRPr>
          </a:p>
          <a:p>
            <a:endParaRPr lang="ko-KR" altLang="en-US" dirty="0"/>
          </a:p>
        </p:txBody>
      </p:sp>
      <p:sp>
        <p:nvSpPr>
          <p:cNvPr id="4" name="텍스트 개체 틀 3">
            <a:extLst>
              <a:ext uri="{FF2B5EF4-FFF2-40B4-BE49-F238E27FC236}">
                <a16:creationId xmlns:a16="http://schemas.microsoft.com/office/drawing/2014/main" id="{2B74C153-27CA-A6C7-B337-F851678A36A9}"/>
              </a:ext>
            </a:extLst>
          </p:cNvPr>
          <p:cNvSpPr>
            <a:spLocks noGrp="1"/>
          </p:cNvSpPr>
          <p:nvPr>
            <p:ph type="body" sz="quarter" idx="15"/>
          </p:nvPr>
        </p:nvSpPr>
        <p:spPr>
          <a:xfrm>
            <a:off x="838200" y="2026267"/>
            <a:ext cx="5081588" cy="4374533"/>
          </a:xfrm>
        </p:spPr>
        <p:txBody>
          <a:bodyPr>
            <a:normAutofit fontScale="32500" lnSpcReduction="20000"/>
          </a:bodyPr>
          <a:lstStyle/>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보도에 따르면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보르노주의</a:t>
            </a:r>
            <a:r>
              <a:rPr lang="ko-KR" altLang="en-US" sz="3200" b="0" i="0" dirty="0">
                <a:solidFill>
                  <a:srgbClr val="000000"/>
                </a:solidFill>
                <a:effectLst/>
                <a:latin typeface="맑은 고딕" panose="020B0503020000020004" pitchFamily="50" charset="-127"/>
                <a:ea typeface="맑은 고딕" panose="020B0503020000020004" pitchFamily="50" charset="-127"/>
              </a:rPr>
              <a:t> 시장인 </a:t>
            </a:r>
            <a:r>
              <a:rPr lang="ko-KR" altLang="en-US" sz="3200" b="0" i="0" dirty="0" err="1">
                <a:solidFill>
                  <a:srgbClr val="000000"/>
                </a:solidFill>
                <a:effectLst/>
                <a:latin typeface="맑은 고딕" panose="020B0503020000020004" pitchFamily="50" charset="-127"/>
                <a:ea typeface="맑은 고딕" panose="020B0503020000020004" pitchFamily="50" charset="-127"/>
              </a:rPr>
              <a:t>감보루</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응갈라</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en-US" altLang="ko-KR" sz="3200" b="0" i="0" dirty="0" err="1">
                <a:solidFill>
                  <a:srgbClr val="000000"/>
                </a:solidFill>
                <a:effectLst/>
                <a:latin typeface="Malgun Gothic" panose="020B0503020000020004" pitchFamily="50" charset="-127"/>
                <a:ea typeface="맑은 고딕" panose="020B0503020000020004" pitchFamily="50" charset="-127"/>
              </a:rPr>
              <a:t>Gamboru</a:t>
            </a:r>
            <a:r>
              <a:rPr lang="ko-KR" altLang="en-US" sz="3200" b="0" i="0" dirty="0">
                <a:solidFill>
                  <a:srgbClr val="000000"/>
                </a:solidFill>
                <a:effectLst/>
                <a:latin typeface="맑은 고딕" panose="020B0503020000020004" pitchFamily="50" charset="-127"/>
                <a:ea typeface="Malgun Gothic" panose="020B0503020000020004" pitchFamily="50" charset="-127"/>
              </a:rPr>
              <a:t> </a:t>
            </a:r>
            <a:r>
              <a:rPr lang="en-US" altLang="ko-KR" sz="3200" b="0" i="0" dirty="0">
                <a:solidFill>
                  <a:srgbClr val="000000"/>
                </a:solidFill>
                <a:effectLst/>
                <a:latin typeface="Malgun Gothic" panose="020B0503020000020004" pitchFamily="50" charset="-127"/>
                <a:ea typeface="맑은 고딕" panose="020B0503020000020004" pitchFamily="50" charset="-127"/>
              </a:rPr>
              <a:t>Ngala</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에서 장작을 구하러 가던 중 반군에 의해 최대 </a:t>
            </a:r>
            <a:r>
              <a:rPr lang="en-US" altLang="ko-KR" sz="3200" b="0" i="0" dirty="0">
                <a:solidFill>
                  <a:srgbClr val="000000"/>
                </a:solidFill>
                <a:effectLst/>
                <a:latin typeface="맑은 고딕" panose="020B0503020000020004" pitchFamily="50" charset="-127"/>
                <a:ea typeface="맑은 고딕" panose="020B0503020000020004" pitchFamily="50" charset="-127"/>
              </a:rPr>
              <a:t>200</a:t>
            </a:r>
            <a:r>
              <a:rPr lang="ko-KR" altLang="en-US" sz="3200" b="0" i="0" dirty="0">
                <a:solidFill>
                  <a:srgbClr val="000000"/>
                </a:solidFill>
                <a:effectLst/>
                <a:latin typeface="맑은 고딕" panose="020B0503020000020004" pitchFamily="50" charset="-127"/>
                <a:ea typeface="맑은 고딕" panose="020B0503020000020004" pitchFamily="50" charset="-127"/>
              </a:rPr>
              <a:t>명이 납치되었을 수 있다고 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오픈 도어는 </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우리는 최근 나이지리아에서 발생한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보코하람의</a:t>
            </a:r>
            <a:r>
              <a:rPr lang="ko-KR" altLang="en-US" sz="3200" b="0" i="0" dirty="0">
                <a:solidFill>
                  <a:srgbClr val="000000"/>
                </a:solidFill>
                <a:effectLst/>
                <a:latin typeface="맑은 고딕" panose="020B0503020000020004" pitchFamily="50" charset="-127"/>
                <a:ea typeface="맑은 고딕" panose="020B0503020000020004" pitchFamily="50" charset="-127"/>
              </a:rPr>
              <a:t> 여성과 어린이 대량 납치 사건에 경악을 금치 못하며</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이들의 즉각적인 석방을 촉구합니다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많은 사람들에게 이번 사건은 </a:t>
            </a:r>
            <a:r>
              <a:rPr lang="en-US" altLang="ko-KR" sz="3200" b="0" i="0" dirty="0">
                <a:solidFill>
                  <a:srgbClr val="000000"/>
                </a:solidFill>
                <a:effectLst/>
                <a:latin typeface="맑은 고딕" panose="020B0503020000020004" pitchFamily="50" charset="-127"/>
                <a:ea typeface="맑은 고딕" panose="020B0503020000020004" pitchFamily="50" charset="-127"/>
              </a:rPr>
              <a:t>2014</a:t>
            </a:r>
            <a:r>
              <a:rPr lang="ko-KR" altLang="en-US" sz="3200" b="0" i="0" dirty="0">
                <a:solidFill>
                  <a:srgbClr val="000000"/>
                </a:solidFill>
                <a:effectLst/>
                <a:latin typeface="맑은 고딕" panose="020B0503020000020004" pitchFamily="50" charset="-127"/>
                <a:ea typeface="맑은 고딕" panose="020B0503020000020004" pitchFamily="50" charset="-127"/>
              </a:rPr>
              <a:t>년 </a:t>
            </a:r>
            <a:r>
              <a:rPr lang="en-US" altLang="ko-KR" sz="3200" b="0" i="0" dirty="0">
                <a:solidFill>
                  <a:srgbClr val="000000"/>
                </a:solidFill>
                <a:effectLst/>
                <a:latin typeface="맑은 고딕" panose="020B0503020000020004" pitchFamily="50" charset="-127"/>
                <a:ea typeface="맑은 고딕" panose="020B0503020000020004" pitchFamily="50" charset="-127"/>
              </a:rPr>
              <a:t>4</a:t>
            </a:r>
            <a:r>
              <a:rPr lang="ko-KR" altLang="en-US" sz="3200" b="0" i="0" dirty="0">
                <a:solidFill>
                  <a:srgbClr val="000000"/>
                </a:solidFill>
                <a:effectLst/>
                <a:latin typeface="맑은 고딕" panose="020B0503020000020004" pitchFamily="50" charset="-127"/>
                <a:ea typeface="맑은 고딕" panose="020B0503020000020004" pitchFamily="50" charset="-127"/>
              </a:rPr>
              <a:t>월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보르노주</a:t>
            </a:r>
            <a:r>
              <a:rPr lang="ko-KR" altLang="en-US" sz="3200" b="0" i="0" dirty="0">
                <a:solidFill>
                  <a:srgbClr val="000000"/>
                </a:solidFill>
                <a:effectLst/>
                <a:latin typeface="맑은 고딕" panose="020B0503020000020004" pitchFamily="50" charset="-127"/>
                <a:ea typeface="맑은 고딕" panose="020B0503020000020004" pitchFamily="50" charset="-127"/>
              </a:rPr>
              <a:t> 출신인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치복의</a:t>
            </a:r>
            <a:r>
              <a:rPr lang="ko-KR" altLang="en-US" sz="3200" b="0" i="0" dirty="0">
                <a:solidFill>
                  <a:srgbClr val="000000"/>
                </a:solidFill>
                <a:effectLst/>
                <a:latin typeface="맑은 고딕" panose="020B0503020000020004" pitchFamily="50" charset="-127"/>
                <a:ea typeface="맑은 고딕" panose="020B0503020000020004" pitchFamily="50" charset="-127"/>
              </a:rPr>
              <a:t> 중학교에서 </a:t>
            </a:r>
            <a:r>
              <a:rPr lang="en-US" altLang="ko-KR" sz="3200" b="0" i="0" dirty="0">
                <a:solidFill>
                  <a:srgbClr val="000000"/>
                </a:solidFill>
                <a:effectLst/>
                <a:latin typeface="맑은 고딕" panose="020B0503020000020004" pitchFamily="50" charset="-127"/>
                <a:ea typeface="맑은 고딕" panose="020B0503020000020004" pitchFamily="50" charset="-127"/>
              </a:rPr>
              <a:t>16</a:t>
            </a:r>
            <a:r>
              <a:rPr lang="ko-KR" altLang="en-US" sz="3200" b="0" i="0" dirty="0">
                <a:solidFill>
                  <a:srgbClr val="000000"/>
                </a:solidFill>
                <a:effectLst/>
                <a:latin typeface="맑은 고딕" panose="020B0503020000020004" pitchFamily="50" charset="-127"/>
                <a:ea typeface="맑은 고딕" panose="020B0503020000020004" pitchFamily="50" charset="-127"/>
              </a:rPr>
              <a:t>세에서 </a:t>
            </a:r>
            <a:r>
              <a:rPr lang="en-US" altLang="ko-KR" sz="3200" b="0" i="0" dirty="0">
                <a:solidFill>
                  <a:srgbClr val="000000"/>
                </a:solidFill>
                <a:effectLst/>
                <a:latin typeface="맑은 고딕" panose="020B0503020000020004" pitchFamily="50" charset="-127"/>
                <a:ea typeface="맑은 고딕" panose="020B0503020000020004" pitchFamily="50" charset="-127"/>
              </a:rPr>
              <a:t>18</a:t>
            </a:r>
            <a:r>
              <a:rPr lang="ko-KR" altLang="en-US" sz="3200" b="0" i="0" dirty="0">
                <a:solidFill>
                  <a:srgbClr val="000000"/>
                </a:solidFill>
                <a:effectLst/>
                <a:latin typeface="맑은 고딕" panose="020B0503020000020004" pitchFamily="50" charset="-127"/>
                <a:ea typeface="맑은 고딕" panose="020B0503020000020004" pitchFamily="50" charset="-127"/>
              </a:rPr>
              <a:t>세의 대부분 기독교인 여학생 </a:t>
            </a:r>
            <a:r>
              <a:rPr lang="en-US" altLang="ko-KR" sz="3200" b="0" i="0" dirty="0">
                <a:solidFill>
                  <a:srgbClr val="000000"/>
                </a:solidFill>
                <a:effectLst/>
                <a:latin typeface="맑은 고딕" panose="020B0503020000020004" pitchFamily="50" charset="-127"/>
                <a:ea typeface="맑은 고딕" panose="020B0503020000020004" pitchFamily="50" charset="-127"/>
              </a:rPr>
              <a:t>276</a:t>
            </a:r>
            <a:r>
              <a:rPr lang="ko-KR" altLang="en-US" sz="3200" b="0" i="0" dirty="0">
                <a:solidFill>
                  <a:srgbClr val="000000"/>
                </a:solidFill>
                <a:effectLst/>
                <a:latin typeface="맑은 고딕" panose="020B0503020000020004" pitchFamily="50" charset="-127"/>
                <a:ea typeface="맑은 고딕" panose="020B0503020000020004" pitchFamily="50" charset="-127"/>
              </a:rPr>
              <a:t>명이 이슬람 테러 단체에 납치된 사건을 떠올리게 할 것입니다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하지만 이는 어쩌다 발생한 납치 사건이 아닙니다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나이지리아 북부에서 발생한 공격과 납치는 지난 </a:t>
            </a:r>
            <a:r>
              <a:rPr lang="en-US" altLang="ko-KR" sz="3200" b="0" i="0" dirty="0">
                <a:solidFill>
                  <a:srgbClr val="000000"/>
                </a:solidFill>
                <a:effectLst/>
                <a:latin typeface="맑은 고딕" panose="020B0503020000020004" pitchFamily="50" charset="-127"/>
                <a:ea typeface="맑은 고딕" panose="020B0503020000020004" pitchFamily="50" charset="-127"/>
              </a:rPr>
              <a:t>10</a:t>
            </a:r>
            <a:r>
              <a:rPr lang="ko-KR" altLang="en-US" sz="3200" b="0" i="0" dirty="0">
                <a:solidFill>
                  <a:srgbClr val="000000"/>
                </a:solidFill>
                <a:effectLst/>
                <a:latin typeface="맑은 고딕" panose="020B0503020000020004" pitchFamily="50" charset="-127"/>
                <a:ea typeface="맑은 고딕" panose="020B0503020000020004" pitchFamily="50" charset="-127"/>
              </a:rPr>
              <a:t>년 동안 심각하게 악화되었습니다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기독교인들은 특히 표적이 되는 사람들 중 하나입니다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나이지리아 정부는 폭력과 공격으로부터 자국민을 보호해야 할 의무를 다하지 못하고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무기 확산</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정부의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무처벌</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무대책으로 인해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보코하람의</a:t>
            </a:r>
            <a:r>
              <a:rPr lang="ko-KR" altLang="en-US" sz="3200" b="0" i="0" dirty="0">
                <a:solidFill>
                  <a:srgbClr val="000000"/>
                </a:solidFill>
                <a:effectLst/>
                <a:latin typeface="맑은 고딕" panose="020B0503020000020004" pitchFamily="50" charset="-127"/>
                <a:ea typeface="맑은 고딕" panose="020B0503020000020004" pitchFamily="50" charset="-127"/>
              </a:rPr>
              <a:t> 세력이 확장되고 나이지리아 북부에서 마을과 학교에 대한 무장 강도의 공격이 만연해지면서 폭력이 증가하고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오픈도어 조사에 따르면</a:t>
            </a:r>
            <a:r>
              <a:rPr lang="en-US" altLang="ko-KR" sz="3200" b="0" i="0" dirty="0">
                <a:solidFill>
                  <a:srgbClr val="000000"/>
                </a:solidFill>
                <a:effectLst/>
                <a:latin typeface="맑은 고딕" panose="020B0503020000020004" pitchFamily="50" charset="-127"/>
                <a:ea typeface="맑은 고딕" panose="020B0503020000020004" pitchFamily="50" charset="-127"/>
              </a:rPr>
              <a:t>, 2011</a:t>
            </a:r>
            <a:r>
              <a:rPr lang="ko-KR" altLang="en-US" sz="3200" b="0" i="0" dirty="0">
                <a:solidFill>
                  <a:srgbClr val="000000"/>
                </a:solidFill>
                <a:effectLst/>
                <a:latin typeface="맑은 고딕" panose="020B0503020000020004" pitchFamily="50" charset="-127"/>
                <a:ea typeface="맑은 고딕" panose="020B0503020000020004" pitchFamily="50" charset="-127"/>
              </a:rPr>
              <a:t>년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보코하람의</a:t>
            </a:r>
            <a:r>
              <a:rPr lang="ko-KR" altLang="en-US" sz="3200" b="0" i="0" dirty="0">
                <a:solidFill>
                  <a:srgbClr val="000000"/>
                </a:solidFill>
                <a:effectLst/>
                <a:latin typeface="맑은 고딕" panose="020B0503020000020004" pitchFamily="50" charset="-127"/>
                <a:ea typeface="맑은 고딕" panose="020B0503020000020004" pitchFamily="50" charset="-127"/>
              </a:rPr>
              <a:t> 반란이 시작된 이래 </a:t>
            </a:r>
            <a:r>
              <a:rPr lang="en-US" altLang="ko-KR" sz="3200" b="0" i="0" dirty="0">
                <a:solidFill>
                  <a:srgbClr val="FF0000"/>
                </a:solidFill>
                <a:effectLst/>
                <a:latin typeface="맑은 고딕" panose="020B0503020000020004" pitchFamily="50" charset="-127"/>
                <a:ea typeface="맑은 고딕" panose="020B0503020000020004" pitchFamily="50" charset="-127"/>
              </a:rPr>
              <a:t>37,500</a:t>
            </a:r>
            <a:r>
              <a:rPr lang="ko-KR" altLang="en-US" sz="3200" b="0" i="0" dirty="0">
                <a:solidFill>
                  <a:srgbClr val="FF0000"/>
                </a:solidFill>
                <a:effectLst/>
                <a:latin typeface="맑은 고딕" panose="020B0503020000020004" pitchFamily="50" charset="-127"/>
                <a:ea typeface="맑은 고딕" panose="020B0503020000020004" pitchFamily="50" charset="-127"/>
              </a:rPr>
              <a:t>명</a:t>
            </a:r>
            <a:r>
              <a:rPr lang="ko-KR" altLang="en-US" sz="3200" b="0" i="0" dirty="0">
                <a:solidFill>
                  <a:srgbClr val="000000"/>
                </a:solidFill>
                <a:effectLst/>
                <a:latin typeface="맑은 고딕" panose="020B0503020000020004" pitchFamily="50" charset="-127"/>
                <a:ea typeface="맑은 고딕" panose="020B0503020000020004" pitchFamily="50" charset="-127"/>
              </a:rPr>
              <a:t> 이상이 사망한 것으로 추정됩니다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나이지리아는 오픈 도어가 선정한 기독교인의 삶이 가장 위험한 세계 감시 국가 목록에서 </a:t>
            </a:r>
            <a:r>
              <a:rPr lang="en-US" altLang="ko-KR" sz="3200" b="0" i="0" dirty="0">
                <a:solidFill>
                  <a:srgbClr val="000000"/>
                </a:solidFill>
                <a:effectLst/>
                <a:latin typeface="맑은 고딕" panose="020B0503020000020004" pitchFamily="50" charset="-127"/>
                <a:ea typeface="맑은 고딕" panose="020B0503020000020004" pitchFamily="50" charset="-127"/>
              </a:rPr>
              <a:t>6</a:t>
            </a:r>
            <a:r>
              <a:rPr lang="ko-KR" altLang="en-US" sz="3200" b="0" i="0" dirty="0">
                <a:solidFill>
                  <a:srgbClr val="000000"/>
                </a:solidFill>
                <a:effectLst/>
                <a:latin typeface="맑은 고딕" panose="020B0503020000020004" pitchFamily="50" charset="-127"/>
                <a:ea typeface="맑은 고딕" panose="020B0503020000020004" pitchFamily="50" charset="-127"/>
              </a:rPr>
              <a:t>위에 올랐습니다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우리는 나이지리아 대통령에게 이미 불안으로 인해 트라우마와 난민이 된 사람들을 대상으로 한 이 끔찍한 공격에서 납치된 사람들을 해방시켜 줄 것을 긴급히 촉구합니다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보코하람은</a:t>
            </a:r>
            <a:r>
              <a:rPr lang="ko-KR" altLang="en-US" sz="3200" b="0" i="0" dirty="0">
                <a:solidFill>
                  <a:srgbClr val="000000"/>
                </a:solidFill>
                <a:effectLst/>
                <a:latin typeface="맑은 고딕" panose="020B0503020000020004" pitchFamily="50" charset="-127"/>
                <a:ea typeface="맑은 고딕" panose="020B0503020000020004" pitchFamily="50" charset="-127"/>
              </a:rPr>
              <a:t> 기독교인을 표적으로 삼아 남성을 납치해 살해하고 여성과 소녀를 납치</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강간</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강제 결혼하는 것으로 악명이 높습니다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우리는 또한 나이지리아 정부가 레아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샤리부와</a:t>
            </a:r>
            <a:r>
              <a:rPr lang="ko-KR" altLang="en-US" sz="3200" b="0" i="0" dirty="0">
                <a:solidFill>
                  <a:srgbClr val="000000"/>
                </a:solidFill>
                <a:effectLst/>
                <a:latin typeface="맑은 고딕" panose="020B0503020000020004" pitchFamily="50" charset="-127"/>
                <a:ea typeface="맑은 고딕" panose="020B0503020000020004" pitchFamily="50" charset="-127"/>
              </a:rPr>
              <a:t> 같은 어린 기독교 소녀들과 여전히 포로로 잡혀 있는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치복</a:t>
            </a:r>
            <a:r>
              <a:rPr lang="ko-KR" altLang="en-US" sz="3200" b="0" i="0" dirty="0">
                <a:solidFill>
                  <a:srgbClr val="000000"/>
                </a:solidFill>
                <a:effectLst/>
                <a:latin typeface="맑은 고딕" panose="020B0503020000020004" pitchFamily="50" charset="-127"/>
                <a:ea typeface="맑은 고딕" panose="020B0503020000020004" pitchFamily="50" charset="-127"/>
              </a:rPr>
              <a:t> 소녀들을 포함하여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보코하람이</a:t>
            </a:r>
            <a:r>
              <a:rPr lang="ko-KR" altLang="en-US" sz="3200" b="0" i="0" dirty="0">
                <a:solidFill>
                  <a:srgbClr val="000000"/>
                </a:solidFill>
                <a:effectLst/>
                <a:latin typeface="맑은 고딕" panose="020B0503020000020004" pitchFamily="50" charset="-127"/>
                <a:ea typeface="맑은 고딕" panose="020B0503020000020004" pitchFamily="50" charset="-127"/>
              </a:rPr>
              <a:t> 이미 붙잡고 있는 인질들을 해방시키기 위해 노력할 것을 촉구합니다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현재 </a:t>
            </a:r>
            <a:r>
              <a:rPr lang="en-US" altLang="ko-KR" sz="3200" b="0" i="0" dirty="0">
                <a:solidFill>
                  <a:srgbClr val="000000"/>
                </a:solidFill>
                <a:effectLst/>
                <a:latin typeface="맑은 고딕" panose="020B0503020000020004" pitchFamily="50" charset="-127"/>
                <a:ea typeface="맑은 고딕" panose="020B0503020000020004" pitchFamily="50" charset="-127"/>
              </a:rPr>
              <a:t>100</a:t>
            </a:r>
            <a:r>
              <a:rPr lang="ko-KR" altLang="en-US" sz="3200" b="0" i="0" dirty="0">
                <a:solidFill>
                  <a:srgbClr val="000000"/>
                </a:solidFill>
                <a:effectLst/>
                <a:latin typeface="맑은 고딕" panose="020B0503020000020004" pitchFamily="50" charset="-127"/>
                <a:ea typeface="맑은 고딕" panose="020B0503020000020004" pitchFamily="50" charset="-127"/>
              </a:rPr>
              <a:t>명 이상의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치복</a:t>
            </a:r>
            <a:r>
              <a:rPr lang="ko-KR" altLang="en-US" sz="3200" b="0" i="0" dirty="0">
                <a:solidFill>
                  <a:srgbClr val="000000"/>
                </a:solidFill>
                <a:effectLst/>
                <a:latin typeface="맑은 고딕" panose="020B0503020000020004" pitchFamily="50" charset="-127"/>
                <a:ea typeface="맑은 고딕" panose="020B0503020000020004" pitchFamily="50" charset="-127"/>
              </a:rPr>
              <a:t> 소녀들이 여전히 포로로 잡혀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인질들의 가족들은 인질 석방을 위한 정부의 노력에 대한 소식을 거의 접하지 못하고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endParaRPr lang="ko-KR" altLang="en-US" dirty="0"/>
          </a:p>
        </p:txBody>
      </p:sp>
      <p:sp>
        <p:nvSpPr>
          <p:cNvPr id="5" name="텍스트 개체 틀 4">
            <a:extLst>
              <a:ext uri="{FF2B5EF4-FFF2-40B4-BE49-F238E27FC236}">
                <a16:creationId xmlns:a16="http://schemas.microsoft.com/office/drawing/2014/main" id="{93C8D5CD-917A-908B-3101-FA3099F72FEB}"/>
              </a:ext>
            </a:extLst>
          </p:cNvPr>
          <p:cNvSpPr>
            <a:spLocks noGrp="1"/>
          </p:cNvSpPr>
          <p:nvPr>
            <p:ph type="body" sz="quarter" idx="14"/>
          </p:nvPr>
        </p:nvSpPr>
        <p:spPr>
          <a:xfrm>
            <a:off x="6265985" y="1273096"/>
            <a:ext cx="4307865" cy="1684566"/>
          </a:xfrm>
        </p:spPr>
        <p:txBody>
          <a:bodyPr>
            <a:normAutofit fontScale="62500" lnSpcReduction="20000"/>
          </a:bodyPr>
          <a:lstStyle/>
          <a:p>
            <a:r>
              <a:rPr lang="ko-KR" altLang="en-US" dirty="0"/>
              <a:t>기도해주세요</a:t>
            </a:r>
            <a:endParaRPr lang="en-US" altLang="ko-KR" dirty="0"/>
          </a:p>
          <a:p>
            <a:pPr algn="just" rtl="0" fontAlgn="base"/>
            <a:r>
              <a:rPr lang="en-US" altLang="ko-KR" sz="1800" b="0" i="0" dirty="0">
                <a:solidFill>
                  <a:srgbClr val="0070C0"/>
                </a:solidFill>
                <a:effectLst/>
                <a:latin typeface="Malgun Gothic" panose="020B0503020000020004" pitchFamily="50" charset="-127"/>
                <a:ea typeface="Malgun Gothic" panose="020B0503020000020004" pitchFamily="50" charset="-127"/>
              </a:rPr>
              <a:t>1. </a:t>
            </a:r>
            <a:r>
              <a:rPr lang="ko-KR" altLang="en-US" sz="1800" b="0" i="0" dirty="0">
                <a:solidFill>
                  <a:srgbClr val="0070C0"/>
                </a:solidFill>
                <a:effectLst/>
                <a:latin typeface="Malgun Gothic" panose="020B0503020000020004" pitchFamily="50" charset="-127"/>
                <a:ea typeface="Malgun Gothic" panose="020B0503020000020004" pitchFamily="50" charset="-127"/>
              </a:rPr>
              <a:t>납치된 아이들을 위해 기도합니다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이들이 어디에 있든지 하나님의 임재와 평화를 깨닫게 해주시길 소망합니다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 </a:t>
            </a:r>
            <a:endParaRPr lang="ko-KR" altLang="en-US" sz="1800" b="0" i="0" dirty="0">
              <a:solidFill>
                <a:srgbClr val="000000"/>
              </a:solidFill>
              <a:effectLst/>
              <a:latin typeface="Malgun Gothic" panose="020B0503020000020004" pitchFamily="50" charset="-127"/>
              <a:ea typeface="Malgun Gothic" panose="020B0503020000020004" pitchFamily="50" charset="-127"/>
            </a:endParaRPr>
          </a:p>
          <a:p>
            <a:pPr algn="just" rtl="0" fontAlgn="base"/>
            <a:r>
              <a:rPr lang="en-US" altLang="ko-KR" sz="1800" b="0" i="0" dirty="0">
                <a:solidFill>
                  <a:srgbClr val="0070C0"/>
                </a:solidFill>
                <a:effectLst/>
                <a:latin typeface="Malgun Gothic" panose="020B0503020000020004" pitchFamily="50" charset="-127"/>
                <a:ea typeface="Malgun Gothic" panose="020B0503020000020004" pitchFamily="50" charset="-127"/>
              </a:rPr>
              <a:t>2. </a:t>
            </a:r>
            <a:r>
              <a:rPr lang="ko-KR" altLang="en-US" sz="1800" b="0" i="0" dirty="0">
                <a:solidFill>
                  <a:srgbClr val="0070C0"/>
                </a:solidFill>
                <a:effectLst/>
                <a:latin typeface="Malgun Gothic" panose="020B0503020000020004" pitchFamily="50" charset="-127"/>
                <a:ea typeface="Malgun Gothic" panose="020B0503020000020004" pitchFamily="50" charset="-127"/>
              </a:rPr>
              <a:t>납치된 아이들의 부모와 보호자들을 위해 기도합니다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나이지리아 교회가 이번 공격으로 상처받은 모든 이들에게 위로와 힘이 되는 평화의 장소가 될 수 있도록 기도합니다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a:t>
            </a:r>
            <a:r>
              <a:rPr lang="ko-KR" altLang="en-US" sz="1800" b="0" i="0" dirty="0">
                <a:solidFill>
                  <a:srgbClr val="0070C0"/>
                </a:solidFill>
                <a:effectLst/>
                <a:latin typeface="Malgun Gothic" panose="020B0503020000020004" pitchFamily="50" charset="-127"/>
                <a:ea typeface="Malgun Gothic" panose="020B0503020000020004" pitchFamily="50" charset="-127"/>
              </a:rPr>
              <a:t> </a:t>
            </a:r>
            <a:endParaRPr lang="ko-KR" altLang="en-US" sz="1800" b="0" i="0" dirty="0">
              <a:solidFill>
                <a:srgbClr val="000000"/>
              </a:solidFill>
              <a:effectLst/>
              <a:latin typeface="Malgun Gothic" panose="020B0503020000020004" pitchFamily="50" charset="-127"/>
              <a:ea typeface="Malgun Gothic" panose="020B0503020000020004" pitchFamily="50" charset="-127"/>
            </a:endParaRPr>
          </a:p>
          <a:p>
            <a:endParaRPr lang="ko-KR" altLang="en-US" dirty="0"/>
          </a:p>
        </p:txBody>
      </p:sp>
      <p:sp>
        <p:nvSpPr>
          <p:cNvPr id="6" name="텍스트 개체 틀 5">
            <a:extLst>
              <a:ext uri="{FF2B5EF4-FFF2-40B4-BE49-F238E27FC236}">
                <a16:creationId xmlns:a16="http://schemas.microsoft.com/office/drawing/2014/main" id="{83E2F276-8DC4-CD12-8A4E-0B861E3E7598}"/>
              </a:ext>
            </a:extLst>
          </p:cNvPr>
          <p:cNvSpPr>
            <a:spLocks noGrp="1"/>
          </p:cNvSpPr>
          <p:nvPr>
            <p:ph type="body" sz="quarter" idx="16"/>
          </p:nvPr>
        </p:nvSpPr>
        <p:spPr>
          <a:xfrm>
            <a:off x="6266839" y="3571336"/>
            <a:ext cx="4306888" cy="2290328"/>
          </a:xfrm>
        </p:spPr>
        <p:txBody>
          <a:bodyPr/>
          <a:lstStyle/>
          <a:p>
            <a:endParaRPr lang="ko-KR" altLang="en-US" dirty="0"/>
          </a:p>
        </p:txBody>
      </p:sp>
      <p:sp>
        <p:nvSpPr>
          <p:cNvPr id="7" name="날짜 개체 틀 6">
            <a:extLst>
              <a:ext uri="{FF2B5EF4-FFF2-40B4-BE49-F238E27FC236}">
                <a16:creationId xmlns:a16="http://schemas.microsoft.com/office/drawing/2014/main" id="{D669C2ED-2ACF-A676-D4AB-571701DCBA8F}"/>
              </a:ext>
            </a:extLst>
          </p:cNvPr>
          <p:cNvSpPr>
            <a:spLocks noGrp="1"/>
          </p:cNvSpPr>
          <p:nvPr>
            <p:ph type="dt" sz="half" idx="10"/>
          </p:nvPr>
        </p:nvSpPr>
        <p:spPr/>
        <p:txBody>
          <a:bodyPr/>
          <a:lstStyle/>
          <a:p>
            <a:pPr rtl="0">
              <a:defRPr/>
            </a:pPr>
            <a:fld id="{595302B6-EE02-409E-B19E-633D299CF275}" type="datetime1">
              <a:rPr lang="en-US" altLang="ko-KR" smtClean="0"/>
              <a:pPr rtl="0">
                <a:defRPr/>
              </a:pPr>
              <a:t>6/19/2024</a:t>
            </a:fld>
            <a:endParaRPr lang="ko-KR" altLang="en-US" noProof="0" dirty="0"/>
          </a:p>
        </p:txBody>
      </p:sp>
      <p:sp>
        <p:nvSpPr>
          <p:cNvPr id="8" name="바닥글 개체 틀 7">
            <a:extLst>
              <a:ext uri="{FF2B5EF4-FFF2-40B4-BE49-F238E27FC236}">
                <a16:creationId xmlns:a16="http://schemas.microsoft.com/office/drawing/2014/main" id="{1E1E7388-6E80-8D75-BBA2-BFB444E2AA0B}"/>
              </a:ext>
            </a:extLst>
          </p:cNvPr>
          <p:cNvSpPr>
            <a:spLocks noGrp="1"/>
          </p:cNvSpPr>
          <p:nvPr>
            <p:ph type="ftr" sz="quarter" idx="11"/>
          </p:nvPr>
        </p:nvSpPr>
        <p:spPr/>
        <p:txBody>
          <a:bodyPr/>
          <a:lstStyle/>
          <a:p>
            <a:pPr rtl="0"/>
            <a:r>
              <a:rPr lang="ko-KR" altLang="en-US" noProof="0" dirty="0"/>
              <a:t>프레젠테이션 제목</a:t>
            </a:r>
          </a:p>
        </p:txBody>
      </p:sp>
      <p:sp>
        <p:nvSpPr>
          <p:cNvPr id="9" name="슬라이드 번호 개체 틀 8">
            <a:extLst>
              <a:ext uri="{FF2B5EF4-FFF2-40B4-BE49-F238E27FC236}">
                <a16:creationId xmlns:a16="http://schemas.microsoft.com/office/drawing/2014/main" id="{854CB8BC-0401-6657-43C6-5D6D64A2B9E1}"/>
              </a:ext>
            </a:extLst>
          </p:cNvPr>
          <p:cNvSpPr>
            <a:spLocks noGrp="1"/>
          </p:cNvSpPr>
          <p:nvPr>
            <p:ph type="sldNum" sz="quarter" idx="12"/>
          </p:nvPr>
        </p:nvSpPr>
        <p:spPr/>
        <p:txBody>
          <a:bodyPr/>
          <a:lstStyle/>
          <a:p>
            <a:pPr rtl="0">
              <a:defRPr/>
            </a:pPr>
            <a:fld id="{73B850FF-6169-4056-8077-06FFA93A5366}" type="slidenum">
              <a:rPr lang="en-US" altLang="ko-KR" noProof="0" smtClean="0"/>
              <a:pPr rtl="0">
                <a:defRPr/>
              </a:pPr>
              <a:t>16</a:t>
            </a:fld>
            <a:endParaRPr lang="ko-KR" altLang="en-US" noProof="0"/>
          </a:p>
        </p:txBody>
      </p:sp>
      <p:pic>
        <p:nvPicPr>
          <p:cNvPr id="11" name="그림 10" descr="인간의 얼굴, 의류, 사람, 예술이(가) 표시된 사진&#10;&#10;자동 생성된 설명">
            <a:extLst>
              <a:ext uri="{FF2B5EF4-FFF2-40B4-BE49-F238E27FC236}">
                <a16:creationId xmlns:a16="http://schemas.microsoft.com/office/drawing/2014/main" id="{6D0025EA-3FEA-E5F7-6252-5FB3C4543025}"/>
              </a:ext>
            </a:extLst>
          </p:cNvPr>
          <p:cNvPicPr>
            <a:picLocks noChangeAspect="1"/>
          </p:cNvPicPr>
          <p:nvPr/>
        </p:nvPicPr>
        <p:blipFill>
          <a:blip r:embed="rId2"/>
          <a:stretch>
            <a:fillRect/>
          </a:stretch>
        </p:blipFill>
        <p:spPr>
          <a:xfrm>
            <a:off x="6272214" y="2713544"/>
            <a:ext cx="4306888" cy="3230166"/>
          </a:xfrm>
          <a:prstGeom prst="rect">
            <a:avLst/>
          </a:prstGeom>
        </p:spPr>
      </p:pic>
    </p:spTree>
    <p:extLst>
      <p:ext uri="{BB962C8B-B14F-4D97-AF65-F5344CB8AC3E}">
        <p14:creationId xmlns:p14="http://schemas.microsoft.com/office/powerpoint/2010/main" val="3234448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E9BDB3-0BD4-7948-3073-3CB27900F527}"/>
              </a:ext>
            </a:extLst>
          </p:cNvPr>
          <p:cNvSpPr>
            <a:spLocks noGrp="1"/>
          </p:cNvSpPr>
          <p:nvPr>
            <p:ph type="title"/>
          </p:nvPr>
        </p:nvSpPr>
        <p:spPr/>
        <p:txBody>
          <a:bodyPr>
            <a:normAutofit/>
          </a:bodyPr>
          <a:lstStyle/>
          <a:p>
            <a:pPr fontAlgn="base"/>
            <a:r>
              <a:rPr lang="en-US" altLang="ko-KR" sz="2700" b="0" i="0" dirty="0">
                <a:solidFill>
                  <a:srgbClr val="000000"/>
                </a:solidFill>
                <a:effectLst/>
                <a:latin typeface="맑은 고딕"/>
                <a:ea typeface="맑은 고딕"/>
              </a:rPr>
              <a:t>#</a:t>
            </a:r>
            <a:r>
              <a:rPr lang="en-US" altLang="ko-KR" sz="2700" dirty="0">
                <a:solidFill>
                  <a:srgbClr val="000000"/>
                </a:solidFill>
                <a:latin typeface="맑은 고딕"/>
                <a:ea typeface="맑은 고딕"/>
              </a:rPr>
              <a:t>부루키나파소: </a:t>
            </a:r>
            <a:r>
              <a:rPr lang="en-US" altLang="ko-KR" sz="2700" dirty="0" err="1">
                <a:solidFill>
                  <a:srgbClr val="000000"/>
                </a:solidFill>
                <a:latin typeface="맑은 고딕"/>
                <a:ea typeface="맑은 고딕"/>
              </a:rPr>
              <a:t>국제</a:t>
            </a:r>
            <a:r>
              <a:rPr lang="en-US" altLang="ko-KR" sz="2700" dirty="0">
                <a:solidFill>
                  <a:srgbClr val="000000"/>
                </a:solidFill>
                <a:latin typeface="맑은 고딕"/>
                <a:ea typeface="맑은 고딕"/>
              </a:rPr>
              <a:t> </a:t>
            </a:r>
            <a:r>
              <a:rPr lang="ko-KR" altLang="en-US" sz="2700" dirty="0">
                <a:solidFill>
                  <a:srgbClr val="000000"/>
                </a:solidFill>
                <a:latin typeface="맑은 고딕"/>
                <a:ea typeface="맑은 고딕"/>
              </a:rPr>
              <a:t>아프리카</a:t>
            </a:r>
            <a:r>
              <a:rPr lang="en-US" altLang="ko-KR" sz="2700" dirty="0">
                <a:solidFill>
                  <a:srgbClr val="000000"/>
                </a:solidFill>
                <a:latin typeface="맑은 고딕"/>
                <a:ea typeface="맑은 고딕"/>
              </a:rPr>
              <a:t> </a:t>
            </a:r>
            <a:r>
              <a:rPr lang="ko-KR" altLang="en-US" sz="2700" dirty="0">
                <a:solidFill>
                  <a:srgbClr val="000000"/>
                </a:solidFill>
                <a:latin typeface="맑은 고딕"/>
                <a:ea typeface="맑은 고딕"/>
              </a:rPr>
              <a:t>아동의</a:t>
            </a:r>
            <a:r>
              <a:rPr lang="en-US" altLang="ko-KR" sz="2700" dirty="0">
                <a:solidFill>
                  <a:srgbClr val="000000"/>
                </a:solidFill>
                <a:latin typeface="맑은 고딕"/>
                <a:ea typeface="맑은 고딕"/>
              </a:rPr>
              <a:t> </a:t>
            </a:r>
            <a:r>
              <a:rPr lang="ko-KR" altLang="en-US" sz="2700" dirty="0">
                <a:solidFill>
                  <a:srgbClr val="000000"/>
                </a:solidFill>
                <a:latin typeface="맑은 고딕"/>
                <a:ea typeface="맑은 고딕"/>
              </a:rPr>
              <a:t>날</a:t>
            </a:r>
            <a:endParaRPr lang="ko-KR" altLang="en-US" dirty="0"/>
          </a:p>
        </p:txBody>
      </p:sp>
      <p:sp>
        <p:nvSpPr>
          <p:cNvPr id="3" name="텍스트 개체 틀 2">
            <a:extLst>
              <a:ext uri="{FF2B5EF4-FFF2-40B4-BE49-F238E27FC236}">
                <a16:creationId xmlns:a16="http://schemas.microsoft.com/office/drawing/2014/main" id="{064A599C-2E47-7A05-DB97-08E38522AEF8}"/>
              </a:ext>
            </a:extLst>
          </p:cNvPr>
          <p:cNvSpPr>
            <a:spLocks noGrp="1"/>
          </p:cNvSpPr>
          <p:nvPr>
            <p:ph type="body" sz="quarter" idx="13"/>
          </p:nvPr>
        </p:nvSpPr>
        <p:spPr>
          <a:xfrm>
            <a:off x="838200" y="1273095"/>
            <a:ext cx="5081954" cy="701590"/>
          </a:xfrm>
        </p:spPr>
        <p:txBody>
          <a:bodyPr vert="horz" lIns="91440" tIns="45720" rIns="91440" bIns="45720" rtlCol="0" anchor="t">
            <a:normAutofit fontScale="62500" lnSpcReduction="20000"/>
          </a:bodyPr>
          <a:lstStyle/>
          <a:p>
            <a:r>
              <a:rPr lang="en-US" altLang="ko-KR" b="0" dirty="0">
                <a:solidFill>
                  <a:schemeClr val="tx2">
                    <a:lumMod val="75000"/>
                    <a:lumOff val="25000"/>
                  </a:schemeClr>
                </a:solidFill>
                <a:latin typeface="맑은 고딕"/>
                <a:ea typeface="맑은 고딕"/>
              </a:rPr>
              <a:t>6</a:t>
            </a:r>
            <a:r>
              <a:rPr lang="ko-KR" altLang="en-US" b="0" dirty="0">
                <a:solidFill>
                  <a:schemeClr val="tx2">
                    <a:lumMod val="75000"/>
                    <a:lumOff val="25000"/>
                  </a:schemeClr>
                </a:solidFill>
                <a:latin typeface="맑은 고딕"/>
                <a:ea typeface="맑은 고딕"/>
              </a:rPr>
              <a:t>월</a:t>
            </a:r>
            <a:r>
              <a:rPr lang="en-US" altLang="ko-KR" b="0" dirty="0">
                <a:solidFill>
                  <a:schemeClr val="tx2">
                    <a:lumMod val="75000"/>
                    <a:lumOff val="25000"/>
                  </a:schemeClr>
                </a:solidFill>
                <a:latin typeface="맑은 고딕"/>
                <a:ea typeface="맑은 고딕"/>
              </a:rPr>
              <a:t> 16</a:t>
            </a:r>
            <a:r>
              <a:rPr lang="ko-KR" altLang="en-US" b="0" dirty="0">
                <a:solidFill>
                  <a:schemeClr val="tx2">
                    <a:lumMod val="75000"/>
                    <a:lumOff val="25000"/>
                  </a:schemeClr>
                </a:solidFill>
                <a:latin typeface="맑은 고딕"/>
                <a:ea typeface="맑은 고딕"/>
              </a:rPr>
              <a:t>일</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일요일은</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국제</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아프리카</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아동의</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날이었습니다</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수백만</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명의</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아프리카</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어린이들이</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폭력과</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치안</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불안으로</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인해</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교육에</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차질을</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빚고</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있습니다</a:t>
            </a:r>
            <a:r>
              <a:rPr lang="en-US" altLang="ko-KR" b="0" dirty="0">
                <a:solidFill>
                  <a:schemeClr val="tx2">
                    <a:lumMod val="75000"/>
                    <a:lumOff val="25000"/>
                  </a:schemeClr>
                </a:solidFill>
                <a:latin typeface="맑은 고딕"/>
                <a:ea typeface="맑은 고딕"/>
              </a:rPr>
              <a:t>. </a:t>
            </a:r>
            <a:r>
              <a:rPr lang="en-US" b="0" dirty="0" err="1">
                <a:solidFill>
                  <a:schemeClr val="tx2">
                    <a:lumMod val="75000"/>
                    <a:lumOff val="25000"/>
                  </a:schemeClr>
                </a:solidFill>
                <a:latin typeface="맑은 고딕"/>
                <a:ea typeface="맑은 고딕"/>
              </a:rPr>
              <a:t>중서부</a:t>
            </a:r>
            <a:r>
              <a:rPr lang="en-US"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아프리카에서는</a:t>
            </a:r>
            <a:r>
              <a:rPr lang="en-US" altLang="ko-KR" b="0" dirty="0">
                <a:solidFill>
                  <a:schemeClr val="tx2">
                    <a:lumMod val="75000"/>
                    <a:lumOff val="25000"/>
                  </a:schemeClr>
                </a:solidFill>
                <a:latin typeface="맑은 고딕"/>
                <a:ea typeface="맑은 고딕"/>
              </a:rPr>
              <a:t> 2023</a:t>
            </a:r>
            <a:r>
              <a:rPr lang="en-US" b="0" dirty="0">
                <a:solidFill>
                  <a:schemeClr val="tx2">
                    <a:lumMod val="75000"/>
                    <a:lumOff val="25000"/>
                  </a:schemeClr>
                </a:solidFill>
                <a:latin typeface="맑은 고딕"/>
                <a:ea typeface="맑은 고딕"/>
              </a:rPr>
              <a:t>년</a:t>
            </a:r>
            <a:r>
              <a:rPr lang="en-US" altLang="ko-KR" b="0" dirty="0">
                <a:solidFill>
                  <a:schemeClr val="tx2">
                    <a:lumMod val="75000"/>
                    <a:lumOff val="25000"/>
                  </a:schemeClr>
                </a:solidFill>
                <a:latin typeface="맑은 고딕"/>
                <a:ea typeface="맑은 고딕"/>
              </a:rPr>
              <a:t> 9</a:t>
            </a:r>
            <a:r>
              <a:rPr lang="ko-KR" altLang="en-US" b="0" dirty="0">
                <a:solidFill>
                  <a:schemeClr val="tx2">
                    <a:lumMod val="75000"/>
                    <a:lumOff val="25000"/>
                  </a:schemeClr>
                </a:solidFill>
                <a:latin typeface="맑은 고딕"/>
                <a:ea typeface="맑은 고딕"/>
              </a:rPr>
              <a:t>월까지</a:t>
            </a:r>
            <a:r>
              <a:rPr lang="en-US" altLang="ko-KR" b="0" dirty="0">
                <a:solidFill>
                  <a:schemeClr val="tx2">
                    <a:lumMod val="75000"/>
                    <a:lumOff val="25000"/>
                  </a:schemeClr>
                </a:solidFill>
                <a:latin typeface="맑은 고딕"/>
                <a:ea typeface="맑은 고딕"/>
              </a:rPr>
              <a:t> 13,200</a:t>
            </a:r>
            <a:r>
              <a:rPr lang="ko-KR" altLang="en-US" b="0" dirty="0">
                <a:solidFill>
                  <a:schemeClr val="tx2">
                    <a:lumMod val="75000"/>
                    <a:lumOff val="25000"/>
                  </a:schemeClr>
                </a:solidFill>
                <a:latin typeface="맑은 고딕"/>
                <a:ea typeface="맑은 고딕"/>
              </a:rPr>
              <a:t>개</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이상의</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학교가</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문을</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닫았습니다</a:t>
            </a:r>
            <a:r>
              <a:rPr lang="en-US" b="0" i="0" dirty="0">
                <a:solidFill>
                  <a:schemeClr val="tx2">
                    <a:lumMod val="75000"/>
                    <a:lumOff val="25000"/>
                  </a:schemeClr>
                </a:solidFill>
                <a:effectLst/>
                <a:latin typeface="맑은 고딕"/>
                <a:ea typeface="맑은 고딕"/>
              </a:rPr>
              <a:t>.</a:t>
            </a:r>
            <a:r>
              <a:rPr lang="en-US" b="0" dirty="0">
                <a:solidFill>
                  <a:schemeClr val="tx2">
                    <a:lumMod val="75000"/>
                    <a:lumOff val="25000"/>
                  </a:schemeClr>
                </a:solidFill>
                <a:latin typeface="맑은 고딕"/>
                <a:ea typeface="맑은 고딕"/>
              </a:rPr>
              <a:t> </a:t>
            </a:r>
            <a:endParaRPr lang="ko-KR" dirty="0">
              <a:solidFill>
                <a:schemeClr val="tx2">
                  <a:lumMod val="75000"/>
                  <a:lumOff val="25000"/>
                </a:schemeClr>
              </a:solidFill>
              <a:latin typeface="맑은 고딕"/>
              <a:ea typeface="맑은 고딕"/>
            </a:endParaRPr>
          </a:p>
        </p:txBody>
      </p:sp>
      <p:sp>
        <p:nvSpPr>
          <p:cNvPr id="4" name="텍스트 개체 틀 3">
            <a:extLst>
              <a:ext uri="{FF2B5EF4-FFF2-40B4-BE49-F238E27FC236}">
                <a16:creationId xmlns:a16="http://schemas.microsoft.com/office/drawing/2014/main" id="{2B74C153-27CA-A6C7-B337-F851678A36A9}"/>
              </a:ext>
            </a:extLst>
          </p:cNvPr>
          <p:cNvSpPr>
            <a:spLocks noGrp="1"/>
          </p:cNvSpPr>
          <p:nvPr>
            <p:ph type="body" sz="quarter" idx="15"/>
          </p:nvPr>
        </p:nvSpPr>
        <p:spPr>
          <a:xfrm>
            <a:off x="838200" y="2078458"/>
            <a:ext cx="5081588" cy="4270151"/>
          </a:xfrm>
        </p:spPr>
        <p:txBody>
          <a:bodyPr vert="horz" lIns="91440" tIns="45720" rIns="91440" bIns="45720" rtlCol="0" anchor="t">
            <a:noAutofit/>
          </a:bodyPr>
          <a:lstStyle/>
          <a:p>
            <a:pPr marL="213995" indent="-213995" algn="just">
              <a:lnSpc>
                <a:spcPct val="120000"/>
              </a:lnSpc>
            </a:pPr>
            <a:r>
              <a:rPr lang="en-US" sz="1100" dirty="0" err="1">
                <a:solidFill>
                  <a:schemeClr val="tx1"/>
                </a:solidFill>
                <a:latin typeface="맑은 고딕"/>
                <a:ea typeface="맑은 고딕"/>
              </a:rPr>
              <a:t>작년</a:t>
            </a:r>
            <a:r>
              <a:rPr lang="en-US" sz="1100" dirty="0">
                <a:solidFill>
                  <a:schemeClr val="tx1"/>
                </a:solidFill>
                <a:latin typeface="맑은 고딕"/>
                <a:ea typeface="맑은 고딕"/>
              </a:rPr>
              <a:t> 9월까지 </a:t>
            </a:r>
            <a:r>
              <a:rPr lang="en-US" sz="1100" dirty="0" err="1">
                <a:solidFill>
                  <a:schemeClr val="tx1"/>
                </a:solidFill>
                <a:latin typeface="맑은 고딕"/>
                <a:ea typeface="맑은 고딕"/>
              </a:rPr>
              <a:t>중서부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아프리카에서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분쟁과</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폭력으로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인해</a:t>
            </a:r>
            <a:r>
              <a:rPr lang="en-US" sz="1100" dirty="0">
                <a:solidFill>
                  <a:schemeClr val="tx1"/>
                </a:solidFill>
                <a:latin typeface="맑은 고딕"/>
                <a:ea typeface="맑은 고딕"/>
              </a:rPr>
              <a:t> 13,200개 </a:t>
            </a:r>
            <a:r>
              <a:rPr lang="en-US" sz="1100" dirty="0" err="1">
                <a:solidFill>
                  <a:schemeClr val="tx1"/>
                </a:solidFill>
                <a:latin typeface="맑은 고딕"/>
                <a:ea typeface="맑은 고딕"/>
              </a:rPr>
              <a:t>이상의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학교가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문을</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닫아</a:t>
            </a:r>
            <a:r>
              <a:rPr lang="en-US" sz="1100" dirty="0">
                <a:solidFill>
                  <a:schemeClr val="tx1"/>
                </a:solidFill>
                <a:latin typeface="맑은 고딕"/>
                <a:ea typeface="맑은 고딕"/>
              </a:rPr>
              <a:t> </a:t>
            </a:r>
            <a:r>
              <a:rPr lang="en-US" sz="1100" dirty="0">
                <a:solidFill>
                  <a:srgbClr val="C00000"/>
                </a:solidFill>
                <a:latin typeface="맑은 고딕"/>
                <a:ea typeface="맑은 고딕"/>
              </a:rPr>
              <a:t>250만 </a:t>
            </a:r>
            <a:r>
              <a:rPr lang="en-US" sz="1100" dirty="0" err="1">
                <a:solidFill>
                  <a:srgbClr val="C00000"/>
                </a:solidFill>
                <a:latin typeface="맑은 고딕"/>
                <a:ea typeface="맑은 고딕"/>
              </a:rPr>
              <a:t>명</a:t>
            </a:r>
            <a:r>
              <a:rPr lang="en-US" sz="1100" dirty="0" err="1">
                <a:solidFill>
                  <a:schemeClr val="tx1"/>
                </a:solidFill>
                <a:latin typeface="맑은 고딕"/>
                <a:ea typeface="맑은 고딕"/>
              </a:rPr>
              <a:t>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어린이가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교육에</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영향을</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받은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것으로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추산됩니다</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부르키나파소</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동부에서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지하디스트의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공격으로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마을을</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떠나야</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했던</a:t>
            </a:r>
            <a:r>
              <a:rPr lang="en-US" sz="1100" dirty="0">
                <a:solidFill>
                  <a:schemeClr val="tx1"/>
                </a:solidFill>
                <a:latin typeface="맑은 고딕"/>
                <a:ea typeface="맑은 고딕"/>
              </a:rPr>
              <a:t> 두 </a:t>
            </a:r>
            <a:r>
              <a:rPr lang="en-US" sz="1100" dirty="0" err="1">
                <a:solidFill>
                  <a:schemeClr val="tx1"/>
                </a:solidFill>
                <a:latin typeface="맑은 고딕"/>
                <a:ea typeface="맑은 고딕"/>
              </a:rPr>
              <a:t>기독교</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소녀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세누와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콤바리가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처한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현실입니다</a:t>
            </a:r>
            <a:r>
              <a:rPr lang="en-US" sz="1100" dirty="0">
                <a:solidFill>
                  <a:schemeClr val="tx1"/>
                </a:solidFill>
                <a:latin typeface="맑은 고딕"/>
                <a:ea typeface="맑은 고딕"/>
              </a:rPr>
              <a:t>. </a:t>
            </a:r>
          </a:p>
          <a:p>
            <a:pPr marL="213995" indent="-213995" algn="just">
              <a:lnSpc>
                <a:spcPct val="120000"/>
              </a:lnSpc>
            </a:pPr>
            <a:r>
              <a:rPr lang="ko-KR" altLang="en-US" sz="1100" dirty="0" err="1">
                <a:solidFill>
                  <a:schemeClr val="tx1"/>
                </a:solidFill>
                <a:latin typeface="맑은 고딕"/>
                <a:ea typeface="맑은 고딕"/>
              </a:rPr>
              <a:t>세누</a:t>
            </a:r>
            <a:r>
              <a:rPr lang="en-US" altLang="ko-KR" sz="1100" dirty="0">
                <a:solidFill>
                  <a:schemeClr val="tx1"/>
                </a:solidFill>
                <a:latin typeface="맑은 고딕"/>
                <a:ea typeface="맑은 고딕"/>
              </a:rPr>
              <a:t>*</a:t>
            </a:r>
            <a:r>
              <a:rPr lang="ko-KR" altLang="en-US" sz="1100" dirty="0">
                <a:solidFill>
                  <a:schemeClr val="tx1"/>
                </a:solidFill>
                <a:latin typeface="맑은 고딕"/>
                <a:ea typeface="맑은 고딕"/>
              </a:rPr>
              <a:t>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그녀의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부모는</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지하디스트가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오기</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전까지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마을에서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평화롭게</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살고</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있었습니다</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그들은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와가두구로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피신해</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할머니와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함께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지냈습니다</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안타깝게도</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세누의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아버지는</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도착</a:t>
            </a:r>
            <a:r>
              <a:rPr lang="en-US" sz="1100" dirty="0">
                <a:solidFill>
                  <a:schemeClr val="tx1"/>
                </a:solidFill>
                <a:latin typeface="맑은 고딕"/>
                <a:ea typeface="맑은 고딕"/>
              </a:rPr>
              <a:t> 후 곧 </a:t>
            </a:r>
            <a:r>
              <a:rPr lang="en-US" sz="1100" dirty="0" err="1">
                <a:solidFill>
                  <a:schemeClr val="tx1"/>
                </a:solidFill>
                <a:latin typeface="맑은 고딕"/>
                <a:ea typeface="맑은 고딕"/>
              </a:rPr>
              <a:t>세상을</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떠났고</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세누의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어머니는</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인근</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마을에</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있는</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자신의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가족과</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함께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이사했고</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세누는</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할머니의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보살핌을</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받으며</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학교를</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다시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다닐</a:t>
            </a:r>
            <a:r>
              <a:rPr lang="en-US" sz="1100" dirty="0">
                <a:solidFill>
                  <a:schemeClr val="tx1"/>
                </a:solidFill>
                <a:latin typeface="맑은 고딕"/>
                <a:ea typeface="맑은 고딕"/>
              </a:rPr>
              <a:t> 수 </a:t>
            </a:r>
            <a:r>
              <a:rPr lang="en-US" sz="1100" dirty="0" err="1">
                <a:solidFill>
                  <a:schemeClr val="tx1"/>
                </a:solidFill>
                <a:latin typeface="맑은 고딕"/>
                <a:ea typeface="맑은 고딕"/>
              </a:rPr>
              <a:t>있게</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되었습니다</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세누는</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안타깝게도</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할머니가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학비를</a:t>
            </a:r>
            <a:r>
              <a:rPr lang="en-US" sz="1100" dirty="0">
                <a:solidFill>
                  <a:schemeClr val="tx1"/>
                </a:solidFill>
                <a:latin typeface="맑은 고딕"/>
                <a:ea typeface="맑은 고딕"/>
              </a:rPr>
              <a:t> 낼 </a:t>
            </a:r>
            <a:r>
              <a:rPr lang="en-US" sz="1100" dirty="0" err="1">
                <a:solidFill>
                  <a:schemeClr val="tx1"/>
                </a:solidFill>
                <a:latin typeface="맑은 고딕"/>
                <a:ea typeface="맑은 고딕"/>
              </a:rPr>
              <a:t>돈이</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없어</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학교를</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중퇴해야</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했습니다</a:t>
            </a:r>
            <a:r>
              <a:rPr lang="en-US" sz="1100" dirty="0">
                <a:solidFill>
                  <a:schemeClr val="tx1"/>
                </a:solidFill>
                <a:latin typeface="맑은 고딕"/>
                <a:ea typeface="맑은 고딕"/>
              </a:rPr>
              <a:t>. </a:t>
            </a:r>
            <a:endParaRPr lang="en-US" sz="1100" dirty="0">
              <a:solidFill>
                <a:schemeClr val="tx1"/>
              </a:solidFill>
            </a:endParaRPr>
          </a:p>
          <a:p>
            <a:pPr marL="213995" indent="-213995" algn="just"/>
            <a:r>
              <a:rPr lang="ko-KR" altLang="en-US" sz="1100" dirty="0" err="1">
                <a:solidFill>
                  <a:schemeClr val="tx1"/>
                </a:solidFill>
                <a:latin typeface="맑은 고딕"/>
                <a:ea typeface="맑은 고딕"/>
              </a:rPr>
              <a:t>콤바리</a:t>
            </a:r>
            <a:r>
              <a:rPr lang="ko-KR" altLang="en-US" sz="1100" dirty="0">
                <a:solidFill>
                  <a:schemeClr val="tx1"/>
                </a:solidFill>
                <a:latin typeface="맑은 고딕"/>
                <a:ea typeface="맑은 고딕"/>
              </a:rPr>
              <a:t>*와</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그녀의</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부모님도</a:t>
            </a:r>
            <a:r>
              <a:rPr lang="en-US" altLang="ko-KR" sz="1100" dirty="0">
                <a:solidFill>
                  <a:schemeClr val="tx1"/>
                </a:solidFill>
                <a:latin typeface="맑은 고딕"/>
                <a:ea typeface="맑은 고딕"/>
              </a:rPr>
              <a:t> </a:t>
            </a:r>
            <a:r>
              <a:rPr lang="ko-KR" altLang="en-US" sz="1100" dirty="0" err="1">
                <a:solidFill>
                  <a:schemeClr val="tx1"/>
                </a:solidFill>
                <a:latin typeface="맑은 고딕"/>
                <a:ea typeface="맑은 고딕"/>
              </a:rPr>
              <a:t>지하디스트의</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공격을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피해</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마을에서</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평화롭게</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살다가</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피난을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떠나야</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했습니다</a:t>
            </a:r>
            <a:r>
              <a:rPr lang="en-US" sz="1100" dirty="0">
                <a:solidFill>
                  <a:schemeClr val="tx1"/>
                </a:solidFill>
                <a:latin typeface="맑은 고딕"/>
                <a:ea typeface="맑은 고딕"/>
              </a:rPr>
              <a:t>.</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난민</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가족이</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운</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좋게도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머물</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곳을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찾았다면</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그</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다음</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우선</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순위는</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식량을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확보하는</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것입니다</a:t>
            </a:r>
            <a:r>
              <a:rPr lang="en-US" sz="1100" dirty="0">
                <a:solidFill>
                  <a:schemeClr val="tx1"/>
                </a:solidFill>
                <a:latin typeface="맑은 고딕"/>
                <a:ea typeface="맑은 고딕"/>
              </a:rPr>
              <a:t>.</a:t>
            </a:r>
            <a:r>
              <a:rPr lang="en-US" altLang="ko-KR" sz="1100" dirty="0">
                <a:solidFill>
                  <a:schemeClr val="tx1"/>
                </a:solidFill>
                <a:latin typeface="맑은 고딕"/>
                <a:ea typeface="맑은 고딕"/>
              </a:rPr>
              <a:t> </a:t>
            </a:r>
            <a:r>
              <a:rPr lang="ko-KR" altLang="en-US" sz="1100" dirty="0" err="1">
                <a:solidFill>
                  <a:schemeClr val="tx1"/>
                </a:solidFill>
                <a:latin typeface="맑은 고딕"/>
                <a:ea typeface="맑은 고딕"/>
              </a:rPr>
              <a:t>콤바리와</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그녀의</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가족이</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와가두구에</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도착했을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때</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학교</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교육은</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우선순위에서</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밀려났습니다</a:t>
            </a:r>
            <a:r>
              <a:rPr lang="en-US" sz="1100" dirty="0">
                <a:solidFill>
                  <a:schemeClr val="tx1"/>
                </a:solidFill>
                <a:latin typeface="맑은 고딕"/>
                <a:ea typeface="맑은 고딕"/>
              </a:rPr>
              <a:t>.</a:t>
            </a:r>
          </a:p>
          <a:p>
            <a:pPr marL="213995" indent="-213995" algn="just"/>
            <a:r>
              <a:rPr lang="en-US" sz="1100" dirty="0">
                <a:solidFill>
                  <a:schemeClr val="tx1"/>
                </a:solidFill>
                <a:latin typeface="맑은 고딕"/>
                <a:ea typeface="맑은 고딕"/>
              </a:rPr>
              <a:t>2024</a:t>
            </a:r>
            <a:r>
              <a:rPr lang="ko-KR" altLang="en-US" sz="1100" dirty="0">
                <a:solidFill>
                  <a:schemeClr val="tx1"/>
                </a:solidFill>
                <a:latin typeface="맑은 고딕"/>
                <a:ea typeface="맑은 고딕"/>
              </a:rPr>
              <a:t>년</a:t>
            </a:r>
            <a:r>
              <a:rPr lang="en-US" sz="1100" dirty="0">
                <a:solidFill>
                  <a:schemeClr val="tx1"/>
                </a:solidFill>
                <a:latin typeface="맑은 고딕"/>
                <a:ea typeface="맑은 고딕"/>
              </a:rPr>
              <a:t> 2</a:t>
            </a:r>
            <a:r>
              <a:rPr lang="ko-KR" altLang="en-US" sz="1100" dirty="0">
                <a:solidFill>
                  <a:schemeClr val="tx1"/>
                </a:solidFill>
                <a:latin typeface="맑은 고딕"/>
                <a:ea typeface="맑은 고딕"/>
              </a:rPr>
              <a:t>월</a:t>
            </a:r>
            <a:r>
              <a:rPr lang="en-US" sz="1100" dirty="0">
                <a:solidFill>
                  <a:schemeClr val="tx1"/>
                </a:solidFill>
                <a:latin typeface="맑은 고딕"/>
                <a:ea typeface="맑은 고딕"/>
              </a:rPr>
              <a:t>, OD</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파트너들은</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어린</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소녀들의</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곁에서</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학비와</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교복</a:t>
            </a:r>
            <a:r>
              <a:rPr lang="en-US" sz="1100" dirty="0">
                <a:solidFill>
                  <a:schemeClr val="tx1"/>
                </a:solidFill>
                <a:latin typeface="맑은 고딕"/>
                <a:ea typeface="맑은 고딕"/>
              </a:rPr>
              <a:t>,</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기타</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학용품을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지급했습니다</a:t>
            </a:r>
            <a:r>
              <a:rPr lang="en-US" sz="1100" dirty="0">
                <a:solidFill>
                  <a:schemeClr val="tx1"/>
                </a:solidFill>
                <a:latin typeface="맑은 고딕"/>
                <a:ea typeface="맑은 고딕"/>
              </a:rPr>
              <a:t>.</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두</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소녀는</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곧</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초등학교</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졸업장을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받을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예정입니다</a:t>
            </a:r>
            <a:r>
              <a:rPr lang="en-US" sz="1100" dirty="0">
                <a:solidFill>
                  <a:schemeClr val="tx1"/>
                </a:solidFill>
                <a:latin typeface="맑은 고딕"/>
                <a:ea typeface="맑은 고딕"/>
              </a:rPr>
              <a:t>. </a:t>
            </a:r>
          </a:p>
        </p:txBody>
      </p:sp>
      <p:sp>
        <p:nvSpPr>
          <p:cNvPr id="5" name="텍스트 개체 틀 4">
            <a:extLst>
              <a:ext uri="{FF2B5EF4-FFF2-40B4-BE49-F238E27FC236}">
                <a16:creationId xmlns:a16="http://schemas.microsoft.com/office/drawing/2014/main" id="{93C8D5CD-917A-908B-3101-FA3099F72FEB}"/>
              </a:ext>
            </a:extLst>
          </p:cNvPr>
          <p:cNvSpPr>
            <a:spLocks noGrp="1"/>
          </p:cNvSpPr>
          <p:nvPr>
            <p:ph type="body" sz="quarter" idx="14"/>
          </p:nvPr>
        </p:nvSpPr>
        <p:spPr>
          <a:xfrm>
            <a:off x="6265985" y="1617561"/>
            <a:ext cx="5233422" cy="2434371"/>
          </a:xfrm>
        </p:spPr>
        <p:txBody>
          <a:bodyPr vert="horz" lIns="91440" tIns="45720" rIns="91440" bIns="45720" rtlCol="0" anchor="t">
            <a:normAutofit/>
          </a:bodyPr>
          <a:lstStyle/>
          <a:p>
            <a:r>
              <a:rPr lang="ko-KR" altLang="en-US" dirty="0">
                <a:solidFill>
                  <a:srgbClr val="C00000"/>
                </a:solidFill>
                <a:latin typeface="맑은 고딕"/>
                <a:ea typeface="맑은 고딕"/>
              </a:rPr>
              <a:t>기도해주세요</a:t>
            </a:r>
            <a:endParaRPr lang="en-US" altLang="ko-KR" dirty="0">
              <a:solidFill>
                <a:srgbClr val="C00000"/>
              </a:solidFill>
              <a:latin typeface="맑은 고딕"/>
              <a:ea typeface="맑은 고딕"/>
            </a:endParaRPr>
          </a:p>
          <a:p>
            <a:pPr algn="just">
              <a:buChar char="•"/>
            </a:pPr>
            <a:r>
              <a:rPr lang="ko-KR" altLang="en-US" sz="1100" b="0" dirty="0">
                <a:solidFill>
                  <a:srgbClr val="0070C0"/>
                </a:solidFill>
              </a:rPr>
              <a:t>폭력과</a:t>
            </a:r>
            <a:r>
              <a:rPr lang="en-US" altLang="ko-KR" sz="1100" b="0" dirty="0">
                <a:solidFill>
                  <a:srgbClr val="0070C0"/>
                </a:solidFill>
              </a:rPr>
              <a:t> </a:t>
            </a:r>
            <a:r>
              <a:rPr lang="ko-KR" altLang="en-US" sz="1100" b="0" dirty="0">
                <a:solidFill>
                  <a:srgbClr val="0070C0"/>
                </a:solidFill>
              </a:rPr>
              <a:t>난민 생활로</a:t>
            </a:r>
            <a:r>
              <a:rPr lang="en-US" altLang="ko-KR" sz="1100" b="0" dirty="0">
                <a:solidFill>
                  <a:srgbClr val="0070C0"/>
                </a:solidFill>
              </a:rPr>
              <a:t> </a:t>
            </a:r>
            <a:r>
              <a:rPr lang="ko-KR" altLang="en-US" sz="1100" b="0" dirty="0">
                <a:solidFill>
                  <a:srgbClr val="0070C0"/>
                </a:solidFill>
              </a:rPr>
              <a:t>인해</a:t>
            </a:r>
            <a:r>
              <a:rPr lang="en-US" altLang="ko-KR" sz="1100" b="0" dirty="0">
                <a:solidFill>
                  <a:srgbClr val="0070C0"/>
                </a:solidFill>
              </a:rPr>
              <a:t> </a:t>
            </a:r>
            <a:r>
              <a:rPr lang="ko-KR" altLang="en-US" sz="1100" b="0" dirty="0">
                <a:solidFill>
                  <a:srgbClr val="0070C0"/>
                </a:solidFill>
              </a:rPr>
              <a:t>학교에</a:t>
            </a:r>
            <a:r>
              <a:rPr lang="en-US" altLang="ko-KR" sz="1100" b="0" dirty="0">
                <a:solidFill>
                  <a:srgbClr val="0070C0"/>
                </a:solidFill>
              </a:rPr>
              <a:t> </a:t>
            </a:r>
            <a:r>
              <a:rPr lang="ko-KR" altLang="en-US" sz="1100" b="0" dirty="0">
                <a:solidFill>
                  <a:srgbClr val="0070C0"/>
                </a:solidFill>
              </a:rPr>
              <a:t>가지</a:t>
            </a:r>
            <a:r>
              <a:rPr lang="en-US" altLang="ko-KR" sz="1100" b="0" dirty="0">
                <a:solidFill>
                  <a:srgbClr val="0070C0"/>
                </a:solidFill>
              </a:rPr>
              <a:t> </a:t>
            </a:r>
            <a:r>
              <a:rPr lang="ko-KR" altLang="en-US" sz="1100" b="0" dirty="0">
                <a:solidFill>
                  <a:srgbClr val="0070C0"/>
                </a:solidFill>
              </a:rPr>
              <a:t>못하는</a:t>
            </a:r>
            <a:r>
              <a:rPr lang="en-US" altLang="ko-KR" sz="1100" b="0" dirty="0">
                <a:solidFill>
                  <a:srgbClr val="0070C0"/>
                </a:solidFill>
              </a:rPr>
              <a:t> 250만명의 </a:t>
            </a:r>
            <a:r>
              <a:rPr lang="ko-KR" altLang="en-US" sz="1100" b="0" dirty="0">
                <a:solidFill>
                  <a:srgbClr val="0070C0"/>
                </a:solidFill>
              </a:rPr>
              <a:t>아이들을</a:t>
            </a:r>
            <a:r>
              <a:rPr lang="en-US" altLang="ko-KR" sz="1100" b="0" dirty="0">
                <a:solidFill>
                  <a:srgbClr val="0070C0"/>
                </a:solidFill>
              </a:rPr>
              <a:t> </a:t>
            </a:r>
            <a:r>
              <a:rPr lang="ko-KR" altLang="en-US" sz="1100" b="0" dirty="0">
                <a:solidFill>
                  <a:srgbClr val="0070C0"/>
                </a:solidFill>
              </a:rPr>
              <a:t>위해</a:t>
            </a:r>
            <a:r>
              <a:rPr lang="en-US" altLang="ko-KR" sz="1100" b="0" dirty="0">
                <a:solidFill>
                  <a:srgbClr val="0070C0"/>
                </a:solidFill>
              </a:rPr>
              <a:t> </a:t>
            </a:r>
            <a:r>
              <a:rPr lang="ko-KR" altLang="en-US" sz="1100" b="0" dirty="0">
                <a:solidFill>
                  <a:srgbClr val="0070C0"/>
                </a:solidFill>
              </a:rPr>
              <a:t>기도합니다. </a:t>
            </a:r>
          </a:p>
          <a:p>
            <a:pPr algn="just">
              <a:buChar char="•"/>
            </a:pPr>
            <a:r>
              <a:rPr lang="ko-KR" altLang="en-US" sz="1100" b="0" dirty="0">
                <a:solidFill>
                  <a:srgbClr val="0070C0"/>
                </a:solidFill>
              </a:rPr>
              <a:t>하나님께서</a:t>
            </a:r>
            <a:r>
              <a:rPr lang="en-US" altLang="ko-KR" sz="1100" b="0" dirty="0">
                <a:solidFill>
                  <a:srgbClr val="0070C0"/>
                </a:solidFill>
              </a:rPr>
              <a:t> </a:t>
            </a:r>
            <a:r>
              <a:rPr lang="en-US" altLang="ko-KR" sz="1100" b="0" dirty="0" err="1">
                <a:solidFill>
                  <a:srgbClr val="0070C0"/>
                </a:solidFill>
              </a:rPr>
              <a:t>교육</a:t>
            </a:r>
            <a:r>
              <a:rPr lang="en-US" altLang="ko-KR" sz="1100" b="0" dirty="0">
                <a:solidFill>
                  <a:srgbClr val="0070C0"/>
                </a:solidFill>
              </a:rPr>
              <a:t> </a:t>
            </a:r>
            <a:r>
              <a:rPr lang="en-US" altLang="ko-KR" sz="1100" b="0" dirty="0" err="1">
                <a:solidFill>
                  <a:srgbClr val="0070C0"/>
                </a:solidFill>
              </a:rPr>
              <a:t>받을</a:t>
            </a:r>
            <a:r>
              <a:rPr lang="en-US" altLang="ko-KR" sz="1100" b="0" dirty="0">
                <a:solidFill>
                  <a:srgbClr val="0070C0"/>
                </a:solidFill>
              </a:rPr>
              <a:t> 수 </a:t>
            </a:r>
            <a:r>
              <a:rPr lang="en-US" altLang="ko-KR" sz="1100" b="0" dirty="0" err="1">
                <a:solidFill>
                  <a:srgbClr val="0070C0"/>
                </a:solidFill>
              </a:rPr>
              <a:t>있는</a:t>
            </a:r>
            <a:r>
              <a:rPr lang="en-US" altLang="ko-KR" sz="1100" b="0" dirty="0">
                <a:solidFill>
                  <a:srgbClr val="0070C0"/>
                </a:solidFill>
              </a:rPr>
              <a:t> </a:t>
            </a:r>
            <a:r>
              <a:rPr lang="ko-KR" altLang="en-US" sz="1100" b="0" dirty="0">
                <a:solidFill>
                  <a:srgbClr val="0070C0"/>
                </a:solidFill>
              </a:rPr>
              <a:t>길을</a:t>
            </a:r>
            <a:r>
              <a:rPr lang="en-US" altLang="ko-KR" sz="1100" b="0" dirty="0">
                <a:solidFill>
                  <a:srgbClr val="0070C0"/>
                </a:solidFill>
              </a:rPr>
              <a:t> </a:t>
            </a:r>
            <a:r>
              <a:rPr lang="en-US" altLang="ko-KR" sz="1100" b="0" dirty="0" err="1">
                <a:solidFill>
                  <a:srgbClr val="0070C0"/>
                </a:solidFill>
              </a:rPr>
              <a:t>열어</a:t>
            </a:r>
            <a:r>
              <a:rPr lang="en-US" altLang="ko-KR" sz="1100" b="0" dirty="0">
                <a:solidFill>
                  <a:srgbClr val="0070C0"/>
                </a:solidFill>
              </a:rPr>
              <a:t> </a:t>
            </a:r>
            <a:r>
              <a:rPr lang="en-US" altLang="ko-KR" sz="1100" b="0" dirty="0" err="1">
                <a:solidFill>
                  <a:srgbClr val="0070C0"/>
                </a:solidFill>
              </a:rPr>
              <a:t>주셔서</a:t>
            </a:r>
            <a:r>
              <a:rPr lang="en-US" altLang="ko-KR" sz="1100" b="0" dirty="0">
                <a:solidFill>
                  <a:srgbClr val="0070C0"/>
                </a:solidFill>
              </a:rPr>
              <a:t> </a:t>
            </a:r>
            <a:r>
              <a:rPr lang="ko-KR" altLang="en-US" sz="1100" b="0" dirty="0">
                <a:solidFill>
                  <a:srgbClr val="0070C0"/>
                </a:solidFill>
              </a:rPr>
              <a:t>아이들이</a:t>
            </a:r>
            <a:r>
              <a:rPr lang="en-US" altLang="ko-KR" sz="1100" b="0" dirty="0">
                <a:solidFill>
                  <a:srgbClr val="0070C0"/>
                </a:solidFill>
              </a:rPr>
              <a:t> </a:t>
            </a:r>
            <a:r>
              <a:rPr lang="ko-KR" altLang="en-US" sz="1100" b="0" dirty="0">
                <a:solidFill>
                  <a:srgbClr val="0070C0"/>
                </a:solidFill>
              </a:rPr>
              <a:t>학교로</a:t>
            </a:r>
            <a:r>
              <a:rPr lang="en-US" altLang="ko-KR" sz="1100" b="0" dirty="0">
                <a:solidFill>
                  <a:srgbClr val="0070C0"/>
                </a:solidFill>
              </a:rPr>
              <a:t> </a:t>
            </a:r>
            <a:r>
              <a:rPr lang="ko-KR" altLang="en-US" sz="1100" b="0" dirty="0">
                <a:solidFill>
                  <a:srgbClr val="0070C0"/>
                </a:solidFill>
              </a:rPr>
              <a:t>돌아갈</a:t>
            </a:r>
            <a:r>
              <a:rPr lang="en-US" altLang="ko-KR" sz="1100" b="0" dirty="0">
                <a:solidFill>
                  <a:srgbClr val="0070C0"/>
                </a:solidFill>
              </a:rPr>
              <a:t> </a:t>
            </a:r>
            <a:r>
              <a:rPr lang="ko-KR" altLang="en-US" sz="1100" b="0" dirty="0">
                <a:solidFill>
                  <a:srgbClr val="0070C0"/>
                </a:solidFill>
              </a:rPr>
              <a:t>수</a:t>
            </a:r>
            <a:r>
              <a:rPr lang="en-US" altLang="ko-KR" sz="1100" b="0" dirty="0">
                <a:solidFill>
                  <a:srgbClr val="0070C0"/>
                </a:solidFill>
              </a:rPr>
              <a:t> </a:t>
            </a:r>
            <a:r>
              <a:rPr lang="ko-KR" altLang="en-US" sz="1100" b="0" dirty="0">
                <a:solidFill>
                  <a:srgbClr val="0070C0"/>
                </a:solidFill>
              </a:rPr>
              <a:t>있도록</a:t>
            </a:r>
            <a:r>
              <a:rPr lang="en-US" altLang="ko-KR" sz="1100" b="0" dirty="0">
                <a:solidFill>
                  <a:srgbClr val="0070C0"/>
                </a:solidFill>
              </a:rPr>
              <a:t> </a:t>
            </a:r>
            <a:r>
              <a:rPr lang="ko-KR" altLang="en-US" sz="1100" b="0" dirty="0">
                <a:solidFill>
                  <a:srgbClr val="0070C0"/>
                </a:solidFill>
              </a:rPr>
              <a:t>기도합니다</a:t>
            </a:r>
            <a:r>
              <a:rPr lang="en-US" altLang="ko-KR" sz="1100" b="0" dirty="0">
                <a:solidFill>
                  <a:srgbClr val="0070C0"/>
                </a:solidFill>
              </a:rPr>
              <a:t>. </a:t>
            </a:r>
            <a:endParaRPr lang="ko-KR" altLang="en-US" sz="1100" b="0" dirty="0">
              <a:solidFill>
                <a:srgbClr val="0070C0"/>
              </a:solidFill>
            </a:endParaRPr>
          </a:p>
          <a:p>
            <a:pPr algn="just">
              <a:buChar char="•"/>
            </a:pPr>
            <a:r>
              <a:rPr lang="ko-KR" altLang="en-US" sz="1100" b="0" dirty="0">
                <a:solidFill>
                  <a:srgbClr val="0070C0"/>
                </a:solidFill>
              </a:rPr>
              <a:t>초등학교</a:t>
            </a:r>
            <a:r>
              <a:rPr lang="en-US" altLang="ko-KR" sz="1100" b="0" dirty="0">
                <a:solidFill>
                  <a:srgbClr val="0070C0"/>
                </a:solidFill>
              </a:rPr>
              <a:t> </a:t>
            </a:r>
            <a:r>
              <a:rPr lang="ko-KR" altLang="en-US" sz="1100" b="0" dirty="0">
                <a:solidFill>
                  <a:srgbClr val="0070C0"/>
                </a:solidFill>
              </a:rPr>
              <a:t>시험을</a:t>
            </a:r>
            <a:r>
              <a:rPr lang="en-US" altLang="ko-KR" sz="1100" b="0" dirty="0">
                <a:solidFill>
                  <a:srgbClr val="0070C0"/>
                </a:solidFill>
              </a:rPr>
              <a:t> </a:t>
            </a:r>
            <a:r>
              <a:rPr lang="ko-KR" altLang="en-US" sz="1100" b="0" dirty="0">
                <a:solidFill>
                  <a:srgbClr val="0070C0"/>
                </a:solidFill>
              </a:rPr>
              <a:t>치르는</a:t>
            </a:r>
            <a:r>
              <a:rPr lang="en-US" altLang="ko-KR" sz="1100" b="0" dirty="0">
                <a:solidFill>
                  <a:srgbClr val="0070C0"/>
                </a:solidFill>
              </a:rPr>
              <a:t> </a:t>
            </a:r>
            <a:r>
              <a:rPr lang="ko-KR" altLang="en-US" sz="1100" b="0" dirty="0" err="1">
                <a:solidFill>
                  <a:srgbClr val="0070C0"/>
                </a:solidFill>
              </a:rPr>
              <a:t>세누와</a:t>
            </a:r>
            <a:r>
              <a:rPr lang="en-US" altLang="ko-KR" sz="1100" b="0" dirty="0">
                <a:solidFill>
                  <a:srgbClr val="0070C0"/>
                </a:solidFill>
              </a:rPr>
              <a:t> </a:t>
            </a:r>
            <a:r>
              <a:rPr lang="ko-KR" altLang="en-US" sz="1100" b="0" dirty="0" err="1">
                <a:solidFill>
                  <a:srgbClr val="0070C0"/>
                </a:solidFill>
              </a:rPr>
              <a:t>콤바리를</a:t>
            </a:r>
            <a:r>
              <a:rPr lang="en-US" altLang="ko-KR" sz="1100" b="0" dirty="0">
                <a:solidFill>
                  <a:srgbClr val="0070C0"/>
                </a:solidFill>
              </a:rPr>
              <a:t> </a:t>
            </a:r>
            <a:r>
              <a:rPr lang="ko-KR" altLang="en-US" sz="1100" b="0" i="0" dirty="0">
                <a:solidFill>
                  <a:srgbClr val="0070C0"/>
                </a:solidFill>
                <a:effectLst/>
              </a:rPr>
              <a:t>위해</a:t>
            </a:r>
            <a:r>
              <a:rPr lang="en-US" altLang="ko-KR" sz="1100" b="0" i="0" dirty="0">
                <a:solidFill>
                  <a:srgbClr val="0070C0"/>
                </a:solidFill>
                <a:effectLst/>
              </a:rPr>
              <a:t> </a:t>
            </a:r>
            <a:r>
              <a:rPr lang="ko-KR" altLang="en-US" sz="1100" b="0" dirty="0">
                <a:solidFill>
                  <a:srgbClr val="0070C0"/>
                </a:solidFill>
              </a:rPr>
              <a:t>기도해</a:t>
            </a:r>
            <a:r>
              <a:rPr lang="en-US" altLang="ko-KR" sz="1100" b="0" dirty="0">
                <a:solidFill>
                  <a:srgbClr val="0070C0"/>
                </a:solidFill>
              </a:rPr>
              <a:t> </a:t>
            </a:r>
            <a:r>
              <a:rPr lang="en-US" altLang="ko-KR" sz="1100" b="0" dirty="0" err="1">
                <a:solidFill>
                  <a:srgbClr val="0070C0"/>
                </a:solidFill>
              </a:rPr>
              <a:t>기도합니다</a:t>
            </a:r>
            <a:r>
              <a:rPr lang="en-US" altLang="ko-KR" sz="1100" b="0" dirty="0">
                <a:solidFill>
                  <a:srgbClr val="0070C0"/>
                </a:solidFill>
              </a:rPr>
              <a:t>. </a:t>
            </a:r>
            <a:r>
              <a:rPr lang="ko-KR" altLang="en-US" sz="1100" b="0" i="0" dirty="0">
                <a:solidFill>
                  <a:srgbClr val="0070C0"/>
                </a:solidFill>
                <a:effectLst/>
              </a:rPr>
              <a:t>주님께서</a:t>
            </a:r>
            <a:r>
              <a:rPr lang="en-US" altLang="ko-KR" sz="1100" b="0" i="0" dirty="0">
                <a:solidFill>
                  <a:srgbClr val="0070C0"/>
                </a:solidFill>
                <a:effectLst/>
              </a:rPr>
              <a:t> </a:t>
            </a:r>
            <a:r>
              <a:rPr lang="ko-KR" altLang="en-US" sz="1100" b="0" dirty="0">
                <a:solidFill>
                  <a:srgbClr val="0070C0"/>
                </a:solidFill>
              </a:rPr>
              <a:t>주신</a:t>
            </a:r>
            <a:r>
              <a:rPr lang="en-US" altLang="ko-KR" sz="1100" b="0" dirty="0">
                <a:solidFill>
                  <a:srgbClr val="0070C0"/>
                </a:solidFill>
              </a:rPr>
              <a:t> </a:t>
            </a:r>
            <a:r>
              <a:rPr lang="ko-KR" altLang="en-US" sz="1100" b="0" dirty="0">
                <a:solidFill>
                  <a:srgbClr val="0070C0"/>
                </a:solidFill>
              </a:rPr>
              <a:t>은사와</a:t>
            </a:r>
            <a:r>
              <a:rPr lang="en-US" altLang="ko-KR" sz="1100" b="0" dirty="0">
                <a:solidFill>
                  <a:srgbClr val="0070C0"/>
                </a:solidFill>
              </a:rPr>
              <a:t> </a:t>
            </a:r>
            <a:r>
              <a:rPr lang="ko-KR" altLang="en-US" sz="1100" b="0" dirty="0">
                <a:solidFill>
                  <a:srgbClr val="0070C0"/>
                </a:solidFill>
              </a:rPr>
              <a:t>기회를</a:t>
            </a:r>
            <a:r>
              <a:rPr lang="en-US" altLang="ko-KR" sz="1100" b="0" dirty="0">
                <a:solidFill>
                  <a:srgbClr val="0070C0"/>
                </a:solidFill>
              </a:rPr>
              <a:t> </a:t>
            </a:r>
            <a:r>
              <a:rPr lang="ko-KR" altLang="en-US" sz="1100" b="0" dirty="0">
                <a:solidFill>
                  <a:srgbClr val="0070C0"/>
                </a:solidFill>
              </a:rPr>
              <a:t>잘</a:t>
            </a:r>
            <a:r>
              <a:rPr lang="en-US" altLang="ko-KR" sz="1100" b="0" dirty="0">
                <a:solidFill>
                  <a:srgbClr val="0070C0"/>
                </a:solidFill>
              </a:rPr>
              <a:t> </a:t>
            </a:r>
            <a:r>
              <a:rPr lang="ko-KR" altLang="en-US" sz="1100" b="0" dirty="0">
                <a:solidFill>
                  <a:srgbClr val="0070C0"/>
                </a:solidFill>
              </a:rPr>
              <a:t>활용하여</a:t>
            </a:r>
            <a:r>
              <a:rPr lang="en-US" altLang="ko-KR" sz="1100" b="0" dirty="0">
                <a:solidFill>
                  <a:srgbClr val="0070C0"/>
                </a:solidFill>
              </a:rPr>
              <a:t> </a:t>
            </a:r>
            <a:r>
              <a:rPr lang="ko-KR" altLang="en-US" sz="1100" b="0" dirty="0">
                <a:solidFill>
                  <a:srgbClr val="0070C0"/>
                </a:solidFill>
              </a:rPr>
              <a:t>부지런히</a:t>
            </a:r>
            <a:r>
              <a:rPr lang="en-US" altLang="ko-KR" sz="1100" b="0" dirty="0">
                <a:solidFill>
                  <a:srgbClr val="0070C0"/>
                </a:solidFill>
              </a:rPr>
              <a:t> </a:t>
            </a:r>
            <a:r>
              <a:rPr lang="ko-KR" altLang="en-US" sz="1100" b="0" dirty="0">
                <a:solidFill>
                  <a:srgbClr val="0070C0"/>
                </a:solidFill>
              </a:rPr>
              <a:t>공부할</a:t>
            </a:r>
            <a:r>
              <a:rPr lang="en-US" altLang="ko-KR" sz="1100" b="0" dirty="0">
                <a:solidFill>
                  <a:srgbClr val="0070C0"/>
                </a:solidFill>
              </a:rPr>
              <a:t> </a:t>
            </a:r>
            <a:r>
              <a:rPr lang="ko-KR" altLang="en-US" sz="1100" b="0" dirty="0">
                <a:solidFill>
                  <a:srgbClr val="0070C0"/>
                </a:solidFill>
              </a:rPr>
              <a:t>수</a:t>
            </a:r>
            <a:r>
              <a:rPr lang="en-US" altLang="ko-KR" sz="1100" b="0" dirty="0">
                <a:solidFill>
                  <a:srgbClr val="0070C0"/>
                </a:solidFill>
              </a:rPr>
              <a:t> </a:t>
            </a:r>
            <a:r>
              <a:rPr lang="ko-KR" altLang="en-US" sz="1100" b="0" dirty="0">
                <a:solidFill>
                  <a:srgbClr val="0070C0"/>
                </a:solidFill>
              </a:rPr>
              <a:t>있도록</a:t>
            </a:r>
            <a:r>
              <a:rPr lang="en-US" altLang="ko-KR" sz="1100" b="0" dirty="0">
                <a:solidFill>
                  <a:srgbClr val="0070C0"/>
                </a:solidFill>
              </a:rPr>
              <a:t> </a:t>
            </a:r>
            <a:r>
              <a:rPr lang="en-US" altLang="ko-KR" sz="1100" b="0" dirty="0" err="1">
                <a:solidFill>
                  <a:srgbClr val="0070C0"/>
                </a:solidFill>
              </a:rPr>
              <a:t>도와</a:t>
            </a:r>
            <a:r>
              <a:rPr lang="en-US" altLang="ko-KR" sz="1100" b="0" dirty="0">
                <a:solidFill>
                  <a:srgbClr val="0070C0"/>
                </a:solidFill>
              </a:rPr>
              <a:t> </a:t>
            </a:r>
            <a:r>
              <a:rPr lang="ko-KR" altLang="en-US" sz="1100" b="0" dirty="0">
                <a:solidFill>
                  <a:srgbClr val="0070C0"/>
                </a:solidFill>
              </a:rPr>
              <a:t>주세요</a:t>
            </a:r>
            <a:r>
              <a:rPr lang="en-US" sz="1100" b="0" i="0" dirty="0">
                <a:solidFill>
                  <a:srgbClr val="0070C0"/>
                </a:solidFill>
                <a:effectLst/>
              </a:rPr>
              <a:t>.</a:t>
            </a:r>
            <a:endParaRPr lang="en-US" sz="1100" dirty="0"/>
          </a:p>
        </p:txBody>
      </p:sp>
      <p:sp>
        <p:nvSpPr>
          <p:cNvPr id="7" name="날짜 개체 틀 6">
            <a:extLst>
              <a:ext uri="{FF2B5EF4-FFF2-40B4-BE49-F238E27FC236}">
                <a16:creationId xmlns:a16="http://schemas.microsoft.com/office/drawing/2014/main" id="{D669C2ED-2ACF-A676-D4AB-571701DCBA8F}"/>
              </a:ext>
            </a:extLst>
          </p:cNvPr>
          <p:cNvSpPr>
            <a:spLocks noGrp="1"/>
          </p:cNvSpPr>
          <p:nvPr>
            <p:ph type="dt" sz="half" idx="10"/>
          </p:nvPr>
        </p:nvSpPr>
        <p:spPr/>
        <p:txBody>
          <a:bodyPr/>
          <a:lstStyle/>
          <a:p>
            <a:pPr rtl="0">
              <a:defRPr/>
            </a:pPr>
            <a:fld id="{595302B6-EE02-409E-B19E-633D299CF275}" type="datetime1">
              <a:rPr lang="en-US" altLang="ko-KR" smtClean="0"/>
              <a:pPr rtl="0">
                <a:defRPr/>
              </a:pPr>
              <a:t>6/19/2024</a:t>
            </a:fld>
            <a:endParaRPr lang="ko-KR" altLang="en-US" noProof="0" dirty="0"/>
          </a:p>
        </p:txBody>
      </p:sp>
      <p:sp>
        <p:nvSpPr>
          <p:cNvPr id="8" name="바닥글 개체 틀 7">
            <a:extLst>
              <a:ext uri="{FF2B5EF4-FFF2-40B4-BE49-F238E27FC236}">
                <a16:creationId xmlns:a16="http://schemas.microsoft.com/office/drawing/2014/main" id="{1E1E7388-6E80-8D75-BBA2-BFB444E2AA0B}"/>
              </a:ext>
            </a:extLst>
          </p:cNvPr>
          <p:cNvSpPr>
            <a:spLocks noGrp="1"/>
          </p:cNvSpPr>
          <p:nvPr>
            <p:ph type="ftr" sz="quarter" idx="11"/>
          </p:nvPr>
        </p:nvSpPr>
        <p:spPr/>
        <p:txBody>
          <a:bodyPr/>
          <a:lstStyle/>
          <a:p>
            <a:pPr rtl="0"/>
            <a:r>
              <a:rPr lang="ko-KR" altLang="en-US" noProof="0" dirty="0"/>
              <a:t>프레젠테이션 제목</a:t>
            </a:r>
          </a:p>
        </p:txBody>
      </p:sp>
      <p:sp>
        <p:nvSpPr>
          <p:cNvPr id="9" name="슬라이드 번호 개체 틀 8">
            <a:extLst>
              <a:ext uri="{FF2B5EF4-FFF2-40B4-BE49-F238E27FC236}">
                <a16:creationId xmlns:a16="http://schemas.microsoft.com/office/drawing/2014/main" id="{854CB8BC-0401-6657-43C6-5D6D64A2B9E1}"/>
              </a:ext>
            </a:extLst>
          </p:cNvPr>
          <p:cNvSpPr>
            <a:spLocks noGrp="1"/>
          </p:cNvSpPr>
          <p:nvPr>
            <p:ph type="sldNum" sz="quarter" idx="12"/>
          </p:nvPr>
        </p:nvSpPr>
        <p:spPr/>
        <p:txBody>
          <a:bodyPr/>
          <a:lstStyle/>
          <a:p>
            <a:pPr rtl="0">
              <a:defRPr/>
            </a:pPr>
            <a:fld id="{73B850FF-6169-4056-8077-06FFA93A5366}" type="slidenum">
              <a:rPr lang="en-US" altLang="ko-KR" noProof="0" smtClean="0"/>
              <a:pPr rtl="0">
                <a:defRPr/>
              </a:pPr>
              <a:t>17</a:t>
            </a:fld>
            <a:endParaRPr lang="ko-KR" altLang="en-US" noProof="0"/>
          </a:p>
        </p:txBody>
      </p:sp>
      <p:pic>
        <p:nvPicPr>
          <p:cNvPr id="13" name="그림 12" descr="의류, 사람, 인간의 얼굴, 배우기이(가) 표시된 사진&#10;&#10;자동 생성된 설명">
            <a:extLst>
              <a:ext uri="{FF2B5EF4-FFF2-40B4-BE49-F238E27FC236}">
                <a16:creationId xmlns:a16="http://schemas.microsoft.com/office/drawing/2014/main" id="{A63BCC51-1160-4D90-B9C3-EA54DF669D38}"/>
              </a:ext>
            </a:extLst>
          </p:cNvPr>
          <p:cNvPicPr>
            <a:picLocks noChangeAspect="1"/>
          </p:cNvPicPr>
          <p:nvPr/>
        </p:nvPicPr>
        <p:blipFill>
          <a:blip r:embed="rId2"/>
          <a:srcRect/>
          <a:stretch/>
        </p:blipFill>
        <p:spPr>
          <a:xfrm>
            <a:off x="6263713" y="4328652"/>
            <a:ext cx="2649255" cy="1464628"/>
          </a:xfrm>
          <a:prstGeom prst="rect">
            <a:avLst/>
          </a:prstGeom>
        </p:spPr>
      </p:pic>
      <p:pic>
        <p:nvPicPr>
          <p:cNvPr id="6" name="그림 5" descr="사람, 의류, 인간의 얼굴, 여성이(가) 표시된 사진&#10;&#10;자동 생성된 설명">
            <a:extLst>
              <a:ext uri="{FF2B5EF4-FFF2-40B4-BE49-F238E27FC236}">
                <a16:creationId xmlns:a16="http://schemas.microsoft.com/office/drawing/2014/main" id="{940EBEC0-0200-D7C9-3F7E-54BC384D1541}"/>
              </a:ext>
            </a:extLst>
          </p:cNvPr>
          <p:cNvPicPr>
            <a:picLocks noChangeAspect="1"/>
          </p:cNvPicPr>
          <p:nvPr/>
        </p:nvPicPr>
        <p:blipFill>
          <a:blip r:embed="rId3"/>
          <a:stretch>
            <a:fillRect/>
          </a:stretch>
        </p:blipFill>
        <p:spPr>
          <a:xfrm>
            <a:off x="9112684" y="4327476"/>
            <a:ext cx="2390384" cy="1459814"/>
          </a:xfrm>
          <a:prstGeom prst="rect">
            <a:avLst/>
          </a:prstGeom>
        </p:spPr>
      </p:pic>
    </p:spTree>
    <p:extLst>
      <p:ext uri="{BB962C8B-B14F-4D97-AF65-F5344CB8AC3E}">
        <p14:creationId xmlns:p14="http://schemas.microsoft.com/office/powerpoint/2010/main" val="3414555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E9BDB3-0BD4-7948-3073-3CB27900F527}"/>
              </a:ext>
            </a:extLst>
          </p:cNvPr>
          <p:cNvSpPr>
            <a:spLocks noGrp="1"/>
          </p:cNvSpPr>
          <p:nvPr>
            <p:ph type="title"/>
          </p:nvPr>
        </p:nvSpPr>
        <p:spPr/>
        <p:txBody>
          <a:bodyPr>
            <a:normAutofit fontScale="90000"/>
          </a:bodyPr>
          <a:lstStyle/>
          <a:p>
            <a:pPr fontAlgn="base"/>
            <a:r>
              <a:rPr lang="en-US" altLang="ko-KR" sz="2700" b="0" i="0" dirty="0">
                <a:solidFill>
                  <a:srgbClr val="000000"/>
                </a:solidFill>
                <a:effectLst/>
                <a:latin typeface="맑은 고딕" panose="020B0503020000020004" pitchFamily="50" charset="-127"/>
                <a:ea typeface="맑은 고딕" panose="020B0503020000020004" pitchFamily="50" charset="-127"/>
              </a:rPr>
              <a:t>#</a:t>
            </a:r>
            <a:r>
              <a:rPr lang="ko-KR" altLang="en-US" sz="2700" b="0" i="0" dirty="0">
                <a:solidFill>
                  <a:srgbClr val="000000"/>
                </a:solidFill>
                <a:effectLst/>
                <a:latin typeface="맑은 고딕" panose="020B0503020000020004" pitchFamily="50" charset="-127"/>
                <a:ea typeface="맑은 고딕" panose="020B0503020000020004" pitchFamily="50" charset="-127"/>
              </a:rPr>
              <a:t>콩고민주공화국</a:t>
            </a:r>
            <a:r>
              <a:rPr lang="en-US" altLang="ko-KR" sz="2700" b="0" i="0" dirty="0">
                <a:solidFill>
                  <a:srgbClr val="000000"/>
                </a:solidFill>
                <a:effectLst/>
                <a:latin typeface="맑은 고딕" panose="020B0503020000020004" pitchFamily="50" charset="-127"/>
                <a:ea typeface="맑은 고딕" panose="020B0503020000020004" pitchFamily="50" charset="-127"/>
              </a:rPr>
              <a:t>:</a:t>
            </a:r>
            <a:r>
              <a:rPr lang="ko-KR" altLang="en-US" sz="2700" b="0" i="0" dirty="0">
                <a:solidFill>
                  <a:srgbClr val="000000"/>
                </a:solidFill>
                <a:effectLst/>
                <a:latin typeface="맑은 고딕" panose="020B0503020000020004" pitchFamily="50" charset="-127"/>
                <a:ea typeface="맑은 고딕" panose="020B0503020000020004" pitchFamily="50" charset="-127"/>
              </a:rPr>
              <a:t> 목사와 그의 아내가 실종되다</a:t>
            </a:r>
            <a:br>
              <a:rPr lang="ko-KR" altLang="en-US" sz="2700" b="0" i="0" dirty="0">
                <a:solidFill>
                  <a:srgbClr val="000000"/>
                </a:solidFill>
                <a:effectLst/>
                <a:latin typeface="맑은 고딕" panose="020B0503020000020004" pitchFamily="50" charset="-127"/>
                <a:ea typeface="맑은 고딕" panose="020B0503020000020004" pitchFamily="50" charset="-127"/>
              </a:rPr>
            </a:br>
            <a:r>
              <a:rPr lang="ko-KR" altLang="en-US" sz="1800" b="0" i="0" dirty="0">
                <a:solidFill>
                  <a:srgbClr val="000000"/>
                </a:solidFill>
                <a:effectLst/>
                <a:latin typeface="맑은 고딕" panose="020B0503020000020004" pitchFamily="50" charset="-127"/>
                <a:ea typeface="맑은 고딕" panose="020B0503020000020004" pitchFamily="50" charset="-127"/>
              </a:rPr>
              <a:t>  </a:t>
            </a:r>
            <a:br>
              <a:rPr lang="ko-KR" altLang="en-US" b="0" i="0" dirty="0">
                <a:solidFill>
                  <a:srgbClr val="000000"/>
                </a:solidFill>
                <a:effectLst/>
                <a:latin typeface="맑은 고딕" panose="020B0503020000020004" pitchFamily="50" charset="-127"/>
                <a:ea typeface="맑은 고딕" panose="020B0503020000020004" pitchFamily="50" charset="-127"/>
              </a:rPr>
            </a:br>
            <a:br>
              <a:rPr lang="ko-KR" altLang="en-US" b="0" i="0" dirty="0">
                <a:solidFill>
                  <a:srgbClr val="000000"/>
                </a:solidFill>
                <a:effectLst/>
                <a:latin typeface="맑은 고딕" panose="020B0503020000020004" pitchFamily="50" charset="-127"/>
                <a:ea typeface="맑은 고딕" panose="020B0503020000020004" pitchFamily="50" charset="-127"/>
              </a:rPr>
            </a:br>
            <a:endParaRPr lang="ko-KR" altLang="en-US" dirty="0"/>
          </a:p>
        </p:txBody>
      </p:sp>
      <p:sp>
        <p:nvSpPr>
          <p:cNvPr id="3" name="텍스트 개체 틀 2">
            <a:extLst>
              <a:ext uri="{FF2B5EF4-FFF2-40B4-BE49-F238E27FC236}">
                <a16:creationId xmlns:a16="http://schemas.microsoft.com/office/drawing/2014/main" id="{064A599C-2E47-7A05-DB97-08E38522AEF8}"/>
              </a:ext>
            </a:extLst>
          </p:cNvPr>
          <p:cNvSpPr>
            <a:spLocks noGrp="1"/>
          </p:cNvSpPr>
          <p:nvPr>
            <p:ph type="body" sz="quarter" idx="13"/>
          </p:nvPr>
        </p:nvSpPr>
        <p:spPr>
          <a:xfrm>
            <a:off x="838200" y="1273095"/>
            <a:ext cx="5081954" cy="701590"/>
          </a:xfrm>
        </p:spPr>
        <p:txBody>
          <a:bodyPr>
            <a:normAutofit/>
          </a:bodyPr>
          <a:lstStyle/>
          <a:p>
            <a:r>
              <a:rPr lang="ko-KR" altLang="en-US" sz="1200" b="0" i="0" dirty="0">
                <a:solidFill>
                  <a:schemeClr val="tx2">
                    <a:lumMod val="75000"/>
                    <a:lumOff val="25000"/>
                  </a:schemeClr>
                </a:solidFill>
                <a:effectLst/>
                <a:latin typeface="Segoe UI" panose="020B0502040204020203" pitchFamily="34" charset="0"/>
              </a:rPr>
              <a:t>콩고민주공화국 동부 </a:t>
            </a:r>
            <a:r>
              <a:rPr lang="ko-KR" altLang="en-US" sz="1200" b="0" i="0" dirty="0" err="1">
                <a:solidFill>
                  <a:schemeClr val="tx2">
                    <a:lumMod val="75000"/>
                    <a:lumOff val="25000"/>
                  </a:schemeClr>
                </a:solidFill>
                <a:effectLst/>
                <a:latin typeface="Segoe UI" panose="020B0502040204020203" pitchFamily="34" charset="0"/>
              </a:rPr>
              <a:t>이루무주</a:t>
            </a:r>
            <a:r>
              <a:rPr lang="ko-KR" altLang="en-US" sz="1200" b="0" i="0" dirty="0">
                <a:solidFill>
                  <a:schemeClr val="tx2">
                    <a:lumMod val="75000"/>
                    <a:lumOff val="25000"/>
                  </a:schemeClr>
                </a:solidFill>
                <a:effectLst/>
                <a:latin typeface="Segoe UI" panose="020B0502040204020203" pitchFamily="34" charset="0"/>
              </a:rPr>
              <a:t> </a:t>
            </a:r>
            <a:r>
              <a:rPr lang="ko-KR" altLang="en-US" sz="1200" b="0" i="0" dirty="0" err="1">
                <a:solidFill>
                  <a:schemeClr val="tx2">
                    <a:lumMod val="75000"/>
                    <a:lumOff val="25000"/>
                  </a:schemeClr>
                </a:solidFill>
                <a:effectLst/>
                <a:latin typeface="Segoe UI" panose="020B0502040204020203" pitchFamily="34" charset="0"/>
              </a:rPr>
              <a:t>맘바사</a:t>
            </a:r>
            <a:r>
              <a:rPr lang="ko-KR" altLang="en-US" sz="1200" b="0" i="0" dirty="0">
                <a:solidFill>
                  <a:schemeClr val="tx2">
                    <a:lumMod val="75000"/>
                    <a:lumOff val="25000"/>
                  </a:schemeClr>
                </a:solidFill>
                <a:effectLst/>
                <a:latin typeface="Segoe UI" panose="020B0502040204020203" pitchFamily="34" charset="0"/>
              </a:rPr>
              <a:t> 지역에서 연합민주군</a:t>
            </a:r>
            <a:r>
              <a:rPr lang="en-US" altLang="ko-KR" sz="1200" b="0" i="0" dirty="0">
                <a:solidFill>
                  <a:schemeClr val="tx2">
                    <a:lumMod val="75000"/>
                    <a:lumOff val="25000"/>
                  </a:schemeClr>
                </a:solidFill>
                <a:effectLst/>
                <a:latin typeface="Segoe UI" panose="020B0502040204020203" pitchFamily="34" charset="0"/>
              </a:rPr>
              <a:t>(ADF: </a:t>
            </a:r>
            <a:r>
              <a:rPr lang="en-US" altLang="ko-KR" sz="1200" b="0" dirty="0">
                <a:solidFill>
                  <a:schemeClr val="tx2">
                    <a:lumMod val="75000"/>
                    <a:lumOff val="25000"/>
                  </a:schemeClr>
                </a:solidFill>
                <a:latin typeface="Segoe UI" panose="020B0502040204020203" pitchFamily="34" charset="0"/>
              </a:rPr>
              <a:t>IS</a:t>
            </a:r>
            <a:r>
              <a:rPr lang="ko-KR" altLang="en-US" sz="1200" b="0" dirty="0">
                <a:solidFill>
                  <a:schemeClr val="tx2">
                    <a:lumMod val="75000"/>
                    <a:lumOff val="25000"/>
                  </a:schemeClr>
                </a:solidFill>
                <a:latin typeface="Segoe UI" panose="020B0502040204020203" pitchFamily="34" charset="0"/>
              </a:rPr>
              <a:t>소속 테러조직</a:t>
            </a:r>
            <a:r>
              <a:rPr lang="en-US" altLang="ko-KR" sz="1200" b="0" i="0" dirty="0">
                <a:solidFill>
                  <a:schemeClr val="tx2">
                    <a:lumMod val="75000"/>
                    <a:lumOff val="25000"/>
                  </a:schemeClr>
                </a:solidFill>
                <a:effectLst/>
                <a:latin typeface="Segoe UI" panose="020B0502040204020203" pitchFamily="34" charset="0"/>
              </a:rPr>
              <a:t>)</a:t>
            </a:r>
            <a:r>
              <a:rPr lang="ko-KR" altLang="en-US" sz="1200" b="0" i="0" dirty="0">
                <a:solidFill>
                  <a:schemeClr val="tx2">
                    <a:lumMod val="75000"/>
                    <a:lumOff val="25000"/>
                  </a:schemeClr>
                </a:solidFill>
                <a:effectLst/>
                <a:latin typeface="Segoe UI" panose="020B0502040204020203" pitchFamily="34" charset="0"/>
              </a:rPr>
              <a:t>과 연계된 무장 세력이 목사와 그의 아내를 납치했습니다</a:t>
            </a:r>
            <a:r>
              <a:rPr lang="en-US" altLang="ko-KR" sz="1200" b="0" i="0" dirty="0">
                <a:solidFill>
                  <a:schemeClr val="tx2">
                    <a:lumMod val="75000"/>
                    <a:lumOff val="25000"/>
                  </a:schemeClr>
                </a:solidFill>
                <a:effectLst/>
                <a:latin typeface="Segoe UI" panose="020B0502040204020203" pitchFamily="34" charset="0"/>
              </a:rPr>
              <a:t>. </a:t>
            </a:r>
            <a:endParaRPr lang="ko-KR" altLang="en-US" sz="1200" dirty="0">
              <a:solidFill>
                <a:schemeClr val="tx2">
                  <a:lumMod val="75000"/>
                  <a:lumOff val="25000"/>
                </a:schemeClr>
              </a:solidFill>
            </a:endParaRPr>
          </a:p>
        </p:txBody>
      </p:sp>
      <p:sp>
        <p:nvSpPr>
          <p:cNvPr id="4" name="텍스트 개체 틀 3">
            <a:extLst>
              <a:ext uri="{FF2B5EF4-FFF2-40B4-BE49-F238E27FC236}">
                <a16:creationId xmlns:a16="http://schemas.microsoft.com/office/drawing/2014/main" id="{2B74C153-27CA-A6C7-B337-F851678A36A9}"/>
              </a:ext>
            </a:extLst>
          </p:cNvPr>
          <p:cNvSpPr>
            <a:spLocks noGrp="1"/>
          </p:cNvSpPr>
          <p:nvPr>
            <p:ph type="body" sz="quarter" idx="15"/>
          </p:nvPr>
        </p:nvSpPr>
        <p:spPr>
          <a:xfrm>
            <a:off x="838200" y="1828801"/>
            <a:ext cx="5081588" cy="4572000"/>
          </a:xfrm>
        </p:spPr>
        <p:txBody>
          <a:bodyPr vert="horz" lIns="91440" tIns="45720" rIns="91440" bIns="45720" rtlCol="0" anchor="t">
            <a:noAutofit/>
          </a:bodyPr>
          <a:lstStyle/>
          <a:p>
            <a:pPr marL="0" indent="0" algn="just" fontAlgn="base">
              <a:lnSpc>
                <a:spcPct val="120000"/>
              </a:lnSpc>
              <a:buNone/>
            </a:pPr>
            <a:r>
              <a:rPr lang="ko-KR" altLang="en-US" sz="1000" dirty="0">
                <a:solidFill>
                  <a:schemeClr val="tx1"/>
                </a:solidFill>
                <a:latin typeface="맑은 고딕"/>
                <a:ea typeface="맑은 고딕"/>
              </a:rPr>
              <a:t> </a:t>
            </a:r>
            <a:r>
              <a:rPr lang="ko-KR" altLang="en-US" sz="1100" b="0" i="0" dirty="0" err="1">
                <a:solidFill>
                  <a:srgbClr val="0070C0"/>
                </a:solidFill>
                <a:effectLst/>
                <a:latin typeface="맑은 고딕"/>
                <a:ea typeface="맑은 고딕"/>
              </a:rPr>
              <a:t>팔루쿠</a:t>
            </a:r>
            <a:r>
              <a:rPr lang="ko-KR" altLang="en-US" sz="1100" b="0" i="0" dirty="0">
                <a:solidFill>
                  <a:srgbClr val="0070C0"/>
                </a:solidFill>
                <a:effectLst/>
                <a:latin typeface="맑은 고딕"/>
                <a:ea typeface="맑은 고딕"/>
              </a:rPr>
              <a:t> 목사</a:t>
            </a:r>
            <a:r>
              <a:rPr lang="ko-KR" altLang="en-US" sz="1100" b="0" i="0" dirty="0">
                <a:solidFill>
                  <a:schemeClr val="tx1"/>
                </a:solidFill>
                <a:effectLst/>
                <a:latin typeface="맑은 고딕"/>
                <a:ea typeface="맑은 고딕"/>
              </a:rPr>
              <a:t>와 그의 아내 </a:t>
            </a:r>
            <a:r>
              <a:rPr lang="ko-KR" altLang="en-US" sz="1100" b="0" i="0" dirty="0" err="1">
                <a:solidFill>
                  <a:srgbClr val="0070C0"/>
                </a:solidFill>
                <a:effectLst/>
                <a:latin typeface="맑은 고딕"/>
                <a:ea typeface="맑은 고딕"/>
              </a:rPr>
              <a:t>에스더</a:t>
            </a:r>
            <a:r>
              <a:rPr lang="ko-KR" altLang="en-US" sz="1100" b="0" i="0" dirty="0" err="1">
                <a:solidFill>
                  <a:schemeClr val="tx1"/>
                </a:solidFill>
                <a:effectLst/>
                <a:latin typeface="맑은 고딕"/>
                <a:ea typeface="맑은 고딕"/>
              </a:rPr>
              <a:t>는</a:t>
            </a:r>
            <a:r>
              <a:rPr lang="ko-KR" altLang="en-US" sz="1100" b="0" i="0" dirty="0">
                <a:solidFill>
                  <a:schemeClr val="tx1"/>
                </a:solidFill>
                <a:effectLst/>
                <a:latin typeface="맑은 고딕"/>
                <a:ea typeface="맑은 고딕"/>
              </a:rPr>
              <a:t> </a:t>
            </a:r>
            <a:r>
              <a:rPr lang="en-US" altLang="ko-KR" sz="1100" b="0" i="0" dirty="0">
                <a:solidFill>
                  <a:schemeClr val="tx1"/>
                </a:solidFill>
                <a:effectLst/>
                <a:latin typeface="맑은 고딕"/>
                <a:ea typeface="맑은 고딕"/>
              </a:rPr>
              <a:t>2024</a:t>
            </a:r>
            <a:r>
              <a:rPr lang="ko-KR" altLang="en-US" sz="1100" b="0" i="0" dirty="0">
                <a:solidFill>
                  <a:schemeClr val="tx1"/>
                </a:solidFill>
                <a:effectLst/>
                <a:latin typeface="맑은 고딕"/>
                <a:ea typeface="맑은 고딕"/>
              </a:rPr>
              <a:t>년 </a:t>
            </a:r>
            <a:r>
              <a:rPr lang="en-US" altLang="ko-KR" sz="1100" b="0" i="0" dirty="0">
                <a:solidFill>
                  <a:schemeClr val="tx1"/>
                </a:solidFill>
                <a:effectLst/>
                <a:latin typeface="맑은 고딕"/>
                <a:ea typeface="맑은 고딕"/>
              </a:rPr>
              <a:t>5</a:t>
            </a:r>
            <a:r>
              <a:rPr lang="ko-KR" altLang="en-US" sz="1100" b="0" i="0" dirty="0">
                <a:solidFill>
                  <a:schemeClr val="tx1"/>
                </a:solidFill>
                <a:effectLst/>
                <a:latin typeface="맑은 고딕"/>
                <a:ea typeface="맑은 고딕"/>
              </a:rPr>
              <a:t>월 </a:t>
            </a:r>
            <a:r>
              <a:rPr lang="en-US" altLang="ko-KR" sz="1100" b="0" i="0" dirty="0">
                <a:solidFill>
                  <a:schemeClr val="tx1"/>
                </a:solidFill>
                <a:effectLst/>
                <a:latin typeface="맑은 고딕"/>
                <a:ea typeface="맑은 고딕"/>
              </a:rPr>
              <a:t>15</a:t>
            </a:r>
            <a:r>
              <a:rPr lang="ko-KR" altLang="en-US" sz="1100" b="0" i="0" dirty="0">
                <a:solidFill>
                  <a:schemeClr val="tx1"/>
                </a:solidFill>
                <a:effectLst/>
                <a:latin typeface="맑은 고딕"/>
                <a:ea typeface="맑은 고딕"/>
              </a:rPr>
              <a:t>일에 실종 신고가 접수되었습니다</a:t>
            </a:r>
            <a:r>
              <a:rPr lang="en-US" altLang="ko-KR" sz="1100" b="0" i="0" dirty="0">
                <a:solidFill>
                  <a:schemeClr val="tx1"/>
                </a:solidFill>
                <a:effectLst/>
                <a:latin typeface="맑은 고딕"/>
                <a:ea typeface="맑은 고딕"/>
              </a:rPr>
              <a:t>. </a:t>
            </a:r>
            <a:r>
              <a:rPr lang="ko-KR" altLang="en-US" sz="1100" b="0" i="0" dirty="0">
                <a:solidFill>
                  <a:schemeClr val="tx1"/>
                </a:solidFill>
                <a:effectLst/>
                <a:latin typeface="맑은 고딕"/>
                <a:ea typeface="맑은 고딕"/>
              </a:rPr>
              <a:t>교회와 가족은 몸값을 </a:t>
            </a:r>
            <a:r>
              <a:rPr lang="ko-KR" altLang="en-US" sz="1100" dirty="0">
                <a:solidFill>
                  <a:schemeClr val="tx1"/>
                </a:solidFill>
                <a:latin typeface="맑은 고딕"/>
                <a:ea typeface="맑은 고딕"/>
              </a:rPr>
              <a:t>요구 받거나</a:t>
            </a:r>
            <a:r>
              <a:rPr lang="ko-KR" altLang="en-US" sz="1100" b="0" i="0" dirty="0">
                <a:solidFill>
                  <a:schemeClr val="tx1"/>
                </a:solidFill>
                <a:effectLst/>
                <a:latin typeface="맑은 고딕"/>
                <a:ea typeface="맑은 고딕"/>
              </a:rPr>
              <a:t> 시신을 찾지 못했습니다</a:t>
            </a:r>
            <a:r>
              <a:rPr lang="en-US" altLang="ko-KR" sz="1100" b="0" i="0" dirty="0">
                <a:solidFill>
                  <a:schemeClr val="tx1"/>
                </a:solidFill>
                <a:effectLst/>
                <a:latin typeface="맑은 고딕"/>
                <a:ea typeface="맑은 고딕"/>
              </a:rPr>
              <a:t>. </a:t>
            </a:r>
            <a:r>
              <a:rPr lang="ko-KR" altLang="en-US" sz="1100" dirty="0">
                <a:solidFill>
                  <a:schemeClr val="tx1"/>
                </a:solidFill>
                <a:latin typeface="맑은 고딕"/>
                <a:ea typeface="맑은 고딕"/>
              </a:rPr>
              <a:t>콩고민주공화국 동부에서는 납치된 교회 지도자들이 납치된 직후 시신이 발견되기 때문에 종종 사망한 것으로 간주됩니다</a:t>
            </a:r>
            <a:r>
              <a:rPr lang="en-US" altLang="ko-KR" sz="1100" dirty="0">
                <a:solidFill>
                  <a:schemeClr val="tx1"/>
                </a:solidFill>
                <a:latin typeface="맑은 고딕"/>
                <a:ea typeface="맑은 고딕"/>
              </a:rPr>
              <a:t>. </a:t>
            </a:r>
            <a:r>
              <a:rPr lang="ko-KR" altLang="en-US" sz="1100" dirty="0" err="1">
                <a:solidFill>
                  <a:schemeClr val="tx1"/>
                </a:solidFill>
                <a:latin typeface="맑은 고딕"/>
                <a:ea typeface="맑은 고딕"/>
              </a:rPr>
              <a:t>팔루쿠</a:t>
            </a:r>
            <a:r>
              <a:rPr lang="ko-KR" altLang="en-US" sz="1100" dirty="0">
                <a:solidFill>
                  <a:schemeClr val="tx1"/>
                </a:solidFill>
                <a:latin typeface="맑은 고딕"/>
                <a:ea typeface="맑은 고딕"/>
              </a:rPr>
              <a:t> 목사와 그의 아내 </a:t>
            </a:r>
            <a:r>
              <a:rPr lang="ko-KR" altLang="en-US" sz="1100" dirty="0" err="1">
                <a:solidFill>
                  <a:schemeClr val="tx1"/>
                </a:solidFill>
                <a:latin typeface="맑은 고딕"/>
                <a:ea typeface="맑은 고딕"/>
              </a:rPr>
              <a:t>에스더의</a:t>
            </a:r>
            <a:r>
              <a:rPr lang="ko-KR" altLang="en-US" sz="1100" dirty="0">
                <a:solidFill>
                  <a:schemeClr val="tx1"/>
                </a:solidFill>
                <a:latin typeface="맑은 고딕"/>
                <a:ea typeface="맑은 고딕"/>
              </a:rPr>
              <a:t> 시신은 아직 발견되지 않았기 때문에 교회와 가족들은 그들이 아직 살아있기를 희망하며 기도하고 있습니다</a:t>
            </a:r>
            <a:r>
              <a:rPr lang="en-US" altLang="ko-KR" sz="1100" dirty="0">
                <a:solidFill>
                  <a:schemeClr val="tx1"/>
                </a:solidFill>
                <a:latin typeface="맑은 고딕"/>
                <a:ea typeface="맑은 고딕"/>
              </a:rPr>
              <a:t>.</a:t>
            </a:r>
          </a:p>
          <a:p>
            <a:pPr marL="0" indent="0" algn="just" fontAlgn="base">
              <a:lnSpc>
                <a:spcPct val="120000"/>
              </a:lnSpc>
              <a:buNone/>
            </a:pPr>
            <a:r>
              <a:rPr lang="ko-KR" altLang="en-US" sz="1100" dirty="0">
                <a:solidFill>
                  <a:schemeClr val="tx1"/>
                </a:solidFill>
                <a:latin typeface="맑은 고딕"/>
                <a:ea typeface="맑은 고딕"/>
              </a:rPr>
              <a:t> </a:t>
            </a:r>
            <a:r>
              <a:rPr lang="ko-KR" altLang="en-US" sz="1100" b="0" i="0" dirty="0">
                <a:solidFill>
                  <a:schemeClr val="tx1"/>
                </a:solidFill>
                <a:effectLst/>
                <a:latin typeface="맑은 고딕"/>
                <a:ea typeface="맑은 고딕"/>
              </a:rPr>
              <a:t>실종 이틀 전</a:t>
            </a:r>
            <a:r>
              <a:rPr lang="en-US" altLang="ko-KR" sz="1100" b="0" i="0" dirty="0">
                <a:solidFill>
                  <a:schemeClr val="tx1"/>
                </a:solidFill>
                <a:effectLst/>
                <a:latin typeface="맑은 고딕"/>
                <a:ea typeface="맑은 고딕"/>
              </a:rPr>
              <a:t>, </a:t>
            </a:r>
            <a:r>
              <a:rPr lang="ko-KR" altLang="en-US" sz="1100" dirty="0">
                <a:solidFill>
                  <a:schemeClr val="tx1"/>
                </a:solidFill>
                <a:latin typeface="맑은 고딕"/>
                <a:ea typeface="맑은 고딕"/>
              </a:rPr>
              <a:t>그들은</a:t>
            </a:r>
            <a:r>
              <a:rPr lang="ko-KR" altLang="en-US" sz="1100" b="0" i="0" dirty="0">
                <a:solidFill>
                  <a:schemeClr val="tx1"/>
                </a:solidFill>
                <a:effectLst/>
                <a:latin typeface="맑은 고딕"/>
                <a:ea typeface="맑은 고딕"/>
              </a:rPr>
              <a:t> 마을에서 약 </a:t>
            </a:r>
            <a:r>
              <a:rPr lang="en-US" altLang="ko-KR" sz="1100" b="0" i="0" dirty="0">
                <a:solidFill>
                  <a:schemeClr val="tx1"/>
                </a:solidFill>
                <a:effectLst/>
                <a:latin typeface="맑은 고딕"/>
                <a:ea typeface="맑은 고딕"/>
              </a:rPr>
              <a:t>2km </a:t>
            </a:r>
            <a:r>
              <a:rPr lang="ko-KR" altLang="en-US" sz="1100" b="0" i="0" dirty="0">
                <a:solidFill>
                  <a:schemeClr val="tx1"/>
                </a:solidFill>
                <a:effectLst/>
                <a:latin typeface="맑은 고딕"/>
                <a:ea typeface="맑은 고딕"/>
              </a:rPr>
              <a:t>떨어진 농장에 갔었습니다</a:t>
            </a:r>
            <a:r>
              <a:rPr lang="en-US" altLang="ko-KR" sz="1100" b="0" i="0" dirty="0">
                <a:solidFill>
                  <a:schemeClr val="tx1"/>
                </a:solidFill>
                <a:effectLst/>
                <a:latin typeface="맑은 고딕"/>
                <a:ea typeface="맑은 고딕"/>
              </a:rPr>
              <a:t>. </a:t>
            </a:r>
            <a:r>
              <a:rPr lang="ko-KR" altLang="en-US" sz="1100" b="0" i="0" dirty="0">
                <a:solidFill>
                  <a:schemeClr val="tx1"/>
                </a:solidFill>
                <a:effectLst/>
                <a:latin typeface="맑은 고딕"/>
                <a:ea typeface="맑은 고딕"/>
              </a:rPr>
              <a:t>평소처럼 농장에서 하룻밤을 보내고 추수를 한 후 집으로 돌아갈 계획이었습니다</a:t>
            </a:r>
            <a:r>
              <a:rPr lang="en-US" altLang="ko-KR" sz="1100" b="0" i="0" dirty="0">
                <a:solidFill>
                  <a:schemeClr val="tx1"/>
                </a:solidFill>
                <a:effectLst/>
                <a:latin typeface="맑은 고딕"/>
                <a:ea typeface="맑은 고딕"/>
              </a:rPr>
              <a:t>. </a:t>
            </a:r>
            <a:r>
              <a:rPr lang="ko-KR" altLang="en-US" sz="1100" b="0" i="0" dirty="0">
                <a:solidFill>
                  <a:schemeClr val="tx1"/>
                </a:solidFill>
                <a:effectLst/>
                <a:latin typeface="맑은 고딕"/>
                <a:ea typeface="맑은 고딕"/>
              </a:rPr>
              <a:t>하지만 목사님과 아내 모두 집에 돌아오지 못했습니다</a:t>
            </a:r>
            <a:r>
              <a:rPr lang="en-US" altLang="ko-KR" sz="1100" b="0" i="0" dirty="0">
                <a:solidFill>
                  <a:schemeClr val="tx1"/>
                </a:solidFill>
                <a:effectLst/>
                <a:latin typeface="맑은 고딕"/>
                <a:ea typeface="맑은 고딕"/>
              </a:rPr>
              <a:t>.</a:t>
            </a:r>
            <a:r>
              <a:rPr lang="en-US" altLang="ko-KR" sz="1100" dirty="0">
                <a:solidFill>
                  <a:schemeClr val="tx1"/>
                </a:solidFill>
                <a:latin typeface="맑은 고딕"/>
                <a:ea typeface="맑은 고딕"/>
              </a:rPr>
              <a:t> </a:t>
            </a:r>
            <a:endParaRPr lang="en-US" altLang="ko-KR" sz="1100" b="0" i="0" dirty="0">
              <a:solidFill>
                <a:schemeClr val="tx1"/>
              </a:solidFill>
              <a:effectLst/>
            </a:endParaRPr>
          </a:p>
          <a:p>
            <a:pPr marL="0" indent="0" algn="just" fontAlgn="base">
              <a:lnSpc>
                <a:spcPct val="120000"/>
              </a:lnSpc>
              <a:buNone/>
            </a:pPr>
            <a:r>
              <a:rPr lang="en-US" altLang="ko-KR" sz="1100" dirty="0">
                <a:solidFill>
                  <a:schemeClr val="tx1"/>
                </a:solidFill>
                <a:latin typeface="맑은 고딕"/>
                <a:ea typeface="맑은 고딕"/>
              </a:rPr>
              <a:t> </a:t>
            </a:r>
            <a:r>
              <a:rPr lang="ko-KR" altLang="ko-KR" sz="1100" b="0" i="0" dirty="0" err="1">
                <a:solidFill>
                  <a:schemeClr val="tx1"/>
                </a:solidFill>
                <a:effectLst/>
                <a:latin typeface="맑은 고딕"/>
                <a:ea typeface="맑은 고딕"/>
              </a:rPr>
              <a:t>이투리</a:t>
            </a:r>
            <a:r>
              <a:rPr lang="ko-KR" altLang="ko-KR" sz="1100" b="0" i="0" dirty="0">
                <a:solidFill>
                  <a:schemeClr val="tx1"/>
                </a:solidFill>
                <a:effectLst/>
                <a:latin typeface="맑은 고딕"/>
                <a:ea typeface="맑은 고딕"/>
              </a:rPr>
              <a:t> 주의 주도인 </a:t>
            </a:r>
            <a:r>
              <a:rPr lang="ko-KR" altLang="ko-KR" sz="1100" b="0" i="0" dirty="0" err="1">
                <a:solidFill>
                  <a:schemeClr val="tx1"/>
                </a:solidFill>
                <a:effectLst/>
                <a:latin typeface="맑은 고딕"/>
                <a:ea typeface="맑은 고딕"/>
              </a:rPr>
              <a:t>부니아의</a:t>
            </a:r>
            <a:r>
              <a:rPr lang="en-US" altLang="ko-KR" sz="1100" b="0" i="0" dirty="0">
                <a:solidFill>
                  <a:schemeClr val="tx1"/>
                </a:solidFill>
                <a:effectLst/>
                <a:latin typeface="맑은 고딕"/>
                <a:ea typeface="맑은 고딕"/>
              </a:rPr>
              <a:t> CBCA </a:t>
            </a:r>
            <a:r>
              <a:rPr lang="ko-KR" altLang="ko-KR" sz="1100" dirty="0">
                <a:solidFill>
                  <a:schemeClr val="tx1"/>
                </a:solidFill>
                <a:latin typeface="맑은 고딕"/>
                <a:ea typeface="맑은 고딕"/>
              </a:rPr>
              <a:t>교회 </a:t>
            </a:r>
            <a:r>
              <a:rPr lang="ko-KR" altLang="ko-KR" sz="1100" b="0" i="0" dirty="0" err="1">
                <a:solidFill>
                  <a:schemeClr val="tx1"/>
                </a:solidFill>
                <a:effectLst/>
                <a:latin typeface="맑은 고딕"/>
                <a:ea typeface="맑은 고딕"/>
              </a:rPr>
              <a:t>카쿨레</a:t>
            </a:r>
            <a:r>
              <a:rPr lang="ko-KR" altLang="ko-KR" sz="1100" b="0" i="0" dirty="0">
                <a:solidFill>
                  <a:schemeClr val="tx1"/>
                </a:solidFill>
                <a:effectLst/>
                <a:latin typeface="맑은 고딕"/>
                <a:ea typeface="맑은 고딕"/>
              </a:rPr>
              <a:t> 코와 목사는 목회자 부부가 농장에서 돌아오던 중 인질로 잡혔다고 말했습니다. 그는 실종된 목사 부부를 당국에 신고했고, “</a:t>
            </a:r>
            <a:r>
              <a:rPr lang="en-US" altLang="ko-KR" sz="1100" b="0" i="0" dirty="0" err="1">
                <a:solidFill>
                  <a:schemeClr val="tx1"/>
                </a:solidFill>
                <a:effectLst/>
                <a:latin typeface="맑은 고딕"/>
                <a:ea typeface="맑은 고딕"/>
              </a:rPr>
              <a:t>ADF의</a:t>
            </a:r>
            <a:r>
              <a:rPr lang="ko-KR" altLang="ko-KR" sz="1100" b="0" i="0" dirty="0">
                <a:solidFill>
                  <a:schemeClr val="tx1"/>
                </a:solidFill>
                <a:effectLst/>
                <a:latin typeface="맑은 고딕"/>
                <a:ea typeface="맑은 고딕"/>
              </a:rPr>
              <a:t> 침공 이후 지역을 수색하던 중 농장에서 돌아오는 길에 </a:t>
            </a:r>
            <a:r>
              <a:rPr lang="ko-KR" altLang="ko-KR" sz="1100" b="0" i="0" dirty="0" err="1">
                <a:solidFill>
                  <a:schemeClr val="tx1"/>
                </a:solidFill>
                <a:effectLst/>
                <a:latin typeface="맑은 고딕"/>
                <a:ea typeface="맑은 고딕"/>
              </a:rPr>
              <a:t>팔루쿠</a:t>
            </a:r>
            <a:r>
              <a:rPr lang="ko-KR" altLang="ko-KR" sz="1100" b="0" i="0" dirty="0">
                <a:solidFill>
                  <a:schemeClr val="tx1"/>
                </a:solidFill>
                <a:effectLst/>
                <a:latin typeface="맑은 고딕"/>
                <a:ea typeface="맑은 고딕"/>
              </a:rPr>
              <a:t> 목사의 예배 카드와 성경책을 </a:t>
            </a:r>
            <a:r>
              <a:rPr lang="ko-KR" altLang="ko-KR" sz="1100" b="0" i="0" dirty="0" err="1">
                <a:solidFill>
                  <a:schemeClr val="tx1"/>
                </a:solidFill>
                <a:effectLst/>
                <a:latin typeface="맑은 고딕"/>
                <a:ea typeface="맑은 고딕"/>
              </a:rPr>
              <a:t>발견했다”는</a:t>
            </a:r>
            <a:r>
              <a:rPr lang="ko-KR" altLang="ko-KR" sz="1100" b="0" i="0" dirty="0">
                <a:solidFill>
                  <a:schemeClr val="tx1"/>
                </a:solidFill>
                <a:effectLst/>
                <a:latin typeface="맑은 고딕"/>
                <a:ea typeface="맑은 고딕"/>
              </a:rPr>
              <a:t> 연락을 받았다고 합니다. </a:t>
            </a:r>
            <a:r>
              <a:rPr lang="ko-KR" altLang="en-US" sz="1100" b="0" i="0" dirty="0" err="1">
                <a:solidFill>
                  <a:schemeClr val="tx1"/>
                </a:solidFill>
                <a:effectLst/>
                <a:latin typeface="맑은 고딕"/>
                <a:ea typeface="맑은 고딕"/>
              </a:rPr>
              <a:t>팔루쿠</a:t>
            </a:r>
            <a:r>
              <a:rPr lang="ko-KR" altLang="en-US" sz="1100" b="0" i="0" dirty="0">
                <a:solidFill>
                  <a:schemeClr val="tx1"/>
                </a:solidFill>
                <a:effectLst/>
                <a:latin typeface="맑은 고딕"/>
                <a:ea typeface="맑은 고딕"/>
              </a:rPr>
              <a:t> 목사와 그의 아내의 행방은 아직 알려지지 </a:t>
            </a:r>
            <a:r>
              <a:rPr lang="ko-KR" altLang="en-US" sz="1100" dirty="0">
                <a:solidFill>
                  <a:schemeClr val="tx1"/>
                </a:solidFill>
                <a:latin typeface="맑은 고딕"/>
                <a:ea typeface="맑은 고딕"/>
              </a:rPr>
              <a:t>않고 있습니다</a:t>
            </a:r>
            <a:r>
              <a:rPr lang="en-US" altLang="ko-KR" sz="1100" b="0" i="0" dirty="0">
                <a:solidFill>
                  <a:schemeClr val="tx1"/>
                </a:solidFill>
                <a:effectLst/>
                <a:latin typeface="맑은 고딕"/>
                <a:ea typeface="맑은 고딕"/>
              </a:rPr>
              <a:t>. </a:t>
            </a:r>
            <a:r>
              <a:rPr lang="ko-KR" altLang="en-US" sz="1100" b="0" i="0" dirty="0">
                <a:solidFill>
                  <a:schemeClr val="tx1"/>
                </a:solidFill>
                <a:effectLst/>
                <a:latin typeface="맑은 고딕"/>
                <a:ea typeface="맑은 고딕"/>
              </a:rPr>
              <a:t>이 부부에게는 아홉 명의 자녀가 있습니다</a:t>
            </a:r>
            <a:r>
              <a:rPr lang="en-US" altLang="ko-KR" sz="1100" b="0" i="0" dirty="0">
                <a:solidFill>
                  <a:schemeClr val="tx1"/>
                </a:solidFill>
                <a:effectLst/>
                <a:latin typeface="맑은 고딕"/>
                <a:ea typeface="맑은 고딕"/>
              </a:rPr>
              <a:t>.</a:t>
            </a:r>
            <a:r>
              <a:rPr lang="en-US" altLang="ko-KR" sz="1100" dirty="0">
                <a:solidFill>
                  <a:schemeClr val="tx1"/>
                </a:solidFill>
                <a:latin typeface="맑은 고딕"/>
                <a:ea typeface="맑은 고딕"/>
              </a:rPr>
              <a:t> </a:t>
            </a:r>
            <a:endParaRPr lang="en-US" altLang="ko-KR" sz="1100" b="0" i="0" dirty="0">
              <a:solidFill>
                <a:schemeClr val="tx1"/>
              </a:solidFill>
              <a:effectLst/>
            </a:endParaRPr>
          </a:p>
          <a:p>
            <a:pPr marL="0" indent="0" algn="just" rtl="0" fontAlgn="base">
              <a:lnSpc>
                <a:spcPct val="120000"/>
              </a:lnSpc>
              <a:buNone/>
            </a:pPr>
            <a:r>
              <a:rPr lang="ko-KR" altLang="en-US" sz="1100" b="0" i="0" dirty="0">
                <a:solidFill>
                  <a:schemeClr val="tx1"/>
                </a:solidFill>
                <a:effectLst/>
              </a:rPr>
              <a:t> 목사 부부가 실종된 같은 기간 동안 </a:t>
            </a:r>
            <a:r>
              <a:rPr lang="en-US" altLang="ko-KR" sz="1100" b="0" i="0" dirty="0">
                <a:solidFill>
                  <a:schemeClr val="tx1"/>
                </a:solidFill>
                <a:effectLst/>
              </a:rPr>
              <a:t>ADF</a:t>
            </a:r>
            <a:r>
              <a:rPr lang="ko-KR" altLang="en-US" sz="1100" b="0" i="0" dirty="0">
                <a:solidFill>
                  <a:schemeClr val="tx1"/>
                </a:solidFill>
                <a:effectLst/>
              </a:rPr>
              <a:t>는 </a:t>
            </a:r>
            <a:r>
              <a:rPr lang="ko-KR" altLang="en-US" sz="1100" b="0" i="0" dirty="0" err="1">
                <a:solidFill>
                  <a:schemeClr val="tx1"/>
                </a:solidFill>
                <a:effectLst/>
              </a:rPr>
              <a:t>부니아</a:t>
            </a:r>
            <a:r>
              <a:rPr lang="ko-KR" altLang="en-US" sz="1100" b="0" i="0" dirty="0">
                <a:solidFill>
                  <a:schemeClr val="tx1"/>
                </a:solidFill>
                <a:effectLst/>
              </a:rPr>
              <a:t> 시에서 약 </a:t>
            </a:r>
            <a:r>
              <a:rPr lang="en-US" altLang="ko-KR" sz="1100" b="0" i="0" dirty="0">
                <a:solidFill>
                  <a:schemeClr val="tx1"/>
                </a:solidFill>
                <a:effectLst/>
              </a:rPr>
              <a:t>75km </a:t>
            </a:r>
            <a:r>
              <a:rPr lang="ko-KR" altLang="en-US" sz="1100" b="0" i="0" dirty="0">
                <a:solidFill>
                  <a:schemeClr val="tx1"/>
                </a:solidFill>
                <a:effectLst/>
              </a:rPr>
              <a:t>떨어진 </a:t>
            </a:r>
            <a:r>
              <a:rPr lang="ko-KR" altLang="en-US" sz="1100" b="0" i="0" dirty="0" err="1">
                <a:solidFill>
                  <a:schemeClr val="tx1"/>
                </a:solidFill>
                <a:effectLst/>
              </a:rPr>
              <a:t>나코타</a:t>
            </a:r>
            <a:r>
              <a:rPr lang="en-US" altLang="ko-KR" sz="1100" b="0" i="0" dirty="0">
                <a:solidFill>
                  <a:schemeClr val="tx1"/>
                </a:solidFill>
                <a:effectLst/>
              </a:rPr>
              <a:t>, </a:t>
            </a:r>
            <a:r>
              <a:rPr lang="ko-KR" altLang="en-US" sz="1100" b="0" i="0" dirty="0" err="1">
                <a:solidFill>
                  <a:schemeClr val="tx1"/>
                </a:solidFill>
                <a:effectLst/>
              </a:rPr>
              <a:t>냥고</a:t>
            </a:r>
            <a:r>
              <a:rPr lang="en-US" altLang="ko-KR" sz="1100" b="0" i="0" dirty="0">
                <a:solidFill>
                  <a:schemeClr val="tx1"/>
                </a:solidFill>
                <a:effectLst/>
              </a:rPr>
              <a:t>, </a:t>
            </a:r>
            <a:r>
              <a:rPr lang="ko-KR" altLang="en-US" sz="1100" b="0" i="0" dirty="0" err="1">
                <a:solidFill>
                  <a:schemeClr val="tx1"/>
                </a:solidFill>
                <a:effectLst/>
              </a:rPr>
              <a:t>웨사</a:t>
            </a:r>
            <a:r>
              <a:rPr lang="en-US" altLang="ko-KR" sz="1100" b="0" i="0" dirty="0">
                <a:solidFill>
                  <a:schemeClr val="tx1"/>
                </a:solidFill>
                <a:effectLst/>
              </a:rPr>
              <a:t>, </a:t>
            </a:r>
            <a:r>
              <a:rPr lang="ko-KR" altLang="en-US" sz="1100" b="0" i="0" dirty="0" err="1">
                <a:solidFill>
                  <a:schemeClr val="tx1"/>
                </a:solidFill>
                <a:effectLst/>
              </a:rPr>
              <a:t>롤와</a:t>
            </a:r>
            <a:r>
              <a:rPr lang="ko-KR" altLang="en-US" sz="1100" b="0" i="0" dirty="0">
                <a:solidFill>
                  <a:schemeClr val="tx1"/>
                </a:solidFill>
                <a:effectLst/>
              </a:rPr>
              <a:t> 등 </a:t>
            </a:r>
            <a:r>
              <a:rPr lang="ko-KR" altLang="en-US" sz="1100" b="0" i="0" dirty="0" err="1">
                <a:solidFill>
                  <a:schemeClr val="tx1"/>
                </a:solidFill>
                <a:effectLst/>
              </a:rPr>
              <a:t>맘바사</a:t>
            </a:r>
            <a:r>
              <a:rPr lang="ko-KR" altLang="en-US" sz="1100" b="0" i="0" dirty="0">
                <a:solidFill>
                  <a:schemeClr val="tx1"/>
                </a:solidFill>
                <a:effectLst/>
              </a:rPr>
              <a:t> 지역의 여러 마을에서 공격을 감행했습니다</a:t>
            </a:r>
            <a:r>
              <a:rPr lang="en-US" altLang="ko-KR" sz="1100" b="0" i="0" dirty="0">
                <a:solidFill>
                  <a:schemeClr val="tx1"/>
                </a:solidFill>
                <a:effectLst/>
              </a:rPr>
              <a:t>. </a:t>
            </a:r>
            <a:r>
              <a:rPr lang="ko-KR" altLang="en-US" sz="1100" b="0" i="0" dirty="0">
                <a:solidFill>
                  <a:schemeClr val="tx1"/>
                </a:solidFill>
                <a:effectLst/>
              </a:rPr>
              <a:t>이 공격으로 </a:t>
            </a:r>
            <a:r>
              <a:rPr lang="en-US" altLang="ko-KR" sz="1100" b="0" i="0" dirty="0">
                <a:solidFill>
                  <a:schemeClr val="tx1"/>
                </a:solidFill>
                <a:effectLst/>
              </a:rPr>
              <a:t>ADF</a:t>
            </a:r>
            <a:r>
              <a:rPr lang="ko-KR" altLang="en-US" sz="1100" b="0" i="0" dirty="0">
                <a:solidFill>
                  <a:schemeClr val="tx1"/>
                </a:solidFill>
                <a:effectLst/>
              </a:rPr>
              <a:t>는 어린이 </a:t>
            </a:r>
            <a:r>
              <a:rPr lang="en-US" altLang="ko-KR" sz="1100" b="0" i="0" dirty="0">
                <a:solidFill>
                  <a:schemeClr val="tx1"/>
                </a:solidFill>
                <a:effectLst/>
              </a:rPr>
              <a:t>3</a:t>
            </a:r>
            <a:r>
              <a:rPr lang="ko-KR" altLang="en-US" sz="1100" b="0" i="0" dirty="0">
                <a:solidFill>
                  <a:schemeClr val="tx1"/>
                </a:solidFill>
                <a:effectLst/>
              </a:rPr>
              <a:t>명을 포함해 총 </a:t>
            </a:r>
            <a:r>
              <a:rPr lang="en-US" altLang="ko-KR" sz="1100" b="0" i="0" dirty="0">
                <a:solidFill>
                  <a:schemeClr val="tx1"/>
                </a:solidFill>
                <a:effectLst/>
              </a:rPr>
              <a:t>17</a:t>
            </a:r>
            <a:r>
              <a:rPr lang="ko-KR" altLang="en-US" sz="1100" b="0" i="0" dirty="0">
                <a:solidFill>
                  <a:schemeClr val="tx1"/>
                </a:solidFill>
                <a:effectLst/>
              </a:rPr>
              <a:t>명의 기독교인을 살해했습니다</a:t>
            </a:r>
            <a:r>
              <a:rPr lang="en-US" altLang="ko-KR" sz="1100" b="0" i="0" dirty="0">
                <a:solidFill>
                  <a:schemeClr val="tx1"/>
                </a:solidFill>
                <a:effectLst/>
              </a:rPr>
              <a:t>. </a:t>
            </a:r>
            <a:r>
              <a:rPr lang="ko-KR" altLang="en-US" sz="1100" b="0" i="0" dirty="0">
                <a:solidFill>
                  <a:schemeClr val="tx1"/>
                </a:solidFill>
                <a:effectLst/>
              </a:rPr>
              <a:t> </a:t>
            </a:r>
            <a:r>
              <a:rPr lang="ko-KR" altLang="en-US" sz="1100" b="0" i="0" dirty="0" err="1">
                <a:solidFill>
                  <a:schemeClr val="tx1"/>
                </a:solidFill>
                <a:effectLst/>
              </a:rPr>
              <a:t>맘바사의</a:t>
            </a:r>
            <a:r>
              <a:rPr lang="ko-KR" altLang="en-US" sz="1100" b="0" i="0" dirty="0">
                <a:solidFill>
                  <a:schemeClr val="tx1"/>
                </a:solidFill>
                <a:effectLst/>
              </a:rPr>
              <a:t> 시민사회 활동가인 존 </a:t>
            </a:r>
            <a:r>
              <a:rPr lang="ko-KR" altLang="en-US" sz="1100" b="0" i="0" dirty="0" err="1">
                <a:solidFill>
                  <a:schemeClr val="tx1"/>
                </a:solidFill>
                <a:effectLst/>
              </a:rPr>
              <a:t>불레베요는</a:t>
            </a:r>
            <a:r>
              <a:rPr lang="ko-KR" altLang="en-US" sz="1100" b="0" i="0" dirty="0">
                <a:solidFill>
                  <a:schemeClr val="tx1"/>
                </a:solidFill>
                <a:effectLst/>
              </a:rPr>
              <a:t> 희생자 중 </a:t>
            </a:r>
            <a:r>
              <a:rPr lang="en-US" altLang="ko-KR" sz="1100" b="0" i="0" dirty="0">
                <a:solidFill>
                  <a:schemeClr val="tx1"/>
                </a:solidFill>
                <a:effectLst/>
              </a:rPr>
              <a:t>11</a:t>
            </a:r>
            <a:r>
              <a:rPr lang="ko-KR" altLang="en-US" sz="1100" b="0" i="0" dirty="0">
                <a:solidFill>
                  <a:schemeClr val="tx1"/>
                </a:solidFill>
                <a:effectLst/>
              </a:rPr>
              <a:t>명이 건물에 갇힌 채 불에 탔다고 밝혔습니다</a:t>
            </a:r>
            <a:r>
              <a:rPr lang="en-US" altLang="ko-KR" sz="1100" b="0" i="0" dirty="0">
                <a:solidFill>
                  <a:schemeClr val="tx1"/>
                </a:solidFill>
                <a:effectLst/>
              </a:rPr>
              <a:t>.  </a:t>
            </a:r>
            <a:r>
              <a:rPr lang="ko-KR" altLang="en-US" sz="1100" b="0" i="0" dirty="0">
                <a:solidFill>
                  <a:schemeClr val="tx1"/>
                </a:solidFill>
                <a:effectLst/>
              </a:rPr>
              <a:t>  </a:t>
            </a:r>
            <a:r>
              <a:rPr lang="en-US" altLang="ko-KR" sz="1100" b="0" i="0" dirty="0">
                <a:solidFill>
                  <a:schemeClr val="tx1"/>
                </a:solidFill>
                <a:effectLst/>
              </a:rPr>
              <a:t>  </a:t>
            </a:r>
            <a:r>
              <a:rPr lang="ko-KR" altLang="en-US" sz="1100" b="0" i="0" dirty="0">
                <a:solidFill>
                  <a:schemeClr val="tx1"/>
                </a:solidFill>
                <a:effectLst/>
              </a:rPr>
              <a:t> </a:t>
            </a:r>
            <a:endParaRPr lang="en-US" altLang="ko-KR" sz="1100" dirty="0">
              <a:solidFill>
                <a:schemeClr val="tx1"/>
              </a:solidFill>
            </a:endParaRPr>
          </a:p>
        </p:txBody>
      </p:sp>
      <p:sp>
        <p:nvSpPr>
          <p:cNvPr id="5" name="텍스트 개체 틀 4">
            <a:extLst>
              <a:ext uri="{FF2B5EF4-FFF2-40B4-BE49-F238E27FC236}">
                <a16:creationId xmlns:a16="http://schemas.microsoft.com/office/drawing/2014/main" id="{93C8D5CD-917A-908B-3101-FA3099F72FEB}"/>
              </a:ext>
            </a:extLst>
          </p:cNvPr>
          <p:cNvSpPr>
            <a:spLocks noGrp="1"/>
          </p:cNvSpPr>
          <p:nvPr>
            <p:ph type="body" sz="quarter" idx="14"/>
          </p:nvPr>
        </p:nvSpPr>
        <p:spPr>
          <a:xfrm>
            <a:off x="6265985" y="1273096"/>
            <a:ext cx="4659314" cy="2497000"/>
          </a:xfrm>
        </p:spPr>
        <p:txBody>
          <a:bodyPr vert="horz" lIns="91440" tIns="45720" rIns="91440" bIns="45720" rtlCol="0" anchor="t">
            <a:normAutofit fontScale="70000" lnSpcReduction="20000"/>
          </a:bodyPr>
          <a:lstStyle/>
          <a:p>
            <a:r>
              <a:rPr lang="ko-KR" altLang="en-US" dirty="0">
                <a:solidFill>
                  <a:srgbClr val="C00000"/>
                </a:solidFill>
                <a:latin typeface="맑은 고딕"/>
                <a:ea typeface="맑은 고딕"/>
              </a:rPr>
              <a:t>기도해주세요</a:t>
            </a:r>
            <a:endParaRPr lang="en-US" altLang="ko-KR" dirty="0">
              <a:solidFill>
                <a:srgbClr val="C00000"/>
              </a:solidFill>
              <a:latin typeface="맑은 고딕"/>
              <a:ea typeface="맑은 고딕"/>
            </a:endParaRPr>
          </a:p>
          <a:p>
            <a:pPr marL="342900" indent="-342900" algn="just" fontAlgn="base">
              <a:buAutoNum type="arabicPeriod"/>
            </a:pPr>
            <a:r>
              <a:rPr lang="ko-KR" altLang="en-US" sz="1600" b="0" i="0" dirty="0" err="1">
                <a:solidFill>
                  <a:srgbClr val="0070C0"/>
                </a:solidFill>
                <a:effectLst/>
                <a:latin typeface="맑은 고딕"/>
                <a:ea typeface="맑은 고딕"/>
              </a:rPr>
              <a:t>팔루쿠</a:t>
            </a:r>
            <a:r>
              <a:rPr lang="ko-KR" altLang="en-US" sz="1600" b="0" i="0" dirty="0">
                <a:solidFill>
                  <a:srgbClr val="0070C0"/>
                </a:solidFill>
                <a:effectLst/>
                <a:latin typeface="맑은 고딕"/>
                <a:ea typeface="맑은 고딕"/>
              </a:rPr>
              <a:t> 목사와 그의 아내 </a:t>
            </a:r>
            <a:r>
              <a:rPr lang="ko-KR" altLang="en-US" sz="1600" b="0" i="0" dirty="0" err="1">
                <a:solidFill>
                  <a:srgbClr val="0070C0"/>
                </a:solidFill>
                <a:effectLst/>
                <a:latin typeface="맑은 고딕"/>
                <a:ea typeface="맑은 고딕"/>
              </a:rPr>
              <a:t>에스더의</a:t>
            </a:r>
            <a:r>
              <a:rPr lang="ko-KR" altLang="en-US" sz="1600" b="0" i="0" dirty="0">
                <a:solidFill>
                  <a:srgbClr val="0070C0"/>
                </a:solidFill>
                <a:effectLst/>
                <a:latin typeface="맑은 고딕"/>
                <a:ea typeface="맑은 고딕"/>
              </a:rPr>
              <a:t> 무사 귀환을 위해 기도합니다</a:t>
            </a:r>
            <a:r>
              <a:rPr lang="en-US" altLang="ko-KR" sz="1600" b="0" i="0" dirty="0">
                <a:solidFill>
                  <a:srgbClr val="0070C0"/>
                </a:solidFill>
                <a:effectLst/>
                <a:latin typeface="맑은 고딕"/>
                <a:ea typeface="맑은 고딕"/>
              </a:rPr>
              <a:t>.  </a:t>
            </a:r>
            <a:endParaRPr lang="en-US" altLang="ko-KR" sz="1600" b="0" dirty="0">
              <a:solidFill>
                <a:srgbClr val="0070C0"/>
              </a:solidFill>
            </a:endParaRPr>
          </a:p>
          <a:p>
            <a:pPr marL="342900" indent="-342900" algn="just">
              <a:buAutoNum type="arabicPeriod"/>
            </a:pPr>
            <a:r>
              <a:rPr lang="ko-KR" altLang="en-US" sz="1600" b="0" i="0" dirty="0">
                <a:solidFill>
                  <a:srgbClr val="0070C0"/>
                </a:solidFill>
                <a:effectLst/>
                <a:latin typeface="맑은 고딕"/>
                <a:ea typeface="맑은 고딕"/>
              </a:rPr>
              <a:t>아홉 자녀와 다른 가족들에게 힘과 용기를 주시기를 기도합니다</a:t>
            </a:r>
            <a:r>
              <a:rPr lang="en-US" altLang="ko-KR" sz="1600" b="0" i="0" dirty="0">
                <a:solidFill>
                  <a:srgbClr val="0070C0"/>
                </a:solidFill>
                <a:effectLst/>
                <a:latin typeface="맑은 고딕"/>
                <a:ea typeface="맑은 고딕"/>
              </a:rPr>
              <a:t>. </a:t>
            </a:r>
            <a:r>
              <a:rPr lang="ko-KR" altLang="en-US" sz="1600" b="0" i="0" dirty="0">
                <a:solidFill>
                  <a:srgbClr val="0070C0"/>
                </a:solidFill>
                <a:effectLst/>
                <a:latin typeface="맑은 고딕"/>
                <a:ea typeface="맑은 고딕"/>
              </a:rPr>
              <a:t>이 힘든 순간에도 주님께서 그들에게 희망을 주시고 주님을 바라보게 해주시길 기도합니다</a:t>
            </a:r>
            <a:r>
              <a:rPr lang="en-US" altLang="ko-KR" sz="1600" b="0" i="0" dirty="0">
                <a:solidFill>
                  <a:srgbClr val="0070C0"/>
                </a:solidFill>
                <a:effectLst/>
                <a:latin typeface="맑은 고딕"/>
                <a:ea typeface="맑은 고딕"/>
              </a:rPr>
              <a:t>.</a:t>
            </a:r>
            <a:r>
              <a:rPr lang="en-US" altLang="ko-KR" sz="1600" b="0" dirty="0">
                <a:solidFill>
                  <a:srgbClr val="0070C0"/>
                </a:solidFill>
                <a:latin typeface="맑은 고딕"/>
                <a:ea typeface="맑은 고딕"/>
              </a:rPr>
              <a:t> </a:t>
            </a:r>
            <a:endParaRPr lang="en-US" altLang="ko-KR" sz="1600" b="0" i="0" dirty="0">
              <a:solidFill>
                <a:srgbClr val="0070C0"/>
              </a:solidFill>
              <a:effectLst/>
            </a:endParaRPr>
          </a:p>
          <a:p>
            <a:pPr marL="342900" indent="-342900" algn="just" rtl="0" fontAlgn="base">
              <a:buAutoNum type="arabicPeriod"/>
            </a:pPr>
            <a:r>
              <a:rPr lang="ko-KR" altLang="en-US" sz="1600" b="0" i="0" dirty="0">
                <a:solidFill>
                  <a:srgbClr val="0070C0"/>
                </a:solidFill>
                <a:effectLst/>
                <a:latin typeface="맑은 고딕"/>
                <a:ea typeface="맑은 고딕"/>
              </a:rPr>
              <a:t>가족을 잃은 콩고민주공화국 동부의 기독교인들에게 주님의 위로가 임하기를 기도합니다</a:t>
            </a:r>
            <a:r>
              <a:rPr lang="en-US" altLang="ko-KR" sz="1600" b="0" i="0" dirty="0">
                <a:solidFill>
                  <a:srgbClr val="0070C0"/>
                </a:solidFill>
                <a:effectLst/>
                <a:latin typeface="맑은 고딕"/>
                <a:ea typeface="맑은 고딕"/>
              </a:rPr>
              <a:t>.   </a:t>
            </a:r>
            <a:r>
              <a:rPr lang="ko-KR" altLang="en-US" sz="1600" b="0" i="0" dirty="0">
                <a:solidFill>
                  <a:srgbClr val="0070C0"/>
                </a:solidFill>
                <a:effectLst/>
                <a:latin typeface="맑은 고딕"/>
                <a:ea typeface="맑은 고딕"/>
              </a:rPr>
              <a:t> </a:t>
            </a:r>
            <a:endParaRPr lang="en-US" altLang="ko-KR" sz="1600" b="0" i="0" dirty="0">
              <a:solidFill>
                <a:srgbClr val="0070C0"/>
              </a:solidFill>
              <a:effectLst/>
              <a:latin typeface="맑은 고딕"/>
              <a:ea typeface="맑은 고딕"/>
            </a:endParaRPr>
          </a:p>
          <a:p>
            <a:pPr marL="342900" indent="-342900" algn="just" rtl="0" fontAlgn="base">
              <a:buAutoNum type="arabicPeriod"/>
            </a:pPr>
            <a:r>
              <a:rPr lang="en-US" altLang="ko-KR" sz="1600" b="0" i="0" dirty="0">
                <a:solidFill>
                  <a:srgbClr val="0070C0"/>
                </a:solidFill>
                <a:effectLst/>
                <a:latin typeface="맑은 고딕"/>
                <a:ea typeface="맑은 고딕"/>
              </a:rPr>
              <a:t>ADF</a:t>
            </a:r>
            <a:r>
              <a:rPr lang="ko-KR" altLang="en-US" sz="1600" b="0" i="0" dirty="0">
                <a:solidFill>
                  <a:srgbClr val="0070C0"/>
                </a:solidFill>
                <a:effectLst/>
                <a:latin typeface="맑은 고딕"/>
                <a:ea typeface="맑은 고딕"/>
              </a:rPr>
              <a:t>의 공격이 있었던 지역에서 교회가 회복되기를 기도합니다</a:t>
            </a:r>
            <a:r>
              <a:rPr lang="en-US" altLang="ko-KR" sz="1600" b="0" i="0" dirty="0">
                <a:solidFill>
                  <a:srgbClr val="0070C0"/>
                </a:solidFill>
                <a:effectLst/>
                <a:latin typeface="맑은 고딕"/>
                <a:ea typeface="맑은 고딕"/>
              </a:rPr>
              <a:t>.  </a:t>
            </a:r>
            <a:r>
              <a:rPr lang="ko-KR" altLang="en-US" sz="1600" b="0" i="0" dirty="0">
                <a:solidFill>
                  <a:srgbClr val="0070C0"/>
                </a:solidFill>
                <a:effectLst/>
                <a:latin typeface="맑은 고딕"/>
                <a:ea typeface="맑은 고딕"/>
              </a:rPr>
              <a:t> </a:t>
            </a:r>
            <a:endParaRPr lang="en-US" altLang="ko-KR" sz="1600" b="0" i="0" dirty="0">
              <a:solidFill>
                <a:srgbClr val="0070C0"/>
              </a:solidFill>
              <a:effectLst/>
              <a:latin typeface="맑은 고딕"/>
              <a:ea typeface="맑은 고딕"/>
            </a:endParaRPr>
          </a:p>
          <a:p>
            <a:pPr marL="342900" indent="-342900" algn="just" rtl="0" fontAlgn="base">
              <a:buAutoNum type="arabicPeriod"/>
            </a:pPr>
            <a:r>
              <a:rPr lang="en-US" altLang="ko-KR" sz="1600" b="0" i="0" dirty="0">
                <a:solidFill>
                  <a:srgbClr val="0070C0"/>
                </a:solidFill>
                <a:effectLst/>
                <a:latin typeface="맑은 고딕"/>
                <a:ea typeface="맑은 고딕"/>
              </a:rPr>
              <a:t>ADF</a:t>
            </a:r>
            <a:r>
              <a:rPr lang="ko-KR" altLang="en-US" sz="1600" b="0" i="0" dirty="0">
                <a:solidFill>
                  <a:srgbClr val="0070C0"/>
                </a:solidFill>
                <a:effectLst/>
                <a:latin typeface="맑은 고딕"/>
                <a:ea typeface="맑은 고딕"/>
              </a:rPr>
              <a:t>의 공격을 막는 임무를 맡은 연합 군사 작전이 효과가 있기를 기도합니다</a:t>
            </a:r>
            <a:r>
              <a:rPr lang="en-US" altLang="ko-KR" sz="1600" b="0" i="0" dirty="0">
                <a:solidFill>
                  <a:srgbClr val="0070C0"/>
                </a:solidFill>
                <a:effectLst/>
                <a:latin typeface="맑은 고딕"/>
                <a:ea typeface="맑은 고딕"/>
              </a:rPr>
              <a:t>. </a:t>
            </a:r>
            <a:r>
              <a:rPr lang="ko-KR" altLang="en-US" sz="1600" b="0" i="0" dirty="0">
                <a:solidFill>
                  <a:srgbClr val="0070C0"/>
                </a:solidFill>
                <a:effectLst/>
                <a:latin typeface="맑은 고딕"/>
                <a:ea typeface="맑은 고딕"/>
              </a:rPr>
              <a:t> </a:t>
            </a:r>
            <a:endParaRPr lang="en-US" altLang="ko-KR" sz="1600" b="0" i="0" dirty="0">
              <a:solidFill>
                <a:srgbClr val="0070C0"/>
              </a:solidFill>
              <a:effectLst/>
              <a:latin typeface="맑은 고딕"/>
              <a:ea typeface="맑은 고딕"/>
            </a:endParaRPr>
          </a:p>
          <a:p>
            <a:pPr marL="342900" indent="-342900" algn="just" rtl="0" fontAlgn="base">
              <a:buAutoNum type="arabicPeriod"/>
            </a:pPr>
            <a:endParaRPr lang="en-US" altLang="ko-KR" sz="1800" b="0" i="0" dirty="0">
              <a:solidFill>
                <a:srgbClr val="0070C0"/>
              </a:solidFill>
              <a:effectLst/>
              <a:latin typeface="Malgun Gothic" panose="020B0503020000020004" pitchFamily="50" charset="-127"/>
              <a:ea typeface="Malgun Gothic" panose="020B0503020000020004" pitchFamily="50" charset="-127"/>
            </a:endParaRPr>
          </a:p>
        </p:txBody>
      </p:sp>
      <p:sp>
        <p:nvSpPr>
          <p:cNvPr id="7" name="날짜 개체 틀 6">
            <a:extLst>
              <a:ext uri="{FF2B5EF4-FFF2-40B4-BE49-F238E27FC236}">
                <a16:creationId xmlns:a16="http://schemas.microsoft.com/office/drawing/2014/main" id="{D669C2ED-2ACF-A676-D4AB-571701DCBA8F}"/>
              </a:ext>
            </a:extLst>
          </p:cNvPr>
          <p:cNvSpPr>
            <a:spLocks noGrp="1"/>
          </p:cNvSpPr>
          <p:nvPr>
            <p:ph type="dt" sz="half" idx="10"/>
          </p:nvPr>
        </p:nvSpPr>
        <p:spPr/>
        <p:txBody>
          <a:bodyPr/>
          <a:lstStyle/>
          <a:p>
            <a:pPr rtl="0">
              <a:defRPr/>
            </a:pPr>
            <a:fld id="{595302B6-EE02-409E-B19E-633D299CF275}" type="datetime1">
              <a:rPr lang="en-US" altLang="ko-KR" smtClean="0"/>
              <a:pPr rtl="0">
                <a:defRPr/>
              </a:pPr>
              <a:t>6/19/2024</a:t>
            </a:fld>
            <a:endParaRPr lang="ko-KR" altLang="en-US" noProof="0" dirty="0"/>
          </a:p>
        </p:txBody>
      </p:sp>
      <p:sp>
        <p:nvSpPr>
          <p:cNvPr id="8" name="바닥글 개체 틀 7">
            <a:extLst>
              <a:ext uri="{FF2B5EF4-FFF2-40B4-BE49-F238E27FC236}">
                <a16:creationId xmlns:a16="http://schemas.microsoft.com/office/drawing/2014/main" id="{1E1E7388-6E80-8D75-BBA2-BFB444E2AA0B}"/>
              </a:ext>
            </a:extLst>
          </p:cNvPr>
          <p:cNvSpPr>
            <a:spLocks noGrp="1"/>
          </p:cNvSpPr>
          <p:nvPr>
            <p:ph type="ftr" sz="quarter" idx="11"/>
          </p:nvPr>
        </p:nvSpPr>
        <p:spPr/>
        <p:txBody>
          <a:bodyPr/>
          <a:lstStyle/>
          <a:p>
            <a:pPr rtl="0"/>
            <a:r>
              <a:rPr lang="ko-KR" altLang="en-US" noProof="0" dirty="0"/>
              <a:t>프레젠테이션 제목</a:t>
            </a:r>
          </a:p>
        </p:txBody>
      </p:sp>
      <p:sp>
        <p:nvSpPr>
          <p:cNvPr id="9" name="슬라이드 번호 개체 틀 8">
            <a:extLst>
              <a:ext uri="{FF2B5EF4-FFF2-40B4-BE49-F238E27FC236}">
                <a16:creationId xmlns:a16="http://schemas.microsoft.com/office/drawing/2014/main" id="{854CB8BC-0401-6657-43C6-5D6D64A2B9E1}"/>
              </a:ext>
            </a:extLst>
          </p:cNvPr>
          <p:cNvSpPr>
            <a:spLocks noGrp="1"/>
          </p:cNvSpPr>
          <p:nvPr>
            <p:ph type="sldNum" sz="quarter" idx="12"/>
          </p:nvPr>
        </p:nvSpPr>
        <p:spPr/>
        <p:txBody>
          <a:bodyPr/>
          <a:lstStyle/>
          <a:p>
            <a:pPr rtl="0">
              <a:defRPr/>
            </a:pPr>
            <a:fld id="{73B850FF-6169-4056-8077-06FFA93A5366}" type="slidenum">
              <a:rPr lang="en-US" altLang="ko-KR" noProof="0" smtClean="0"/>
              <a:pPr rtl="0">
                <a:defRPr/>
              </a:pPr>
              <a:t>18</a:t>
            </a:fld>
            <a:endParaRPr lang="ko-KR" altLang="en-US" noProof="0"/>
          </a:p>
        </p:txBody>
      </p:sp>
      <p:pic>
        <p:nvPicPr>
          <p:cNvPr id="13" name="그림 12">
            <a:extLst>
              <a:ext uri="{FF2B5EF4-FFF2-40B4-BE49-F238E27FC236}">
                <a16:creationId xmlns:a16="http://schemas.microsoft.com/office/drawing/2014/main" id="{A63BCC51-1160-4D90-B9C3-EA54DF669D38}"/>
              </a:ext>
            </a:extLst>
          </p:cNvPr>
          <p:cNvPicPr>
            <a:picLocks noChangeAspect="1"/>
          </p:cNvPicPr>
          <p:nvPr/>
        </p:nvPicPr>
        <p:blipFill>
          <a:blip r:embed="rId2"/>
          <a:srcRect/>
          <a:stretch/>
        </p:blipFill>
        <p:spPr>
          <a:xfrm>
            <a:off x="7224042" y="3770096"/>
            <a:ext cx="2743200" cy="1892807"/>
          </a:xfrm>
          <a:prstGeom prst="rect">
            <a:avLst/>
          </a:prstGeom>
        </p:spPr>
      </p:pic>
    </p:spTree>
    <p:extLst>
      <p:ext uri="{BB962C8B-B14F-4D97-AF65-F5344CB8AC3E}">
        <p14:creationId xmlns:p14="http://schemas.microsoft.com/office/powerpoint/2010/main" val="4021256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1FEE66D-0AE7-E506-CED5-F90600880B30}"/>
              </a:ext>
            </a:extLst>
          </p:cNvPr>
          <p:cNvSpPr>
            <a:spLocks noGrp="1"/>
          </p:cNvSpPr>
          <p:nvPr>
            <p:ph type="title"/>
          </p:nvPr>
        </p:nvSpPr>
        <p:spPr>
          <a:xfrm>
            <a:off x="1328469" y="559814"/>
            <a:ext cx="9299274" cy="416236"/>
          </a:xfrm>
        </p:spPr>
        <p:txBody>
          <a:bodyPr>
            <a:noAutofit/>
          </a:bodyPr>
          <a:lstStyle/>
          <a:p>
            <a:r>
              <a:rPr lang="en-US" sz="2400" dirty="0">
                <a:solidFill>
                  <a:srgbClr val="000000"/>
                </a:solidFill>
                <a:latin typeface="Malgun Gothic"/>
                <a:ea typeface="Malgun Gothic"/>
              </a:rPr>
              <a:t>#</a:t>
            </a:r>
            <a:r>
              <a:rPr lang="ko-KR" sz="2400" dirty="0">
                <a:solidFill>
                  <a:srgbClr val="000000"/>
                </a:solidFill>
                <a:latin typeface="Malgun Gothic"/>
                <a:ea typeface="Malgun Gothic"/>
              </a:rPr>
              <a:t>중앙 아시아</a:t>
            </a:r>
            <a:r>
              <a:rPr lang="en-US" altLang="ko-KR" sz="2400" dirty="0">
                <a:solidFill>
                  <a:srgbClr val="000000"/>
                </a:solidFill>
                <a:latin typeface="Malgun Gothic"/>
                <a:ea typeface="Malgun Gothic"/>
              </a:rPr>
              <a:t>: </a:t>
            </a:r>
            <a:r>
              <a:rPr lang="ko-KR" altLang="en-US" sz="2400" dirty="0">
                <a:solidFill>
                  <a:srgbClr val="000000"/>
                </a:solidFill>
                <a:latin typeface="Malgun Gothic"/>
                <a:ea typeface="Malgun Gothic"/>
              </a:rPr>
              <a:t>가정교회 </a:t>
            </a:r>
            <a:r>
              <a:rPr lang="ko-KR" sz="2400" dirty="0">
                <a:solidFill>
                  <a:srgbClr val="000000"/>
                </a:solidFill>
                <a:latin typeface="Malgun Gothic"/>
                <a:ea typeface="Malgun Gothic"/>
              </a:rPr>
              <a:t>지도자 </a:t>
            </a:r>
            <a:r>
              <a:rPr lang="ko-KR" altLang="en-US" sz="2400" dirty="0" err="1">
                <a:solidFill>
                  <a:srgbClr val="000000"/>
                </a:solidFill>
                <a:latin typeface="Malgun Gothic"/>
                <a:ea typeface="Malgun Gothic"/>
              </a:rPr>
              <a:t>무라트의</a:t>
            </a:r>
            <a:r>
              <a:rPr lang="ko-KR" sz="2400" dirty="0">
                <a:solidFill>
                  <a:srgbClr val="000000"/>
                </a:solidFill>
                <a:latin typeface="Malgun Gothic"/>
                <a:ea typeface="Malgun Gothic"/>
              </a:rPr>
              <a:t> 현황</a:t>
            </a:r>
          </a:p>
        </p:txBody>
      </p:sp>
      <p:sp>
        <p:nvSpPr>
          <p:cNvPr id="4" name="텍스트 개체 틀 3">
            <a:extLst>
              <a:ext uri="{FF2B5EF4-FFF2-40B4-BE49-F238E27FC236}">
                <a16:creationId xmlns:a16="http://schemas.microsoft.com/office/drawing/2014/main" id="{729E17DA-3FC8-E6E5-0C85-F8D089E77B61}"/>
              </a:ext>
            </a:extLst>
          </p:cNvPr>
          <p:cNvSpPr>
            <a:spLocks noGrp="1"/>
          </p:cNvSpPr>
          <p:nvPr>
            <p:ph type="body" sz="quarter" idx="15"/>
          </p:nvPr>
        </p:nvSpPr>
        <p:spPr>
          <a:xfrm>
            <a:off x="931654" y="1878441"/>
            <a:ext cx="3821501" cy="4538397"/>
          </a:xfrm>
          <a:noFill/>
        </p:spPr>
        <p:txBody>
          <a:bodyPr vert="horz" lIns="91440" tIns="45720" rIns="91440" bIns="45720" rtlCol="0" anchor="t">
            <a:normAutofit/>
          </a:bodyPr>
          <a:lstStyle/>
          <a:p>
            <a:pPr marL="213995" indent="-213995" algn="just" fontAlgn="base">
              <a:lnSpc>
                <a:spcPct val="100000"/>
              </a:lnSpc>
            </a:pPr>
            <a:r>
              <a:rPr lang="ko-KR" sz="1100" dirty="0">
                <a:solidFill>
                  <a:schemeClr val="tx1"/>
                </a:solidFill>
                <a:cs typeface="Segoe UI"/>
              </a:rPr>
              <a:t>“여러분의</a:t>
            </a:r>
            <a:r>
              <a:rPr lang="ko-KR" sz="1100" dirty="0">
                <a:solidFill>
                  <a:schemeClr val="tx1"/>
                </a:solidFill>
                <a:cs typeface="Sabon Next LT"/>
              </a:rPr>
              <a:t> </a:t>
            </a:r>
            <a:r>
              <a:rPr lang="ko-KR" sz="1100" dirty="0">
                <a:solidFill>
                  <a:schemeClr val="tx1"/>
                </a:solidFill>
                <a:cs typeface="Segoe UI"/>
              </a:rPr>
              <a:t>기도에</a:t>
            </a:r>
            <a:r>
              <a:rPr lang="ko-KR" sz="1100" dirty="0">
                <a:solidFill>
                  <a:schemeClr val="tx1"/>
                </a:solidFill>
                <a:cs typeface="Sabon Next LT"/>
              </a:rPr>
              <a:t> </a:t>
            </a:r>
            <a:r>
              <a:rPr lang="ko-KR" sz="1100" dirty="0">
                <a:solidFill>
                  <a:schemeClr val="tx1"/>
                </a:solidFill>
                <a:cs typeface="Segoe UI"/>
              </a:rPr>
              <a:t>정말</a:t>
            </a:r>
            <a:r>
              <a:rPr lang="ko-KR" sz="1100" dirty="0">
                <a:solidFill>
                  <a:schemeClr val="tx1"/>
                </a:solidFill>
                <a:cs typeface="Sabon Next LT"/>
              </a:rPr>
              <a:t> </a:t>
            </a:r>
            <a:r>
              <a:rPr lang="ko-KR" sz="1100" dirty="0">
                <a:solidFill>
                  <a:schemeClr val="tx1"/>
                </a:solidFill>
                <a:cs typeface="Segoe UI"/>
              </a:rPr>
              <a:t>감사드립니다</a:t>
            </a:r>
            <a:r>
              <a:rPr lang="en-US" sz="1100" dirty="0">
                <a:solidFill>
                  <a:schemeClr val="tx1"/>
                </a:solidFill>
                <a:cs typeface="Segoe UI"/>
              </a:rPr>
              <a:t>. </a:t>
            </a:r>
            <a:r>
              <a:rPr lang="ko-KR" sz="1100" dirty="0">
                <a:solidFill>
                  <a:schemeClr val="tx1"/>
                </a:solidFill>
                <a:cs typeface="Segoe UI"/>
              </a:rPr>
              <a:t>기도에는</a:t>
            </a:r>
            <a:r>
              <a:rPr lang="ko-KR" sz="1100" dirty="0">
                <a:solidFill>
                  <a:schemeClr val="tx1"/>
                </a:solidFill>
                <a:cs typeface="Sabon Next LT"/>
              </a:rPr>
              <a:t> </a:t>
            </a:r>
            <a:r>
              <a:rPr lang="ko-KR" sz="1100" dirty="0">
                <a:solidFill>
                  <a:schemeClr val="tx1"/>
                </a:solidFill>
                <a:cs typeface="Segoe UI"/>
              </a:rPr>
              <a:t>능력이</a:t>
            </a:r>
            <a:r>
              <a:rPr lang="ko-KR" sz="1100" dirty="0">
                <a:solidFill>
                  <a:schemeClr val="tx1"/>
                </a:solidFill>
                <a:cs typeface="Sabon Next LT"/>
              </a:rPr>
              <a:t> </a:t>
            </a:r>
            <a:r>
              <a:rPr lang="ko-KR" sz="1100" dirty="0">
                <a:solidFill>
                  <a:schemeClr val="tx1"/>
                </a:solidFill>
                <a:cs typeface="Segoe UI"/>
              </a:rPr>
              <a:t>있습니다</a:t>
            </a:r>
            <a:r>
              <a:rPr lang="en-US" sz="1100" dirty="0">
                <a:solidFill>
                  <a:schemeClr val="tx1"/>
                </a:solidFill>
                <a:cs typeface="Segoe UI"/>
              </a:rPr>
              <a:t>.  </a:t>
            </a:r>
            <a:r>
              <a:rPr lang="ko-KR" altLang="en-US" sz="1100" dirty="0">
                <a:solidFill>
                  <a:schemeClr val="tx1"/>
                </a:solidFill>
                <a:cs typeface="Segoe UI"/>
              </a:rPr>
              <a:t>여러분의</a:t>
            </a:r>
            <a:r>
              <a:rPr lang="ko-KR" altLang="en-US" sz="1100" dirty="0">
                <a:solidFill>
                  <a:schemeClr val="tx1"/>
                </a:solidFill>
                <a:cs typeface="Sabon Next LT"/>
              </a:rPr>
              <a:t> </a:t>
            </a:r>
            <a:r>
              <a:rPr lang="ko-KR" altLang="en-US" sz="1100" dirty="0">
                <a:solidFill>
                  <a:schemeClr val="tx1"/>
                </a:solidFill>
                <a:cs typeface="Segoe UI"/>
              </a:rPr>
              <a:t>기도</a:t>
            </a:r>
            <a:r>
              <a:rPr lang="ko-KR" altLang="en-US" sz="1100" dirty="0">
                <a:solidFill>
                  <a:schemeClr val="tx1"/>
                </a:solidFill>
                <a:cs typeface="Sabon Next LT"/>
              </a:rPr>
              <a:t> </a:t>
            </a:r>
            <a:r>
              <a:rPr lang="ko-KR" altLang="en-US" sz="1100" dirty="0">
                <a:solidFill>
                  <a:schemeClr val="tx1"/>
                </a:solidFill>
                <a:cs typeface="Segoe UI"/>
              </a:rPr>
              <a:t>덕분에</a:t>
            </a:r>
            <a:r>
              <a:rPr lang="ko-KR" altLang="en-US" sz="1100" dirty="0">
                <a:solidFill>
                  <a:schemeClr val="tx1"/>
                </a:solidFill>
                <a:cs typeface="Sabon Next LT"/>
              </a:rPr>
              <a:t> </a:t>
            </a:r>
            <a:r>
              <a:rPr lang="ko-KR" altLang="en-US" sz="1100" dirty="0">
                <a:solidFill>
                  <a:schemeClr val="tx1"/>
                </a:solidFill>
                <a:cs typeface="Segoe UI"/>
              </a:rPr>
              <a:t>저희</a:t>
            </a:r>
            <a:r>
              <a:rPr lang="ko-KR" altLang="en-US" sz="1100" dirty="0">
                <a:solidFill>
                  <a:schemeClr val="tx1"/>
                </a:solidFill>
                <a:cs typeface="Sabon Next LT"/>
              </a:rPr>
              <a:t> </a:t>
            </a:r>
            <a:r>
              <a:rPr lang="ko-KR" altLang="en-US" sz="1100" dirty="0">
                <a:solidFill>
                  <a:schemeClr val="tx1"/>
                </a:solidFill>
                <a:cs typeface="Segoe UI"/>
              </a:rPr>
              <a:t>사역이</a:t>
            </a:r>
            <a:r>
              <a:rPr lang="ko-KR" altLang="en-US" sz="1100" dirty="0">
                <a:solidFill>
                  <a:schemeClr val="tx1"/>
                </a:solidFill>
                <a:cs typeface="Sabon Next LT"/>
              </a:rPr>
              <a:t> </a:t>
            </a:r>
            <a:r>
              <a:rPr lang="ko-KR" altLang="en-US" sz="1100" dirty="0">
                <a:solidFill>
                  <a:schemeClr val="tx1"/>
                </a:solidFill>
                <a:cs typeface="Segoe UI"/>
              </a:rPr>
              <a:t>확장되었습니다</a:t>
            </a:r>
            <a:r>
              <a:rPr lang="en-US" sz="1100" dirty="0">
                <a:solidFill>
                  <a:schemeClr val="tx1"/>
                </a:solidFill>
                <a:cs typeface="Segoe UI"/>
              </a:rPr>
              <a:t>.</a:t>
            </a:r>
            <a:endParaRPr lang="ko-KR" sz="1100" dirty="0">
              <a:solidFill>
                <a:schemeClr val="tx1"/>
              </a:solidFill>
              <a:cs typeface="Segoe UI"/>
            </a:endParaRPr>
          </a:p>
          <a:p>
            <a:pPr marL="213995" indent="-213995" algn="just">
              <a:lnSpc>
                <a:spcPct val="100000"/>
              </a:lnSpc>
            </a:pPr>
            <a:r>
              <a:rPr lang="ko-KR" altLang="en-US" sz="1100" dirty="0">
                <a:solidFill>
                  <a:schemeClr val="tx1"/>
                </a:solidFill>
                <a:cs typeface="Segoe UI"/>
              </a:rPr>
              <a:t>“우리 사역</a:t>
            </a:r>
            <a:r>
              <a:rPr lang="en-US" sz="1100" dirty="0">
                <a:solidFill>
                  <a:schemeClr val="tx1"/>
                </a:solidFill>
                <a:cs typeface="Segoe UI"/>
              </a:rPr>
              <a:t>(</a:t>
            </a:r>
            <a:r>
              <a:rPr lang="ko-KR" altLang="en-US" sz="1100" dirty="0">
                <a:solidFill>
                  <a:schemeClr val="tx1"/>
                </a:solidFill>
                <a:cs typeface="Segoe UI"/>
              </a:rPr>
              <a:t>가정교회와 전도사들을 인도하는 일</a:t>
            </a:r>
            <a:r>
              <a:rPr lang="en-US" sz="1100" dirty="0">
                <a:solidFill>
                  <a:schemeClr val="tx1"/>
                </a:solidFill>
                <a:cs typeface="Segoe UI"/>
              </a:rPr>
              <a:t>)</a:t>
            </a:r>
            <a:r>
              <a:rPr lang="ko-KR" altLang="en-US" sz="1100" dirty="0">
                <a:solidFill>
                  <a:schemeClr val="tx1"/>
                </a:solidFill>
                <a:cs typeface="Segoe UI"/>
              </a:rPr>
              <a:t>에서 제가 본 것은 하나님은 선하시다는 것입니다</a:t>
            </a:r>
            <a:r>
              <a:rPr lang="en-US" sz="1100" dirty="0">
                <a:solidFill>
                  <a:schemeClr val="tx1"/>
                </a:solidFill>
                <a:cs typeface="Segoe UI"/>
              </a:rPr>
              <a:t>.</a:t>
            </a:r>
            <a:r>
              <a:rPr lang="en-US" altLang="ko-KR" sz="1100" dirty="0">
                <a:solidFill>
                  <a:schemeClr val="tx1"/>
                </a:solidFill>
                <a:cs typeface="Segoe UI"/>
              </a:rPr>
              <a:t> </a:t>
            </a:r>
            <a:r>
              <a:rPr lang="ko-KR" altLang="en-US" sz="1100" dirty="0">
                <a:solidFill>
                  <a:schemeClr val="tx1"/>
                </a:solidFill>
                <a:cs typeface="Segoe UI"/>
              </a:rPr>
              <a:t>우리 집에는 가정교회 모임이 있습니다</a:t>
            </a:r>
            <a:r>
              <a:rPr lang="en-US" sz="1100" dirty="0">
                <a:solidFill>
                  <a:schemeClr val="tx1"/>
                </a:solidFill>
                <a:cs typeface="Segoe UI"/>
              </a:rPr>
              <a:t>.</a:t>
            </a:r>
            <a:r>
              <a:rPr lang="en-US" altLang="ko-KR" sz="1100" dirty="0">
                <a:solidFill>
                  <a:schemeClr val="tx1"/>
                </a:solidFill>
                <a:cs typeface="Segoe UI"/>
              </a:rPr>
              <a:t> </a:t>
            </a:r>
            <a:r>
              <a:rPr lang="ko-KR" altLang="en-US" sz="1100" dirty="0">
                <a:solidFill>
                  <a:schemeClr val="tx1"/>
                </a:solidFill>
                <a:cs typeface="Segoe UI"/>
              </a:rPr>
              <a:t>우리는 또한 도시 외곽의 마을로 활동을 확대했으며</a:t>
            </a:r>
            <a:r>
              <a:rPr lang="en-US" sz="1100" dirty="0">
                <a:solidFill>
                  <a:schemeClr val="tx1"/>
                </a:solidFill>
                <a:cs typeface="Segoe UI"/>
              </a:rPr>
              <a:t> 2</a:t>
            </a:r>
            <a:r>
              <a:rPr lang="ko-KR" altLang="en-US" sz="1100" dirty="0">
                <a:solidFill>
                  <a:schemeClr val="tx1"/>
                </a:solidFill>
                <a:cs typeface="Segoe UI"/>
              </a:rPr>
              <a:t>년 넘게 그곳을 방문하고 있습니다</a:t>
            </a:r>
            <a:r>
              <a:rPr lang="en-US" sz="1100" dirty="0">
                <a:solidFill>
                  <a:schemeClr val="tx1"/>
                </a:solidFill>
                <a:cs typeface="Segoe UI"/>
              </a:rPr>
              <a:t>.</a:t>
            </a:r>
            <a:endParaRPr lang="ko-KR" altLang="en-US" sz="1100" dirty="0">
              <a:solidFill>
                <a:schemeClr val="tx1"/>
              </a:solidFill>
              <a:cs typeface="Segoe UI"/>
            </a:endParaRPr>
          </a:p>
          <a:p>
            <a:pPr marL="213995" indent="-213995" algn="just">
              <a:lnSpc>
                <a:spcPct val="100000"/>
              </a:lnSpc>
            </a:pPr>
            <a:r>
              <a:rPr lang="ko-KR" altLang="en-US" sz="1100" dirty="0">
                <a:solidFill>
                  <a:schemeClr val="tx1"/>
                </a:solidFill>
                <a:cs typeface="Segoe UI"/>
              </a:rPr>
              <a:t>점점 더 많은 사람들이 모여 들어오고 있는데</a:t>
            </a:r>
            <a:r>
              <a:rPr lang="en-US" altLang="ko-KR" sz="1100" dirty="0">
                <a:solidFill>
                  <a:schemeClr val="tx1"/>
                </a:solidFill>
                <a:cs typeface="Segoe UI"/>
              </a:rPr>
              <a:t>, </a:t>
            </a:r>
            <a:r>
              <a:rPr lang="en-US" altLang="ko-KR" sz="1100" dirty="0" err="1">
                <a:solidFill>
                  <a:schemeClr val="tx1"/>
                </a:solidFill>
                <a:cs typeface="Segoe UI"/>
              </a:rPr>
              <a:t>이것은</a:t>
            </a:r>
            <a:r>
              <a:rPr lang="en-US" altLang="ko-KR" sz="1100" dirty="0">
                <a:solidFill>
                  <a:schemeClr val="tx1"/>
                </a:solidFill>
                <a:cs typeface="Segoe UI"/>
              </a:rPr>
              <a:t> </a:t>
            </a:r>
            <a:r>
              <a:rPr lang="ko-KR" altLang="en-US" sz="1100" dirty="0">
                <a:solidFill>
                  <a:schemeClr val="tx1"/>
                </a:solidFill>
                <a:cs typeface="Segoe UI"/>
              </a:rPr>
              <a:t>우리의 목표가 아닙니다</a:t>
            </a:r>
            <a:r>
              <a:rPr lang="en-US" sz="1100" dirty="0">
                <a:solidFill>
                  <a:schemeClr val="tx1"/>
                </a:solidFill>
                <a:cs typeface="Segoe UI"/>
              </a:rPr>
              <a:t>.</a:t>
            </a:r>
            <a:r>
              <a:rPr lang="en-US" altLang="ko-KR" sz="1100" dirty="0">
                <a:solidFill>
                  <a:schemeClr val="tx1"/>
                </a:solidFill>
                <a:cs typeface="Segoe UI"/>
              </a:rPr>
              <a:t> </a:t>
            </a:r>
            <a:r>
              <a:rPr lang="ko-KR" altLang="en-US" sz="1100" dirty="0">
                <a:solidFill>
                  <a:schemeClr val="tx1"/>
                </a:solidFill>
                <a:cs typeface="Segoe UI"/>
              </a:rPr>
              <a:t>매년 목표는 지역 교회를 개척하고 지역교회 지도자를 찾아 그들이 자립하도록 돕는 것입니다</a:t>
            </a:r>
            <a:r>
              <a:rPr lang="en-US" sz="1100" dirty="0">
                <a:solidFill>
                  <a:schemeClr val="tx1"/>
                </a:solidFill>
                <a:cs typeface="Segoe UI"/>
              </a:rPr>
              <a:t>.</a:t>
            </a:r>
            <a:endParaRPr lang="ko-KR" altLang="en-US" sz="1100" dirty="0">
              <a:solidFill>
                <a:schemeClr val="tx1"/>
              </a:solidFill>
              <a:cs typeface="Segoe UI"/>
            </a:endParaRPr>
          </a:p>
          <a:p>
            <a:pPr marL="213995" indent="-213995" algn="just">
              <a:lnSpc>
                <a:spcPct val="100000"/>
              </a:lnSpc>
            </a:pPr>
            <a:r>
              <a:rPr lang="ko-KR" altLang="en-US" sz="1100" dirty="0">
                <a:solidFill>
                  <a:schemeClr val="tx1"/>
                </a:solidFill>
                <a:cs typeface="Segoe UI"/>
              </a:rPr>
              <a:t>우리는 그들이 해당 지역에 더 많은 교회를 개척할 수 있도록 잘 무장 되었는 지 확인합니다</a:t>
            </a:r>
            <a:r>
              <a:rPr lang="en-US" sz="1100" dirty="0">
                <a:solidFill>
                  <a:schemeClr val="tx1"/>
                </a:solidFill>
                <a:cs typeface="Segoe UI"/>
              </a:rPr>
              <a:t>.</a:t>
            </a:r>
            <a:r>
              <a:rPr lang="en-US" altLang="ko-KR" sz="1100" dirty="0">
                <a:solidFill>
                  <a:schemeClr val="tx1"/>
                </a:solidFill>
                <a:cs typeface="Segoe UI"/>
              </a:rPr>
              <a:t> </a:t>
            </a:r>
            <a:r>
              <a:rPr lang="ko-KR" altLang="en-US" sz="1100" dirty="0">
                <a:solidFill>
                  <a:schemeClr val="tx1"/>
                </a:solidFill>
                <a:cs typeface="Segoe UI"/>
              </a:rPr>
              <a:t>우리는 새로 설립된 가정교회와 협력하여 일하고 필요하다면 그들을 </a:t>
            </a:r>
            <a:r>
              <a:rPr lang="ko-KR" altLang="en-US" sz="1100" dirty="0" err="1">
                <a:solidFill>
                  <a:schemeClr val="tx1"/>
                </a:solidFill>
                <a:cs typeface="Segoe UI"/>
              </a:rPr>
              <a:t>돕습니다</a:t>
            </a:r>
            <a:r>
              <a:rPr lang="en-US" sz="1100" dirty="0">
                <a:solidFill>
                  <a:schemeClr val="tx1"/>
                </a:solidFill>
                <a:cs typeface="Segoe UI"/>
              </a:rPr>
              <a:t>.</a:t>
            </a:r>
            <a:r>
              <a:rPr lang="en-US" altLang="ko-KR" sz="1100" dirty="0">
                <a:solidFill>
                  <a:schemeClr val="tx1"/>
                </a:solidFill>
                <a:cs typeface="Segoe UI"/>
              </a:rPr>
              <a:t> </a:t>
            </a:r>
            <a:r>
              <a:rPr lang="ko-KR" altLang="en-US" sz="1100" dirty="0">
                <a:solidFill>
                  <a:schemeClr val="tx1"/>
                </a:solidFill>
                <a:cs typeface="Segoe UI"/>
              </a:rPr>
              <a:t>그래서 교회를 배가시키는 것이 우리의 목표이자 비전입니다</a:t>
            </a:r>
            <a:r>
              <a:rPr lang="en-US" sz="1100" dirty="0">
                <a:solidFill>
                  <a:schemeClr val="tx1"/>
                </a:solidFill>
                <a:cs typeface="Segoe UI"/>
              </a:rPr>
              <a:t>.”</a:t>
            </a:r>
            <a:endParaRPr lang="en-US" altLang="ko-KR" sz="1100" dirty="0">
              <a:solidFill>
                <a:schemeClr val="tx1"/>
              </a:solidFill>
              <a:cs typeface="Segoe UI"/>
            </a:endParaRPr>
          </a:p>
        </p:txBody>
      </p:sp>
      <p:sp>
        <p:nvSpPr>
          <p:cNvPr id="5" name="텍스트 개체 틀 4">
            <a:extLst>
              <a:ext uri="{FF2B5EF4-FFF2-40B4-BE49-F238E27FC236}">
                <a16:creationId xmlns:a16="http://schemas.microsoft.com/office/drawing/2014/main" id="{7F511BA7-8188-B44D-A0D4-4E3E768CE375}"/>
              </a:ext>
            </a:extLst>
          </p:cNvPr>
          <p:cNvSpPr>
            <a:spLocks noGrp="1"/>
          </p:cNvSpPr>
          <p:nvPr>
            <p:ph type="body" sz="quarter" idx="14"/>
          </p:nvPr>
        </p:nvSpPr>
        <p:spPr>
          <a:xfrm>
            <a:off x="5365586" y="1879100"/>
            <a:ext cx="3303961" cy="4538397"/>
          </a:xfrm>
          <a:noFill/>
          <a:ln>
            <a:solidFill>
              <a:schemeClr val="bg1"/>
            </a:solidFill>
          </a:ln>
        </p:spPr>
        <p:txBody>
          <a:bodyPr vert="horz" lIns="91440" tIns="45720" rIns="91440" bIns="45720" rtlCol="0" anchor="t">
            <a:noAutofit/>
          </a:bodyPr>
          <a:lstStyle/>
          <a:p>
            <a:pPr marL="0" indent="0" algn="just">
              <a:buNone/>
            </a:pPr>
            <a:r>
              <a:rPr lang="ko-KR" altLang="en-US" sz="1200" dirty="0">
                <a:solidFill>
                  <a:srgbClr val="C00000"/>
                </a:solidFill>
              </a:rPr>
              <a:t>기도해 주세요</a:t>
            </a:r>
            <a:r>
              <a:rPr lang="en-US" altLang="ko-KR" sz="1200" dirty="0">
                <a:solidFill>
                  <a:srgbClr val="C00000"/>
                </a:solidFill>
              </a:rPr>
              <a:t>: </a:t>
            </a:r>
          </a:p>
          <a:p>
            <a:pPr marL="228600" indent="-228600" algn="just">
              <a:buAutoNum type="arabicPeriod"/>
            </a:pPr>
            <a:r>
              <a:rPr lang="ko-KR" sz="1100" b="0" dirty="0" err="1">
                <a:solidFill>
                  <a:srgbClr val="0070C0"/>
                </a:solidFill>
              </a:rPr>
              <a:t>무라트와</a:t>
            </a:r>
            <a:r>
              <a:rPr lang="ko-KR" sz="1100" b="0" dirty="0">
                <a:solidFill>
                  <a:srgbClr val="0070C0"/>
                </a:solidFill>
              </a:rPr>
              <a:t> 미라를 사용하여 하나님 나라가 확장되게 </a:t>
            </a:r>
            <a:r>
              <a:rPr lang="ko-KR" altLang="en-US" sz="1100" b="0" dirty="0">
                <a:solidFill>
                  <a:srgbClr val="0070C0"/>
                </a:solidFill>
              </a:rPr>
              <a:t>하심을</a:t>
            </a:r>
            <a:r>
              <a:rPr lang="ko-KR" sz="1100" b="0" dirty="0">
                <a:solidFill>
                  <a:srgbClr val="0070C0"/>
                </a:solidFill>
              </a:rPr>
              <a:t> 감사드립니다</a:t>
            </a:r>
            <a:r>
              <a:rPr lang="en-US" sz="1100" b="0" i="0" dirty="0">
                <a:solidFill>
                  <a:srgbClr val="0070C0"/>
                </a:solidFill>
                <a:effectLst/>
              </a:rPr>
              <a:t>.</a:t>
            </a:r>
            <a:r>
              <a:rPr lang="en-US" altLang="ko-KR" sz="1100" b="0" dirty="0">
                <a:solidFill>
                  <a:srgbClr val="0070C0"/>
                </a:solidFill>
              </a:rPr>
              <a:t> </a:t>
            </a:r>
            <a:endParaRPr lang="en-US" altLang="ko-KR" sz="1100" b="0" i="0" dirty="0">
              <a:solidFill>
                <a:srgbClr val="0070C0"/>
              </a:solidFill>
              <a:effectLst/>
            </a:endParaRPr>
          </a:p>
          <a:p>
            <a:pPr marL="228600" indent="-228600" algn="just">
              <a:buAutoNum type="arabicPeriod"/>
            </a:pPr>
            <a:r>
              <a:rPr lang="ko-KR" altLang="en-US" sz="1100" b="0" dirty="0">
                <a:solidFill>
                  <a:srgbClr val="0070C0"/>
                </a:solidFill>
              </a:rPr>
              <a:t>사역이 활발하게 진행되게 하심에</a:t>
            </a:r>
            <a:r>
              <a:rPr lang="ko-KR" sz="1100" b="0" dirty="0">
                <a:solidFill>
                  <a:srgbClr val="0070C0"/>
                </a:solidFill>
              </a:rPr>
              <a:t> 대해 하나님께 감사드립니다</a:t>
            </a:r>
            <a:r>
              <a:rPr lang="en-US" sz="1100" b="0" i="0" dirty="0">
                <a:solidFill>
                  <a:srgbClr val="0070C0"/>
                </a:solidFill>
                <a:effectLst/>
              </a:rPr>
              <a:t>. </a:t>
            </a:r>
            <a:r>
              <a:rPr lang="ko-KR" altLang="en-US" sz="1100" b="0" dirty="0">
                <a:solidFill>
                  <a:srgbClr val="0070C0"/>
                </a:solidFill>
              </a:rPr>
              <a:t>더 많은 일꾼들이 영적으로 잘 준비되고 훈련되어 지역교회가 더욱 확산되는 은혜를 주시기를 기도합니다. </a:t>
            </a:r>
            <a:r>
              <a:rPr lang="en-US" altLang="ko-KR" sz="1100" b="0" dirty="0">
                <a:solidFill>
                  <a:srgbClr val="0070C0"/>
                </a:solidFill>
              </a:rPr>
              <a:t> </a:t>
            </a:r>
            <a:r>
              <a:rPr lang="en-US" altLang="ko-KR" sz="1100" b="0" i="0" dirty="0">
                <a:solidFill>
                  <a:srgbClr val="0070C0"/>
                </a:solidFill>
                <a:effectLst/>
              </a:rPr>
              <a:t> </a:t>
            </a:r>
            <a:r>
              <a:rPr lang="ko-KR" altLang="en-US" sz="1100" b="0" i="0" dirty="0">
                <a:solidFill>
                  <a:srgbClr val="0070C0"/>
                </a:solidFill>
                <a:effectLst/>
              </a:rPr>
              <a:t> </a:t>
            </a:r>
            <a:endParaRPr lang="en-US" altLang="ko-KR" sz="1100" b="0" dirty="0">
              <a:solidFill>
                <a:srgbClr val="0070C0"/>
              </a:solidFill>
            </a:endParaRPr>
          </a:p>
          <a:p>
            <a:pPr marL="228600" indent="-228600" algn="just">
              <a:buAutoNum type="arabicPeriod"/>
            </a:pPr>
            <a:r>
              <a:rPr lang="ko-KR" sz="1100" b="0" dirty="0">
                <a:solidFill>
                  <a:srgbClr val="0070C0"/>
                </a:solidFill>
              </a:rPr>
              <a:t>중앙아시아에서 가정교회 운동이 성장하게 하신 하나님께 감사드립니다</a:t>
            </a:r>
            <a:r>
              <a:rPr lang="en-US" altLang="ko-KR" sz="1100" b="0" dirty="0">
                <a:solidFill>
                  <a:srgbClr val="0070C0"/>
                </a:solidFill>
              </a:rPr>
              <a:t>. </a:t>
            </a:r>
            <a:r>
              <a:rPr lang="ko-KR" sz="1100" b="0" dirty="0">
                <a:solidFill>
                  <a:srgbClr val="0070C0"/>
                </a:solidFill>
              </a:rPr>
              <a:t> 다가오는 달에 열리는 모임에 참석하기를 두려워하는 신자들에게 믿음과 용기를 주시고, 지혜롭게 </a:t>
            </a:r>
            <a:r>
              <a:rPr lang="ko-KR" altLang="en-US" sz="1100" b="0" dirty="0">
                <a:solidFill>
                  <a:srgbClr val="0070C0"/>
                </a:solidFill>
              </a:rPr>
              <a:t>잘 </a:t>
            </a:r>
            <a:r>
              <a:rPr lang="ko-KR" sz="1100" b="0" dirty="0">
                <a:solidFill>
                  <a:srgbClr val="0070C0"/>
                </a:solidFill>
              </a:rPr>
              <a:t>다가갈 </a:t>
            </a:r>
            <a:r>
              <a:rPr lang="ko-KR" sz="1100" b="0" i="0" dirty="0">
                <a:solidFill>
                  <a:srgbClr val="0070C0"/>
                </a:solidFill>
                <a:effectLst/>
              </a:rPr>
              <a:t>수 </a:t>
            </a:r>
            <a:r>
              <a:rPr lang="ko-KR" altLang="en-US" sz="1100" b="0" dirty="0">
                <a:solidFill>
                  <a:srgbClr val="0070C0"/>
                </a:solidFill>
              </a:rPr>
              <a:t>있도록 인도해 주시기를 기도합니다. </a:t>
            </a:r>
            <a:endParaRPr lang="en-US" altLang="ko-KR" sz="1100" b="0" dirty="0">
              <a:solidFill>
                <a:srgbClr val="0070C0"/>
              </a:solidFill>
            </a:endParaRPr>
          </a:p>
          <a:p>
            <a:pPr marL="228600" indent="-228600" algn="just">
              <a:buAutoNum type="arabicPeriod"/>
            </a:pPr>
            <a:r>
              <a:rPr lang="ko-KR" sz="1100" b="0" dirty="0" err="1">
                <a:solidFill>
                  <a:srgbClr val="0070C0"/>
                </a:solidFill>
              </a:rPr>
              <a:t>무라트와</a:t>
            </a:r>
            <a:r>
              <a:rPr lang="ko-KR" sz="1100" b="0" dirty="0">
                <a:solidFill>
                  <a:srgbClr val="0070C0"/>
                </a:solidFill>
              </a:rPr>
              <a:t> 미라를 정부당국의 감시로부터</a:t>
            </a:r>
            <a:r>
              <a:rPr lang="ko-KR" altLang="en-US" sz="1100" b="0" dirty="0">
                <a:solidFill>
                  <a:srgbClr val="0070C0"/>
                </a:solidFill>
              </a:rPr>
              <a:t> </a:t>
            </a:r>
            <a:r>
              <a:rPr lang="ko-KR" sz="1100" b="0" dirty="0">
                <a:solidFill>
                  <a:srgbClr val="0070C0"/>
                </a:solidFill>
              </a:rPr>
              <a:t>보호해 주시고</a:t>
            </a:r>
            <a:r>
              <a:rPr lang="en-US" altLang="ko-KR" sz="1100" b="0" dirty="0">
                <a:solidFill>
                  <a:srgbClr val="0070C0"/>
                </a:solidFill>
              </a:rPr>
              <a:t>,</a:t>
            </a:r>
            <a:r>
              <a:rPr lang="ko-KR" sz="1100" b="0" dirty="0">
                <a:solidFill>
                  <a:srgbClr val="0070C0"/>
                </a:solidFill>
              </a:rPr>
              <a:t> 건강을 지켜 주시기를</a:t>
            </a:r>
            <a:r>
              <a:rPr lang="ko-KR" altLang="en-US" sz="1100" b="0" dirty="0">
                <a:solidFill>
                  <a:srgbClr val="0070C0"/>
                </a:solidFill>
              </a:rPr>
              <a:t> 위해</a:t>
            </a:r>
            <a:r>
              <a:rPr lang="ko-KR" sz="1100" b="0" dirty="0">
                <a:solidFill>
                  <a:srgbClr val="0070C0"/>
                </a:solidFill>
              </a:rPr>
              <a:t> 기도합니다</a:t>
            </a:r>
            <a:r>
              <a:rPr lang="en-US" altLang="ko-KR" sz="1100" b="0" dirty="0">
                <a:solidFill>
                  <a:srgbClr val="0070C0"/>
                </a:solidFill>
              </a:rPr>
              <a:t>.</a:t>
            </a:r>
            <a:r>
              <a:rPr lang="ko-KR" sz="1100" b="0" dirty="0">
                <a:solidFill>
                  <a:srgbClr val="0070C0"/>
                </a:solidFill>
              </a:rPr>
              <a:t> </a:t>
            </a:r>
            <a:endParaRPr lang="ko-KR" altLang="en-US" sz="1100" b="0" dirty="0">
              <a:solidFill>
                <a:srgbClr val="0070C0"/>
              </a:solidFill>
            </a:endParaRPr>
          </a:p>
          <a:p>
            <a:pPr marL="228600" indent="-228600" algn="just">
              <a:buAutoNum type="arabicPeriod"/>
            </a:pPr>
            <a:endParaRPr lang="en-US" sz="1600" b="0" dirty="0"/>
          </a:p>
        </p:txBody>
      </p:sp>
      <p:sp>
        <p:nvSpPr>
          <p:cNvPr id="7" name="TextBox 6">
            <a:extLst>
              <a:ext uri="{FF2B5EF4-FFF2-40B4-BE49-F238E27FC236}">
                <a16:creationId xmlns:a16="http://schemas.microsoft.com/office/drawing/2014/main" id="{F24497DE-FBBE-A250-B26D-3E72FBBAAEEF}"/>
              </a:ext>
            </a:extLst>
          </p:cNvPr>
          <p:cNvSpPr txBox="1"/>
          <p:nvPr/>
        </p:nvSpPr>
        <p:spPr>
          <a:xfrm>
            <a:off x="414068" y="6416839"/>
            <a:ext cx="1285336" cy="230832"/>
          </a:xfrm>
          <a:prstGeom prst="rect">
            <a:avLst/>
          </a:prstGeom>
          <a:noFill/>
        </p:spPr>
        <p:txBody>
          <a:bodyPr wrap="square" rtlCol="0">
            <a:spAutoFit/>
          </a:bodyPr>
          <a:lstStyle/>
          <a:p>
            <a:fld id="{595302B6-EE02-409E-B19E-633D299CF275}" type="datetime1">
              <a:rPr lang="en-US" altLang="ko-KR" sz="900" smtClean="0"/>
              <a:pPr/>
              <a:t>6/19/2024</a:t>
            </a:fld>
            <a:endParaRPr lang="ko-KR" altLang="en-US" sz="900" dirty="0"/>
          </a:p>
        </p:txBody>
      </p:sp>
      <p:pic>
        <p:nvPicPr>
          <p:cNvPr id="9" name="내용 개체 틀 15" descr="사람, 실내, 편안함, 소파이(가) 표시된 사진&#10;&#10;자동 생성된 설명">
            <a:extLst>
              <a:ext uri="{FF2B5EF4-FFF2-40B4-BE49-F238E27FC236}">
                <a16:creationId xmlns:a16="http://schemas.microsoft.com/office/drawing/2014/main" id="{EACA6EEE-A9EA-0623-6E61-B552B337A3BF}"/>
              </a:ext>
            </a:extLst>
          </p:cNvPr>
          <p:cNvPicPr>
            <a:picLocks noChangeAspect="1"/>
          </p:cNvPicPr>
          <p:nvPr/>
        </p:nvPicPr>
        <p:blipFill>
          <a:blip r:embed="rId2"/>
          <a:stretch>
            <a:fillRect/>
          </a:stretch>
        </p:blipFill>
        <p:spPr bwMode="auto">
          <a:xfrm>
            <a:off x="9185887" y="1880610"/>
            <a:ext cx="2658710" cy="1772473"/>
          </a:xfrm>
          <a:prstGeom prst="rect">
            <a:avLst/>
          </a:prstGeom>
          <a:noFill/>
          <a:extLst>
            <a:ext uri="{909E8E84-426E-40DD-AFC4-6F175D3DCCD1}">
              <a14:hiddenFill xmlns:a14="http://schemas.microsoft.com/office/drawing/2010/main">
                <a:solidFill>
                  <a:srgbClr val="FFFFFF"/>
                </a:solidFill>
              </a14:hiddenFill>
            </a:ext>
          </a:extLst>
        </p:spPr>
      </p:pic>
      <p:pic>
        <p:nvPicPr>
          <p:cNvPr id="12" name="그림 11" descr="사람, 인간의 얼굴, 피부, 의류이(가) 표시된 사진&#10;&#10;자동 생성된 설명">
            <a:extLst>
              <a:ext uri="{FF2B5EF4-FFF2-40B4-BE49-F238E27FC236}">
                <a16:creationId xmlns:a16="http://schemas.microsoft.com/office/drawing/2014/main" id="{3A304A10-C661-3E2C-FEFE-94C6CFE6BD54}"/>
              </a:ext>
            </a:extLst>
          </p:cNvPr>
          <p:cNvPicPr>
            <a:picLocks noChangeAspect="1"/>
          </p:cNvPicPr>
          <p:nvPr/>
        </p:nvPicPr>
        <p:blipFill>
          <a:blip r:embed="rId3"/>
          <a:stretch>
            <a:fillRect/>
          </a:stretch>
        </p:blipFill>
        <p:spPr>
          <a:xfrm>
            <a:off x="9187014" y="4070375"/>
            <a:ext cx="2651605" cy="1666240"/>
          </a:xfrm>
          <a:prstGeom prst="rect">
            <a:avLst/>
          </a:prstGeom>
        </p:spPr>
      </p:pic>
    </p:spTree>
    <p:extLst>
      <p:ext uri="{BB962C8B-B14F-4D97-AF65-F5344CB8AC3E}">
        <p14:creationId xmlns:p14="http://schemas.microsoft.com/office/powerpoint/2010/main" val="860657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2108004" y="1054422"/>
            <a:ext cx="8016772" cy="394964"/>
          </a:xfrm>
        </p:spPr>
        <p:txBody>
          <a:bodyPr rtlCol="0">
            <a:noAutofit/>
          </a:bodyPr>
          <a:lstStyle/>
          <a:p>
            <a:pPr rtl="0"/>
            <a:r>
              <a:rPr lang="ko-KR" altLang="en-US" sz="1499" dirty="0"/>
              <a:t>박해 받는 교회를 위한 기도가 이 땅에 요원의 불길처럼 뜨겁게 일어나기를 기도합니다</a:t>
            </a:r>
            <a:r>
              <a:rPr lang="en-US" altLang="ko-KR" sz="1499" dirty="0"/>
              <a:t>.</a:t>
            </a:r>
            <a:endParaRPr lang="ko-KR" altLang="en-US" sz="1499" dirty="0"/>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2049150" y="1600845"/>
            <a:ext cx="2541959" cy="394964"/>
          </a:xfrm>
        </p:spPr>
        <p:txBody>
          <a:bodyPr rtlCol="0">
            <a:normAutofit/>
          </a:bodyPr>
          <a:lstStyle/>
          <a:p>
            <a:pPr rtl="0"/>
            <a:r>
              <a:rPr lang="ko-KR" altLang="en-US" sz="1000" dirty="0">
                <a:solidFill>
                  <a:schemeClr val="tx1"/>
                </a:solidFill>
              </a:rPr>
              <a:t>오픈도어 기도용사들을 위하여</a:t>
            </a: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2049151" y="2002202"/>
            <a:ext cx="2541959" cy="1508033"/>
          </a:xfrm>
        </p:spPr>
        <p:txBody>
          <a:bodyPr rtlCol="0">
            <a:noAutofit/>
          </a:bodyPr>
          <a:lstStyle/>
          <a:p>
            <a:pPr marL="0" indent="0" algn="just">
              <a:buNone/>
            </a:pPr>
            <a:r>
              <a:rPr lang="ko-KR" altLang="en-US" sz="900" dirty="0"/>
              <a:t>오픈도어 </a:t>
            </a:r>
            <a:r>
              <a:rPr lang="en-US" altLang="ko-KR" sz="900" dirty="0"/>
              <a:t>1,300</a:t>
            </a:r>
            <a:r>
              <a:rPr lang="ko-KR" altLang="en-US" sz="900" dirty="0"/>
              <a:t>여 명의 사역자들이 </a:t>
            </a:r>
            <a:r>
              <a:rPr lang="ko-KR" altLang="en-US" sz="900" dirty="0" err="1"/>
              <a:t>브라더</a:t>
            </a:r>
            <a:r>
              <a:rPr lang="ko-KR" altLang="en-US" sz="900" dirty="0"/>
              <a:t> </a:t>
            </a:r>
            <a:r>
              <a:rPr lang="ko-KR" altLang="en-US" sz="900" dirty="0" err="1"/>
              <a:t>앤드류의</a:t>
            </a:r>
            <a:r>
              <a:rPr lang="ko-KR" altLang="en-US" sz="900" dirty="0"/>
              <a:t> 길을 따라 믿음과 용기를 잃지 않고</a:t>
            </a:r>
            <a:r>
              <a:rPr lang="en-US" altLang="ko-KR" sz="900" dirty="0"/>
              <a:t>, </a:t>
            </a:r>
            <a:r>
              <a:rPr lang="ko-KR" altLang="en-US" sz="900" dirty="0"/>
              <a:t>겸손하게 박해 받는 교회를 잘 섬길 수 있게 </a:t>
            </a:r>
            <a:r>
              <a:rPr lang="ko-KR" altLang="en-US" sz="900" dirty="0" err="1"/>
              <a:t>하옵소서</a:t>
            </a:r>
            <a:r>
              <a:rPr lang="en-US" altLang="ko-KR" sz="900" dirty="0"/>
              <a:t>! </a:t>
            </a:r>
            <a:r>
              <a:rPr lang="ko-KR" altLang="en-US" sz="900" dirty="0"/>
              <a:t>예수의 제자의 길을 끝까지 걸어가게 </a:t>
            </a:r>
            <a:r>
              <a:rPr lang="ko-KR" altLang="en-US" sz="900" dirty="0" err="1"/>
              <a:t>하옵소서</a:t>
            </a:r>
            <a:r>
              <a:rPr lang="en-US" altLang="ko-KR" sz="900" dirty="0"/>
              <a:t>!</a:t>
            </a:r>
          </a:p>
          <a:p>
            <a:pPr marL="0" indent="0" algn="just">
              <a:buNone/>
            </a:pPr>
            <a:r>
              <a:rPr lang="ko-KR" altLang="en-US" sz="900" dirty="0" err="1"/>
              <a:t>화요기도모임을</a:t>
            </a:r>
            <a:r>
              <a:rPr lang="ko-KR" altLang="en-US" sz="900" dirty="0"/>
              <a:t> 지키는 기도용사들을 축복하시고</a:t>
            </a:r>
            <a:r>
              <a:rPr lang="en-US" altLang="ko-KR" sz="900" dirty="0"/>
              <a:t>, </a:t>
            </a:r>
            <a:r>
              <a:rPr lang="ko-KR" altLang="en-US" sz="900" dirty="0"/>
              <a:t>각 가정마다</a:t>
            </a:r>
            <a:r>
              <a:rPr lang="en-US" altLang="ko-KR" sz="900" dirty="0"/>
              <a:t> </a:t>
            </a:r>
            <a:r>
              <a:rPr lang="ko-KR" altLang="en-US" sz="900" dirty="0"/>
              <a:t>하나님의 부르심의 소망이 밝게 빛나게 하시고</a:t>
            </a:r>
            <a:r>
              <a:rPr lang="en-US" altLang="ko-KR" sz="900" dirty="0"/>
              <a:t>, </a:t>
            </a:r>
            <a:r>
              <a:rPr lang="ko-KR" altLang="en-US" sz="900" dirty="0"/>
              <a:t>부르짖는 간구를 들으시며</a:t>
            </a:r>
            <a:r>
              <a:rPr lang="en-US" altLang="ko-KR" sz="900" dirty="0"/>
              <a:t>, </a:t>
            </a:r>
            <a:r>
              <a:rPr lang="ko-KR" altLang="en-US" sz="900" dirty="0"/>
              <a:t>일평생 주님을 영화롭게 하는 거룩한 삶이 되게 </a:t>
            </a:r>
            <a:r>
              <a:rPr lang="ko-KR" altLang="en-US" sz="900" dirty="0" err="1"/>
              <a:t>하옵소서</a:t>
            </a:r>
            <a:endParaRPr lang="en-US" altLang="ko-KR" sz="900" dirty="0"/>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845411" y="1600845"/>
            <a:ext cx="2541959" cy="394964"/>
          </a:xfrm>
        </p:spPr>
        <p:txBody>
          <a:bodyPr rtlCol="0">
            <a:noAutofit/>
          </a:bodyPr>
          <a:lstStyle/>
          <a:p>
            <a:pPr rtl="0"/>
            <a:r>
              <a:rPr lang="en-US" altLang="ko-KR" sz="1000" dirty="0">
                <a:solidFill>
                  <a:schemeClr val="tx1"/>
                </a:solidFill>
              </a:rPr>
              <a:t>WWL 2024 </a:t>
            </a:r>
            <a:r>
              <a:rPr lang="ko-KR" altLang="en-US" sz="1000" dirty="0">
                <a:solidFill>
                  <a:schemeClr val="tx1"/>
                </a:solidFill>
              </a:rPr>
              <a:t>지역별</a:t>
            </a:r>
            <a:r>
              <a:rPr lang="en-US" altLang="ko-KR" sz="1000" dirty="0">
                <a:solidFill>
                  <a:schemeClr val="tx1"/>
                </a:solidFill>
              </a:rPr>
              <a:t>, </a:t>
            </a:r>
            <a:r>
              <a:rPr lang="ko-KR" altLang="en-US" sz="1000" dirty="0" err="1">
                <a:solidFill>
                  <a:schemeClr val="tx1"/>
                </a:solidFill>
              </a:rPr>
              <a:t>교회별</a:t>
            </a:r>
            <a:r>
              <a:rPr lang="ko-KR" altLang="en-US" sz="1000" dirty="0">
                <a:solidFill>
                  <a:schemeClr val="tx1"/>
                </a:solidFill>
              </a:rPr>
              <a:t> 설명회를 위하여</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787528" y="2002202"/>
            <a:ext cx="2541959" cy="1710785"/>
          </a:xfrm>
        </p:spPr>
        <p:txBody>
          <a:bodyPr rtlCol="0">
            <a:noAutofit/>
          </a:bodyPr>
          <a:lstStyle/>
          <a:p>
            <a:pPr marL="0" indent="0">
              <a:buNone/>
            </a:pPr>
            <a:r>
              <a:rPr lang="en-US" altLang="ko-KR" sz="900" dirty="0">
                <a:latin typeface="roboto" panose="02000000000000000000" pitchFamily="2" charset="0"/>
              </a:rPr>
              <a:t>2024</a:t>
            </a:r>
            <a:r>
              <a:rPr lang="ko-KR" altLang="en-US" sz="900" dirty="0">
                <a:latin typeface="roboto" panose="02000000000000000000" pitchFamily="2" charset="0"/>
              </a:rPr>
              <a:t>년 </a:t>
            </a:r>
            <a:r>
              <a:rPr lang="ko-KR" altLang="en-US" sz="900" dirty="0" err="1">
                <a:latin typeface="roboto" panose="02000000000000000000" pitchFamily="2" charset="0"/>
              </a:rPr>
              <a:t>월드와치리스트</a:t>
            </a:r>
            <a:r>
              <a:rPr lang="ko-KR" altLang="en-US" sz="900" dirty="0">
                <a:latin typeface="roboto" panose="02000000000000000000" pitchFamily="2" charset="0"/>
              </a:rPr>
              <a:t> 대구지역 설명회를 인도하신 하나님께 감사를 드립니다</a:t>
            </a:r>
            <a:r>
              <a:rPr lang="en-US" altLang="ko-KR" sz="900" dirty="0">
                <a:latin typeface="roboto" panose="02000000000000000000" pitchFamily="2" charset="0"/>
              </a:rPr>
              <a:t>. </a:t>
            </a:r>
            <a:r>
              <a:rPr lang="ko-KR" altLang="en-US" sz="900" dirty="0">
                <a:latin typeface="roboto" panose="02000000000000000000" pitchFamily="2" charset="0"/>
              </a:rPr>
              <a:t>계속해서 인천지역 설명회 파트너 교회</a:t>
            </a:r>
            <a:r>
              <a:rPr lang="en-US" altLang="ko-KR" sz="900" dirty="0">
                <a:latin typeface="roboto" panose="02000000000000000000" pitchFamily="2" charset="0"/>
              </a:rPr>
              <a:t>, </a:t>
            </a:r>
            <a:r>
              <a:rPr lang="ko-KR" altLang="en-US" sz="900" dirty="0">
                <a:latin typeface="roboto" panose="02000000000000000000" pitchFamily="2" charset="0"/>
              </a:rPr>
              <a:t>일정</a:t>
            </a:r>
            <a:r>
              <a:rPr lang="en-US" altLang="ko-KR" sz="900" dirty="0">
                <a:latin typeface="roboto" panose="02000000000000000000" pitchFamily="2" charset="0"/>
              </a:rPr>
              <a:t>, </a:t>
            </a:r>
            <a:r>
              <a:rPr lang="ko-KR" altLang="en-US" sz="900" dirty="0">
                <a:latin typeface="roboto" panose="02000000000000000000" pitchFamily="2" charset="0"/>
              </a:rPr>
              <a:t>준비</a:t>
            </a:r>
            <a:r>
              <a:rPr lang="en-US" altLang="ko-KR" sz="900" dirty="0">
                <a:latin typeface="roboto" panose="02000000000000000000" pitchFamily="2" charset="0"/>
              </a:rPr>
              <a:t>, </a:t>
            </a:r>
            <a:r>
              <a:rPr lang="ko-KR" altLang="en-US" sz="900" dirty="0">
                <a:latin typeface="roboto" panose="02000000000000000000" pitchFamily="2" charset="0"/>
              </a:rPr>
              <a:t>진행을 인도하여 주시기를 기도합니다</a:t>
            </a:r>
            <a:r>
              <a:rPr lang="en-US" altLang="ko-KR" sz="900" dirty="0">
                <a:latin typeface="roboto" panose="02000000000000000000" pitchFamily="2" charset="0"/>
              </a:rPr>
              <a:t>.   </a:t>
            </a:r>
          </a:p>
          <a:p>
            <a:pPr marL="0" indent="0">
              <a:buNone/>
            </a:pPr>
            <a:r>
              <a:rPr lang="ko-KR" altLang="en-US" sz="900" dirty="0">
                <a:latin typeface="roboto" panose="02000000000000000000" pitchFamily="2" charset="0"/>
              </a:rPr>
              <a:t>전세계 박해 현장의 동향이 한국교회 성도들에게 잘 전달 될 수 있도록 신문</a:t>
            </a:r>
            <a:r>
              <a:rPr lang="en-US" altLang="ko-KR" sz="900" dirty="0">
                <a:latin typeface="roboto" panose="02000000000000000000" pitchFamily="2" charset="0"/>
              </a:rPr>
              <a:t>, </a:t>
            </a:r>
            <a:r>
              <a:rPr lang="ko-KR" altLang="en-US" sz="900" dirty="0">
                <a:latin typeface="roboto" panose="02000000000000000000" pitchFamily="2" charset="0"/>
              </a:rPr>
              <a:t>방송</a:t>
            </a:r>
            <a:r>
              <a:rPr lang="en-US" altLang="ko-KR" sz="900" dirty="0">
                <a:latin typeface="roboto" panose="02000000000000000000" pitchFamily="2" charset="0"/>
              </a:rPr>
              <a:t>, </a:t>
            </a:r>
            <a:r>
              <a:rPr lang="ko-KR" altLang="en-US" sz="900" dirty="0">
                <a:latin typeface="roboto" panose="02000000000000000000" pitchFamily="2" charset="0"/>
              </a:rPr>
              <a:t>인터넷</a:t>
            </a:r>
            <a:r>
              <a:rPr lang="en-US" altLang="ko-KR" sz="900" dirty="0">
                <a:latin typeface="roboto" panose="02000000000000000000" pitchFamily="2" charset="0"/>
              </a:rPr>
              <a:t>, </a:t>
            </a:r>
            <a:r>
              <a:rPr lang="ko-KR" altLang="en-US" sz="900" dirty="0">
                <a:latin typeface="roboto" panose="02000000000000000000" pitchFamily="2" charset="0"/>
              </a:rPr>
              <a:t>유튜브 매체가 선하게 사용되기를 원합니다</a:t>
            </a:r>
            <a:r>
              <a:rPr lang="en-US" altLang="ko-KR" sz="900" dirty="0">
                <a:latin typeface="roboto" panose="02000000000000000000" pitchFamily="2" charset="0"/>
              </a:rPr>
              <a:t>. </a:t>
            </a:r>
          </a:p>
          <a:p>
            <a:pPr marL="0" indent="0">
              <a:buNone/>
            </a:pPr>
            <a:r>
              <a:rPr lang="ko-KR" altLang="en-US" sz="900" dirty="0">
                <a:latin typeface="roboto" panose="02000000000000000000" pitchFamily="2" charset="0"/>
              </a:rPr>
              <a:t>인천지역 설명회를 통해 성도들을 직접 만나 박해 받는 교회들의 이야기를 함께 나누고 그들의 음성을 듣고 기도하는 시간을 축복하여 </a:t>
            </a:r>
            <a:r>
              <a:rPr lang="ko-KR" altLang="en-US" sz="900" dirty="0" err="1">
                <a:latin typeface="roboto" panose="02000000000000000000" pitchFamily="2" charset="0"/>
              </a:rPr>
              <a:t>주옵소서</a:t>
            </a:r>
            <a:r>
              <a:rPr lang="en-US" altLang="ko-KR" sz="900" dirty="0">
                <a:latin typeface="roboto" panose="02000000000000000000" pitchFamily="2" charset="0"/>
              </a:rPr>
              <a:t>! </a:t>
            </a: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7474166" y="1600845"/>
            <a:ext cx="2620373" cy="394964"/>
          </a:xfrm>
        </p:spPr>
        <p:txBody>
          <a:bodyPr rtlCol="0">
            <a:normAutofit/>
          </a:bodyPr>
          <a:lstStyle/>
          <a:p>
            <a:pPr rtl="0"/>
            <a:r>
              <a:rPr lang="en-US" altLang="ko-KR" sz="1000" dirty="0">
                <a:solidFill>
                  <a:schemeClr val="tx1"/>
                </a:solidFill>
                <a:latin typeface="+mj-lt"/>
                <a:cs typeface="Aharoni" panose="02010803020104030203" pitchFamily="2" charset="-79"/>
              </a:rPr>
              <a:t>2024 </a:t>
            </a:r>
            <a:r>
              <a:rPr lang="en-US" altLang="ko-KR" sz="1000" dirty="0" err="1">
                <a:solidFill>
                  <a:schemeClr val="tx1"/>
                </a:solidFill>
                <a:latin typeface="+mj-lt"/>
                <a:cs typeface="Aharoni" panose="02010803020104030203" pitchFamily="2" charset="-79"/>
              </a:rPr>
              <a:t>Muskathlon</a:t>
            </a:r>
            <a:r>
              <a:rPr lang="en-US" altLang="ko-KR" sz="1000" dirty="0">
                <a:solidFill>
                  <a:schemeClr val="tx1"/>
                </a:solidFill>
                <a:latin typeface="+mj-lt"/>
                <a:cs typeface="Aharoni" panose="02010803020104030203" pitchFamily="2" charset="-79"/>
              </a:rPr>
              <a:t> </a:t>
            </a:r>
            <a:r>
              <a:rPr lang="ko-KR" altLang="en-US" sz="1000" dirty="0">
                <a:solidFill>
                  <a:schemeClr val="tx1"/>
                </a:solidFill>
                <a:latin typeface="+mj-lt"/>
                <a:cs typeface="Aharoni" panose="02010803020104030203" pitchFamily="2" charset="-79"/>
              </a:rPr>
              <a:t>대회를 위하여</a:t>
            </a:r>
            <a:endParaRPr lang="ko-KR" altLang="en-US" sz="1000" i="1" dirty="0">
              <a:solidFill>
                <a:schemeClr val="tx1"/>
              </a:solidFill>
              <a:latin typeface="+mj-lt"/>
            </a:endParaRP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7474167" y="2002202"/>
            <a:ext cx="2620373" cy="1710785"/>
          </a:xfrm>
        </p:spPr>
        <p:txBody>
          <a:bodyPr rtlCol="0">
            <a:noAutofit/>
          </a:bodyPr>
          <a:lstStyle/>
          <a:p>
            <a:pPr marL="0" indent="0" algn="just">
              <a:buNone/>
            </a:pPr>
            <a:r>
              <a:rPr lang="en-US" altLang="ko-KR" sz="900" dirty="0"/>
              <a:t>2024</a:t>
            </a:r>
            <a:r>
              <a:rPr lang="ko-KR" altLang="en-US" sz="900" dirty="0"/>
              <a:t>년 </a:t>
            </a:r>
            <a:r>
              <a:rPr lang="ko-KR" altLang="en-US" sz="900" dirty="0" err="1"/>
              <a:t>머스카슬론</a:t>
            </a:r>
            <a:r>
              <a:rPr lang="ko-KR" altLang="en-US" sz="900" dirty="0"/>
              <a:t> 대회가 </a:t>
            </a:r>
            <a:r>
              <a:rPr lang="en-US" altLang="ko-KR" sz="900" dirty="0"/>
              <a:t>10</a:t>
            </a:r>
            <a:r>
              <a:rPr lang="ko-KR" altLang="en-US" sz="900" dirty="0"/>
              <a:t>월 </a:t>
            </a:r>
            <a:r>
              <a:rPr lang="en-US" altLang="ko-KR" sz="900" dirty="0"/>
              <a:t>9-10</a:t>
            </a:r>
            <a:r>
              <a:rPr lang="ko-KR" altLang="en-US" sz="900" dirty="0"/>
              <a:t>일 진행됩니다</a:t>
            </a:r>
            <a:r>
              <a:rPr lang="en-US" altLang="ko-KR" sz="900" dirty="0"/>
              <a:t>. </a:t>
            </a:r>
            <a:r>
              <a:rPr lang="ko-KR" altLang="en-US" sz="900" dirty="0"/>
              <a:t>화란에서 </a:t>
            </a:r>
            <a:r>
              <a:rPr lang="en-US" altLang="ko-KR" sz="900" dirty="0"/>
              <a:t>41</a:t>
            </a:r>
            <a:r>
              <a:rPr lang="ko-KR" altLang="en-US" sz="900" dirty="0"/>
              <a:t>명이 지원했습니다</a:t>
            </a:r>
            <a:r>
              <a:rPr lang="en-US" altLang="ko-KR" sz="900" dirty="0"/>
              <a:t>. 1</a:t>
            </a:r>
            <a:r>
              <a:rPr lang="ko-KR" altLang="en-US" sz="900" dirty="0"/>
              <a:t>만 유로 참가비 모금과 준비하는 기간동안 북한지하교회 성도들을 향한 주님의 긍휼한 마음을 부어 주시기를 기도합니다</a:t>
            </a:r>
            <a:r>
              <a:rPr lang="en-US" altLang="ko-KR" sz="900" dirty="0"/>
              <a:t>. </a:t>
            </a:r>
            <a:r>
              <a:rPr lang="ko-KR" altLang="en-US" sz="900" dirty="0"/>
              <a:t> </a:t>
            </a:r>
            <a:endParaRPr lang="en-US" altLang="ko-KR" sz="900" dirty="0"/>
          </a:p>
          <a:p>
            <a:pPr marL="0" indent="0" algn="just">
              <a:buNone/>
            </a:pPr>
            <a:r>
              <a:rPr lang="ko-KR" altLang="en-US" sz="900" dirty="0"/>
              <a:t>한국 참가자 </a:t>
            </a:r>
            <a:r>
              <a:rPr lang="en-US" altLang="ko-KR" sz="900" dirty="0"/>
              <a:t>50</a:t>
            </a:r>
            <a:r>
              <a:rPr lang="ko-KR" altLang="en-US" sz="900" dirty="0"/>
              <a:t>명을 예비하여 주시고</a:t>
            </a:r>
            <a:r>
              <a:rPr lang="en-US" altLang="ko-KR" sz="900" dirty="0"/>
              <a:t>, </a:t>
            </a:r>
            <a:r>
              <a:rPr lang="ko-KR" altLang="en-US" sz="900" dirty="0"/>
              <a:t>한국 기독 청년들이 영적으로 서로 도전 받고 일깨어 남은 바 죽게 된 자를 돌아보는 비전이 공유되기를 기도합니다</a:t>
            </a:r>
            <a:r>
              <a:rPr lang="en-US" altLang="ko-KR" sz="900" dirty="0"/>
              <a:t>.</a:t>
            </a: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2108004" y="5805486"/>
            <a:ext cx="1407728" cy="287810"/>
          </a:xfrm>
        </p:spPr>
        <p:txBody>
          <a:bodyPr rtlCol="0"/>
          <a:lstStyle/>
          <a:p>
            <a:pPr rtl="0"/>
            <a:fld id="{595302B6-EE02-409E-B19E-633D299CF275}" type="datetime1">
              <a:rPr lang="en-US" altLang="ko-KR" smtClean="0"/>
              <a:pPr rtl="0"/>
              <a:t>6/19/2024</a:t>
            </a:fld>
            <a:endParaRPr lang="ko-KR" altLang="en-US" dirty="0">
              <a:latin typeface="맑은 고딕" panose="020B0503020000020004" pitchFamily="50" charset="-127"/>
              <a:ea typeface="맑은 고딕" panose="020B0503020000020004" pitchFamily="50" charset="-127"/>
            </a:endParaRPr>
          </a:p>
        </p:txBody>
      </p:sp>
      <p:pic>
        <p:nvPicPr>
          <p:cNvPr id="4" name="그림 3" descr="텍스트, 사람, 젊은, 조그만이(가) 표시된 사진&#10;&#10;자동 생성된 설명">
            <a:hlinkClick r:id="rId3"/>
            <a:extLst>
              <a:ext uri="{FF2B5EF4-FFF2-40B4-BE49-F238E27FC236}">
                <a16:creationId xmlns:a16="http://schemas.microsoft.com/office/drawing/2014/main" id="{39785755-48D4-FFA8-0D86-3FFB1A0C16E2}"/>
              </a:ext>
            </a:extLst>
          </p:cNvPr>
          <p:cNvPicPr>
            <a:picLocks noChangeAspect="1"/>
          </p:cNvPicPr>
          <p:nvPr/>
        </p:nvPicPr>
        <p:blipFill rotWithShape="1">
          <a:blip r:embed="rId4"/>
          <a:srcRect r="1577" b="4114"/>
          <a:stretch/>
        </p:blipFill>
        <p:spPr>
          <a:xfrm>
            <a:off x="1524000" y="3840526"/>
            <a:ext cx="2312760" cy="1568089"/>
          </a:xfrm>
          <a:prstGeom prst="rect">
            <a:avLst/>
          </a:prstGeom>
        </p:spPr>
      </p:pic>
      <p:pic>
        <p:nvPicPr>
          <p:cNvPr id="3" name="그림 2">
            <a:extLst>
              <a:ext uri="{FF2B5EF4-FFF2-40B4-BE49-F238E27FC236}">
                <a16:creationId xmlns:a16="http://schemas.microsoft.com/office/drawing/2014/main" id="{3DF76B86-E2E5-C2A5-1A74-AD2FCDF76676}"/>
              </a:ext>
            </a:extLst>
          </p:cNvPr>
          <p:cNvPicPr>
            <a:picLocks noChangeAspect="1"/>
          </p:cNvPicPr>
          <p:nvPr/>
        </p:nvPicPr>
        <p:blipFill>
          <a:blip r:embed="rId5"/>
          <a:srcRect/>
          <a:stretch/>
        </p:blipFill>
        <p:spPr>
          <a:xfrm>
            <a:off x="5905756" y="3840526"/>
            <a:ext cx="4762244" cy="1568089"/>
          </a:xfrm>
          <a:prstGeom prst="rect">
            <a:avLst/>
          </a:prstGeom>
        </p:spPr>
      </p:pic>
      <p:pic>
        <p:nvPicPr>
          <p:cNvPr id="2" name="내용 개체 틀 8">
            <a:extLst>
              <a:ext uri="{FF2B5EF4-FFF2-40B4-BE49-F238E27FC236}">
                <a16:creationId xmlns:a16="http://schemas.microsoft.com/office/drawing/2014/main" id="{33C600D0-8F43-C87A-A5A0-2661EE2416F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836760" y="3840525"/>
            <a:ext cx="3643962" cy="1561697"/>
          </a:xfrm>
          <a:prstGeom prst="rect">
            <a:avLst/>
          </a:prstGeom>
        </p:spPr>
      </p:pic>
    </p:spTree>
    <p:extLst>
      <p:ext uri="{BB962C8B-B14F-4D97-AF65-F5344CB8AC3E}">
        <p14:creationId xmlns:p14="http://schemas.microsoft.com/office/powerpoint/2010/main" val="3552905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15381D8-DFFF-4518-A87C-2FF7F02CCDA1}"/>
              </a:ext>
            </a:extLst>
          </p:cNvPr>
          <p:cNvSpPr>
            <a:spLocks noGrp="1"/>
          </p:cNvSpPr>
          <p:nvPr>
            <p:ph type="ctrTitle"/>
          </p:nvPr>
        </p:nvSpPr>
        <p:spPr>
          <a:xfrm>
            <a:off x="996275" y="394623"/>
            <a:ext cx="5996619" cy="2131033"/>
          </a:xfrm>
        </p:spPr>
        <p:txBody>
          <a:bodyPr rtlCol="0"/>
          <a:lstStyle/>
          <a:p>
            <a:pPr rtl="0"/>
            <a:r>
              <a:rPr lang="en-US" altLang="ko-KR" dirty="0"/>
              <a:t>Blessings</a:t>
            </a:r>
            <a:endParaRPr lang="ko-KR" altLang="en-US" dirty="0">
              <a:latin typeface="맑은 고딕" panose="020B0503020000020004" pitchFamily="50" charset="-127"/>
              <a:ea typeface="맑은 고딕" panose="020B0503020000020004" pitchFamily="50" charset="-127"/>
            </a:endParaRPr>
          </a:p>
        </p:txBody>
      </p:sp>
      <p:sp>
        <p:nvSpPr>
          <p:cNvPr id="3" name="부제목 2">
            <a:extLst>
              <a:ext uri="{FF2B5EF4-FFF2-40B4-BE49-F238E27FC236}">
                <a16:creationId xmlns:a16="http://schemas.microsoft.com/office/drawing/2014/main" id="{4DF80084-FC54-42F2-9B3A-553D97B02633}"/>
              </a:ext>
            </a:extLst>
          </p:cNvPr>
          <p:cNvSpPr>
            <a:spLocks noGrp="1"/>
          </p:cNvSpPr>
          <p:nvPr>
            <p:ph type="subTitle" idx="1"/>
          </p:nvPr>
        </p:nvSpPr>
        <p:spPr>
          <a:xfrm>
            <a:off x="7185429" y="381000"/>
            <a:ext cx="3997745" cy="2133600"/>
          </a:xfrm>
        </p:spPr>
        <p:txBody>
          <a:bodyPr rtlCol="0">
            <a:normAutofit/>
          </a:bodyPr>
          <a:lstStyle/>
          <a:p>
            <a:pPr rtl="0"/>
            <a:r>
              <a:rPr lang="ko-KR" altLang="en-US" sz="2000" dirty="0" err="1">
                <a:latin typeface="새굴림" panose="02030600000101010101" pitchFamily="18" charset="-127"/>
                <a:ea typeface="새굴림" panose="02030600000101010101" pitchFamily="18" charset="-127"/>
              </a:rPr>
              <a:t>김경복선교사</a:t>
            </a:r>
            <a:endParaRPr lang="en-US" altLang="ko-KR" sz="2000" dirty="0">
              <a:latin typeface="새굴림" panose="02030600000101010101" pitchFamily="18" charset="-127"/>
              <a:ea typeface="새굴림" panose="02030600000101010101" pitchFamily="18" charset="-127"/>
            </a:endParaRPr>
          </a:p>
          <a:p>
            <a:pPr rtl="0"/>
            <a:r>
              <a:rPr lang="en-US" altLang="ko-KR" sz="2000" dirty="0">
                <a:latin typeface="새굴림" panose="02030600000101010101" pitchFamily="18" charset="-127"/>
                <a:ea typeface="새굴림" panose="02030600000101010101" pitchFamily="18" charset="-127"/>
                <a:hlinkClick r:id="rId3"/>
              </a:rPr>
              <a:t>odsk@opendoors.or.kr</a:t>
            </a:r>
            <a:endParaRPr lang="en-US" altLang="ko-KR" sz="2000" dirty="0">
              <a:latin typeface="새굴림" panose="02030600000101010101" pitchFamily="18" charset="-127"/>
              <a:ea typeface="새굴림" panose="02030600000101010101" pitchFamily="18" charset="-127"/>
            </a:endParaRPr>
          </a:p>
          <a:p>
            <a:pPr rtl="0"/>
            <a:r>
              <a:rPr lang="ko-KR" altLang="en-US" sz="2000" dirty="0">
                <a:latin typeface="새굴림" panose="02030600000101010101" pitchFamily="18" charset="-127"/>
                <a:ea typeface="새굴림" panose="02030600000101010101" pitchFamily="18" charset="-127"/>
                <a:hlinkClick r:id="rId4"/>
              </a:rPr>
              <a:t>한국오픈도어선교회 카카오채널</a:t>
            </a:r>
            <a:endParaRPr lang="ko-KR" altLang="en-US" sz="2000" dirty="0">
              <a:latin typeface="새굴림" panose="02030600000101010101" pitchFamily="18" charset="-127"/>
              <a:ea typeface="새굴림" panose="02030600000101010101" pitchFamily="18" charset="-127"/>
            </a:endParaRPr>
          </a:p>
        </p:txBody>
      </p:sp>
      <p:pic>
        <p:nvPicPr>
          <p:cNvPr id="7" name="그림 개체 틀 6" descr="꽃을 상자에 담는 사람">
            <a:extLst>
              <a:ext uri="{FF2B5EF4-FFF2-40B4-BE49-F238E27FC236}">
                <a16:creationId xmlns:a16="http://schemas.microsoft.com/office/drawing/2014/main" id="{5BF31D2B-C056-4DF4-B56D-B79671C937B5}"/>
              </a:ext>
            </a:extLst>
          </p:cNvPr>
          <p:cNvPicPr>
            <a:picLocks noGrp="1" noChangeAspect="1"/>
          </p:cNvPicPr>
          <p:nvPr>
            <p:ph type="pic" sz="quarter" idx="13"/>
          </p:nvPr>
        </p:nvPicPr>
        <p:blipFill rotWithShape="1">
          <a:blip r:embed="rId5" cstate="screen">
            <a:extLst>
              <a:ext uri="{28A0092B-C50C-407E-A947-70E740481C1C}">
                <a14:useLocalDpi xmlns:a14="http://schemas.microsoft.com/office/drawing/2010/main" val="0"/>
              </a:ext>
            </a:extLst>
          </a:blip>
          <a:srcRect/>
          <a:stretch/>
        </p:blipFill>
        <p:spPr>
          <a:xfrm>
            <a:off x="813816" y="2670048"/>
            <a:ext cx="5175504" cy="3639312"/>
          </a:xfrm>
        </p:spPr>
      </p:pic>
      <p:pic>
        <p:nvPicPr>
          <p:cNvPr id="9" name="그림 개체 틀 8" descr="꽃바구니">
            <a:extLst>
              <a:ext uri="{FF2B5EF4-FFF2-40B4-BE49-F238E27FC236}">
                <a16:creationId xmlns:a16="http://schemas.microsoft.com/office/drawing/2014/main" id="{18FA2AC7-49CD-49AE-8CF7-9D33C8C4E739}"/>
              </a:ext>
            </a:extLst>
          </p:cNvPr>
          <p:cNvPicPr>
            <a:picLocks noGrp="1" noChangeAspect="1"/>
          </p:cNvPicPr>
          <p:nvPr>
            <p:ph type="pic" sz="quarter" idx="14"/>
          </p:nvPr>
        </p:nvPicPr>
        <p:blipFill rotWithShape="1">
          <a:blip r:embed="rId6" cstate="screen">
            <a:extLst>
              <a:ext uri="{28A0092B-C50C-407E-A947-70E740481C1C}">
                <a14:useLocalDpi xmlns:a14="http://schemas.microsoft.com/office/drawing/2010/main" val="0"/>
              </a:ext>
            </a:extLst>
          </a:blip>
          <a:srcRect/>
          <a:stretch/>
        </p:blipFill>
        <p:spPr>
          <a:xfrm>
            <a:off x="6190488" y="2670048"/>
            <a:ext cx="5175504" cy="3639312"/>
          </a:xfrm>
        </p:spPr>
      </p:pic>
      <p:sp>
        <p:nvSpPr>
          <p:cNvPr id="4" name="날짜 개체 틀 3">
            <a:extLst>
              <a:ext uri="{FF2B5EF4-FFF2-40B4-BE49-F238E27FC236}">
                <a16:creationId xmlns:a16="http://schemas.microsoft.com/office/drawing/2014/main" id="{9E8C4EB8-FE5E-4752-81EF-DAF2F54E7E07}"/>
              </a:ext>
            </a:extLst>
          </p:cNvPr>
          <p:cNvSpPr>
            <a:spLocks noGrp="1"/>
          </p:cNvSpPr>
          <p:nvPr>
            <p:ph type="dt" sz="half" idx="10"/>
          </p:nvPr>
        </p:nvSpPr>
        <p:spPr>
          <a:xfrm>
            <a:off x="458694" y="6416675"/>
            <a:ext cx="2743200" cy="365125"/>
          </a:xfrm>
        </p:spPr>
        <p:txBody>
          <a:bodyPr rtlCol="0"/>
          <a:lstStyle/>
          <a:p>
            <a:pPr rtl="0"/>
            <a:fld id="{595302B6-EE02-409E-B19E-633D299CF275}" type="datetime1">
              <a:rPr lang="en-US" altLang="ko-KR" smtClean="0"/>
              <a:pPr rtl="0"/>
              <a:t>6/19/2024</a:t>
            </a:fld>
            <a:endParaRPr lang="ko-KR" altLang="en-US" dirty="0">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6346BE14-BD4F-4DBD-9B58-FC4C6EC5D2B9}"/>
              </a:ext>
            </a:extLst>
          </p:cNvPr>
          <p:cNvSpPr>
            <a:spLocks noGrp="1"/>
          </p:cNvSpPr>
          <p:nvPr>
            <p:ph type="ftr" sz="quarter" idx="11"/>
          </p:nvPr>
        </p:nvSpPr>
        <p:spPr>
          <a:xfrm>
            <a:off x="4038600" y="6416675"/>
            <a:ext cx="4114800" cy="365125"/>
          </a:xfrm>
        </p:spPr>
        <p:txBody>
          <a:bodyPr rtlCol="0"/>
          <a:lstStyle/>
          <a:p>
            <a:pPr rtl="0"/>
            <a:r>
              <a:rPr lang="ko-KR" altLang="en-US">
                <a:latin typeface="맑은 고딕" panose="020B0503020000020004" pitchFamily="50" charset="-127"/>
                <a:ea typeface="맑은 고딕" panose="020B0503020000020004" pitchFamily="50" charset="-127"/>
              </a:rPr>
              <a:t>샘플 바닥글 텍스트</a:t>
            </a:r>
          </a:p>
        </p:txBody>
      </p:sp>
      <p:sp>
        <p:nvSpPr>
          <p:cNvPr id="6" name="슬라이드 번호 개체 틀 5">
            <a:extLst>
              <a:ext uri="{FF2B5EF4-FFF2-40B4-BE49-F238E27FC236}">
                <a16:creationId xmlns:a16="http://schemas.microsoft.com/office/drawing/2014/main" id="{1BEF0E49-62B5-488C-B988-BDE7F7F305F8}"/>
              </a:ext>
            </a:extLst>
          </p:cNvPr>
          <p:cNvSpPr>
            <a:spLocks noGrp="1"/>
          </p:cNvSpPr>
          <p:nvPr>
            <p:ph type="sldNum" sz="quarter" idx="12"/>
          </p:nvPr>
        </p:nvSpPr>
        <p:spPr>
          <a:xfrm>
            <a:off x="8990106" y="6416675"/>
            <a:ext cx="2743200" cy="365125"/>
          </a:xfrm>
        </p:spPr>
        <p:txBody>
          <a:bodyPr rtlCol="0"/>
          <a:lstStyle/>
          <a:p>
            <a:pPr rtl="0"/>
            <a:fld id="{73B850FF-6169-4056-8077-06FFA93A5366}" type="slidenum">
              <a:rPr lang="en-US" altLang="ko-KR" smtClean="0">
                <a:latin typeface="맑은 고딕" panose="020B0503020000020004" pitchFamily="50" charset="-127"/>
                <a:ea typeface="맑은 고딕" panose="020B0503020000020004" pitchFamily="50" charset="-127"/>
              </a:rPr>
              <a:pPr rtl="0"/>
              <a:t>21</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134536130"/>
      </p:ext>
    </p:extLst>
  </p:cSld>
  <p:clrMapOvr>
    <a:masterClrMapping/>
  </p:clrMapOvr>
</p:sld>
</file>

<file path=ppt/theme/theme1.xml><?xml version="1.0" encoding="utf-8"?>
<a:theme xmlns:a="http://schemas.openxmlformats.org/drawingml/2006/main" name="DappledVTI">
  <a:themeElements>
    <a:clrScheme name="Custom 81">
      <a:dk1>
        <a:sysClr val="windowText" lastClr="000000"/>
      </a:dk1>
      <a:lt1>
        <a:sysClr val="window" lastClr="FFFFFF"/>
      </a:lt1>
      <a:dk2>
        <a:srgbClr val="21363B"/>
      </a:dk2>
      <a:lt2>
        <a:srgbClr val="F4F2F0"/>
      </a:lt2>
      <a:accent1>
        <a:srgbClr val="758468"/>
      </a:accent1>
      <a:accent2>
        <a:srgbClr val="B5A7AC"/>
      </a:accent2>
      <a:accent3>
        <a:srgbClr val="CC9C6F"/>
      </a:accent3>
      <a:accent4>
        <a:srgbClr val="767640"/>
      </a:accent4>
      <a:accent5>
        <a:srgbClr val="A5B295"/>
      </a:accent5>
      <a:accent6>
        <a:srgbClr val="C19DA7"/>
      </a:accent6>
      <a:hlink>
        <a:srgbClr val="D13D6E"/>
      </a:hlink>
      <a:folHlink>
        <a:srgbClr val="6C9D92"/>
      </a:folHlink>
    </a:clrScheme>
    <a:fontScheme name="Custom 67">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2848426_TF67070595_Win32" id="{504F1011-7283-4E10-9F6E-3DBCFD4C1DF1}" vid="{0C68CAF5-5DCC-443B-9EEC-D6A46EF7D3F7}"/>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8EF3A0-5A01-4576-8764-452FD3A2CB70}">
  <ds:schemaRefs>
    <ds:schemaRef ds:uri="http://schemas.microsoft.com/office/2006/metadata/properties"/>
    <ds:schemaRef ds:uri="http://schemas.microsoft.com/sharepoint/v3"/>
    <ds:schemaRef ds:uri="230e9df3-be65-4c73-a93b-d1236ebd677e"/>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http://purl.org/dc/elements/1.1/"/>
    <ds:schemaRef ds:uri="71af3243-3dd4-4a8d-8c0d-dd76da1f02a5"/>
    <ds:schemaRef ds:uri="http://www.w3.org/XML/1998/namespace"/>
    <ds:schemaRef ds:uri="http://purl.org/dc/dcmitype/"/>
  </ds:schemaRefs>
</ds:datastoreItem>
</file>

<file path=customXml/itemProps2.xml><?xml version="1.0" encoding="utf-8"?>
<ds:datastoreItem xmlns:ds="http://schemas.openxmlformats.org/officeDocument/2006/customXml" ds:itemID="{241377AF-B80E-4F93-8088-50DE225F3452}">
  <ds:schemaRefs>
    <ds:schemaRef ds:uri="http://schemas.microsoft.com/sharepoint/v3/contenttype/forms"/>
  </ds:schemaRefs>
</ds:datastoreItem>
</file>

<file path=customXml/itemProps3.xml><?xml version="1.0" encoding="utf-8"?>
<ds:datastoreItem xmlns:ds="http://schemas.openxmlformats.org/officeDocument/2006/customXml" ds:itemID="{9841D0F8-A96E-436B-B6A7-2AFF6F30F9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Origin</Template>
  <TotalTime>6051</TotalTime>
  <Words>2811</Words>
  <Application>Microsoft Office PowerPoint</Application>
  <PresentationFormat>와이드스크린</PresentationFormat>
  <Paragraphs>181</Paragraphs>
  <Slides>21</Slides>
  <Notes>7</Notes>
  <HiddenSlides>0</HiddenSlides>
  <MMClips>0</MMClips>
  <ScaleCrop>false</ScaleCrop>
  <HeadingPairs>
    <vt:vector size="6" baseType="variant">
      <vt:variant>
        <vt:lpstr>사용한 글꼴</vt:lpstr>
      </vt:variant>
      <vt:variant>
        <vt:i4>16</vt:i4>
      </vt:variant>
      <vt:variant>
        <vt:lpstr>테마</vt:lpstr>
      </vt:variant>
      <vt:variant>
        <vt:i4>1</vt:i4>
      </vt:variant>
      <vt:variant>
        <vt:lpstr>슬라이드 제목</vt:lpstr>
      </vt:variant>
      <vt:variant>
        <vt:i4>21</vt:i4>
      </vt:variant>
    </vt:vector>
  </HeadingPairs>
  <TitlesOfParts>
    <vt:vector size="38" baseType="lpstr">
      <vt:lpstr>Helvetica Neue Medium</vt:lpstr>
      <vt:lpstr>Yu Gothic UI Semibold</vt:lpstr>
      <vt:lpstr>Gulim</vt:lpstr>
      <vt:lpstr>나눔고딕 ExtraBold</vt:lpstr>
      <vt:lpstr>맑은 고딕</vt:lpstr>
      <vt:lpstr>맑은 고딕</vt:lpstr>
      <vt:lpstr>새굴림</vt:lpstr>
      <vt:lpstr>함초롬바탕</vt:lpstr>
      <vt:lpstr>Aharoni</vt:lpstr>
      <vt:lpstr>Arial</vt:lpstr>
      <vt:lpstr>Posterama</vt:lpstr>
      <vt:lpstr>roboto</vt:lpstr>
      <vt:lpstr>Sabon Next LT</vt:lpstr>
      <vt:lpstr>Segoe UI</vt:lpstr>
      <vt:lpstr>Segoe UI Semilight</vt:lpstr>
      <vt:lpstr>Tahoma</vt:lpstr>
      <vt:lpstr>DappledVTI</vt:lpstr>
      <vt:lpstr>Prayer Meeting  for Persecuted Church Worldwide 박해받는 교회를 위한 화요기도모임</vt:lpstr>
      <vt:lpstr>순서</vt:lpstr>
      <vt:lpstr>엡6:12</vt:lpstr>
      <vt:lpstr>OPEN DOORS CORE VALUE/핵심가치</vt:lpstr>
      <vt:lpstr>박해 받는 교회를 위한 기도(30')</vt:lpstr>
      <vt:lpstr>Arise Africa Campaign  아프리카여 일어나라 폭력적 박해에 맞서서</vt:lpstr>
      <vt:lpstr>PowerPoint 프레젠테이션</vt:lpstr>
      <vt:lpstr>포위당한 교회: 세계에서 가장 젊은 교회, 적극적 반응 필요</vt:lpstr>
      <vt:lpstr>Day 1. 사하라 이남 아프리카의 교회를 위해 기도합니다.   Pray for the Church in Sub-Saharan Africa. </vt:lpstr>
      <vt:lpstr>Day 2. 사하라 이남 아프리카의 지도자를 위해 기도합니다.  Pray for the leaders of sub-Saharan Africa.</vt:lpstr>
      <vt:lpstr>Day 3. 사하라 사막 이남 지역의 젊은이들을 위해 기도해 주세요.</vt:lpstr>
      <vt:lpstr>Day 4. 사하라 사막 이남 지역의 슬픔에 잠긴 사람들을 위해 기도해 주세요.</vt:lpstr>
      <vt:lpstr>Day 5. 강제로 피신한 사람들을 위해 기도해 주세요.</vt:lpstr>
      <vt:lpstr>Day 6. 학대 받는 여성들을 위해 기도해 주세요.</vt:lpstr>
      <vt:lpstr>Day7. Pray for Arise Africa.</vt:lpstr>
      <vt:lpstr>#나이지리아: 보코하람에 납치된 여성, 어린이 200여 명 즉각적 석방 요구      </vt:lpstr>
      <vt:lpstr>#부루키나파소: 국제 아프리카 아동의 날</vt:lpstr>
      <vt:lpstr>#콩고민주공화국: 목사와 그의 아내가 실종되다     </vt:lpstr>
      <vt:lpstr>#중앙 아시아: 가정교회 지도자 무라트의 현황</vt:lpstr>
      <vt:lpstr>박해 받는 교회를 위한 기도가 이 땅에 요원의 불길처럼 뜨겁게 일어나기를 기도합니다.</vt:lpstr>
      <vt:lpstr>Blessings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 박해받는 교회를 위한 화요기도모임</dc:title>
  <dc:creator>DANIEL KIM</dc:creator>
  <cp:lastModifiedBy>Daniel Kim</cp:lastModifiedBy>
  <cp:revision>273</cp:revision>
  <dcterms:created xsi:type="dcterms:W3CDTF">2024-01-23T01:32:08Z</dcterms:created>
  <dcterms:modified xsi:type="dcterms:W3CDTF">2024-06-19T02:24:42Z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