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2"/>
  </p:notesMasterIdLst>
  <p:sldIdLst>
    <p:sldId id="257" r:id="rId2"/>
    <p:sldId id="258" r:id="rId3"/>
    <p:sldId id="283" r:id="rId4"/>
    <p:sldId id="373" r:id="rId5"/>
    <p:sldId id="374" r:id="rId6"/>
    <p:sldId id="2449" r:id="rId7"/>
    <p:sldId id="2452" r:id="rId8"/>
    <p:sldId id="2453" r:id="rId9"/>
    <p:sldId id="2454" r:id="rId10"/>
    <p:sldId id="2456" r:id="rId11"/>
    <p:sldId id="2460" r:id="rId12"/>
    <p:sldId id="2458" r:id="rId13"/>
    <p:sldId id="2459" r:id="rId14"/>
    <p:sldId id="2501" r:id="rId15"/>
    <p:sldId id="2502" r:id="rId16"/>
    <p:sldId id="2497" r:id="rId17"/>
    <p:sldId id="2503" r:id="rId18"/>
    <p:sldId id="2499" r:id="rId19"/>
    <p:sldId id="2504" r:id="rId20"/>
    <p:sldId id="2462" r:id="rId21"/>
  </p:sldIdLst>
  <p:sldSz cx="1219200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106" d="100"/>
          <a:sy n="106" d="100"/>
        </p:scale>
        <p:origin x="792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65E6AFB-63E3-48C6-894D-5A50D99EC086}" type="datetimeFigureOut">
              <a:rPr lang="ko-KR" altLang="en-US" smtClean="0"/>
              <a:t>2024-09-04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36F5BE8-6970-450C-A342-D9D94ABB3E8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423880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rtl="0">
              <a:defRPr/>
            </a:pP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>
              <a:defRPr/>
            </a:pPr>
            <a:fld id="{DE16D162-4C84-44AD-8086-359F141C9DD6}" type="slidenum">
              <a:rPr lang="en-US"/>
              <a:pPr rtl="0">
                <a:defRPr/>
              </a:pPr>
              <a:t>4</a:t>
            </a:fld>
            <a:endParaRPr 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pPr rtl="0">
              <a:defRPr/>
            </a:pPr>
            <a:fld id="{1358A3CE-A790-4A0D-9FF6-7F7A1AC38C05}" type="datetime1">
              <a:rPr lang="ko-KR" altLang="ko-KR"/>
              <a:pPr rtl="0">
                <a:defRPr/>
              </a:pPr>
              <a:t>2024-09-04</a:t>
            </a:fld>
            <a:endParaRPr lang="ko-KR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36F5BE8-6970-450C-A342-D9D94ABB3E83}" type="slidenum">
              <a:rPr lang="ko-KR" altLang="en-US" smtClean="0"/>
              <a:t>16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9951439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>
              <a:defRPr/>
            </a:pPr>
            <a:endParaRPr lang="ko-KR" altLang="en-US">
              <a:latin typeface="+mj-ea"/>
              <a:ea typeface="+mj-ea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>
              <a:defRPr/>
            </a:pPr>
            <a:fld id="{115A580F-E35D-42E1-AF82-E41CC201EA91}" type="slidenum">
              <a:rPr lang="en-US" altLang="ko-KR"/>
              <a:pPr rtl="0">
                <a:defRPr/>
              </a:pPr>
              <a:t>20</a:t>
            </a:fld>
            <a:endParaRPr lang="en-US" altLang="ko-KR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5A811E91-0338-D37E-FBD4-8F153CB2FB4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31BD17A3-F597-6C5E-91DD-63AC8F209A7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8EC90727-0B99-8C11-DDC2-B420FE463B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81DCF-FA60-45E2-A948-30B8BF1A7E4B}" type="datetimeFigureOut">
              <a:rPr lang="ko-KR" altLang="en-US" smtClean="0"/>
              <a:t>2024-09-04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EAB4C7F0-3532-FE68-533E-5575521327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9BC22918-0558-7F2E-7215-C6C43E6F30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3D2C2-AA75-47E1-8126-F89316376AE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499721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E95BAE7C-6835-6955-D95D-411F73CCE4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C2334C33-FDA4-065C-15CD-3E67842F1D7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437EBCC7-B198-03A4-B006-4EF29A444A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81DCF-FA60-45E2-A948-30B8BF1A7E4B}" type="datetimeFigureOut">
              <a:rPr lang="ko-KR" altLang="en-US" smtClean="0"/>
              <a:t>2024-09-04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C30B757C-E871-A27B-4135-739B40DFCB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410DE359-C5C9-8A25-9BAF-8A7927C60E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3D2C2-AA75-47E1-8126-F89316376AE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73530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DA96F582-4000-6700-ECBA-FBDB1B927D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F6AFF086-CE53-07AF-7508-F68EC565259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CEE48DA0-9A41-A4C1-62C7-09405F3748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81DCF-FA60-45E2-A948-30B8BF1A7E4B}" type="datetimeFigureOut">
              <a:rPr lang="ko-KR" altLang="en-US" smtClean="0"/>
              <a:t>2024-09-04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7858330D-E49E-E117-981C-513FE2D3E6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99E2FDB4-D5E4-12CC-A8DF-2C1B53F790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3D2C2-AA75-47E1-8126-F89316376AE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182513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7D5DDE79-BEB3-649A-F5F9-8F1AA171C2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8E583AC9-2444-5571-B039-DCD08EA19FD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89674FAF-A572-FB8A-78A1-AE3C8A911E3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5E3DC379-61B9-5DC3-FD3B-53012E0A49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81DCF-FA60-45E2-A948-30B8BF1A7E4B}" type="datetimeFigureOut">
              <a:rPr lang="ko-KR" altLang="en-US" smtClean="0"/>
              <a:t>2024-09-04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F19C0DE9-4F02-6F38-094E-0F8A62E0BC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CAE39414-B190-C7F8-E7AF-6B6CF9DF3F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3D2C2-AA75-47E1-8126-F89316376AE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579445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A190DDAB-3EAF-0F88-3724-04611F9788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54573A81-D046-3D50-BAD3-88995699BE7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A5D69430-B21D-7C2C-534C-AB3E9A3397B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4BFDF863-B63E-43E9-57B0-342CB0A3C78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내용 개체 틀 5">
            <a:extLst>
              <a:ext uri="{FF2B5EF4-FFF2-40B4-BE49-F238E27FC236}">
                <a16:creationId xmlns:a16="http://schemas.microsoft.com/office/drawing/2014/main" id="{7E396735-9F8A-0F09-B7F4-8B9B03960BB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7" name="날짜 개체 틀 6">
            <a:extLst>
              <a:ext uri="{FF2B5EF4-FFF2-40B4-BE49-F238E27FC236}">
                <a16:creationId xmlns:a16="http://schemas.microsoft.com/office/drawing/2014/main" id="{1E2F7BF8-51AC-D86B-FAB1-2FD13EB257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81DCF-FA60-45E2-A948-30B8BF1A7E4B}" type="datetimeFigureOut">
              <a:rPr lang="ko-KR" altLang="en-US" smtClean="0"/>
              <a:t>2024-09-04</a:t>
            </a:fld>
            <a:endParaRPr lang="ko-KR" altLang="en-US"/>
          </a:p>
        </p:txBody>
      </p:sp>
      <p:sp>
        <p:nvSpPr>
          <p:cNvPr id="8" name="바닥글 개체 틀 7">
            <a:extLst>
              <a:ext uri="{FF2B5EF4-FFF2-40B4-BE49-F238E27FC236}">
                <a16:creationId xmlns:a16="http://schemas.microsoft.com/office/drawing/2014/main" id="{59F51635-60F3-4F2E-EFA2-024FD346CD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D8931986-C231-29B3-D7E0-8A3312FD1B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3D2C2-AA75-47E1-8126-F89316376AE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537633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85309A55-9013-2AD5-1CF4-EC89776F5C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3C8327B1-7652-A519-F769-8DD1EBCBED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81DCF-FA60-45E2-A948-30B8BF1A7E4B}" type="datetimeFigureOut">
              <a:rPr lang="ko-KR" altLang="en-US" smtClean="0"/>
              <a:t>2024-09-04</a:t>
            </a:fld>
            <a:endParaRPr lang="ko-KR" altLang="en-US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2CFEE993-CE04-8A88-5D25-45B31C69F3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88160253-9B14-5E0E-7E9A-D4C3E74467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3D2C2-AA75-47E1-8126-F89316376AE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05865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5DC04C6F-9874-BF9B-6ED0-40274A3F89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81DCF-FA60-45E2-A948-30B8BF1A7E4B}" type="datetimeFigureOut">
              <a:rPr lang="ko-KR" altLang="en-US" smtClean="0"/>
              <a:t>2024-09-04</a:t>
            </a:fld>
            <a:endParaRPr lang="ko-KR" altLang="en-US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BE8EFC64-3E74-027A-ADE7-3BBDBAD359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6BC01288-0E33-C578-5B70-603711C443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3D2C2-AA75-47E1-8126-F89316376AE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238512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D18A4ECD-A4C4-F919-2328-3FE5C03EF5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7205594C-B34E-B34D-8E83-FBC2B964FB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F4164569-4C97-B16A-2818-9B1D4791A49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9EBE309D-5227-D045-AA62-0E991EF33A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81DCF-FA60-45E2-A948-30B8BF1A7E4B}" type="datetimeFigureOut">
              <a:rPr lang="ko-KR" altLang="en-US" smtClean="0"/>
              <a:t>2024-09-04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A018F77B-33EA-E599-C16E-FDB91C0774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42316A75-DF03-C55B-E931-472150EC94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3D2C2-AA75-47E1-8126-F89316376AE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21942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2F6BCE25-0C0F-5725-58E9-CA0D185439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>
            <a:extLst>
              <a:ext uri="{FF2B5EF4-FFF2-40B4-BE49-F238E27FC236}">
                <a16:creationId xmlns:a16="http://schemas.microsoft.com/office/drawing/2014/main" id="{48CBF2CF-C995-E6A5-2D54-4FC52865A0D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AEA7664A-06A3-AE40-312D-BB30B1E28E6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A8390079-747D-5C5C-1436-C45453A9C8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81DCF-FA60-45E2-A948-30B8BF1A7E4B}" type="datetimeFigureOut">
              <a:rPr lang="ko-KR" altLang="en-US" smtClean="0"/>
              <a:t>2024-09-04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747BAA16-3167-483E-6612-5FC814550D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47E6EC1F-F822-8A24-0771-0BDB6ADD6C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3D2C2-AA75-47E1-8126-F89316376AE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928766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A7AE22A0-844B-542A-3120-7D9BBFC8E3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EE085B8C-86F0-0A4E-91D8-B716CBA65C8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9C14BF03-58EA-CF71-F447-66042550EF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81DCF-FA60-45E2-A948-30B8BF1A7E4B}" type="datetimeFigureOut">
              <a:rPr lang="ko-KR" altLang="en-US" smtClean="0"/>
              <a:t>2024-09-04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93234761-2D7D-93BD-E25B-8A88409413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5F55B4D6-B3DF-50CA-16D7-E8969C8EF3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3D2C2-AA75-47E1-8126-F89316376AE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692181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>
            <a:extLst>
              <a:ext uri="{FF2B5EF4-FFF2-40B4-BE49-F238E27FC236}">
                <a16:creationId xmlns:a16="http://schemas.microsoft.com/office/drawing/2014/main" id="{EF38BC75-D289-7379-6C79-7D51875EE70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7F7CAB46-7662-2475-8345-A644646084E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B26990DF-43CE-28EF-4171-21724F446E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81DCF-FA60-45E2-A948-30B8BF1A7E4B}" type="datetimeFigureOut">
              <a:rPr lang="ko-KR" altLang="en-US" smtClean="0"/>
              <a:t>2024-09-04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05238555-556F-0E47-F9C2-33AF9969BA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27E707F3-6B22-C654-4981-0A4BA79273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3D2C2-AA75-47E1-8126-F89316376AE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0352214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4_결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제목 1">
            <a:extLst>
              <a:ext uri="{FF2B5EF4-FFF2-40B4-BE49-F238E27FC236}">
                <a16:creationId xmlns:a16="http://schemas.microsoft.com/office/drawing/2014/main" id="{29C97D6C-07B7-434E-BBAE-19379570CC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43195" y="457205"/>
            <a:ext cx="3091607" cy="1727643"/>
          </a:xfrm>
        </p:spPr>
        <p:txBody>
          <a:bodyPr rtlCol="0" anchor="b">
            <a:normAutofit/>
          </a:bodyPr>
          <a:lstStyle/>
          <a:p>
            <a:pPr rtl="0"/>
            <a:r>
              <a:rPr lang="ko-KR" altLang="en-US" sz="2099"/>
              <a:t>마스터 제목 스타일 편집</a:t>
            </a:r>
            <a:endParaRPr lang="ko-KR" altLang="en-US" sz="2099" dirty="0"/>
          </a:p>
        </p:txBody>
      </p:sp>
      <p:sp>
        <p:nvSpPr>
          <p:cNvPr id="9" name="그림 개체 틀 8">
            <a:extLst>
              <a:ext uri="{FF2B5EF4-FFF2-40B4-BE49-F238E27FC236}">
                <a16:creationId xmlns:a16="http://schemas.microsoft.com/office/drawing/2014/main" id="{DA2D2C88-FFBE-4F25-871F-68A09C5F530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8119872" cy="6409944"/>
          </a:xfrm>
          <a:solidFill>
            <a:schemeClr val="accent6"/>
          </a:solidFill>
        </p:spPr>
        <p:txBody>
          <a:bodyPr rtlCol="0" anchor="ctr"/>
          <a:lstStyle>
            <a:lvl1pPr algn="ctr">
              <a:defRPr/>
            </a:lvl1pPr>
          </a:lstStyle>
          <a:p>
            <a:pPr rtl="0"/>
            <a:r>
              <a:rPr lang="ko-KR" altLang="en-US"/>
              <a:t>그림을 추가하려면 아이콘을 클릭하십시오</a:t>
            </a:r>
            <a:endParaRPr lang="ko-KR" dirty="0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BFCF6B08-1984-4F7C-9F6E-A4F47BDBA2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r>
              <a:rPr lang="ko-KR">
                <a:solidFill>
                  <a:schemeClr val="bg1"/>
                </a:solidFill>
              </a:rPr>
              <a:t>샘플 바닥글 텍스트</a:t>
            </a:r>
          </a:p>
        </p:txBody>
      </p:sp>
      <p:sp>
        <p:nvSpPr>
          <p:cNvPr id="8" name="내용 개체 틀 7">
            <a:extLst>
              <a:ext uri="{FF2B5EF4-FFF2-40B4-BE49-F238E27FC236}">
                <a16:creationId xmlns:a16="http://schemas.microsoft.com/office/drawing/2014/main" id="{8D0529A2-5928-42C4-B397-6AEE7520D2C9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8643939" y="2530479"/>
            <a:ext cx="3023807" cy="3427413"/>
          </a:xfrm>
        </p:spPr>
        <p:txBody>
          <a:bodyPr rtlCol="0"/>
          <a:lstStyle>
            <a:lvl1pPr>
              <a:buNone/>
              <a:defRPr sz="1499"/>
            </a:lvl1pPr>
            <a:lvl2pPr>
              <a:buNone/>
              <a:defRPr sz="1499"/>
            </a:lvl2pPr>
            <a:lvl3pPr>
              <a:buNone/>
              <a:defRPr sz="1499"/>
            </a:lvl3pPr>
            <a:lvl4pPr>
              <a:buNone/>
              <a:defRPr sz="1499"/>
            </a:lvl4pPr>
            <a:lvl5pPr>
              <a:buNone/>
              <a:defRPr sz="1499"/>
            </a:lvl5pPr>
          </a:lstStyle>
          <a:p>
            <a:pPr lvl="0" rtl="0"/>
            <a:r>
              <a:rPr lang="ko-KR"/>
              <a:t>개체</a:t>
            </a:r>
          </a:p>
        </p:txBody>
      </p:sp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B8C9E28E-1389-47AF-B3EB-22571417AC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ko-KR"/>
              <a:t>20XX년 2월 1일 월요일</a:t>
            </a: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7771B3C5-CEC7-427F-931C-1318C421BE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C01389E6-C847-4AD0-B56D-D205B2EAB1EE}" type="slidenum">
              <a:rPr lang="ko-KR" smtClean="0"/>
              <a:t>‹#›</a:t>
            </a:fld>
            <a:endParaRPr lang="ko-KR" dirty="0"/>
          </a:p>
        </p:txBody>
      </p:sp>
    </p:spTree>
    <p:extLst>
      <p:ext uri="{BB962C8B-B14F-4D97-AF65-F5344CB8AC3E}">
        <p14:creationId xmlns:p14="http://schemas.microsoft.com/office/powerpoint/2010/main" val="115292216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내용 2열">
    <p:bg>
      <p:bgPr>
        <a:solidFill>
          <a:schemeClr val="bg2">
            <a:alpha val="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그림 8">
            <a:extLst>
              <a:ext uri="{FF2B5EF4-FFF2-40B4-BE49-F238E27FC236}">
                <a16:creationId xmlns:a16="http://schemas.microsoft.com/office/drawing/2014/main" id="{4DFDE745-8E05-475F-BC08-E9B8B01E62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744200" y="0"/>
            <a:ext cx="1447800" cy="1535750"/>
          </a:xfrm>
          <a:prstGeom prst="rect">
            <a:avLst/>
          </a:prstGeom>
        </p:spPr>
      </p:pic>
      <p:sp>
        <p:nvSpPr>
          <p:cNvPr id="10" name="제목 1">
            <a:extLst>
              <a:ext uri="{FF2B5EF4-FFF2-40B4-BE49-F238E27FC236}">
                <a16:creationId xmlns:a16="http://schemas.microsoft.com/office/drawing/2014/main" id="{D4AB668B-5364-48F5-8E6A-67B8A330D9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1" y="559814"/>
            <a:ext cx="10348147" cy="753172"/>
          </a:xfrm>
        </p:spPr>
        <p:txBody>
          <a:bodyPr rtlCol="0" anchor="t">
            <a:normAutofit/>
          </a:bodyPr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rtl="0">
              <a:lnSpc>
                <a:spcPct val="100000"/>
              </a:lnSpc>
            </a:pPr>
            <a:r>
              <a:rPr lang="ko-KR" altLang="en-US" spc="90" noProof="0">
                <a:solidFill>
                  <a:schemeClr val="tx2"/>
                </a:solidFill>
                <a:cs typeface="Posterama" panose="020B0504020200020000" pitchFamily="34" charset="0"/>
              </a:rPr>
              <a:t>마스터 제목 스타일 편집</a:t>
            </a:r>
          </a:p>
        </p:txBody>
      </p:sp>
      <p:pic>
        <p:nvPicPr>
          <p:cNvPr id="11" name="그림 10">
            <a:extLst>
              <a:ext uri="{FF2B5EF4-FFF2-40B4-BE49-F238E27FC236}">
                <a16:creationId xmlns:a16="http://schemas.microsoft.com/office/drawing/2014/main" id="{BDCD62CE-FD0C-47C1-94CE-C2F8B5AA82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rot="10800000">
            <a:off x="-1" y="2719661"/>
            <a:ext cx="830249" cy="2548349"/>
          </a:xfrm>
          <a:prstGeom prst="rect">
            <a:avLst/>
          </a:prstGeom>
        </p:spPr>
      </p:pic>
      <p:sp>
        <p:nvSpPr>
          <p:cNvPr id="16" name="텍스트 개체 틀 15">
            <a:extLst>
              <a:ext uri="{FF2B5EF4-FFF2-40B4-BE49-F238E27FC236}">
                <a16:creationId xmlns:a16="http://schemas.microsoft.com/office/drawing/2014/main" id="{400F5829-71BC-4CC0-A88E-2D9B5D18E8D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612289" y="1719628"/>
            <a:ext cx="4307865" cy="554038"/>
          </a:xfrm>
        </p:spPr>
        <p:txBody>
          <a:bodyPr rtlCol="0">
            <a:normAutofit/>
          </a:bodyPr>
          <a:lstStyle>
            <a:lvl1pPr marL="0" indent="0">
              <a:buNone/>
              <a:defRPr sz="1800" b="1">
                <a:solidFill>
                  <a:schemeClr val="accent4"/>
                </a:solidFill>
              </a:defRPr>
            </a:lvl1pPr>
          </a:lstStyle>
          <a:p>
            <a:pPr lvl="0" rtl="0"/>
            <a:r>
              <a:rPr lang="ko-KR" altLang="en-US" noProof="0"/>
              <a:t>부제목을 추가하려면 클릭하세요</a:t>
            </a:r>
            <a:r>
              <a:rPr lang="en-US" altLang="ko-KR" noProof="0"/>
              <a:t>.</a:t>
            </a:r>
          </a:p>
        </p:txBody>
      </p:sp>
      <p:sp>
        <p:nvSpPr>
          <p:cNvPr id="19" name="텍스트 개체 틀 18">
            <a:extLst>
              <a:ext uri="{FF2B5EF4-FFF2-40B4-BE49-F238E27FC236}">
                <a16:creationId xmlns:a16="http://schemas.microsoft.com/office/drawing/2014/main" id="{FD2F63FE-D5D7-44B0-B72C-D45AA6EE129B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612900" y="2332651"/>
            <a:ext cx="4306888" cy="3529013"/>
          </a:xfrm>
        </p:spPr>
        <p:txBody>
          <a:bodyPr rtlCol="0">
            <a:normAutofit/>
          </a:bodyPr>
          <a:lstStyle>
            <a:lvl1pPr marL="214313" indent="-214313">
              <a:buFont typeface="Arial" panose="020B0604020202020204" pitchFamily="34" charset="0"/>
              <a:buChar char="•"/>
              <a:defRPr sz="1350">
                <a:solidFill>
                  <a:schemeClr val="tx2"/>
                </a:solidFill>
              </a:defRPr>
            </a:lvl1pPr>
          </a:lstStyle>
          <a:p>
            <a:pPr lvl="0" rtl="0"/>
            <a:r>
              <a:rPr lang="ko-KR" altLang="en-US" noProof="0"/>
              <a:t>텍스트를 추가하려면 클릭하세요</a:t>
            </a:r>
            <a:r>
              <a:rPr lang="en-US" altLang="ko-KR" noProof="0"/>
              <a:t>.</a:t>
            </a:r>
          </a:p>
        </p:txBody>
      </p:sp>
      <p:sp>
        <p:nvSpPr>
          <p:cNvPr id="17" name="텍스트 개체 틀 15">
            <a:extLst>
              <a:ext uri="{FF2B5EF4-FFF2-40B4-BE49-F238E27FC236}">
                <a16:creationId xmlns:a16="http://schemas.microsoft.com/office/drawing/2014/main" id="{E0314D87-B4EE-460E-B18F-73BD1391115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266352" y="1719628"/>
            <a:ext cx="4307865" cy="554038"/>
          </a:xfrm>
        </p:spPr>
        <p:txBody>
          <a:bodyPr rtlCol="0">
            <a:normAutofit/>
          </a:bodyPr>
          <a:lstStyle>
            <a:lvl1pPr marL="0" indent="0">
              <a:buNone/>
              <a:defRPr sz="1800" b="1">
                <a:solidFill>
                  <a:schemeClr val="accent4"/>
                </a:solidFill>
              </a:defRPr>
            </a:lvl1pPr>
          </a:lstStyle>
          <a:p>
            <a:pPr lvl="0" rtl="0"/>
            <a:r>
              <a:rPr lang="ko-KR" altLang="en-US" noProof="0"/>
              <a:t>부제목을 추가하려면 클릭하세요</a:t>
            </a:r>
            <a:r>
              <a:rPr lang="en-US" altLang="ko-KR" noProof="0"/>
              <a:t>.</a:t>
            </a:r>
          </a:p>
        </p:txBody>
      </p:sp>
      <p:sp>
        <p:nvSpPr>
          <p:cNvPr id="20" name="텍스트 개체 틀 18">
            <a:extLst>
              <a:ext uri="{FF2B5EF4-FFF2-40B4-BE49-F238E27FC236}">
                <a16:creationId xmlns:a16="http://schemas.microsoft.com/office/drawing/2014/main" id="{C6020A13-A1EE-4B0D-9E98-DEC8824C596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266839" y="2332651"/>
            <a:ext cx="4306888" cy="3529013"/>
          </a:xfrm>
        </p:spPr>
        <p:txBody>
          <a:bodyPr rtlCol="0">
            <a:normAutofit/>
          </a:bodyPr>
          <a:lstStyle>
            <a:lvl1pPr marL="214313" indent="-214313">
              <a:buFont typeface="Arial" panose="020B0604020202020204" pitchFamily="34" charset="0"/>
              <a:buChar char="•"/>
              <a:defRPr sz="1350">
                <a:solidFill>
                  <a:schemeClr val="tx2"/>
                </a:solidFill>
              </a:defRPr>
            </a:lvl1pPr>
          </a:lstStyle>
          <a:p>
            <a:pPr lvl="0" rtl="0"/>
            <a:r>
              <a:rPr lang="ko-KR" altLang="en-US" noProof="0"/>
              <a:t>텍스트를 추가하려면 클릭하세요</a:t>
            </a:r>
            <a:r>
              <a:rPr lang="en-US" altLang="ko-KR" noProof="0"/>
              <a:t>.</a:t>
            </a:r>
          </a:p>
        </p:txBody>
      </p:sp>
      <p:sp>
        <p:nvSpPr>
          <p:cNvPr id="12" name="날짜 개체 틀 5">
            <a:extLst>
              <a:ext uri="{FF2B5EF4-FFF2-40B4-BE49-F238E27FC236}">
                <a16:creationId xmlns:a16="http://schemas.microsoft.com/office/drawing/2014/main" id="{DB65338A-C6F0-4F28-B7EA-064B872F628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24602"/>
            <a:ext cx="2743200" cy="365125"/>
          </a:xfrm>
        </p:spPr>
        <p:txBody>
          <a:bodyPr rtlCol="0"/>
          <a:lstStyle>
            <a:lvl1pPr>
              <a:defRPr>
                <a:solidFill>
                  <a:schemeClr val="tx1">
                    <a:alpha val="60000"/>
                  </a:schemeClr>
                </a:solidFill>
              </a:defRPr>
            </a:lvl1pPr>
          </a:lstStyle>
          <a:p>
            <a:pPr rtl="0">
              <a:defRPr/>
            </a:pPr>
            <a:r>
              <a:rPr lang="en-US" altLang="ko-KR" noProof="0"/>
              <a:t>20XX</a:t>
            </a:r>
            <a:r>
              <a:rPr lang="ko-KR" altLang="en-US" noProof="0"/>
              <a:t>년</a:t>
            </a:r>
          </a:p>
        </p:txBody>
      </p:sp>
      <p:sp>
        <p:nvSpPr>
          <p:cNvPr id="13" name="바닥글 개체 틀 6">
            <a:extLst>
              <a:ext uri="{FF2B5EF4-FFF2-40B4-BE49-F238E27FC236}">
                <a16:creationId xmlns:a16="http://schemas.microsoft.com/office/drawing/2014/main" id="{5743896B-BFE2-4F6B-B431-CF4B29CD38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24602"/>
            <a:ext cx="4114800" cy="365125"/>
          </a:xfrm>
        </p:spPr>
        <p:txBody>
          <a:bodyPr rtlCol="0"/>
          <a:lstStyle>
            <a:lvl1pPr>
              <a:defRPr>
                <a:solidFill>
                  <a:schemeClr val="tx1">
                    <a:alpha val="60000"/>
                  </a:schemeClr>
                </a:solidFill>
              </a:defRPr>
            </a:lvl1pPr>
          </a:lstStyle>
          <a:p>
            <a:pPr rtl="0"/>
            <a:r>
              <a:rPr lang="ko-KR" altLang="en-US" noProof="0"/>
              <a:t>프레젠테이션 제목</a:t>
            </a:r>
          </a:p>
        </p:txBody>
      </p:sp>
      <p:sp>
        <p:nvSpPr>
          <p:cNvPr id="14" name="슬라이드 번호 개체 틀 7">
            <a:extLst>
              <a:ext uri="{FF2B5EF4-FFF2-40B4-BE49-F238E27FC236}">
                <a16:creationId xmlns:a16="http://schemas.microsoft.com/office/drawing/2014/main" id="{1F6558AB-F8E9-4605-A5ED-FE3F46A112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24602"/>
            <a:ext cx="2743200" cy="365125"/>
          </a:xfrm>
        </p:spPr>
        <p:txBody>
          <a:bodyPr rtlCol="0"/>
          <a:lstStyle>
            <a:lvl1pPr>
              <a:defRPr>
                <a:solidFill>
                  <a:schemeClr val="tx1">
                    <a:alpha val="60000"/>
                  </a:schemeClr>
                </a:solidFill>
              </a:defRPr>
            </a:lvl1pPr>
          </a:lstStyle>
          <a:p>
            <a:pPr rtl="0">
              <a:defRPr/>
            </a:pPr>
            <a:fld id="{73B850FF-6169-4056-8077-06FFA93A5366}" type="slidenum">
              <a:rPr lang="en-US" altLang="ko-KR" noProof="0" smtClean="0"/>
              <a:pPr>
                <a:defRPr/>
              </a:pPr>
              <a:t>‹#›</a:t>
            </a:fld>
            <a:endParaRPr lang="ko-KR" altLang="en-US" noProof="0"/>
          </a:p>
        </p:txBody>
      </p:sp>
    </p:spTree>
    <p:extLst>
      <p:ext uri="{BB962C8B-B14F-4D97-AF65-F5344CB8AC3E}">
        <p14:creationId xmlns:p14="http://schemas.microsoft.com/office/powerpoint/2010/main" val="85629805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콘텐츠 3 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직선 연결선(S) 7">
            <a:extLst>
              <a:ext uri="{FF2B5EF4-FFF2-40B4-BE49-F238E27FC236}">
                <a16:creationId xmlns:a16="http://schemas.microsoft.com/office/drawing/2014/main" id="{DCC332FB-CD3F-4398-958A-CBE45129A1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800101" y="723900"/>
            <a:ext cx="10591800" cy="0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제목 9">
            <a:extLst>
              <a:ext uri="{FF2B5EF4-FFF2-40B4-BE49-F238E27FC236}">
                <a16:creationId xmlns:a16="http://schemas.microsoft.com/office/drawing/2014/main" id="{E566CA14-5018-43EE-BB8F-E12209B2C3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0088" y="909638"/>
            <a:ext cx="10691813" cy="810192"/>
          </a:xfrm>
          <a:prstGeom prst="rect">
            <a:avLst/>
          </a:prstGeom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마스터 제목 스타일 편집</a:t>
            </a:r>
          </a:p>
        </p:txBody>
      </p:sp>
      <p:sp>
        <p:nvSpPr>
          <p:cNvPr id="14" name="텍스트 개체 틀 2">
            <a:extLst>
              <a:ext uri="{FF2B5EF4-FFF2-40B4-BE49-F238E27FC236}">
                <a16:creationId xmlns:a16="http://schemas.microsoft.com/office/drawing/2014/main" id="{1A76201F-C7C2-400C-BE9B-F185A832CC2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00101" y="2005870"/>
            <a:ext cx="3390161" cy="526756"/>
          </a:xfrm>
          <a:prstGeom prst="rect">
            <a:avLst/>
          </a:prstGeom>
        </p:spPr>
        <p:txBody>
          <a:bodyPr rtlCol="0"/>
          <a:lstStyle>
            <a:lvl1pPr marL="0" indent="0">
              <a:buNone/>
              <a:defRPr b="1">
                <a:solidFill>
                  <a:schemeClr val="accent4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lvl="0" rtl="0"/>
            <a:r>
              <a:rPr lang="ko-KR" altLang="en-US" noProof="0"/>
              <a:t>여기에 부제목 삽입</a:t>
            </a:r>
          </a:p>
        </p:txBody>
      </p:sp>
      <p:sp>
        <p:nvSpPr>
          <p:cNvPr id="9" name="내용 개체 틀 10">
            <a:extLst>
              <a:ext uri="{FF2B5EF4-FFF2-40B4-BE49-F238E27FC236}">
                <a16:creationId xmlns:a16="http://schemas.microsoft.com/office/drawing/2014/main" id="{A742F7E8-0787-4D2C-B53F-B62C309ED6D6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00101" y="2552345"/>
            <a:ext cx="3390161" cy="3272810"/>
          </a:xfrm>
          <a:prstGeom prst="rect">
            <a:avLst/>
          </a:prstGeom>
        </p:spPr>
        <p:txBody>
          <a:bodyPr rtlCol="0">
            <a:normAutofit/>
          </a:bodyPr>
          <a:lstStyle>
            <a:lvl1pPr>
              <a:lnSpc>
                <a:spcPct val="100000"/>
              </a:lnSpc>
              <a:defRPr sz="1349"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여기에 텍스트 삽입</a:t>
            </a:r>
          </a:p>
        </p:txBody>
      </p:sp>
      <p:sp>
        <p:nvSpPr>
          <p:cNvPr id="17" name="텍스트 개체 틀 2">
            <a:extLst>
              <a:ext uri="{FF2B5EF4-FFF2-40B4-BE49-F238E27FC236}">
                <a16:creationId xmlns:a16="http://schemas.microsoft.com/office/drawing/2014/main" id="{ED178B9A-B987-49A0-B73F-70B855C42403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400921" y="2005870"/>
            <a:ext cx="3390161" cy="526756"/>
          </a:xfrm>
          <a:prstGeom prst="rect">
            <a:avLst/>
          </a:prstGeom>
        </p:spPr>
        <p:txBody>
          <a:bodyPr rtlCol="0"/>
          <a:lstStyle>
            <a:lvl1pPr marL="0" indent="0">
              <a:buNone/>
              <a:defRPr b="1">
                <a:solidFill>
                  <a:schemeClr val="accent4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lvl="0" rtl="0"/>
            <a:r>
              <a:rPr lang="ko-KR" altLang="en-US" noProof="0"/>
              <a:t>여기에 부제목 삽입</a:t>
            </a:r>
          </a:p>
        </p:txBody>
      </p:sp>
      <p:sp>
        <p:nvSpPr>
          <p:cNvPr id="15" name="내용 개체 틀 10">
            <a:extLst>
              <a:ext uri="{FF2B5EF4-FFF2-40B4-BE49-F238E27FC236}">
                <a16:creationId xmlns:a16="http://schemas.microsoft.com/office/drawing/2014/main" id="{407D5990-6E05-4ECC-B930-EA5CF0774CFB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4400921" y="2552345"/>
            <a:ext cx="3390161" cy="3272810"/>
          </a:xfrm>
          <a:prstGeom prst="rect">
            <a:avLst/>
          </a:prstGeom>
        </p:spPr>
        <p:txBody>
          <a:bodyPr rtlCol="0">
            <a:normAutofit/>
          </a:bodyPr>
          <a:lstStyle>
            <a:lvl1pPr>
              <a:lnSpc>
                <a:spcPct val="100000"/>
              </a:lnSpc>
              <a:defRPr sz="1349"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여기에 텍스트 삽입</a:t>
            </a:r>
          </a:p>
        </p:txBody>
      </p:sp>
      <p:sp>
        <p:nvSpPr>
          <p:cNvPr id="18" name="텍스트 개체 틀 2">
            <a:extLst>
              <a:ext uri="{FF2B5EF4-FFF2-40B4-BE49-F238E27FC236}">
                <a16:creationId xmlns:a16="http://schemas.microsoft.com/office/drawing/2014/main" id="{C6A58550-98E5-4548-82F6-EE971733A79D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8001741" y="2005870"/>
            <a:ext cx="3390161" cy="526756"/>
          </a:xfrm>
          <a:prstGeom prst="rect">
            <a:avLst/>
          </a:prstGeom>
        </p:spPr>
        <p:txBody>
          <a:bodyPr rtlCol="0"/>
          <a:lstStyle>
            <a:lvl1pPr marL="0" indent="0">
              <a:buNone/>
              <a:defRPr b="1">
                <a:solidFill>
                  <a:schemeClr val="accent4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lvl="0" rtl="0"/>
            <a:r>
              <a:rPr lang="ko-KR" altLang="en-US" noProof="0"/>
              <a:t>여기에 부제목 삽입</a:t>
            </a:r>
          </a:p>
        </p:txBody>
      </p:sp>
      <p:sp>
        <p:nvSpPr>
          <p:cNvPr id="16" name="내용 개체 틀 10">
            <a:extLst>
              <a:ext uri="{FF2B5EF4-FFF2-40B4-BE49-F238E27FC236}">
                <a16:creationId xmlns:a16="http://schemas.microsoft.com/office/drawing/2014/main" id="{6B90AFA0-EDA3-4F21-A480-F56AA1D0BEB6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8001741" y="2552345"/>
            <a:ext cx="3390161" cy="3272810"/>
          </a:xfrm>
          <a:prstGeom prst="rect">
            <a:avLst/>
          </a:prstGeom>
        </p:spPr>
        <p:txBody>
          <a:bodyPr rtlCol="0">
            <a:normAutofit/>
          </a:bodyPr>
          <a:lstStyle>
            <a:lvl1pPr>
              <a:lnSpc>
                <a:spcPct val="100000"/>
              </a:lnSpc>
              <a:defRPr sz="1349"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여기에 텍스트 삽입</a:t>
            </a:r>
          </a:p>
        </p:txBody>
      </p:sp>
      <p:cxnSp>
        <p:nvCxnSpPr>
          <p:cNvPr id="10" name="직선 연결선(S) 9">
            <a:extLst>
              <a:ext uri="{FF2B5EF4-FFF2-40B4-BE49-F238E27FC236}">
                <a16:creationId xmlns:a16="http://schemas.microsoft.com/office/drawing/2014/main" id="{9346E7C8-F905-4B13-8FD6-185A041840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800101" y="6142781"/>
            <a:ext cx="105918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바닥글 개체 틀 7">
            <a:extLst>
              <a:ext uri="{FF2B5EF4-FFF2-40B4-BE49-F238E27FC236}">
                <a16:creationId xmlns:a16="http://schemas.microsoft.com/office/drawing/2014/main" id="{A0E3EE3A-87F3-4F60-90D8-938E4BBC2B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15386" y="6461970"/>
            <a:ext cx="4539727" cy="153888"/>
          </a:xfrm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r>
              <a:rPr lang="ko-KR" altLang="en-US"/>
              <a:t>프레젠테이션 제목</a:t>
            </a:r>
          </a:p>
        </p:txBody>
      </p:sp>
      <p:sp>
        <p:nvSpPr>
          <p:cNvPr id="12" name="날짜 개체 틀 6">
            <a:extLst>
              <a:ext uri="{FF2B5EF4-FFF2-40B4-BE49-F238E27FC236}">
                <a16:creationId xmlns:a16="http://schemas.microsoft.com/office/drawing/2014/main" id="{F1449B0C-8214-4186-9666-E63CCA09094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69448" y="6461970"/>
            <a:ext cx="2592595" cy="153888"/>
          </a:xfrm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r>
              <a:rPr lang="en-US" altLang="ko-KR"/>
              <a:t>20XX/2/11</a:t>
            </a:r>
            <a:endParaRPr lang="ko-KR" altLang="en-US"/>
          </a:p>
        </p:txBody>
      </p:sp>
      <p:sp>
        <p:nvSpPr>
          <p:cNvPr id="13" name="슬라이드 번호 개체 틀 8">
            <a:extLst>
              <a:ext uri="{FF2B5EF4-FFF2-40B4-BE49-F238E27FC236}">
                <a16:creationId xmlns:a16="http://schemas.microsoft.com/office/drawing/2014/main" id="{F5DDBFC0-CC80-4B03-B5F5-3C57166DCA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19012" y="6461970"/>
            <a:ext cx="672355" cy="153888"/>
          </a:xfrm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fld id="{E30AF5A0-43BB-4336-8627-9123B9144D80}" type="slidenum">
              <a:rPr lang="en-US" altLang="ko-KR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243198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>
            <a:extLst>
              <a:ext uri="{FF2B5EF4-FFF2-40B4-BE49-F238E27FC236}">
                <a16:creationId xmlns:a16="http://schemas.microsoft.com/office/drawing/2014/main" id="{5CF3A5EA-94D0-AEE4-1D28-784C5412F7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8A5D7470-CAC2-678E-1259-59881A50AB9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036A8A29-E67F-EB5D-D14E-93F1A5C8B04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F581DCF-FA60-45E2-A948-30B8BF1A7E4B}" type="datetimeFigureOut">
              <a:rPr lang="ko-KR" altLang="en-US" smtClean="0"/>
              <a:t>2024-09-04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02FF9DFE-D605-52BC-486E-6146BA83B12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741FB005-725B-4F6F-754D-1429C22E5CF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FE3D2C2-AA75-47E1-8126-F89316376AE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792228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3" r:id="rId14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7.png"/><Relationship Id="rId4" Type="http://schemas.openxmlformats.org/officeDocument/2006/relationships/image" Target="../media/image5.jp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8.jp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makehopelast.org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21.jpeg"/><Relationship Id="rId5" Type="http://schemas.openxmlformats.org/officeDocument/2006/relationships/image" Target="../media/image20.JPG"/><Relationship Id="rId4" Type="http://schemas.openxmlformats.org/officeDocument/2006/relationships/image" Target="../media/image19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그룹 14">
            <a:extLst>
              <a:ext uri="{FF2B5EF4-FFF2-40B4-BE49-F238E27FC236}">
                <a16:creationId xmlns:a16="http://schemas.microsoft.com/office/drawing/2014/main" id="{5AA97964-CAEB-5290-ABA0-B5556D5C6D31}"/>
              </a:ext>
            </a:extLst>
          </p:cNvPr>
          <p:cNvGrpSpPr/>
          <p:nvPr/>
        </p:nvGrpSpPr>
        <p:grpSpPr>
          <a:xfrm>
            <a:off x="157494" y="109414"/>
            <a:ext cx="11671587" cy="6428545"/>
            <a:chOff x="157494" y="109414"/>
            <a:chExt cx="11671587" cy="6428545"/>
          </a:xfrm>
        </p:grpSpPr>
        <p:pic>
          <p:nvPicPr>
            <p:cNvPr id="5" name="Google Shape;91;p18">
              <a:extLst>
                <a:ext uri="{FF2B5EF4-FFF2-40B4-BE49-F238E27FC236}">
                  <a16:creationId xmlns:a16="http://schemas.microsoft.com/office/drawing/2014/main" id="{E72E89A4-6902-FE3E-162C-0638C3B2A5E6}"/>
                </a:ext>
              </a:extLst>
            </p:cNvPr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157494" y="109414"/>
              <a:ext cx="1641224" cy="416900"/>
            </a:xfrm>
            <a:prstGeom prst="rect">
              <a:avLst/>
            </a:prstGeom>
            <a:noFill/>
            <a:ln>
              <a:noFill/>
            </a:ln>
          </p:spPr>
        </p:pic>
        <p:cxnSp>
          <p:nvCxnSpPr>
            <p:cNvPr id="6" name="직선 연결선 5">
              <a:extLst>
                <a:ext uri="{FF2B5EF4-FFF2-40B4-BE49-F238E27FC236}">
                  <a16:creationId xmlns:a16="http://schemas.microsoft.com/office/drawing/2014/main" id="{7D7BE089-B6F7-E329-9927-CE926D0F5F76}"/>
                </a:ext>
              </a:extLst>
            </p:cNvPr>
            <p:cNvCxnSpPr>
              <a:cxnSpLocks/>
            </p:cNvCxnSpPr>
            <p:nvPr/>
          </p:nvCxnSpPr>
          <p:spPr>
            <a:xfrm>
              <a:off x="1942011" y="317864"/>
              <a:ext cx="9884229" cy="0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직선 연결선 7">
              <a:extLst>
                <a:ext uri="{FF2B5EF4-FFF2-40B4-BE49-F238E27FC236}">
                  <a16:creationId xmlns:a16="http://schemas.microsoft.com/office/drawing/2014/main" id="{45D97F54-F71C-6D52-AB9E-1EFA984B58ED}"/>
                </a:ext>
              </a:extLst>
            </p:cNvPr>
            <p:cNvCxnSpPr>
              <a:cxnSpLocks/>
            </p:cNvCxnSpPr>
            <p:nvPr/>
          </p:nvCxnSpPr>
          <p:spPr>
            <a:xfrm>
              <a:off x="11795759" y="302623"/>
              <a:ext cx="0" cy="6235336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직선 연결선 9">
              <a:extLst>
                <a:ext uri="{FF2B5EF4-FFF2-40B4-BE49-F238E27FC236}">
                  <a16:creationId xmlns:a16="http://schemas.microsoft.com/office/drawing/2014/main" id="{680E8EF9-24D8-D7D8-C6EB-BF26E11475F3}"/>
                </a:ext>
              </a:extLst>
            </p:cNvPr>
            <p:cNvCxnSpPr>
              <a:cxnSpLocks/>
            </p:cNvCxnSpPr>
            <p:nvPr/>
          </p:nvCxnSpPr>
          <p:spPr>
            <a:xfrm>
              <a:off x="345081" y="6503123"/>
              <a:ext cx="11484000" cy="0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직선 연결선 10">
              <a:extLst>
                <a:ext uri="{FF2B5EF4-FFF2-40B4-BE49-F238E27FC236}">
                  <a16:creationId xmlns:a16="http://schemas.microsoft.com/office/drawing/2014/main" id="{BFB1D043-DC60-5543-048A-9A80AD264065}"/>
                </a:ext>
              </a:extLst>
            </p:cNvPr>
            <p:cNvCxnSpPr>
              <a:cxnSpLocks/>
            </p:cNvCxnSpPr>
            <p:nvPr/>
          </p:nvCxnSpPr>
          <p:spPr>
            <a:xfrm>
              <a:off x="383176" y="622664"/>
              <a:ext cx="0" cy="5915295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8" name="제목 1">
            <a:extLst>
              <a:ext uri="{FF2B5EF4-FFF2-40B4-BE49-F238E27FC236}">
                <a16:creationId xmlns:a16="http://schemas.microsoft.com/office/drawing/2014/main" id="{1A0A1F98-9523-568E-578C-EBB55B0CDA0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569740"/>
          </a:xfrm>
        </p:spPr>
        <p:txBody>
          <a:bodyPr anchor="ctr">
            <a:noAutofit/>
          </a:bodyPr>
          <a:lstStyle/>
          <a:p>
            <a:r>
              <a:rPr lang="en-US" altLang="ko-KR" sz="4400" b="1" dirty="0"/>
              <a:t>Prayer</a:t>
            </a:r>
            <a:r>
              <a:rPr lang="ko-KR" altLang="en-US" sz="4400" b="1" dirty="0"/>
              <a:t> </a:t>
            </a:r>
            <a:r>
              <a:rPr lang="en-US" altLang="ko-KR" sz="4400" b="1" dirty="0"/>
              <a:t>Meeting </a:t>
            </a:r>
            <a:br>
              <a:rPr lang="en-US" altLang="ko-KR" sz="4400" b="1" dirty="0"/>
            </a:br>
            <a:r>
              <a:rPr lang="en-US" altLang="ko-KR" sz="4400" b="1" dirty="0"/>
              <a:t>for Persecuted Church Worldwide</a:t>
            </a:r>
            <a:br>
              <a:rPr lang="en-US" altLang="ko-KR" sz="4400" b="1" dirty="0"/>
            </a:br>
            <a:r>
              <a:rPr lang="ko-KR" altLang="en-US" sz="2400" b="1" spc="100" dirty="0" err="1">
                <a:effectLst>
                  <a:reflection blurRad="6350" stA="60000" endA="900" endPos="58000" dir="5400000" sy="-100000" algn="bl" rotWithShape="0"/>
                </a:effectLst>
                <a:latin typeface="Gulim" pitchFamily="34" charset="-127"/>
                <a:ea typeface="Gulim" pitchFamily="34" charset="-127"/>
              </a:rPr>
              <a:t>박해받는</a:t>
            </a:r>
            <a:r>
              <a:rPr lang="ko-KR" altLang="en-US" sz="2400" b="1" spc="100" dirty="0">
                <a:effectLst>
                  <a:reflection blurRad="6350" stA="60000" endA="900" endPos="58000" dir="5400000" sy="-100000" algn="bl" rotWithShape="0"/>
                </a:effectLst>
                <a:latin typeface="Gulim" pitchFamily="34" charset="-127"/>
                <a:ea typeface="Gulim" pitchFamily="34" charset="-127"/>
              </a:rPr>
              <a:t> 교회를 위한 </a:t>
            </a:r>
            <a:r>
              <a:rPr lang="ko-KR" altLang="en-US" sz="2400" b="1" spc="100" dirty="0" err="1">
                <a:effectLst>
                  <a:reflection blurRad="6350" stA="60000" endA="900" endPos="58000" dir="5400000" sy="-100000" algn="bl" rotWithShape="0"/>
                </a:effectLst>
                <a:latin typeface="Gulim" pitchFamily="34" charset="-127"/>
                <a:ea typeface="Gulim" pitchFamily="34" charset="-127"/>
              </a:rPr>
              <a:t>화요기도모임</a:t>
            </a:r>
            <a:endParaRPr lang="ko-KR" altLang="en-US" sz="4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anumGothicExtraBold" panose="020D0904000000000000" pitchFamily="50" charset="-127"/>
              <a:ea typeface="NanumGothicExtraBold" panose="020D0904000000000000" pitchFamily="50" charset="-127"/>
            </a:endParaRPr>
          </a:p>
        </p:txBody>
      </p:sp>
      <p:sp>
        <p:nvSpPr>
          <p:cNvPr id="21" name="부제목 2">
            <a:extLst>
              <a:ext uri="{FF2B5EF4-FFF2-40B4-BE49-F238E27FC236}">
                <a16:creationId xmlns:a16="http://schemas.microsoft.com/office/drawing/2014/main" id="{B0AB8AEB-7C8F-F90D-6F0A-54CF3D515AA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684142"/>
            <a:ext cx="9144000" cy="573657"/>
          </a:xfrm>
        </p:spPr>
        <p:txBody>
          <a:bodyPr anchor="ctr">
            <a:normAutofit fontScale="70000" lnSpcReduction="20000"/>
          </a:bodyPr>
          <a:lstStyle/>
          <a:p>
            <a:pPr marL="285750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altLang="ko-KR" sz="2000" dirty="0">
                <a:latin typeface="맑은 고딕"/>
                <a:ea typeface="맑은 고딕"/>
              </a:rPr>
              <a:t>2024</a:t>
            </a:r>
            <a:r>
              <a:rPr lang="ko-KR" altLang="en-US" sz="2000" dirty="0">
                <a:latin typeface="맑은 고딕"/>
                <a:ea typeface="맑은 고딕"/>
              </a:rPr>
              <a:t>년 </a:t>
            </a:r>
            <a:r>
              <a:rPr lang="en-US" altLang="ko-KR" sz="2000" dirty="0">
                <a:latin typeface="맑은 고딕"/>
                <a:ea typeface="맑은 고딕"/>
              </a:rPr>
              <a:t>9</a:t>
            </a:r>
            <a:r>
              <a:rPr lang="ko-KR" altLang="en-US" sz="2000" dirty="0">
                <a:latin typeface="맑은 고딕"/>
                <a:ea typeface="맑은 고딕"/>
              </a:rPr>
              <a:t>월 </a:t>
            </a:r>
            <a:r>
              <a:rPr lang="en-US" altLang="ko-KR" sz="2000" dirty="0">
                <a:latin typeface="맑은 고딕"/>
                <a:ea typeface="맑은 고딕"/>
              </a:rPr>
              <a:t>3</a:t>
            </a:r>
            <a:r>
              <a:rPr lang="ko-KR" altLang="en-US" sz="2000" dirty="0">
                <a:latin typeface="맑은 고딕"/>
                <a:ea typeface="맑은 고딕"/>
              </a:rPr>
              <a:t>일</a:t>
            </a:r>
            <a:r>
              <a:rPr lang="en-US" altLang="ko-KR" sz="2000" dirty="0">
                <a:latin typeface="맑은 고딕"/>
                <a:ea typeface="맑은 고딕"/>
              </a:rPr>
              <a:t>(</a:t>
            </a:r>
            <a:r>
              <a:rPr lang="ko-KR" altLang="en-US" sz="2000" dirty="0">
                <a:latin typeface="맑은 고딕"/>
                <a:ea typeface="맑은 고딕"/>
              </a:rPr>
              <a:t>화</a:t>
            </a:r>
            <a:r>
              <a:rPr lang="en-US" altLang="ko-KR" sz="2000" dirty="0">
                <a:latin typeface="맑은 고딕"/>
                <a:ea typeface="맑은 고딕"/>
              </a:rPr>
              <a:t>) pm7:30-9:00/Zoom </a:t>
            </a:r>
            <a:endParaRPr lang="en-US" altLang="ko-KR" sz="2000" dirty="0"/>
          </a:p>
          <a:p>
            <a:pPr marL="285750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ko-KR" altLang="en-US" sz="2000" dirty="0">
                <a:solidFill>
                  <a:schemeClr val="tx1"/>
                </a:solidFill>
              </a:rPr>
              <a:t>회의 </a:t>
            </a:r>
            <a:r>
              <a:rPr lang="en-US" altLang="ko-KR" sz="2000" dirty="0">
                <a:solidFill>
                  <a:schemeClr val="tx1"/>
                </a:solidFill>
              </a:rPr>
              <a:t>ID 4286956103</a:t>
            </a:r>
            <a:endParaRPr lang="ko-KR" altLang="en-US" sz="2000" dirty="0">
              <a:solidFill>
                <a:schemeClr val="tx1"/>
              </a:solidFill>
            </a:endParaRPr>
          </a:p>
        </p:txBody>
      </p:sp>
      <p:cxnSp>
        <p:nvCxnSpPr>
          <p:cNvPr id="22" name="직선 연결선 21">
            <a:extLst>
              <a:ext uri="{FF2B5EF4-FFF2-40B4-BE49-F238E27FC236}">
                <a16:creationId xmlns:a16="http://schemas.microsoft.com/office/drawing/2014/main" id="{00092CB0-496E-91AD-4259-2D1F9F45520D}"/>
              </a:ext>
            </a:extLst>
          </p:cNvPr>
          <p:cNvCxnSpPr/>
          <p:nvPr/>
        </p:nvCxnSpPr>
        <p:spPr>
          <a:xfrm>
            <a:off x="5016000" y="3848542"/>
            <a:ext cx="2160000" cy="0"/>
          </a:xfrm>
          <a:prstGeom prst="line">
            <a:avLst/>
          </a:prstGeom>
          <a:ln w="12700">
            <a:solidFill>
              <a:srgbClr val="3F217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931805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C4417A-9393-4009-9A5F-3DF82A7B62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그룹 7">
            <a:extLst>
              <a:ext uri="{FF2B5EF4-FFF2-40B4-BE49-F238E27FC236}">
                <a16:creationId xmlns:a16="http://schemas.microsoft.com/office/drawing/2014/main" id="{34210C16-36E4-8AD9-7172-F1D83FB3B7F7}"/>
              </a:ext>
            </a:extLst>
          </p:cNvPr>
          <p:cNvGrpSpPr/>
          <p:nvPr/>
        </p:nvGrpSpPr>
        <p:grpSpPr>
          <a:xfrm>
            <a:off x="157494" y="109414"/>
            <a:ext cx="11671587" cy="6428545"/>
            <a:chOff x="157494" y="109414"/>
            <a:chExt cx="11671587" cy="6428545"/>
          </a:xfrm>
        </p:grpSpPr>
        <p:pic>
          <p:nvPicPr>
            <p:cNvPr id="9" name="Google Shape;91;p18">
              <a:extLst>
                <a:ext uri="{FF2B5EF4-FFF2-40B4-BE49-F238E27FC236}">
                  <a16:creationId xmlns:a16="http://schemas.microsoft.com/office/drawing/2014/main" id="{6E5C203F-DF16-C6C5-940F-820786A7313C}"/>
                </a:ext>
              </a:extLst>
            </p:cNvPr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157494" y="109414"/>
              <a:ext cx="1641224" cy="416900"/>
            </a:xfrm>
            <a:prstGeom prst="rect">
              <a:avLst/>
            </a:prstGeom>
            <a:noFill/>
            <a:ln>
              <a:noFill/>
            </a:ln>
          </p:spPr>
        </p:pic>
        <p:cxnSp>
          <p:nvCxnSpPr>
            <p:cNvPr id="10" name="직선 연결선 9">
              <a:extLst>
                <a:ext uri="{FF2B5EF4-FFF2-40B4-BE49-F238E27FC236}">
                  <a16:creationId xmlns:a16="http://schemas.microsoft.com/office/drawing/2014/main" id="{BD7F788A-CFC4-CE24-0E70-AB70249849FF}"/>
                </a:ext>
              </a:extLst>
            </p:cNvPr>
            <p:cNvCxnSpPr>
              <a:cxnSpLocks/>
            </p:cNvCxnSpPr>
            <p:nvPr/>
          </p:nvCxnSpPr>
          <p:spPr>
            <a:xfrm>
              <a:off x="1942011" y="317864"/>
              <a:ext cx="9884229" cy="0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직선 연결선 10">
              <a:extLst>
                <a:ext uri="{FF2B5EF4-FFF2-40B4-BE49-F238E27FC236}">
                  <a16:creationId xmlns:a16="http://schemas.microsoft.com/office/drawing/2014/main" id="{9596ECC9-7DAB-EC7F-8725-BEA11997CE52}"/>
                </a:ext>
              </a:extLst>
            </p:cNvPr>
            <p:cNvCxnSpPr>
              <a:cxnSpLocks/>
            </p:cNvCxnSpPr>
            <p:nvPr/>
          </p:nvCxnSpPr>
          <p:spPr>
            <a:xfrm>
              <a:off x="11795759" y="302623"/>
              <a:ext cx="0" cy="6235336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직선 연결선 11">
              <a:extLst>
                <a:ext uri="{FF2B5EF4-FFF2-40B4-BE49-F238E27FC236}">
                  <a16:creationId xmlns:a16="http://schemas.microsoft.com/office/drawing/2014/main" id="{8ACFFA10-0FCE-8189-0BE9-315BC8A130E8}"/>
                </a:ext>
              </a:extLst>
            </p:cNvPr>
            <p:cNvCxnSpPr>
              <a:cxnSpLocks/>
            </p:cNvCxnSpPr>
            <p:nvPr/>
          </p:nvCxnSpPr>
          <p:spPr>
            <a:xfrm>
              <a:off x="345081" y="6503123"/>
              <a:ext cx="11484000" cy="0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직선 연결선 12">
              <a:extLst>
                <a:ext uri="{FF2B5EF4-FFF2-40B4-BE49-F238E27FC236}">
                  <a16:creationId xmlns:a16="http://schemas.microsoft.com/office/drawing/2014/main" id="{CAC29178-EE2D-1B93-16F8-7CBE3F2551E8}"/>
                </a:ext>
              </a:extLst>
            </p:cNvPr>
            <p:cNvCxnSpPr>
              <a:cxnSpLocks/>
            </p:cNvCxnSpPr>
            <p:nvPr/>
          </p:nvCxnSpPr>
          <p:spPr>
            <a:xfrm>
              <a:off x="383176" y="622664"/>
              <a:ext cx="0" cy="5915295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5" name="직선 연결선 14">
            <a:extLst>
              <a:ext uri="{FF2B5EF4-FFF2-40B4-BE49-F238E27FC236}">
                <a16:creationId xmlns:a16="http://schemas.microsoft.com/office/drawing/2014/main" id="{D01923EA-A8F3-E3ED-0991-FB46436333DD}"/>
              </a:ext>
            </a:extLst>
          </p:cNvPr>
          <p:cNvCxnSpPr/>
          <p:nvPr/>
        </p:nvCxnSpPr>
        <p:spPr>
          <a:xfrm>
            <a:off x="5210175" y="1466850"/>
            <a:ext cx="1800000" cy="0"/>
          </a:xfrm>
          <a:prstGeom prst="line">
            <a:avLst/>
          </a:prstGeom>
          <a:ln w="12700">
            <a:solidFill>
              <a:srgbClr val="3F217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제목 1">
            <a:extLst>
              <a:ext uri="{FF2B5EF4-FFF2-40B4-BE49-F238E27FC236}">
                <a16:creationId xmlns:a16="http://schemas.microsoft.com/office/drawing/2014/main" id="{4FF26603-6BF7-6E31-8399-C36B52F6AE3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10936" y="622664"/>
            <a:ext cx="9144000" cy="701311"/>
          </a:xfrm>
        </p:spPr>
        <p:txBody>
          <a:bodyPr anchor="ctr">
            <a:noAutofit/>
          </a:bodyPr>
          <a:lstStyle/>
          <a:p>
            <a:pPr>
              <a:lnSpc>
                <a:spcPct val="150000"/>
              </a:lnSpc>
            </a:pPr>
            <a:r>
              <a:rPr lang="ko-KR" altLang="en-US" sz="2400" dirty="0">
                <a:latin typeface="NanumGothicExtraBold" panose="020D0904000000000000" pitchFamily="50" charset="-127"/>
                <a:ea typeface="NanumGothicExtraBold" panose="020D0904000000000000" pitchFamily="50" charset="-127"/>
              </a:rPr>
              <a:t>순서</a:t>
            </a:r>
          </a:p>
        </p:txBody>
      </p:sp>
      <p:sp>
        <p:nvSpPr>
          <p:cNvPr id="21" name="부제목 2">
            <a:extLst>
              <a:ext uri="{FF2B5EF4-FFF2-40B4-BE49-F238E27FC236}">
                <a16:creationId xmlns:a16="http://schemas.microsoft.com/office/drawing/2014/main" id="{482519BC-875B-9673-7DFC-5B93A2BAD9F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1797232"/>
            <a:ext cx="9144000" cy="4316489"/>
          </a:xfrm>
        </p:spPr>
        <p:txBody>
          <a:bodyPr anchor="ctr">
            <a:noAutofit/>
          </a:bodyPr>
          <a:lstStyle/>
          <a:p>
            <a:pPr marL="257175" indent="-257175">
              <a:buFont typeface="Arial" panose="020B0604020202020204" pitchFamily="34" charset="0"/>
              <a:buChar char="•"/>
            </a:pPr>
            <a:r>
              <a:rPr lang="ko-KR" altLang="ko-KR" sz="1600" dirty="0"/>
              <a:t>찬양 </a:t>
            </a:r>
            <a:r>
              <a:rPr lang="en-US" altLang="ko-KR" sz="1600" dirty="0"/>
              <a:t>5’</a:t>
            </a:r>
            <a:r>
              <a:rPr lang="ko-KR" altLang="ko-KR" sz="1600" dirty="0"/>
              <a:t> </a:t>
            </a:r>
            <a:r>
              <a:rPr lang="en-US" altLang="ko-KR" sz="1600" dirty="0"/>
              <a:t> </a:t>
            </a:r>
            <a:endParaRPr lang="en-US" altLang="ko-KR" sz="1600" dirty="0">
              <a:solidFill>
                <a:schemeClr val="tx1"/>
              </a:solidFill>
            </a:endParaRPr>
          </a:p>
          <a:p>
            <a:pPr marL="257175" indent="-257175">
              <a:buFont typeface="Arial" panose="020B0604020202020204" pitchFamily="34" charset="0"/>
              <a:buChar char="•"/>
            </a:pPr>
            <a:r>
              <a:rPr lang="en-US" altLang="ko-KR" sz="1600" dirty="0"/>
              <a:t>OPENDOORS CORE VALUE(5’)</a:t>
            </a:r>
          </a:p>
          <a:p>
            <a:pPr marL="257175" indent="-257175">
              <a:buFont typeface="Arial" panose="020B0604020202020204" pitchFamily="34" charset="0"/>
              <a:buChar char="•"/>
            </a:pPr>
            <a:r>
              <a:rPr lang="en-US" altLang="ko-KR" sz="1600" dirty="0"/>
              <a:t>Arise</a:t>
            </a:r>
            <a:r>
              <a:rPr lang="ko-KR" altLang="en-US" sz="1600" dirty="0"/>
              <a:t> </a:t>
            </a:r>
            <a:r>
              <a:rPr lang="en-US" altLang="ko-KR" sz="1600" dirty="0"/>
              <a:t>Africa</a:t>
            </a:r>
            <a:r>
              <a:rPr lang="ko-KR" altLang="en-US" sz="1600" dirty="0"/>
              <a:t> 말리인터뷰 영상 </a:t>
            </a:r>
            <a:r>
              <a:rPr lang="en-US" altLang="ko-KR" sz="1600" dirty="0"/>
              <a:t>5’23”</a:t>
            </a:r>
          </a:p>
          <a:p>
            <a:pPr marL="257175" indent="-257175">
              <a:buFont typeface="Arial" panose="020B0604020202020204" pitchFamily="34" charset="0"/>
              <a:buChar char="•"/>
            </a:pPr>
            <a:r>
              <a:rPr lang="ko-KR" altLang="en-US" sz="1600" dirty="0"/>
              <a:t>오늘의 말씀</a:t>
            </a:r>
            <a:r>
              <a:rPr lang="ko-KR" altLang="ko-KR" sz="1600" dirty="0"/>
              <a:t> </a:t>
            </a:r>
            <a:r>
              <a:rPr lang="en-US" altLang="ko-KR" sz="1600" dirty="0"/>
              <a:t>15’</a:t>
            </a:r>
          </a:p>
          <a:p>
            <a:pPr marL="257175" indent="-257175">
              <a:buFont typeface="Arial" panose="020B0604020202020204" pitchFamily="34" charset="0"/>
              <a:buChar char="•"/>
            </a:pPr>
            <a:r>
              <a:rPr lang="ko-KR" altLang="en-US" sz="1600" dirty="0"/>
              <a:t>전세계 박해 받는 교회를 </a:t>
            </a:r>
            <a:r>
              <a:rPr lang="ko-KR" altLang="ko-KR" sz="1600" dirty="0"/>
              <a:t>위한 기도</a:t>
            </a:r>
            <a:r>
              <a:rPr lang="en-US" altLang="ko-KR" sz="1600" dirty="0"/>
              <a:t>(30’)</a:t>
            </a:r>
            <a:endParaRPr lang="ko-KR" altLang="en-US" sz="1600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1412284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37DF28-9144-1722-5AD6-3984767E00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그룹 14">
            <a:extLst>
              <a:ext uri="{FF2B5EF4-FFF2-40B4-BE49-F238E27FC236}">
                <a16:creationId xmlns:a16="http://schemas.microsoft.com/office/drawing/2014/main" id="{64F36B03-8D4D-B2DE-7DF8-9578AE3C729E}"/>
              </a:ext>
            </a:extLst>
          </p:cNvPr>
          <p:cNvGrpSpPr/>
          <p:nvPr/>
        </p:nvGrpSpPr>
        <p:grpSpPr>
          <a:xfrm>
            <a:off x="157494" y="109414"/>
            <a:ext cx="11671587" cy="6428545"/>
            <a:chOff x="157494" y="109414"/>
            <a:chExt cx="11671587" cy="6428545"/>
          </a:xfrm>
        </p:grpSpPr>
        <p:pic>
          <p:nvPicPr>
            <p:cNvPr id="5" name="Google Shape;91;p18">
              <a:extLst>
                <a:ext uri="{FF2B5EF4-FFF2-40B4-BE49-F238E27FC236}">
                  <a16:creationId xmlns:a16="http://schemas.microsoft.com/office/drawing/2014/main" id="{0BFBD0EB-07E2-ADDE-8BA4-7C6CD5E82F8D}"/>
                </a:ext>
              </a:extLst>
            </p:cNvPr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157494" y="109414"/>
              <a:ext cx="1641224" cy="416900"/>
            </a:xfrm>
            <a:prstGeom prst="rect">
              <a:avLst/>
            </a:prstGeom>
            <a:noFill/>
            <a:ln>
              <a:noFill/>
            </a:ln>
          </p:spPr>
        </p:pic>
        <p:cxnSp>
          <p:nvCxnSpPr>
            <p:cNvPr id="6" name="직선 연결선 5">
              <a:extLst>
                <a:ext uri="{FF2B5EF4-FFF2-40B4-BE49-F238E27FC236}">
                  <a16:creationId xmlns:a16="http://schemas.microsoft.com/office/drawing/2014/main" id="{4783A041-23E8-7571-A76F-0B17C023DD61}"/>
                </a:ext>
              </a:extLst>
            </p:cNvPr>
            <p:cNvCxnSpPr>
              <a:cxnSpLocks/>
            </p:cNvCxnSpPr>
            <p:nvPr/>
          </p:nvCxnSpPr>
          <p:spPr>
            <a:xfrm>
              <a:off x="1942011" y="317864"/>
              <a:ext cx="9884229" cy="0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직선 연결선 7">
              <a:extLst>
                <a:ext uri="{FF2B5EF4-FFF2-40B4-BE49-F238E27FC236}">
                  <a16:creationId xmlns:a16="http://schemas.microsoft.com/office/drawing/2014/main" id="{F26C3B53-4D66-A48C-D032-50CB13003A4B}"/>
                </a:ext>
              </a:extLst>
            </p:cNvPr>
            <p:cNvCxnSpPr>
              <a:cxnSpLocks/>
            </p:cNvCxnSpPr>
            <p:nvPr/>
          </p:nvCxnSpPr>
          <p:spPr>
            <a:xfrm>
              <a:off x="11795759" y="302623"/>
              <a:ext cx="0" cy="6235336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직선 연결선 9">
              <a:extLst>
                <a:ext uri="{FF2B5EF4-FFF2-40B4-BE49-F238E27FC236}">
                  <a16:creationId xmlns:a16="http://schemas.microsoft.com/office/drawing/2014/main" id="{B62C8F07-A8C4-06A5-F46A-8E22CFA6DA11}"/>
                </a:ext>
              </a:extLst>
            </p:cNvPr>
            <p:cNvCxnSpPr>
              <a:cxnSpLocks/>
            </p:cNvCxnSpPr>
            <p:nvPr/>
          </p:nvCxnSpPr>
          <p:spPr>
            <a:xfrm>
              <a:off x="345081" y="6503123"/>
              <a:ext cx="11484000" cy="0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직선 연결선 10">
              <a:extLst>
                <a:ext uri="{FF2B5EF4-FFF2-40B4-BE49-F238E27FC236}">
                  <a16:creationId xmlns:a16="http://schemas.microsoft.com/office/drawing/2014/main" id="{0EBC9FCA-DE11-B379-C8D8-8D935960EA74}"/>
                </a:ext>
              </a:extLst>
            </p:cNvPr>
            <p:cNvCxnSpPr>
              <a:cxnSpLocks/>
            </p:cNvCxnSpPr>
            <p:nvPr/>
          </p:nvCxnSpPr>
          <p:spPr>
            <a:xfrm>
              <a:off x="383176" y="622664"/>
              <a:ext cx="0" cy="5915295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8" name="제목 1">
            <a:extLst>
              <a:ext uri="{FF2B5EF4-FFF2-40B4-BE49-F238E27FC236}">
                <a16:creationId xmlns:a16="http://schemas.microsoft.com/office/drawing/2014/main" id="{2058803B-F527-FFBA-BB59-E73F86B4413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845261"/>
            <a:ext cx="9144000" cy="820121"/>
          </a:xfrm>
        </p:spPr>
        <p:txBody>
          <a:bodyPr anchor="ctr">
            <a:noAutofit/>
          </a:bodyPr>
          <a:lstStyle/>
          <a:p>
            <a:pPr>
              <a:lnSpc>
                <a:spcPct val="150000"/>
              </a:lnSpc>
            </a:pPr>
            <a:r>
              <a:rPr lang="ko-KR" altLang="en-US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anumGothicExtraBold" panose="020D0904000000000000" pitchFamily="50" charset="-127"/>
                <a:ea typeface="NanumGothicExtraBold" panose="020D0904000000000000" pitchFamily="50" charset="-127"/>
              </a:rPr>
              <a:t>시</a:t>
            </a:r>
            <a:r>
              <a:rPr lang="en-US" altLang="ko-KR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anumGothicExtraBold" panose="020D0904000000000000" pitchFamily="50" charset="-127"/>
                <a:ea typeface="NanumGothicExtraBold" panose="020D0904000000000000" pitchFamily="50" charset="-127"/>
              </a:rPr>
              <a:t>3:5-6</a:t>
            </a:r>
            <a:endParaRPr lang="ko-KR" altLang="en-US" sz="4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anumGothicExtraBold" panose="020D0904000000000000" pitchFamily="50" charset="-127"/>
              <a:ea typeface="NanumGothicExtraBold" panose="020D0904000000000000" pitchFamily="50" charset="-127"/>
            </a:endParaRPr>
          </a:p>
        </p:txBody>
      </p:sp>
      <p:sp>
        <p:nvSpPr>
          <p:cNvPr id="21" name="부제목 2">
            <a:extLst>
              <a:ext uri="{FF2B5EF4-FFF2-40B4-BE49-F238E27FC236}">
                <a16:creationId xmlns:a16="http://schemas.microsoft.com/office/drawing/2014/main" id="{C2245411-C629-2699-08F5-8CC1F31E00F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1873833"/>
            <a:ext cx="9144000" cy="1655762"/>
          </a:xfrm>
        </p:spPr>
        <p:txBody>
          <a:bodyPr anchor="ctr">
            <a:normAutofit/>
          </a:bodyPr>
          <a:lstStyle/>
          <a:p>
            <a:pPr>
              <a:lnSpc>
                <a:spcPct val="150000"/>
              </a:lnSpc>
            </a:pPr>
            <a:r>
              <a:rPr lang="en-US" altLang="ko-KR" sz="11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anumGothicExtraBold" panose="020D0904000000000000" pitchFamily="50" charset="-127"/>
                <a:ea typeface="NanumGothicExtraBold" panose="020D0904000000000000" pitchFamily="50" charset="-127"/>
              </a:rPr>
              <a:t>5</a:t>
            </a:r>
            <a:r>
              <a:rPr lang="ko-KR" altLang="en-US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anumGothicExtraBold" panose="020D0904000000000000" pitchFamily="50" charset="-127"/>
                <a:ea typeface="NanumGothicExtraBold" panose="020D0904000000000000" pitchFamily="50" charset="-127"/>
              </a:rPr>
              <a:t>내가 누워 자고 깨었으니 여호와께서 나를 </a:t>
            </a:r>
            <a:r>
              <a:rPr lang="ko-KR" altLang="en-US" sz="2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anumGothicExtraBold" panose="020D0904000000000000" pitchFamily="50" charset="-127"/>
                <a:ea typeface="NanumGothicExtraBold" panose="020D0904000000000000" pitchFamily="50" charset="-127"/>
              </a:rPr>
              <a:t>붙드심이로다</a:t>
            </a:r>
            <a:r>
              <a:rPr lang="ko-KR" altLang="en-US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anumGothicExtraBold" panose="020D0904000000000000" pitchFamily="50" charset="-127"/>
                <a:ea typeface="NanumGothicExtraBold" panose="020D0904000000000000" pitchFamily="50" charset="-127"/>
              </a:rPr>
              <a:t> </a:t>
            </a:r>
            <a:endParaRPr lang="en-US" altLang="ko-KR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anumGothicExtraBold" panose="020D0904000000000000" pitchFamily="50" charset="-127"/>
              <a:ea typeface="NanumGothicExtraBold" panose="020D0904000000000000" pitchFamily="50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1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anumGothicExtraBold" panose="020D0904000000000000" pitchFamily="50" charset="-127"/>
                <a:ea typeface="NanumGothicExtraBold" panose="020D0904000000000000" pitchFamily="50" charset="-127"/>
              </a:rPr>
              <a:t>6</a:t>
            </a:r>
            <a:r>
              <a:rPr lang="ko-KR" altLang="en-US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anumGothicExtraBold" panose="020D0904000000000000" pitchFamily="50" charset="-127"/>
                <a:ea typeface="NanumGothicExtraBold" panose="020D0904000000000000" pitchFamily="50" charset="-127"/>
              </a:rPr>
              <a:t>천만인이 나를 에워싸 진 친다 하여도 나는 두려워하지 </a:t>
            </a:r>
            <a:r>
              <a:rPr lang="ko-KR" altLang="en-US" sz="2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anumGothicExtraBold" panose="020D0904000000000000" pitchFamily="50" charset="-127"/>
                <a:ea typeface="NanumGothicExtraBold" panose="020D0904000000000000" pitchFamily="50" charset="-127"/>
              </a:rPr>
              <a:t>아니하리이다</a:t>
            </a:r>
            <a:endParaRPr lang="ko-KR" altLang="en-US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anumGothicExtraBold" panose="020D0904000000000000" pitchFamily="50" charset="-127"/>
              <a:ea typeface="NanumGothicExtraBold" panose="020D0904000000000000" pitchFamily="50" charset="-127"/>
            </a:endParaRPr>
          </a:p>
        </p:txBody>
      </p:sp>
      <p:cxnSp>
        <p:nvCxnSpPr>
          <p:cNvPr id="22" name="직선 연결선 21">
            <a:extLst>
              <a:ext uri="{FF2B5EF4-FFF2-40B4-BE49-F238E27FC236}">
                <a16:creationId xmlns:a16="http://schemas.microsoft.com/office/drawing/2014/main" id="{6B9D2C34-FA72-821E-7DA3-28ED475EB770}"/>
              </a:ext>
            </a:extLst>
          </p:cNvPr>
          <p:cNvCxnSpPr/>
          <p:nvPr/>
        </p:nvCxnSpPr>
        <p:spPr>
          <a:xfrm>
            <a:off x="5016000" y="3848542"/>
            <a:ext cx="2160000" cy="0"/>
          </a:xfrm>
          <a:prstGeom prst="line">
            <a:avLst/>
          </a:prstGeom>
          <a:ln w="12700">
            <a:solidFill>
              <a:srgbClr val="3F217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extBox 1">
            <a:extLst>
              <a:ext uri="{FF2B5EF4-FFF2-40B4-BE49-F238E27FC236}">
                <a16:creationId xmlns:a16="http://schemas.microsoft.com/office/drawing/2014/main" id="{6654D409-2FCD-710A-4EE1-267CD9C19F37}"/>
              </a:ext>
            </a:extLst>
          </p:cNvPr>
          <p:cNvSpPr txBox="1"/>
          <p:nvPr/>
        </p:nvSpPr>
        <p:spPr>
          <a:xfrm>
            <a:off x="1729212" y="4472412"/>
            <a:ext cx="893878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000" dirty="0"/>
              <a:t>5</a:t>
            </a:r>
            <a:r>
              <a:rPr lang="en-US" altLang="ko-KR" dirty="0"/>
              <a:t> I lie down and sleep; I wake again, because the Lord sustain me. 6 I will not fear the tens of thousands drawn up against me on every side.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42165002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제목 24">
            <a:extLst>
              <a:ext uri="{FF2B5EF4-FFF2-40B4-BE49-F238E27FC236}">
                <a16:creationId xmlns:a16="http://schemas.microsoft.com/office/drawing/2014/main" id="{53401F44-74D7-4B28-92EE-E4B15C74DE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5573" y="1200732"/>
            <a:ext cx="4511552" cy="612903"/>
          </a:xfrm>
        </p:spPr>
        <p:txBody>
          <a:bodyPr vert="horz" lIns="68544" tIns="34272" rIns="68544" bIns="34272" rtlCol="0" anchor="b" anchorCtr="0">
            <a:normAutofit/>
          </a:bodyPr>
          <a:lstStyle/>
          <a:p>
            <a:pPr latinLnBrk="0">
              <a:lnSpc>
                <a:spcPct val="90000"/>
              </a:lnSpc>
            </a:pPr>
            <a:r>
              <a:rPr lang="en-US" altLang="ko-KR" sz="2200" dirty="0">
                <a:solidFill>
                  <a:schemeClr val="tx1">
                    <a:alpha val="75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OPEN DOORS CORE VALUE</a:t>
            </a:r>
            <a:r>
              <a:rPr lang="en-US" altLang="ko-KR" sz="1499" dirty="0">
                <a:solidFill>
                  <a:schemeClr val="tx1">
                    <a:alpha val="75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/</a:t>
            </a:r>
            <a:r>
              <a:rPr lang="ko-KR" altLang="en-US" sz="1499" dirty="0">
                <a:solidFill>
                  <a:schemeClr val="tx1">
                    <a:alpha val="75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핵심가치</a:t>
            </a:r>
            <a:endParaRPr lang="en-US" altLang="ko-KR" sz="1499" dirty="0">
              <a:solidFill>
                <a:schemeClr val="tx1">
                  <a:alpha val="75000"/>
                </a:schemeClr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pic>
        <p:nvPicPr>
          <p:cNvPr id="12" name="그림 개체 틀 11">
            <a:extLst>
              <a:ext uri="{FF2B5EF4-FFF2-40B4-BE49-F238E27FC236}">
                <a16:creationId xmlns:a16="http://schemas.microsoft.com/office/drawing/2014/main" id="{A8403F14-8761-4309-9481-294D1CB6A7B8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/>
          <a:srcRect/>
          <a:stretch/>
        </p:blipFill>
        <p:spPr>
          <a:xfrm>
            <a:off x="1868001" y="1219832"/>
            <a:ext cx="4387250" cy="4427966"/>
          </a:xfrm>
          <a:prstGeom prst="rect">
            <a:avLst/>
          </a:prstGeom>
          <a:noFill/>
        </p:spPr>
      </p:pic>
      <p:sp>
        <p:nvSpPr>
          <p:cNvPr id="32" name="Footer Placeholder 5">
            <a:extLst>
              <a:ext uri="{FF2B5EF4-FFF2-40B4-BE49-F238E27FC236}">
                <a16:creationId xmlns:a16="http://schemas.microsoft.com/office/drawing/2014/main" id="{89D3F019-984C-AE66-5596-F3E5A9544B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 rot="5400000">
            <a:off x="153948" y="2290870"/>
            <a:ext cx="3085296" cy="342811"/>
          </a:xfrm>
        </p:spPr>
        <p:txBody>
          <a:bodyPr anchor="ctr">
            <a:normAutofit/>
          </a:bodyPr>
          <a:lstStyle/>
          <a:p>
            <a:pPr>
              <a:spcAft>
                <a:spcPts val="450"/>
              </a:spcAft>
            </a:pPr>
            <a:r>
              <a:rPr lang="ko-KR"/>
              <a:t>샘플 바닥글 텍스트</a:t>
            </a:r>
          </a:p>
        </p:txBody>
      </p:sp>
      <p:sp>
        <p:nvSpPr>
          <p:cNvPr id="7" name="텍스트 개체 틀 6">
            <a:extLst>
              <a:ext uri="{FF2B5EF4-FFF2-40B4-BE49-F238E27FC236}">
                <a16:creationId xmlns:a16="http://schemas.microsoft.com/office/drawing/2014/main" id="{1197CAAD-0FF9-406B-BB56-000079790FC1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725293" y="2035252"/>
            <a:ext cx="4561832" cy="4232198"/>
          </a:xfrm>
        </p:spPr>
        <p:txBody>
          <a:bodyPr vert="horz" lIns="68544" tIns="34272" rIns="68544" bIns="34272" rtlCol="0">
            <a:noAutofit/>
          </a:bodyPr>
          <a:lstStyle/>
          <a:p>
            <a:pPr marL="0" indent="0" latinLnBrk="0">
              <a:lnSpc>
                <a:spcPct val="160000"/>
              </a:lnSpc>
            </a:pPr>
            <a: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  <a:t>1. </a:t>
            </a:r>
            <a:r>
              <a:rPr lang="ko-KR" altLang="en-US" sz="1200" b="1" dirty="0">
                <a:solidFill>
                  <a:schemeClr val="tx1">
                    <a:alpha val="85000"/>
                  </a:schemeClr>
                </a:solidFill>
              </a:rPr>
              <a:t>우리는 그리스도의 몸의 지체이다</a:t>
            </a:r>
            <a: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  <a:t>. 	</a:t>
            </a:r>
            <a:b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  <a:t>    We are part of the Body of Christ.</a:t>
            </a:r>
            <a:b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  <a:t>2. </a:t>
            </a:r>
            <a:r>
              <a:rPr lang="ko-KR" altLang="en-US" sz="1200" b="1" dirty="0">
                <a:solidFill>
                  <a:schemeClr val="tx1">
                    <a:alpha val="85000"/>
                  </a:schemeClr>
                </a:solidFill>
              </a:rPr>
              <a:t>우리는 박해 받는 교회를 섬긴다</a:t>
            </a:r>
            <a: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  <a:t>. 	</a:t>
            </a:r>
            <a:b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  <a:t>    We are Persecuted Church driven.</a:t>
            </a:r>
            <a:b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  <a:t>3. </a:t>
            </a:r>
            <a:r>
              <a:rPr lang="ko-KR" altLang="en-US" sz="1200" b="1" dirty="0">
                <a:solidFill>
                  <a:schemeClr val="tx1">
                    <a:alpha val="85000"/>
                  </a:schemeClr>
                </a:solidFill>
              </a:rPr>
              <a:t>우리는 성경의 사람이다</a:t>
            </a:r>
            <a: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  <a:t>. 		</a:t>
            </a:r>
            <a:b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  <a:t>    We are people of the Bible. </a:t>
            </a:r>
            <a:b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  <a:t>4. </a:t>
            </a:r>
            <a:r>
              <a:rPr lang="ko-KR" altLang="en-US" sz="1200" b="1" dirty="0">
                <a:solidFill>
                  <a:schemeClr val="tx1">
                    <a:alpha val="85000"/>
                  </a:schemeClr>
                </a:solidFill>
              </a:rPr>
              <a:t>우리는 기도의 사람이다</a:t>
            </a:r>
            <a: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  <a:t>. 		</a:t>
            </a:r>
            <a:b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  <a:t>    We are people of prayer.</a:t>
            </a:r>
            <a:b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  <a:t>5. </a:t>
            </a:r>
            <a:r>
              <a:rPr lang="ko-KR" altLang="en-US" sz="1200" b="1" dirty="0">
                <a:solidFill>
                  <a:schemeClr val="tx1">
                    <a:alpha val="85000"/>
                  </a:schemeClr>
                </a:solidFill>
              </a:rPr>
              <a:t>우리는 믿음으로 살며 사역한다</a:t>
            </a:r>
            <a: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  <a:t>.	</a:t>
            </a:r>
            <a:b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  <a:t>    We live and work by faith.</a:t>
            </a:r>
            <a:b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  <a:t>6. </a:t>
            </a:r>
            <a:r>
              <a:rPr lang="ko-KR" altLang="en-US" sz="1200" b="1" dirty="0">
                <a:solidFill>
                  <a:schemeClr val="tx1">
                    <a:alpha val="85000"/>
                  </a:schemeClr>
                </a:solidFill>
              </a:rPr>
              <a:t>우리는 예수 그리스도와 그의 지상명령에 헌신한다</a:t>
            </a:r>
            <a: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  <a:t>.</a:t>
            </a:r>
            <a:b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  <a:t>    We are devoted to Jesus Christ and His commission.</a:t>
            </a:r>
            <a:b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  <a:t>7. </a:t>
            </a:r>
            <a:r>
              <a:rPr lang="ko-KR" altLang="en-US" sz="1200" b="1" dirty="0">
                <a:solidFill>
                  <a:schemeClr val="tx1">
                    <a:alpha val="85000"/>
                  </a:schemeClr>
                </a:solidFill>
              </a:rPr>
              <a:t>우리는 오직 하나님의 영광을 위해 사역한다</a:t>
            </a:r>
            <a: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  <a:t>.</a:t>
            </a:r>
            <a:b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  <a:t>    We are motivated solely for the glory of God.</a:t>
            </a:r>
          </a:p>
        </p:txBody>
      </p:sp>
      <p:sp>
        <p:nvSpPr>
          <p:cNvPr id="34" name="Slide Number Placeholder 6">
            <a:extLst>
              <a:ext uri="{FF2B5EF4-FFF2-40B4-BE49-F238E27FC236}">
                <a16:creationId xmlns:a16="http://schemas.microsoft.com/office/drawing/2014/main" id="{059CB489-F2D3-C5F5-51EE-BF6546B679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273721" y="5664127"/>
            <a:ext cx="329099" cy="335954"/>
          </a:xfrm>
        </p:spPr>
        <p:txBody>
          <a:bodyPr anchor="ctr">
            <a:normAutofit/>
          </a:bodyPr>
          <a:lstStyle/>
          <a:p>
            <a:pPr>
              <a:spcAft>
                <a:spcPts val="450"/>
              </a:spcAft>
            </a:pPr>
            <a:fld id="{C01389E6-C847-4AD0-B56D-D205B2EAB1EE}" type="slidenum">
              <a:rPr lang="en-US" altLang="ko-KR" smtClean="0"/>
              <a:pPr>
                <a:spcAft>
                  <a:spcPts val="450"/>
                </a:spcAft>
              </a:pPr>
              <a:t>4</a:t>
            </a:fld>
            <a:endParaRPr lang="ko-KR"/>
          </a:p>
        </p:txBody>
      </p:sp>
    </p:spTree>
    <p:extLst>
      <p:ext uri="{BB962C8B-B14F-4D97-AF65-F5344CB8AC3E}">
        <p14:creationId xmlns:p14="http://schemas.microsoft.com/office/powerpoint/2010/main" val="132113837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C4417A-9393-4009-9A5F-3DF82A7B62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그룹 7">
            <a:extLst>
              <a:ext uri="{FF2B5EF4-FFF2-40B4-BE49-F238E27FC236}">
                <a16:creationId xmlns:a16="http://schemas.microsoft.com/office/drawing/2014/main" id="{34210C16-36E4-8AD9-7172-F1D83FB3B7F7}"/>
              </a:ext>
            </a:extLst>
          </p:cNvPr>
          <p:cNvGrpSpPr/>
          <p:nvPr/>
        </p:nvGrpSpPr>
        <p:grpSpPr>
          <a:xfrm>
            <a:off x="157494" y="109414"/>
            <a:ext cx="11671587" cy="6428545"/>
            <a:chOff x="157494" y="109414"/>
            <a:chExt cx="11671587" cy="6428545"/>
          </a:xfrm>
        </p:grpSpPr>
        <p:pic>
          <p:nvPicPr>
            <p:cNvPr id="9" name="Google Shape;91;p18">
              <a:extLst>
                <a:ext uri="{FF2B5EF4-FFF2-40B4-BE49-F238E27FC236}">
                  <a16:creationId xmlns:a16="http://schemas.microsoft.com/office/drawing/2014/main" id="{6E5C203F-DF16-C6C5-940F-820786A7313C}"/>
                </a:ext>
              </a:extLst>
            </p:cNvPr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157494" y="109414"/>
              <a:ext cx="1641224" cy="416900"/>
            </a:xfrm>
            <a:prstGeom prst="rect">
              <a:avLst/>
            </a:prstGeom>
            <a:noFill/>
            <a:ln>
              <a:noFill/>
            </a:ln>
          </p:spPr>
        </p:pic>
        <p:cxnSp>
          <p:nvCxnSpPr>
            <p:cNvPr id="10" name="직선 연결선 9">
              <a:extLst>
                <a:ext uri="{FF2B5EF4-FFF2-40B4-BE49-F238E27FC236}">
                  <a16:creationId xmlns:a16="http://schemas.microsoft.com/office/drawing/2014/main" id="{BD7F788A-CFC4-CE24-0E70-AB70249849FF}"/>
                </a:ext>
              </a:extLst>
            </p:cNvPr>
            <p:cNvCxnSpPr>
              <a:cxnSpLocks/>
            </p:cNvCxnSpPr>
            <p:nvPr/>
          </p:nvCxnSpPr>
          <p:spPr>
            <a:xfrm>
              <a:off x="1942011" y="317864"/>
              <a:ext cx="9884229" cy="0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직선 연결선 10">
              <a:extLst>
                <a:ext uri="{FF2B5EF4-FFF2-40B4-BE49-F238E27FC236}">
                  <a16:creationId xmlns:a16="http://schemas.microsoft.com/office/drawing/2014/main" id="{9596ECC9-7DAB-EC7F-8725-BEA11997CE52}"/>
                </a:ext>
              </a:extLst>
            </p:cNvPr>
            <p:cNvCxnSpPr>
              <a:cxnSpLocks/>
            </p:cNvCxnSpPr>
            <p:nvPr/>
          </p:nvCxnSpPr>
          <p:spPr>
            <a:xfrm>
              <a:off x="11795759" y="302623"/>
              <a:ext cx="0" cy="6235336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직선 연결선 11">
              <a:extLst>
                <a:ext uri="{FF2B5EF4-FFF2-40B4-BE49-F238E27FC236}">
                  <a16:creationId xmlns:a16="http://schemas.microsoft.com/office/drawing/2014/main" id="{8ACFFA10-0FCE-8189-0BE9-315BC8A130E8}"/>
                </a:ext>
              </a:extLst>
            </p:cNvPr>
            <p:cNvCxnSpPr>
              <a:cxnSpLocks/>
            </p:cNvCxnSpPr>
            <p:nvPr/>
          </p:nvCxnSpPr>
          <p:spPr>
            <a:xfrm>
              <a:off x="345081" y="6503123"/>
              <a:ext cx="11484000" cy="0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직선 연결선 12">
              <a:extLst>
                <a:ext uri="{FF2B5EF4-FFF2-40B4-BE49-F238E27FC236}">
                  <a16:creationId xmlns:a16="http://schemas.microsoft.com/office/drawing/2014/main" id="{CAC29178-EE2D-1B93-16F8-7CBE3F2551E8}"/>
                </a:ext>
              </a:extLst>
            </p:cNvPr>
            <p:cNvCxnSpPr>
              <a:cxnSpLocks/>
            </p:cNvCxnSpPr>
            <p:nvPr/>
          </p:nvCxnSpPr>
          <p:spPr>
            <a:xfrm>
              <a:off x="383176" y="622664"/>
              <a:ext cx="0" cy="5915295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5" name="직선 연결선 14">
            <a:extLst>
              <a:ext uri="{FF2B5EF4-FFF2-40B4-BE49-F238E27FC236}">
                <a16:creationId xmlns:a16="http://schemas.microsoft.com/office/drawing/2014/main" id="{D01923EA-A8F3-E3ED-0991-FB46436333DD}"/>
              </a:ext>
            </a:extLst>
          </p:cNvPr>
          <p:cNvCxnSpPr>
            <a:cxnSpLocks/>
          </p:cNvCxnSpPr>
          <p:nvPr/>
        </p:nvCxnSpPr>
        <p:spPr>
          <a:xfrm>
            <a:off x="5748950" y="3480911"/>
            <a:ext cx="5631256" cy="0"/>
          </a:xfrm>
          <a:prstGeom prst="line">
            <a:avLst/>
          </a:prstGeom>
          <a:ln w="12700">
            <a:solidFill>
              <a:srgbClr val="3F217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부제목 2">
            <a:extLst>
              <a:ext uri="{FF2B5EF4-FFF2-40B4-BE49-F238E27FC236}">
                <a16:creationId xmlns:a16="http://schemas.microsoft.com/office/drawing/2014/main" id="{482519BC-875B-9673-7DFC-5B93A2BAD9F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341972" y="1798814"/>
            <a:ext cx="6484268" cy="2891736"/>
          </a:xfrm>
        </p:spPr>
        <p:txBody>
          <a:bodyPr anchor="ctr">
            <a:noAutofit/>
          </a:bodyPr>
          <a:lstStyle/>
          <a:p>
            <a:r>
              <a:rPr lang="ko-KR" alt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박해 받는 교회를 위한 기도</a:t>
            </a:r>
            <a:r>
              <a:rPr lang="en-US" altLang="ko-KR" sz="3600" dirty="0"/>
              <a:t>(30’)</a:t>
            </a:r>
          </a:p>
          <a:p>
            <a:endParaRPr lang="ko-KR" altLang="en-US" sz="3200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r>
              <a:rPr lang="en-US" altLang="ko-KR" sz="2800" dirty="0"/>
              <a:t>Prayer for Persecuted Church</a:t>
            </a:r>
            <a:endParaRPr lang="ko-KR" altLang="en-US" sz="2800" dirty="0"/>
          </a:p>
        </p:txBody>
      </p:sp>
      <p:pic>
        <p:nvPicPr>
          <p:cNvPr id="2" name="그림 개체 틀 8">
            <a:extLst>
              <a:ext uri="{FF2B5EF4-FFF2-40B4-BE49-F238E27FC236}">
                <a16:creationId xmlns:a16="http://schemas.microsoft.com/office/drawing/2014/main" id="{B79DAFFE-6B9D-811F-D85E-3C68C6C3061C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/>
          <a:srcRect l="4232" r="30233" b="1"/>
          <a:stretch/>
        </p:blipFill>
        <p:spPr>
          <a:xfrm>
            <a:off x="1510936" y="1839444"/>
            <a:ext cx="3457304" cy="3930268"/>
          </a:xfrm>
          <a:noFill/>
        </p:spPr>
      </p:pic>
      <p:pic>
        <p:nvPicPr>
          <p:cNvPr id="3" name="그림 개체 틀 8">
            <a:extLst>
              <a:ext uri="{FF2B5EF4-FFF2-40B4-BE49-F238E27FC236}">
                <a16:creationId xmlns:a16="http://schemas.microsoft.com/office/drawing/2014/main" id="{E63B8A5B-EB32-49B6-9A1F-EBAD959CFB7C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/>
          <a:srcRect l="4232" r="30233" b="1"/>
          <a:stretch/>
        </p:blipFill>
        <p:spPr>
          <a:xfrm>
            <a:off x="974296" y="1797233"/>
            <a:ext cx="3644760" cy="4143369"/>
          </a:xfrm>
          <a:noFill/>
        </p:spPr>
      </p:pic>
      <p:pic>
        <p:nvPicPr>
          <p:cNvPr id="1026" name="Picture 2" descr="의류, 사람, 인간의 얼굴, 실내이(가) 표시된 사진&#10;&#10;자동 생성된 설명">
            <a:extLst>
              <a:ext uri="{FF2B5EF4-FFF2-40B4-BE49-F238E27FC236}">
                <a16:creationId xmlns:a16="http://schemas.microsoft.com/office/drawing/2014/main" id="{40E4FE90-DD28-0837-4FC9-FCFE9DC19A1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0859" y="917398"/>
            <a:ext cx="3254191" cy="48812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0601848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5F736874-1A49-E574-C1C1-9E9482B5E3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50120" y="479339"/>
            <a:ext cx="7180544" cy="811558"/>
          </a:xfrm>
        </p:spPr>
        <p:txBody>
          <a:bodyPr>
            <a:noAutofit/>
          </a:bodyPr>
          <a:lstStyle/>
          <a:p>
            <a:r>
              <a:rPr lang="en-US" altLang="ko-KR" sz="2400" dirty="0">
                <a:solidFill>
                  <a:srgbClr val="FF0000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Arise Africa Campaign </a:t>
            </a:r>
            <a:br>
              <a:rPr lang="en-US" altLang="ko-KR" sz="2400" dirty="0"/>
            </a:br>
            <a:r>
              <a:rPr lang="ko-KR" altLang="en-US" sz="2400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아프리카여 일어나라 </a:t>
            </a:r>
            <a:r>
              <a:rPr lang="ko-KR" altLang="en-US" sz="1500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폭력을 중단하고</a:t>
            </a:r>
            <a:r>
              <a:rPr lang="en-US" altLang="ko-KR" sz="1500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, </a:t>
            </a:r>
            <a:r>
              <a:rPr lang="ko-KR" altLang="en-US" sz="1500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치유를 일으키자</a:t>
            </a:r>
            <a:r>
              <a:rPr lang="en-US" altLang="ko-KR" sz="1500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!</a:t>
            </a:r>
            <a:endParaRPr lang="ko-KR" altLang="en-US" sz="2400" dirty="0"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03CFC863-2AB8-D3F6-FD66-29017816F5D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950120" y="1787199"/>
            <a:ext cx="6721079" cy="415529"/>
          </a:xfrm>
        </p:spPr>
        <p:txBody>
          <a:bodyPr>
            <a:normAutofit fontScale="85000" lnSpcReduction="10000"/>
          </a:bodyPr>
          <a:lstStyle/>
          <a:p>
            <a:pPr>
              <a:lnSpc>
                <a:spcPct val="120000"/>
              </a:lnSpc>
            </a:pPr>
            <a:r>
              <a:rPr lang="ko-KR" altLang="en-US" sz="1200" b="0" dirty="0">
                <a:solidFill>
                  <a:schemeClr val="tx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  <a:cs typeface="함초롬바탕" panose="02030604000101010101" pitchFamily="18" charset="-127"/>
              </a:rPr>
              <a:t>최근 오픈도어의 조사에 의하면 신앙을 이유로 죽임을 당한 기독교인중 </a:t>
            </a:r>
            <a:r>
              <a:rPr lang="en-US" altLang="ko-KR" sz="1200" b="0" dirty="0">
                <a:solidFill>
                  <a:schemeClr val="tx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  <a:cs typeface="함초롬바탕" panose="02030604000101010101" pitchFamily="18" charset="-127"/>
              </a:rPr>
              <a:t>95%</a:t>
            </a:r>
            <a:r>
              <a:rPr lang="ko-KR" altLang="en-US" sz="1200" b="0" dirty="0">
                <a:solidFill>
                  <a:schemeClr val="tx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  <a:cs typeface="함초롬바탕" panose="02030604000101010101" pitchFamily="18" charset="-127"/>
              </a:rPr>
              <a:t>가 </a:t>
            </a:r>
            <a:r>
              <a:rPr lang="en-US" altLang="ko-KR" sz="1200" b="0" dirty="0">
                <a:solidFill>
                  <a:schemeClr val="tx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  <a:cs typeface="함초롬바탕" panose="02030604000101010101" pitchFamily="18" charset="-127"/>
              </a:rPr>
              <a:t>SSA</a:t>
            </a:r>
            <a:r>
              <a:rPr lang="ko-KR" altLang="en-US" sz="1200" b="0" dirty="0">
                <a:solidFill>
                  <a:schemeClr val="tx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  <a:cs typeface="함초롬바탕" panose="02030604000101010101" pitchFamily="18" charset="-127"/>
              </a:rPr>
              <a:t>에서 발생했습니다</a:t>
            </a:r>
            <a:r>
              <a:rPr lang="en-US" altLang="ko-KR" sz="1200" b="0" dirty="0">
                <a:solidFill>
                  <a:schemeClr val="tx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  <a:cs typeface="함초롬바탕" panose="02030604000101010101" pitchFamily="18" charset="-127"/>
              </a:rPr>
              <a:t>. </a:t>
            </a:r>
            <a:r>
              <a:rPr lang="ko-KR" altLang="en-US" sz="1200" b="0" dirty="0">
                <a:solidFill>
                  <a:schemeClr val="tx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  <a:cs typeface="함초롬바탕" panose="02030604000101010101" pitchFamily="18" charset="-127"/>
              </a:rPr>
              <a:t>사하라 사막 이남 아프리카의 기독교인들을 향한 폭력은 상상할 수 없을 정도로 심각합니다</a:t>
            </a:r>
            <a:r>
              <a:rPr lang="en-US" altLang="ko-KR" sz="1200" b="0" dirty="0">
                <a:solidFill>
                  <a:schemeClr val="tx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  <a:cs typeface="함초롬바탕" panose="02030604000101010101" pitchFamily="18" charset="-127"/>
              </a:rPr>
              <a:t>. </a:t>
            </a:r>
            <a:r>
              <a:rPr lang="ko-KR" altLang="en-US" sz="1200" b="0" dirty="0">
                <a:solidFill>
                  <a:schemeClr val="tx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  <a:cs typeface="함초롬바탕" panose="02030604000101010101" pitchFamily="18" charset="-127"/>
              </a:rPr>
              <a:t> </a:t>
            </a:r>
            <a:endParaRPr lang="en-US" altLang="ko-KR" sz="1200" b="0" dirty="0">
              <a:solidFill>
                <a:schemeClr val="tx1"/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  <a:cs typeface="함초롬바탕" panose="02030604000101010101" pitchFamily="18" charset="-127"/>
            </a:endParaRP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08FB6E73-F91E-0D6B-ABCB-A7BCAF5B8240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950120" y="2678696"/>
            <a:ext cx="4607146" cy="2574801"/>
          </a:xfrm>
        </p:spPr>
        <p:txBody>
          <a:bodyPr>
            <a:normAutofit/>
          </a:bodyPr>
          <a:lstStyle/>
          <a:p>
            <a:pPr algn="just">
              <a:lnSpc>
                <a:spcPct val="120000"/>
              </a:lnSpc>
            </a:pPr>
            <a:r>
              <a:rPr lang="ko-KR" altLang="en-US" sz="1100" dirty="0">
                <a:cs typeface="함초롬바탕" panose="02030604000101010101" pitchFamily="18" charset="-127"/>
              </a:rPr>
              <a:t>폭력은 이주의 위기를 불러 일으킵니다</a:t>
            </a:r>
            <a:r>
              <a:rPr lang="en-US" altLang="ko-KR" sz="1100" dirty="0">
                <a:cs typeface="함초롬바탕" panose="02030604000101010101" pitchFamily="18" charset="-127"/>
              </a:rPr>
              <a:t>. </a:t>
            </a:r>
            <a:r>
              <a:rPr lang="ko-KR" altLang="en-US" sz="1100" dirty="0">
                <a:cs typeface="함초롬바탕" panose="02030604000101010101" pitchFamily="18" charset="-127"/>
              </a:rPr>
              <a:t>오픈도어는 </a:t>
            </a:r>
            <a:r>
              <a:rPr lang="en-US" altLang="ko-KR" sz="1100" dirty="0">
                <a:cs typeface="함초롬바탕" panose="02030604000101010101" pitchFamily="18" charset="-127"/>
              </a:rPr>
              <a:t>SSA</a:t>
            </a:r>
            <a:r>
              <a:rPr lang="ko-KR" altLang="en-US" sz="1100" dirty="0">
                <a:cs typeface="함초롬바탕" panose="02030604000101010101" pitchFamily="18" charset="-127"/>
              </a:rPr>
              <a:t>에서 폭력과 충돌로 인해 쫓겨난 실향민 </a:t>
            </a:r>
            <a:r>
              <a:rPr lang="en-US" altLang="ko-KR" sz="1100" dirty="0">
                <a:cs typeface="함초롬바탕" panose="02030604000101010101" pitchFamily="18" charset="-127"/>
              </a:rPr>
              <a:t>3,450</a:t>
            </a:r>
            <a:r>
              <a:rPr lang="ko-KR" altLang="en-US" sz="1100" dirty="0">
                <a:cs typeface="함초롬바탕" panose="02030604000101010101" pitchFamily="18" charset="-127"/>
              </a:rPr>
              <a:t>만명 중 최소 </a:t>
            </a:r>
            <a:r>
              <a:rPr lang="en-US" altLang="ko-KR" sz="1100" dirty="0">
                <a:cs typeface="함초롬바탕" panose="02030604000101010101" pitchFamily="18" charset="-127"/>
              </a:rPr>
              <a:t>1,620</a:t>
            </a:r>
            <a:r>
              <a:rPr lang="ko-KR" altLang="en-US" sz="1100" dirty="0">
                <a:cs typeface="함초롬바탕" panose="02030604000101010101" pitchFamily="18" charset="-127"/>
              </a:rPr>
              <a:t>만명이 기독교인으로 추산하고 있습니다</a:t>
            </a:r>
            <a:r>
              <a:rPr lang="en-US" altLang="ko-KR" sz="1100" dirty="0">
                <a:cs typeface="함초롬바탕" panose="02030604000101010101" pitchFamily="18" charset="-127"/>
              </a:rPr>
              <a:t>. </a:t>
            </a:r>
            <a:r>
              <a:rPr lang="ko-KR" altLang="en-US" sz="1100" dirty="0">
                <a:cs typeface="함초롬바탕" panose="02030604000101010101" pitchFamily="18" charset="-127"/>
              </a:rPr>
              <a:t>이들은 대부분 예수를 믿는 다는 이유로 집과 땅을 잃고 쫓겨났습니다</a:t>
            </a:r>
            <a:r>
              <a:rPr lang="en-US" altLang="ko-KR" sz="1100" dirty="0">
                <a:cs typeface="함초롬바탕" panose="02030604000101010101" pitchFamily="18" charset="-127"/>
              </a:rPr>
              <a:t>. </a:t>
            </a:r>
            <a:r>
              <a:rPr lang="ko-KR" altLang="en-US" sz="1100" dirty="0">
                <a:cs typeface="함초롬바탕" panose="02030604000101010101" pitchFamily="18" charset="-127"/>
              </a:rPr>
              <a:t>이는 </a:t>
            </a:r>
            <a:r>
              <a:rPr lang="en-US" altLang="ko-KR" sz="1100" dirty="0">
                <a:cs typeface="함초롬바탕" panose="02030604000101010101" pitchFamily="18" charset="-127"/>
              </a:rPr>
              <a:t>SSA</a:t>
            </a:r>
            <a:r>
              <a:rPr lang="ko-KR" altLang="en-US" sz="1100" dirty="0">
                <a:cs typeface="함초롬바탕" panose="02030604000101010101" pitchFamily="18" charset="-127"/>
              </a:rPr>
              <a:t>의 교회들에게 상처를 입히고</a:t>
            </a:r>
            <a:r>
              <a:rPr lang="en-US" altLang="ko-KR" sz="1100" dirty="0">
                <a:cs typeface="함초롬바탕" panose="02030604000101010101" pitchFamily="18" charset="-127"/>
              </a:rPr>
              <a:t>, </a:t>
            </a:r>
            <a:r>
              <a:rPr lang="ko-KR" altLang="en-US" sz="1100" dirty="0">
                <a:cs typeface="함초롬바탕" panose="02030604000101010101" pitchFamily="18" charset="-127"/>
              </a:rPr>
              <a:t>식량위기</a:t>
            </a:r>
            <a:r>
              <a:rPr lang="en-US" altLang="ko-KR" sz="1100" dirty="0">
                <a:cs typeface="함초롬바탕" panose="02030604000101010101" pitchFamily="18" charset="-127"/>
              </a:rPr>
              <a:t>, </a:t>
            </a:r>
            <a:r>
              <a:rPr lang="ko-KR" altLang="en-US" sz="1100" dirty="0">
                <a:cs typeface="함초롬바탕" panose="02030604000101010101" pitchFamily="18" charset="-127"/>
              </a:rPr>
              <a:t>트라우마</a:t>
            </a:r>
            <a:r>
              <a:rPr lang="en-US" altLang="ko-KR" sz="1100" dirty="0">
                <a:cs typeface="함초롬바탕" panose="02030604000101010101" pitchFamily="18" charset="-127"/>
              </a:rPr>
              <a:t>, </a:t>
            </a:r>
            <a:r>
              <a:rPr lang="ko-KR" altLang="en-US" sz="1100" dirty="0">
                <a:cs typeface="함초롬바탕" panose="02030604000101010101" pitchFamily="18" charset="-127"/>
              </a:rPr>
              <a:t>빈곤</a:t>
            </a:r>
            <a:r>
              <a:rPr lang="en-US" altLang="ko-KR" sz="1100" dirty="0">
                <a:cs typeface="함초롬바탕" panose="02030604000101010101" pitchFamily="18" charset="-127"/>
              </a:rPr>
              <a:t> </a:t>
            </a:r>
            <a:r>
              <a:rPr lang="ko-KR" altLang="en-US" sz="1100" dirty="0">
                <a:cs typeface="함초롬바탕" panose="02030604000101010101" pitchFamily="18" charset="-127"/>
              </a:rPr>
              <a:t>그리고 절망과 같은 깊은 상처를 남겼습니다</a:t>
            </a:r>
            <a:r>
              <a:rPr lang="en-US" altLang="ko-KR" sz="1100" dirty="0">
                <a:cs typeface="함초롬바탕" panose="02030604000101010101" pitchFamily="18" charset="-127"/>
              </a:rPr>
              <a:t>. </a:t>
            </a:r>
          </a:p>
          <a:p>
            <a:pPr algn="just">
              <a:lnSpc>
                <a:spcPct val="120000"/>
              </a:lnSpc>
            </a:pPr>
            <a:r>
              <a:rPr lang="ko-KR" altLang="en-US" sz="1100" dirty="0">
                <a:cs typeface="함초롬바탕" panose="02030604000101010101" pitchFamily="18" charset="-127"/>
              </a:rPr>
              <a:t>그러나 아프리카의 교회는 놀랍도록 빠른 회복력을 보여주고 있습니다</a:t>
            </a:r>
            <a:r>
              <a:rPr lang="en-US" altLang="ko-KR" sz="1100" dirty="0">
                <a:cs typeface="함초롬바탕" panose="02030604000101010101" pitchFamily="18" charset="-127"/>
              </a:rPr>
              <a:t>. </a:t>
            </a:r>
            <a:r>
              <a:rPr lang="ko-KR" altLang="en-US" sz="1100" dirty="0">
                <a:cs typeface="함초롬바탕" panose="02030604000101010101" pitchFamily="18" charset="-127"/>
              </a:rPr>
              <a:t>극심한 박해가운데서도 아프리카교회가 빛과 소금이 될 수 있도록 우리의 관심과 기도가 요청됩니다</a:t>
            </a:r>
            <a:r>
              <a:rPr lang="en-US" altLang="ko-KR" sz="1100" dirty="0">
                <a:cs typeface="함초롬바탕" panose="02030604000101010101" pitchFamily="18" charset="-127"/>
              </a:rPr>
              <a:t>. </a:t>
            </a:r>
            <a:r>
              <a:rPr lang="ko-KR" altLang="en-US" sz="1100" dirty="0">
                <a:cs typeface="함초롬바탕" panose="02030604000101010101" pitchFamily="18" charset="-127"/>
              </a:rPr>
              <a:t>올해 </a:t>
            </a:r>
            <a:r>
              <a:rPr lang="en-US" altLang="ko-KR" sz="1100" dirty="0">
                <a:cs typeface="함초롬바탕" panose="02030604000101010101" pitchFamily="18" charset="-127"/>
              </a:rPr>
              <a:t>Arise Africa Campaign</a:t>
            </a:r>
            <a:r>
              <a:rPr lang="ko-KR" altLang="en-US" sz="1100" dirty="0">
                <a:cs typeface="함초롬바탕" panose="02030604000101010101" pitchFamily="18" charset="-127"/>
              </a:rPr>
              <a:t>은 실향민에 집중합니다</a:t>
            </a:r>
            <a:r>
              <a:rPr lang="en-US" altLang="ko-KR" sz="1100" dirty="0">
                <a:cs typeface="함초롬바탕" panose="02030604000101010101" pitchFamily="18" charset="-127"/>
              </a:rPr>
              <a:t>. </a:t>
            </a:r>
            <a:r>
              <a:rPr lang="ko-KR" altLang="en-US" sz="1100" dirty="0">
                <a:cs typeface="함초롬바탕" panose="02030604000101010101" pitchFamily="18" charset="-127"/>
              </a:rPr>
              <a:t>폭력이 중단되고</a:t>
            </a:r>
            <a:r>
              <a:rPr lang="en-US" altLang="ko-KR" sz="1100" dirty="0">
                <a:cs typeface="함초롬바탕" panose="02030604000101010101" pitchFamily="18" charset="-127"/>
              </a:rPr>
              <a:t>, </a:t>
            </a:r>
            <a:r>
              <a:rPr lang="ko-KR" altLang="en-US" sz="1100" dirty="0">
                <a:cs typeface="함초롬바탕" panose="02030604000101010101" pitchFamily="18" charset="-127"/>
              </a:rPr>
              <a:t>치유가 일어나기를 함께 기도합시다</a:t>
            </a:r>
            <a:r>
              <a:rPr lang="en-US" altLang="ko-KR" sz="1100" dirty="0">
                <a:cs typeface="함초롬바탕" panose="02030604000101010101" pitchFamily="18" charset="-127"/>
              </a:rPr>
              <a:t>. </a:t>
            </a:r>
            <a:endParaRPr lang="ko-KR" altLang="en-US" sz="1100" dirty="0">
              <a:cs typeface="함초롬바탕" panose="02030604000101010101" pitchFamily="18" charset="-127"/>
            </a:endParaRPr>
          </a:p>
        </p:txBody>
      </p:sp>
      <p:sp>
        <p:nvSpPr>
          <p:cNvPr id="6" name="텍스트 개체 틀 5">
            <a:extLst>
              <a:ext uri="{FF2B5EF4-FFF2-40B4-BE49-F238E27FC236}">
                <a16:creationId xmlns:a16="http://schemas.microsoft.com/office/drawing/2014/main" id="{D5753E8E-6A10-6012-1E08-E74FA5DF42C0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7420398" y="2606737"/>
            <a:ext cx="2033897" cy="2646760"/>
          </a:xfrm>
        </p:spPr>
        <p:txBody>
          <a:bodyPr/>
          <a:lstStyle/>
          <a:p>
            <a:endParaRPr lang="ko-KR" altLang="en-US" dirty="0"/>
          </a:p>
        </p:txBody>
      </p:sp>
      <p:pic>
        <p:nvPicPr>
          <p:cNvPr id="8" name="그림 7">
            <a:extLst>
              <a:ext uri="{FF2B5EF4-FFF2-40B4-BE49-F238E27FC236}">
                <a16:creationId xmlns:a16="http://schemas.microsoft.com/office/drawing/2014/main" id="{5FA9B833-E453-B927-A601-D845CA66432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847052" y="2317687"/>
            <a:ext cx="4875657" cy="3176108"/>
          </a:xfrm>
          <a:prstGeom prst="rect">
            <a:avLst/>
          </a:prstGeom>
        </p:spPr>
      </p:pic>
      <p:pic>
        <p:nvPicPr>
          <p:cNvPr id="7" name="그림 6" descr="텍스트, 폰트, 그래픽, 그래픽 디자인이(가) 표시된 사진&#10;&#10;자동 생성된 설명">
            <a:extLst>
              <a:ext uri="{FF2B5EF4-FFF2-40B4-BE49-F238E27FC236}">
                <a16:creationId xmlns:a16="http://schemas.microsoft.com/office/drawing/2014/main" id="{23E36009-D4B1-5A63-7370-E4751B7BAD7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74160" y="5657506"/>
            <a:ext cx="7843680" cy="12004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069779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그림 5" descr="야외, 하늘, 경치이(가) 표시된 사진&#10;&#10;자동 생성된 설명">
            <a:extLst>
              <a:ext uri="{FF2B5EF4-FFF2-40B4-BE49-F238E27FC236}">
                <a16:creationId xmlns:a16="http://schemas.microsoft.com/office/drawing/2014/main" id="{F0D2E53F-4BEC-C867-6438-C2E18733CCA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0" y="4143930"/>
            <a:ext cx="9144000" cy="1856820"/>
          </a:xfrm>
          <a:prstGeom prst="rect">
            <a:avLst/>
          </a:prstGeom>
        </p:spPr>
      </p:pic>
      <p:sp>
        <p:nvSpPr>
          <p:cNvPr id="2" name="제목 1">
            <a:extLst>
              <a:ext uri="{FF2B5EF4-FFF2-40B4-BE49-F238E27FC236}">
                <a16:creationId xmlns:a16="http://schemas.microsoft.com/office/drawing/2014/main" id="{85989401-1DF5-263D-C854-AACFD39757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30495" y="1360322"/>
            <a:ext cx="2388742" cy="1632789"/>
          </a:xfrm>
        </p:spPr>
        <p:txBody>
          <a:bodyPr>
            <a:normAutofit fontScale="90000"/>
          </a:bodyPr>
          <a:lstStyle/>
          <a:p>
            <a:r>
              <a:rPr lang="en-US" altLang="ko-KR" sz="2025" b="1" dirty="0"/>
              <a:t>Day 1. </a:t>
            </a:r>
            <a:r>
              <a:rPr lang="ko-KR" altLang="en-US" sz="2025" b="1" dirty="0"/>
              <a:t>사하라 이남 아프리카의 교회를 위해 기도합니다</a:t>
            </a:r>
            <a:r>
              <a:rPr lang="en-US" altLang="ko-KR" sz="2025" b="1" dirty="0"/>
              <a:t>.</a:t>
            </a:r>
            <a:r>
              <a:rPr lang="en-US" altLang="ko-KR" sz="2025" b="1" dirty="0">
                <a:latin typeface="Malgun Gothic" panose="020B0503020000020004" pitchFamily="50" charset="-127"/>
                <a:ea typeface="Malgun Gothic" panose="020B0503020000020004" pitchFamily="50" charset="-127"/>
              </a:rPr>
              <a:t> </a:t>
            </a:r>
            <a:br>
              <a:rPr lang="en-US" altLang="ko-KR" sz="1800" b="1" dirty="0">
                <a:latin typeface="Malgun Gothic" panose="020B0503020000020004" pitchFamily="50" charset="-127"/>
                <a:ea typeface="Malgun Gothic" panose="020B0503020000020004" pitchFamily="50" charset="-127"/>
              </a:rPr>
            </a:br>
            <a:br>
              <a:rPr lang="en-US" altLang="ko-KR" sz="1800" b="1" dirty="0">
                <a:latin typeface="Malgun Gothic" panose="020B0503020000020004" pitchFamily="50" charset="-127"/>
                <a:ea typeface="Malgun Gothic" panose="020B0503020000020004" pitchFamily="50" charset="-127"/>
              </a:rPr>
            </a:br>
            <a:r>
              <a:rPr lang="en-US" altLang="ko-KR" sz="1500" b="1" dirty="0">
                <a:solidFill>
                  <a:schemeClr val="tx1">
                    <a:lumMod val="85000"/>
                  </a:schemeClr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Pray for the Church in Sub-Saharan Africa. </a:t>
            </a:r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71A5DBC8-21D6-AFA1-7F2B-88CB50C9CC0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46426" y="1360322"/>
            <a:ext cx="5486400" cy="2677445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ko-KR" altLang="en-US" sz="1050" dirty="0"/>
              <a:t>사하라 이남 아프리카 교회의 생존을 위해 기도합니다</a:t>
            </a:r>
            <a:r>
              <a:rPr lang="en-US" altLang="ko-KR" sz="1050" dirty="0"/>
              <a:t>. </a:t>
            </a:r>
            <a:r>
              <a:rPr lang="ko-KR" altLang="en-US" sz="1050" dirty="0"/>
              <a:t>기독교인들이 예수님을 굳게 붙들 수 있도록 도와주세요</a:t>
            </a:r>
            <a:r>
              <a:rPr lang="en-US" altLang="ko-KR" sz="1050" dirty="0"/>
              <a:t>. </a:t>
            </a:r>
          </a:p>
          <a:p>
            <a:pPr>
              <a:lnSpc>
                <a:spcPct val="150000"/>
              </a:lnSpc>
            </a:pPr>
            <a:r>
              <a:rPr lang="ko-KR" altLang="en-US" sz="1050" dirty="0" err="1"/>
              <a:t>사헬</a:t>
            </a:r>
            <a:r>
              <a:rPr lang="ko-KR" altLang="en-US" sz="1050" dirty="0"/>
              <a:t> 지역 성도들을 위해 기도합니다</a:t>
            </a:r>
            <a:r>
              <a:rPr lang="en-US" altLang="ko-KR" sz="1050" dirty="0"/>
              <a:t>. </a:t>
            </a:r>
            <a:r>
              <a:rPr lang="ko-KR" altLang="en-US" sz="1050" dirty="0"/>
              <a:t>폭력과 살인으로 인해 생긴 트라우마를 치료해 주시고</a:t>
            </a:r>
            <a:r>
              <a:rPr lang="en-US" altLang="ko-KR" sz="1050" dirty="0"/>
              <a:t>, </a:t>
            </a:r>
            <a:r>
              <a:rPr lang="ko-KR" altLang="en-US" sz="1050" dirty="0"/>
              <a:t>이들의 마음을 위로하여 </a:t>
            </a:r>
            <a:r>
              <a:rPr lang="ko-KR" altLang="en-US" sz="1050" dirty="0" err="1"/>
              <a:t>주옵소서</a:t>
            </a:r>
            <a:r>
              <a:rPr lang="en-US" altLang="ko-KR" sz="1050" dirty="0"/>
              <a:t>.   </a:t>
            </a:r>
          </a:p>
          <a:p>
            <a:pPr>
              <a:lnSpc>
                <a:spcPct val="150000"/>
              </a:lnSpc>
            </a:pPr>
            <a:r>
              <a:rPr lang="ko-KR" altLang="en-US" sz="1050" dirty="0"/>
              <a:t>박해가 심해지는 가운데에서도 그리스도인들이 하나님의 영광을 구할 때에 지혜와 믿음과 피할 길을 주시기를 간절히 기도합니다</a:t>
            </a:r>
            <a:r>
              <a:rPr lang="en-US" altLang="ko-KR" sz="1050" dirty="0"/>
              <a:t>. </a:t>
            </a:r>
            <a:endParaRPr lang="ko-KR" altLang="en-US" sz="1050" dirty="0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A22D7FD2-403B-123D-D738-164A6FE9DBA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967120" y="3112943"/>
            <a:ext cx="2315492" cy="1632789"/>
          </a:xfrm>
        </p:spPr>
        <p:txBody>
          <a:bodyPr>
            <a:normAutofit/>
          </a:bodyPr>
          <a:lstStyle/>
          <a:p>
            <a:r>
              <a:rPr lang="ko-KR" altLang="en-US" sz="1000" dirty="0"/>
              <a:t>우리가 사방으로 욱여쌈을 당하여도 싸이지 아니하며 답답한 일을 당하여도 낙심하지 아니하며 박해를 받아도 버린 바 되지 아니하며 거꾸러뜨림을 당하여도 망하지 아니하고 </a:t>
            </a:r>
            <a:r>
              <a:rPr lang="en-US" altLang="ko-KR" sz="1000" dirty="0"/>
              <a:t>(</a:t>
            </a:r>
            <a:r>
              <a:rPr lang="ko-KR" altLang="en-US" sz="1000" dirty="0"/>
              <a:t>고후 </a:t>
            </a:r>
            <a:r>
              <a:rPr lang="en-US" altLang="ko-KR" sz="1000" dirty="0"/>
              <a:t>4:8-9)</a:t>
            </a:r>
            <a:endParaRPr lang="ko-KR" altLang="en-US" sz="10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EE9C81E-134A-B54D-C6AC-E4E9D2FA4FB6}"/>
              </a:ext>
            </a:extLst>
          </p:cNvPr>
          <p:cNvSpPr txBox="1"/>
          <p:nvPr/>
        </p:nvSpPr>
        <p:spPr>
          <a:xfrm>
            <a:off x="221411" y="6349042"/>
            <a:ext cx="1302589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fld id="{595302B6-EE02-409E-B19E-633D299CF275}" type="datetime1">
              <a:rPr lang="en-US" altLang="ko-KR" sz="900" smtClean="0"/>
              <a:pPr/>
              <a:t>9/4/2024</a:t>
            </a:fld>
            <a:endParaRPr lang="ko-KR" altLang="en-US" sz="900" dirty="0"/>
          </a:p>
        </p:txBody>
      </p:sp>
    </p:spTree>
    <p:extLst>
      <p:ext uri="{BB962C8B-B14F-4D97-AF65-F5344CB8AC3E}">
        <p14:creationId xmlns:p14="http://schemas.microsoft.com/office/powerpoint/2010/main" val="102442570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그림 10" descr="텍스트, 폰트, 그래픽, 그래픽 디자인이(가) 표시된 사진&#10;&#10;자동 생성된 설명">
            <a:extLst>
              <a:ext uri="{FF2B5EF4-FFF2-40B4-BE49-F238E27FC236}">
                <a16:creationId xmlns:a16="http://schemas.microsoft.com/office/drawing/2014/main" id="{F998F914-ED93-8B19-2C5C-D47D0474EB2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18138" y="4919536"/>
            <a:ext cx="6699302" cy="1025345"/>
          </a:xfrm>
          <a:prstGeom prst="rect">
            <a:avLst/>
          </a:prstGeom>
        </p:spPr>
      </p:pic>
      <p:sp>
        <p:nvSpPr>
          <p:cNvPr id="2" name="제목 1">
            <a:extLst>
              <a:ext uri="{FF2B5EF4-FFF2-40B4-BE49-F238E27FC236}">
                <a16:creationId xmlns:a16="http://schemas.microsoft.com/office/drawing/2014/main" id="{3EC57F65-F75B-24EF-D3A6-FA0B2BC4AF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22930" y="1714499"/>
            <a:ext cx="1919074" cy="1931240"/>
          </a:xfrm>
        </p:spPr>
        <p:txBody>
          <a:bodyPr>
            <a:normAutofit fontScale="90000"/>
          </a:bodyPr>
          <a:lstStyle/>
          <a:p>
            <a:r>
              <a:rPr lang="en-US" altLang="ko-KR" sz="2025" b="1" dirty="0">
                <a:solidFill>
                  <a:schemeClr val="tx1">
                    <a:alpha val="75000"/>
                  </a:schemeClr>
                </a:solidFill>
              </a:rPr>
              <a:t>Day 2. </a:t>
            </a:r>
            <a:r>
              <a:rPr lang="ko-KR" altLang="en-US" sz="2025" b="1" dirty="0">
                <a:solidFill>
                  <a:schemeClr val="tx1">
                    <a:alpha val="75000"/>
                  </a:schemeClr>
                </a:solidFill>
              </a:rPr>
              <a:t>사하라 이남 아프리카의 지도자를 위해 기도합니다</a:t>
            </a:r>
            <a:r>
              <a:rPr lang="en-US" altLang="ko-KR" sz="2025" b="1" dirty="0">
                <a:solidFill>
                  <a:schemeClr val="tx1">
                    <a:alpha val="75000"/>
                  </a:schemeClr>
                </a:solidFill>
              </a:rPr>
              <a:t>.</a:t>
            </a:r>
            <a:br>
              <a:rPr lang="en-US" altLang="ko-KR" sz="2025" dirty="0">
                <a:solidFill>
                  <a:schemeClr val="tx1">
                    <a:alpha val="75000"/>
                  </a:schemeClr>
                </a:solidFill>
              </a:rPr>
            </a:br>
            <a:br>
              <a:rPr lang="en-US" altLang="ko-KR" sz="1800" dirty="0"/>
            </a:br>
            <a:r>
              <a:rPr lang="en-US" altLang="ko-KR" sz="1800" dirty="0"/>
              <a:t>Pray for the leaders of sub-Saharan Africa.</a:t>
            </a:r>
            <a:endParaRPr lang="ko-KR" altLang="en-US" sz="1800" dirty="0"/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00C77D8C-4643-706F-6B12-F754C604338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24934" y="1714499"/>
            <a:ext cx="5486400" cy="2662328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ko-KR" altLang="en-US" sz="1050" dirty="0"/>
              <a:t>사하라 이남 아프리카의 혼란 속에서 안정을 찾을 수 있도록 기도합니다</a:t>
            </a:r>
            <a:r>
              <a:rPr lang="en-US" altLang="ko-KR" sz="1050" dirty="0"/>
              <a:t>. </a:t>
            </a:r>
            <a:r>
              <a:rPr lang="ko-KR" altLang="en-US" sz="1050" dirty="0"/>
              <a:t>특별히 정치 지도자들이 부족</a:t>
            </a:r>
            <a:r>
              <a:rPr lang="en-US" altLang="ko-KR" sz="1050" dirty="0"/>
              <a:t>, </a:t>
            </a:r>
            <a:r>
              <a:rPr lang="ko-KR" altLang="en-US" sz="1050" dirty="0"/>
              <a:t>종교</a:t>
            </a:r>
            <a:r>
              <a:rPr lang="en-US" altLang="ko-KR" sz="1050" dirty="0"/>
              <a:t>, </a:t>
            </a:r>
            <a:r>
              <a:rPr lang="ko-KR" altLang="en-US" sz="1050" dirty="0"/>
              <a:t>성별에 관계없이 모든 사람들이 평화롭게 살 수 있는 안전한 국가를 만들 수 있도록 도와 주세요</a:t>
            </a:r>
            <a:r>
              <a:rPr lang="en-US" altLang="ko-KR" sz="1050" dirty="0"/>
              <a:t>.</a:t>
            </a:r>
          </a:p>
          <a:p>
            <a:pPr>
              <a:lnSpc>
                <a:spcPct val="150000"/>
              </a:lnSpc>
            </a:pPr>
            <a:r>
              <a:rPr lang="ko-KR" altLang="en-US" sz="1050" dirty="0"/>
              <a:t>현명한 지도자들이 경제 위기 가운데서도 국가를 안정적으로 이끌 수 있도록 인도해 주세요</a:t>
            </a:r>
            <a:r>
              <a:rPr lang="en-US" altLang="ko-KR" sz="1050" dirty="0"/>
              <a:t>.</a:t>
            </a:r>
          </a:p>
          <a:p>
            <a:pPr>
              <a:lnSpc>
                <a:spcPct val="150000"/>
              </a:lnSpc>
            </a:pPr>
            <a:r>
              <a:rPr lang="ko-KR" altLang="en-US" sz="1050" dirty="0"/>
              <a:t>박해를 받은 교회 지도자들을 위해 기도합니다</a:t>
            </a:r>
            <a:r>
              <a:rPr lang="en-US" altLang="ko-KR" sz="1050" dirty="0"/>
              <a:t>. </a:t>
            </a:r>
            <a:r>
              <a:rPr lang="ko-KR" altLang="en-US" sz="1050" dirty="0"/>
              <a:t>새 힘을 더하시고</a:t>
            </a:r>
            <a:r>
              <a:rPr lang="en-US" altLang="ko-KR" sz="1050" dirty="0"/>
              <a:t>, </a:t>
            </a:r>
            <a:r>
              <a:rPr lang="ko-KR" altLang="en-US" sz="1050" dirty="0"/>
              <a:t>회복시켜 주셔서</a:t>
            </a:r>
            <a:r>
              <a:rPr lang="en-US" altLang="ko-KR" sz="1050" dirty="0"/>
              <a:t>,</a:t>
            </a:r>
            <a:r>
              <a:rPr lang="ko-KR" altLang="en-US" sz="1050" dirty="0"/>
              <a:t> 다시 교회를 인도할 수 있도록 영적으로 잘 준비시켜 주세요</a:t>
            </a:r>
            <a:r>
              <a:rPr lang="en-US" altLang="ko-KR" sz="1050" dirty="0"/>
              <a:t>.</a:t>
            </a:r>
            <a:endParaRPr lang="ko-KR" altLang="en-US" sz="1050" dirty="0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0AF11626-E03A-5C8C-9110-29806C24424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922930" y="3788075"/>
            <a:ext cx="1919075" cy="1431300"/>
          </a:xfrm>
        </p:spPr>
        <p:txBody>
          <a:bodyPr>
            <a:normAutofit/>
          </a:bodyPr>
          <a:lstStyle/>
          <a:p>
            <a:pPr>
              <a:lnSpc>
                <a:spcPct val="120000"/>
              </a:lnSpc>
            </a:pPr>
            <a:r>
              <a:rPr lang="ko-KR" altLang="en-US" sz="1000" dirty="0"/>
              <a:t>임금들과 높은 지위에 있는 모든 사람들을 위하여 하라 이는 우리가 모든 경건과 단정함으로 고요하고 평안한 생활을 하려 함이라</a:t>
            </a:r>
            <a:endParaRPr lang="en-US" altLang="ko-KR" sz="1000" dirty="0"/>
          </a:p>
          <a:p>
            <a:pPr>
              <a:lnSpc>
                <a:spcPct val="120000"/>
              </a:lnSpc>
            </a:pPr>
            <a:r>
              <a:rPr lang="en-US" altLang="ko-KR" sz="1000" dirty="0"/>
              <a:t>(</a:t>
            </a:r>
            <a:r>
              <a:rPr lang="ko-KR" altLang="en-US" sz="1000" dirty="0" err="1"/>
              <a:t>딤전</a:t>
            </a:r>
            <a:r>
              <a:rPr lang="en-US" altLang="ko-KR" sz="1000" dirty="0"/>
              <a:t>2:2)</a:t>
            </a:r>
            <a:endParaRPr lang="ko-KR" altLang="en-US" sz="1000" dirty="0"/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A3AC4BEC-D34B-14B7-5E0A-A00C4BF9EE9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43655" y="6223011"/>
            <a:ext cx="2134426" cy="273844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defPPr rtl="0">
              <a:defRPr lang="ko-KR"/>
            </a:defPPr>
            <a:lvl1pPr marL="0" algn="l" defTabSz="685800" rtl="0" eaLnBrk="1" latinLnBrk="0" hangingPunct="1">
              <a:defRPr sz="788" kern="1200">
                <a:solidFill>
                  <a:schemeClr val="tx2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595302B6-EE02-409E-B19E-633D299CF275}" type="datetime1">
              <a:rPr lang="en-US" altLang="ko-KR" smtClean="0"/>
              <a:pPr rtl="0"/>
              <a:t>9/4/2024</a:t>
            </a:fld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E7A12EAC-76FC-53BB-2069-F64F985AB6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 rot="5400000">
            <a:off x="207847" y="2427149"/>
            <a:ext cx="3118104" cy="312062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defPPr rtl="0">
              <a:defRPr lang="ko-KR"/>
            </a:defPPr>
            <a:lvl1pPr marL="0" algn="l" defTabSz="685800" rtl="0" eaLnBrk="1" latinLnBrk="0" hangingPunct="1">
              <a:defRPr sz="788" kern="1200">
                <a:solidFill>
                  <a:schemeClr val="tx2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endParaRPr lang="ko-KR" altLang="en-US" noProof="0" dirty="0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5959582B-D30F-44D4-42B9-A179567CA6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117440" y="5644134"/>
            <a:ext cx="375748" cy="273844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defPPr rtl="0">
              <a:defRPr lang="ko-KR"/>
            </a:defPPr>
            <a:lvl1pPr marL="0" algn="r" defTabSz="685800" rtl="0" eaLnBrk="1" latinLnBrk="0" hangingPunct="1">
              <a:defRPr sz="788" kern="1200">
                <a:solidFill>
                  <a:schemeClr val="tx2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4FAB73BC-B049-4115-A692-8D63A059BFB8}" type="slidenum">
              <a:rPr lang="en-US" altLang="ko-KR" smtClean="0"/>
              <a:pPr rtl="0"/>
              <a:t>8</a:t>
            </a:fld>
            <a:endParaRPr lang="ko-KR" altLang="en-US" noProof="0" dirty="0"/>
          </a:p>
        </p:txBody>
      </p:sp>
    </p:spTree>
    <p:extLst>
      <p:ext uri="{BB962C8B-B14F-4D97-AF65-F5344CB8AC3E}">
        <p14:creationId xmlns:p14="http://schemas.microsoft.com/office/powerpoint/2010/main" val="330404847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1F980D7E-B32C-40EC-DF1D-628076AB50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85615" y="1211710"/>
            <a:ext cx="2204357" cy="1613443"/>
          </a:xfrm>
        </p:spPr>
        <p:txBody>
          <a:bodyPr>
            <a:noAutofit/>
          </a:bodyPr>
          <a:lstStyle/>
          <a:p>
            <a:r>
              <a:rPr lang="en-US" altLang="ko-KR" sz="1800" b="1" dirty="0"/>
              <a:t>Day 3. </a:t>
            </a:r>
            <a:r>
              <a:rPr lang="ko-KR" altLang="en-US" sz="1800" b="1" dirty="0"/>
              <a:t>사하라 사막 이남 지역의 젊은이들을 위해 기도해 주세요</a:t>
            </a:r>
            <a:r>
              <a:rPr lang="en-US" altLang="ko-KR" sz="1800" b="1" dirty="0"/>
              <a:t>.</a:t>
            </a:r>
            <a:endParaRPr lang="ko-KR" altLang="en-US" sz="1800" b="1" dirty="0"/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DE5C482C-9F6C-E61E-AE6B-F1069818700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24935" y="940022"/>
            <a:ext cx="5474139" cy="1920240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lang="ko-KR" altLang="en-US" sz="1050" dirty="0"/>
              <a:t>아프리카 인구의 </a:t>
            </a:r>
            <a:r>
              <a:rPr lang="en-US" altLang="ko-KR" sz="1050" dirty="0"/>
              <a:t>60% </a:t>
            </a:r>
            <a:r>
              <a:rPr lang="ko-KR" altLang="en-US" sz="1050" dirty="0"/>
              <a:t>이상이 </a:t>
            </a:r>
            <a:r>
              <a:rPr lang="en-US" altLang="ko-KR" sz="1050" dirty="0"/>
              <a:t>25</a:t>
            </a:r>
            <a:r>
              <a:rPr lang="ko-KR" altLang="en-US" sz="1050" dirty="0"/>
              <a:t>세 미만입니다</a:t>
            </a:r>
            <a:r>
              <a:rPr lang="en-US" altLang="ko-KR" sz="1050" dirty="0"/>
              <a:t>. </a:t>
            </a:r>
            <a:r>
              <a:rPr lang="ko-KR" altLang="en-US" sz="1050" dirty="0"/>
              <a:t>교회는 젊고 역동적이며 성장하고 있습니다</a:t>
            </a:r>
            <a:r>
              <a:rPr lang="en-US" altLang="ko-KR" sz="1050" dirty="0"/>
              <a:t>. </a:t>
            </a:r>
            <a:r>
              <a:rPr lang="ko-KR" altLang="en-US" sz="1050" dirty="0"/>
              <a:t>그러나 사하라 이남 아프리카에서는 폭력적인 박해로 젊은이들의 삶이 황폐화되고 있습니다</a:t>
            </a:r>
            <a:r>
              <a:rPr lang="en-US" altLang="ko-KR" sz="1050" dirty="0"/>
              <a:t>. </a:t>
            </a:r>
          </a:p>
          <a:p>
            <a:pPr>
              <a:lnSpc>
                <a:spcPct val="150000"/>
              </a:lnSpc>
            </a:pPr>
            <a:r>
              <a:rPr lang="ko-KR" altLang="en-US" sz="1050" dirty="0"/>
              <a:t>아버지</a:t>
            </a:r>
            <a:r>
              <a:rPr lang="en-US" altLang="ko-KR" sz="1050" dirty="0"/>
              <a:t>!</a:t>
            </a:r>
            <a:r>
              <a:rPr lang="ko-KR" altLang="en-US" sz="1050" dirty="0"/>
              <a:t> 사하라 사막 이남 아프리카의 젊은 그리스도인들을 보호하여 주세요</a:t>
            </a:r>
            <a:r>
              <a:rPr lang="en-US" altLang="ko-KR" sz="1050" dirty="0"/>
              <a:t>. </a:t>
            </a:r>
          </a:p>
          <a:p>
            <a:pPr>
              <a:lnSpc>
                <a:spcPct val="150000"/>
              </a:lnSpc>
            </a:pPr>
            <a:r>
              <a:rPr lang="ko-KR" altLang="en-US" sz="1050" dirty="0"/>
              <a:t>예수님</a:t>
            </a:r>
            <a:r>
              <a:rPr lang="en-US" altLang="ko-KR" sz="1050" dirty="0"/>
              <a:t>!</a:t>
            </a:r>
            <a:r>
              <a:rPr lang="ko-KR" altLang="en-US" sz="1050" dirty="0"/>
              <a:t> 청소년들에게 힘과 은혜를 주셔서</a:t>
            </a:r>
            <a:r>
              <a:rPr lang="en-US" altLang="ko-KR" sz="1050" dirty="0"/>
              <a:t>,</a:t>
            </a:r>
            <a:r>
              <a:rPr lang="ko-KR" altLang="en-US" sz="1050" dirty="0"/>
              <a:t> 극심한 핍박에도 불구하고 예수님을 계속 따르게 해 주세요</a:t>
            </a:r>
            <a:r>
              <a:rPr lang="en-US" altLang="ko-KR" sz="1050" dirty="0"/>
              <a:t>.</a:t>
            </a:r>
          </a:p>
          <a:p>
            <a:pPr>
              <a:lnSpc>
                <a:spcPct val="150000"/>
              </a:lnSpc>
            </a:pPr>
            <a:r>
              <a:rPr lang="ko-KR" altLang="en-US" sz="1050" dirty="0"/>
              <a:t>트라우마 치료</a:t>
            </a:r>
            <a:r>
              <a:rPr lang="en-US" altLang="ko-KR" sz="1050" dirty="0"/>
              <a:t>, </a:t>
            </a:r>
            <a:r>
              <a:rPr lang="ko-KR" altLang="en-US" sz="1050" dirty="0"/>
              <a:t>영적 도움</a:t>
            </a:r>
            <a:r>
              <a:rPr lang="en-US" altLang="ko-KR" sz="1050" dirty="0"/>
              <a:t>, </a:t>
            </a:r>
            <a:r>
              <a:rPr lang="ko-KR" altLang="en-US" sz="1050" dirty="0"/>
              <a:t>기술 및 고용 훈련을 통해 올해 나이지리아에서 </a:t>
            </a:r>
            <a:r>
              <a:rPr lang="en-US" altLang="ko-KR" sz="1050" dirty="0"/>
              <a:t>42,000</a:t>
            </a:r>
            <a:r>
              <a:rPr lang="ko-KR" altLang="en-US" sz="1050" dirty="0"/>
              <a:t>명의 젊은 기독교인을 지원하고자 하는 </a:t>
            </a:r>
            <a:r>
              <a:rPr lang="en-US" altLang="ko-KR" sz="1050" dirty="0"/>
              <a:t>Open Doors</a:t>
            </a:r>
            <a:r>
              <a:rPr lang="ko-KR" altLang="en-US" sz="1050" dirty="0"/>
              <a:t>의 사역을 사용하여 주세요</a:t>
            </a:r>
            <a:r>
              <a:rPr lang="en-US" altLang="ko-KR" sz="1050" dirty="0"/>
              <a:t>.</a:t>
            </a:r>
            <a:endParaRPr lang="ko-KR" altLang="en-US" sz="1050" dirty="0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94299EF8-DD47-53CD-32BE-8A5FFA1FC3B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885615" y="3333809"/>
            <a:ext cx="2127301" cy="1613443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ko-KR" altLang="en-US" sz="1000" dirty="0"/>
              <a:t>대대로 주께서 행하시는 일을 크게 찬양하며 주의 능한 일을 </a:t>
            </a:r>
            <a:r>
              <a:rPr lang="ko-KR" altLang="en-US" sz="1000" dirty="0" err="1"/>
              <a:t>선포하리로다</a:t>
            </a:r>
            <a:r>
              <a:rPr lang="en-US" altLang="ko-KR" sz="1000" dirty="0"/>
              <a:t>. (</a:t>
            </a:r>
            <a:r>
              <a:rPr lang="ko-KR" altLang="en-US" sz="1000" dirty="0"/>
              <a:t>시</a:t>
            </a:r>
            <a:r>
              <a:rPr lang="en-US" altLang="ko-KR" sz="1000" dirty="0"/>
              <a:t>145:4)</a:t>
            </a:r>
            <a:endParaRPr lang="ko-KR" altLang="en-US" sz="1000" dirty="0"/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D7BE6126-6280-1648-EF06-9C77AC8820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595302B6-EE02-409E-B19E-633D299CF275}" type="datetime1">
              <a:rPr lang="en-US" altLang="ko-KR" smtClean="0"/>
              <a:pPr rtl="0"/>
              <a:t>9/4/2024</a:t>
            </a:fld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B35076AE-0EEA-1370-6386-A32FE6ACAE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2023-08-29</a:t>
            </a:r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A1913BA7-F4B5-4FDD-B9DE-8BEB0C6768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4FAB73BC-B049-4115-A692-8D63A059BFB8}" type="slidenum">
              <a:rPr lang="en-US" altLang="ko-KR" noProof="0" smtClean="0"/>
              <a:pPr rtl="0"/>
              <a:t>9</a:t>
            </a:fld>
            <a:endParaRPr lang="ko-KR" altLang="en-US" noProof="0" dirty="0"/>
          </a:p>
        </p:txBody>
      </p:sp>
      <p:pic>
        <p:nvPicPr>
          <p:cNvPr id="9" name="그림 8" descr="텍스트, 사람, 의류, 야외이(가) 표시된 사진&#10;&#10;자동 생성된 설명">
            <a:extLst>
              <a:ext uri="{FF2B5EF4-FFF2-40B4-BE49-F238E27FC236}">
                <a16:creationId xmlns:a16="http://schemas.microsoft.com/office/drawing/2014/main" id="{4347CDD8-13E6-FF83-DB1A-958FDAA9A6B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24935" y="3412272"/>
            <a:ext cx="5474139" cy="25057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943852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6DEB3B46-20C6-4A0F-FA47-7019A7CF2D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54936" y="1234441"/>
            <a:ext cx="7427214" cy="994172"/>
          </a:xfrm>
        </p:spPr>
        <p:txBody>
          <a:bodyPr anchor="ctr">
            <a:normAutofit/>
          </a:bodyPr>
          <a:lstStyle/>
          <a:p>
            <a:r>
              <a:rPr lang="en-US" altLang="ko-KR" sz="1800" b="1"/>
              <a:t>Day 4. </a:t>
            </a:r>
            <a:r>
              <a:rPr lang="ko-KR" altLang="en-US" sz="1800" b="1"/>
              <a:t>사하라 사막 이남 지역의 슬픔에 잠긴 사람들을 위해 기도해 주세요</a:t>
            </a:r>
            <a:r>
              <a:rPr lang="en-US" altLang="ko-KR" sz="1800" b="1"/>
              <a:t>.</a:t>
            </a:r>
            <a:endParaRPr lang="ko-KR" altLang="en-US" sz="1800" b="1" dirty="0"/>
          </a:p>
        </p:txBody>
      </p:sp>
      <p:sp>
        <p:nvSpPr>
          <p:cNvPr id="14" name="Footer Placeholder 2">
            <a:extLst>
              <a:ext uri="{FF2B5EF4-FFF2-40B4-BE49-F238E27FC236}">
                <a16:creationId xmlns:a16="http://schemas.microsoft.com/office/drawing/2014/main" id="{1A8E64B4-2BC0-1994-9C3C-48A0E2D05C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 rot="5400000">
            <a:off x="207847" y="2427149"/>
            <a:ext cx="3118104" cy="312062"/>
          </a:xfrm>
        </p:spPr>
        <p:txBody>
          <a:bodyPr/>
          <a:lstStyle/>
          <a:p>
            <a:pPr>
              <a:spcAft>
                <a:spcPts val="450"/>
              </a:spcAft>
            </a:pPr>
            <a:r>
              <a:rPr lang="ko-KR" altLang="en-US" noProof="0"/>
              <a:t>샘플 바닥글 텍스트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9A33DB96-9F0A-E795-38E8-9537E6EBFDD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153843" y="2118123"/>
            <a:ext cx="7224509" cy="369521"/>
          </a:xfrm>
        </p:spPr>
        <p:txBody>
          <a:bodyPr anchor="b">
            <a:normAutofit/>
          </a:bodyPr>
          <a:lstStyle/>
          <a:p>
            <a:pPr>
              <a:lnSpc>
                <a:spcPct val="140000"/>
              </a:lnSpc>
            </a:pPr>
            <a:r>
              <a:rPr lang="ko-KR" altLang="en-US" sz="1000">
                <a:latin typeface="+mj-ea"/>
                <a:ea typeface="+mj-ea"/>
              </a:rPr>
              <a:t>“여호와는 마음이 상한 자를 가까이 하시고 충심으로 통회하는 자를 구원하시는도다</a:t>
            </a:r>
            <a:r>
              <a:rPr lang="en-US" altLang="ko-KR" sz="1000">
                <a:latin typeface="+mj-ea"/>
                <a:ea typeface="+mj-ea"/>
              </a:rPr>
              <a:t>.” - </a:t>
            </a:r>
            <a:r>
              <a:rPr lang="ko-KR" altLang="en-US" sz="1000">
                <a:latin typeface="+mj-ea"/>
                <a:ea typeface="+mj-ea"/>
              </a:rPr>
              <a:t>시편 </a:t>
            </a:r>
            <a:r>
              <a:rPr lang="en-US" altLang="ko-KR" sz="1000">
                <a:latin typeface="+mj-ea"/>
                <a:ea typeface="+mj-ea"/>
              </a:rPr>
              <a:t>34:18</a:t>
            </a:r>
            <a:endParaRPr lang="ko-KR" altLang="en-US" sz="1000" dirty="0">
              <a:latin typeface="+mj-ea"/>
              <a:ea typeface="+mj-ea"/>
            </a:endParaRP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E46B3273-C47A-0904-9437-0F0DDA56D45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5941358" y="2933295"/>
            <a:ext cx="3654101" cy="2690265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ko-KR" altLang="en-US" sz="1050" dirty="0"/>
              <a:t>슬픔과 상실감에 사로잡혀 절망속에 있는 가족들을 위해 주세요</a:t>
            </a:r>
            <a:r>
              <a:rPr lang="en-US" altLang="ko-KR" sz="1050" dirty="0"/>
              <a:t>.</a:t>
            </a:r>
            <a:r>
              <a:rPr lang="ko-KR" altLang="en-US" sz="1050" dirty="0"/>
              <a:t>  </a:t>
            </a:r>
            <a:endParaRPr lang="en-US" altLang="ko-KR" sz="1050" dirty="0"/>
          </a:p>
          <a:p>
            <a:pPr>
              <a:lnSpc>
                <a:spcPct val="150000"/>
              </a:lnSpc>
            </a:pPr>
            <a:r>
              <a:rPr lang="ko-KR" altLang="en-US" sz="1050" dirty="0"/>
              <a:t>주님께서 개입하여 치명적인 공격을 중단시키고 반군들의 마음이 증오에서 사랑으로 바뀌도록 도와 주세요</a:t>
            </a:r>
            <a:r>
              <a:rPr lang="en-US" altLang="ko-KR" sz="1050" dirty="0"/>
              <a:t>. </a:t>
            </a:r>
          </a:p>
          <a:p>
            <a:pPr>
              <a:lnSpc>
                <a:spcPct val="150000"/>
              </a:lnSpc>
            </a:pPr>
            <a:r>
              <a:rPr lang="ko-KR" altLang="en-US" sz="1050" dirty="0"/>
              <a:t>긴급한 도움이 필요한 유가족들에게 오픈도어의 실질적인 지원과 돌봄의 손길이 이어지도록 인도해 주세요</a:t>
            </a:r>
            <a:r>
              <a:rPr lang="en-US" altLang="ko-KR" sz="1050" dirty="0"/>
              <a:t>. </a:t>
            </a:r>
          </a:p>
          <a:p>
            <a:endParaRPr lang="en-US" altLang="ko-KR" dirty="0"/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582F9BD0-32B5-4296-CB2F-6EFA1D76860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43655" y="6328244"/>
            <a:ext cx="2134426" cy="273844"/>
          </a:xfrm>
        </p:spPr>
        <p:txBody>
          <a:bodyPr anchor="ctr">
            <a:normAutofit lnSpcReduction="10000"/>
          </a:bodyPr>
          <a:lstStyle/>
          <a:p>
            <a:pPr rtl="0"/>
            <a:fld id="{595302B6-EE02-409E-B19E-633D299CF275}" type="datetime1">
              <a:rPr lang="en-US" altLang="ko-KR" smtClean="0"/>
              <a:pPr rtl="0"/>
              <a:t>9/4/2024</a:t>
            </a:fld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A7877473-3624-7E49-7882-E9A6A73605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117440" y="5644134"/>
            <a:ext cx="375748" cy="273844"/>
          </a:xfrm>
        </p:spPr>
        <p:txBody>
          <a:bodyPr anchor="ctr">
            <a:normAutofit lnSpcReduction="10000"/>
          </a:bodyPr>
          <a:lstStyle/>
          <a:p>
            <a:pPr>
              <a:spcAft>
                <a:spcPts val="450"/>
              </a:spcAft>
            </a:pPr>
            <a:fld id="{4FAB73BC-B049-4115-A692-8D63A059BFB8}" type="slidenum">
              <a:rPr lang="en-US" altLang="ko-KR" noProof="0" smtClean="0"/>
              <a:pPr>
                <a:spcAft>
                  <a:spcPts val="450"/>
                </a:spcAft>
              </a:pPr>
              <a:t>10</a:t>
            </a:fld>
            <a:endParaRPr lang="ko-KR" altLang="en-US" noProof="0"/>
          </a:p>
        </p:txBody>
      </p:sp>
      <p:pic>
        <p:nvPicPr>
          <p:cNvPr id="11" name="그림 10" descr="사람, 인간의 얼굴, 의류, 포유류이(가) 표시된 사진&#10;&#10;자동 생성된 설명">
            <a:extLst>
              <a:ext uri="{FF2B5EF4-FFF2-40B4-BE49-F238E27FC236}">
                <a16:creationId xmlns:a16="http://schemas.microsoft.com/office/drawing/2014/main" id="{3C0671F7-A2C3-C0A9-3784-1C29540716A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53842" y="2933296"/>
            <a:ext cx="3587020" cy="26902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369831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AA52A906-48D9-C940-DB95-468B888FCD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sz="1800" b="1" dirty="0">
                <a:solidFill>
                  <a:srgbClr val="11100F"/>
                </a:solidFill>
                <a:latin typeface="Segoe UI" panose="020B0502040204020203" pitchFamily="34" charset="0"/>
              </a:rPr>
              <a:t>Day 5. </a:t>
            </a:r>
            <a:r>
              <a:rPr lang="ko-KR" altLang="en-US" sz="1800" b="1" dirty="0">
                <a:solidFill>
                  <a:srgbClr val="11100F"/>
                </a:solidFill>
                <a:latin typeface="Segoe UI" panose="020B0502040204020203" pitchFamily="34" charset="0"/>
              </a:rPr>
              <a:t>강제로 피신한 사람들을 위해 기도해 주세요</a:t>
            </a:r>
            <a:r>
              <a:rPr lang="en-US" altLang="ko-KR" sz="1800" b="1" dirty="0">
                <a:solidFill>
                  <a:srgbClr val="11100F"/>
                </a:solidFill>
                <a:latin typeface="Segoe UI" panose="020B0502040204020203" pitchFamily="34" charset="0"/>
              </a:rPr>
              <a:t>.</a:t>
            </a:r>
            <a:endParaRPr lang="ko-KR" altLang="en-US" sz="1800" dirty="0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A5419190-F38D-271B-FBD9-45AD7CC728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ko-KR" altLang="en-US" noProof="0" dirty="0"/>
              <a:t>샘플 바닥글 텍스트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F6ED1FB0-902C-AEDB-FBE0-74F37D6653A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139006" y="2369861"/>
            <a:ext cx="7456242" cy="485977"/>
          </a:xfrm>
        </p:spPr>
        <p:txBody>
          <a:bodyPr>
            <a:normAutofit/>
          </a:bodyPr>
          <a:lstStyle/>
          <a:p>
            <a:pPr>
              <a:lnSpc>
                <a:spcPct val="120000"/>
              </a:lnSpc>
            </a:pPr>
            <a:r>
              <a:rPr lang="ko-KR" altLang="en-US" sz="1000" dirty="0">
                <a:solidFill>
                  <a:srgbClr val="0070C0"/>
                </a:solidFill>
                <a:latin typeface="Segoe UI" panose="020B0502040204020203" pitchFamily="34" charset="0"/>
              </a:rPr>
              <a:t>아프리카 전역에서 </a:t>
            </a:r>
            <a:r>
              <a:rPr lang="en-US" altLang="ko-KR" sz="1000" dirty="0">
                <a:solidFill>
                  <a:srgbClr val="0070C0"/>
                </a:solidFill>
                <a:latin typeface="Segoe UI" panose="020B0502040204020203" pitchFamily="34" charset="0"/>
              </a:rPr>
              <a:t>1,200</a:t>
            </a:r>
            <a:r>
              <a:rPr lang="ko-KR" altLang="en-US" sz="1000" dirty="0">
                <a:solidFill>
                  <a:srgbClr val="0070C0"/>
                </a:solidFill>
                <a:latin typeface="Segoe UI" panose="020B0502040204020203" pitchFamily="34" charset="0"/>
              </a:rPr>
              <a:t>만 명이 넘는 사람들이 집을 잃었고 어떤 지역에서는 교회의 존재 자체가 위협 받고 있습니다</a:t>
            </a:r>
            <a:r>
              <a:rPr lang="en-US" altLang="ko-KR" sz="1000" dirty="0">
                <a:solidFill>
                  <a:srgbClr val="0070C0"/>
                </a:solidFill>
                <a:latin typeface="Segoe UI" panose="020B0502040204020203" pitchFamily="34" charset="0"/>
              </a:rPr>
              <a:t>. </a:t>
            </a:r>
            <a:r>
              <a:rPr lang="ko-KR" altLang="en-US" sz="1000" dirty="0">
                <a:solidFill>
                  <a:srgbClr val="0070C0"/>
                </a:solidFill>
                <a:latin typeface="Segoe UI" panose="020B0502040204020203" pitchFamily="34" charset="0"/>
              </a:rPr>
              <a:t>많은 사람들이 </a:t>
            </a:r>
            <a:r>
              <a:rPr lang="ko-KR" altLang="en-US" sz="1000" dirty="0" err="1">
                <a:solidFill>
                  <a:srgbClr val="0070C0"/>
                </a:solidFill>
                <a:latin typeface="Segoe UI" panose="020B0502040204020203" pitchFamily="34" charset="0"/>
              </a:rPr>
              <a:t>보코하람과</a:t>
            </a:r>
            <a:r>
              <a:rPr lang="ko-KR" altLang="en-US" sz="1000" dirty="0">
                <a:solidFill>
                  <a:srgbClr val="0070C0"/>
                </a:solidFill>
                <a:latin typeface="Segoe UI" panose="020B0502040204020203" pitchFamily="34" charset="0"/>
              </a:rPr>
              <a:t> 이슬람 국가</a:t>
            </a:r>
            <a:r>
              <a:rPr lang="en-US" altLang="ko-KR" sz="1000" dirty="0">
                <a:solidFill>
                  <a:srgbClr val="0070C0"/>
                </a:solidFill>
                <a:latin typeface="Segoe UI" panose="020B0502040204020203" pitchFamily="34" charset="0"/>
              </a:rPr>
              <a:t>(IS)</a:t>
            </a:r>
            <a:r>
              <a:rPr lang="ko-KR" altLang="en-US" sz="1000" dirty="0">
                <a:solidFill>
                  <a:srgbClr val="0070C0"/>
                </a:solidFill>
                <a:latin typeface="Segoe UI" panose="020B0502040204020203" pitchFamily="34" charset="0"/>
              </a:rPr>
              <a:t>와 같은 </a:t>
            </a:r>
            <a:r>
              <a:rPr lang="ko-KR" altLang="en-US" sz="1000" dirty="0" err="1">
                <a:solidFill>
                  <a:srgbClr val="0070C0"/>
                </a:solidFill>
                <a:latin typeface="Segoe UI" panose="020B0502040204020203" pitchFamily="34" charset="0"/>
              </a:rPr>
              <a:t>지하디스트</a:t>
            </a:r>
            <a:r>
              <a:rPr lang="ko-KR" altLang="en-US" sz="1000" dirty="0">
                <a:solidFill>
                  <a:srgbClr val="0070C0"/>
                </a:solidFill>
                <a:latin typeface="Segoe UI" panose="020B0502040204020203" pitchFamily="34" charset="0"/>
              </a:rPr>
              <a:t> 무장단체를 피해 탈출했습니다</a:t>
            </a:r>
            <a:r>
              <a:rPr lang="en-US" altLang="ko-KR" sz="1000" dirty="0">
                <a:solidFill>
                  <a:srgbClr val="0070C0"/>
                </a:solidFill>
                <a:latin typeface="Segoe UI" panose="020B0502040204020203" pitchFamily="34" charset="0"/>
              </a:rPr>
              <a:t>.</a:t>
            </a:r>
            <a:endParaRPr lang="ko-KR" altLang="en-US" sz="1000" dirty="0">
              <a:solidFill>
                <a:srgbClr val="0070C0"/>
              </a:solidFill>
            </a:endParaRPr>
          </a:p>
        </p:txBody>
      </p:sp>
      <p:sp>
        <p:nvSpPr>
          <p:cNvPr id="5" name="내용 개체 틀 4">
            <a:extLst>
              <a:ext uri="{FF2B5EF4-FFF2-40B4-BE49-F238E27FC236}">
                <a16:creationId xmlns:a16="http://schemas.microsoft.com/office/drawing/2014/main" id="{9CEE2BD4-EC1A-6B6D-EB4C-6A62AB247B8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2153841" y="3018167"/>
            <a:ext cx="3654100" cy="2485498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ko-KR" altLang="en-US" sz="1050" dirty="0">
                <a:solidFill>
                  <a:srgbClr val="11100F"/>
                </a:solidFill>
                <a:latin typeface="Segoe UI" panose="020B0502040204020203" pitchFamily="34" charset="0"/>
              </a:rPr>
              <a:t>강제로 도망쳐야 하는 그리스도인 가족들이 인내할 수 있는 용기와 힘을 주시도록 기도합니다</a:t>
            </a:r>
            <a:r>
              <a:rPr lang="en-US" altLang="ko-KR" sz="1050" dirty="0">
                <a:solidFill>
                  <a:srgbClr val="11100F"/>
                </a:solidFill>
                <a:latin typeface="Segoe UI" panose="020B0502040204020203" pitchFamily="34" charset="0"/>
              </a:rPr>
              <a:t>. </a:t>
            </a:r>
          </a:p>
          <a:p>
            <a:pPr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50" dirty="0">
                <a:solidFill>
                  <a:srgbClr val="11100F"/>
                </a:solidFill>
                <a:latin typeface="Segoe UI" panose="020B0502040204020203" pitchFamily="34" charset="0"/>
              </a:rPr>
              <a:t>점점 더 위험해 지는 곳에서 교회를 인도하는 목회자들에게 지혜를 주세요</a:t>
            </a:r>
            <a:r>
              <a:rPr lang="en-US" altLang="ko-KR" sz="1050" dirty="0">
                <a:solidFill>
                  <a:srgbClr val="11100F"/>
                </a:solidFill>
                <a:latin typeface="Segoe UI" panose="020B0502040204020203" pitchFamily="34" charset="0"/>
              </a:rPr>
              <a:t>.</a:t>
            </a:r>
          </a:p>
          <a:p>
            <a:pPr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50" dirty="0">
                <a:solidFill>
                  <a:srgbClr val="11100F"/>
                </a:solidFill>
                <a:latin typeface="Segoe UI" panose="020B0502040204020203" pitchFamily="34" charset="0"/>
              </a:rPr>
              <a:t>그리스도인들이 피신하는 동안에도 교회가 강하고 영향력 있고 담대하게 회복되도록 기도합니다</a:t>
            </a:r>
            <a:r>
              <a:rPr lang="en-US" altLang="ko-KR" sz="1050" dirty="0">
                <a:solidFill>
                  <a:srgbClr val="11100F"/>
                </a:solidFill>
                <a:latin typeface="Segoe UI" panose="020B0502040204020203" pitchFamily="34" charset="0"/>
              </a:rPr>
              <a:t>.</a:t>
            </a:r>
          </a:p>
        </p:txBody>
      </p:sp>
      <p:pic>
        <p:nvPicPr>
          <p:cNvPr id="11" name="내용 개체 틀 10" descr="하늘, 야외, 의류, 지상이(가) 표시된 사진&#10;&#10;자동 생성된 설명">
            <a:extLst>
              <a:ext uri="{FF2B5EF4-FFF2-40B4-BE49-F238E27FC236}">
                <a16:creationId xmlns:a16="http://schemas.microsoft.com/office/drawing/2014/main" id="{7839DA3C-FB51-377B-122D-79823CBCD7AF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>
          <a:blip r:embed="rId2"/>
          <a:stretch>
            <a:fillRect/>
          </a:stretch>
        </p:blipFill>
        <p:spPr>
          <a:xfrm>
            <a:off x="5941220" y="3090082"/>
            <a:ext cx="3654029" cy="2055391"/>
          </a:xfrm>
        </p:spPr>
      </p:pic>
      <p:sp>
        <p:nvSpPr>
          <p:cNvPr id="8" name="날짜 개체 틀 7">
            <a:extLst>
              <a:ext uri="{FF2B5EF4-FFF2-40B4-BE49-F238E27FC236}">
                <a16:creationId xmlns:a16="http://schemas.microsoft.com/office/drawing/2014/main" id="{7D6E72E4-2060-2C0B-B5B5-20C7D7E065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595302B6-EE02-409E-B19E-633D299CF275}" type="datetime1">
              <a:rPr lang="en-US" altLang="ko-KR" smtClean="0"/>
              <a:pPr rtl="0"/>
              <a:t>9/4/2024</a:t>
            </a:fld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7A67F492-B72F-ED93-8647-68912F5FC6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4C8B8A27-DF03-4546-BA93-21C967D57E5C}" type="slidenum">
              <a:rPr lang="en-US" altLang="ko-KR" noProof="0" smtClean="0"/>
              <a:t>11</a:t>
            </a:fld>
            <a:endParaRPr lang="ko-KR" altLang="en-US" noProof="0"/>
          </a:p>
        </p:txBody>
      </p:sp>
    </p:spTree>
    <p:extLst>
      <p:ext uri="{BB962C8B-B14F-4D97-AF65-F5344CB8AC3E}">
        <p14:creationId xmlns:p14="http://schemas.microsoft.com/office/powerpoint/2010/main" val="359741041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8B149F2A-F616-233C-64A5-0096EFBD4D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sz="1800" b="1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Day 6. </a:t>
            </a:r>
            <a:r>
              <a:rPr lang="ko-KR" altLang="en-US" sz="1800" b="1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학대 받는 여성들을 위해 기도해 주세요</a:t>
            </a:r>
            <a:r>
              <a:rPr lang="en-US" altLang="ko-KR" sz="1800" b="1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.</a:t>
            </a:r>
            <a:endParaRPr lang="ko-KR" altLang="en-US" sz="1800" dirty="0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4F193C15-41D1-2355-F417-289A8F1C7F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ko-KR" altLang="en-US" noProof="0"/>
              <a:t>샘플 바닥글 텍스트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6A29DAB4-3948-24EF-9318-67A77BBECE8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153842" y="2060849"/>
            <a:ext cx="7693225" cy="433477"/>
          </a:xfrm>
        </p:spPr>
        <p:txBody>
          <a:bodyPr>
            <a:normAutofit lnSpcReduction="10000"/>
          </a:bodyPr>
          <a:lstStyle/>
          <a:p>
            <a:pPr algn="just">
              <a:lnSpc>
                <a:spcPct val="120000"/>
              </a:lnSpc>
            </a:pPr>
            <a:r>
              <a:rPr lang="ko-KR" altLang="en-US" sz="1000" dirty="0">
                <a:solidFill>
                  <a:srgbClr val="0070C0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사하라 사막 이남 아프리카 전역에서 우리는 마을에서 납치되어 혹독하고 잔인한 학대를 당하는 소녀와 여성에 대한 소식을 종종 듣습니다</a:t>
            </a:r>
            <a:r>
              <a:rPr lang="en-US" altLang="ko-KR" sz="1000" dirty="0">
                <a:solidFill>
                  <a:srgbClr val="0070C0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. </a:t>
            </a:r>
            <a:r>
              <a:rPr lang="ko-KR" altLang="en-US" sz="1000" dirty="0">
                <a:solidFill>
                  <a:srgbClr val="0070C0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강간과 성폭력은 잔인한 박해 전술입니다</a:t>
            </a:r>
            <a:r>
              <a:rPr lang="en-US" altLang="ko-KR" sz="1000" dirty="0">
                <a:solidFill>
                  <a:srgbClr val="0070C0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.</a:t>
            </a:r>
          </a:p>
        </p:txBody>
      </p:sp>
      <p:sp>
        <p:nvSpPr>
          <p:cNvPr id="5" name="내용 개체 틀 4">
            <a:extLst>
              <a:ext uri="{FF2B5EF4-FFF2-40B4-BE49-F238E27FC236}">
                <a16:creationId xmlns:a16="http://schemas.microsoft.com/office/drawing/2014/main" id="{22708CD1-A344-5535-ECB1-A2C410AD6B9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2153841" y="2899861"/>
            <a:ext cx="3654100" cy="2603804"/>
          </a:xfrm>
        </p:spPr>
        <p:txBody>
          <a:bodyPr>
            <a:normAutofit lnSpcReduction="10000"/>
          </a:bodyPr>
          <a:lstStyle/>
          <a:p>
            <a:pPr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나이지리아</a:t>
            </a:r>
            <a:r>
              <a:rPr lang="en-US" altLang="ko-KR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, </a:t>
            </a:r>
            <a:r>
              <a:rPr lang="ko-KR" altLang="en-US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부르키나파소</a:t>
            </a:r>
            <a:r>
              <a:rPr lang="en-US" altLang="ko-KR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, </a:t>
            </a:r>
            <a:r>
              <a:rPr lang="ko-KR" altLang="en-US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카메룬</a:t>
            </a:r>
            <a:r>
              <a:rPr lang="en-US" altLang="ko-KR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, </a:t>
            </a:r>
            <a:r>
              <a:rPr lang="ko-KR" altLang="en-US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말리</a:t>
            </a:r>
            <a:r>
              <a:rPr lang="en-US" altLang="ko-KR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, </a:t>
            </a:r>
            <a:r>
              <a:rPr lang="ko-KR" altLang="en-US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콩고민주공화국에서 매일 폭행의 위험을 안고 살아가는 젊은 그리스도인 여성들을 위해 기도합니다</a:t>
            </a:r>
            <a:r>
              <a:rPr lang="en-US" altLang="ko-KR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. </a:t>
            </a:r>
          </a:p>
          <a:p>
            <a:pPr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기독교 여성들이 이 위협적인 시대에서 보호받으며</a:t>
            </a:r>
            <a:r>
              <a:rPr lang="en-US" altLang="ko-KR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, </a:t>
            </a:r>
            <a:r>
              <a:rPr lang="ko-KR" altLang="en-US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예수님께 굳건히 붙들린 바 되고</a:t>
            </a:r>
            <a:r>
              <a:rPr lang="en-US" altLang="ko-KR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,</a:t>
            </a:r>
            <a:r>
              <a:rPr lang="ko-KR" altLang="en-US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 하나님의 </a:t>
            </a:r>
            <a:r>
              <a:rPr lang="ko-KR" altLang="en-US" sz="1050" dirty="0" err="1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자녀로서의</a:t>
            </a:r>
            <a:r>
              <a:rPr lang="ko-KR" altLang="en-US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 정체성을 확고히 하며 살아 갈수 있도록 기도합니다</a:t>
            </a:r>
            <a:r>
              <a:rPr lang="en-US" altLang="ko-KR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.</a:t>
            </a:r>
          </a:p>
          <a:p>
            <a:pPr>
              <a:lnSpc>
                <a:spcPct val="150000"/>
              </a:lnSpc>
            </a:pPr>
            <a:r>
              <a:rPr lang="ko-KR" altLang="en-US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극단주의 단체의 기독교 소녀들의 잔인한 납치가 중단되도록 기도합니다</a:t>
            </a:r>
            <a:r>
              <a:rPr lang="en-US" altLang="ko-KR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. </a:t>
            </a:r>
            <a:r>
              <a:rPr lang="ko-KR" altLang="en-US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납치된 소녀들은 폭도들과 강제로 결혼하게 됩니다</a:t>
            </a:r>
            <a:r>
              <a:rPr lang="en-US" altLang="ko-KR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.</a:t>
            </a:r>
          </a:p>
        </p:txBody>
      </p:sp>
      <p:pic>
        <p:nvPicPr>
          <p:cNvPr id="11" name="내용 개체 틀 10" descr="사람, 인간의 얼굴, 의류, 야외이(가) 표시된 사진&#10;&#10;자동 생성된 설명">
            <a:extLst>
              <a:ext uri="{FF2B5EF4-FFF2-40B4-BE49-F238E27FC236}">
                <a16:creationId xmlns:a16="http://schemas.microsoft.com/office/drawing/2014/main" id="{3ABBC83B-5AFF-7BAB-E835-97B9885B093F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>
          <a:blip r:embed="rId2"/>
          <a:stretch>
            <a:fillRect/>
          </a:stretch>
        </p:blipFill>
        <p:spPr>
          <a:xfrm>
            <a:off x="5941357" y="2899861"/>
            <a:ext cx="3905708" cy="2603805"/>
          </a:xfrm>
        </p:spPr>
      </p:pic>
      <p:sp>
        <p:nvSpPr>
          <p:cNvPr id="8" name="날짜 개체 틀 7">
            <a:extLst>
              <a:ext uri="{FF2B5EF4-FFF2-40B4-BE49-F238E27FC236}">
                <a16:creationId xmlns:a16="http://schemas.microsoft.com/office/drawing/2014/main" id="{61786AAF-64CA-BA16-1EC3-445FC97075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595302B6-EE02-409E-B19E-633D299CF275}" type="datetime1">
              <a:rPr lang="en-US" altLang="ko-KR" smtClean="0"/>
              <a:pPr rtl="0"/>
              <a:t>9/4/2024</a:t>
            </a:fld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BBD0EAC8-3B13-AE5D-FDC9-2C364E49BA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4C8B8A27-DF03-4546-BA93-21C967D57E5C}" type="slidenum">
              <a:rPr lang="en-US" altLang="ko-KR" noProof="0" smtClean="0"/>
              <a:t>12</a:t>
            </a:fld>
            <a:endParaRPr lang="ko-KR" altLang="en-US" noProof="0"/>
          </a:p>
        </p:txBody>
      </p:sp>
    </p:spTree>
    <p:extLst>
      <p:ext uri="{BB962C8B-B14F-4D97-AF65-F5344CB8AC3E}">
        <p14:creationId xmlns:p14="http://schemas.microsoft.com/office/powerpoint/2010/main" val="314301116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66D5F40B-35F6-0AFB-3A4C-F413535C32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sz="1800" dirty="0"/>
              <a:t>Day7.</a:t>
            </a:r>
            <a:r>
              <a:rPr lang="en-US" altLang="ko-KR" sz="1800" i="1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 </a:t>
            </a:r>
            <a:r>
              <a:rPr lang="en-US" altLang="ko-KR" sz="1800" b="1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Pray for Arise Africa.</a:t>
            </a:r>
            <a:endParaRPr lang="ko-KR" altLang="en-US" sz="1800" dirty="0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ED6F2F26-9D90-7066-13DE-0FC44D8472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ko-KR" altLang="en-US" noProof="0" dirty="0"/>
              <a:t>샘플 바닥글 텍스트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A3E643A9-9577-2626-EBFF-9D7A1958BD4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153842" y="2118123"/>
            <a:ext cx="7701854" cy="388930"/>
          </a:xfrm>
        </p:spPr>
        <p:txBody>
          <a:bodyPr>
            <a:normAutofit fontScale="77500" lnSpcReduction="20000"/>
          </a:bodyPr>
          <a:lstStyle/>
          <a:p>
            <a:r>
              <a:rPr lang="ko-KR" altLang="en-US" b="0" i="1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“일어나라 빛을 발하라 이는 네 빛이 </a:t>
            </a:r>
            <a:r>
              <a:rPr lang="ko-KR" altLang="en-US" b="0" i="1" dirty="0" err="1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이르렀음이니라</a:t>
            </a:r>
            <a:r>
              <a:rPr lang="ko-KR" altLang="en-US" b="0" i="1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” </a:t>
            </a:r>
            <a:r>
              <a:rPr lang="en-US" altLang="ko-KR" b="0" i="1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- </a:t>
            </a:r>
            <a:r>
              <a:rPr lang="ko-KR" altLang="en-US" b="0" i="1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이사야 </a:t>
            </a:r>
            <a:r>
              <a:rPr lang="en-US" altLang="ko-KR" b="0" i="1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60:1</a:t>
            </a:r>
            <a:endParaRPr lang="ko-KR" altLang="en-US" dirty="0"/>
          </a:p>
        </p:txBody>
      </p:sp>
      <p:sp>
        <p:nvSpPr>
          <p:cNvPr id="5" name="내용 개체 틀 4">
            <a:extLst>
              <a:ext uri="{FF2B5EF4-FFF2-40B4-BE49-F238E27FC236}">
                <a16:creationId xmlns:a16="http://schemas.microsoft.com/office/drawing/2014/main" id="{366DCB9F-242D-C020-AFB7-47B959280827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pPr algn="just">
              <a:lnSpc>
                <a:spcPct val="150000"/>
              </a:lnSpc>
            </a:pPr>
            <a:r>
              <a:rPr lang="ko-KR" altLang="en-US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사역적으로 우리는 사하라 사막 이남 아프리카에 있는 수백만 명의 기독교인을 영적</a:t>
            </a:r>
            <a:r>
              <a:rPr lang="en-US" altLang="ko-KR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, </a:t>
            </a:r>
            <a:r>
              <a:rPr lang="ko-KR" altLang="en-US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육체적</a:t>
            </a:r>
            <a:r>
              <a:rPr lang="en-US" altLang="ko-KR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, </a:t>
            </a:r>
            <a:r>
              <a:rPr lang="ko-KR" altLang="en-US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정서적으로 지원하는 것을 목표로 합니다</a:t>
            </a:r>
            <a:r>
              <a:rPr lang="en-US" altLang="ko-KR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. 4</a:t>
            </a:r>
            <a:r>
              <a:rPr lang="ko-KR" altLang="en-US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년 간의 </a:t>
            </a:r>
            <a:r>
              <a:rPr lang="en-US" altLang="ko-KR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Arise Africa </a:t>
            </a:r>
            <a:r>
              <a:rPr lang="ko-KR" altLang="en-US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캠페인을 통해 전 세계 교회가 깨어나 이 지역에서 일어나고 있는 사건들에 대해 직접 관여하는 것을 보고 싶습니다</a:t>
            </a:r>
            <a:r>
              <a:rPr lang="en-US" altLang="ko-KR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ko-KR" altLang="en-US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기도로 참여하든지 다른 어떤 것이든지 </a:t>
            </a:r>
            <a:r>
              <a:rPr lang="en-US" altLang="ko-KR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Arise Africa</a:t>
            </a:r>
            <a:r>
              <a:rPr lang="ko-KR" altLang="en-US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에서 나의 역할을 보여달라고 하나님께 간구하십시오</a:t>
            </a:r>
            <a:r>
              <a:rPr lang="en-US" altLang="ko-KR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ko-KR" altLang="en-US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전 세계의 기독교인들이 사하라 사막 이남의 아프리카 가족을 위해 기도하고</a:t>
            </a:r>
            <a:r>
              <a:rPr lang="en-US" altLang="ko-KR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, </a:t>
            </a:r>
            <a:r>
              <a:rPr lang="ko-KR" altLang="en-US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목소리를 내고</a:t>
            </a:r>
            <a:r>
              <a:rPr lang="en-US" altLang="ko-KR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, </a:t>
            </a:r>
            <a:r>
              <a:rPr lang="ko-KR" altLang="en-US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후원할 것을 확신하도록 기도합니다</a:t>
            </a:r>
            <a:r>
              <a:rPr lang="en-US" altLang="ko-KR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ko-KR" altLang="en-US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카메룬</a:t>
            </a:r>
            <a:r>
              <a:rPr lang="en-US" altLang="ko-KR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, </a:t>
            </a:r>
            <a:r>
              <a:rPr lang="ko-KR" altLang="en-US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부르키나파소</a:t>
            </a:r>
            <a:r>
              <a:rPr lang="en-US" altLang="ko-KR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, </a:t>
            </a:r>
            <a:r>
              <a:rPr lang="ko-KR" altLang="en-US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나이지리아</a:t>
            </a:r>
            <a:r>
              <a:rPr lang="en-US" altLang="ko-KR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, </a:t>
            </a:r>
            <a:r>
              <a:rPr lang="ko-KR" altLang="en-US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말리</a:t>
            </a:r>
            <a:r>
              <a:rPr lang="en-US" altLang="ko-KR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, </a:t>
            </a:r>
            <a:r>
              <a:rPr lang="ko-KR" altLang="en-US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콩고민주공화국에 있는 오픈도어의 파트너들의 주님의 보호하심을 위해 기도합니다</a:t>
            </a:r>
            <a:r>
              <a:rPr lang="en-US" altLang="ko-KR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.</a:t>
            </a:r>
          </a:p>
        </p:txBody>
      </p:sp>
      <p:pic>
        <p:nvPicPr>
          <p:cNvPr id="12" name="내용 개체 틀 11" descr="야외, 사람, 하늘, 의류이(가) 표시된 사진&#10;&#10;자동 생성된 설명">
            <a:extLst>
              <a:ext uri="{FF2B5EF4-FFF2-40B4-BE49-F238E27FC236}">
                <a16:creationId xmlns:a16="http://schemas.microsoft.com/office/drawing/2014/main" id="{D0F9CF36-7C20-A2B9-1E1C-F8B3726C06A8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>
          <a:blip r:embed="rId2"/>
          <a:stretch>
            <a:fillRect/>
          </a:stretch>
        </p:blipFill>
        <p:spPr>
          <a:xfrm>
            <a:off x="6510285" y="3023587"/>
            <a:ext cx="3641080" cy="2427386"/>
          </a:xfrm>
        </p:spPr>
      </p:pic>
      <p:sp>
        <p:nvSpPr>
          <p:cNvPr id="8" name="날짜 개체 틀 7">
            <a:extLst>
              <a:ext uri="{FF2B5EF4-FFF2-40B4-BE49-F238E27FC236}">
                <a16:creationId xmlns:a16="http://schemas.microsoft.com/office/drawing/2014/main" id="{7CE915F1-5C7A-C5E2-2DF4-7A97226E25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595302B6-EE02-409E-B19E-633D299CF275}" type="datetime1">
              <a:rPr lang="en-US" altLang="ko-KR" smtClean="0"/>
              <a:pPr rtl="0"/>
              <a:t>9/4/2024</a:t>
            </a:fld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D86347DD-7278-FF2C-0427-EE7A516967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4C8B8A27-DF03-4546-BA93-21C967D57E5C}" type="slidenum">
              <a:rPr lang="en-US" altLang="ko-KR" noProof="0" smtClean="0"/>
              <a:t>13</a:t>
            </a:fld>
            <a:endParaRPr lang="ko-KR" altLang="en-US" noProof="0"/>
          </a:p>
        </p:txBody>
      </p:sp>
    </p:spTree>
    <p:extLst>
      <p:ext uri="{BB962C8B-B14F-4D97-AF65-F5344CB8AC3E}">
        <p14:creationId xmlns:p14="http://schemas.microsoft.com/office/powerpoint/2010/main" val="4186826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C4417A-9393-4009-9A5F-3DF82A7B62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그룹 7">
            <a:extLst>
              <a:ext uri="{FF2B5EF4-FFF2-40B4-BE49-F238E27FC236}">
                <a16:creationId xmlns:a16="http://schemas.microsoft.com/office/drawing/2014/main" id="{34210C16-36E4-8AD9-7172-F1D83FB3B7F7}"/>
              </a:ext>
            </a:extLst>
          </p:cNvPr>
          <p:cNvGrpSpPr/>
          <p:nvPr/>
        </p:nvGrpSpPr>
        <p:grpSpPr>
          <a:xfrm>
            <a:off x="157494" y="109414"/>
            <a:ext cx="11671587" cy="6428545"/>
            <a:chOff x="157494" y="109414"/>
            <a:chExt cx="11671587" cy="6428545"/>
          </a:xfrm>
        </p:grpSpPr>
        <p:pic>
          <p:nvPicPr>
            <p:cNvPr id="9" name="Google Shape;91;p18">
              <a:extLst>
                <a:ext uri="{FF2B5EF4-FFF2-40B4-BE49-F238E27FC236}">
                  <a16:creationId xmlns:a16="http://schemas.microsoft.com/office/drawing/2014/main" id="{6E5C203F-DF16-C6C5-940F-820786A7313C}"/>
                </a:ext>
              </a:extLst>
            </p:cNvPr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157494" y="109414"/>
              <a:ext cx="1641224" cy="416900"/>
            </a:xfrm>
            <a:prstGeom prst="rect">
              <a:avLst/>
            </a:prstGeom>
            <a:noFill/>
            <a:ln>
              <a:noFill/>
            </a:ln>
          </p:spPr>
        </p:pic>
        <p:cxnSp>
          <p:nvCxnSpPr>
            <p:cNvPr id="10" name="직선 연결선 9">
              <a:extLst>
                <a:ext uri="{FF2B5EF4-FFF2-40B4-BE49-F238E27FC236}">
                  <a16:creationId xmlns:a16="http://schemas.microsoft.com/office/drawing/2014/main" id="{BD7F788A-CFC4-CE24-0E70-AB70249849FF}"/>
                </a:ext>
              </a:extLst>
            </p:cNvPr>
            <p:cNvCxnSpPr>
              <a:cxnSpLocks/>
            </p:cNvCxnSpPr>
            <p:nvPr/>
          </p:nvCxnSpPr>
          <p:spPr>
            <a:xfrm>
              <a:off x="1942011" y="317864"/>
              <a:ext cx="9884229" cy="0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직선 연결선 10">
              <a:extLst>
                <a:ext uri="{FF2B5EF4-FFF2-40B4-BE49-F238E27FC236}">
                  <a16:creationId xmlns:a16="http://schemas.microsoft.com/office/drawing/2014/main" id="{9596ECC9-7DAB-EC7F-8725-BEA11997CE52}"/>
                </a:ext>
              </a:extLst>
            </p:cNvPr>
            <p:cNvCxnSpPr>
              <a:cxnSpLocks/>
            </p:cNvCxnSpPr>
            <p:nvPr/>
          </p:nvCxnSpPr>
          <p:spPr>
            <a:xfrm>
              <a:off x="11795759" y="302623"/>
              <a:ext cx="0" cy="6235336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직선 연결선 11">
              <a:extLst>
                <a:ext uri="{FF2B5EF4-FFF2-40B4-BE49-F238E27FC236}">
                  <a16:creationId xmlns:a16="http://schemas.microsoft.com/office/drawing/2014/main" id="{8ACFFA10-0FCE-8189-0BE9-315BC8A130E8}"/>
                </a:ext>
              </a:extLst>
            </p:cNvPr>
            <p:cNvCxnSpPr>
              <a:cxnSpLocks/>
            </p:cNvCxnSpPr>
            <p:nvPr/>
          </p:nvCxnSpPr>
          <p:spPr>
            <a:xfrm>
              <a:off x="345081" y="6503123"/>
              <a:ext cx="11484000" cy="0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직선 연결선 12">
              <a:extLst>
                <a:ext uri="{FF2B5EF4-FFF2-40B4-BE49-F238E27FC236}">
                  <a16:creationId xmlns:a16="http://schemas.microsoft.com/office/drawing/2014/main" id="{CAC29178-EE2D-1B93-16F8-7CBE3F2551E8}"/>
                </a:ext>
              </a:extLst>
            </p:cNvPr>
            <p:cNvCxnSpPr>
              <a:cxnSpLocks/>
            </p:cNvCxnSpPr>
            <p:nvPr/>
          </p:nvCxnSpPr>
          <p:spPr>
            <a:xfrm>
              <a:off x="383176" y="622664"/>
              <a:ext cx="0" cy="5915295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5" name="직선 연결선 14">
            <a:extLst>
              <a:ext uri="{FF2B5EF4-FFF2-40B4-BE49-F238E27FC236}">
                <a16:creationId xmlns:a16="http://schemas.microsoft.com/office/drawing/2014/main" id="{D01923EA-A8F3-E3ED-0991-FB46436333DD}"/>
              </a:ext>
            </a:extLst>
          </p:cNvPr>
          <p:cNvCxnSpPr>
            <a:cxnSpLocks/>
          </p:cNvCxnSpPr>
          <p:nvPr/>
        </p:nvCxnSpPr>
        <p:spPr>
          <a:xfrm>
            <a:off x="1213164" y="1466850"/>
            <a:ext cx="9454836" cy="0"/>
          </a:xfrm>
          <a:prstGeom prst="line">
            <a:avLst/>
          </a:prstGeom>
          <a:ln w="12700">
            <a:solidFill>
              <a:srgbClr val="3F217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" name="그림 개체 틀 8">
            <a:extLst>
              <a:ext uri="{FF2B5EF4-FFF2-40B4-BE49-F238E27FC236}">
                <a16:creationId xmlns:a16="http://schemas.microsoft.com/office/drawing/2014/main" id="{B79DAFFE-6B9D-811F-D85E-3C68C6C3061C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/>
          <a:srcRect l="4232" r="30233" b="1"/>
          <a:stretch/>
        </p:blipFill>
        <p:spPr>
          <a:xfrm>
            <a:off x="1510936" y="1839444"/>
            <a:ext cx="3457304" cy="3930268"/>
          </a:xfrm>
          <a:noFill/>
        </p:spPr>
      </p:pic>
      <p:pic>
        <p:nvPicPr>
          <p:cNvPr id="3" name="그림 개체 틀 8">
            <a:extLst>
              <a:ext uri="{FF2B5EF4-FFF2-40B4-BE49-F238E27FC236}">
                <a16:creationId xmlns:a16="http://schemas.microsoft.com/office/drawing/2014/main" id="{E63B8A5B-EB32-49B6-9A1F-EBAD959CFB7C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/>
          <a:srcRect l="4232" r="30233" b="1"/>
          <a:stretch/>
        </p:blipFill>
        <p:spPr>
          <a:xfrm>
            <a:off x="974296" y="1797233"/>
            <a:ext cx="3644760" cy="4143369"/>
          </a:xfrm>
          <a:noFill/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6734F57-54FD-C4CB-BFFC-9CBF075FD94B}"/>
              </a:ext>
            </a:extLst>
          </p:cNvPr>
          <p:cNvSpPr txBox="1"/>
          <p:nvPr/>
        </p:nvSpPr>
        <p:spPr>
          <a:xfrm>
            <a:off x="1510936" y="977774"/>
            <a:ext cx="91570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>
                <a:solidFill>
                  <a:srgbClr val="0070C0"/>
                </a:solidFill>
              </a:rPr>
              <a:t>#</a:t>
            </a:r>
            <a:r>
              <a:rPr lang="ko-KR" altLang="en-US" dirty="0">
                <a:solidFill>
                  <a:srgbClr val="0070C0"/>
                </a:solidFill>
              </a:rPr>
              <a:t>부르키나파소</a:t>
            </a:r>
            <a:r>
              <a:rPr lang="en-US" altLang="ko-KR" sz="1800" dirty="0">
                <a:solidFill>
                  <a:srgbClr val="0070C0"/>
                </a:solidFill>
              </a:rPr>
              <a:t> |</a:t>
            </a:r>
            <a:r>
              <a:rPr lang="en-US" altLang="ko-KR" dirty="0"/>
              <a:t> </a:t>
            </a:r>
            <a:r>
              <a:rPr lang="ko-KR" altLang="en-US" dirty="0"/>
              <a:t>최근 테러 공격으로 최소 </a:t>
            </a:r>
            <a:r>
              <a:rPr lang="en-US" altLang="ko-KR" dirty="0"/>
              <a:t>200</a:t>
            </a:r>
            <a:r>
              <a:rPr lang="ko-KR" altLang="en-US" dirty="0"/>
              <a:t>명 사망</a:t>
            </a:r>
          </a:p>
        </p:txBody>
      </p:sp>
      <p:pic>
        <p:nvPicPr>
          <p:cNvPr id="16" name="그림 15">
            <a:extLst>
              <a:ext uri="{FF2B5EF4-FFF2-40B4-BE49-F238E27FC236}">
                <a16:creationId xmlns:a16="http://schemas.microsoft.com/office/drawing/2014/main" id="{D52932C2-4583-6B4B-C437-B5124C2861E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88191" y="1777037"/>
            <a:ext cx="2862936" cy="1907878"/>
          </a:xfrm>
          <a:prstGeom prst="rect">
            <a:avLst/>
          </a:prstGeom>
        </p:spPr>
      </p:pic>
      <p:pic>
        <p:nvPicPr>
          <p:cNvPr id="18" name="그림 17">
            <a:extLst>
              <a:ext uri="{FF2B5EF4-FFF2-40B4-BE49-F238E27FC236}">
                <a16:creationId xmlns:a16="http://schemas.microsoft.com/office/drawing/2014/main" id="{8A5F9FCB-776E-8981-8DD2-AB088DF65BA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89380" y="3920714"/>
            <a:ext cx="2860557" cy="19058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D5478E93-F0A5-B49F-F4CC-516FEC04B0E6}"/>
              </a:ext>
            </a:extLst>
          </p:cNvPr>
          <p:cNvSpPr txBox="1"/>
          <p:nvPr/>
        </p:nvSpPr>
        <p:spPr>
          <a:xfrm>
            <a:off x="1213163" y="1687478"/>
            <a:ext cx="6325839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altLang="ko-KR" sz="1100" dirty="0">
                <a:solidFill>
                  <a:srgbClr val="002060"/>
                </a:solidFill>
              </a:rPr>
              <a:t>2024</a:t>
            </a:r>
            <a:r>
              <a:rPr lang="ko-KR" altLang="en-US" sz="1100" dirty="0">
                <a:solidFill>
                  <a:srgbClr val="002060"/>
                </a:solidFill>
              </a:rPr>
              <a:t>년 </a:t>
            </a:r>
            <a:r>
              <a:rPr lang="en-US" altLang="ko-KR" sz="1100" dirty="0">
                <a:solidFill>
                  <a:srgbClr val="002060"/>
                </a:solidFill>
              </a:rPr>
              <a:t>8</a:t>
            </a:r>
            <a:r>
              <a:rPr lang="ko-KR" altLang="en-US" sz="1100" dirty="0">
                <a:solidFill>
                  <a:srgbClr val="002060"/>
                </a:solidFill>
              </a:rPr>
              <a:t>월 </a:t>
            </a:r>
            <a:r>
              <a:rPr lang="en-US" altLang="ko-KR" sz="1100" dirty="0">
                <a:solidFill>
                  <a:srgbClr val="002060"/>
                </a:solidFill>
              </a:rPr>
              <a:t>24</a:t>
            </a:r>
            <a:r>
              <a:rPr lang="ko-KR" altLang="en-US" sz="1100" dirty="0">
                <a:solidFill>
                  <a:srgbClr val="002060"/>
                </a:solidFill>
              </a:rPr>
              <a:t>일 토요일</a:t>
            </a:r>
            <a:r>
              <a:rPr lang="en-US" altLang="ko-KR" sz="1100" dirty="0">
                <a:solidFill>
                  <a:srgbClr val="002060"/>
                </a:solidFill>
              </a:rPr>
              <a:t>, </a:t>
            </a:r>
            <a:r>
              <a:rPr lang="ko-KR" altLang="en-US" sz="1100" dirty="0">
                <a:solidFill>
                  <a:srgbClr val="002060"/>
                </a:solidFill>
              </a:rPr>
              <a:t>테러리스트들이 </a:t>
            </a:r>
            <a:r>
              <a:rPr lang="ko-KR" altLang="en-US" sz="1100" dirty="0" err="1">
                <a:solidFill>
                  <a:srgbClr val="002060"/>
                </a:solidFill>
              </a:rPr>
              <a:t>바르살로그호</a:t>
            </a:r>
            <a:r>
              <a:rPr lang="en-US" altLang="ko-KR" sz="1100" dirty="0">
                <a:solidFill>
                  <a:srgbClr val="002060"/>
                </a:solidFill>
              </a:rPr>
              <a:t>(</a:t>
            </a:r>
            <a:r>
              <a:rPr lang="en-US" altLang="ko-KR" sz="1100" dirty="0" err="1">
                <a:solidFill>
                  <a:srgbClr val="002060"/>
                </a:solidFill>
              </a:rPr>
              <a:t>Barsalogho</a:t>
            </a:r>
            <a:r>
              <a:rPr lang="en-US" altLang="ko-KR" sz="1100" dirty="0">
                <a:solidFill>
                  <a:srgbClr val="002060"/>
                </a:solidFill>
              </a:rPr>
              <a:t>)</a:t>
            </a:r>
            <a:r>
              <a:rPr lang="ko-KR" altLang="en-US" sz="1100" dirty="0">
                <a:solidFill>
                  <a:srgbClr val="002060"/>
                </a:solidFill>
              </a:rPr>
              <a:t> 마을 주변에서 참호를 파고 있던 민간인과 군인들에게 총격을 가해 최소 </a:t>
            </a:r>
            <a:r>
              <a:rPr lang="en-US" altLang="ko-KR" sz="1100" dirty="0">
                <a:solidFill>
                  <a:srgbClr val="002060"/>
                </a:solidFill>
              </a:rPr>
              <a:t>200</a:t>
            </a:r>
            <a:r>
              <a:rPr lang="ko-KR" altLang="en-US" sz="1100" dirty="0">
                <a:solidFill>
                  <a:srgbClr val="002060"/>
                </a:solidFill>
              </a:rPr>
              <a:t>명이 사망했습니다</a:t>
            </a:r>
            <a:r>
              <a:rPr lang="en-US" altLang="ko-KR" sz="1100" dirty="0">
                <a:solidFill>
                  <a:srgbClr val="002060"/>
                </a:solidFill>
              </a:rPr>
              <a:t>. </a:t>
            </a:r>
            <a:r>
              <a:rPr lang="ko-KR" altLang="en-US" sz="1100" dirty="0">
                <a:solidFill>
                  <a:srgbClr val="002060"/>
                </a:solidFill>
              </a:rPr>
              <a:t>이 공격은 올해 서아프리카 국가에서 발생한 가장 치명적인 공격 중 하나로 꼽힙니다</a:t>
            </a:r>
            <a:r>
              <a:rPr lang="en-US" altLang="ko-KR" sz="1100" dirty="0">
                <a:solidFill>
                  <a:srgbClr val="002060"/>
                </a:solidFill>
              </a:rPr>
              <a:t>.</a:t>
            </a:r>
            <a:endParaRPr lang="ko-KR" altLang="en-US" sz="1100" dirty="0">
              <a:solidFill>
                <a:srgbClr val="002060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030224C-22DB-FFD9-0BCB-700A6720C2A6}"/>
              </a:ext>
            </a:extLst>
          </p:cNvPr>
          <p:cNvSpPr txBox="1"/>
          <p:nvPr/>
        </p:nvSpPr>
        <p:spPr>
          <a:xfrm>
            <a:off x="1213162" y="2439608"/>
            <a:ext cx="6325835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ko-KR" altLang="en-US" sz="1100" dirty="0" err="1"/>
              <a:t>알카에다의</a:t>
            </a:r>
            <a:r>
              <a:rPr lang="ko-KR" altLang="en-US" sz="1100" dirty="0"/>
              <a:t> 연계 조직인 </a:t>
            </a:r>
            <a:r>
              <a:rPr lang="ko-KR" altLang="en-US" sz="1100" dirty="0" err="1"/>
              <a:t>자마트</a:t>
            </a:r>
            <a:r>
              <a:rPr lang="ko-KR" altLang="en-US" sz="1100" dirty="0"/>
              <a:t> </a:t>
            </a:r>
            <a:r>
              <a:rPr lang="ko-KR" altLang="en-US" sz="1100" dirty="0" err="1"/>
              <a:t>누스라트</a:t>
            </a:r>
            <a:r>
              <a:rPr lang="ko-KR" altLang="en-US" sz="1100" dirty="0"/>
              <a:t> 알 이슬람 월 무슬림</a:t>
            </a:r>
            <a:r>
              <a:rPr lang="en-US" altLang="ko-KR" sz="1100" dirty="0"/>
              <a:t>(</a:t>
            </a:r>
            <a:r>
              <a:rPr lang="en-US" altLang="ko-KR" sz="1100" dirty="0" err="1"/>
              <a:t>Jama'at</a:t>
            </a:r>
            <a:r>
              <a:rPr lang="en-US" altLang="ko-KR" sz="1100" dirty="0"/>
              <a:t> Nusrat al-Islam </a:t>
            </a:r>
            <a:r>
              <a:rPr lang="en-US" altLang="ko-KR" sz="1100" dirty="0" err="1"/>
              <a:t>wal-Muslimin</a:t>
            </a:r>
            <a:r>
              <a:rPr lang="en-US" altLang="ko-KR" sz="1100" dirty="0"/>
              <a:t>, JNIM)</a:t>
            </a:r>
            <a:r>
              <a:rPr lang="ko-KR" altLang="en-US" sz="1100" dirty="0"/>
              <a:t>이 자행했다고 주장하는 이번 테러 공격은 사망자 중 상당수가 참호 파기를 돕기 위해 자원한 민간인이었기 때문에 많은 </a:t>
            </a:r>
            <a:r>
              <a:rPr lang="ko-KR" altLang="en-US" sz="1100" dirty="0" err="1"/>
              <a:t>부르키나베</a:t>
            </a:r>
            <a:r>
              <a:rPr lang="ko-KR" altLang="en-US" sz="1100" dirty="0"/>
              <a:t> 주민들을 충격에 빠뜨렸습니다</a:t>
            </a:r>
            <a:r>
              <a:rPr lang="en-US" altLang="ko-KR" sz="1100" dirty="0"/>
              <a:t>.</a:t>
            </a:r>
          </a:p>
          <a:p>
            <a:pPr algn="just"/>
            <a:r>
              <a:rPr lang="ko-KR" altLang="en-US" sz="1100" dirty="0"/>
              <a:t>테러범들이 촬영하여 소셜 미디어에 유포한 충격적인 동영상을 보면 사복을 입은 남성이 참호에 엎드린 채 무차별적으로 총에 맞아 죽는 모습과 </a:t>
            </a:r>
            <a:r>
              <a:rPr lang="ko-KR" altLang="en-US" sz="1100" dirty="0" err="1"/>
              <a:t>알라후</a:t>
            </a:r>
            <a:r>
              <a:rPr lang="ko-KR" altLang="en-US" sz="1100" dirty="0"/>
              <a:t> </a:t>
            </a:r>
            <a:r>
              <a:rPr lang="ko-KR" altLang="en-US" sz="1100" dirty="0" err="1"/>
              <a:t>아크바르</a:t>
            </a:r>
            <a:r>
              <a:rPr lang="en-US" altLang="ko-KR" sz="1100" dirty="0"/>
              <a:t>(Allahu Akbar, </a:t>
            </a:r>
            <a:r>
              <a:rPr lang="ko-KR" altLang="en-US" sz="1100" dirty="0"/>
              <a:t>알라는 위대하다는 뜻</a:t>
            </a:r>
            <a:r>
              <a:rPr lang="en-US" altLang="ko-KR" sz="1100" dirty="0"/>
              <a:t>)</a:t>
            </a:r>
            <a:r>
              <a:rPr lang="ko-KR" altLang="en-US" sz="1100" dirty="0"/>
              <a:t>를 외치는 장면을 볼 수 있습니다</a:t>
            </a:r>
            <a:r>
              <a:rPr lang="en-US" altLang="ko-KR" sz="1100" dirty="0"/>
              <a:t>. </a:t>
            </a:r>
          </a:p>
          <a:p>
            <a:pPr algn="just"/>
            <a:r>
              <a:rPr lang="ko-KR" altLang="en-US" sz="1100" dirty="0"/>
              <a:t>부르키나파소의 안보 장관인 </a:t>
            </a:r>
            <a:r>
              <a:rPr lang="ko-KR" altLang="en-US" sz="1100" dirty="0" err="1"/>
              <a:t>마하마두</a:t>
            </a:r>
            <a:r>
              <a:rPr lang="ko-KR" altLang="en-US" sz="1100" dirty="0"/>
              <a:t> 사나는 국영 텔레비전 방송에서 “</a:t>
            </a:r>
            <a:r>
              <a:rPr lang="en-US" altLang="ko-KR" sz="1100" dirty="0"/>
              <a:t>... </a:t>
            </a:r>
            <a:r>
              <a:rPr lang="ko-KR" altLang="en-US" sz="1100" dirty="0"/>
              <a:t>우리는 다시는 우리 영토에서 그러한 야만성을 용납하지 않을 것임을 테러리스트들이 알 수 있도록 할 것입니다</a:t>
            </a:r>
            <a:r>
              <a:rPr lang="en-US" altLang="ko-KR" sz="1100" dirty="0"/>
              <a:t>. </a:t>
            </a:r>
            <a:r>
              <a:rPr lang="ko-KR" altLang="en-US" sz="1100" dirty="0"/>
              <a:t>어떤 경우에도 </a:t>
            </a:r>
            <a:r>
              <a:rPr lang="ko-KR" altLang="en-US" sz="1100" dirty="0" err="1"/>
              <a:t>부르키나베</a:t>
            </a:r>
            <a:r>
              <a:rPr lang="ko-KR" altLang="en-US" sz="1100" dirty="0"/>
              <a:t> 국민들에게 우리는 </a:t>
            </a:r>
            <a:r>
              <a:rPr lang="ko-KR" altLang="en-US" sz="1100" dirty="0" err="1"/>
              <a:t>부르키나베와</a:t>
            </a:r>
            <a:r>
              <a:rPr lang="ko-KR" altLang="en-US" sz="1100" dirty="0"/>
              <a:t> 그들의 재산을 보호하기 위해 최선을 다하고 있으며 굳건히 버틸 것임을 확신시키고 싶다</a:t>
            </a:r>
            <a:r>
              <a:rPr lang="en-US" altLang="ko-KR" sz="1100" dirty="0"/>
              <a:t>.</a:t>
            </a:r>
            <a:r>
              <a:rPr lang="ko-KR" altLang="en-US" sz="1100" dirty="0"/>
              <a:t>”고 약속했습니다</a:t>
            </a:r>
            <a:r>
              <a:rPr lang="en-US" altLang="ko-KR" sz="1100" dirty="0"/>
              <a:t>. </a:t>
            </a:r>
            <a:r>
              <a:rPr lang="ko-KR" altLang="en-US" sz="1100" dirty="0"/>
              <a:t>많은 사람들이 </a:t>
            </a:r>
            <a:r>
              <a:rPr lang="ko-KR" altLang="en-US" sz="1100" dirty="0" err="1"/>
              <a:t>바르살라호를</a:t>
            </a:r>
            <a:r>
              <a:rPr lang="ko-KR" altLang="en-US" sz="1100" dirty="0"/>
              <a:t> 보호하기 위해 참호를 파는 보안군을 돕는 자원 봉사자였기 때문에 군대는 특히 사망자 가족으로부터 비난을 받고 있습니다</a:t>
            </a:r>
            <a:r>
              <a:rPr lang="en-US" altLang="ko-KR" sz="1100" dirty="0"/>
              <a:t>.</a:t>
            </a:r>
          </a:p>
          <a:p>
            <a:pPr algn="just"/>
            <a:r>
              <a:rPr lang="ko-KR" altLang="en-US" sz="1100" dirty="0"/>
              <a:t>오픈도어 대변인은 “오픈도어는 민간인에 대한 공격을 강력히 규탄하며</a:t>
            </a:r>
            <a:r>
              <a:rPr lang="en-US" altLang="ko-KR" sz="1100" dirty="0"/>
              <a:t>, </a:t>
            </a:r>
            <a:r>
              <a:rPr lang="ko-KR" altLang="en-US" sz="1100" dirty="0"/>
              <a:t>모든 지역의 정부가 민간인의 안전을 지키고 이러한 잔인한 행위에 연루된 것으로 밝혀진 모든 사람을 법의 심판대에 세울 것을 촉구하는 데 동참합니다</a:t>
            </a:r>
            <a:r>
              <a:rPr lang="en-US" altLang="ko-KR" sz="1100" dirty="0"/>
              <a:t>. </a:t>
            </a:r>
            <a:r>
              <a:rPr lang="ko-KR" altLang="en-US" sz="1100" dirty="0"/>
              <a:t>이미 폭력의 피해를 입은 수백만 명의 </a:t>
            </a:r>
            <a:r>
              <a:rPr lang="ko-KR" altLang="en-US" sz="1100" dirty="0" err="1"/>
              <a:t>부르키나베</a:t>
            </a:r>
            <a:r>
              <a:rPr lang="ko-KR" altLang="en-US" sz="1100" dirty="0"/>
              <a:t> 주민들은 심각한 트라우마에 시달리며 끊임없이 유리 방랑하는 삶을 살아가고 있습니다</a:t>
            </a:r>
            <a:r>
              <a:rPr lang="en-US" altLang="ko-KR" sz="1100" dirty="0"/>
              <a:t>. </a:t>
            </a:r>
            <a:r>
              <a:rPr lang="ko-KR" altLang="en-US" sz="1100" dirty="0"/>
              <a:t>폭력으로 인한 즉각적이고 장기적인 인적 손실을 이런 식으로 계속 방치해서는 안 됩니다</a:t>
            </a:r>
            <a:r>
              <a:rPr lang="en-US" altLang="ko-KR" sz="1100" dirty="0"/>
              <a:t>. </a:t>
            </a:r>
            <a:r>
              <a:rPr lang="ko-KR" altLang="en-US" sz="1100" dirty="0"/>
              <a:t>모든 인간은 신앙</a:t>
            </a:r>
            <a:r>
              <a:rPr lang="en-US" altLang="ko-KR" sz="1100" dirty="0"/>
              <a:t>, </a:t>
            </a:r>
            <a:r>
              <a:rPr lang="ko-KR" altLang="en-US" sz="1100" dirty="0"/>
              <a:t>민족</a:t>
            </a:r>
            <a:r>
              <a:rPr lang="en-US" altLang="ko-KR" sz="1100" dirty="0"/>
              <a:t>, </a:t>
            </a:r>
            <a:r>
              <a:rPr lang="ko-KR" altLang="en-US" sz="1100" dirty="0"/>
              <a:t>성별에 관계없이 보호받을 권리가 있습니다</a:t>
            </a:r>
            <a:r>
              <a:rPr lang="en-US" altLang="ko-KR" sz="1100" dirty="0"/>
              <a:t>.”</a:t>
            </a:r>
            <a:r>
              <a:rPr lang="ko-KR" altLang="en-US" sz="1100" dirty="0"/>
              <a:t>라고 말했습니다</a:t>
            </a:r>
            <a:r>
              <a:rPr lang="en-US" altLang="ko-KR" sz="1100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280602425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C4417A-9393-4009-9A5F-3DF82A7B62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그룹 7">
            <a:extLst>
              <a:ext uri="{FF2B5EF4-FFF2-40B4-BE49-F238E27FC236}">
                <a16:creationId xmlns:a16="http://schemas.microsoft.com/office/drawing/2014/main" id="{34210C16-36E4-8AD9-7172-F1D83FB3B7F7}"/>
              </a:ext>
            </a:extLst>
          </p:cNvPr>
          <p:cNvGrpSpPr/>
          <p:nvPr/>
        </p:nvGrpSpPr>
        <p:grpSpPr>
          <a:xfrm>
            <a:off x="157494" y="109414"/>
            <a:ext cx="11671587" cy="6428545"/>
            <a:chOff x="157494" y="109414"/>
            <a:chExt cx="11671587" cy="6428545"/>
          </a:xfrm>
        </p:grpSpPr>
        <p:pic>
          <p:nvPicPr>
            <p:cNvPr id="9" name="Google Shape;91;p18">
              <a:extLst>
                <a:ext uri="{FF2B5EF4-FFF2-40B4-BE49-F238E27FC236}">
                  <a16:creationId xmlns:a16="http://schemas.microsoft.com/office/drawing/2014/main" id="{6E5C203F-DF16-C6C5-940F-820786A7313C}"/>
                </a:ext>
              </a:extLst>
            </p:cNvPr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157494" y="109414"/>
              <a:ext cx="1641224" cy="416900"/>
            </a:xfrm>
            <a:prstGeom prst="rect">
              <a:avLst/>
            </a:prstGeom>
            <a:noFill/>
            <a:ln>
              <a:noFill/>
            </a:ln>
          </p:spPr>
        </p:pic>
        <p:cxnSp>
          <p:nvCxnSpPr>
            <p:cNvPr id="10" name="직선 연결선 9">
              <a:extLst>
                <a:ext uri="{FF2B5EF4-FFF2-40B4-BE49-F238E27FC236}">
                  <a16:creationId xmlns:a16="http://schemas.microsoft.com/office/drawing/2014/main" id="{BD7F788A-CFC4-CE24-0E70-AB70249849FF}"/>
                </a:ext>
              </a:extLst>
            </p:cNvPr>
            <p:cNvCxnSpPr>
              <a:cxnSpLocks/>
            </p:cNvCxnSpPr>
            <p:nvPr/>
          </p:nvCxnSpPr>
          <p:spPr>
            <a:xfrm>
              <a:off x="1942011" y="317864"/>
              <a:ext cx="9884229" cy="0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직선 연결선 10">
              <a:extLst>
                <a:ext uri="{FF2B5EF4-FFF2-40B4-BE49-F238E27FC236}">
                  <a16:creationId xmlns:a16="http://schemas.microsoft.com/office/drawing/2014/main" id="{9596ECC9-7DAB-EC7F-8725-BEA11997CE52}"/>
                </a:ext>
              </a:extLst>
            </p:cNvPr>
            <p:cNvCxnSpPr>
              <a:cxnSpLocks/>
            </p:cNvCxnSpPr>
            <p:nvPr/>
          </p:nvCxnSpPr>
          <p:spPr>
            <a:xfrm>
              <a:off x="11795759" y="302623"/>
              <a:ext cx="0" cy="6235336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직선 연결선 11">
              <a:extLst>
                <a:ext uri="{FF2B5EF4-FFF2-40B4-BE49-F238E27FC236}">
                  <a16:creationId xmlns:a16="http://schemas.microsoft.com/office/drawing/2014/main" id="{8ACFFA10-0FCE-8189-0BE9-315BC8A130E8}"/>
                </a:ext>
              </a:extLst>
            </p:cNvPr>
            <p:cNvCxnSpPr>
              <a:cxnSpLocks/>
            </p:cNvCxnSpPr>
            <p:nvPr/>
          </p:nvCxnSpPr>
          <p:spPr>
            <a:xfrm>
              <a:off x="345081" y="6503123"/>
              <a:ext cx="11484000" cy="0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직선 연결선 12">
              <a:extLst>
                <a:ext uri="{FF2B5EF4-FFF2-40B4-BE49-F238E27FC236}">
                  <a16:creationId xmlns:a16="http://schemas.microsoft.com/office/drawing/2014/main" id="{CAC29178-EE2D-1B93-16F8-7CBE3F2551E8}"/>
                </a:ext>
              </a:extLst>
            </p:cNvPr>
            <p:cNvCxnSpPr>
              <a:cxnSpLocks/>
            </p:cNvCxnSpPr>
            <p:nvPr/>
          </p:nvCxnSpPr>
          <p:spPr>
            <a:xfrm>
              <a:off x="383176" y="622664"/>
              <a:ext cx="0" cy="5915295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5" name="직선 연결선 14">
            <a:extLst>
              <a:ext uri="{FF2B5EF4-FFF2-40B4-BE49-F238E27FC236}">
                <a16:creationId xmlns:a16="http://schemas.microsoft.com/office/drawing/2014/main" id="{D01923EA-A8F3-E3ED-0991-FB46436333DD}"/>
              </a:ext>
            </a:extLst>
          </p:cNvPr>
          <p:cNvCxnSpPr>
            <a:cxnSpLocks/>
          </p:cNvCxnSpPr>
          <p:nvPr/>
        </p:nvCxnSpPr>
        <p:spPr>
          <a:xfrm flipV="1">
            <a:off x="1213164" y="2005681"/>
            <a:ext cx="8492150" cy="1"/>
          </a:xfrm>
          <a:prstGeom prst="line">
            <a:avLst/>
          </a:prstGeom>
          <a:ln w="12700">
            <a:solidFill>
              <a:srgbClr val="3F217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부제목 2">
            <a:extLst>
              <a:ext uri="{FF2B5EF4-FFF2-40B4-BE49-F238E27FC236}">
                <a16:creationId xmlns:a16="http://schemas.microsoft.com/office/drawing/2014/main" id="{482519BC-875B-9673-7DFC-5B93A2BAD9F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71970" y="2237041"/>
            <a:ext cx="8533344" cy="2763803"/>
          </a:xfrm>
        </p:spPr>
        <p:txBody>
          <a:bodyPr anchor="ctr">
            <a:noAutofit/>
          </a:bodyPr>
          <a:lstStyle/>
          <a:p>
            <a:pPr marL="342900" indent="-342900" algn="just">
              <a:buAutoNum type="arabicPeriod"/>
            </a:pPr>
            <a:r>
              <a:rPr lang="ko-KR" altLang="en-US" sz="1600" dirty="0">
                <a:solidFill>
                  <a:srgbClr val="0070C0"/>
                </a:solidFill>
              </a:rPr>
              <a:t>전세계 교회가 이 참혹한 상황에 대해 함께 기도하기를 원합니다</a:t>
            </a:r>
            <a:r>
              <a:rPr lang="en-US" altLang="ko-KR" sz="1600" dirty="0">
                <a:solidFill>
                  <a:srgbClr val="0070C0"/>
                </a:solidFill>
              </a:rPr>
              <a:t>. </a:t>
            </a:r>
            <a:r>
              <a:rPr lang="ko-KR" altLang="en-US" sz="1600" dirty="0">
                <a:solidFill>
                  <a:srgbClr val="0070C0"/>
                </a:solidFill>
              </a:rPr>
              <a:t>부르키나파소에 평화를 회복시켜 주시고</a:t>
            </a:r>
            <a:r>
              <a:rPr lang="en-US" altLang="ko-KR" sz="1600" dirty="0">
                <a:solidFill>
                  <a:srgbClr val="0070C0"/>
                </a:solidFill>
              </a:rPr>
              <a:t>, </a:t>
            </a:r>
            <a:r>
              <a:rPr lang="ko-KR" altLang="en-US" sz="1600" dirty="0">
                <a:solidFill>
                  <a:srgbClr val="0070C0"/>
                </a:solidFill>
              </a:rPr>
              <a:t>모든 지방 정부가 일관되고</a:t>
            </a:r>
            <a:r>
              <a:rPr lang="en-US" altLang="ko-KR" sz="1600" dirty="0">
                <a:solidFill>
                  <a:srgbClr val="0070C0"/>
                </a:solidFill>
              </a:rPr>
              <a:t>, </a:t>
            </a:r>
            <a:r>
              <a:rPr lang="ko-KR" altLang="en-US" sz="1600" dirty="0">
                <a:solidFill>
                  <a:srgbClr val="0070C0"/>
                </a:solidFill>
              </a:rPr>
              <a:t>공정하고 투명하게 폭력에 대처하여 이슬람 극단주의자들의 폭력이 종식될 수 있도록 기도합니다</a:t>
            </a:r>
            <a:r>
              <a:rPr lang="en-US" altLang="ko-KR" sz="1600" dirty="0">
                <a:solidFill>
                  <a:srgbClr val="0070C0"/>
                </a:solidFill>
              </a:rPr>
              <a:t>. </a:t>
            </a:r>
          </a:p>
          <a:p>
            <a:pPr marL="342900" indent="-342900" algn="just">
              <a:buAutoNum type="arabicPeriod"/>
            </a:pPr>
            <a:r>
              <a:rPr lang="ko-KR" altLang="en-US" sz="1600" dirty="0">
                <a:solidFill>
                  <a:srgbClr val="0070C0"/>
                </a:solidFill>
              </a:rPr>
              <a:t>최근 공격으로 피해를 입은 모든 사람들을 위로해 주시고</a:t>
            </a:r>
            <a:r>
              <a:rPr lang="en-US" altLang="ko-KR" sz="1600" dirty="0">
                <a:solidFill>
                  <a:srgbClr val="0070C0"/>
                </a:solidFill>
              </a:rPr>
              <a:t>, </a:t>
            </a:r>
            <a:r>
              <a:rPr lang="ko-KR" altLang="en-US" sz="1600" dirty="0">
                <a:solidFill>
                  <a:srgbClr val="0070C0"/>
                </a:solidFill>
              </a:rPr>
              <a:t>마음의 상처를 싸매어 주시기를 기도합니다</a:t>
            </a:r>
            <a:r>
              <a:rPr lang="en-US" altLang="ko-KR" sz="1600" dirty="0">
                <a:solidFill>
                  <a:srgbClr val="0070C0"/>
                </a:solidFill>
              </a:rPr>
              <a:t>.  </a:t>
            </a:r>
          </a:p>
          <a:p>
            <a:pPr marL="342900" indent="-342900" algn="just">
              <a:buAutoNum type="arabicPeriod"/>
            </a:pPr>
            <a:r>
              <a:rPr lang="ko-KR" altLang="en-US" sz="1600" dirty="0">
                <a:solidFill>
                  <a:srgbClr val="0070C0"/>
                </a:solidFill>
              </a:rPr>
              <a:t>특별히 하나님께서 고아와 과부들을 위로하시고</a:t>
            </a:r>
            <a:r>
              <a:rPr lang="en-US" altLang="ko-KR" sz="1600" dirty="0">
                <a:solidFill>
                  <a:srgbClr val="0070C0"/>
                </a:solidFill>
              </a:rPr>
              <a:t>, </a:t>
            </a:r>
            <a:r>
              <a:rPr lang="ko-KR" altLang="en-US" sz="1600" dirty="0">
                <a:solidFill>
                  <a:srgbClr val="0070C0"/>
                </a:solidFill>
              </a:rPr>
              <a:t>생계를 해결할 길을 열어 주시기를 기도합니다</a:t>
            </a:r>
            <a:r>
              <a:rPr lang="en-US" altLang="ko-KR" sz="1600" dirty="0">
                <a:solidFill>
                  <a:srgbClr val="0070C0"/>
                </a:solidFill>
              </a:rPr>
              <a:t>.  </a:t>
            </a:r>
          </a:p>
          <a:p>
            <a:pPr marL="342900" indent="-342900" algn="just">
              <a:buAutoNum type="arabicPeriod"/>
            </a:pPr>
            <a:r>
              <a:rPr lang="ko-KR" altLang="en-US" sz="1600" dirty="0">
                <a:solidFill>
                  <a:srgbClr val="0070C0"/>
                </a:solidFill>
              </a:rPr>
              <a:t>또한</a:t>
            </a:r>
            <a:r>
              <a:rPr lang="en-US" altLang="ko-KR" sz="1600" dirty="0">
                <a:solidFill>
                  <a:srgbClr val="0070C0"/>
                </a:solidFill>
              </a:rPr>
              <a:t>, </a:t>
            </a:r>
            <a:r>
              <a:rPr lang="ko-KR" altLang="en-US" sz="1600" dirty="0">
                <a:solidFill>
                  <a:srgbClr val="0070C0"/>
                </a:solidFill>
              </a:rPr>
              <a:t>부르키나파소 교회가 피해자들을 육체적</a:t>
            </a:r>
            <a:r>
              <a:rPr lang="en-US" altLang="ko-KR" sz="1600" dirty="0">
                <a:solidFill>
                  <a:srgbClr val="0070C0"/>
                </a:solidFill>
              </a:rPr>
              <a:t>, </a:t>
            </a:r>
            <a:r>
              <a:rPr lang="ko-KR" altLang="en-US" sz="1600" dirty="0">
                <a:solidFill>
                  <a:srgbClr val="0070C0"/>
                </a:solidFill>
              </a:rPr>
              <a:t>영적 지원으로 잘 섬길 수 있도록 지혜를 주시기를 기도합니다</a:t>
            </a:r>
            <a:r>
              <a:rPr lang="en-US" altLang="ko-KR" sz="1600" dirty="0">
                <a:solidFill>
                  <a:srgbClr val="0070C0"/>
                </a:solidFill>
              </a:rPr>
              <a:t>.  </a:t>
            </a:r>
          </a:p>
        </p:txBody>
      </p:sp>
      <p:pic>
        <p:nvPicPr>
          <p:cNvPr id="2" name="그림 개체 틀 8">
            <a:extLst>
              <a:ext uri="{FF2B5EF4-FFF2-40B4-BE49-F238E27FC236}">
                <a16:creationId xmlns:a16="http://schemas.microsoft.com/office/drawing/2014/main" id="{B79DAFFE-6B9D-811F-D85E-3C68C6C3061C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/>
          <a:srcRect l="4232" r="30233" b="1"/>
          <a:stretch/>
        </p:blipFill>
        <p:spPr>
          <a:xfrm>
            <a:off x="1510936" y="1839444"/>
            <a:ext cx="3457304" cy="3930268"/>
          </a:xfrm>
          <a:noFill/>
        </p:spPr>
      </p:pic>
      <p:pic>
        <p:nvPicPr>
          <p:cNvPr id="3" name="그림 개체 틀 8">
            <a:extLst>
              <a:ext uri="{FF2B5EF4-FFF2-40B4-BE49-F238E27FC236}">
                <a16:creationId xmlns:a16="http://schemas.microsoft.com/office/drawing/2014/main" id="{E63B8A5B-EB32-49B6-9A1F-EBAD959CFB7C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/>
          <a:srcRect l="4232" r="30233" b="1"/>
          <a:stretch/>
        </p:blipFill>
        <p:spPr>
          <a:xfrm>
            <a:off x="974296" y="1797233"/>
            <a:ext cx="3644760" cy="4143369"/>
          </a:xfrm>
          <a:noFill/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2A72719A-1C97-6870-D687-A9A06AE1CF7C}"/>
              </a:ext>
            </a:extLst>
          </p:cNvPr>
          <p:cNvSpPr txBox="1"/>
          <p:nvPr/>
        </p:nvSpPr>
        <p:spPr>
          <a:xfrm>
            <a:off x="1213167" y="1269644"/>
            <a:ext cx="84921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800" dirty="0">
                <a:solidFill>
                  <a:srgbClr val="0070C0"/>
                </a:solidFill>
              </a:rPr>
              <a:t>부르키나파소를 위해 기도합니다</a:t>
            </a:r>
            <a:r>
              <a:rPr lang="en-US" altLang="ko-KR" sz="1800" dirty="0">
                <a:solidFill>
                  <a:srgbClr val="0070C0"/>
                </a:solidFill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385023164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C4417A-9393-4009-9A5F-3DF82A7B62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그룹 7">
            <a:extLst>
              <a:ext uri="{FF2B5EF4-FFF2-40B4-BE49-F238E27FC236}">
                <a16:creationId xmlns:a16="http://schemas.microsoft.com/office/drawing/2014/main" id="{34210C16-36E4-8AD9-7172-F1D83FB3B7F7}"/>
              </a:ext>
            </a:extLst>
          </p:cNvPr>
          <p:cNvGrpSpPr/>
          <p:nvPr/>
        </p:nvGrpSpPr>
        <p:grpSpPr>
          <a:xfrm>
            <a:off x="157494" y="109414"/>
            <a:ext cx="11671587" cy="6428545"/>
            <a:chOff x="157494" y="109414"/>
            <a:chExt cx="11671587" cy="6428545"/>
          </a:xfrm>
        </p:grpSpPr>
        <p:pic>
          <p:nvPicPr>
            <p:cNvPr id="9" name="Google Shape;91;p18">
              <a:extLst>
                <a:ext uri="{FF2B5EF4-FFF2-40B4-BE49-F238E27FC236}">
                  <a16:creationId xmlns:a16="http://schemas.microsoft.com/office/drawing/2014/main" id="{6E5C203F-DF16-C6C5-940F-820786A7313C}"/>
                </a:ext>
              </a:extLst>
            </p:cNvPr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57494" y="109414"/>
              <a:ext cx="1641224" cy="416900"/>
            </a:xfrm>
            <a:prstGeom prst="rect">
              <a:avLst/>
            </a:prstGeom>
            <a:noFill/>
            <a:ln>
              <a:noFill/>
            </a:ln>
          </p:spPr>
        </p:pic>
        <p:cxnSp>
          <p:nvCxnSpPr>
            <p:cNvPr id="10" name="직선 연결선 9">
              <a:extLst>
                <a:ext uri="{FF2B5EF4-FFF2-40B4-BE49-F238E27FC236}">
                  <a16:creationId xmlns:a16="http://schemas.microsoft.com/office/drawing/2014/main" id="{BD7F788A-CFC4-CE24-0E70-AB70249849FF}"/>
                </a:ext>
              </a:extLst>
            </p:cNvPr>
            <p:cNvCxnSpPr>
              <a:cxnSpLocks/>
            </p:cNvCxnSpPr>
            <p:nvPr/>
          </p:nvCxnSpPr>
          <p:spPr>
            <a:xfrm>
              <a:off x="1942011" y="317864"/>
              <a:ext cx="9884229" cy="0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직선 연결선 10">
              <a:extLst>
                <a:ext uri="{FF2B5EF4-FFF2-40B4-BE49-F238E27FC236}">
                  <a16:creationId xmlns:a16="http://schemas.microsoft.com/office/drawing/2014/main" id="{9596ECC9-7DAB-EC7F-8725-BEA11997CE52}"/>
                </a:ext>
              </a:extLst>
            </p:cNvPr>
            <p:cNvCxnSpPr>
              <a:cxnSpLocks/>
            </p:cNvCxnSpPr>
            <p:nvPr/>
          </p:nvCxnSpPr>
          <p:spPr>
            <a:xfrm>
              <a:off x="11795759" y="302623"/>
              <a:ext cx="0" cy="6235336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직선 연결선 11">
              <a:extLst>
                <a:ext uri="{FF2B5EF4-FFF2-40B4-BE49-F238E27FC236}">
                  <a16:creationId xmlns:a16="http://schemas.microsoft.com/office/drawing/2014/main" id="{8ACFFA10-0FCE-8189-0BE9-315BC8A130E8}"/>
                </a:ext>
              </a:extLst>
            </p:cNvPr>
            <p:cNvCxnSpPr>
              <a:cxnSpLocks/>
            </p:cNvCxnSpPr>
            <p:nvPr/>
          </p:nvCxnSpPr>
          <p:spPr>
            <a:xfrm>
              <a:off x="345081" y="6503123"/>
              <a:ext cx="11484000" cy="0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직선 연결선 12">
              <a:extLst>
                <a:ext uri="{FF2B5EF4-FFF2-40B4-BE49-F238E27FC236}">
                  <a16:creationId xmlns:a16="http://schemas.microsoft.com/office/drawing/2014/main" id="{CAC29178-EE2D-1B93-16F8-7CBE3F2551E8}"/>
                </a:ext>
              </a:extLst>
            </p:cNvPr>
            <p:cNvCxnSpPr>
              <a:cxnSpLocks/>
            </p:cNvCxnSpPr>
            <p:nvPr/>
          </p:nvCxnSpPr>
          <p:spPr>
            <a:xfrm>
              <a:off x="383176" y="622664"/>
              <a:ext cx="0" cy="5915295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5" name="직선 연결선 14">
            <a:extLst>
              <a:ext uri="{FF2B5EF4-FFF2-40B4-BE49-F238E27FC236}">
                <a16:creationId xmlns:a16="http://schemas.microsoft.com/office/drawing/2014/main" id="{D01923EA-A8F3-E3ED-0991-FB46436333DD}"/>
              </a:ext>
            </a:extLst>
          </p:cNvPr>
          <p:cNvCxnSpPr>
            <a:cxnSpLocks/>
          </p:cNvCxnSpPr>
          <p:nvPr/>
        </p:nvCxnSpPr>
        <p:spPr>
          <a:xfrm>
            <a:off x="1213164" y="1466850"/>
            <a:ext cx="9454836" cy="0"/>
          </a:xfrm>
          <a:prstGeom prst="line">
            <a:avLst/>
          </a:prstGeom>
          <a:ln w="12700">
            <a:solidFill>
              <a:srgbClr val="3F217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" name="그림 개체 틀 8">
            <a:extLst>
              <a:ext uri="{FF2B5EF4-FFF2-40B4-BE49-F238E27FC236}">
                <a16:creationId xmlns:a16="http://schemas.microsoft.com/office/drawing/2014/main" id="{B79DAFFE-6B9D-811F-D85E-3C68C6C3061C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4"/>
          <a:srcRect l="4232" r="30233" b="1"/>
          <a:stretch/>
        </p:blipFill>
        <p:spPr>
          <a:xfrm>
            <a:off x="1510936" y="1839444"/>
            <a:ext cx="3457304" cy="3930268"/>
          </a:xfrm>
          <a:noFill/>
        </p:spPr>
      </p:pic>
      <p:pic>
        <p:nvPicPr>
          <p:cNvPr id="3" name="그림 개체 틀 8">
            <a:extLst>
              <a:ext uri="{FF2B5EF4-FFF2-40B4-BE49-F238E27FC236}">
                <a16:creationId xmlns:a16="http://schemas.microsoft.com/office/drawing/2014/main" id="{E63B8A5B-EB32-49B6-9A1F-EBAD959CFB7C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4"/>
          <a:srcRect l="4232" r="30233" b="1"/>
          <a:stretch/>
        </p:blipFill>
        <p:spPr>
          <a:xfrm>
            <a:off x="974296" y="1797233"/>
            <a:ext cx="3644760" cy="4143369"/>
          </a:xfrm>
          <a:noFill/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6734F57-54FD-C4CB-BFFC-9CBF075FD94B}"/>
              </a:ext>
            </a:extLst>
          </p:cNvPr>
          <p:cNvSpPr txBox="1"/>
          <p:nvPr/>
        </p:nvSpPr>
        <p:spPr>
          <a:xfrm>
            <a:off x="1510936" y="977774"/>
            <a:ext cx="91570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>
                <a:solidFill>
                  <a:srgbClr val="0070C0"/>
                </a:solidFill>
              </a:rPr>
              <a:t>#</a:t>
            </a:r>
            <a:r>
              <a:rPr lang="ko-KR" altLang="en-US" dirty="0">
                <a:solidFill>
                  <a:srgbClr val="0070C0"/>
                </a:solidFill>
              </a:rPr>
              <a:t>중동</a:t>
            </a:r>
            <a:r>
              <a:rPr lang="en-US" altLang="ko-KR" sz="1800" dirty="0">
                <a:solidFill>
                  <a:srgbClr val="0070C0"/>
                </a:solidFill>
              </a:rPr>
              <a:t> | </a:t>
            </a:r>
            <a:r>
              <a:rPr lang="ko-KR" altLang="en-US" sz="1800" dirty="0">
                <a:solidFill>
                  <a:srgbClr val="0070C0"/>
                </a:solidFill>
              </a:rPr>
              <a:t>아프가니스탄 난민을 위한 후원금 사용처</a:t>
            </a:r>
            <a:endParaRPr lang="en-US" altLang="ko-KR" sz="1800" dirty="0">
              <a:solidFill>
                <a:srgbClr val="0070C0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3535D84-B5FC-EDD5-E7A0-FDAA70534AE8}"/>
              </a:ext>
            </a:extLst>
          </p:cNvPr>
          <p:cNvSpPr txBox="1"/>
          <p:nvPr/>
        </p:nvSpPr>
        <p:spPr>
          <a:xfrm>
            <a:off x="1127139" y="1795765"/>
            <a:ext cx="575698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ko-KR" altLang="en-US" sz="1100" dirty="0">
                <a:solidFill>
                  <a:srgbClr val="0070C0"/>
                </a:solidFill>
              </a:rPr>
              <a:t>아프가니스탄 국경 근처에는 약 </a:t>
            </a:r>
            <a:r>
              <a:rPr lang="en-US" altLang="ko-KR" sz="1100" dirty="0">
                <a:solidFill>
                  <a:srgbClr val="0070C0"/>
                </a:solidFill>
              </a:rPr>
              <a:t>300</a:t>
            </a:r>
            <a:r>
              <a:rPr lang="ko-KR" altLang="en-US" sz="1100" dirty="0">
                <a:solidFill>
                  <a:srgbClr val="0070C0"/>
                </a:solidFill>
              </a:rPr>
              <a:t>만 명의 사람들이 살고 있습니다</a:t>
            </a:r>
            <a:r>
              <a:rPr lang="en-US" altLang="ko-KR" sz="1100" dirty="0">
                <a:solidFill>
                  <a:srgbClr val="0070C0"/>
                </a:solidFill>
              </a:rPr>
              <a:t>. </a:t>
            </a:r>
            <a:r>
              <a:rPr lang="ko-KR" altLang="en-US" sz="1100" dirty="0">
                <a:solidFill>
                  <a:srgbClr val="0070C0"/>
                </a:solidFill>
              </a:rPr>
              <a:t>이들은 난민으로 몇 평 남짓한 진흙집에서 살고 있습니다</a:t>
            </a:r>
            <a:r>
              <a:rPr lang="en-US" altLang="ko-KR" sz="1100" dirty="0">
                <a:solidFill>
                  <a:srgbClr val="0070C0"/>
                </a:solidFill>
              </a:rPr>
              <a:t>. </a:t>
            </a:r>
            <a:r>
              <a:rPr lang="ko-KR" altLang="en-US" sz="1100" dirty="0">
                <a:solidFill>
                  <a:srgbClr val="0070C0"/>
                </a:solidFill>
              </a:rPr>
              <a:t>아이들은 학교에 가지 못하고 주민들은 노예로 착취당하는 산악 지대</a:t>
            </a:r>
            <a:r>
              <a:rPr lang="en-US" altLang="ko-KR" sz="1100" dirty="0">
                <a:solidFill>
                  <a:srgbClr val="0070C0"/>
                </a:solidFill>
              </a:rPr>
              <a:t>, </a:t>
            </a:r>
            <a:r>
              <a:rPr lang="ko-KR" altLang="en-US" sz="1100" dirty="0">
                <a:solidFill>
                  <a:srgbClr val="0070C0"/>
                </a:solidFill>
              </a:rPr>
              <a:t>건조하고 외로운 그곳에서 중앙아시아 출신 </a:t>
            </a:r>
            <a:r>
              <a:rPr lang="ko-KR" altLang="en-US" sz="1100" dirty="0" err="1">
                <a:solidFill>
                  <a:srgbClr val="0070C0"/>
                </a:solidFill>
              </a:rPr>
              <a:t>아마드</a:t>
            </a:r>
            <a:r>
              <a:rPr lang="ko-KR" altLang="en-US" sz="1100" dirty="0">
                <a:solidFill>
                  <a:srgbClr val="0070C0"/>
                </a:solidFill>
              </a:rPr>
              <a:t>*형제가 </a:t>
            </a:r>
            <a:r>
              <a:rPr lang="en-US" altLang="ko-KR" sz="1100" dirty="0">
                <a:solidFill>
                  <a:srgbClr val="0070C0"/>
                </a:solidFill>
              </a:rPr>
              <a:t>240</a:t>
            </a:r>
            <a:r>
              <a:rPr lang="ko-KR" altLang="en-US" sz="1100" dirty="0">
                <a:solidFill>
                  <a:srgbClr val="0070C0"/>
                </a:solidFill>
              </a:rPr>
              <a:t>미터 깊이의 우물을 파기 시작합니다</a:t>
            </a:r>
            <a:r>
              <a:rPr lang="en-US" altLang="ko-KR" sz="1100" dirty="0">
                <a:solidFill>
                  <a:srgbClr val="0070C0"/>
                </a:solidFill>
              </a:rPr>
              <a:t>. </a:t>
            </a:r>
            <a:r>
              <a:rPr lang="ko-KR" altLang="en-US" sz="1100" dirty="0">
                <a:solidFill>
                  <a:srgbClr val="0070C0"/>
                </a:solidFill>
              </a:rPr>
              <a:t>이것이 복음 전파의 시작입니다</a:t>
            </a:r>
            <a:r>
              <a:rPr lang="en-US" altLang="ko-KR" sz="1100" dirty="0">
                <a:solidFill>
                  <a:srgbClr val="0070C0"/>
                </a:solidFill>
              </a:rPr>
              <a:t>.</a:t>
            </a:r>
          </a:p>
        </p:txBody>
      </p:sp>
      <p:pic>
        <p:nvPicPr>
          <p:cNvPr id="16" name="그림 15">
            <a:extLst>
              <a:ext uri="{FF2B5EF4-FFF2-40B4-BE49-F238E27FC236}">
                <a16:creationId xmlns:a16="http://schemas.microsoft.com/office/drawing/2014/main" id="{D52932C2-4583-6B4B-C437-B5124C2861E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880" y="1797233"/>
            <a:ext cx="3102853" cy="4139353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814B3252-4DC6-5F43-3FAE-19F3CD394F6D}"/>
              </a:ext>
            </a:extLst>
          </p:cNvPr>
          <p:cNvSpPr txBox="1"/>
          <p:nvPr/>
        </p:nvSpPr>
        <p:spPr>
          <a:xfrm>
            <a:off x="1127139" y="2611842"/>
            <a:ext cx="5785163" cy="33085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ko-KR" altLang="en-US" sz="1100" dirty="0"/>
              <a:t>아프가니스탄 정부는 수많은 난민을 부정할 뿐입니다</a:t>
            </a:r>
            <a:r>
              <a:rPr lang="en-US" altLang="ko-KR" sz="1100" dirty="0"/>
              <a:t>. </a:t>
            </a:r>
            <a:r>
              <a:rPr lang="ko-KR" altLang="en-US" sz="1100" dirty="0"/>
              <a:t>주변국 정부도 탈레반이 두려워 난민들을 감히 도울 엄두를 내지 못합니다</a:t>
            </a:r>
            <a:r>
              <a:rPr lang="en-US" altLang="ko-KR" sz="1100" dirty="0"/>
              <a:t>. </a:t>
            </a:r>
            <a:r>
              <a:rPr lang="ko-KR" altLang="en-US" sz="1100" dirty="0"/>
              <a:t>자연적인 물 공급이 끊기고 겨울은 춥고 학교도 없습니다</a:t>
            </a:r>
            <a:r>
              <a:rPr lang="en-US" altLang="ko-KR" sz="1100" dirty="0"/>
              <a:t>.</a:t>
            </a:r>
            <a:r>
              <a:rPr lang="ko-KR" altLang="en-US" sz="1100" dirty="0"/>
              <a:t>대부분의 난민들은 제대로 된 삶을 꾸려 나갈 돈이 부족하고 급하게 도망친 탓에 서류도 없습니다</a:t>
            </a:r>
            <a:r>
              <a:rPr lang="en-US" altLang="ko-KR" sz="1100" dirty="0"/>
              <a:t>. </a:t>
            </a:r>
            <a:r>
              <a:rPr lang="ko-KR" altLang="en-US" sz="1100" dirty="0"/>
              <a:t>다시 말해</a:t>
            </a:r>
            <a:r>
              <a:rPr lang="en-US" altLang="ko-KR" sz="1100" dirty="0"/>
              <a:t>, </a:t>
            </a:r>
            <a:r>
              <a:rPr lang="ko-KR" altLang="en-US" sz="1100" dirty="0"/>
              <a:t>그들은 불법 체류자입니다</a:t>
            </a:r>
            <a:r>
              <a:rPr lang="en-US" altLang="ko-KR" sz="1100" dirty="0"/>
              <a:t>. </a:t>
            </a:r>
            <a:r>
              <a:rPr lang="ko-KR" altLang="en-US" sz="1100" dirty="0"/>
              <a:t>일자리가 있더라도 가장 더러운 일이고 하루에 </a:t>
            </a:r>
            <a:r>
              <a:rPr lang="en-US" altLang="ko-KR" sz="1100" dirty="0"/>
              <a:t>3</a:t>
            </a:r>
            <a:r>
              <a:rPr lang="ko-KR" altLang="en-US" sz="1100" dirty="0"/>
              <a:t>달러도 벌지 못합니다</a:t>
            </a:r>
            <a:r>
              <a:rPr lang="en-US" altLang="ko-KR" sz="1100" dirty="0"/>
              <a:t>.</a:t>
            </a:r>
          </a:p>
          <a:p>
            <a:pPr algn="just"/>
            <a:r>
              <a:rPr lang="ko-KR" altLang="en-US" sz="1100" dirty="0" err="1"/>
              <a:t>아마드는</a:t>
            </a:r>
            <a:r>
              <a:rPr lang="ko-KR" altLang="en-US" sz="1100" dirty="0"/>
              <a:t> 이 그룹에게 복음을 전하라는 소명을 받았습니다</a:t>
            </a:r>
            <a:r>
              <a:rPr lang="en-US" altLang="ko-KR" sz="1100" dirty="0"/>
              <a:t>. </a:t>
            </a:r>
            <a:r>
              <a:rPr lang="ko-KR" altLang="en-US" sz="1100" dirty="0"/>
              <a:t>다른 팀들은 </a:t>
            </a:r>
            <a:r>
              <a:rPr lang="en-US" altLang="ko-KR" sz="1100" dirty="0"/>
              <a:t>“</a:t>
            </a:r>
            <a:r>
              <a:rPr lang="ko-KR" altLang="en-US" sz="1100" dirty="0"/>
              <a:t>우리는 </a:t>
            </a:r>
            <a:r>
              <a:rPr lang="ko-KR" altLang="en-US" sz="1100" dirty="0" err="1"/>
              <a:t>아미드를</a:t>
            </a:r>
            <a:r>
              <a:rPr lang="ko-KR" altLang="en-US" sz="1100" dirty="0"/>
              <a:t> 우리 지역의 바울이라고 부릅니다</a:t>
            </a:r>
            <a:r>
              <a:rPr lang="en-US" altLang="ko-KR" sz="1100" dirty="0"/>
              <a:t>."</a:t>
            </a:r>
            <a:r>
              <a:rPr lang="ko-KR" altLang="en-US" sz="1100" dirty="0"/>
              <a:t>라고 말합니다</a:t>
            </a:r>
            <a:r>
              <a:rPr lang="en-US" altLang="ko-KR" sz="1100" dirty="0"/>
              <a:t>. </a:t>
            </a:r>
            <a:r>
              <a:rPr lang="ko-KR" altLang="en-US" sz="1100" dirty="0"/>
              <a:t>난민의 </a:t>
            </a:r>
            <a:r>
              <a:rPr lang="en-US" altLang="ko-KR" sz="1100" dirty="0"/>
              <a:t>99%</a:t>
            </a:r>
            <a:r>
              <a:rPr lang="ko-KR" altLang="en-US" sz="1100" dirty="0"/>
              <a:t>가 무슬림이지만 이제 </a:t>
            </a:r>
            <a:r>
              <a:rPr lang="en-US" altLang="ko-KR" sz="1100" dirty="0"/>
              <a:t>‘</a:t>
            </a:r>
            <a:r>
              <a:rPr lang="ko-KR" altLang="en-US" sz="1100" dirty="0"/>
              <a:t>추수</a:t>
            </a:r>
            <a:r>
              <a:rPr lang="en-US" altLang="ko-KR" sz="1100" dirty="0"/>
              <a:t>’ </a:t>
            </a:r>
            <a:r>
              <a:rPr lang="ko-KR" altLang="en-US" sz="1100" dirty="0"/>
              <a:t>할 때가 되었습니다</a:t>
            </a:r>
            <a:r>
              <a:rPr lang="en-US" altLang="ko-KR" sz="1100" dirty="0"/>
              <a:t>. </a:t>
            </a:r>
            <a:r>
              <a:rPr lang="ko-KR" altLang="en-US" sz="1100" dirty="0" err="1"/>
              <a:t>아마드는</a:t>
            </a:r>
            <a:r>
              <a:rPr lang="ko-KR" altLang="en-US" sz="1100" dirty="0"/>
              <a:t> 이렇게 말합니다</a:t>
            </a:r>
            <a:r>
              <a:rPr lang="en-US" altLang="ko-KR" sz="1100" dirty="0"/>
              <a:t>: “</a:t>
            </a:r>
            <a:r>
              <a:rPr lang="ko-KR" altLang="en-US" sz="1100" dirty="0"/>
              <a:t>우리는 옷</a:t>
            </a:r>
            <a:r>
              <a:rPr lang="en-US" altLang="ko-KR" sz="1100" dirty="0"/>
              <a:t>, </a:t>
            </a:r>
            <a:r>
              <a:rPr lang="ko-KR" altLang="en-US" sz="1100" dirty="0"/>
              <a:t>겨울 외투</a:t>
            </a:r>
            <a:r>
              <a:rPr lang="en-US" altLang="ko-KR" sz="1100" dirty="0"/>
              <a:t>, </a:t>
            </a:r>
            <a:r>
              <a:rPr lang="ko-KR" altLang="en-US" sz="1100" dirty="0"/>
              <a:t>신발</a:t>
            </a:r>
            <a:r>
              <a:rPr lang="en-US" altLang="ko-KR" sz="1100" dirty="0"/>
              <a:t>, </a:t>
            </a:r>
            <a:r>
              <a:rPr lang="ko-KR" altLang="en-US" sz="1100" dirty="0"/>
              <a:t>기저귀</a:t>
            </a:r>
            <a:r>
              <a:rPr lang="en-US" altLang="ko-KR" sz="1100" dirty="0"/>
              <a:t>, </a:t>
            </a:r>
            <a:r>
              <a:rPr lang="ko-KR" altLang="en-US" sz="1100" dirty="0"/>
              <a:t>의료 지원 및 기타 실질적인 문제로 사람들을 </a:t>
            </a:r>
            <a:r>
              <a:rPr lang="ko-KR" altLang="en-US" sz="1100" dirty="0" err="1"/>
              <a:t>돕습니다</a:t>
            </a:r>
            <a:r>
              <a:rPr lang="en-US" altLang="ko-KR" sz="1100" dirty="0"/>
              <a:t>. </a:t>
            </a:r>
            <a:r>
              <a:rPr lang="ko-KR" altLang="en-US" sz="1100" dirty="0"/>
              <a:t>우리가 그들을 돌본다는 사실만으로도 호기심을 갖게 됩니다</a:t>
            </a:r>
            <a:r>
              <a:rPr lang="en-US" altLang="ko-KR" sz="1100" dirty="0"/>
              <a:t>. </a:t>
            </a:r>
            <a:r>
              <a:rPr lang="ko-KR" altLang="en-US" sz="1100" dirty="0"/>
              <a:t>우물 프로젝트를 통해 이미 </a:t>
            </a:r>
            <a:r>
              <a:rPr lang="en-US" altLang="ko-KR" sz="1100" dirty="0"/>
              <a:t>300</a:t>
            </a:r>
            <a:r>
              <a:rPr lang="ko-KR" altLang="en-US" sz="1100" dirty="0"/>
              <a:t>여 가정이 </a:t>
            </a:r>
            <a:r>
              <a:rPr lang="ko-KR" altLang="en-US" sz="1100" dirty="0" err="1"/>
              <a:t>예수님에</a:t>
            </a:r>
            <a:r>
              <a:rPr lang="ko-KR" altLang="en-US" sz="1100" dirty="0"/>
              <a:t> 대해 들었습니다</a:t>
            </a:r>
            <a:r>
              <a:rPr lang="en-US" altLang="ko-KR" sz="1100" dirty="0"/>
              <a:t>. </a:t>
            </a:r>
            <a:r>
              <a:rPr lang="ko-KR" altLang="en-US" sz="1100" dirty="0"/>
              <a:t>이중 가정에서 모이는 모임을 통해 한 달 만에 </a:t>
            </a:r>
            <a:r>
              <a:rPr lang="en-US" altLang="ko-KR" sz="1100" dirty="0"/>
              <a:t>30</a:t>
            </a:r>
            <a:r>
              <a:rPr lang="ko-KR" altLang="en-US" sz="1100" dirty="0"/>
              <a:t>명의 아프간인이 세례를 받았습니다</a:t>
            </a:r>
            <a:r>
              <a:rPr lang="en-US" altLang="ko-KR" sz="1100" dirty="0"/>
              <a:t>.”</a:t>
            </a:r>
          </a:p>
          <a:p>
            <a:pPr algn="just"/>
            <a:r>
              <a:rPr lang="ko-KR" altLang="en-US" sz="1100" dirty="0"/>
              <a:t>난민들 사이에서 일하는 것은 위험한 사역이라 </a:t>
            </a:r>
            <a:r>
              <a:rPr lang="ko-KR" altLang="en-US" sz="1100" dirty="0" err="1"/>
              <a:t>아마드는</a:t>
            </a:r>
            <a:r>
              <a:rPr lang="ko-KR" altLang="en-US" sz="1100" dirty="0"/>
              <a:t> 힘든 시간을 보내고 있습니다</a:t>
            </a:r>
            <a:r>
              <a:rPr lang="en-US" altLang="ko-KR" sz="1100" dirty="0"/>
              <a:t>. </a:t>
            </a:r>
            <a:r>
              <a:rPr lang="ko-KR" altLang="en-US" sz="1100" dirty="0"/>
              <a:t>그는 이미 다섯 번이나 체포되었고 그의 누나도 경찰의 협박을 받았습니다</a:t>
            </a:r>
            <a:r>
              <a:rPr lang="en-US" altLang="ko-KR" sz="1100" dirty="0"/>
              <a:t>. “</a:t>
            </a:r>
            <a:r>
              <a:rPr lang="ko-KR" altLang="en-US" sz="1100" dirty="0"/>
              <a:t>그들은 누나에게 얼음장처럼 차가운 물을 붓고 모진고문을 가했어요</a:t>
            </a:r>
            <a:r>
              <a:rPr lang="en-US" altLang="ko-KR" sz="1100" dirty="0"/>
              <a:t>. </a:t>
            </a:r>
            <a:r>
              <a:rPr lang="ko-KR" altLang="en-US" sz="1100" dirty="0"/>
              <a:t>누나는 예수님을 포기해야 했고 포기할 수밖에 없었습니다</a:t>
            </a:r>
            <a:r>
              <a:rPr lang="en-US" altLang="ko-KR" sz="1100" dirty="0"/>
              <a:t>.” </a:t>
            </a:r>
            <a:r>
              <a:rPr lang="ko-KR" altLang="en-US" sz="1100" dirty="0" err="1"/>
              <a:t>아마드는</a:t>
            </a:r>
            <a:r>
              <a:rPr lang="ko-KR" altLang="en-US" sz="1100" dirty="0"/>
              <a:t> 때때로 낙담하기도 합니다</a:t>
            </a:r>
            <a:r>
              <a:rPr lang="en-US" altLang="ko-KR" sz="1100" dirty="0"/>
              <a:t>: “</a:t>
            </a:r>
            <a:r>
              <a:rPr lang="ko-KR" altLang="en-US" sz="1100" dirty="0"/>
              <a:t>우리는 때때로 너무 힘들고 고통은 계속되고 또 계속됩니다</a:t>
            </a:r>
            <a:r>
              <a:rPr lang="en-US" altLang="ko-KR" sz="1100" dirty="0"/>
              <a:t>. </a:t>
            </a:r>
            <a:r>
              <a:rPr lang="ko-KR" altLang="en-US" sz="1100" dirty="0"/>
              <a:t>끝이 없어요</a:t>
            </a:r>
            <a:r>
              <a:rPr lang="en-US" altLang="ko-KR" sz="1100" dirty="0"/>
              <a:t>.” </a:t>
            </a:r>
            <a:r>
              <a:rPr lang="ko-KR" altLang="en-US" sz="1100" dirty="0"/>
              <a:t>아버지가 돌아가셨을 때에도 그는 장례식에 참석하지 못했습니다</a:t>
            </a:r>
            <a:r>
              <a:rPr lang="en-US" altLang="ko-KR" sz="1100" dirty="0"/>
              <a:t>. </a:t>
            </a:r>
            <a:r>
              <a:rPr lang="ko-KR" altLang="en-US" sz="1100" dirty="0"/>
              <a:t>약 </a:t>
            </a:r>
            <a:r>
              <a:rPr lang="en-US" altLang="ko-KR" sz="1100" dirty="0"/>
              <a:t>500</a:t>
            </a:r>
            <a:r>
              <a:rPr lang="ko-KR" altLang="en-US" sz="1100" dirty="0"/>
              <a:t>명의 무슬림들이 무슬림 묘지에 들어가지 못하도록 막았기 때문입니다</a:t>
            </a:r>
            <a:r>
              <a:rPr lang="en-US" altLang="ko-KR" sz="1100" dirty="0"/>
              <a:t>. </a:t>
            </a:r>
            <a:r>
              <a:rPr lang="ko-KR" altLang="en-US" sz="1100" dirty="0"/>
              <a:t>그래도 </a:t>
            </a:r>
            <a:r>
              <a:rPr lang="ko-KR" altLang="en-US" sz="1100" dirty="0" err="1"/>
              <a:t>아마드는</a:t>
            </a:r>
            <a:r>
              <a:rPr lang="ko-KR" altLang="en-US" sz="1100" dirty="0"/>
              <a:t> 용감하게 사역을 감당하고 있습니다</a:t>
            </a:r>
            <a:r>
              <a:rPr lang="en-US" altLang="ko-KR" sz="1100" dirty="0"/>
              <a:t>.</a:t>
            </a:r>
            <a:endParaRPr lang="ko-KR" altLang="en-US" sz="1100" dirty="0"/>
          </a:p>
        </p:txBody>
      </p:sp>
    </p:spTree>
    <p:extLst>
      <p:ext uri="{BB962C8B-B14F-4D97-AF65-F5344CB8AC3E}">
        <p14:creationId xmlns:p14="http://schemas.microsoft.com/office/powerpoint/2010/main" val="253860956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C4417A-9393-4009-9A5F-3DF82A7B62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그룹 7">
            <a:extLst>
              <a:ext uri="{FF2B5EF4-FFF2-40B4-BE49-F238E27FC236}">
                <a16:creationId xmlns:a16="http://schemas.microsoft.com/office/drawing/2014/main" id="{34210C16-36E4-8AD9-7172-F1D83FB3B7F7}"/>
              </a:ext>
            </a:extLst>
          </p:cNvPr>
          <p:cNvGrpSpPr/>
          <p:nvPr/>
        </p:nvGrpSpPr>
        <p:grpSpPr>
          <a:xfrm>
            <a:off x="157494" y="109414"/>
            <a:ext cx="11671587" cy="6428545"/>
            <a:chOff x="157494" y="109414"/>
            <a:chExt cx="11671587" cy="6428545"/>
          </a:xfrm>
        </p:grpSpPr>
        <p:pic>
          <p:nvPicPr>
            <p:cNvPr id="9" name="Google Shape;91;p18">
              <a:extLst>
                <a:ext uri="{FF2B5EF4-FFF2-40B4-BE49-F238E27FC236}">
                  <a16:creationId xmlns:a16="http://schemas.microsoft.com/office/drawing/2014/main" id="{6E5C203F-DF16-C6C5-940F-820786A7313C}"/>
                </a:ext>
              </a:extLst>
            </p:cNvPr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157494" y="109414"/>
              <a:ext cx="1641224" cy="416900"/>
            </a:xfrm>
            <a:prstGeom prst="rect">
              <a:avLst/>
            </a:prstGeom>
            <a:noFill/>
            <a:ln>
              <a:noFill/>
            </a:ln>
          </p:spPr>
        </p:pic>
        <p:cxnSp>
          <p:nvCxnSpPr>
            <p:cNvPr id="10" name="직선 연결선 9">
              <a:extLst>
                <a:ext uri="{FF2B5EF4-FFF2-40B4-BE49-F238E27FC236}">
                  <a16:creationId xmlns:a16="http://schemas.microsoft.com/office/drawing/2014/main" id="{BD7F788A-CFC4-CE24-0E70-AB70249849FF}"/>
                </a:ext>
              </a:extLst>
            </p:cNvPr>
            <p:cNvCxnSpPr>
              <a:cxnSpLocks/>
            </p:cNvCxnSpPr>
            <p:nvPr/>
          </p:nvCxnSpPr>
          <p:spPr>
            <a:xfrm>
              <a:off x="1942011" y="317864"/>
              <a:ext cx="9884229" cy="0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직선 연결선 10">
              <a:extLst>
                <a:ext uri="{FF2B5EF4-FFF2-40B4-BE49-F238E27FC236}">
                  <a16:creationId xmlns:a16="http://schemas.microsoft.com/office/drawing/2014/main" id="{9596ECC9-7DAB-EC7F-8725-BEA11997CE52}"/>
                </a:ext>
              </a:extLst>
            </p:cNvPr>
            <p:cNvCxnSpPr>
              <a:cxnSpLocks/>
            </p:cNvCxnSpPr>
            <p:nvPr/>
          </p:nvCxnSpPr>
          <p:spPr>
            <a:xfrm>
              <a:off x="11795759" y="302623"/>
              <a:ext cx="0" cy="6235336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직선 연결선 11">
              <a:extLst>
                <a:ext uri="{FF2B5EF4-FFF2-40B4-BE49-F238E27FC236}">
                  <a16:creationId xmlns:a16="http://schemas.microsoft.com/office/drawing/2014/main" id="{8ACFFA10-0FCE-8189-0BE9-315BC8A130E8}"/>
                </a:ext>
              </a:extLst>
            </p:cNvPr>
            <p:cNvCxnSpPr>
              <a:cxnSpLocks/>
            </p:cNvCxnSpPr>
            <p:nvPr/>
          </p:nvCxnSpPr>
          <p:spPr>
            <a:xfrm>
              <a:off x="345081" y="6503123"/>
              <a:ext cx="11484000" cy="0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직선 연결선 12">
              <a:extLst>
                <a:ext uri="{FF2B5EF4-FFF2-40B4-BE49-F238E27FC236}">
                  <a16:creationId xmlns:a16="http://schemas.microsoft.com/office/drawing/2014/main" id="{CAC29178-EE2D-1B93-16F8-7CBE3F2551E8}"/>
                </a:ext>
              </a:extLst>
            </p:cNvPr>
            <p:cNvCxnSpPr>
              <a:cxnSpLocks/>
            </p:cNvCxnSpPr>
            <p:nvPr/>
          </p:nvCxnSpPr>
          <p:spPr>
            <a:xfrm>
              <a:off x="383176" y="622664"/>
              <a:ext cx="0" cy="5915295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5" name="직선 연결선 14">
            <a:extLst>
              <a:ext uri="{FF2B5EF4-FFF2-40B4-BE49-F238E27FC236}">
                <a16:creationId xmlns:a16="http://schemas.microsoft.com/office/drawing/2014/main" id="{D01923EA-A8F3-E3ED-0991-FB46436333DD}"/>
              </a:ext>
            </a:extLst>
          </p:cNvPr>
          <p:cNvCxnSpPr>
            <a:cxnSpLocks/>
          </p:cNvCxnSpPr>
          <p:nvPr/>
        </p:nvCxnSpPr>
        <p:spPr>
          <a:xfrm flipV="1">
            <a:off x="1213164" y="1937361"/>
            <a:ext cx="9467900" cy="68321"/>
          </a:xfrm>
          <a:prstGeom prst="line">
            <a:avLst/>
          </a:prstGeom>
          <a:ln w="12700">
            <a:solidFill>
              <a:srgbClr val="3F217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" name="그림 개체 틀 8">
            <a:extLst>
              <a:ext uri="{FF2B5EF4-FFF2-40B4-BE49-F238E27FC236}">
                <a16:creationId xmlns:a16="http://schemas.microsoft.com/office/drawing/2014/main" id="{B79DAFFE-6B9D-811F-D85E-3C68C6C3061C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/>
          <a:srcRect l="4232" r="30233" b="1"/>
          <a:stretch/>
        </p:blipFill>
        <p:spPr>
          <a:xfrm>
            <a:off x="1510936" y="1839444"/>
            <a:ext cx="3457304" cy="3930268"/>
          </a:xfrm>
          <a:noFill/>
        </p:spPr>
      </p:pic>
      <p:pic>
        <p:nvPicPr>
          <p:cNvPr id="3" name="그림 개체 틀 8">
            <a:extLst>
              <a:ext uri="{FF2B5EF4-FFF2-40B4-BE49-F238E27FC236}">
                <a16:creationId xmlns:a16="http://schemas.microsoft.com/office/drawing/2014/main" id="{E63B8A5B-EB32-49B6-9A1F-EBAD959CFB7C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/>
          <a:srcRect l="4232" r="30233" b="1"/>
          <a:stretch/>
        </p:blipFill>
        <p:spPr>
          <a:xfrm>
            <a:off x="974296" y="1797233"/>
            <a:ext cx="3644760" cy="4143369"/>
          </a:xfrm>
          <a:noFill/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2A72719A-1C97-6870-D687-A9A06AE1CF7C}"/>
              </a:ext>
            </a:extLst>
          </p:cNvPr>
          <p:cNvSpPr txBox="1"/>
          <p:nvPr/>
        </p:nvSpPr>
        <p:spPr>
          <a:xfrm>
            <a:off x="1213163" y="1271585"/>
            <a:ext cx="86460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800" dirty="0" err="1">
                <a:solidFill>
                  <a:srgbClr val="0070C0"/>
                </a:solidFill>
              </a:rPr>
              <a:t>아프카니스탄</a:t>
            </a:r>
            <a:r>
              <a:rPr lang="ko-KR" altLang="en-US" sz="1800" dirty="0">
                <a:solidFill>
                  <a:srgbClr val="0070C0"/>
                </a:solidFill>
              </a:rPr>
              <a:t> 난민사역을</a:t>
            </a:r>
            <a:r>
              <a:rPr lang="ko-KR" altLang="en-US" dirty="0">
                <a:solidFill>
                  <a:srgbClr val="0070C0"/>
                </a:solidFill>
              </a:rPr>
              <a:t> 위해 기도해 주세요</a:t>
            </a:r>
            <a:r>
              <a:rPr lang="en-US" altLang="ko-KR" dirty="0">
                <a:solidFill>
                  <a:srgbClr val="0070C0"/>
                </a:solidFill>
              </a:rPr>
              <a:t>.  </a:t>
            </a:r>
            <a:endParaRPr lang="ko-KR" altLang="en-US" dirty="0">
              <a:solidFill>
                <a:srgbClr val="0070C0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048F79B-5FE8-CFF5-38CA-C1CB7BAFA0DC}"/>
              </a:ext>
            </a:extLst>
          </p:cNvPr>
          <p:cNvSpPr txBox="1"/>
          <p:nvPr/>
        </p:nvSpPr>
        <p:spPr>
          <a:xfrm>
            <a:off x="1290766" y="2311025"/>
            <a:ext cx="9390291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indent="-228600" algn="just">
              <a:buAutoNum type="arabicPeriod"/>
            </a:pPr>
            <a:r>
              <a:rPr lang="en-US" altLang="ko-KR" sz="1400" dirty="0">
                <a:solidFill>
                  <a:srgbClr val="0070C0"/>
                </a:solidFill>
              </a:rPr>
              <a:t>OD </a:t>
            </a:r>
            <a:r>
              <a:rPr lang="ko-KR" altLang="en-US" sz="1400" dirty="0">
                <a:solidFill>
                  <a:srgbClr val="0070C0"/>
                </a:solidFill>
              </a:rPr>
              <a:t>파트너들이 아프간 난민들을 가장 효과적으로 도울 수 있도록 지혜를 주시고</a:t>
            </a:r>
            <a:r>
              <a:rPr lang="en-US" altLang="ko-KR" sz="1400" dirty="0">
                <a:solidFill>
                  <a:srgbClr val="0070C0"/>
                </a:solidFill>
              </a:rPr>
              <a:t>, </a:t>
            </a:r>
            <a:r>
              <a:rPr lang="ko-KR" altLang="en-US" sz="1400" dirty="0">
                <a:solidFill>
                  <a:srgbClr val="0070C0"/>
                </a:solidFill>
              </a:rPr>
              <a:t>난민들의 필요를 잘 파악할 수 귀와 눈을 주시고</a:t>
            </a:r>
            <a:r>
              <a:rPr lang="en-US" altLang="ko-KR" sz="1400" dirty="0">
                <a:solidFill>
                  <a:srgbClr val="0070C0"/>
                </a:solidFill>
              </a:rPr>
              <a:t>, </a:t>
            </a:r>
            <a:r>
              <a:rPr lang="ko-KR" altLang="en-US" sz="1400" dirty="0">
                <a:solidFill>
                  <a:srgbClr val="0070C0"/>
                </a:solidFill>
              </a:rPr>
              <a:t>시기 적절하게 지원할 수 있도록 길을 열어 주시도록 기도합니다</a:t>
            </a:r>
            <a:r>
              <a:rPr lang="en-US" altLang="ko-KR" sz="1400" dirty="0">
                <a:solidFill>
                  <a:srgbClr val="0070C0"/>
                </a:solidFill>
              </a:rPr>
              <a:t>. </a:t>
            </a:r>
          </a:p>
          <a:p>
            <a:pPr marL="228600" indent="-228600" algn="just">
              <a:buAutoNum type="arabicPeriod"/>
            </a:pPr>
            <a:endParaRPr lang="en-US" altLang="ko-KR" sz="1400" dirty="0">
              <a:solidFill>
                <a:srgbClr val="0070C0"/>
              </a:solidFill>
            </a:endParaRPr>
          </a:p>
          <a:p>
            <a:pPr marL="228600" indent="-228600" algn="just">
              <a:buAutoNum type="arabicPeriod"/>
            </a:pPr>
            <a:r>
              <a:rPr lang="ko-KR" altLang="en-US" sz="1400" dirty="0">
                <a:solidFill>
                  <a:srgbClr val="0070C0"/>
                </a:solidFill>
              </a:rPr>
              <a:t>채소를 재배할 </a:t>
            </a:r>
            <a:r>
              <a:rPr lang="ko-KR" altLang="en-US" sz="1400" dirty="0" err="1">
                <a:solidFill>
                  <a:srgbClr val="0070C0"/>
                </a:solidFill>
              </a:rPr>
              <a:t>온실을</a:t>
            </a:r>
            <a:r>
              <a:rPr lang="ko-KR" altLang="en-US" sz="1400" dirty="0">
                <a:solidFill>
                  <a:srgbClr val="0070C0"/>
                </a:solidFill>
              </a:rPr>
              <a:t> 짓고 태양열 패널을 설치하는 등 새로운 프로젝트에 대한 계획이 많이 있습니다</a:t>
            </a:r>
            <a:r>
              <a:rPr lang="en-US" altLang="ko-KR" sz="1400" dirty="0">
                <a:solidFill>
                  <a:srgbClr val="0070C0"/>
                </a:solidFill>
              </a:rPr>
              <a:t>. </a:t>
            </a:r>
            <a:r>
              <a:rPr lang="ko-KR" altLang="en-US" sz="1400" dirty="0">
                <a:solidFill>
                  <a:srgbClr val="0070C0"/>
                </a:solidFill>
              </a:rPr>
              <a:t>이 프로젝트들이 복음 전파에 도움이 되도록 난민들의 마음을 여는 중요한 계기가 되도록 기도합니다</a:t>
            </a:r>
            <a:r>
              <a:rPr lang="en-US" altLang="ko-KR" sz="1400" dirty="0">
                <a:solidFill>
                  <a:srgbClr val="0070C0"/>
                </a:solidFill>
              </a:rPr>
              <a:t>. </a:t>
            </a:r>
          </a:p>
          <a:p>
            <a:pPr marL="228600" indent="-228600" algn="just">
              <a:buAutoNum type="arabicPeriod"/>
            </a:pPr>
            <a:endParaRPr lang="en-US" altLang="ko-KR" sz="1400" dirty="0">
              <a:solidFill>
                <a:srgbClr val="0070C0"/>
              </a:solidFill>
            </a:endParaRPr>
          </a:p>
          <a:p>
            <a:pPr marL="228600" indent="-228600" algn="just">
              <a:buAutoNum type="arabicPeriod"/>
            </a:pPr>
            <a:r>
              <a:rPr lang="ko-KR" altLang="en-US" sz="1400" dirty="0" err="1">
                <a:solidFill>
                  <a:srgbClr val="0070C0"/>
                </a:solidFill>
              </a:rPr>
              <a:t>아마드와</a:t>
            </a:r>
            <a:r>
              <a:rPr lang="ko-KR" altLang="en-US" sz="1400" dirty="0">
                <a:solidFill>
                  <a:srgbClr val="0070C0"/>
                </a:solidFill>
              </a:rPr>
              <a:t> 그의 아내를 보호해주시고</a:t>
            </a:r>
            <a:r>
              <a:rPr lang="en-US" altLang="ko-KR" sz="1400" dirty="0">
                <a:solidFill>
                  <a:srgbClr val="0070C0"/>
                </a:solidFill>
              </a:rPr>
              <a:t>, </a:t>
            </a:r>
            <a:r>
              <a:rPr lang="ko-KR" altLang="en-US" sz="1400" dirty="0">
                <a:solidFill>
                  <a:srgbClr val="0070C0"/>
                </a:solidFill>
              </a:rPr>
              <a:t>수많은 어려움 가운데서도 주님을 바라보며</a:t>
            </a:r>
            <a:r>
              <a:rPr lang="en-US" altLang="ko-KR" sz="1400" dirty="0">
                <a:solidFill>
                  <a:srgbClr val="0070C0"/>
                </a:solidFill>
              </a:rPr>
              <a:t>, </a:t>
            </a:r>
            <a:r>
              <a:rPr lang="ko-KR" altLang="en-US" sz="1400" dirty="0">
                <a:solidFill>
                  <a:srgbClr val="0070C0"/>
                </a:solidFill>
              </a:rPr>
              <a:t>인내하고</a:t>
            </a:r>
            <a:r>
              <a:rPr lang="en-US" altLang="ko-KR" sz="1400" dirty="0">
                <a:solidFill>
                  <a:srgbClr val="0070C0"/>
                </a:solidFill>
              </a:rPr>
              <a:t>, </a:t>
            </a:r>
            <a:r>
              <a:rPr lang="ko-KR" altLang="en-US" sz="1400" dirty="0">
                <a:solidFill>
                  <a:srgbClr val="0070C0"/>
                </a:solidFill>
              </a:rPr>
              <a:t>끝까지 증인의 삶을 살아갈 수 있도록 날마다 하나님 말씀으로 위로와 격려를 주시기를 기도합니다</a:t>
            </a:r>
            <a:r>
              <a:rPr lang="en-US" altLang="ko-KR" sz="1400" dirty="0">
                <a:solidFill>
                  <a:srgbClr val="0070C0"/>
                </a:solidFill>
              </a:rPr>
              <a:t>.</a:t>
            </a:r>
          </a:p>
          <a:p>
            <a:pPr marL="228600" indent="-228600" algn="just">
              <a:buAutoNum type="arabicPeriod"/>
            </a:pPr>
            <a:endParaRPr lang="en-US" altLang="ko-KR" sz="1400" dirty="0">
              <a:solidFill>
                <a:srgbClr val="0070C0"/>
              </a:solidFill>
            </a:endParaRPr>
          </a:p>
          <a:p>
            <a:pPr marL="228600" indent="-228600" algn="just">
              <a:buAutoNum type="arabicPeriod"/>
            </a:pPr>
            <a:r>
              <a:rPr lang="ko-KR" altLang="en-US" sz="1400" dirty="0">
                <a:solidFill>
                  <a:srgbClr val="0070C0"/>
                </a:solidFill>
              </a:rPr>
              <a:t>새로 세례를 받은 신자들이 흔들리지 않고</a:t>
            </a:r>
            <a:r>
              <a:rPr lang="en-US" altLang="ko-KR" sz="1400" dirty="0">
                <a:solidFill>
                  <a:srgbClr val="0070C0"/>
                </a:solidFill>
              </a:rPr>
              <a:t>, </a:t>
            </a:r>
            <a:r>
              <a:rPr lang="ko-KR" altLang="en-US" sz="1400" dirty="0">
                <a:solidFill>
                  <a:srgbClr val="0070C0"/>
                </a:solidFill>
              </a:rPr>
              <a:t>굳건히 서도록 기도합니다</a:t>
            </a:r>
            <a:r>
              <a:rPr lang="en-US" altLang="ko-KR" sz="1400" dirty="0">
                <a:solidFill>
                  <a:srgbClr val="0070C0"/>
                </a:solidFill>
              </a:rPr>
              <a:t>. </a:t>
            </a:r>
            <a:r>
              <a:rPr lang="ko-KR" altLang="en-US" sz="1400" dirty="0">
                <a:solidFill>
                  <a:srgbClr val="0070C0"/>
                </a:solidFill>
              </a:rPr>
              <a:t>가정에서 모이는 교회를 통하여 서로 격려하고 믿음을 세워가는 공동체가 되기를 기도합니다</a:t>
            </a:r>
            <a:r>
              <a:rPr lang="en-US" altLang="ko-KR" sz="1400" dirty="0">
                <a:solidFill>
                  <a:srgbClr val="0070C0"/>
                </a:solidFill>
              </a:rPr>
              <a:t>.</a:t>
            </a:r>
            <a:endParaRPr lang="ko-KR" altLang="en-US" sz="14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4577520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C4417A-9393-4009-9A5F-3DF82A7B62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그룹 7">
            <a:extLst>
              <a:ext uri="{FF2B5EF4-FFF2-40B4-BE49-F238E27FC236}">
                <a16:creationId xmlns:a16="http://schemas.microsoft.com/office/drawing/2014/main" id="{34210C16-36E4-8AD9-7172-F1D83FB3B7F7}"/>
              </a:ext>
            </a:extLst>
          </p:cNvPr>
          <p:cNvGrpSpPr/>
          <p:nvPr/>
        </p:nvGrpSpPr>
        <p:grpSpPr>
          <a:xfrm>
            <a:off x="157494" y="109414"/>
            <a:ext cx="11671587" cy="6428545"/>
            <a:chOff x="157494" y="109414"/>
            <a:chExt cx="11671587" cy="6428545"/>
          </a:xfrm>
        </p:grpSpPr>
        <p:pic>
          <p:nvPicPr>
            <p:cNvPr id="9" name="Google Shape;91;p18">
              <a:extLst>
                <a:ext uri="{FF2B5EF4-FFF2-40B4-BE49-F238E27FC236}">
                  <a16:creationId xmlns:a16="http://schemas.microsoft.com/office/drawing/2014/main" id="{6E5C203F-DF16-C6C5-940F-820786A7313C}"/>
                </a:ext>
              </a:extLst>
            </p:cNvPr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157494" y="109414"/>
              <a:ext cx="1641224" cy="416900"/>
            </a:xfrm>
            <a:prstGeom prst="rect">
              <a:avLst/>
            </a:prstGeom>
            <a:noFill/>
            <a:ln>
              <a:noFill/>
            </a:ln>
          </p:spPr>
        </p:pic>
        <p:cxnSp>
          <p:nvCxnSpPr>
            <p:cNvPr id="10" name="직선 연결선 9">
              <a:extLst>
                <a:ext uri="{FF2B5EF4-FFF2-40B4-BE49-F238E27FC236}">
                  <a16:creationId xmlns:a16="http://schemas.microsoft.com/office/drawing/2014/main" id="{BD7F788A-CFC4-CE24-0E70-AB70249849FF}"/>
                </a:ext>
              </a:extLst>
            </p:cNvPr>
            <p:cNvCxnSpPr>
              <a:cxnSpLocks/>
            </p:cNvCxnSpPr>
            <p:nvPr/>
          </p:nvCxnSpPr>
          <p:spPr>
            <a:xfrm>
              <a:off x="1942011" y="317864"/>
              <a:ext cx="9884229" cy="0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직선 연결선 10">
              <a:extLst>
                <a:ext uri="{FF2B5EF4-FFF2-40B4-BE49-F238E27FC236}">
                  <a16:creationId xmlns:a16="http://schemas.microsoft.com/office/drawing/2014/main" id="{9596ECC9-7DAB-EC7F-8725-BEA11997CE52}"/>
                </a:ext>
              </a:extLst>
            </p:cNvPr>
            <p:cNvCxnSpPr>
              <a:cxnSpLocks/>
            </p:cNvCxnSpPr>
            <p:nvPr/>
          </p:nvCxnSpPr>
          <p:spPr>
            <a:xfrm>
              <a:off x="11795759" y="302623"/>
              <a:ext cx="0" cy="6235336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직선 연결선 11">
              <a:extLst>
                <a:ext uri="{FF2B5EF4-FFF2-40B4-BE49-F238E27FC236}">
                  <a16:creationId xmlns:a16="http://schemas.microsoft.com/office/drawing/2014/main" id="{8ACFFA10-0FCE-8189-0BE9-315BC8A130E8}"/>
                </a:ext>
              </a:extLst>
            </p:cNvPr>
            <p:cNvCxnSpPr>
              <a:cxnSpLocks/>
            </p:cNvCxnSpPr>
            <p:nvPr/>
          </p:nvCxnSpPr>
          <p:spPr>
            <a:xfrm>
              <a:off x="345081" y="6503123"/>
              <a:ext cx="11484000" cy="0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직선 연결선 12">
              <a:extLst>
                <a:ext uri="{FF2B5EF4-FFF2-40B4-BE49-F238E27FC236}">
                  <a16:creationId xmlns:a16="http://schemas.microsoft.com/office/drawing/2014/main" id="{CAC29178-EE2D-1B93-16F8-7CBE3F2551E8}"/>
                </a:ext>
              </a:extLst>
            </p:cNvPr>
            <p:cNvCxnSpPr>
              <a:cxnSpLocks/>
            </p:cNvCxnSpPr>
            <p:nvPr/>
          </p:nvCxnSpPr>
          <p:spPr>
            <a:xfrm>
              <a:off x="383176" y="622664"/>
              <a:ext cx="0" cy="5915295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5" name="직선 연결선 14">
            <a:extLst>
              <a:ext uri="{FF2B5EF4-FFF2-40B4-BE49-F238E27FC236}">
                <a16:creationId xmlns:a16="http://schemas.microsoft.com/office/drawing/2014/main" id="{D01923EA-A8F3-E3ED-0991-FB46436333DD}"/>
              </a:ext>
            </a:extLst>
          </p:cNvPr>
          <p:cNvCxnSpPr>
            <a:cxnSpLocks/>
          </p:cNvCxnSpPr>
          <p:nvPr/>
        </p:nvCxnSpPr>
        <p:spPr>
          <a:xfrm>
            <a:off x="1213164" y="1466850"/>
            <a:ext cx="9454836" cy="0"/>
          </a:xfrm>
          <a:prstGeom prst="line">
            <a:avLst/>
          </a:prstGeom>
          <a:ln w="12700">
            <a:solidFill>
              <a:srgbClr val="3F217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부제목 2">
            <a:extLst>
              <a:ext uri="{FF2B5EF4-FFF2-40B4-BE49-F238E27FC236}">
                <a16:creationId xmlns:a16="http://schemas.microsoft.com/office/drawing/2014/main" id="{482519BC-875B-9673-7DFC-5B93A2BAD9F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210696" y="4092285"/>
            <a:ext cx="3457304" cy="1412222"/>
          </a:xfrm>
        </p:spPr>
        <p:txBody>
          <a:bodyPr anchor="ctr">
            <a:noAutofit/>
          </a:bodyPr>
          <a:lstStyle/>
          <a:p>
            <a:pPr marL="257175" indent="-257175">
              <a:buFont typeface="Arial" panose="020B0604020202020204" pitchFamily="34" charset="0"/>
              <a:buChar char="•"/>
            </a:pPr>
            <a:endParaRPr lang="ko-KR" altLang="en-US" sz="1600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2" name="그림 개체 틀 8">
            <a:extLst>
              <a:ext uri="{FF2B5EF4-FFF2-40B4-BE49-F238E27FC236}">
                <a16:creationId xmlns:a16="http://schemas.microsoft.com/office/drawing/2014/main" id="{B79DAFFE-6B9D-811F-D85E-3C68C6C3061C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/>
          <a:srcRect l="4232" r="30233" b="1"/>
          <a:stretch/>
        </p:blipFill>
        <p:spPr>
          <a:xfrm>
            <a:off x="1510936" y="1839444"/>
            <a:ext cx="3457304" cy="3930268"/>
          </a:xfrm>
          <a:noFill/>
        </p:spPr>
      </p:pic>
      <p:pic>
        <p:nvPicPr>
          <p:cNvPr id="3" name="그림 개체 틀 8">
            <a:extLst>
              <a:ext uri="{FF2B5EF4-FFF2-40B4-BE49-F238E27FC236}">
                <a16:creationId xmlns:a16="http://schemas.microsoft.com/office/drawing/2014/main" id="{E63B8A5B-EB32-49B6-9A1F-EBAD959CFB7C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/>
          <a:srcRect l="4232" r="30233" b="1"/>
          <a:stretch/>
        </p:blipFill>
        <p:spPr>
          <a:xfrm>
            <a:off x="974296" y="1797233"/>
            <a:ext cx="3644760" cy="4143369"/>
          </a:xfrm>
          <a:noFill/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6734F57-54FD-C4CB-BFFC-9CBF075FD94B}"/>
              </a:ext>
            </a:extLst>
          </p:cNvPr>
          <p:cNvSpPr txBox="1"/>
          <p:nvPr/>
        </p:nvSpPr>
        <p:spPr>
          <a:xfrm>
            <a:off x="1510936" y="977774"/>
            <a:ext cx="91570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>
                <a:solidFill>
                  <a:srgbClr val="0070C0"/>
                </a:solidFill>
              </a:rPr>
              <a:t>#</a:t>
            </a:r>
            <a:r>
              <a:rPr lang="ko-KR" altLang="en-US" dirty="0">
                <a:solidFill>
                  <a:srgbClr val="0070C0"/>
                </a:solidFill>
              </a:rPr>
              <a:t>이란</a:t>
            </a:r>
            <a:r>
              <a:rPr lang="en-US" altLang="ko-KR" sz="1800" dirty="0">
                <a:solidFill>
                  <a:srgbClr val="0070C0"/>
                </a:solidFill>
              </a:rPr>
              <a:t> |</a:t>
            </a:r>
            <a:r>
              <a:rPr lang="ko-KR" altLang="en-US" dirty="0">
                <a:solidFill>
                  <a:srgbClr val="0070C0"/>
                </a:solidFill>
              </a:rPr>
              <a:t> </a:t>
            </a:r>
            <a:r>
              <a:rPr lang="ko-KR" altLang="en-US" sz="1800" dirty="0"/>
              <a:t>기독교 개종자</a:t>
            </a:r>
            <a:r>
              <a:rPr lang="en-US" altLang="ko-KR" sz="1800" dirty="0"/>
              <a:t>, </a:t>
            </a:r>
            <a:r>
              <a:rPr lang="ko-KR" altLang="en-US" sz="1800" dirty="0"/>
              <a:t>비극적인 교통사고로 사망하다</a:t>
            </a:r>
            <a:endParaRPr lang="ko-KR" alt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5478E93-F0A5-B49F-F4CC-516FEC04B0E6}"/>
              </a:ext>
            </a:extLst>
          </p:cNvPr>
          <p:cNvSpPr txBox="1"/>
          <p:nvPr/>
        </p:nvSpPr>
        <p:spPr>
          <a:xfrm>
            <a:off x="1213164" y="1659159"/>
            <a:ext cx="5486400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ko-KR" altLang="en-US" sz="1100" dirty="0">
                <a:solidFill>
                  <a:srgbClr val="002060"/>
                </a:solidFill>
              </a:rPr>
              <a:t>기독교 개종자 비잔 </a:t>
            </a:r>
            <a:r>
              <a:rPr lang="ko-KR" altLang="en-US" sz="1100" dirty="0" err="1">
                <a:solidFill>
                  <a:srgbClr val="002060"/>
                </a:solidFill>
              </a:rPr>
              <a:t>콜리자데</a:t>
            </a:r>
            <a:r>
              <a:rPr lang="en-US" altLang="ko-KR" sz="1100" dirty="0">
                <a:solidFill>
                  <a:srgbClr val="002060"/>
                </a:solidFill>
              </a:rPr>
              <a:t>(Bijan </a:t>
            </a:r>
            <a:r>
              <a:rPr lang="en-US" altLang="ko-KR" sz="1100" dirty="0" err="1">
                <a:solidFill>
                  <a:srgbClr val="002060"/>
                </a:solidFill>
              </a:rPr>
              <a:t>Qolizadeh</a:t>
            </a:r>
            <a:r>
              <a:rPr lang="en-US" altLang="ko-KR" sz="1100" dirty="0">
                <a:solidFill>
                  <a:srgbClr val="002060"/>
                </a:solidFill>
              </a:rPr>
              <a:t>)</a:t>
            </a:r>
            <a:r>
              <a:rPr lang="ko-KR" altLang="en-US" sz="1100" dirty="0">
                <a:solidFill>
                  <a:srgbClr val="002060"/>
                </a:solidFill>
              </a:rPr>
              <a:t>가 </a:t>
            </a:r>
            <a:r>
              <a:rPr lang="en-US" altLang="ko-KR" sz="1100" dirty="0">
                <a:solidFill>
                  <a:srgbClr val="002060"/>
                </a:solidFill>
              </a:rPr>
              <a:t>2024</a:t>
            </a:r>
            <a:r>
              <a:rPr lang="ko-KR" altLang="en-US" sz="1100" dirty="0">
                <a:solidFill>
                  <a:srgbClr val="002060"/>
                </a:solidFill>
              </a:rPr>
              <a:t>년 </a:t>
            </a:r>
            <a:r>
              <a:rPr lang="en-US" altLang="ko-KR" sz="1100" dirty="0">
                <a:solidFill>
                  <a:srgbClr val="002060"/>
                </a:solidFill>
              </a:rPr>
              <a:t>8</a:t>
            </a:r>
            <a:r>
              <a:rPr lang="ko-KR" altLang="en-US" sz="1100" dirty="0">
                <a:solidFill>
                  <a:srgbClr val="002060"/>
                </a:solidFill>
              </a:rPr>
              <a:t>월 </a:t>
            </a:r>
            <a:r>
              <a:rPr lang="en-US" altLang="ko-KR" sz="1100" dirty="0">
                <a:solidFill>
                  <a:srgbClr val="002060"/>
                </a:solidFill>
              </a:rPr>
              <a:t>24</a:t>
            </a:r>
            <a:r>
              <a:rPr lang="ko-KR" altLang="en-US" sz="1100" dirty="0">
                <a:solidFill>
                  <a:srgbClr val="002060"/>
                </a:solidFill>
              </a:rPr>
              <a:t>일 교통사고로 비극적으로 사망했습니다</a:t>
            </a:r>
            <a:r>
              <a:rPr lang="en-US" altLang="ko-KR" sz="1100" dirty="0">
                <a:solidFill>
                  <a:srgbClr val="002060"/>
                </a:solidFill>
              </a:rPr>
              <a:t>.</a:t>
            </a:r>
            <a:r>
              <a:rPr lang="ko-KR" altLang="en-US" sz="1100" dirty="0">
                <a:solidFill>
                  <a:srgbClr val="002060"/>
                </a:solidFill>
              </a:rPr>
              <a:t> 그는 “기독교를 홍보하여 정권에 반하는 선전을 했다</a:t>
            </a:r>
            <a:r>
              <a:rPr lang="en-US" altLang="ko-KR" sz="1100" dirty="0">
                <a:solidFill>
                  <a:srgbClr val="002060"/>
                </a:solidFill>
              </a:rPr>
              <a:t>"</a:t>
            </a:r>
            <a:r>
              <a:rPr lang="ko-KR" altLang="en-US" sz="1100" dirty="0">
                <a:solidFill>
                  <a:srgbClr val="002060"/>
                </a:solidFill>
              </a:rPr>
              <a:t>는 이유로 </a:t>
            </a:r>
            <a:r>
              <a:rPr lang="en-US" altLang="ko-KR" sz="1100" dirty="0">
                <a:solidFill>
                  <a:srgbClr val="002060"/>
                </a:solidFill>
              </a:rPr>
              <a:t>5</a:t>
            </a:r>
            <a:r>
              <a:rPr lang="ko-KR" altLang="en-US" sz="1100" dirty="0">
                <a:solidFill>
                  <a:srgbClr val="002060"/>
                </a:solidFill>
              </a:rPr>
              <a:t>년 징역형을 선고받고 보석으로 석방된 상태였습니다</a:t>
            </a:r>
            <a:r>
              <a:rPr lang="en-US" altLang="ko-KR" sz="1100" dirty="0">
                <a:solidFill>
                  <a:srgbClr val="002060"/>
                </a:solidFill>
              </a:rPr>
              <a:t>. </a:t>
            </a:r>
            <a:endParaRPr lang="ko-KR" altLang="en-US" sz="1100" dirty="0">
              <a:solidFill>
                <a:srgbClr val="002060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030224C-22DB-FFD9-0BCB-700A6720C2A6}"/>
              </a:ext>
            </a:extLst>
          </p:cNvPr>
          <p:cNvSpPr txBox="1"/>
          <p:nvPr/>
        </p:nvSpPr>
        <p:spPr>
          <a:xfrm>
            <a:off x="1213165" y="2529495"/>
            <a:ext cx="5486399" cy="26314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ko-KR" altLang="en-US" sz="1100" dirty="0" err="1"/>
              <a:t>쿠제스탄</a:t>
            </a:r>
            <a:r>
              <a:rPr lang="ko-KR" altLang="en-US" sz="1100" dirty="0"/>
              <a:t> 주 </a:t>
            </a:r>
            <a:r>
              <a:rPr lang="ko-KR" altLang="en-US" sz="1100" dirty="0" err="1"/>
              <a:t>이제시</a:t>
            </a:r>
            <a:r>
              <a:rPr lang="ko-KR" altLang="en-US" sz="1100" dirty="0"/>
              <a:t> 출신인 </a:t>
            </a:r>
            <a:r>
              <a:rPr lang="ko-KR" altLang="en-US" sz="1100" dirty="0" err="1"/>
              <a:t>비잔은</a:t>
            </a:r>
            <a:r>
              <a:rPr lang="ko-KR" altLang="en-US" sz="1100" dirty="0"/>
              <a:t> </a:t>
            </a:r>
            <a:r>
              <a:rPr lang="ko-KR" altLang="en-US" sz="1100" dirty="0" err="1"/>
              <a:t>차하르마할과</a:t>
            </a:r>
            <a:r>
              <a:rPr lang="ko-KR" altLang="en-US" sz="1100" dirty="0"/>
              <a:t> </a:t>
            </a:r>
            <a:r>
              <a:rPr lang="ko-KR" altLang="en-US" sz="1100" dirty="0" err="1"/>
              <a:t>바흐티아리</a:t>
            </a:r>
            <a:r>
              <a:rPr lang="ko-KR" altLang="en-US" sz="1100" dirty="0"/>
              <a:t> 주의 </a:t>
            </a:r>
            <a:r>
              <a:rPr lang="ko-KR" altLang="en-US" sz="1100" dirty="0" err="1"/>
              <a:t>보루젠</a:t>
            </a:r>
            <a:r>
              <a:rPr lang="ko-KR" altLang="en-US" sz="1100" dirty="0"/>
              <a:t> 도로에서 치명적인 교통사고를 당했다</a:t>
            </a:r>
            <a:r>
              <a:rPr lang="en-US" altLang="ko-KR" sz="1100" dirty="0"/>
              <a:t>. </a:t>
            </a:r>
            <a:r>
              <a:rPr lang="ko-KR" altLang="en-US" sz="1100" dirty="0"/>
              <a:t>그는 세 딸을 남겨두고 떠났습니다</a:t>
            </a:r>
            <a:r>
              <a:rPr lang="en-US" altLang="ko-KR" sz="1100" dirty="0"/>
              <a:t>. </a:t>
            </a:r>
            <a:r>
              <a:rPr lang="ko-KR" altLang="en-US" sz="1100" dirty="0"/>
              <a:t>가족을 부양하기 위해 </a:t>
            </a:r>
            <a:r>
              <a:rPr lang="ko-KR" altLang="en-US" sz="1100" dirty="0" err="1"/>
              <a:t>비잔은</a:t>
            </a:r>
            <a:r>
              <a:rPr lang="ko-KR" altLang="en-US" sz="1100" dirty="0"/>
              <a:t> 트럭 운전사로 일했습니다</a:t>
            </a:r>
            <a:r>
              <a:rPr lang="en-US" altLang="ko-KR" sz="1100" dirty="0"/>
              <a:t>.</a:t>
            </a:r>
          </a:p>
          <a:p>
            <a:pPr algn="just"/>
            <a:endParaRPr lang="en-US" altLang="ko-KR" sz="1100" dirty="0"/>
          </a:p>
          <a:p>
            <a:pPr algn="just"/>
            <a:r>
              <a:rPr lang="en-US" altLang="ko-KR" sz="1100" dirty="0"/>
              <a:t>2024</a:t>
            </a:r>
            <a:r>
              <a:rPr lang="ko-KR" altLang="en-US" sz="1100" dirty="0"/>
              <a:t>년 </a:t>
            </a:r>
            <a:r>
              <a:rPr lang="en-US" altLang="ko-KR" sz="1100" dirty="0"/>
              <a:t>1</a:t>
            </a:r>
            <a:r>
              <a:rPr lang="ko-KR" altLang="en-US" sz="1100" dirty="0"/>
              <a:t>월</a:t>
            </a:r>
            <a:r>
              <a:rPr lang="en-US" altLang="ko-KR" sz="1100" dirty="0"/>
              <a:t>, </a:t>
            </a:r>
            <a:r>
              <a:rPr lang="ko-KR" altLang="en-US" sz="1100" dirty="0" err="1"/>
              <a:t>비잔은</a:t>
            </a:r>
            <a:r>
              <a:rPr lang="ko-KR" altLang="en-US" sz="1100" dirty="0"/>
              <a:t> 이제</a:t>
            </a:r>
            <a:r>
              <a:rPr lang="en-US" altLang="ko-KR" sz="1100" dirty="0"/>
              <a:t>(</a:t>
            </a:r>
            <a:r>
              <a:rPr lang="en-US" altLang="ko-KR" sz="1100" dirty="0" err="1"/>
              <a:t>Izeh</a:t>
            </a:r>
            <a:r>
              <a:rPr lang="en-US" altLang="ko-KR" sz="1100" dirty="0"/>
              <a:t>)</a:t>
            </a:r>
            <a:r>
              <a:rPr lang="ko-KR" altLang="en-US" sz="1100" dirty="0"/>
              <a:t>에서 온 다른 기독교 개종자들과 함께 체포되었습니다</a:t>
            </a:r>
            <a:r>
              <a:rPr lang="en-US" altLang="ko-KR" sz="1100" dirty="0"/>
              <a:t>. </a:t>
            </a:r>
            <a:r>
              <a:rPr lang="ko-KR" altLang="en-US" sz="1100" dirty="0"/>
              <a:t>정보부의 손에 </a:t>
            </a:r>
            <a:r>
              <a:rPr lang="en-US" altLang="ko-KR" sz="1100" dirty="0"/>
              <a:t>20</a:t>
            </a:r>
            <a:r>
              <a:rPr lang="ko-KR" altLang="en-US" sz="1100" dirty="0"/>
              <a:t>일 동안 독방에 감금된 그는 </a:t>
            </a:r>
            <a:r>
              <a:rPr lang="ko-KR" altLang="en-US" sz="1100" dirty="0" err="1"/>
              <a:t>아바즈</a:t>
            </a:r>
            <a:r>
              <a:rPr lang="en-US" altLang="ko-KR" sz="1100" dirty="0"/>
              <a:t>(Ahvaz)</a:t>
            </a:r>
            <a:r>
              <a:rPr lang="ko-KR" altLang="en-US" sz="1100" dirty="0"/>
              <a:t>에 있는 시반</a:t>
            </a:r>
            <a:r>
              <a:rPr lang="en-US" altLang="ko-KR" sz="1100" dirty="0"/>
              <a:t>(</a:t>
            </a:r>
            <a:r>
              <a:rPr lang="en-US" altLang="ko-KR" sz="1100" dirty="0" err="1"/>
              <a:t>Shiban</a:t>
            </a:r>
            <a:r>
              <a:rPr lang="en-US" altLang="ko-KR" sz="1100" dirty="0"/>
              <a:t>)</a:t>
            </a:r>
            <a:r>
              <a:rPr lang="ko-KR" altLang="en-US" sz="1100" dirty="0"/>
              <a:t> 보안 교도소로 이송되어 </a:t>
            </a:r>
            <a:r>
              <a:rPr lang="en-US" altLang="ko-KR" sz="1100" dirty="0"/>
              <a:t>5</a:t>
            </a:r>
            <a:r>
              <a:rPr lang="ko-KR" altLang="en-US" sz="1100" dirty="0"/>
              <a:t>개월 동안 수감되었습니다</a:t>
            </a:r>
            <a:r>
              <a:rPr lang="en-US" altLang="ko-KR" sz="1100" dirty="0"/>
              <a:t>. </a:t>
            </a:r>
            <a:r>
              <a:rPr lang="ko-KR" altLang="en-US" sz="1100" dirty="0"/>
              <a:t>“국가 안보를 방해하려는 단체에 </a:t>
            </a:r>
            <a:r>
              <a:rPr lang="ko-KR" altLang="en-US" sz="1100" dirty="0" err="1"/>
              <a:t>가입했다”는</a:t>
            </a:r>
            <a:r>
              <a:rPr lang="ko-KR" altLang="en-US" sz="1100" dirty="0"/>
              <a:t> 혐의와 “정권에 반대하는 </a:t>
            </a:r>
            <a:r>
              <a:rPr lang="ko-KR" altLang="en-US" sz="1100" dirty="0" err="1"/>
              <a:t>선전”을</a:t>
            </a:r>
            <a:r>
              <a:rPr lang="ko-KR" altLang="en-US" sz="1100" dirty="0"/>
              <a:t> 했다는 혐의를 받았습니다</a:t>
            </a:r>
            <a:r>
              <a:rPr lang="en-US" altLang="ko-KR" sz="1100" dirty="0"/>
              <a:t>. </a:t>
            </a:r>
            <a:r>
              <a:rPr lang="ko-KR" altLang="en-US" sz="1100" dirty="0"/>
              <a:t>이러한 혐의에도 불구하고 항소 결과를 기다리는 동안 보석으로 풀려났습니다</a:t>
            </a:r>
            <a:r>
              <a:rPr lang="en-US" altLang="ko-KR" sz="1100" dirty="0"/>
              <a:t>. </a:t>
            </a:r>
            <a:r>
              <a:rPr lang="ko-KR" altLang="en-US" sz="1100" dirty="0"/>
              <a:t>보석으로 풀려난 후 가족을 부양하기 위해 트럭 운전을 계속하다가 사고를 당한 것입니다</a:t>
            </a:r>
            <a:r>
              <a:rPr lang="en-US" altLang="ko-KR" sz="1100" dirty="0"/>
              <a:t>. </a:t>
            </a:r>
          </a:p>
          <a:p>
            <a:pPr algn="just"/>
            <a:endParaRPr lang="en-US" altLang="ko-KR" sz="1100" dirty="0"/>
          </a:p>
          <a:p>
            <a:pPr algn="just"/>
            <a:r>
              <a:rPr lang="ko-KR" altLang="en-US" sz="1100" dirty="0"/>
              <a:t>이란의 기독교 개종자들은 종종 심각한 박해에 직면합니다</a:t>
            </a:r>
            <a:r>
              <a:rPr lang="en-US" altLang="ko-KR" sz="1100" dirty="0"/>
              <a:t>. </a:t>
            </a:r>
            <a:r>
              <a:rPr lang="ko-KR" altLang="en-US" sz="1100" dirty="0"/>
              <a:t>감옥에서 출소하더라도 제대로 된 일자리를 찾는 데 어려움을 겪고 있으며</a:t>
            </a:r>
            <a:r>
              <a:rPr lang="en-US" altLang="ko-KR" sz="1100" dirty="0"/>
              <a:t>, </a:t>
            </a:r>
            <a:r>
              <a:rPr lang="ko-KR" altLang="en-US" sz="1100" dirty="0"/>
              <a:t>일부는 생존을 위해 위험하고 힘든 일을 해야만 합니다</a:t>
            </a:r>
            <a:r>
              <a:rPr lang="en-US" altLang="ko-KR" sz="1100" dirty="0"/>
              <a:t>. </a:t>
            </a:r>
            <a:r>
              <a:rPr lang="ko-KR" altLang="en-US" sz="1100" dirty="0"/>
              <a:t>이들이 직면한 현실적 도전은 종교의 자유가 없는 나라에서 기독교 신앙을 실천하는 데 따르는 수많은 어려움을 반영하고 있습니다</a:t>
            </a:r>
            <a:r>
              <a:rPr lang="en-US" altLang="ko-KR" sz="1100" dirty="0"/>
              <a:t>.</a:t>
            </a:r>
          </a:p>
        </p:txBody>
      </p:sp>
      <p:pic>
        <p:nvPicPr>
          <p:cNvPr id="14" name="그림 13" descr="야외, 육상 차량, 하늘, 바퀴이(가) 표시된 사진&#10;&#10;자동 생성된 설명">
            <a:extLst>
              <a:ext uri="{FF2B5EF4-FFF2-40B4-BE49-F238E27FC236}">
                <a16:creationId xmlns:a16="http://schemas.microsoft.com/office/drawing/2014/main" id="{23A4DC90-80D0-7FA7-2437-400BEDEB3D5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21232" y="2094757"/>
            <a:ext cx="3546768" cy="26314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883750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C4417A-9393-4009-9A5F-3DF82A7B62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그룹 7">
            <a:extLst>
              <a:ext uri="{FF2B5EF4-FFF2-40B4-BE49-F238E27FC236}">
                <a16:creationId xmlns:a16="http://schemas.microsoft.com/office/drawing/2014/main" id="{34210C16-36E4-8AD9-7172-F1D83FB3B7F7}"/>
              </a:ext>
            </a:extLst>
          </p:cNvPr>
          <p:cNvGrpSpPr/>
          <p:nvPr/>
        </p:nvGrpSpPr>
        <p:grpSpPr>
          <a:xfrm>
            <a:off x="157494" y="109414"/>
            <a:ext cx="11671587" cy="6428545"/>
            <a:chOff x="157494" y="109414"/>
            <a:chExt cx="11671587" cy="6428545"/>
          </a:xfrm>
        </p:grpSpPr>
        <p:pic>
          <p:nvPicPr>
            <p:cNvPr id="9" name="Google Shape;91;p18">
              <a:extLst>
                <a:ext uri="{FF2B5EF4-FFF2-40B4-BE49-F238E27FC236}">
                  <a16:creationId xmlns:a16="http://schemas.microsoft.com/office/drawing/2014/main" id="{6E5C203F-DF16-C6C5-940F-820786A7313C}"/>
                </a:ext>
              </a:extLst>
            </p:cNvPr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157494" y="109414"/>
              <a:ext cx="1641224" cy="416900"/>
            </a:xfrm>
            <a:prstGeom prst="rect">
              <a:avLst/>
            </a:prstGeom>
            <a:noFill/>
            <a:ln>
              <a:noFill/>
            </a:ln>
          </p:spPr>
        </p:pic>
        <p:cxnSp>
          <p:nvCxnSpPr>
            <p:cNvPr id="10" name="직선 연결선 9">
              <a:extLst>
                <a:ext uri="{FF2B5EF4-FFF2-40B4-BE49-F238E27FC236}">
                  <a16:creationId xmlns:a16="http://schemas.microsoft.com/office/drawing/2014/main" id="{BD7F788A-CFC4-CE24-0E70-AB70249849FF}"/>
                </a:ext>
              </a:extLst>
            </p:cNvPr>
            <p:cNvCxnSpPr>
              <a:cxnSpLocks/>
            </p:cNvCxnSpPr>
            <p:nvPr/>
          </p:nvCxnSpPr>
          <p:spPr>
            <a:xfrm>
              <a:off x="1942011" y="317864"/>
              <a:ext cx="9884229" cy="0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직선 연결선 10">
              <a:extLst>
                <a:ext uri="{FF2B5EF4-FFF2-40B4-BE49-F238E27FC236}">
                  <a16:creationId xmlns:a16="http://schemas.microsoft.com/office/drawing/2014/main" id="{9596ECC9-7DAB-EC7F-8725-BEA11997CE52}"/>
                </a:ext>
              </a:extLst>
            </p:cNvPr>
            <p:cNvCxnSpPr>
              <a:cxnSpLocks/>
            </p:cNvCxnSpPr>
            <p:nvPr/>
          </p:nvCxnSpPr>
          <p:spPr>
            <a:xfrm>
              <a:off x="11795759" y="302623"/>
              <a:ext cx="0" cy="6235336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직선 연결선 11">
              <a:extLst>
                <a:ext uri="{FF2B5EF4-FFF2-40B4-BE49-F238E27FC236}">
                  <a16:creationId xmlns:a16="http://schemas.microsoft.com/office/drawing/2014/main" id="{8ACFFA10-0FCE-8189-0BE9-315BC8A130E8}"/>
                </a:ext>
              </a:extLst>
            </p:cNvPr>
            <p:cNvCxnSpPr>
              <a:cxnSpLocks/>
            </p:cNvCxnSpPr>
            <p:nvPr/>
          </p:nvCxnSpPr>
          <p:spPr>
            <a:xfrm>
              <a:off x="345081" y="6503123"/>
              <a:ext cx="11484000" cy="0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직선 연결선 12">
              <a:extLst>
                <a:ext uri="{FF2B5EF4-FFF2-40B4-BE49-F238E27FC236}">
                  <a16:creationId xmlns:a16="http://schemas.microsoft.com/office/drawing/2014/main" id="{CAC29178-EE2D-1B93-16F8-7CBE3F2551E8}"/>
                </a:ext>
              </a:extLst>
            </p:cNvPr>
            <p:cNvCxnSpPr>
              <a:cxnSpLocks/>
            </p:cNvCxnSpPr>
            <p:nvPr/>
          </p:nvCxnSpPr>
          <p:spPr>
            <a:xfrm>
              <a:off x="383176" y="622664"/>
              <a:ext cx="0" cy="5915295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5" name="직선 연결선 14">
            <a:extLst>
              <a:ext uri="{FF2B5EF4-FFF2-40B4-BE49-F238E27FC236}">
                <a16:creationId xmlns:a16="http://schemas.microsoft.com/office/drawing/2014/main" id="{D01923EA-A8F3-E3ED-0991-FB46436333DD}"/>
              </a:ext>
            </a:extLst>
          </p:cNvPr>
          <p:cNvCxnSpPr>
            <a:cxnSpLocks/>
          </p:cNvCxnSpPr>
          <p:nvPr/>
        </p:nvCxnSpPr>
        <p:spPr>
          <a:xfrm flipV="1">
            <a:off x="1213164" y="1937361"/>
            <a:ext cx="9467900" cy="68321"/>
          </a:xfrm>
          <a:prstGeom prst="line">
            <a:avLst/>
          </a:prstGeom>
          <a:ln w="12700">
            <a:solidFill>
              <a:srgbClr val="3F217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" name="그림 개체 틀 8">
            <a:extLst>
              <a:ext uri="{FF2B5EF4-FFF2-40B4-BE49-F238E27FC236}">
                <a16:creationId xmlns:a16="http://schemas.microsoft.com/office/drawing/2014/main" id="{B79DAFFE-6B9D-811F-D85E-3C68C6C3061C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/>
          <a:srcRect l="4232" r="30233" b="1"/>
          <a:stretch/>
        </p:blipFill>
        <p:spPr>
          <a:xfrm>
            <a:off x="1510936" y="1839444"/>
            <a:ext cx="3457304" cy="3930268"/>
          </a:xfrm>
          <a:noFill/>
        </p:spPr>
      </p:pic>
      <p:pic>
        <p:nvPicPr>
          <p:cNvPr id="3" name="그림 개체 틀 8">
            <a:extLst>
              <a:ext uri="{FF2B5EF4-FFF2-40B4-BE49-F238E27FC236}">
                <a16:creationId xmlns:a16="http://schemas.microsoft.com/office/drawing/2014/main" id="{E63B8A5B-EB32-49B6-9A1F-EBAD959CFB7C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/>
          <a:srcRect l="4232" r="30233" b="1"/>
          <a:stretch/>
        </p:blipFill>
        <p:spPr>
          <a:xfrm>
            <a:off x="974296" y="1797233"/>
            <a:ext cx="3644760" cy="4143369"/>
          </a:xfrm>
          <a:noFill/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9EB864B9-3EBF-5BAD-D30B-4CA47CC5D9A4}"/>
              </a:ext>
            </a:extLst>
          </p:cNvPr>
          <p:cNvSpPr txBox="1"/>
          <p:nvPr/>
        </p:nvSpPr>
        <p:spPr>
          <a:xfrm>
            <a:off x="1510936" y="1539089"/>
            <a:ext cx="61573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>
                <a:solidFill>
                  <a:srgbClr val="0070C0"/>
                </a:solidFill>
              </a:rPr>
              <a:t>이란의 기독교 신자들을 위해 기도합니다</a:t>
            </a:r>
            <a:r>
              <a:rPr lang="en-US" altLang="ko-KR" dirty="0">
                <a:solidFill>
                  <a:srgbClr val="0070C0"/>
                </a:solidFill>
              </a:rPr>
              <a:t>. </a:t>
            </a:r>
            <a:endParaRPr lang="ko-KR" altLang="en-US" dirty="0">
              <a:solidFill>
                <a:srgbClr val="0070C0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FF09919-0E5E-60E9-E5AD-7860A9238D98}"/>
              </a:ext>
            </a:extLst>
          </p:cNvPr>
          <p:cNvSpPr txBox="1"/>
          <p:nvPr/>
        </p:nvSpPr>
        <p:spPr>
          <a:xfrm>
            <a:off x="1128210" y="2595035"/>
            <a:ext cx="9765673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ko-KR" altLang="en-US" dirty="0">
                <a:solidFill>
                  <a:srgbClr val="0070C0"/>
                </a:solidFill>
              </a:rPr>
              <a:t>비잔</a:t>
            </a:r>
            <a:r>
              <a:rPr lang="en-US" altLang="ko-KR" dirty="0">
                <a:solidFill>
                  <a:srgbClr val="0070C0"/>
                </a:solidFill>
              </a:rPr>
              <a:t>(</a:t>
            </a:r>
            <a:r>
              <a:rPr lang="en-US" altLang="ko-KR" b="0" i="0" dirty="0">
                <a:solidFill>
                  <a:srgbClr val="0070C0"/>
                </a:solidFill>
                <a:effectLst/>
                <a:highlight>
                  <a:srgbClr val="FFFFFF"/>
                </a:highlight>
                <a:latin typeface="Malgun Gothic" panose="020B0503020000020004" pitchFamily="50" charset="-127"/>
                <a:ea typeface="Malgun Gothic" panose="020B0503020000020004" pitchFamily="50" charset="-127"/>
              </a:rPr>
              <a:t>Bijan</a:t>
            </a:r>
            <a:r>
              <a:rPr lang="en-US" altLang="ko-KR" dirty="0">
                <a:solidFill>
                  <a:srgbClr val="0070C0"/>
                </a:solidFill>
              </a:rPr>
              <a:t>)</a:t>
            </a:r>
            <a:r>
              <a:rPr lang="ko-KR" altLang="en-US" dirty="0">
                <a:solidFill>
                  <a:srgbClr val="0070C0"/>
                </a:solidFill>
              </a:rPr>
              <a:t>의 가족</a:t>
            </a:r>
            <a:r>
              <a:rPr lang="en-US" altLang="ko-KR" dirty="0">
                <a:solidFill>
                  <a:srgbClr val="0070C0"/>
                </a:solidFill>
              </a:rPr>
              <a:t>, </a:t>
            </a:r>
            <a:r>
              <a:rPr lang="ko-KR" altLang="en-US" dirty="0">
                <a:solidFill>
                  <a:srgbClr val="0070C0"/>
                </a:solidFill>
              </a:rPr>
              <a:t>특히 세 딸이 이 비극적 현실 앞에서 하나님의 평화와 위로가 </a:t>
            </a:r>
            <a:r>
              <a:rPr lang="ko-KR" altLang="en-US" dirty="0" err="1">
                <a:solidFill>
                  <a:srgbClr val="0070C0"/>
                </a:solidFill>
              </a:rPr>
              <a:t>비잔의</a:t>
            </a:r>
            <a:r>
              <a:rPr lang="ko-KR" altLang="en-US" dirty="0">
                <a:solidFill>
                  <a:srgbClr val="0070C0"/>
                </a:solidFill>
              </a:rPr>
              <a:t> 가족에게 임하기를 기도합니다</a:t>
            </a:r>
            <a:r>
              <a:rPr lang="en-US" altLang="ko-KR" dirty="0">
                <a:solidFill>
                  <a:srgbClr val="0070C0"/>
                </a:solidFill>
              </a:rPr>
              <a:t>. </a:t>
            </a:r>
          </a:p>
          <a:p>
            <a:pPr marL="342900" indent="-342900">
              <a:buAutoNum type="arabicPeriod"/>
            </a:pPr>
            <a:r>
              <a:rPr lang="ko-KR" altLang="en-US" dirty="0">
                <a:solidFill>
                  <a:srgbClr val="0070C0"/>
                </a:solidFill>
              </a:rPr>
              <a:t>박해와 투옥</a:t>
            </a:r>
            <a:r>
              <a:rPr lang="en-US" altLang="ko-KR" dirty="0">
                <a:solidFill>
                  <a:srgbClr val="0070C0"/>
                </a:solidFill>
              </a:rPr>
              <a:t>, </a:t>
            </a:r>
            <a:r>
              <a:rPr lang="ko-KR" altLang="en-US" dirty="0">
                <a:solidFill>
                  <a:srgbClr val="0070C0"/>
                </a:solidFill>
              </a:rPr>
              <a:t>차별에 직면한 이란의 기독교 개종자들을 위해 간절히 기도합니다</a:t>
            </a:r>
            <a:r>
              <a:rPr lang="en-US" altLang="ko-KR" dirty="0">
                <a:solidFill>
                  <a:srgbClr val="0070C0"/>
                </a:solidFill>
              </a:rPr>
              <a:t>. </a:t>
            </a:r>
            <a:r>
              <a:rPr lang="ko-KR" altLang="en-US" dirty="0">
                <a:solidFill>
                  <a:srgbClr val="0070C0"/>
                </a:solidFill>
              </a:rPr>
              <a:t>하나님께서 힘과 용기를 주시고</a:t>
            </a:r>
            <a:r>
              <a:rPr lang="en-US" altLang="ko-KR" dirty="0">
                <a:solidFill>
                  <a:srgbClr val="0070C0"/>
                </a:solidFill>
              </a:rPr>
              <a:t>, </a:t>
            </a:r>
            <a:r>
              <a:rPr lang="ko-KR" altLang="en-US" dirty="0">
                <a:solidFill>
                  <a:srgbClr val="0070C0"/>
                </a:solidFill>
              </a:rPr>
              <a:t>신앙을 굳건히 지킬 수 있도록 믿음과 인내를 부어 주시기를 기도합니다</a:t>
            </a:r>
            <a:r>
              <a:rPr lang="en-US" altLang="ko-KR" dirty="0">
                <a:solidFill>
                  <a:srgbClr val="0070C0"/>
                </a:solidFill>
              </a:rPr>
              <a:t>. </a:t>
            </a:r>
            <a:r>
              <a:rPr lang="ko-KR" altLang="en-US" dirty="0">
                <a:solidFill>
                  <a:srgbClr val="0070C0"/>
                </a:solidFill>
              </a:rPr>
              <a:t>수많은 도전 앞에서 흔들리지 않게 하시고</a:t>
            </a:r>
            <a:r>
              <a:rPr lang="en-US" altLang="ko-KR" dirty="0">
                <a:solidFill>
                  <a:srgbClr val="0070C0"/>
                </a:solidFill>
              </a:rPr>
              <a:t>, </a:t>
            </a:r>
            <a:r>
              <a:rPr lang="ko-KR" altLang="en-US" dirty="0">
                <a:solidFill>
                  <a:srgbClr val="0070C0"/>
                </a:solidFill>
              </a:rPr>
              <a:t>주님만 바라볼 때 도움의 손길을 보내 주시기를 기도합니다</a:t>
            </a:r>
            <a:r>
              <a:rPr lang="en-US" altLang="ko-KR" dirty="0">
                <a:solidFill>
                  <a:srgbClr val="0070C0"/>
                </a:solidFill>
              </a:rPr>
              <a:t>. </a:t>
            </a:r>
            <a:r>
              <a:rPr lang="ko-KR" altLang="en-US" dirty="0">
                <a:solidFill>
                  <a:srgbClr val="0070C0"/>
                </a:solidFill>
              </a:rPr>
              <a:t> </a:t>
            </a:r>
            <a:endParaRPr lang="en-US" altLang="ko-KR" dirty="0">
              <a:solidFill>
                <a:srgbClr val="0070C0"/>
              </a:solidFill>
            </a:endParaRPr>
          </a:p>
          <a:p>
            <a:pPr marL="342900" indent="-342900">
              <a:buAutoNum type="arabicPeriod"/>
            </a:pPr>
            <a:r>
              <a:rPr lang="ko-KR" altLang="en-US" dirty="0">
                <a:solidFill>
                  <a:srgbClr val="0070C0"/>
                </a:solidFill>
              </a:rPr>
              <a:t>이란의 신자들이 직면한 박해에 대해 한국교회 성도들의 인식이 높아지기를 기도합니다</a:t>
            </a:r>
            <a:r>
              <a:rPr lang="en-US" altLang="ko-KR" dirty="0">
                <a:solidFill>
                  <a:srgbClr val="0070C0"/>
                </a:solidFill>
              </a:rPr>
              <a:t>. </a:t>
            </a:r>
            <a:r>
              <a:rPr lang="ko-KR" altLang="en-US" dirty="0">
                <a:solidFill>
                  <a:srgbClr val="0070C0"/>
                </a:solidFill>
              </a:rPr>
              <a:t>또한 전 세계 기독교인들의 마음을 움직여 주셔서</a:t>
            </a:r>
            <a:r>
              <a:rPr lang="en-US" altLang="ko-KR" dirty="0">
                <a:solidFill>
                  <a:srgbClr val="0070C0"/>
                </a:solidFill>
              </a:rPr>
              <a:t>, </a:t>
            </a:r>
            <a:r>
              <a:rPr lang="ko-KR" altLang="en-US" dirty="0">
                <a:solidFill>
                  <a:srgbClr val="0070C0"/>
                </a:solidFill>
              </a:rPr>
              <a:t>이란과 다른 종교 탄압 국가들의 종교 자유를 위해 부지런히 기도하고 변호할 수 있기를 위해 기도합니다</a:t>
            </a:r>
            <a:r>
              <a:rPr lang="en-US" altLang="ko-KR" dirty="0">
                <a:solidFill>
                  <a:srgbClr val="0070C0"/>
                </a:solidFill>
              </a:rPr>
              <a:t>. </a:t>
            </a:r>
          </a:p>
          <a:p>
            <a:r>
              <a:rPr lang="en-US" altLang="ko-KR" dirty="0">
                <a:solidFill>
                  <a:srgbClr val="0070C0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34329714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제목 7">
            <a:extLst>
              <a:ext uri="{FF2B5EF4-FFF2-40B4-BE49-F238E27FC236}">
                <a16:creationId xmlns:a16="http://schemas.microsoft.com/office/drawing/2014/main" id="{4A6A2756-6ED6-43F6-B815-E072B1534E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08004" y="1054422"/>
            <a:ext cx="8016772" cy="394964"/>
          </a:xfrm>
        </p:spPr>
        <p:txBody>
          <a:bodyPr rtlCol="0">
            <a:noAutofit/>
          </a:bodyPr>
          <a:lstStyle/>
          <a:p>
            <a:pPr rtl="0"/>
            <a:r>
              <a:rPr lang="ko-KR" altLang="en-US" sz="1499" dirty="0"/>
              <a:t>박해 받는 교회를 위한 기도가 이 땅에 요원의 불길처럼 뜨겁게 일어나기를 기도합니다</a:t>
            </a:r>
            <a:r>
              <a:rPr lang="en-US" altLang="ko-KR" sz="1499" dirty="0"/>
              <a:t>.</a:t>
            </a:r>
            <a:endParaRPr lang="ko-KR" altLang="en-US" sz="1499" dirty="0"/>
          </a:p>
        </p:txBody>
      </p:sp>
      <p:sp>
        <p:nvSpPr>
          <p:cNvPr id="25" name="텍스트 개체 틀 24">
            <a:extLst>
              <a:ext uri="{FF2B5EF4-FFF2-40B4-BE49-F238E27FC236}">
                <a16:creationId xmlns:a16="http://schemas.microsoft.com/office/drawing/2014/main" id="{25DD5BF9-A7D2-45FB-8062-77F287FD311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524000" y="1600845"/>
            <a:ext cx="3067109" cy="394964"/>
          </a:xfrm>
        </p:spPr>
        <p:txBody>
          <a:bodyPr rtlCol="0">
            <a:normAutofit/>
          </a:bodyPr>
          <a:lstStyle/>
          <a:p>
            <a:pPr rtl="0"/>
            <a:r>
              <a:rPr lang="ko-KR" altLang="en-US" sz="1050" dirty="0">
                <a:solidFill>
                  <a:schemeClr val="tx1"/>
                </a:solidFill>
              </a:rPr>
              <a:t>오픈도어 기도용사들을 위하여</a:t>
            </a:r>
          </a:p>
        </p:txBody>
      </p:sp>
      <p:sp>
        <p:nvSpPr>
          <p:cNvPr id="9" name="내용 개체 틀 8">
            <a:extLst>
              <a:ext uri="{FF2B5EF4-FFF2-40B4-BE49-F238E27FC236}">
                <a16:creationId xmlns:a16="http://schemas.microsoft.com/office/drawing/2014/main" id="{6AFCC9BD-B6E6-44EF-893D-F3E542646AD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1" y="1948540"/>
            <a:ext cx="3067110" cy="1561696"/>
          </a:xfrm>
        </p:spPr>
        <p:txBody>
          <a:bodyPr rtlCol="0">
            <a:noAutofit/>
          </a:bodyPr>
          <a:lstStyle/>
          <a:p>
            <a:pPr marL="0" indent="0" algn="just">
              <a:buNone/>
            </a:pPr>
            <a:r>
              <a:rPr lang="ko-KR" altLang="en-US" sz="1000" dirty="0"/>
              <a:t>오픈도어 </a:t>
            </a:r>
            <a:r>
              <a:rPr lang="en-US" altLang="ko-KR" sz="1000" dirty="0"/>
              <a:t>1,300</a:t>
            </a:r>
            <a:r>
              <a:rPr lang="ko-KR" altLang="en-US" sz="1000" dirty="0"/>
              <a:t>여 명의 사역자들이 </a:t>
            </a:r>
            <a:r>
              <a:rPr lang="ko-KR" altLang="en-US" sz="1000" dirty="0" err="1"/>
              <a:t>브라더</a:t>
            </a:r>
            <a:r>
              <a:rPr lang="ko-KR" altLang="en-US" sz="1000" dirty="0"/>
              <a:t> </a:t>
            </a:r>
            <a:r>
              <a:rPr lang="ko-KR" altLang="en-US" sz="1000" dirty="0" err="1"/>
              <a:t>앤드류의</a:t>
            </a:r>
            <a:r>
              <a:rPr lang="ko-KR" altLang="en-US" sz="1000" dirty="0"/>
              <a:t> 길을 따라 믿음과 용기를 잃지 않고</a:t>
            </a:r>
            <a:r>
              <a:rPr lang="en-US" altLang="ko-KR" sz="1000" dirty="0"/>
              <a:t>, </a:t>
            </a:r>
            <a:r>
              <a:rPr lang="ko-KR" altLang="en-US" sz="1000" dirty="0"/>
              <a:t>겸손하게 박해 받는 교회를 잘 섬길 수 있게 </a:t>
            </a:r>
            <a:r>
              <a:rPr lang="ko-KR" altLang="en-US" sz="1000" dirty="0" err="1"/>
              <a:t>하옵소서</a:t>
            </a:r>
            <a:r>
              <a:rPr lang="en-US" altLang="ko-KR" sz="1000" dirty="0"/>
              <a:t>! </a:t>
            </a:r>
            <a:r>
              <a:rPr lang="ko-KR" altLang="en-US" sz="1000" dirty="0"/>
              <a:t>예수의 제자의 길을 끝까지 걸어가게 </a:t>
            </a:r>
            <a:r>
              <a:rPr lang="ko-KR" altLang="en-US" sz="1000" dirty="0" err="1"/>
              <a:t>하옵소서</a:t>
            </a:r>
            <a:r>
              <a:rPr lang="en-US" altLang="ko-KR" sz="1000" dirty="0"/>
              <a:t>!</a:t>
            </a:r>
          </a:p>
          <a:p>
            <a:pPr marL="0" indent="0" algn="just">
              <a:buNone/>
            </a:pPr>
            <a:r>
              <a:rPr lang="ko-KR" altLang="en-US" sz="1000" dirty="0" err="1"/>
              <a:t>화요기도모임을</a:t>
            </a:r>
            <a:r>
              <a:rPr lang="ko-KR" altLang="en-US" sz="1000" dirty="0"/>
              <a:t> 지키는 기도용사들을 축복하시고</a:t>
            </a:r>
            <a:r>
              <a:rPr lang="en-US" altLang="ko-KR" sz="1000" dirty="0"/>
              <a:t>, </a:t>
            </a:r>
            <a:r>
              <a:rPr lang="ko-KR" altLang="en-US" sz="1000" dirty="0"/>
              <a:t>각 가정마다</a:t>
            </a:r>
            <a:r>
              <a:rPr lang="en-US" altLang="ko-KR" sz="1000" dirty="0"/>
              <a:t> </a:t>
            </a:r>
            <a:r>
              <a:rPr lang="ko-KR" altLang="en-US" sz="1000" dirty="0"/>
              <a:t>하나님의 부르심의 소망이 밝게 빛나게 하시고</a:t>
            </a:r>
            <a:r>
              <a:rPr lang="en-US" altLang="ko-KR" sz="1000" dirty="0"/>
              <a:t>, </a:t>
            </a:r>
            <a:r>
              <a:rPr lang="ko-KR" altLang="en-US" sz="1000" dirty="0"/>
              <a:t>부르짖는 간구를 들으시며</a:t>
            </a:r>
            <a:r>
              <a:rPr lang="en-US" altLang="ko-KR" sz="1000" dirty="0"/>
              <a:t>, </a:t>
            </a:r>
            <a:r>
              <a:rPr lang="ko-KR" altLang="en-US" sz="1000" dirty="0"/>
              <a:t>일평생 주님을 영화롭게 하는 거룩한 삶이 되게 </a:t>
            </a:r>
            <a:r>
              <a:rPr lang="ko-KR" altLang="en-US" sz="1000" dirty="0" err="1"/>
              <a:t>하옵소서</a:t>
            </a:r>
            <a:endParaRPr lang="en-US" altLang="ko-KR" sz="1000" dirty="0"/>
          </a:p>
        </p:txBody>
      </p:sp>
      <p:sp>
        <p:nvSpPr>
          <p:cNvPr id="26" name="텍스트 개체 틀 25">
            <a:extLst>
              <a:ext uri="{FF2B5EF4-FFF2-40B4-BE49-F238E27FC236}">
                <a16:creationId xmlns:a16="http://schemas.microsoft.com/office/drawing/2014/main" id="{4674BFE4-9617-49D6-A194-6AF0C619371D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845411" y="1600845"/>
            <a:ext cx="2635311" cy="394964"/>
          </a:xfrm>
        </p:spPr>
        <p:txBody>
          <a:bodyPr rtlCol="0">
            <a:noAutofit/>
          </a:bodyPr>
          <a:lstStyle/>
          <a:p>
            <a:r>
              <a:rPr lang="en-US" altLang="ko-KR" sz="1050" dirty="0">
                <a:solidFill>
                  <a:schemeClr val="tx1"/>
                </a:solidFill>
                <a:latin typeface="+mj-lt"/>
                <a:cs typeface="Aharoni" panose="02010803020104030203" pitchFamily="2" charset="-79"/>
              </a:rPr>
              <a:t>2024 </a:t>
            </a:r>
            <a:r>
              <a:rPr lang="en-US" altLang="ko-KR" sz="1050" dirty="0" err="1">
                <a:solidFill>
                  <a:schemeClr val="tx1"/>
                </a:solidFill>
                <a:latin typeface="+mj-lt"/>
                <a:cs typeface="Aharoni" panose="02010803020104030203" pitchFamily="2" charset="-79"/>
              </a:rPr>
              <a:t>Muskathlon</a:t>
            </a:r>
            <a:r>
              <a:rPr lang="en-US" altLang="ko-KR" sz="1050" dirty="0">
                <a:solidFill>
                  <a:schemeClr val="tx1"/>
                </a:solidFill>
                <a:latin typeface="+mj-lt"/>
                <a:cs typeface="Aharoni" panose="02010803020104030203" pitchFamily="2" charset="-79"/>
              </a:rPr>
              <a:t> </a:t>
            </a:r>
            <a:r>
              <a:rPr lang="ko-KR" altLang="en-US" sz="1050" dirty="0">
                <a:solidFill>
                  <a:schemeClr val="tx1"/>
                </a:solidFill>
                <a:latin typeface="+mj-lt"/>
                <a:cs typeface="Aharoni" panose="02010803020104030203" pitchFamily="2" charset="-79"/>
              </a:rPr>
              <a:t>대회를 위하여</a:t>
            </a:r>
            <a:endParaRPr lang="ko-KR" altLang="en-US" sz="1050" i="1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10" name="내용 개체 틀 9">
            <a:extLst>
              <a:ext uri="{FF2B5EF4-FFF2-40B4-BE49-F238E27FC236}">
                <a16:creationId xmlns:a16="http://schemas.microsoft.com/office/drawing/2014/main" id="{C0DCC115-5B9A-45BB-8842-B73631735814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4769791" y="1948540"/>
            <a:ext cx="2693194" cy="1710785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0" indent="0" algn="just">
              <a:buNone/>
            </a:pPr>
            <a:r>
              <a:rPr lang="en-US" altLang="ko-KR" sz="1000" dirty="0"/>
              <a:t>2024</a:t>
            </a:r>
            <a:r>
              <a:rPr lang="ko-KR" altLang="en-US" sz="1000" dirty="0"/>
              <a:t>년 </a:t>
            </a:r>
            <a:r>
              <a:rPr lang="ko-KR" altLang="en-US" sz="1000" dirty="0" err="1"/>
              <a:t>머스카슬론</a:t>
            </a:r>
            <a:r>
              <a:rPr lang="ko-KR" altLang="en-US" sz="1000" dirty="0"/>
              <a:t> 대회가 </a:t>
            </a:r>
            <a:r>
              <a:rPr lang="en-US" altLang="ko-KR" sz="1000" dirty="0"/>
              <a:t>10</a:t>
            </a:r>
            <a:r>
              <a:rPr lang="ko-KR" altLang="en-US" sz="1000" dirty="0"/>
              <a:t>월 </a:t>
            </a:r>
            <a:r>
              <a:rPr lang="en-US" altLang="ko-KR" sz="1000" dirty="0"/>
              <a:t>9-10</a:t>
            </a:r>
            <a:r>
              <a:rPr lang="ko-KR" altLang="en-US" sz="1000" dirty="0"/>
              <a:t>일 진행됩니다</a:t>
            </a:r>
            <a:r>
              <a:rPr lang="en-US" altLang="ko-KR" sz="1000" dirty="0"/>
              <a:t>. </a:t>
            </a:r>
            <a:r>
              <a:rPr lang="ko-KR" altLang="en-US" sz="1000" dirty="0"/>
              <a:t>화란에서 </a:t>
            </a:r>
            <a:r>
              <a:rPr lang="en-US" altLang="ko-KR" sz="1000" dirty="0"/>
              <a:t>41</a:t>
            </a:r>
            <a:r>
              <a:rPr lang="ko-KR" altLang="en-US" sz="1000" dirty="0"/>
              <a:t>명이 지원했습니다</a:t>
            </a:r>
            <a:r>
              <a:rPr lang="en-US" altLang="ko-KR" sz="1000" dirty="0"/>
              <a:t>. 1</a:t>
            </a:r>
            <a:r>
              <a:rPr lang="ko-KR" altLang="en-US" sz="1000" dirty="0"/>
              <a:t>만 유로 참가비 모금과 준비하는 기간동안 북한지하교회 성도들을 향한 주님의 긍휼한 마음을 부어 주시기를 기도합니다</a:t>
            </a:r>
            <a:r>
              <a:rPr lang="en-US" altLang="ko-KR" sz="1000" dirty="0"/>
              <a:t>. </a:t>
            </a:r>
            <a:r>
              <a:rPr lang="ko-KR" altLang="en-US" sz="1000" dirty="0"/>
              <a:t> </a:t>
            </a:r>
            <a:endParaRPr lang="en-US" altLang="ko-KR" sz="1000" dirty="0"/>
          </a:p>
          <a:p>
            <a:pPr marL="0" indent="0" algn="just">
              <a:buNone/>
            </a:pPr>
            <a:r>
              <a:rPr lang="ko-KR" altLang="en-US" sz="1000" dirty="0"/>
              <a:t>한국 참가자 </a:t>
            </a:r>
            <a:r>
              <a:rPr lang="en-US" altLang="ko-KR" sz="1000" dirty="0"/>
              <a:t>50</a:t>
            </a:r>
            <a:r>
              <a:rPr lang="ko-KR" altLang="en-US" sz="1000" dirty="0"/>
              <a:t>명을 예비하여 주시고</a:t>
            </a:r>
            <a:r>
              <a:rPr lang="en-US" altLang="ko-KR" sz="1000" dirty="0"/>
              <a:t>, </a:t>
            </a:r>
            <a:r>
              <a:rPr lang="ko-KR" altLang="en-US" sz="1000" dirty="0"/>
              <a:t>한국 기독 청년들이 영적으로 서로 도전 받고 일깨어 남은 바 죽게 된 자를 돌아보는 비전이 공유되기를 기도합니다</a:t>
            </a:r>
            <a:r>
              <a:rPr lang="en-US" altLang="ko-KR" sz="1000" dirty="0"/>
              <a:t>.</a:t>
            </a:r>
          </a:p>
        </p:txBody>
      </p:sp>
      <p:sp>
        <p:nvSpPr>
          <p:cNvPr id="27" name="텍스트 개체 틀 26">
            <a:extLst>
              <a:ext uri="{FF2B5EF4-FFF2-40B4-BE49-F238E27FC236}">
                <a16:creationId xmlns:a16="http://schemas.microsoft.com/office/drawing/2014/main" id="{6222D5B2-B472-4E3D-823D-D209F01B90C5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7641670" y="1600845"/>
            <a:ext cx="3026328" cy="394964"/>
          </a:xfrm>
        </p:spPr>
        <p:txBody>
          <a:bodyPr rtlCol="0">
            <a:normAutofit/>
          </a:bodyPr>
          <a:lstStyle/>
          <a:p>
            <a:r>
              <a:rPr lang="ko-KR" altLang="en-US" sz="1050" dirty="0">
                <a:solidFill>
                  <a:schemeClr val="tx1"/>
                </a:solidFill>
              </a:rPr>
              <a:t>오픈도어 설립</a:t>
            </a:r>
            <a:r>
              <a:rPr lang="en-US" altLang="ko-KR" sz="1050" dirty="0">
                <a:solidFill>
                  <a:schemeClr val="tx1"/>
                </a:solidFill>
              </a:rPr>
              <a:t> 30</a:t>
            </a:r>
            <a:r>
              <a:rPr lang="ko-KR" altLang="en-US" sz="1050" dirty="0">
                <a:solidFill>
                  <a:schemeClr val="tx1"/>
                </a:solidFill>
              </a:rPr>
              <a:t>주년 기념 선교대회를 위하여</a:t>
            </a:r>
          </a:p>
          <a:p>
            <a:pPr rtl="0"/>
            <a:endParaRPr lang="ko-KR" altLang="en-US" sz="1050" i="1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11" name="내용 개체 틀 10">
            <a:extLst>
              <a:ext uri="{FF2B5EF4-FFF2-40B4-BE49-F238E27FC236}">
                <a16:creationId xmlns:a16="http://schemas.microsoft.com/office/drawing/2014/main" id="{89214E62-345B-4DE3-BBA0-C43EF4CCFC63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7577749" y="1948539"/>
            <a:ext cx="3090249" cy="1710785"/>
          </a:xfrm>
        </p:spPr>
        <p:txBody>
          <a:bodyPr rtlCol="0">
            <a:noAutofit/>
          </a:bodyPr>
          <a:lstStyle/>
          <a:p>
            <a:pPr marL="0" indent="0" algn="just">
              <a:buNone/>
            </a:pPr>
            <a:r>
              <a:rPr lang="en-US" altLang="ko-KR" sz="1000" dirty="0">
                <a:latin typeface="roboto" panose="02000000000000000000" pitchFamily="2" charset="0"/>
              </a:rPr>
              <a:t>2025</a:t>
            </a:r>
            <a:r>
              <a:rPr lang="ko-KR" altLang="en-US" sz="1000" dirty="0">
                <a:latin typeface="roboto" panose="02000000000000000000" pitchFamily="2" charset="0"/>
              </a:rPr>
              <a:t>년 </a:t>
            </a:r>
            <a:r>
              <a:rPr lang="en-US" altLang="ko-KR" sz="1000" dirty="0">
                <a:latin typeface="roboto" panose="02000000000000000000" pitchFamily="2" charset="0"/>
              </a:rPr>
              <a:t>1</a:t>
            </a:r>
            <a:r>
              <a:rPr lang="ko-KR" altLang="en-US" sz="1000" dirty="0">
                <a:latin typeface="roboto" panose="02000000000000000000" pitchFamily="2" charset="0"/>
              </a:rPr>
              <a:t>월은 이 땅에 오픈도어 사역이 시작된 지 </a:t>
            </a:r>
            <a:r>
              <a:rPr lang="en-US" altLang="ko-KR" sz="1000" dirty="0">
                <a:latin typeface="roboto" panose="02000000000000000000" pitchFamily="2" charset="0"/>
              </a:rPr>
              <a:t>30</a:t>
            </a:r>
            <a:r>
              <a:rPr lang="ko-KR" altLang="en-US" sz="1000" dirty="0">
                <a:latin typeface="roboto" panose="02000000000000000000" pitchFamily="2" charset="0"/>
              </a:rPr>
              <a:t>주년이 되는 해입니다</a:t>
            </a:r>
            <a:r>
              <a:rPr lang="en-US" altLang="ko-KR" sz="1000" dirty="0">
                <a:latin typeface="roboto" panose="02000000000000000000" pitchFamily="2" charset="0"/>
              </a:rPr>
              <a:t>. </a:t>
            </a:r>
            <a:r>
              <a:rPr lang="ko-KR" altLang="en-US" sz="1000" dirty="0">
                <a:latin typeface="roboto" panose="02000000000000000000" pitchFamily="2" charset="0"/>
              </a:rPr>
              <a:t>지금까지 한국교회를 통해서 전세계 박해 받는 교회를 위해서 기도하며</a:t>
            </a:r>
            <a:r>
              <a:rPr lang="en-US" altLang="ko-KR" sz="1000" dirty="0">
                <a:latin typeface="roboto" panose="02000000000000000000" pitchFamily="2" charset="0"/>
              </a:rPr>
              <a:t>, </a:t>
            </a:r>
            <a:r>
              <a:rPr lang="ko-KR" altLang="en-US" sz="1000" dirty="0">
                <a:latin typeface="roboto" panose="02000000000000000000" pitchFamily="2" charset="0"/>
              </a:rPr>
              <a:t>물질로 후원하게 하신 하나님께 감사를 드립니다</a:t>
            </a:r>
            <a:r>
              <a:rPr lang="en-US" altLang="ko-KR" sz="1000" dirty="0">
                <a:latin typeface="roboto" panose="02000000000000000000" pitchFamily="2" charset="0"/>
              </a:rPr>
              <a:t>. </a:t>
            </a:r>
          </a:p>
          <a:p>
            <a:pPr marL="0" indent="0" algn="just">
              <a:buNone/>
            </a:pPr>
            <a:r>
              <a:rPr lang="ko-KR" altLang="en-US" sz="1000" dirty="0">
                <a:latin typeface="roboto" panose="02000000000000000000" pitchFamily="2" charset="0"/>
              </a:rPr>
              <a:t>강사로 오시는 </a:t>
            </a:r>
            <a:r>
              <a:rPr lang="en-US" altLang="ko-KR" sz="1000" dirty="0">
                <a:latin typeface="roboto" panose="02000000000000000000" pitchFamily="2" charset="0"/>
              </a:rPr>
              <a:t>Evert </a:t>
            </a:r>
            <a:r>
              <a:rPr lang="en-US" altLang="ko-KR" sz="1000" dirty="0" err="1">
                <a:latin typeface="roboto" panose="02000000000000000000" pitchFamily="2" charset="0"/>
              </a:rPr>
              <a:t>Schut</a:t>
            </a:r>
            <a:r>
              <a:rPr lang="en-US" altLang="ko-KR" sz="1000" dirty="0">
                <a:latin typeface="roboto" panose="02000000000000000000" pitchFamily="2" charset="0"/>
              </a:rPr>
              <a:t>[</a:t>
            </a:r>
            <a:r>
              <a:rPr lang="ko-KR" altLang="en-US" sz="1000" dirty="0">
                <a:latin typeface="roboto" panose="02000000000000000000" pitchFamily="2" charset="0"/>
              </a:rPr>
              <a:t>전 </a:t>
            </a:r>
            <a:r>
              <a:rPr lang="en-US" altLang="ko-KR" sz="1000" dirty="0">
                <a:latin typeface="roboto" panose="02000000000000000000" pitchFamily="2" charset="0"/>
              </a:rPr>
              <a:t>OD</a:t>
            </a:r>
            <a:r>
              <a:rPr lang="ko-KR" altLang="en-US" sz="1000" dirty="0">
                <a:latin typeface="roboto" panose="02000000000000000000" pitchFamily="2" charset="0"/>
              </a:rPr>
              <a:t>사역총책임자</a:t>
            </a:r>
            <a:r>
              <a:rPr lang="en-US" altLang="ko-KR" sz="1000" dirty="0">
                <a:latin typeface="roboto" panose="02000000000000000000" pitchFamily="2" charset="0"/>
              </a:rPr>
              <a:t>]</a:t>
            </a:r>
            <a:r>
              <a:rPr lang="ko-KR" altLang="en-US" sz="1000" dirty="0">
                <a:latin typeface="roboto" panose="02000000000000000000" pitchFamily="2" charset="0"/>
              </a:rPr>
              <a:t>를 통해 말씀으로 성도들을 위로하고</a:t>
            </a:r>
            <a:r>
              <a:rPr lang="en-US" altLang="ko-KR" sz="1000" dirty="0">
                <a:latin typeface="roboto" panose="02000000000000000000" pitchFamily="2" charset="0"/>
              </a:rPr>
              <a:t>, </a:t>
            </a:r>
            <a:r>
              <a:rPr lang="ko-KR" altLang="en-US" sz="1000" dirty="0">
                <a:latin typeface="roboto" panose="02000000000000000000" pitchFamily="2" charset="0"/>
              </a:rPr>
              <a:t>오픈도어 사역의 비전이 한국교회에 잘 전달되기를 기도합니다</a:t>
            </a:r>
            <a:r>
              <a:rPr lang="en-US" altLang="ko-KR" sz="1000" dirty="0">
                <a:latin typeface="roboto" panose="02000000000000000000" pitchFamily="2" charset="0"/>
              </a:rPr>
              <a:t>. </a:t>
            </a:r>
            <a:r>
              <a:rPr lang="ko-KR" altLang="en-US" sz="1000" dirty="0">
                <a:latin typeface="roboto" panose="02000000000000000000" pitchFamily="2" charset="0"/>
              </a:rPr>
              <a:t>오픈도어와 </a:t>
            </a:r>
            <a:r>
              <a:rPr lang="ko-KR" altLang="en-US" sz="1000" dirty="0" err="1">
                <a:latin typeface="roboto" panose="02000000000000000000" pitchFamily="2" charset="0"/>
              </a:rPr>
              <a:t>동역할</a:t>
            </a:r>
            <a:r>
              <a:rPr lang="ko-KR" altLang="en-US" sz="1000" dirty="0">
                <a:latin typeface="roboto" panose="02000000000000000000" pitchFamily="2" charset="0"/>
              </a:rPr>
              <a:t> 수 있는 교회를 세워 </a:t>
            </a:r>
            <a:r>
              <a:rPr lang="ko-KR" altLang="en-US" sz="1000" dirty="0" err="1">
                <a:latin typeface="roboto" panose="02000000000000000000" pitchFamily="2" charset="0"/>
              </a:rPr>
              <a:t>주옵소서</a:t>
            </a:r>
            <a:r>
              <a:rPr lang="en-US" altLang="ko-KR" sz="1000" dirty="0">
                <a:latin typeface="roboto" panose="02000000000000000000" pitchFamily="2" charset="0"/>
              </a:rPr>
              <a:t>!</a:t>
            </a:r>
            <a:endParaRPr lang="en-US" altLang="ko-KR" sz="1000" dirty="0">
              <a:latin typeface="roboto" panose="02000000000000000000" pitchFamily="2" charset="0"/>
              <a:cs typeface="roboto"/>
            </a:endParaRP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36F0DF38-18D4-4B4F-8831-376C71C9D1A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108004" y="5805486"/>
            <a:ext cx="1407728" cy="287810"/>
          </a:xfrm>
        </p:spPr>
        <p:txBody>
          <a:bodyPr rtlCol="0"/>
          <a:lstStyle/>
          <a:p>
            <a:pPr rtl="0"/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9/3/2024</a:t>
            </a:r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4" name="그림 3">
            <a:hlinkClick r:id="rId3"/>
            <a:extLst>
              <a:ext uri="{FF2B5EF4-FFF2-40B4-BE49-F238E27FC236}">
                <a16:creationId xmlns:a16="http://schemas.microsoft.com/office/drawing/2014/main" id="{39785755-48D4-FFA8-0D86-3FFB1A0C16E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059" b="26059"/>
          <a:stretch/>
        </p:blipFill>
        <p:spPr>
          <a:xfrm>
            <a:off x="1524000" y="3840526"/>
            <a:ext cx="2312760" cy="1568089"/>
          </a:xfrm>
          <a:prstGeom prst="rect">
            <a:avLst/>
          </a:prstGeom>
        </p:spPr>
      </p:pic>
      <p:pic>
        <p:nvPicPr>
          <p:cNvPr id="3" name="그림 2">
            <a:extLst>
              <a:ext uri="{FF2B5EF4-FFF2-40B4-BE49-F238E27FC236}">
                <a16:creationId xmlns:a16="http://schemas.microsoft.com/office/drawing/2014/main" id="{3DF76B86-E2E5-C2A5-1A74-AD2FCDF76676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5905756" y="3840526"/>
            <a:ext cx="4762244" cy="1568089"/>
          </a:xfrm>
          <a:prstGeom prst="rect">
            <a:avLst/>
          </a:prstGeom>
        </p:spPr>
      </p:pic>
      <p:pic>
        <p:nvPicPr>
          <p:cNvPr id="2" name="내용 개체 틀 8">
            <a:extLst>
              <a:ext uri="{FF2B5EF4-FFF2-40B4-BE49-F238E27FC236}">
                <a16:creationId xmlns:a16="http://schemas.microsoft.com/office/drawing/2014/main" id="{33C600D0-8F43-C87A-A5A0-2661EE2416F8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773386" y="3840526"/>
            <a:ext cx="3643962" cy="15616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290583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맑은 고딕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맑은 고딕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3426</TotalTime>
  <Words>2375</Words>
  <Application>Microsoft Office PowerPoint</Application>
  <PresentationFormat>와이드스크린</PresentationFormat>
  <Paragraphs>131</Paragraphs>
  <Slides>20</Slides>
  <Notes>3</Notes>
  <HiddenSlides>0</HiddenSlides>
  <MMClips>0</MMClips>
  <ScaleCrop>false</ScaleCrop>
  <HeadingPairs>
    <vt:vector size="6" baseType="variant">
      <vt:variant>
        <vt:lpstr>사용한 글꼴</vt:lpstr>
      </vt:variant>
      <vt:variant>
        <vt:i4>12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20</vt:i4>
      </vt:variant>
    </vt:vector>
  </HeadingPairs>
  <TitlesOfParts>
    <vt:vector size="33" baseType="lpstr">
      <vt:lpstr>NanumGothicExtraBold</vt:lpstr>
      <vt:lpstr>Yu Gothic UI Semibold</vt:lpstr>
      <vt:lpstr>굴림</vt:lpstr>
      <vt:lpstr>나눔고딕 ExtraBold</vt:lpstr>
      <vt:lpstr>맑은 고딕</vt:lpstr>
      <vt:lpstr>맑은 고딕</vt:lpstr>
      <vt:lpstr>함초롬바탕</vt:lpstr>
      <vt:lpstr>Aharoni</vt:lpstr>
      <vt:lpstr>Arial</vt:lpstr>
      <vt:lpstr>Posterama</vt:lpstr>
      <vt:lpstr>Roboto</vt:lpstr>
      <vt:lpstr>Segoe UI</vt:lpstr>
      <vt:lpstr>Office 테마</vt:lpstr>
      <vt:lpstr>Prayer Meeting  for Persecuted Church Worldwide 박해받는 교회를 위한 화요기도모임</vt:lpstr>
      <vt:lpstr>순서</vt:lpstr>
      <vt:lpstr>시3:5-6</vt:lpstr>
      <vt:lpstr>OPEN DOORS CORE VALUE/핵심가치</vt:lpstr>
      <vt:lpstr>PowerPoint 프레젠테이션</vt:lpstr>
      <vt:lpstr>Arise Africa Campaign  아프리카여 일어나라 폭력을 중단하고, 치유를 일으키자!</vt:lpstr>
      <vt:lpstr>Day 1. 사하라 이남 아프리카의 교회를 위해 기도합니다.   Pray for the Church in Sub-Saharan Africa. </vt:lpstr>
      <vt:lpstr>Day 2. 사하라 이남 아프리카의 지도자를 위해 기도합니다.  Pray for the leaders of sub-Saharan Africa.</vt:lpstr>
      <vt:lpstr>Day 3. 사하라 사막 이남 지역의 젊은이들을 위해 기도해 주세요.</vt:lpstr>
      <vt:lpstr>Day 4. 사하라 사막 이남 지역의 슬픔에 잠긴 사람들을 위해 기도해 주세요.</vt:lpstr>
      <vt:lpstr>Day 5. 강제로 피신한 사람들을 위해 기도해 주세요.</vt:lpstr>
      <vt:lpstr>Day 6. 학대 받는 여성들을 위해 기도해 주세요.</vt:lpstr>
      <vt:lpstr>Day7. Pray for Arise Africa.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박해 받는 교회를 위한 기도가 이 땅에 요원의 불길처럼 뜨겁게 일어나기를 기도합니다.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Prayer Meeting  for Persecuted Church Worldwide 박해받는 교회를 위한 화요기도모임</dc:title>
  <dc:creator>Daniel Kim</dc:creator>
  <cp:lastModifiedBy>Daniel Kim</cp:lastModifiedBy>
  <cp:revision>35</cp:revision>
  <dcterms:created xsi:type="dcterms:W3CDTF">2024-07-08T04:53:18Z</dcterms:created>
  <dcterms:modified xsi:type="dcterms:W3CDTF">2024-09-04T05:41:17Z</dcterms:modified>
</cp:coreProperties>
</file>