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57" r:id="rId2"/>
    <p:sldId id="256" r:id="rId3"/>
    <p:sldId id="2518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519" r:id="rId12"/>
    <p:sldId id="2520" r:id="rId13"/>
    <p:sldId id="2521" r:id="rId14"/>
    <p:sldId id="2522" r:id="rId15"/>
    <p:sldId id="2523" r:id="rId16"/>
    <p:sldId id="2524" r:id="rId17"/>
    <p:sldId id="266" r:id="rId18"/>
    <p:sldId id="267" r:id="rId19"/>
    <p:sldId id="2525" r:id="rId20"/>
    <p:sldId id="2526" r:id="rId21"/>
    <p:sldId id="268" r:id="rId22"/>
    <p:sldId id="269" r:id="rId23"/>
    <p:sldId id="2527" r:id="rId24"/>
    <p:sldId id="265" r:id="rId25"/>
    <p:sldId id="270" r:id="rId26"/>
    <p:sldId id="271" r:id="rId27"/>
    <p:sldId id="373" r:id="rId28"/>
    <p:sldId id="2511" r:id="rId29"/>
    <p:sldId id="2513" r:id="rId30"/>
    <p:sldId id="374" r:id="rId31"/>
    <p:sldId id="2510" r:id="rId32"/>
    <p:sldId id="2514" r:id="rId33"/>
    <p:sldId id="2515" r:id="rId34"/>
    <p:sldId id="2509" r:id="rId35"/>
    <p:sldId id="2501" r:id="rId36"/>
    <p:sldId id="2497" r:id="rId37"/>
    <p:sldId id="2517" r:id="rId38"/>
    <p:sldId id="2533" r:id="rId39"/>
    <p:sldId id="2534" r:id="rId40"/>
    <p:sldId id="2535" r:id="rId41"/>
    <p:sldId id="2532" r:id="rId42"/>
    <p:sldId id="2462" r:id="rId4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5B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E6AFB-63E3-48C6-894D-5A50D99EC086}" type="datetimeFigureOut">
              <a:rPr lang="ko-KR" altLang="en-US" smtClean="0"/>
              <a:t>2024-11-20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F5BE8-6970-450C-A342-D9D94ABB3E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2388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27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2024-11-20</a:t>
            </a:fld>
            <a:endParaRPr 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46349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36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95143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   </a:t>
            </a:r>
            <a:r>
              <a:rPr lang="ko-KR" altLang="en-US" dirty="0" err="1"/>
              <a:t>사밀라는</a:t>
            </a:r>
            <a:r>
              <a:rPr lang="ko-KR" altLang="en-US" dirty="0"/>
              <a:t> 사진 오른쪽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37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91421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53D9A-24C7-E98F-6667-632B279778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38B7E70C-A260-4696-B0DF-5EFFEB9512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8AC1538-9505-6E5E-68EA-647572B093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DE1A53B-4113-C2FC-9192-62681AA725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38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6463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4B9A40-C658-BC75-49AB-0C59E632D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7A5F2433-F33D-8F80-0EDF-E725415930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E28BE310-7C79-90F4-DD67-3E836A30EA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39E1DAC-78C4-C70A-A4A6-0C0C53BE9D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39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84180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A98894-E0EC-FC47-AF52-BF5EA463B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6AD288B9-CDC2-9948-92F9-2C95F847DF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0BEC4735-46A0-69BC-9530-696630E287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8FCC4CD-FEF0-B8BD-C1D1-4C2D08342B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40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22247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42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2024-11-20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9972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2024-11-20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353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2024-11-20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8251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2024-11-20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7944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2024-11-20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3763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2024-11-20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586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2024-11-20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851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2024-11-20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194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2024-11-20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2876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2024-11-20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9218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2024-11-20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3522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5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099"/>
              <a:t>마스터 제목 스타일 편집</a:t>
            </a:r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9"/>
            <a:ext cx="3023807" cy="3427413"/>
          </a:xfrm>
        </p:spPr>
        <p:txBody>
          <a:bodyPr rtlCol="0"/>
          <a:lstStyle>
            <a:lvl1pPr>
              <a:buNone/>
              <a:defRPr sz="1499"/>
            </a:lvl1pPr>
            <a:lvl2pPr>
              <a:buNone/>
              <a:defRPr sz="1499"/>
            </a:lvl2pPr>
            <a:lvl3pPr>
              <a:buNone/>
              <a:defRPr sz="1499"/>
            </a:lvl3pPr>
            <a:lvl4pPr>
              <a:buNone/>
              <a:defRPr sz="1499"/>
            </a:lvl4pPr>
            <a:lvl5pPr>
              <a:buNone/>
              <a:defRPr sz="14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en-US" altLang="ko-KR" smtClean="0"/>
              <a:t>‹#›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152922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10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6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3198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내용 2열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4DFDE745-8E05-475F-BC08-E9B8B01E6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D4AB668B-5364-48F5-8E6A-67B8A330D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4"/>
            <a:ext cx="10348147" cy="753172"/>
          </a:xfrm>
        </p:spPr>
        <p:txBody>
          <a:bodyPr rtlCol="0" anchor="t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9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DCD62CE-FD0C-47C1-94CE-C2F8B5AA8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-1" y="2719661"/>
            <a:ext cx="830249" cy="2548349"/>
          </a:xfrm>
          <a:prstGeom prst="rect">
            <a:avLst/>
          </a:prstGeom>
        </p:spPr>
      </p:pic>
      <p:sp>
        <p:nvSpPr>
          <p:cNvPr id="16" name="텍스트 개체 틀 15">
            <a:extLst>
              <a:ext uri="{FF2B5EF4-FFF2-40B4-BE49-F238E27FC236}">
                <a16:creationId xmlns:a16="http://schemas.microsoft.com/office/drawing/2014/main" id="{400F5829-71BC-4CC0-A88E-2D9B5D18E8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2289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9" name="텍스트 개체 틀 18">
            <a:extLst>
              <a:ext uri="{FF2B5EF4-FFF2-40B4-BE49-F238E27FC236}">
                <a16:creationId xmlns:a16="http://schemas.microsoft.com/office/drawing/2014/main" id="{FD2F63FE-D5D7-44B0-B72C-D45AA6EE12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12900" y="2332651"/>
            <a:ext cx="4306888" cy="3529013"/>
          </a:xfrm>
        </p:spPr>
        <p:txBody>
          <a:bodyPr rtlCol="0"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35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텍스트 개체 틀 15">
            <a:extLst>
              <a:ext uri="{FF2B5EF4-FFF2-40B4-BE49-F238E27FC236}">
                <a16:creationId xmlns:a16="http://schemas.microsoft.com/office/drawing/2014/main" id="{E0314D87-B4EE-460E-B18F-73BD13911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66352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20" name="텍스트 개체 틀 18">
            <a:extLst>
              <a:ext uri="{FF2B5EF4-FFF2-40B4-BE49-F238E27FC236}">
                <a16:creationId xmlns:a16="http://schemas.microsoft.com/office/drawing/2014/main" id="{C6020A13-A1EE-4B0D-9E98-DEC8824C59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66839" y="2332651"/>
            <a:ext cx="4306888" cy="3529013"/>
          </a:xfrm>
        </p:spPr>
        <p:txBody>
          <a:bodyPr rtlCol="0"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35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2" name="날짜 개체 틀 5">
            <a:extLst>
              <a:ext uri="{FF2B5EF4-FFF2-40B4-BE49-F238E27FC236}">
                <a16:creationId xmlns:a16="http://schemas.microsoft.com/office/drawing/2014/main" id="{DB65338A-C6F0-4F28-B7EA-064B872F62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2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13" name="바닥글 개체 틀 6">
            <a:extLst>
              <a:ext uri="{FF2B5EF4-FFF2-40B4-BE49-F238E27FC236}">
                <a16:creationId xmlns:a16="http://schemas.microsoft.com/office/drawing/2014/main" id="{5743896B-BFE2-4F6B-B431-CF4B29CD3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2"/>
            <a:ext cx="41148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14" name="슬라이드 번호 개체 틀 7">
            <a:extLst>
              <a:ext uri="{FF2B5EF4-FFF2-40B4-BE49-F238E27FC236}">
                <a16:creationId xmlns:a16="http://schemas.microsoft.com/office/drawing/2014/main" id="{1F6558AB-F8E9-4605-A5ED-FE3F46A11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2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fld id="{73B850FF-6169-4056-8077-06FFA93A5366}" type="slidenum">
              <a:rPr lang="en-US" altLang="ko-KR" noProof="0" smtClean="0"/>
              <a:pPr rtl="0">
                <a:defRPr/>
              </a:pPr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220904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581DCF-FA60-45E2-A948-30B8BF1A7E4B}" type="datetimeFigureOut">
              <a:rPr lang="ko-KR" altLang="en-US" smtClean="0"/>
              <a:t>2024-11-20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922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3" r:id="rId13"/>
    <p:sldLayoutId id="2147483664" r:id="rId14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slide" Target="slide8.xml"/><Relationship Id="rId4" Type="http://schemas.openxmlformats.org/officeDocument/2006/relationships/slide" Target="slide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slide" Target="slide8.xml"/><Relationship Id="rId4" Type="http://schemas.openxmlformats.org/officeDocument/2006/relationships/slide" Target="slide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slide" Target="slide8.xml"/><Relationship Id="rId4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slide" Target="slide8.xml"/><Relationship Id="rId4" Type="http://schemas.openxmlformats.org/officeDocument/2006/relationships/slide" Target="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slide" Target="slide8.xml"/><Relationship Id="rId4" Type="http://schemas.openxmlformats.org/officeDocument/2006/relationships/slide" Target="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slide" Target="slide8.xml"/><Relationship Id="rId4" Type="http://schemas.openxmlformats.org/officeDocument/2006/relationships/slide" Target="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slide" Target="slide8.xml"/><Relationship Id="rId4" Type="http://schemas.openxmlformats.org/officeDocument/2006/relationships/slide" Target="sl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slide" Target="slide8.xml"/><Relationship Id="rId4" Type="http://schemas.openxmlformats.org/officeDocument/2006/relationships/slide" Target="slid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slide" Target="slide8.xml"/><Relationship Id="rId4" Type="http://schemas.openxmlformats.org/officeDocument/2006/relationships/slide" Target="slide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3" Type="http://schemas.openxmlformats.org/officeDocument/2006/relationships/slide" Target="slide19.xml"/><Relationship Id="rId7" Type="http://schemas.openxmlformats.org/officeDocument/2006/relationships/slide" Target="slide23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5.xml"/><Relationship Id="rId5" Type="http://schemas.openxmlformats.org/officeDocument/2006/relationships/slide" Target="slide21.xml"/><Relationship Id="rId4" Type="http://schemas.openxmlformats.org/officeDocument/2006/relationships/image" Target="../media/image13.png"/><Relationship Id="rId9" Type="http://schemas.openxmlformats.org/officeDocument/2006/relationships/slide" Target="slide1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3" Type="http://schemas.openxmlformats.org/officeDocument/2006/relationships/slide" Target="slide19.xml"/><Relationship Id="rId7" Type="http://schemas.openxmlformats.org/officeDocument/2006/relationships/slide" Target="slide23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5.xml"/><Relationship Id="rId5" Type="http://schemas.openxmlformats.org/officeDocument/2006/relationships/slide" Target="slide21.xml"/><Relationship Id="rId4" Type="http://schemas.openxmlformats.org/officeDocument/2006/relationships/image" Target="../media/image13.png"/><Relationship Id="rId9" Type="http://schemas.openxmlformats.org/officeDocument/2006/relationships/slide" Target="slide1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3" Type="http://schemas.openxmlformats.org/officeDocument/2006/relationships/slide" Target="slide19.xml"/><Relationship Id="rId7" Type="http://schemas.openxmlformats.org/officeDocument/2006/relationships/slide" Target="slide23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5.xml"/><Relationship Id="rId5" Type="http://schemas.openxmlformats.org/officeDocument/2006/relationships/slide" Target="slide21.xml"/><Relationship Id="rId4" Type="http://schemas.openxmlformats.org/officeDocument/2006/relationships/image" Target="../media/image13.png"/><Relationship Id="rId9" Type="http://schemas.openxmlformats.org/officeDocument/2006/relationships/slide" Target="slide1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3" Type="http://schemas.openxmlformats.org/officeDocument/2006/relationships/slide" Target="slide19.xml"/><Relationship Id="rId7" Type="http://schemas.openxmlformats.org/officeDocument/2006/relationships/slide" Target="slide23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5.xml"/><Relationship Id="rId5" Type="http://schemas.openxmlformats.org/officeDocument/2006/relationships/slide" Target="slide21.xml"/><Relationship Id="rId4" Type="http://schemas.openxmlformats.org/officeDocument/2006/relationships/image" Target="../media/image13.png"/><Relationship Id="rId9" Type="http://schemas.openxmlformats.org/officeDocument/2006/relationships/slide" Target="slide1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3" Type="http://schemas.openxmlformats.org/officeDocument/2006/relationships/slide" Target="slide19.xml"/><Relationship Id="rId7" Type="http://schemas.openxmlformats.org/officeDocument/2006/relationships/slide" Target="slide23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5.xml"/><Relationship Id="rId5" Type="http://schemas.openxmlformats.org/officeDocument/2006/relationships/slide" Target="slide21.xml"/><Relationship Id="rId4" Type="http://schemas.openxmlformats.org/officeDocument/2006/relationships/image" Target="../media/image13.png"/><Relationship Id="rId9" Type="http://schemas.openxmlformats.org/officeDocument/2006/relationships/slide" Target="slide1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3" Type="http://schemas.openxmlformats.org/officeDocument/2006/relationships/slide" Target="slide19.xml"/><Relationship Id="rId7" Type="http://schemas.openxmlformats.org/officeDocument/2006/relationships/slide" Target="slide23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5.xml"/><Relationship Id="rId5" Type="http://schemas.openxmlformats.org/officeDocument/2006/relationships/slide" Target="slide21.xml"/><Relationship Id="rId4" Type="http://schemas.openxmlformats.org/officeDocument/2006/relationships/image" Target="../media/image13.png"/><Relationship Id="rId9" Type="http://schemas.openxmlformats.org/officeDocument/2006/relationships/slide" Target="slide1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3" Type="http://schemas.openxmlformats.org/officeDocument/2006/relationships/slide" Target="slide19.xml"/><Relationship Id="rId7" Type="http://schemas.openxmlformats.org/officeDocument/2006/relationships/slide" Target="slide23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5.xml"/><Relationship Id="rId5" Type="http://schemas.openxmlformats.org/officeDocument/2006/relationships/slide" Target="slide21.xml"/><Relationship Id="rId4" Type="http://schemas.openxmlformats.org/officeDocument/2006/relationships/image" Target="../media/image13.png"/><Relationship Id="rId9" Type="http://schemas.openxmlformats.org/officeDocument/2006/relationships/slide" Target="slide1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3" Type="http://schemas.openxmlformats.org/officeDocument/2006/relationships/slide" Target="slide19.xml"/><Relationship Id="rId7" Type="http://schemas.openxmlformats.org/officeDocument/2006/relationships/slide" Target="slide23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5.xml"/><Relationship Id="rId5" Type="http://schemas.openxmlformats.org/officeDocument/2006/relationships/slide" Target="slide21.xml"/><Relationship Id="rId4" Type="http://schemas.openxmlformats.org/officeDocument/2006/relationships/image" Target="../media/image13.png"/><Relationship Id="rId9" Type="http://schemas.openxmlformats.org/officeDocument/2006/relationships/slide" Target="slide1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3" Type="http://schemas.openxmlformats.org/officeDocument/2006/relationships/slide" Target="slide19.xml"/><Relationship Id="rId7" Type="http://schemas.openxmlformats.org/officeDocument/2006/relationships/slide" Target="slide23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5.xml"/><Relationship Id="rId5" Type="http://schemas.openxmlformats.org/officeDocument/2006/relationships/slide" Target="slide21.xml"/><Relationship Id="rId4" Type="http://schemas.openxmlformats.org/officeDocument/2006/relationships/image" Target="../media/image13.png"/><Relationship Id="rId9" Type="http://schemas.openxmlformats.org/officeDocument/2006/relationships/slide" Target="slide1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3" Type="http://schemas.openxmlformats.org/officeDocument/2006/relationships/slide" Target="slide19.xml"/><Relationship Id="rId7" Type="http://schemas.openxmlformats.org/officeDocument/2006/relationships/slide" Target="slide23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5.xml"/><Relationship Id="rId5" Type="http://schemas.openxmlformats.org/officeDocument/2006/relationships/slide" Target="slide21.xml"/><Relationship Id="rId4" Type="http://schemas.openxmlformats.org/officeDocument/2006/relationships/image" Target="../media/image13.png"/><Relationship Id="rId9" Type="http://schemas.openxmlformats.org/officeDocument/2006/relationships/slide" Target="slide1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3" Type="http://schemas.openxmlformats.org/officeDocument/2006/relationships/slide" Target="slide19.xml"/><Relationship Id="rId7" Type="http://schemas.openxmlformats.org/officeDocument/2006/relationships/slide" Target="slide23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5.xml"/><Relationship Id="rId5" Type="http://schemas.openxmlformats.org/officeDocument/2006/relationships/slide" Target="slide21.xml"/><Relationship Id="rId4" Type="http://schemas.openxmlformats.org/officeDocument/2006/relationships/image" Target="../media/image13.png"/><Relationship Id="rId9" Type="http://schemas.openxmlformats.org/officeDocument/2006/relationships/slide" Target="slide1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3" Type="http://schemas.openxmlformats.org/officeDocument/2006/relationships/slide" Target="slide19.xml"/><Relationship Id="rId7" Type="http://schemas.openxmlformats.org/officeDocument/2006/relationships/slide" Target="slide23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5.xml"/><Relationship Id="rId5" Type="http://schemas.openxmlformats.org/officeDocument/2006/relationships/slide" Target="slide21.xml"/><Relationship Id="rId4" Type="http://schemas.openxmlformats.org/officeDocument/2006/relationships/image" Target="../media/image13.png"/><Relationship Id="rId9" Type="http://schemas.openxmlformats.org/officeDocument/2006/relationships/slide" Target="slide1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3" Type="http://schemas.openxmlformats.org/officeDocument/2006/relationships/slide" Target="slide19.xml"/><Relationship Id="rId7" Type="http://schemas.openxmlformats.org/officeDocument/2006/relationships/slide" Target="slide23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5.xml"/><Relationship Id="rId5" Type="http://schemas.openxmlformats.org/officeDocument/2006/relationships/slide" Target="slide21.xml"/><Relationship Id="rId4" Type="http://schemas.openxmlformats.org/officeDocument/2006/relationships/image" Target="../media/image13.png"/><Relationship Id="rId9" Type="http://schemas.openxmlformats.org/officeDocument/2006/relationships/slide" Target="slide1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3" Type="http://schemas.openxmlformats.org/officeDocument/2006/relationships/slide" Target="slide19.xml"/><Relationship Id="rId7" Type="http://schemas.openxmlformats.org/officeDocument/2006/relationships/slide" Target="slide23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5.xml"/><Relationship Id="rId5" Type="http://schemas.openxmlformats.org/officeDocument/2006/relationships/slide" Target="slide21.xml"/><Relationship Id="rId4" Type="http://schemas.openxmlformats.org/officeDocument/2006/relationships/image" Target="../media/image13.png"/><Relationship Id="rId9" Type="http://schemas.openxmlformats.org/officeDocument/2006/relationships/slide" Target="slide1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3" Type="http://schemas.openxmlformats.org/officeDocument/2006/relationships/slide" Target="slide19.xml"/><Relationship Id="rId7" Type="http://schemas.openxmlformats.org/officeDocument/2006/relationships/slide" Target="slide23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5.xml"/><Relationship Id="rId5" Type="http://schemas.openxmlformats.org/officeDocument/2006/relationships/slide" Target="slide21.xml"/><Relationship Id="rId4" Type="http://schemas.openxmlformats.org/officeDocument/2006/relationships/image" Target="../media/image13.png"/><Relationship Id="rId9" Type="http://schemas.openxmlformats.org/officeDocument/2006/relationships/slide" Target="slide11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3" Type="http://schemas.openxmlformats.org/officeDocument/2006/relationships/slide" Target="slide19.xml"/><Relationship Id="rId7" Type="http://schemas.openxmlformats.org/officeDocument/2006/relationships/slide" Target="slide23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5.xml"/><Relationship Id="rId5" Type="http://schemas.openxmlformats.org/officeDocument/2006/relationships/slide" Target="slide21.xml"/><Relationship Id="rId4" Type="http://schemas.openxmlformats.org/officeDocument/2006/relationships/image" Target="../media/image13.png"/><Relationship Id="rId9" Type="http://schemas.openxmlformats.org/officeDocument/2006/relationships/slide" Target="slide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fif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1.jfif"/><Relationship Id="rId4" Type="http://schemas.openxmlformats.org/officeDocument/2006/relationships/image" Target="../media/image30.jfi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fif"/><Relationship Id="rId2" Type="http://schemas.openxmlformats.org/officeDocument/2006/relationships/image" Target="../media/image32.jfi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4.jfi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f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5AA97964-CAEB-5290-ABA0-B5556D5C6D3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E72E89A4-6902-FE3E-162C-0638C3B2A5E6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7D7BE089-B6F7-E329-9927-CE926D0F5F76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45D97F54-F71C-6D52-AB9E-1EFA984B58E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680E8EF9-24D8-D7D8-C6EB-BF26E11475F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FB1D043-DC60-5543-048A-9A80AD264065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1A0A1F98-9523-568E-578C-EBB55B0CD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569740"/>
          </a:xfrm>
        </p:spPr>
        <p:txBody>
          <a:bodyPr anchor="ctr">
            <a:noAutofit/>
          </a:bodyPr>
          <a:lstStyle/>
          <a:p>
            <a:r>
              <a:rPr lang="en-US" altLang="ko-KR" sz="4400" b="1"/>
              <a:t>Prayer</a:t>
            </a:r>
            <a:r>
              <a:rPr lang="ko-KR" altLang="en-US" sz="4400" b="1"/>
              <a:t> </a:t>
            </a:r>
            <a:r>
              <a:rPr lang="en-US" altLang="ko-KR" sz="4400" b="1"/>
              <a:t>Meeting </a:t>
            </a:r>
            <a:br>
              <a:rPr lang="en-US" altLang="ko-KR" sz="4400" b="1"/>
            </a:br>
            <a:r>
              <a:rPr lang="en-US" altLang="ko-KR" sz="4400" b="1"/>
              <a:t>for Persecuted Church Worldwide</a:t>
            </a:r>
            <a:br>
              <a:rPr lang="en-US" altLang="ko-KR" sz="4400" b="1"/>
            </a:b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박해받는</a:t>
            </a:r>
            <a:r>
              <a:rPr lang="ko-KR" altLang="en-US" sz="2400" b="1" spc="100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 교회를 위한 </a:t>
            </a: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화요기도모임</a:t>
            </a:r>
            <a:endParaRPr lang="ko-KR" altLang="en-US" sz="4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B0AB8AEB-7C8F-F90D-6F0A-54CF3D515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84142"/>
            <a:ext cx="9144000" cy="573657"/>
          </a:xfrm>
        </p:spPr>
        <p:txBody>
          <a:bodyPr anchor="ctr">
            <a:normAutofit fontScale="70000" lnSpcReduction="20000"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2000" dirty="0">
                <a:latin typeface="맑은 고딕"/>
                <a:ea typeface="맑은 고딕"/>
              </a:rPr>
              <a:t>2024</a:t>
            </a:r>
            <a:r>
              <a:rPr lang="ko-KR" altLang="en-US" sz="2000" dirty="0">
                <a:latin typeface="맑은 고딕"/>
                <a:ea typeface="맑은 고딕"/>
              </a:rPr>
              <a:t>년 1</a:t>
            </a:r>
            <a:r>
              <a:rPr lang="en-US" altLang="ko-KR" sz="2000" dirty="0">
                <a:latin typeface="맑은 고딕"/>
                <a:ea typeface="맑은 고딕"/>
              </a:rPr>
              <a:t>1</a:t>
            </a:r>
            <a:r>
              <a:rPr lang="ko-KR" altLang="en-US" sz="2000" dirty="0">
                <a:latin typeface="맑은 고딕"/>
                <a:ea typeface="맑은 고딕"/>
              </a:rPr>
              <a:t>월 </a:t>
            </a:r>
            <a:r>
              <a:rPr lang="en-US" altLang="ko-KR" sz="2000" dirty="0">
                <a:latin typeface="맑은 고딕"/>
                <a:ea typeface="맑은 고딕"/>
              </a:rPr>
              <a:t>19</a:t>
            </a:r>
            <a:r>
              <a:rPr lang="ko-KR" altLang="en-US" sz="2000" dirty="0">
                <a:latin typeface="맑은 고딕"/>
                <a:ea typeface="맑은 고딕"/>
              </a:rPr>
              <a:t>일</a:t>
            </a:r>
            <a:r>
              <a:rPr lang="en-US" altLang="ko-KR" sz="2000" dirty="0">
                <a:latin typeface="맑은 고딕"/>
                <a:ea typeface="맑은 고딕"/>
              </a:rPr>
              <a:t>(</a:t>
            </a:r>
            <a:r>
              <a:rPr lang="ko-KR" altLang="en-US" sz="2000" dirty="0">
                <a:latin typeface="맑은 고딕"/>
                <a:ea typeface="맑은 고딕"/>
              </a:rPr>
              <a:t>화</a:t>
            </a:r>
            <a:r>
              <a:rPr lang="en-US" altLang="ko-KR" sz="2000" dirty="0">
                <a:latin typeface="맑은 고딕"/>
                <a:ea typeface="맑은 고딕"/>
              </a:rPr>
              <a:t>) pm7:30-9:00/Zoom </a:t>
            </a:r>
            <a:endParaRPr lang="en-US" altLang="ko-KR" sz="2000" dirty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tx1"/>
                </a:solidFill>
              </a:rPr>
              <a:t>회의 </a:t>
            </a:r>
            <a:r>
              <a:rPr lang="en-US" altLang="ko-KR" sz="2000" dirty="0">
                <a:solidFill>
                  <a:schemeClr val="tx1"/>
                </a:solidFill>
              </a:rPr>
              <a:t>ID 4286956103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00092CB0-496E-91AD-4259-2D1F9F45520D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180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그림 1">
            <a:extLst>
              <a:ext uri="{FF2B5EF4-FFF2-40B4-BE49-F238E27FC236}">
                <a16:creationId xmlns:a16="http://schemas.microsoft.com/office/drawing/2014/main" id="{5F6A3108-DD37-550A-C2C8-59AE1CB5C1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AutoShape 13">
            <a:hlinkClick r:id="rId3" action="ppaction://hlinksldjump"/>
            <a:extLst>
              <a:ext uri="{FF2B5EF4-FFF2-40B4-BE49-F238E27FC236}">
                <a16:creationId xmlns:a16="http://schemas.microsoft.com/office/drawing/2014/main" id="{9E66706B-C7D3-5200-9AB8-19CAE5CF21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8001" y="6502400"/>
            <a:ext cx="2111375" cy="228600"/>
          </a:xfrm>
          <a:prstGeom prst="roundRect">
            <a:avLst>
              <a:gd name="adj" fmla="val 16667"/>
            </a:avLst>
          </a:prstGeom>
          <a:solidFill>
            <a:schemeClr val="bg1">
              <a:alpha val="32156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5720" rIns="45720" anchor="ctr"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1100">
                <a:solidFill>
                  <a:srgbClr val="FF0000"/>
                </a:solidFill>
              </a:rPr>
              <a:t>1.</a:t>
            </a:r>
            <a:r>
              <a:rPr lang="ko-KR" altLang="en-US" sz="1100">
                <a:solidFill>
                  <a:srgbClr val="FF0000"/>
                </a:solidFill>
              </a:rPr>
              <a:t>환난과 핍박 중에도 성도는</a:t>
            </a:r>
          </a:p>
        </p:txBody>
      </p:sp>
      <p:sp>
        <p:nvSpPr>
          <p:cNvPr id="2052" name="AutoShape 14">
            <a:hlinkClick r:id="rId4" action="ppaction://hlinksldjump"/>
            <a:extLst>
              <a:ext uri="{FF2B5EF4-FFF2-40B4-BE49-F238E27FC236}">
                <a16:creationId xmlns:a16="http://schemas.microsoft.com/office/drawing/2014/main" id="{AC6862F7-82FA-C851-1672-154C821B22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76" y="6502400"/>
            <a:ext cx="2111375" cy="228600"/>
          </a:xfrm>
          <a:prstGeom prst="roundRect">
            <a:avLst>
              <a:gd name="adj" fmla="val 16667"/>
            </a:avLst>
          </a:prstGeom>
          <a:solidFill>
            <a:schemeClr val="bg1">
              <a:alpha val="32156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5720" rIns="45720" anchor="ctr"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1100"/>
              <a:t>2.</a:t>
            </a:r>
            <a:r>
              <a:rPr lang="ko-KR" altLang="en-US" sz="1100"/>
              <a:t>옥중에 매인 성도나 양심은</a:t>
            </a:r>
          </a:p>
        </p:txBody>
      </p:sp>
      <p:sp>
        <p:nvSpPr>
          <p:cNvPr id="2053" name="AutoShape 15">
            <a:hlinkClick r:id="rId5" action="ppaction://hlinksldjump"/>
            <a:extLst>
              <a:ext uri="{FF2B5EF4-FFF2-40B4-BE49-F238E27FC236}">
                <a16:creationId xmlns:a16="http://schemas.microsoft.com/office/drawing/2014/main" id="{E13636AA-4617-3C08-4558-5AB9EB3D9F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7751" y="6502400"/>
            <a:ext cx="2111375" cy="228600"/>
          </a:xfrm>
          <a:prstGeom prst="roundRect">
            <a:avLst>
              <a:gd name="adj" fmla="val 16667"/>
            </a:avLst>
          </a:prstGeom>
          <a:solidFill>
            <a:schemeClr val="bg1">
              <a:alpha val="32156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5720" rIns="45720" anchor="ctr"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1100"/>
              <a:t>3.</a:t>
            </a:r>
            <a:r>
              <a:rPr lang="ko-KR" altLang="en-US" sz="1100"/>
              <a:t>성도의 신앙 본받아 원수도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그림 1">
            <a:extLst>
              <a:ext uri="{FF2B5EF4-FFF2-40B4-BE49-F238E27FC236}">
                <a16:creationId xmlns:a16="http://schemas.microsoft.com/office/drawing/2014/main" id="{BC27B0CD-A665-88D6-BC57-23383A9D56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AutoShape 13">
            <a:hlinkClick r:id="rId3" action="ppaction://hlinksldjump"/>
            <a:extLst>
              <a:ext uri="{FF2B5EF4-FFF2-40B4-BE49-F238E27FC236}">
                <a16:creationId xmlns:a16="http://schemas.microsoft.com/office/drawing/2014/main" id="{B2A71078-ECFE-45D3-3C4A-A6E6AE0C44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8001" y="6502400"/>
            <a:ext cx="2111375" cy="228600"/>
          </a:xfrm>
          <a:prstGeom prst="roundRect">
            <a:avLst>
              <a:gd name="adj" fmla="val 16667"/>
            </a:avLst>
          </a:prstGeom>
          <a:solidFill>
            <a:schemeClr val="bg1">
              <a:alpha val="32156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5720" rIns="45720" anchor="ctr"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1100">
                <a:solidFill>
                  <a:srgbClr val="FF0000"/>
                </a:solidFill>
              </a:rPr>
              <a:t>1.</a:t>
            </a:r>
            <a:r>
              <a:rPr lang="ko-KR" altLang="en-US" sz="1100">
                <a:solidFill>
                  <a:srgbClr val="FF0000"/>
                </a:solidFill>
              </a:rPr>
              <a:t>환난과 핍박 중에도 성도는</a:t>
            </a:r>
          </a:p>
        </p:txBody>
      </p:sp>
      <p:sp>
        <p:nvSpPr>
          <p:cNvPr id="3076" name="AutoShape 14">
            <a:hlinkClick r:id="rId4" action="ppaction://hlinksldjump"/>
            <a:extLst>
              <a:ext uri="{FF2B5EF4-FFF2-40B4-BE49-F238E27FC236}">
                <a16:creationId xmlns:a16="http://schemas.microsoft.com/office/drawing/2014/main" id="{FF57DEA7-F7D3-1D33-87C7-A69AB86A1B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76" y="6502400"/>
            <a:ext cx="2111375" cy="228600"/>
          </a:xfrm>
          <a:prstGeom prst="roundRect">
            <a:avLst>
              <a:gd name="adj" fmla="val 16667"/>
            </a:avLst>
          </a:prstGeom>
          <a:solidFill>
            <a:schemeClr val="bg1">
              <a:alpha val="32156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5720" rIns="45720" anchor="ctr"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1100"/>
              <a:t>2.</a:t>
            </a:r>
            <a:r>
              <a:rPr lang="ko-KR" altLang="en-US" sz="1100"/>
              <a:t>옥중에 매인 성도나 양심은</a:t>
            </a:r>
          </a:p>
        </p:txBody>
      </p:sp>
      <p:sp>
        <p:nvSpPr>
          <p:cNvPr id="3077" name="AutoShape 15">
            <a:hlinkClick r:id="rId5" action="ppaction://hlinksldjump"/>
            <a:extLst>
              <a:ext uri="{FF2B5EF4-FFF2-40B4-BE49-F238E27FC236}">
                <a16:creationId xmlns:a16="http://schemas.microsoft.com/office/drawing/2014/main" id="{8E6DC71C-54D0-12D3-12C9-D8B6C7A958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7751" y="6502400"/>
            <a:ext cx="2111375" cy="228600"/>
          </a:xfrm>
          <a:prstGeom prst="roundRect">
            <a:avLst>
              <a:gd name="adj" fmla="val 16667"/>
            </a:avLst>
          </a:prstGeom>
          <a:solidFill>
            <a:schemeClr val="bg1">
              <a:alpha val="32156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5720" rIns="45720" anchor="ctr"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1100"/>
              <a:t>3.</a:t>
            </a:r>
            <a:r>
              <a:rPr lang="ko-KR" altLang="en-US" sz="1100"/>
              <a:t>성도의 신앙 본받아 원수도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그림 1">
            <a:extLst>
              <a:ext uri="{FF2B5EF4-FFF2-40B4-BE49-F238E27FC236}">
                <a16:creationId xmlns:a16="http://schemas.microsoft.com/office/drawing/2014/main" id="{04973CA9-002F-6DFA-0FCC-346AE972A3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AutoShape 13">
            <a:hlinkClick r:id="rId3" action="ppaction://hlinksldjump"/>
            <a:extLst>
              <a:ext uri="{FF2B5EF4-FFF2-40B4-BE49-F238E27FC236}">
                <a16:creationId xmlns:a16="http://schemas.microsoft.com/office/drawing/2014/main" id="{FC0C1B2C-E805-8CDB-B3AD-3FAACAE62A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8001" y="6502400"/>
            <a:ext cx="2111375" cy="228600"/>
          </a:xfrm>
          <a:prstGeom prst="roundRect">
            <a:avLst>
              <a:gd name="adj" fmla="val 16667"/>
            </a:avLst>
          </a:prstGeom>
          <a:solidFill>
            <a:schemeClr val="bg1">
              <a:alpha val="32156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5720" rIns="45720" anchor="ctr"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1100">
                <a:solidFill>
                  <a:srgbClr val="FF0000"/>
                </a:solidFill>
              </a:rPr>
              <a:t>1.</a:t>
            </a:r>
            <a:r>
              <a:rPr lang="ko-KR" altLang="en-US" sz="1100">
                <a:solidFill>
                  <a:srgbClr val="FF0000"/>
                </a:solidFill>
              </a:rPr>
              <a:t>환난과 핍박 중에도 성도는</a:t>
            </a:r>
          </a:p>
        </p:txBody>
      </p:sp>
      <p:sp>
        <p:nvSpPr>
          <p:cNvPr id="4100" name="AutoShape 14">
            <a:hlinkClick r:id="rId4" action="ppaction://hlinksldjump"/>
            <a:extLst>
              <a:ext uri="{FF2B5EF4-FFF2-40B4-BE49-F238E27FC236}">
                <a16:creationId xmlns:a16="http://schemas.microsoft.com/office/drawing/2014/main" id="{74CED0B8-14C8-1E8B-6ABB-4761B69777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76" y="6502400"/>
            <a:ext cx="2111375" cy="228600"/>
          </a:xfrm>
          <a:prstGeom prst="roundRect">
            <a:avLst>
              <a:gd name="adj" fmla="val 16667"/>
            </a:avLst>
          </a:prstGeom>
          <a:solidFill>
            <a:schemeClr val="bg1">
              <a:alpha val="32156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5720" rIns="45720" anchor="ctr"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1100"/>
              <a:t>2.</a:t>
            </a:r>
            <a:r>
              <a:rPr lang="ko-KR" altLang="en-US" sz="1100"/>
              <a:t>옥중에 매인 성도나 양심은</a:t>
            </a:r>
          </a:p>
        </p:txBody>
      </p:sp>
      <p:sp>
        <p:nvSpPr>
          <p:cNvPr id="4101" name="AutoShape 15">
            <a:hlinkClick r:id="rId5" action="ppaction://hlinksldjump"/>
            <a:extLst>
              <a:ext uri="{FF2B5EF4-FFF2-40B4-BE49-F238E27FC236}">
                <a16:creationId xmlns:a16="http://schemas.microsoft.com/office/drawing/2014/main" id="{BF6784C9-3A0A-244C-F394-4ADDEB14E8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7751" y="6502400"/>
            <a:ext cx="2111375" cy="228600"/>
          </a:xfrm>
          <a:prstGeom prst="roundRect">
            <a:avLst>
              <a:gd name="adj" fmla="val 16667"/>
            </a:avLst>
          </a:prstGeom>
          <a:solidFill>
            <a:schemeClr val="bg1">
              <a:alpha val="32156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5720" rIns="45720" anchor="ctr"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1100"/>
              <a:t>3.</a:t>
            </a:r>
            <a:r>
              <a:rPr lang="ko-KR" altLang="en-US" sz="1100"/>
              <a:t>성도의 신앙 본받아 원수도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그림 1">
            <a:extLst>
              <a:ext uri="{FF2B5EF4-FFF2-40B4-BE49-F238E27FC236}">
                <a16:creationId xmlns:a16="http://schemas.microsoft.com/office/drawing/2014/main" id="{71B6AD0B-8198-4344-2498-B9AD4F9D2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AutoShape 13">
            <a:hlinkClick r:id="rId3" action="ppaction://hlinksldjump"/>
            <a:extLst>
              <a:ext uri="{FF2B5EF4-FFF2-40B4-BE49-F238E27FC236}">
                <a16:creationId xmlns:a16="http://schemas.microsoft.com/office/drawing/2014/main" id="{81BEFB36-297F-9C67-51DA-74B080C058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8001" y="6502400"/>
            <a:ext cx="2111375" cy="228600"/>
          </a:xfrm>
          <a:prstGeom prst="roundRect">
            <a:avLst>
              <a:gd name="adj" fmla="val 16667"/>
            </a:avLst>
          </a:prstGeom>
          <a:solidFill>
            <a:schemeClr val="bg1">
              <a:alpha val="32156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5720" rIns="45720" anchor="ctr"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1100"/>
              <a:t>1.</a:t>
            </a:r>
            <a:r>
              <a:rPr lang="ko-KR" altLang="en-US" sz="1100"/>
              <a:t>환난과 핍박 중에도 성도는</a:t>
            </a:r>
          </a:p>
        </p:txBody>
      </p:sp>
      <p:sp>
        <p:nvSpPr>
          <p:cNvPr id="5124" name="AutoShape 14">
            <a:hlinkClick r:id="rId4" action="ppaction://hlinksldjump"/>
            <a:extLst>
              <a:ext uri="{FF2B5EF4-FFF2-40B4-BE49-F238E27FC236}">
                <a16:creationId xmlns:a16="http://schemas.microsoft.com/office/drawing/2014/main" id="{8011094E-D240-30DF-1C8C-DCB48693F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76" y="6502400"/>
            <a:ext cx="2111375" cy="228600"/>
          </a:xfrm>
          <a:prstGeom prst="roundRect">
            <a:avLst>
              <a:gd name="adj" fmla="val 16667"/>
            </a:avLst>
          </a:prstGeom>
          <a:solidFill>
            <a:schemeClr val="bg1">
              <a:alpha val="32156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5720" rIns="45720" anchor="ctr"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1100">
                <a:solidFill>
                  <a:srgbClr val="FF0000"/>
                </a:solidFill>
              </a:rPr>
              <a:t>2.</a:t>
            </a:r>
            <a:r>
              <a:rPr lang="ko-KR" altLang="en-US" sz="1100">
                <a:solidFill>
                  <a:srgbClr val="FF0000"/>
                </a:solidFill>
              </a:rPr>
              <a:t>옥중에 매인 성도나 양심은</a:t>
            </a:r>
          </a:p>
        </p:txBody>
      </p:sp>
      <p:sp>
        <p:nvSpPr>
          <p:cNvPr id="5125" name="AutoShape 15">
            <a:hlinkClick r:id="rId5" action="ppaction://hlinksldjump"/>
            <a:extLst>
              <a:ext uri="{FF2B5EF4-FFF2-40B4-BE49-F238E27FC236}">
                <a16:creationId xmlns:a16="http://schemas.microsoft.com/office/drawing/2014/main" id="{4977524F-AF1E-9B61-E77D-C92F62B065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7751" y="6502400"/>
            <a:ext cx="2111375" cy="228600"/>
          </a:xfrm>
          <a:prstGeom prst="roundRect">
            <a:avLst>
              <a:gd name="adj" fmla="val 16667"/>
            </a:avLst>
          </a:prstGeom>
          <a:solidFill>
            <a:schemeClr val="bg1">
              <a:alpha val="32156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5720" rIns="45720" anchor="ctr"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1100"/>
              <a:t>3.</a:t>
            </a:r>
            <a:r>
              <a:rPr lang="ko-KR" altLang="en-US" sz="1100"/>
              <a:t>성도의 신앙 본받아 원수도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그림 1">
            <a:extLst>
              <a:ext uri="{FF2B5EF4-FFF2-40B4-BE49-F238E27FC236}">
                <a16:creationId xmlns:a16="http://schemas.microsoft.com/office/drawing/2014/main" id="{2E95461B-06BC-3F34-C3F7-BFA52E184B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AutoShape 13">
            <a:hlinkClick r:id="rId3" action="ppaction://hlinksldjump"/>
            <a:extLst>
              <a:ext uri="{FF2B5EF4-FFF2-40B4-BE49-F238E27FC236}">
                <a16:creationId xmlns:a16="http://schemas.microsoft.com/office/drawing/2014/main" id="{3A043D33-9489-2F73-9610-D6E442B79C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8001" y="6502400"/>
            <a:ext cx="2111375" cy="228600"/>
          </a:xfrm>
          <a:prstGeom prst="roundRect">
            <a:avLst>
              <a:gd name="adj" fmla="val 16667"/>
            </a:avLst>
          </a:prstGeom>
          <a:solidFill>
            <a:schemeClr val="bg1">
              <a:alpha val="32156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5720" rIns="45720" anchor="ctr"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1100"/>
              <a:t>1.</a:t>
            </a:r>
            <a:r>
              <a:rPr lang="ko-KR" altLang="en-US" sz="1100"/>
              <a:t>환난과 핍박 중에도 성도는</a:t>
            </a:r>
          </a:p>
        </p:txBody>
      </p:sp>
      <p:sp>
        <p:nvSpPr>
          <p:cNvPr id="6148" name="AutoShape 14">
            <a:hlinkClick r:id="rId4" action="ppaction://hlinksldjump"/>
            <a:extLst>
              <a:ext uri="{FF2B5EF4-FFF2-40B4-BE49-F238E27FC236}">
                <a16:creationId xmlns:a16="http://schemas.microsoft.com/office/drawing/2014/main" id="{D049907E-540B-07D3-EACB-4E0CDD2D0C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76" y="6502400"/>
            <a:ext cx="2111375" cy="228600"/>
          </a:xfrm>
          <a:prstGeom prst="roundRect">
            <a:avLst>
              <a:gd name="adj" fmla="val 16667"/>
            </a:avLst>
          </a:prstGeom>
          <a:solidFill>
            <a:schemeClr val="bg1">
              <a:alpha val="32156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5720" rIns="45720" anchor="ctr"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1100">
                <a:solidFill>
                  <a:srgbClr val="FF0000"/>
                </a:solidFill>
              </a:rPr>
              <a:t>2.</a:t>
            </a:r>
            <a:r>
              <a:rPr lang="ko-KR" altLang="en-US" sz="1100">
                <a:solidFill>
                  <a:srgbClr val="FF0000"/>
                </a:solidFill>
              </a:rPr>
              <a:t>옥중에 매인 성도나 양심은</a:t>
            </a:r>
          </a:p>
        </p:txBody>
      </p:sp>
      <p:sp>
        <p:nvSpPr>
          <p:cNvPr id="6149" name="AutoShape 15">
            <a:hlinkClick r:id="rId5" action="ppaction://hlinksldjump"/>
            <a:extLst>
              <a:ext uri="{FF2B5EF4-FFF2-40B4-BE49-F238E27FC236}">
                <a16:creationId xmlns:a16="http://schemas.microsoft.com/office/drawing/2014/main" id="{C5129AC7-7844-4DB7-D8EA-F104960CAF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7751" y="6502400"/>
            <a:ext cx="2111375" cy="228600"/>
          </a:xfrm>
          <a:prstGeom prst="roundRect">
            <a:avLst>
              <a:gd name="adj" fmla="val 16667"/>
            </a:avLst>
          </a:prstGeom>
          <a:solidFill>
            <a:schemeClr val="bg1">
              <a:alpha val="32156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5720" rIns="45720" anchor="ctr"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1100"/>
              <a:t>3.</a:t>
            </a:r>
            <a:r>
              <a:rPr lang="ko-KR" altLang="en-US" sz="1100"/>
              <a:t>성도의 신앙 본받아 원수도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그림 1">
            <a:extLst>
              <a:ext uri="{FF2B5EF4-FFF2-40B4-BE49-F238E27FC236}">
                <a16:creationId xmlns:a16="http://schemas.microsoft.com/office/drawing/2014/main" id="{2544DAA8-ED9C-2B7C-B25B-863280EF14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AutoShape 13">
            <a:hlinkClick r:id="rId3" action="ppaction://hlinksldjump"/>
            <a:extLst>
              <a:ext uri="{FF2B5EF4-FFF2-40B4-BE49-F238E27FC236}">
                <a16:creationId xmlns:a16="http://schemas.microsoft.com/office/drawing/2014/main" id="{827F9507-C80D-F1E7-504A-E89C656B8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8001" y="6502400"/>
            <a:ext cx="2111375" cy="228600"/>
          </a:xfrm>
          <a:prstGeom prst="roundRect">
            <a:avLst>
              <a:gd name="adj" fmla="val 16667"/>
            </a:avLst>
          </a:prstGeom>
          <a:solidFill>
            <a:schemeClr val="bg1">
              <a:alpha val="32156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5720" rIns="45720" anchor="ctr"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1100"/>
              <a:t>1.</a:t>
            </a:r>
            <a:r>
              <a:rPr lang="ko-KR" altLang="en-US" sz="1100"/>
              <a:t>환난과 핍박 중에도 성도는</a:t>
            </a:r>
          </a:p>
        </p:txBody>
      </p:sp>
      <p:sp>
        <p:nvSpPr>
          <p:cNvPr id="7172" name="AutoShape 14">
            <a:hlinkClick r:id="rId4" action="ppaction://hlinksldjump"/>
            <a:extLst>
              <a:ext uri="{FF2B5EF4-FFF2-40B4-BE49-F238E27FC236}">
                <a16:creationId xmlns:a16="http://schemas.microsoft.com/office/drawing/2014/main" id="{58FEEC60-2453-6AEB-F284-FFFA15A60F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76" y="6502400"/>
            <a:ext cx="2111375" cy="228600"/>
          </a:xfrm>
          <a:prstGeom prst="roundRect">
            <a:avLst>
              <a:gd name="adj" fmla="val 16667"/>
            </a:avLst>
          </a:prstGeom>
          <a:solidFill>
            <a:schemeClr val="bg1">
              <a:alpha val="32156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5720" rIns="45720" anchor="ctr"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1100">
                <a:solidFill>
                  <a:srgbClr val="FF0000"/>
                </a:solidFill>
              </a:rPr>
              <a:t>2.</a:t>
            </a:r>
            <a:r>
              <a:rPr lang="ko-KR" altLang="en-US" sz="1100">
                <a:solidFill>
                  <a:srgbClr val="FF0000"/>
                </a:solidFill>
              </a:rPr>
              <a:t>옥중에 매인 성도나 양심은</a:t>
            </a:r>
          </a:p>
        </p:txBody>
      </p:sp>
      <p:sp>
        <p:nvSpPr>
          <p:cNvPr id="7173" name="AutoShape 15">
            <a:hlinkClick r:id="rId5" action="ppaction://hlinksldjump"/>
            <a:extLst>
              <a:ext uri="{FF2B5EF4-FFF2-40B4-BE49-F238E27FC236}">
                <a16:creationId xmlns:a16="http://schemas.microsoft.com/office/drawing/2014/main" id="{D0497279-0DD9-3679-8929-F5BC0E0E7E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7751" y="6502400"/>
            <a:ext cx="2111375" cy="228600"/>
          </a:xfrm>
          <a:prstGeom prst="roundRect">
            <a:avLst>
              <a:gd name="adj" fmla="val 16667"/>
            </a:avLst>
          </a:prstGeom>
          <a:solidFill>
            <a:schemeClr val="bg1">
              <a:alpha val="32156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5720" rIns="45720" anchor="ctr"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1100"/>
              <a:t>3.</a:t>
            </a:r>
            <a:r>
              <a:rPr lang="ko-KR" altLang="en-US" sz="1100"/>
              <a:t>성도의 신앙 본받아 원수도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그림 1">
            <a:extLst>
              <a:ext uri="{FF2B5EF4-FFF2-40B4-BE49-F238E27FC236}">
                <a16:creationId xmlns:a16="http://schemas.microsoft.com/office/drawing/2014/main" id="{F0663192-6257-EAF9-5820-F35AB1586F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AutoShape 13">
            <a:hlinkClick r:id="rId3" action="ppaction://hlinksldjump"/>
            <a:extLst>
              <a:ext uri="{FF2B5EF4-FFF2-40B4-BE49-F238E27FC236}">
                <a16:creationId xmlns:a16="http://schemas.microsoft.com/office/drawing/2014/main" id="{25C983C2-29A2-956A-B142-64289C3BC5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8001" y="6502400"/>
            <a:ext cx="2111375" cy="228600"/>
          </a:xfrm>
          <a:prstGeom prst="roundRect">
            <a:avLst>
              <a:gd name="adj" fmla="val 16667"/>
            </a:avLst>
          </a:prstGeom>
          <a:solidFill>
            <a:schemeClr val="bg1">
              <a:alpha val="32156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5720" rIns="45720" anchor="ctr"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1100"/>
              <a:t>1.</a:t>
            </a:r>
            <a:r>
              <a:rPr lang="ko-KR" altLang="en-US" sz="1100"/>
              <a:t>환난과 핍박 중에도 성도는</a:t>
            </a:r>
          </a:p>
        </p:txBody>
      </p:sp>
      <p:sp>
        <p:nvSpPr>
          <p:cNvPr id="8196" name="AutoShape 14">
            <a:hlinkClick r:id="rId4" action="ppaction://hlinksldjump"/>
            <a:extLst>
              <a:ext uri="{FF2B5EF4-FFF2-40B4-BE49-F238E27FC236}">
                <a16:creationId xmlns:a16="http://schemas.microsoft.com/office/drawing/2014/main" id="{E4EB69E8-C885-8DB8-B20B-01FBF8F3A7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76" y="6502400"/>
            <a:ext cx="2111375" cy="228600"/>
          </a:xfrm>
          <a:prstGeom prst="roundRect">
            <a:avLst>
              <a:gd name="adj" fmla="val 16667"/>
            </a:avLst>
          </a:prstGeom>
          <a:solidFill>
            <a:schemeClr val="bg1">
              <a:alpha val="32156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5720" rIns="45720" anchor="ctr"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1100"/>
              <a:t>2.</a:t>
            </a:r>
            <a:r>
              <a:rPr lang="ko-KR" altLang="en-US" sz="1100"/>
              <a:t>옥중에 매인 성도나 양심은</a:t>
            </a:r>
          </a:p>
        </p:txBody>
      </p:sp>
      <p:sp>
        <p:nvSpPr>
          <p:cNvPr id="8197" name="AutoShape 15">
            <a:hlinkClick r:id="rId5" action="ppaction://hlinksldjump"/>
            <a:extLst>
              <a:ext uri="{FF2B5EF4-FFF2-40B4-BE49-F238E27FC236}">
                <a16:creationId xmlns:a16="http://schemas.microsoft.com/office/drawing/2014/main" id="{4C643860-766E-BA80-2829-E3E9282D60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7751" y="6502400"/>
            <a:ext cx="2111375" cy="228600"/>
          </a:xfrm>
          <a:prstGeom prst="roundRect">
            <a:avLst>
              <a:gd name="adj" fmla="val 16667"/>
            </a:avLst>
          </a:prstGeom>
          <a:solidFill>
            <a:schemeClr val="bg1">
              <a:alpha val="32156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5720" rIns="45720" anchor="ctr"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1100">
                <a:solidFill>
                  <a:srgbClr val="FF0000"/>
                </a:solidFill>
              </a:rPr>
              <a:t>3.</a:t>
            </a:r>
            <a:r>
              <a:rPr lang="ko-KR" altLang="en-US" sz="1100">
                <a:solidFill>
                  <a:srgbClr val="FF0000"/>
                </a:solidFill>
              </a:rPr>
              <a:t>성도의 신앙 본받아 원수도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그림 1">
            <a:extLst>
              <a:ext uri="{FF2B5EF4-FFF2-40B4-BE49-F238E27FC236}">
                <a16:creationId xmlns:a16="http://schemas.microsoft.com/office/drawing/2014/main" id="{6CE22362-ADE1-448A-8FDB-89AE7787BF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AutoShape 13">
            <a:hlinkClick r:id="rId3" action="ppaction://hlinksldjump"/>
            <a:extLst>
              <a:ext uri="{FF2B5EF4-FFF2-40B4-BE49-F238E27FC236}">
                <a16:creationId xmlns:a16="http://schemas.microsoft.com/office/drawing/2014/main" id="{89BEDC4D-12E6-CBF8-294F-54DB4D1CB6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8001" y="6502400"/>
            <a:ext cx="2111375" cy="228600"/>
          </a:xfrm>
          <a:prstGeom prst="roundRect">
            <a:avLst>
              <a:gd name="adj" fmla="val 16667"/>
            </a:avLst>
          </a:prstGeom>
          <a:solidFill>
            <a:schemeClr val="bg1">
              <a:alpha val="32156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5720" rIns="45720" anchor="ctr"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1100"/>
              <a:t>1.</a:t>
            </a:r>
            <a:r>
              <a:rPr lang="ko-KR" altLang="en-US" sz="1100"/>
              <a:t>환난과 핍박 중에도 성도는</a:t>
            </a:r>
          </a:p>
        </p:txBody>
      </p:sp>
      <p:sp>
        <p:nvSpPr>
          <p:cNvPr id="9220" name="AutoShape 14">
            <a:hlinkClick r:id="rId4" action="ppaction://hlinksldjump"/>
            <a:extLst>
              <a:ext uri="{FF2B5EF4-FFF2-40B4-BE49-F238E27FC236}">
                <a16:creationId xmlns:a16="http://schemas.microsoft.com/office/drawing/2014/main" id="{190121A7-3CE7-0E3E-07A7-12F91391F0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76" y="6502400"/>
            <a:ext cx="2111375" cy="228600"/>
          </a:xfrm>
          <a:prstGeom prst="roundRect">
            <a:avLst>
              <a:gd name="adj" fmla="val 16667"/>
            </a:avLst>
          </a:prstGeom>
          <a:solidFill>
            <a:schemeClr val="bg1">
              <a:alpha val="32156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5720" rIns="45720" anchor="ctr"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1100"/>
              <a:t>2.</a:t>
            </a:r>
            <a:r>
              <a:rPr lang="ko-KR" altLang="en-US" sz="1100"/>
              <a:t>옥중에 매인 성도나 양심은</a:t>
            </a:r>
          </a:p>
        </p:txBody>
      </p:sp>
      <p:sp>
        <p:nvSpPr>
          <p:cNvPr id="9221" name="AutoShape 15">
            <a:hlinkClick r:id="rId5" action="ppaction://hlinksldjump"/>
            <a:extLst>
              <a:ext uri="{FF2B5EF4-FFF2-40B4-BE49-F238E27FC236}">
                <a16:creationId xmlns:a16="http://schemas.microsoft.com/office/drawing/2014/main" id="{2E6B82A8-8D11-28E2-6323-6E1B137243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7751" y="6502400"/>
            <a:ext cx="2111375" cy="228600"/>
          </a:xfrm>
          <a:prstGeom prst="roundRect">
            <a:avLst>
              <a:gd name="adj" fmla="val 16667"/>
            </a:avLst>
          </a:prstGeom>
          <a:solidFill>
            <a:schemeClr val="bg1">
              <a:alpha val="32156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5720" rIns="45720" anchor="ctr"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1100">
                <a:solidFill>
                  <a:srgbClr val="FF0000"/>
                </a:solidFill>
              </a:rPr>
              <a:t>3.</a:t>
            </a:r>
            <a:r>
              <a:rPr lang="ko-KR" altLang="en-US" sz="1100">
                <a:solidFill>
                  <a:srgbClr val="FF0000"/>
                </a:solidFill>
              </a:rPr>
              <a:t>성도의 신앙 본받아 원수도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그림 1">
            <a:extLst>
              <a:ext uri="{FF2B5EF4-FFF2-40B4-BE49-F238E27FC236}">
                <a16:creationId xmlns:a16="http://schemas.microsoft.com/office/drawing/2014/main" id="{799F6616-4285-EF55-4604-59DDB67639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AutoShape 13">
            <a:hlinkClick r:id="rId3" action="ppaction://hlinksldjump"/>
            <a:extLst>
              <a:ext uri="{FF2B5EF4-FFF2-40B4-BE49-F238E27FC236}">
                <a16:creationId xmlns:a16="http://schemas.microsoft.com/office/drawing/2014/main" id="{3A14A250-9DFC-4B0D-3826-4130211D2D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8001" y="6502400"/>
            <a:ext cx="2111375" cy="228600"/>
          </a:xfrm>
          <a:prstGeom prst="roundRect">
            <a:avLst>
              <a:gd name="adj" fmla="val 16667"/>
            </a:avLst>
          </a:prstGeom>
          <a:solidFill>
            <a:schemeClr val="bg1">
              <a:alpha val="32156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5720" rIns="45720" anchor="ctr"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1100"/>
              <a:t>1.</a:t>
            </a:r>
            <a:r>
              <a:rPr lang="ko-KR" altLang="en-US" sz="1100"/>
              <a:t>환난과 핍박 중에도 성도는</a:t>
            </a:r>
          </a:p>
        </p:txBody>
      </p:sp>
      <p:sp>
        <p:nvSpPr>
          <p:cNvPr id="10244" name="AutoShape 14">
            <a:hlinkClick r:id="rId4" action="ppaction://hlinksldjump"/>
            <a:extLst>
              <a:ext uri="{FF2B5EF4-FFF2-40B4-BE49-F238E27FC236}">
                <a16:creationId xmlns:a16="http://schemas.microsoft.com/office/drawing/2014/main" id="{90A8534D-F00F-1253-8546-5CA1733B05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76" y="6502400"/>
            <a:ext cx="2111375" cy="228600"/>
          </a:xfrm>
          <a:prstGeom prst="roundRect">
            <a:avLst>
              <a:gd name="adj" fmla="val 16667"/>
            </a:avLst>
          </a:prstGeom>
          <a:solidFill>
            <a:schemeClr val="bg1">
              <a:alpha val="32156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5720" rIns="45720" anchor="ctr"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1100"/>
              <a:t>2.</a:t>
            </a:r>
            <a:r>
              <a:rPr lang="ko-KR" altLang="en-US" sz="1100"/>
              <a:t>옥중에 매인 성도나 양심은</a:t>
            </a:r>
          </a:p>
        </p:txBody>
      </p:sp>
      <p:sp>
        <p:nvSpPr>
          <p:cNvPr id="10245" name="AutoShape 15">
            <a:hlinkClick r:id="rId5" action="ppaction://hlinksldjump"/>
            <a:extLst>
              <a:ext uri="{FF2B5EF4-FFF2-40B4-BE49-F238E27FC236}">
                <a16:creationId xmlns:a16="http://schemas.microsoft.com/office/drawing/2014/main" id="{3CE94EC5-429B-F0B8-BE9C-279E238979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7751" y="6502400"/>
            <a:ext cx="2111375" cy="228600"/>
          </a:xfrm>
          <a:prstGeom prst="roundRect">
            <a:avLst>
              <a:gd name="adj" fmla="val 16667"/>
            </a:avLst>
          </a:prstGeom>
          <a:solidFill>
            <a:schemeClr val="bg1">
              <a:alpha val="32156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5720" rIns="45720" anchor="ctr"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1100">
                <a:solidFill>
                  <a:srgbClr val="FF0000"/>
                </a:solidFill>
              </a:rPr>
              <a:t>3.</a:t>
            </a:r>
            <a:r>
              <a:rPr lang="ko-KR" altLang="en-US" sz="1100">
                <a:solidFill>
                  <a:srgbClr val="FF0000"/>
                </a:solidFill>
              </a:rPr>
              <a:t>성도의 신앙 본받아 원수도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>
            <a:extLst>
              <a:ext uri="{FF2B5EF4-FFF2-40B4-BE49-F238E27FC236}">
                <a16:creationId xmlns:a16="http://schemas.microsoft.com/office/drawing/2014/main" id="{0B373B96-9695-563A-8B6B-05B5A1528C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51" name="Group 5">
            <a:extLst>
              <a:ext uri="{FF2B5EF4-FFF2-40B4-BE49-F238E27FC236}">
                <a16:creationId xmlns:a16="http://schemas.microsoft.com/office/drawing/2014/main" id="{C1BB3E10-7E6E-E223-1DB0-2AC6E4DF0FE3}"/>
              </a:ext>
            </a:extLst>
          </p:cNvPr>
          <p:cNvGrpSpPr>
            <a:grpSpLocks/>
          </p:cNvGrpSpPr>
          <p:nvPr/>
        </p:nvGrpSpPr>
        <p:grpSpPr bwMode="auto">
          <a:xfrm>
            <a:off x="9920288" y="6310313"/>
            <a:ext cx="423862" cy="431800"/>
            <a:chOff x="5289" y="3975"/>
            <a:chExt cx="267" cy="272"/>
          </a:xfrm>
        </p:grpSpPr>
        <p:pic>
          <p:nvPicPr>
            <p:cNvPr id="2061" name="Picture 6">
              <a:hlinkClick r:id="rId3" action="ppaction://hlinksldjump"/>
              <a:extLst>
                <a:ext uri="{FF2B5EF4-FFF2-40B4-BE49-F238E27FC236}">
                  <a16:creationId xmlns:a16="http://schemas.microsoft.com/office/drawing/2014/main" id="{3FF80431-2180-DF6B-917E-AF1D6B3D39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62" name="Text Box 7">
              <a:hlinkClick r:id="rId5" action="ppaction://hlinksldjump"/>
              <a:extLst>
                <a:ext uri="{FF2B5EF4-FFF2-40B4-BE49-F238E27FC236}">
                  <a16:creationId xmlns:a16="http://schemas.microsoft.com/office/drawing/2014/main" id="{997A2E9B-8CB7-B7DE-FF44-7572492721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0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4</a:t>
              </a:r>
            </a:p>
          </p:txBody>
        </p:sp>
      </p:grpSp>
      <p:grpSp>
        <p:nvGrpSpPr>
          <p:cNvPr id="2052" name="Group 8">
            <a:extLst>
              <a:ext uri="{FF2B5EF4-FFF2-40B4-BE49-F238E27FC236}">
                <a16:creationId xmlns:a16="http://schemas.microsoft.com/office/drawing/2014/main" id="{4EFA80BC-4E7A-E847-19D6-AAB95B24B5A0}"/>
              </a:ext>
            </a:extLst>
          </p:cNvPr>
          <p:cNvGrpSpPr>
            <a:grpSpLocks/>
          </p:cNvGrpSpPr>
          <p:nvPr/>
        </p:nvGrpSpPr>
        <p:grpSpPr bwMode="auto">
          <a:xfrm>
            <a:off x="9485313" y="6310313"/>
            <a:ext cx="423862" cy="431800"/>
            <a:chOff x="5289" y="3975"/>
            <a:chExt cx="267" cy="272"/>
          </a:xfrm>
        </p:grpSpPr>
        <p:pic>
          <p:nvPicPr>
            <p:cNvPr id="2059" name="Picture 9">
              <a:hlinkClick r:id="rId6" action="ppaction://hlinksldjump"/>
              <a:extLst>
                <a:ext uri="{FF2B5EF4-FFF2-40B4-BE49-F238E27FC236}">
                  <a16:creationId xmlns:a16="http://schemas.microsoft.com/office/drawing/2014/main" id="{50861A96-0176-EEA3-7DBA-A2B84C2387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60" name="Text Box 10">
              <a:hlinkClick r:id="rId7" action="ppaction://hlinksldjump"/>
              <a:extLst>
                <a:ext uri="{FF2B5EF4-FFF2-40B4-BE49-F238E27FC236}">
                  <a16:creationId xmlns:a16="http://schemas.microsoft.com/office/drawing/2014/main" id="{C55D0B3B-96DA-4386-22CF-894F683856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0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3</a:t>
              </a:r>
            </a:p>
          </p:txBody>
        </p:sp>
      </p:grpSp>
      <p:grpSp>
        <p:nvGrpSpPr>
          <p:cNvPr id="2053" name="Group 11">
            <a:extLst>
              <a:ext uri="{FF2B5EF4-FFF2-40B4-BE49-F238E27FC236}">
                <a16:creationId xmlns:a16="http://schemas.microsoft.com/office/drawing/2014/main" id="{3847319D-54B4-AEE9-B62F-97DA38910F73}"/>
              </a:ext>
            </a:extLst>
          </p:cNvPr>
          <p:cNvGrpSpPr>
            <a:grpSpLocks/>
          </p:cNvGrpSpPr>
          <p:nvPr/>
        </p:nvGrpSpPr>
        <p:grpSpPr bwMode="auto">
          <a:xfrm>
            <a:off x="9050338" y="6310313"/>
            <a:ext cx="423862" cy="431800"/>
            <a:chOff x="5289" y="3975"/>
            <a:chExt cx="267" cy="272"/>
          </a:xfrm>
        </p:grpSpPr>
        <p:pic>
          <p:nvPicPr>
            <p:cNvPr id="2057" name="Picture 12">
              <a:hlinkClick r:id="rId8" action="ppaction://hlinksldjump"/>
              <a:extLst>
                <a:ext uri="{FF2B5EF4-FFF2-40B4-BE49-F238E27FC236}">
                  <a16:creationId xmlns:a16="http://schemas.microsoft.com/office/drawing/2014/main" id="{816A1674-D66F-0F82-FDC0-1527AFEA77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8" name="Text Box 13">
              <a:hlinkClick r:id="rId6" action="ppaction://hlinksldjump"/>
              <a:extLst>
                <a:ext uri="{FF2B5EF4-FFF2-40B4-BE49-F238E27FC236}">
                  <a16:creationId xmlns:a16="http://schemas.microsoft.com/office/drawing/2014/main" id="{8E33038C-6F09-30D8-53E4-0CEAB7FEDD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0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2</a:t>
              </a:r>
            </a:p>
          </p:txBody>
        </p:sp>
      </p:grpSp>
      <p:grpSp>
        <p:nvGrpSpPr>
          <p:cNvPr id="2054" name="Group 14">
            <a:extLst>
              <a:ext uri="{FF2B5EF4-FFF2-40B4-BE49-F238E27FC236}">
                <a16:creationId xmlns:a16="http://schemas.microsoft.com/office/drawing/2014/main" id="{678E32EF-4564-7B8A-92D2-F88D8D80AC44}"/>
              </a:ext>
            </a:extLst>
          </p:cNvPr>
          <p:cNvGrpSpPr>
            <a:grpSpLocks/>
          </p:cNvGrpSpPr>
          <p:nvPr/>
        </p:nvGrpSpPr>
        <p:grpSpPr bwMode="auto">
          <a:xfrm>
            <a:off x="8616950" y="6310313"/>
            <a:ext cx="423863" cy="431800"/>
            <a:chOff x="5289" y="3975"/>
            <a:chExt cx="267" cy="272"/>
          </a:xfrm>
        </p:grpSpPr>
        <p:pic>
          <p:nvPicPr>
            <p:cNvPr id="2055" name="Picture 15">
              <a:extLst>
                <a:ext uri="{FF2B5EF4-FFF2-40B4-BE49-F238E27FC236}">
                  <a16:creationId xmlns:a16="http://schemas.microsoft.com/office/drawing/2014/main" id="{51E1EBB5-F2A2-0D96-BEF3-DE5051FEC3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6" name="Text Box 16">
              <a:hlinkClick r:id="rId9" action="ppaction://hlinksldjump"/>
              <a:extLst>
                <a:ext uri="{FF2B5EF4-FFF2-40B4-BE49-F238E27FC236}">
                  <a16:creationId xmlns:a16="http://schemas.microsoft.com/office/drawing/2014/main" id="{6981521F-7DB2-DD48-8724-21BA46FBF5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0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1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>
            <a:extLst>
              <a:ext uri="{FF2B5EF4-FFF2-40B4-BE49-F238E27FC236}">
                <a16:creationId xmlns:a16="http://schemas.microsoft.com/office/drawing/2014/main" id="{01B1B5E2-B44B-6B91-B754-D791AFFAFD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5" name="Group 5">
            <a:extLst>
              <a:ext uri="{FF2B5EF4-FFF2-40B4-BE49-F238E27FC236}">
                <a16:creationId xmlns:a16="http://schemas.microsoft.com/office/drawing/2014/main" id="{852DD41E-AB61-CDCF-A8F5-2206BCC05A67}"/>
              </a:ext>
            </a:extLst>
          </p:cNvPr>
          <p:cNvGrpSpPr>
            <a:grpSpLocks/>
          </p:cNvGrpSpPr>
          <p:nvPr/>
        </p:nvGrpSpPr>
        <p:grpSpPr bwMode="auto">
          <a:xfrm>
            <a:off x="9920288" y="6310313"/>
            <a:ext cx="423862" cy="431800"/>
            <a:chOff x="5289" y="3975"/>
            <a:chExt cx="267" cy="272"/>
          </a:xfrm>
        </p:grpSpPr>
        <p:pic>
          <p:nvPicPr>
            <p:cNvPr id="3085" name="Picture 6">
              <a:hlinkClick r:id="rId3" action="ppaction://hlinksldjump"/>
              <a:extLst>
                <a:ext uri="{FF2B5EF4-FFF2-40B4-BE49-F238E27FC236}">
                  <a16:creationId xmlns:a16="http://schemas.microsoft.com/office/drawing/2014/main" id="{B5740572-7173-D53C-1BD1-0A55BFB25D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86" name="Text Box 7">
              <a:hlinkClick r:id="rId5" action="ppaction://hlinksldjump"/>
              <a:extLst>
                <a:ext uri="{FF2B5EF4-FFF2-40B4-BE49-F238E27FC236}">
                  <a16:creationId xmlns:a16="http://schemas.microsoft.com/office/drawing/2014/main" id="{6A34BA12-DDE3-C3DB-A9DE-74402B8FB8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0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4</a:t>
              </a:r>
            </a:p>
          </p:txBody>
        </p:sp>
      </p:grpSp>
      <p:grpSp>
        <p:nvGrpSpPr>
          <p:cNvPr id="3076" name="Group 8">
            <a:extLst>
              <a:ext uri="{FF2B5EF4-FFF2-40B4-BE49-F238E27FC236}">
                <a16:creationId xmlns:a16="http://schemas.microsoft.com/office/drawing/2014/main" id="{298F5D0D-B463-8254-7B9E-5DBCF4471528}"/>
              </a:ext>
            </a:extLst>
          </p:cNvPr>
          <p:cNvGrpSpPr>
            <a:grpSpLocks/>
          </p:cNvGrpSpPr>
          <p:nvPr/>
        </p:nvGrpSpPr>
        <p:grpSpPr bwMode="auto">
          <a:xfrm>
            <a:off x="9485313" y="6310313"/>
            <a:ext cx="423862" cy="431800"/>
            <a:chOff x="5289" y="3975"/>
            <a:chExt cx="267" cy="272"/>
          </a:xfrm>
        </p:grpSpPr>
        <p:pic>
          <p:nvPicPr>
            <p:cNvPr id="3083" name="Picture 9">
              <a:hlinkClick r:id="rId6" action="ppaction://hlinksldjump"/>
              <a:extLst>
                <a:ext uri="{FF2B5EF4-FFF2-40B4-BE49-F238E27FC236}">
                  <a16:creationId xmlns:a16="http://schemas.microsoft.com/office/drawing/2014/main" id="{12120B0D-0CD6-5B16-8C17-ADE1250863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84" name="Text Box 10">
              <a:hlinkClick r:id="rId7" action="ppaction://hlinksldjump"/>
              <a:extLst>
                <a:ext uri="{FF2B5EF4-FFF2-40B4-BE49-F238E27FC236}">
                  <a16:creationId xmlns:a16="http://schemas.microsoft.com/office/drawing/2014/main" id="{BC4A4282-B588-45EA-E54E-9325F41782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0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3</a:t>
              </a:r>
            </a:p>
          </p:txBody>
        </p:sp>
      </p:grpSp>
      <p:grpSp>
        <p:nvGrpSpPr>
          <p:cNvPr id="3077" name="Group 11">
            <a:extLst>
              <a:ext uri="{FF2B5EF4-FFF2-40B4-BE49-F238E27FC236}">
                <a16:creationId xmlns:a16="http://schemas.microsoft.com/office/drawing/2014/main" id="{4CAEBBA6-BE4F-FE48-895B-6B2C76309A38}"/>
              </a:ext>
            </a:extLst>
          </p:cNvPr>
          <p:cNvGrpSpPr>
            <a:grpSpLocks/>
          </p:cNvGrpSpPr>
          <p:nvPr/>
        </p:nvGrpSpPr>
        <p:grpSpPr bwMode="auto">
          <a:xfrm>
            <a:off x="9050338" y="6310313"/>
            <a:ext cx="423862" cy="431800"/>
            <a:chOff x="5289" y="3975"/>
            <a:chExt cx="267" cy="272"/>
          </a:xfrm>
        </p:grpSpPr>
        <p:pic>
          <p:nvPicPr>
            <p:cNvPr id="3081" name="Picture 12">
              <a:hlinkClick r:id="rId8" action="ppaction://hlinksldjump"/>
              <a:extLst>
                <a:ext uri="{FF2B5EF4-FFF2-40B4-BE49-F238E27FC236}">
                  <a16:creationId xmlns:a16="http://schemas.microsoft.com/office/drawing/2014/main" id="{1855A5D2-CC41-3950-1A08-9751D25CF6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82" name="Text Box 13">
              <a:hlinkClick r:id="rId6" action="ppaction://hlinksldjump"/>
              <a:extLst>
                <a:ext uri="{FF2B5EF4-FFF2-40B4-BE49-F238E27FC236}">
                  <a16:creationId xmlns:a16="http://schemas.microsoft.com/office/drawing/2014/main" id="{DBA7D033-CF1D-142C-6637-6FFA5764A1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0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2</a:t>
              </a:r>
            </a:p>
          </p:txBody>
        </p:sp>
      </p:grpSp>
      <p:grpSp>
        <p:nvGrpSpPr>
          <p:cNvPr id="3078" name="Group 14">
            <a:extLst>
              <a:ext uri="{FF2B5EF4-FFF2-40B4-BE49-F238E27FC236}">
                <a16:creationId xmlns:a16="http://schemas.microsoft.com/office/drawing/2014/main" id="{5EA2C6A1-B72F-ED35-A61A-26F620EB018D}"/>
              </a:ext>
            </a:extLst>
          </p:cNvPr>
          <p:cNvGrpSpPr>
            <a:grpSpLocks/>
          </p:cNvGrpSpPr>
          <p:nvPr/>
        </p:nvGrpSpPr>
        <p:grpSpPr bwMode="auto">
          <a:xfrm>
            <a:off x="8616950" y="6310313"/>
            <a:ext cx="423863" cy="431800"/>
            <a:chOff x="5289" y="3975"/>
            <a:chExt cx="267" cy="272"/>
          </a:xfrm>
        </p:grpSpPr>
        <p:pic>
          <p:nvPicPr>
            <p:cNvPr id="3079" name="Picture 15">
              <a:extLst>
                <a:ext uri="{FF2B5EF4-FFF2-40B4-BE49-F238E27FC236}">
                  <a16:creationId xmlns:a16="http://schemas.microsoft.com/office/drawing/2014/main" id="{CF2D6C1C-AC37-48DB-756C-C0923C4BF3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80" name="Text Box 16">
              <a:hlinkClick r:id="rId9" action="ppaction://hlinksldjump"/>
              <a:extLst>
                <a:ext uri="{FF2B5EF4-FFF2-40B4-BE49-F238E27FC236}">
                  <a16:creationId xmlns:a16="http://schemas.microsoft.com/office/drawing/2014/main" id="{DA822FE7-CC22-8119-D164-E179A070F9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0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1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>
            <a:extLst>
              <a:ext uri="{FF2B5EF4-FFF2-40B4-BE49-F238E27FC236}">
                <a16:creationId xmlns:a16="http://schemas.microsoft.com/office/drawing/2014/main" id="{12C89716-4E64-FCF4-572E-6C955561E1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099" name="Group 5">
            <a:extLst>
              <a:ext uri="{FF2B5EF4-FFF2-40B4-BE49-F238E27FC236}">
                <a16:creationId xmlns:a16="http://schemas.microsoft.com/office/drawing/2014/main" id="{85F7523F-ACD5-39BF-5704-79CD33071F50}"/>
              </a:ext>
            </a:extLst>
          </p:cNvPr>
          <p:cNvGrpSpPr>
            <a:grpSpLocks/>
          </p:cNvGrpSpPr>
          <p:nvPr/>
        </p:nvGrpSpPr>
        <p:grpSpPr bwMode="auto">
          <a:xfrm>
            <a:off x="9920288" y="6310313"/>
            <a:ext cx="423862" cy="431800"/>
            <a:chOff x="5289" y="3975"/>
            <a:chExt cx="267" cy="272"/>
          </a:xfrm>
        </p:grpSpPr>
        <p:pic>
          <p:nvPicPr>
            <p:cNvPr id="4109" name="Picture 6">
              <a:hlinkClick r:id="rId3" action="ppaction://hlinksldjump"/>
              <a:extLst>
                <a:ext uri="{FF2B5EF4-FFF2-40B4-BE49-F238E27FC236}">
                  <a16:creationId xmlns:a16="http://schemas.microsoft.com/office/drawing/2014/main" id="{FFD267B9-7E2E-E5E6-CE37-0854D40293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10" name="Text Box 7">
              <a:hlinkClick r:id="rId5" action="ppaction://hlinksldjump"/>
              <a:extLst>
                <a:ext uri="{FF2B5EF4-FFF2-40B4-BE49-F238E27FC236}">
                  <a16:creationId xmlns:a16="http://schemas.microsoft.com/office/drawing/2014/main" id="{77A24E45-52D7-5EF9-1815-DB092B848F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0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4</a:t>
              </a:r>
            </a:p>
          </p:txBody>
        </p:sp>
      </p:grpSp>
      <p:grpSp>
        <p:nvGrpSpPr>
          <p:cNvPr id="4100" name="Group 8">
            <a:extLst>
              <a:ext uri="{FF2B5EF4-FFF2-40B4-BE49-F238E27FC236}">
                <a16:creationId xmlns:a16="http://schemas.microsoft.com/office/drawing/2014/main" id="{158F2125-4C8C-D80E-F8DE-52C0B01BBEA0}"/>
              </a:ext>
            </a:extLst>
          </p:cNvPr>
          <p:cNvGrpSpPr>
            <a:grpSpLocks/>
          </p:cNvGrpSpPr>
          <p:nvPr/>
        </p:nvGrpSpPr>
        <p:grpSpPr bwMode="auto">
          <a:xfrm>
            <a:off x="9485313" y="6310313"/>
            <a:ext cx="423862" cy="431800"/>
            <a:chOff x="5289" y="3975"/>
            <a:chExt cx="267" cy="272"/>
          </a:xfrm>
        </p:grpSpPr>
        <p:pic>
          <p:nvPicPr>
            <p:cNvPr id="4107" name="Picture 9">
              <a:hlinkClick r:id="rId6" action="ppaction://hlinksldjump"/>
              <a:extLst>
                <a:ext uri="{FF2B5EF4-FFF2-40B4-BE49-F238E27FC236}">
                  <a16:creationId xmlns:a16="http://schemas.microsoft.com/office/drawing/2014/main" id="{CA956881-CBC0-D892-C864-81CFB75170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08" name="Text Box 10">
              <a:hlinkClick r:id="rId7" action="ppaction://hlinksldjump"/>
              <a:extLst>
                <a:ext uri="{FF2B5EF4-FFF2-40B4-BE49-F238E27FC236}">
                  <a16:creationId xmlns:a16="http://schemas.microsoft.com/office/drawing/2014/main" id="{9A609DB9-CDAC-5081-D9BF-3EED58CBF1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0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3</a:t>
              </a:r>
            </a:p>
          </p:txBody>
        </p:sp>
      </p:grpSp>
      <p:grpSp>
        <p:nvGrpSpPr>
          <p:cNvPr id="4101" name="Group 11">
            <a:extLst>
              <a:ext uri="{FF2B5EF4-FFF2-40B4-BE49-F238E27FC236}">
                <a16:creationId xmlns:a16="http://schemas.microsoft.com/office/drawing/2014/main" id="{F303D911-0A47-D0C2-70FF-25E5CDDFDB76}"/>
              </a:ext>
            </a:extLst>
          </p:cNvPr>
          <p:cNvGrpSpPr>
            <a:grpSpLocks/>
          </p:cNvGrpSpPr>
          <p:nvPr/>
        </p:nvGrpSpPr>
        <p:grpSpPr bwMode="auto">
          <a:xfrm>
            <a:off x="9050338" y="6310313"/>
            <a:ext cx="423862" cy="431800"/>
            <a:chOff x="5289" y="3975"/>
            <a:chExt cx="267" cy="272"/>
          </a:xfrm>
        </p:grpSpPr>
        <p:pic>
          <p:nvPicPr>
            <p:cNvPr id="4105" name="Picture 12">
              <a:hlinkClick r:id="rId8" action="ppaction://hlinksldjump"/>
              <a:extLst>
                <a:ext uri="{FF2B5EF4-FFF2-40B4-BE49-F238E27FC236}">
                  <a16:creationId xmlns:a16="http://schemas.microsoft.com/office/drawing/2014/main" id="{6F4534D1-850E-830B-1310-7597137079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06" name="Text Box 13">
              <a:hlinkClick r:id="rId6" action="ppaction://hlinksldjump"/>
              <a:extLst>
                <a:ext uri="{FF2B5EF4-FFF2-40B4-BE49-F238E27FC236}">
                  <a16:creationId xmlns:a16="http://schemas.microsoft.com/office/drawing/2014/main" id="{1888F988-D78E-077F-F47B-A6A8AF9044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0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2</a:t>
              </a:r>
            </a:p>
          </p:txBody>
        </p:sp>
      </p:grpSp>
      <p:grpSp>
        <p:nvGrpSpPr>
          <p:cNvPr id="4102" name="Group 14">
            <a:extLst>
              <a:ext uri="{FF2B5EF4-FFF2-40B4-BE49-F238E27FC236}">
                <a16:creationId xmlns:a16="http://schemas.microsoft.com/office/drawing/2014/main" id="{A045658C-A444-39BE-F7C3-1036BF689990}"/>
              </a:ext>
            </a:extLst>
          </p:cNvPr>
          <p:cNvGrpSpPr>
            <a:grpSpLocks/>
          </p:cNvGrpSpPr>
          <p:nvPr/>
        </p:nvGrpSpPr>
        <p:grpSpPr bwMode="auto">
          <a:xfrm>
            <a:off x="8616950" y="6310313"/>
            <a:ext cx="423863" cy="431800"/>
            <a:chOff x="5289" y="3975"/>
            <a:chExt cx="267" cy="272"/>
          </a:xfrm>
        </p:grpSpPr>
        <p:pic>
          <p:nvPicPr>
            <p:cNvPr id="4103" name="Picture 15">
              <a:extLst>
                <a:ext uri="{FF2B5EF4-FFF2-40B4-BE49-F238E27FC236}">
                  <a16:creationId xmlns:a16="http://schemas.microsoft.com/office/drawing/2014/main" id="{E5E41E2B-E493-253D-FEF1-6FB1BA779F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04" name="Text Box 16">
              <a:hlinkClick r:id="rId9" action="ppaction://hlinksldjump"/>
              <a:extLst>
                <a:ext uri="{FF2B5EF4-FFF2-40B4-BE49-F238E27FC236}">
                  <a16:creationId xmlns:a16="http://schemas.microsoft.com/office/drawing/2014/main" id="{2168A114-C9E3-9165-07FE-8D8AF5A6DA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0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1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>
            <a:extLst>
              <a:ext uri="{FF2B5EF4-FFF2-40B4-BE49-F238E27FC236}">
                <a16:creationId xmlns:a16="http://schemas.microsoft.com/office/drawing/2014/main" id="{7031C5FF-16D9-C165-544D-93C7389503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23" name="Group 5">
            <a:extLst>
              <a:ext uri="{FF2B5EF4-FFF2-40B4-BE49-F238E27FC236}">
                <a16:creationId xmlns:a16="http://schemas.microsoft.com/office/drawing/2014/main" id="{63E9D1BA-7808-2162-C970-1DB40507346A}"/>
              </a:ext>
            </a:extLst>
          </p:cNvPr>
          <p:cNvGrpSpPr>
            <a:grpSpLocks/>
          </p:cNvGrpSpPr>
          <p:nvPr/>
        </p:nvGrpSpPr>
        <p:grpSpPr bwMode="auto">
          <a:xfrm>
            <a:off x="9920288" y="6310313"/>
            <a:ext cx="423862" cy="431800"/>
            <a:chOff x="5289" y="3975"/>
            <a:chExt cx="267" cy="272"/>
          </a:xfrm>
        </p:grpSpPr>
        <p:pic>
          <p:nvPicPr>
            <p:cNvPr id="5133" name="Picture 6">
              <a:hlinkClick r:id="rId3" action="ppaction://hlinksldjump"/>
              <a:extLst>
                <a:ext uri="{FF2B5EF4-FFF2-40B4-BE49-F238E27FC236}">
                  <a16:creationId xmlns:a16="http://schemas.microsoft.com/office/drawing/2014/main" id="{5F46A5A8-D17A-C5B4-1A55-2A3EC4DBAF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34" name="Text Box 7">
              <a:hlinkClick r:id="rId5" action="ppaction://hlinksldjump"/>
              <a:extLst>
                <a:ext uri="{FF2B5EF4-FFF2-40B4-BE49-F238E27FC236}">
                  <a16:creationId xmlns:a16="http://schemas.microsoft.com/office/drawing/2014/main" id="{D0BB9614-48A6-CACA-AED9-614D424315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0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4</a:t>
              </a:r>
            </a:p>
          </p:txBody>
        </p:sp>
      </p:grpSp>
      <p:grpSp>
        <p:nvGrpSpPr>
          <p:cNvPr id="5124" name="Group 8">
            <a:extLst>
              <a:ext uri="{FF2B5EF4-FFF2-40B4-BE49-F238E27FC236}">
                <a16:creationId xmlns:a16="http://schemas.microsoft.com/office/drawing/2014/main" id="{7A8B80D9-D5D0-F2C1-1909-8DAB641B104B}"/>
              </a:ext>
            </a:extLst>
          </p:cNvPr>
          <p:cNvGrpSpPr>
            <a:grpSpLocks/>
          </p:cNvGrpSpPr>
          <p:nvPr/>
        </p:nvGrpSpPr>
        <p:grpSpPr bwMode="auto">
          <a:xfrm>
            <a:off x="9485313" y="6310313"/>
            <a:ext cx="423862" cy="431800"/>
            <a:chOff x="5289" y="3975"/>
            <a:chExt cx="267" cy="272"/>
          </a:xfrm>
        </p:grpSpPr>
        <p:pic>
          <p:nvPicPr>
            <p:cNvPr id="5131" name="Picture 9">
              <a:hlinkClick r:id="rId6" action="ppaction://hlinksldjump"/>
              <a:extLst>
                <a:ext uri="{FF2B5EF4-FFF2-40B4-BE49-F238E27FC236}">
                  <a16:creationId xmlns:a16="http://schemas.microsoft.com/office/drawing/2014/main" id="{9D285B65-9334-BA0C-A3C6-58070492A8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32" name="Text Box 10">
              <a:hlinkClick r:id="rId7" action="ppaction://hlinksldjump"/>
              <a:extLst>
                <a:ext uri="{FF2B5EF4-FFF2-40B4-BE49-F238E27FC236}">
                  <a16:creationId xmlns:a16="http://schemas.microsoft.com/office/drawing/2014/main" id="{0AB1A337-3A12-EEDF-A702-16C0FC7549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0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3</a:t>
              </a:r>
            </a:p>
          </p:txBody>
        </p:sp>
      </p:grpSp>
      <p:grpSp>
        <p:nvGrpSpPr>
          <p:cNvPr id="5125" name="Group 11">
            <a:extLst>
              <a:ext uri="{FF2B5EF4-FFF2-40B4-BE49-F238E27FC236}">
                <a16:creationId xmlns:a16="http://schemas.microsoft.com/office/drawing/2014/main" id="{0AC27549-0651-32F6-49C7-4A46458FD2F1}"/>
              </a:ext>
            </a:extLst>
          </p:cNvPr>
          <p:cNvGrpSpPr>
            <a:grpSpLocks/>
          </p:cNvGrpSpPr>
          <p:nvPr/>
        </p:nvGrpSpPr>
        <p:grpSpPr bwMode="auto">
          <a:xfrm>
            <a:off x="9050338" y="6310313"/>
            <a:ext cx="423862" cy="431800"/>
            <a:chOff x="5289" y="3975"/>
            <a:chExt cx="267" cy="272"/>
          </a:xfrm>
        </p:grpSpPr>
        <p:pic>
          <p:nvPicPr>
            <p:cNvPr id="5129" name="Picture 12">
              <a:hlinkClick r:id="rId8" action="ppaction://hlinksldjump"/>
              <a:extLst>
                <a:ext uri="{FF2B5EF4-FFF2-40B4-BE49-F238E27FC236}">
                  <a16:creationId xmlns:a16="http://schemas.microsoft.com/office/drawing/2014/main" id="{4811B9DC-25DB-5BA5-A983-43501B2103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30" name="Text Box 13">
              <a:hlinkClick r:id="rId6" action="ppaction://hlinksldjump"/>
              <a:extLst>
                <a:ext uri="{FF2B5EF4-FFF2-40B4-BE49-F238E27FC236}">
                  <a16:creationId xmlns:a16="http://schemas.microsoft.com/office/drawing/2014/main" id="{0161FE54-1AC2-4865-389F-E542AA7C1F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0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2</a:t>
              </a:r>
            </a:p>
          </p:txBody>
        </p:sp>
      </p:grpSp>
      <p:grpSp>
        <p:nvGrpSpPr>
          <p:cNvPr id="5126" name="Group 14">
            <a:extLst>
              <a:ext uri="{FF2B5EF4-FFF2-40B4-BE49-F238E27FC236}">
                <a16:creationId xmlns:a16="http://schemas.microsoft.com/office/drawing/2014/main" id="{3CB6DE25-7E2D-390E-1E3C-3685650D83CD}"/>
              </a:ext>
            </a:extLst>
          </p:cNvPr>
          <p:cNvGrpSpPr>
            <a:grpSpLocks/>
          </p:cNvGrpSpPr>
          <p:nvPr/>
        </p:nvGrpSpPr>
        <p:grpSpPr bwMode="auto">
          <a:xfrm>
            <a:off x="8616950" y="6310313"/>
            <a:ext cx="423863" cy="431800"/>
            <a:chOff x="5289" y="3975"/>
            <a:chExt cx="267" cy="272"/>
          </a:xfrm>
        </p:grpSpPr>
        <p:pic>
          <p:nvPicPr>
            <p:cNvPr id="5127" name="Picture 15">
              <a:extLst>
                <a:ext uri="{FF2B5EF4-FFF2-40B4-BE49-F238E27FC236}">
                  <a16:creationId xmlns:a16="http://schemas.microsoft.com/office/drawing/2014/main" id="{132C0266-E029-B802-787B-FC227DE295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28" name="Text Box 16">
              <a:hlinkClick r:id="rId9" action="ppaction://hlinksldjump"/>
              <a:extLst>
                <a:ext uri="{FF2B5EF4-FFF2-40B4-BE49-F238E27FC236}">
                  <a16:creationId xmlns:a16="http://schemas.microsoft.com/office/drawing/2014/main" id="{936746DD-6EF7-F0D3-A088-4E5DACB0B6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0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1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7">
            <a:extLst>
              <a:ext uri="{FF2B5EF4-FFF2-40B4-BE49-F238E27FC236}">
                <a16:creationId xmlns:a16="http://schemas.microsoft.com/office/drawing/2014/main" id="{2887488A-EF53-192C-D5FE-D6EEF08307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147" name="Group 5">
            <a:extLst>
              <a:ext uri="{FF2B5EF4-FFF2-40B4-BE49-F238E27FC236}">
                <a16:creationId xmlns:a16="http://schemas.microsoft.com/office/drawing/2014/main" id="{8DA98817-9F65-C9FE-64D0-5AF7AFBFA3B9}"/>
              </a:ext>
            </a:extLst>
          </p:cNvPr>
          <p:cNvGrpSpPr>
            <a:grpSpLocks/>
          </p:cNvGrpSpPr>
          <p:nvPr/>
        </p:nvGrpSpPr>
        <p:grpSpPr bwMode="auto">
          <a:xfrm>
            <a:off x="9920288" y="6310313"/>
            <a:ext cx="423862" cy="431800"/>
            <a:chOff x="5289" y="3975"/>
            <a:chExt cx="267" cy="272"/>
          </a:xfrm>
        </p:grpSpPr>
        <p:pic>
          <p:nvPicPr>
            <p:cNvPr id="6157" name="Picture 6">
              <a:hlinkClick r:id="rId3" action="ppaction://hlinksldjump"/>
              <a:extLst>
                <a:ext uri="{FF2B5EF4-FFF2-40B4-BE49-F238E27FC236}">
                  <a16:creationId xmlns:a16="http://schemas.microsoft.com/office/drawing/2014/main" id="{52BA681C-98D2-79C6-F01B-00190FBD52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58" name="Text Box 7">
              <a:hlinkClick r:id="rId5" action="ppaction://hlinksldjump"/>
              <a:extLst>
                <a:ext uri="{FF2B5EF4-FFF2-40B4-BE49-F238E27FC236}">
                  <a16:creationId xmlns:a16="http://schemas.microsoft.com/office/drawing/2014/main" id="{2C8F0C82-B729-54C6-C89D-9F19ADE3B1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0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4</a:t>
              </a:r>
            </a:p>
          </p:txBody>
        </p:sp>
      </p:grpSp>
      <p:grpSp>
        <p:nvGrpSpPr>
          <p:cNvPr id="6148" name="Group 8">
            <a:extLst>
              <a:ext uri="{FF2B5EF4-FFF2-40B4-BE49-F238E27FC236}">
                <a16:creationId xmlns:a16="http://schemas.microsoft.com/office/drawing/2014/main" id="{BDED99F2-AC67-D49C-80EF-23E61F6E7013}"/>
              </a:ext>
            </a:extLst>
          </p:cNvPr>
          <p:cNvGrpSpPr>
            <a:grpSpLocks/>
          </p:cNvGrpSpPr>
          <p:nvPr/>
        </p:nvGrpSpPr>
        <p:grpSpPr bwMode="auto">
          <a:xfrm>
            <a:off x="9485313" y="6310313"/>
            <a:ext cx="423862" cy="431800"/>
            <a:chOff x="5289" y="3975"/>
            <a:chExt cx="267" cy="272"/>
          </a:xfrm>
        </p:grpSpPr>
        <p:pic>
          <p:nvPicPr>
            <p:cNvPr id="6155" name="Picture 9">
              <a:hlinkClick r:id="rId6" action="ppaction://hlinksldjump"/>
              <a:extLst>
                <a:ext uri="{FF2B5EF4-FFF2-40B4-BE49-F238E27FC236}">
                  <a16:creationId xmlns:a16="http://schemas.microsoft.com/office/drawing/2014/main" id="{6773B22A-F9FA-575C-0D9C-27A5334898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56" name="Text Box 10">
              <a:hlinkClick r:id="rId7" action="ppaction://hlinksldjump"/>
              <a:extLst>
                <a:ext uri="{FF2B5EF4-FFF2-40B4-BE49-F238E27FC236}">
                  <a16:creationId xmlns:a16="http://schemas.microsoft.com/office/drawing/2014/main" id="{E16EC504-1134-05D8-C859-225BCE9879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0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3</a:t>
              </a:r>
            </a:p>
          </p:txBody>
        </p:sp>
      </p:grpSp>
      <p:grpSp>
        <p:nvGrpSpPr>
          <p:cNvPr id="6149" name="Group 11">
            <a:extLst>
              <a:ext uri="{FF2B5EF4-FFF2-40B4-BE49-F238E27FC236}">
                <a16:creationId xmlns:a16="http://schemas.microsoft.com/office/drawing/2014/main" id="{AA9D310A-B3D1-0E58-A6C4-65C8EFA22649}"/>
              </a:ext>
            </a:extLst>
          </p:cNvPr>
          <p:cNvGrpSpPr>
            <a:grpSpLocks/>
          </p:cNvGrpSpPr>
          <p:nvPr/>
        </p:nvGrpSpPr>
        <p:grpSpPr bwMode="auto">
          <a:xfrm>
            <a:off x="9050338" y="6310313"/>
            <a:ext cx="423862" cy="431800"/>
            <a:chOff x="5289" y="3975"/>
            <a:chExt cx="267" cy="272"/>
          </a:xfrm>
        </p:grpSpPr>
        <p:pic>
          <p:nvPicPr>
            <p:cNvPr id="6153" name="Picture 12">
              <a:hlinkClick r:id="rId8" action="ppaction://hlinksldjump"/>
              <a:extLst>
                <a:ext uri="{FF2B5EF4-FFF2-40B4-BE49-F238E27FC236}">
                  <a16:creationId xmlns:a16="http://schemas.microsoft.com/office/drawing/2014/main" id="{BFA3F9A6-9E80-9070-223E-DB9DBD2CB3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54" name="Text Box 13">
              <a:hlinkClick r:id="rId6" action="ppaction://hlinksldjump"/>
              <a:extLst>
                <a:ext uri="{FF2B5EF4-FFF2-40B4-BE49-F238E27FC236}">
                  <a16:creationId xmlns:a16="http://schemas.microsoft.com/office/drawing/2014/main" id="{4756B04F-A97C-FEAD-E993-3CEDC19F44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0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rgbClr val="FF33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2</a:t>
              </a:r>
            </a:p>
          </p:txBody>
        </p:sp>
      </p:grpSp>
      <p:grpSp>
        <p:nvGrpSpPr>
          <p:cNvPr id="6150" name="Group 14">
            <a:extLst>
              <a:ext uri="{FF2B5EF4-FFF2-40B4-BE49-F238E27FC236}">
                <a16:creationId xmlns:a16="http://schemas.microsoft.com/office/drawing/2014/main" id="{09AFCEA1-12A6-5406-A8CC-9EA4B2084F72}"/>
              </a:ext>
            </a:extLst>
          </p:cNvPr>
          <p:cNvGrpSpPr>
            <a:grpSpLocks/>
          </p:cNvGrpSpPr>
          <p:nvPr/>
        </p:nvGrpSpPr>
        <p:grpSpPr bwMode="auto">
          <a:xfrm>
            <a:off x="8616950" y="6310313"/>
            <a:ext cx="423863" cy="431800"/>
            <a:chOff x="5289" y="3975"/>
            <a:chExt cx="267" cy="272"/>
          </a:xfrm>
        </p:grpSpPr>
        <p:pic>
          <p:nvPicPr>
            <p:cNvPr id="6151" name="Picture 15">
              <a:extLst>
                <a:ext uri="{FF2B5EF4-FFF2-40B4-BE49-F238E27FC236}">
                  <a16:creationId xmlns:a16="http://schemas.microsoft.com/office/drawing/2014/main" id="{72356B93-3482-C1D4-4987-FA8836C580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52" name="Text Box 16">
              <a:hlinkClick r:id="rId9" action="ppaction://hlinksldjump"/>
              <a:extLst>
                <a:ext uri="{FF2B5EF4-FFF2-40B4-BE49-F238E27FC236}">
                  <a16:creationId xmlns:a16="http://schemas.microsoft.com/office/drawing/2014/main" id="{CEC60435-1C04-A193-3346-5E5EAE690C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0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1</a:t>
              </a: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>
            <a:extLst>
              <a:ext uri="{FF2B5EF4-FFF2-40B4-BE49-F238E27FC236}">
                <a16:creationId xmlns:a16="http://schemas.microsoft.com/office/drawing/2014/main" id="{7F2F30E7-880A-727C-C392-264006C7DE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171" name="Group 5">
            <a:extLst>
              <a:ext uri="{FF2B5EF4-FFF2-40B4-BE49-F238E27FC236}">
                <a16:creationId xmlns:a16="http://schemas.microsoft.com/office/drawing/2014/main" id="{2667C4BC-359F-00FE-C724-623033B1A2A4}"/>
              </a:ext>
            </a:extLst>
          </p:cNvPr>
          <p:cNvGrpSpPr>
            <a:grpSpLocks/>
          </p:cNvGrpSpPr>
          <p:nvPr/>
        </p:nvGrpSpPr>
        <p:grpSpPr bwMode="auto">
          <a:xfrm>
            <a:off x="9920288" y="6310313"/>
            <a:ext cx="423862" cy="431800"/>
            <a:chOff x="5289" y="3975"/>
            <a:chExt cx="267" cy="272"/>
          </a:xfrm>
        </p:grpSpPr>
        <p:pic>
          <p:nvPicPr>
            <p:cNvPr id="7181" name="Picture 6">
              <a:hlinkClick r:id="rId3" action="ppaction://hlinksldjump"/>
              <a:extLst>
                <a:ext uri="{FF2B5EF4-FFF2-40B4-BE49-F238E27FC236}">
                  <a16:creationId xmlns:a16="http://schemas.microsoft.com/office/drawing/2014/main" id="{D43C2F7D-53D2-D7BC-6DEF-715FDCB031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82" name="Text Box 7">
              <a:hlinkClick r:id="rId5" action="ppaction://hlinksldjump"/>
              <a:extLst>
                <a:ext uri="{FF2B5EF4-FFF2-40B4-BE49-F238E27FC236}">
                  <a16:creationId xmlns:a16="http://schemas.microsoft.com/office/drawing/2014/main" id="{943AE588-3EB4-539B-486B-CBC622032D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0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4</a:t>
              </a:r>
            </a:p>
          </p:txBody>
        </p:sp>
      </p:grpSp>
      <p:grpSp>
        <p:nvGrpSpPr>
          <p:cNvPr id="7172" name="Group 8">
            <a:extLst>
              <a:ext uri="{FF2B5EF4-FFF2-40B4-BE49-F238E27FC236}">
                <a16:creationId xmlns:a16="http://schemas.microsoft.com/office/drawing/2014/main" id="{CD38840F-6664-A920-4AEB-967DA4087C12}"/>
              </a:ext>
            </a:extLst>
          </p:cNvPr>
          <p:cNvGrpSpPr>
            <a:grpSpLocks/>
          </p:cNvGrpSpPr>
          <p:nvPr/>
        </p:nvGrpSpPr>
        <p:grpSpPr bwMode="auto">
          <a:xfrm>
            <a:off x="9485313" y="6310313"/>
            <a:ext cx="423862" cy="431800"/>
            <a:chOff x="5289" y="3975"/>
            <a:chExt cx="267" cy="272"/>
          </a:xfrm>
        </p:grpSpPr>
        <p:pic>
          <p:nvPicPr>
            <p:cNvPr id="7179" name="Picture 9">
              <a:hlinkClick r:id="rId6" action="ppaction://hlinksldjump"/>
              <a:extLst>
                <a:ext uri="{FF2B5EF4-FFF2-40B4-BE49-F238E27FC236}">
                  <a16:creationId xmlns:a16="http://schemas.microsoft.com/office/drawing/2014/main" id="{423A3BF6-5CB7-535D-388C-B3CDFAFC79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80" name="Text Box 10">
              <a:hlinkClick r:id="rId7" action="ppaction://hlinksldjump"/>
              <a:extLst>
                <a:ext uri="{FF2B5EF4-FFF2-40B4-BE49-F238E27FC236}">
                  <a16:creationId xmlns:a16="http://schemas.microsoft.com/office/drawing/2014/main" id="{7892DBDB-140E-0170-BDC7-AF47B405C9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0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3</a:t>
              </a:r>
            </a:p>
          </p:txBody>
        </p:sp>
      </p:grpSp>
      <p:grpSp>
        <p:nvGrpSpPr>
          <p:cNvPr id="7173" name="Group 11">
            <a:extLst>
              <a:ext uri="{FF2B5EF4-FFF2-40B4-BE49-F238E27FC236}">
                <a16:creationId xmlns:a16="http://schemas.microsoft.com/office/drawing/2014/main" id="{905F2CFA-BF3E-0E6E-364C-750888CCF65B}"/>
              </a:ext>
            </a:extLst>
          </p:cNvPr>
          <p:cNvGrpSpPr>
            <a:grpSpLocks/>
          </p:cNvGrpSpPr>
          <p:nvPr/>
        </p:nvGrpSpPr>
        <p:grpSpPr bwMode="auto">
          <a:xfrm>
            <a:off x="9050338" y="6310313"/>
            <a:ext cx="423862" cy="431800"/>
            <a:chOff x="5289" y="3975"/>
            <a:chExt cx="267" cy="272"/>
          </a:xfrm>
        </p:grpSpPr>
        <p:pic>
          <p:nvPicPr>
            <p:cNvPr id="7177" name="Picture 12">
              <a:hlinkClick r:id="rId8" action="ppaction://hlinksldjump"/>
              <a:extLst>
                <a:ext uri="{FF2B5EF4-FFF2-40B4-BE49-F238E27FC236}">
                  <a16:creationId xmlns:a16="http://schemas.microsoft.com/office/drawing/2014/main" id="{105217FF-51F9-00D3-682D-1A5BB073C7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78" name="Text Box 13">
              <a:hlinkClick r:id="rId6" action="ppaction://hlinksldjump"/>
              <a:extLst>
                <a:ext uri="{FF2B5EF4-FFF2-40B4-BE49-F238E27FC236}">
                  <a16:creationId xmlns:a16="http://schemas.microsoft.com/office/drawing/2014/main" id="{7A7C14FC-0005-00AD-502C-8F83262210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0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rgbClr val="FF33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2</a:t>
              </a:r>
            </a:p>
          </p:txBody>
        </p:sp>
      </p:grpSp>
      <p:grpSp>
        <p:nvGrpSpPr>
          <p:cNvPr id="7174" name="Group 14">
            <a:extLst>
              <a:ext uri="{FF2B5EF4-FFF2-40B4-BE49-F238E27FC236}">
                <a16:creationId xmlns:a16="http://schemas.microsoft.com/office/drawing/2014/main" id="{B6BEBA4D-F163-94E3-ABB7-3BEB2126B70E}"/>
              </a:ext>
            </a:extLst>
          </p:cNvPr>
          <p:cNvGrpSpPr>
            <a:grpSpLocks/>
          </p:cNvGrpSpPr>
          <p:nvPr/>
        </p:nvGrpSpPr>
        <p:grpSpPr bwMode="auto">
          <a:xfrm>
            <a:off x="8616950" y="6310313"/>
            <a:ext cx="423863" cy="431800"/>
            <a:chOff x="5289" y="3975"/>
            <a:chExt cx="267" cy="272"/>
          </a:xfrm>
        </p:grpSpPr>
        <p:pic>
          <p:nvPicPr>
            <p:cNvPr id="7175" name="Picture 15">
              <a:extLst>
                <a:ext uri="{FF2B5EF4-FFF2-40B4-BE49-F238E27FC236}">
                  <a16:creationId xmlns:a16="http://schemas.microsoft.com/office/drawing/2014/main" id="{0340BBD5-37F1-F4B1-B4E9-AF986E9CF9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76" name="Text Box 16">
              <a:hlinkClick r:id="rId9" action="ppaction://hlinksldjump"/>
              <a:extLst>
                <a:ext uri="{FF2B5EF4-FFF2-40B4-BE49-F238E27FC236}">
                  <a16:creationId xmlns:a16="http://schemas.microsoft.com/office/drawing/2014/main" id="{EB07CC17-BF28-D0E8-DC44-487C99F3A9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0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1</a:t>
              </a: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EE39ED2E-A83E-EFA9-88E7-A8CBF66A1C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195" name="Group 3">
            <a:extLst>
              <a:ext uri="{FF2B5EF4-FFF2-40B4-BE49-F238E27FC236}">
                <a16:creationId xmlns:a16="http://schemas.microsoft.com/office/drawing/2014/main" id="{823A5980-787F-F6E9-4F56-B4784873B592}"/>
              </a:ext>
            </a:extLst>
          </p:cNvPr>
          <p:cNvGrpSpPr>
            <a:grpSpLocks/>
          </p:cNvGrpSpPr>
          <p:nvPr/>
        </p:nvGrpSpPr>
        <p:grpSpPr bwMode="auto">
          <a:xfrm>
            <a:off x="9920288" y="6310313"/>
            <a:ext cx="423862" cy="431800"/>
            <a:chOff x="5289" y="3975"/>
            <a:chExt cx="267" cy="272"/>
          </a:xfrm>
        </p:grpSpPr>
        <p:pic>
          <p:nvPicPr>
            <p:cNvPr id="8205" name="Picture 4">
              <a:hlinkClick r:id="rId3" action="ppaction://hlinksldjump"/>
              <a:extLst>
                <a:ext uri="{FF2B5EF4-FFF2-40B4-BE49-F238E27FC236}">
                  <a16:creationId xmlns:a16="http://schemas.microsoft.com/office/drawing/2014/main" id="{232FE0AE-8F67-1D69-1D91-716843CC4A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06" name="Text Box 5">
              <a:hlinkClick r:id="rId5" action="ppaction://hlinksldjump"/>
              <a:extLst>
                <a:ext uri="{FF2B5EF4-FFF2-40B4-BE49-F238E27FC236}">
                  <a16:creationId xmlns:a16="http://schemas.microsoft.com/office/drawing/2014/main" id="{1FFF1D51-FDA4-DA4C-B578-3813878C69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0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4</a:t>
              </a:r>
            </a:p>
          </p:txBody>
        </p:sp>
      </p:grpSp>
      <p:grpSp>
        <p:nvGrpSpPr>
          <p:cNvPr id="8196" name="Group 6">
            <a:extLst>
              <a:ext uri="{FF2B5EF4-FFF2-40B4-BE49-F238E27FC236}">
                <a16:creationId xmlns:a16="http://schemas.microsoft.com/office/drawing/2014/main" id="{CFD56D6A-F380-3220-84DE-D9859C3BECB5}"/>
              </a:ext>
            </a:extLst>
          </p:cNvPr>
          <p:cNvGrpSpPr>
            <a:grpSpLocks/>
          </p:cNvGrpSpPr>
          <p:nvPr/>
        </p:nvGrpSpPr>
        <p:grpSpPr bwMode="auto">
          <a:xfrm>
            <a:off x="9485313" y="6310313"/>
            <a:ext cx="423862" cy="431800"/>
            <a:chOff x="5289" y="3975"/>
            <a:chExt cx="267" cy="272"/>
          </a:xfrm>
        </p:grpSpPr>
        <p:pic>
          <p:nvPicPr>
            <p:cNvPr id="8203" name="Picture 7">
              <a:hlinkClick r:id="rId6" action="ppaction://hlinksldjump"/>
              <a:extLst>
                <a:ext uri="{FF2B5EF4-FFF2-40B4-BE49-F238E27FC236}">
                  <a16:creationId xmlns:a16="http://schemas.microsoft.com/office/drawing/2014/main" id="{B9666E63-FE4D-A076-6C7E-AF26BADF3B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04" name="Text Box 8">
              <a:hlinkClick r:id="rId7" action="ppaction://hlinksldjump"/>
              <a:extLst>
                <a:ext uri="{FF2B5EF4-FFF2-40B4-BE49-F238E27FC236}">
                  <a16:creationId xmlns:a16="http://schemas.microsoft.com/office/drawing/2014/main" id="{D36999ED-21E1-239C-F9D9-9ECB8A2118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0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3</a:t>
              </a:r>
            </a:p>
          </p:txBody>
        </p:sp>
      </p:grpSp>
      <p:grpSp>
        <p:nvGrpSpPr>
          <p:cNvPr id="8197" name="Group 9">
            <a:extLst>
              <a:ext uri="{FF2B5EF4-FFF2-40B4-BE49-F238E27FC236}">
                <a16:creationId xmlns:a16="http://schemas.microsoft.com/office/drawing/2014/main" id="{F4008A5B-03CE-4001-9EDC-7E38630B8DF2}"/>
              </a:ext>
            </a:extLst>
          </p:cNvPr>
          <p:cNvGrpSpPr>
            <a:grpSpLocks/>
          </p:cNvGrpSpPr>
          <p:nvPr/>
        </p:nvGrpSpPr>
        <p:grpSpPr bwMode="auto">
          <a:xfrm>
            <a:off x="9050338" y="6310313"/>
            <a:ext cx="423862" cy="431800"/>
            <a:chOff x="5289" y="3975"/>
            <a:chExt cx="267" cy="272"/>
          </a:xfrm>
        </p:grpSpPr>
        <p:pic>
          <p:nvPicPr>
            <p:cNvPr id="8201" name="Picture 10">
              <a:hlinkClick r:id="rId8" action="ppaction://hlinksldjump"/>
              <a:extLst>
                <a:ext uri="{FF2B5EF4-FFF2-40B4-BE49-F238E27FC236}">
                  <a16:creationId xmlns:a16="http://schemas.microsoft.com/office/drawing/2014/main" id="{FD36068E-9DDE-13DC-4BCF-D906B8FACE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02" name="Text Box 11">
              <a:hlinkClick r:id="rId6" action="ppaction://hlinksldjump"/>
              <a:extLst>
                <a:ext uri="{FF2B5EF4-FFF2-40B4-BE49-F238E27FC236}">
                  <a16:creationId xmlns:a16="http://schemas.microsoft.com/office/drawing/2014/main" id="{78FB7A6E-E9C1-28F6-77E4-A4F2239952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0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rgbClr val="FF33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2</a:t>
              </a:r>
            </a:p>
          </p:txBody>
        </p:sp>
      </p:grpSp>
      <p:grpSp>
        <p:nvGrpSpPr>
          <p:cNvPr id="8198" name="Group 12">
            <a:extLst>
              <a:ext uri="{FF2B5EF4-FFF2-40B4-BE49-F238E27FC236}">
                <a16:creationId xmlns:a16="http://schemas.microsoft.com/office/drawing/2014/main" id="{AED77B7F-FAD9-7F83-8948-005EC7C180B9}"/>
              </a:ext>
            </a:extLst>
          </p:cNvPr>
          <p:cNvGrpSpPr>
            <a:grpSpLocks/>
          </p:cNvGrpSpPr>
          <p:nvPr/>
        </p:nvGrpSpPr>
        <p:grpSpPr bwMode="auto">
          <a:xfrm>
            <a:off x="8616950" y="6310313"/>
            <a:ext cx="423863" cy="431800"/>
            <a:chOff x="5289" y="3975"/>
            <a:chExt cx="267" cy="272"/>
          </a:xfrm>
        </p:grpSpPr>
        <p:pic>
          <p:nvPicPr>
            <p:cNvPr id="8199" name="Picture 13">
              <a:extLst>
                <a:ext uri="{FF2B5EF4-FFF2-40B4-BE49-F238E27FC236}">
                  <a16:creationId xmlns:a16="http://schemas.microsoft.com/office/drawing/2014/main" id="{10AA3879-F49E-7EFA-BF56-1E35073710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00" name="Text Box 14">
              <a:hlinkClick r:id="rId9" action="ppaction://hlinksldjump"/>
              <a:extLst>
                <a:ext uri="{FF2B5EF4-FFF2-40B4-BE49-F238E27FC236}">
                  <a16:creationId xmlns:a16="http://schemas.microsoft.com/office/drawing/2014/main" id="{96153EDC-8ABD-B79F-E488-8E08D7CA13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0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1</a:t>
              </a: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6BF2E201-52B3-E7DE-BE04-F3B0E9C11F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19" name="Group 3">
            <a:extLst>
              <a:ext uri="{FF2B5EF4-FFF2-40B4-BE49-F238E27FC236}">
                <a16:creationId xmlns:a16="http://schemas.microsoft.com/office/drawing/2014/main" id="{9C02EA1C-993A-CA96-F990-713A2B5161CB}"/>
              </a:ext>
            </a:extLst>
          </p:cNvPr>
          <p:cNvGrpSpPr>
            <a:grpSpLocks/>
          </p:cNvGrpSpPr>
          <p:nvPr/>
        </p:nvGrpSpPr>
        <p:grpSpPr bwMode="auto">
          <a:xfrm>
            <a:off x="9920288" y="6310313"/>
            <a:ext cx="423862" cy="431800"/>
            <a:chOff x="5289" y="3975"/>
            <a:chExt cx="267" cy="272"/>
          </a:xfrm>
        </p:grpSpPr>
        <p:pic>
          <p:nvPicPr>
            <p:cNvPr id="9229" name="Picture 4">
              <a:hlinkClick r:id="rId3" action="ppaction://hlinksldjump"/>
              <a:extLst>
                <a:ext uri="{FF2B5EF4-FFF2-40B4-BE49-F238E27FC236}">
                  <a16:creationId xmlns:a16="http://schemas.microsoft.com/office/drawing/2014/main" id="{8AE5EC18-4AD7-DF2E-77CC-990CCECDD2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30" name="Text Box 5">
              <a:hlinkClick r:id="rId5" action="ppaction://hlinksldjump"/>
              <a:extLst>
                <a:ext uri="{FF2B5EF4-FFF2-40B4-BE49-F238E27FC236}">
                  <a16:creationId xmlns:a16="http://schemas.microsoft.com/office/drawing/2014/main" id="{5172022D-1C97-0FAC-DE5D-07E69A17AB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0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4</a:t>
              </a:r>
            </a:p>
          </p:txBody>
        </p:sp>
      </p:grpSp>
      <p:grpSp>
        <p:nvGrpSpPr>
          <p:cNvPr id="9220" name="Group 6">
            <a:extLst>
              <a:ext uri="{FF2B5EF4-FFF2-40B4-BE49-F238E27FC236}">
                <a16:creationId xmlns:a16="http://schemas.microsoft.com/office/drawing/2014/main" id="{2BC86A95-644E-C2D3-E55C-C06BE33B62DB}"/>
              </a:ext>
            </a:extLst>
          </p:cNvPr>
          <p:cNvGrpSpPr>
            <a:grpSpLocks/>
          </p:cNvGrpSpPr>
          <p:nvPr/>
        </p:nvGrpSpPr>
        <p:grpSpPr bwMode="auto">
          <a:xfrm>
            <a:off x="9485313" y="6310313"/>
            <a:ext cx="423862" cy="431800"/>
            <a:chOff x="5289" y="3975"/>
            <a:chExt cx="267" cy="272"/>
          </a:xfrm>
        </p:grpSpPr>
        <p:pic>
          <p:nvPicPr>
            <p:cNvPr id="9227" name="Picture 7">
              <a:hlinkClick r:id="rId6" action="ppaction://hlinksldjump"/>
              <a:extLst>
                <a:ext uri="{FF2B5EF4-FFF2-40B4-BE49-F238E27FC236}">
                  <a16:creationId xmlns:a16="http://schemas.microsoft.com/office/drawing/2014/main" id="{475684AE-F4BE-DCD0-EF53-7BB36119D6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28" name="Text Box 8">
              <a:hlinkClick r:id="rId7" action="ppaction://hlinksldjump"/>
              <a:extLst>
                <a:ext uri="{FF2B5EF4-FFF2-40B4-BE49-F238E27FC236}">
                  <a16:creationId xmlns:a16="http://schemas.microsoft.com/office/drawing/2014/main" id="{DC25C626-8DFA-E930-B29C-BC8E2A8610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0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3</a:t>
              </a:r>
            </a:p>
          </p:txBody>
        </p:sp>
      </p:grpSp>
      <p:grpSp>
        <p:nvGrpSpPr>
          <p:cNvPr id="9221" name="Group 9">
            <a:extLst>
              <a:ext uri="{FF2B5EF4-FFF2-40B4-BE49-F238E27FC236}">
                <a16:creationId xmlns:a16="http://schemas.microsoft.com/office/drawing/2014/main" id="{6E0F4AE4-9F5B-A6A7-3D6F-DF5F12F98DD2}"/>
              </a:ext>
            </a:extLst>
          </p:cNvPr>
          <p:cNvGrpSpPr>
            <a:grpSpLocks/>
          </p:cNvGrpSpPr>
          <p:nvPr/>
        </p:nvGrpSpPr>
        <p:grpSpPr bwMode="auto">
          <a:xfrm>
            <a:off x="9050338" y="6310313"/>
            <a:ext cx="423862" cy="431800"/>
            <a:chOff x="5289" y="3975"/>
            <a:chExt cx="267" cy="272"/>
          </a:xfrm>
        </p:grpSpPr>
        <p:pic>
          <p:nvPicPr>
            <p:cNvPr id="9225" name="Picture 10">
              <a:hlinkClick r:id="rId8" action="ppaction://hlinksldjump"/>
              <a:extLst>
                <a:ext uri="{FF2B5EF4-FFF2-40B4-BE49-F238E27FC236}">
                  <a16:creationId xmlns:a16="http://schemas.microsoft.com/office/drawing/2014/main" id="{F95443D5-FD68-906B-828D-E4EA2C0670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26" name="Text Box 11">
              <a:hlinkClick r:id="rId6" action="ppaction://hlinksldjump"/>
              <a:extLst>
                <a:ext uri="{FF2B5EF4-FFF2-40B4-BE49-F238E27FC236}">
                  <a16:creationId xmlns:a16="http://schemas.microsoft.com/office/drawing/2014/main" id="{1CB48CA7-B23C-77E0-053B-A6096DD986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0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rgbClr val="FF33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2</a:t>
              </a:r>
            </a:p>
          </p:txBody>
        </p:sp>
      </p:grpSp>
      <p:grpSp>
        <p:nvGrpSpPr>
          <p:cNvPr id="9222" name="Group 12">
            <a:extLst>
              <a:ext uri="{FF2B5EF4-FFF2-40B4-BE49-F238E27FC236}">
                <a16:creationId xmlns:a16="http://schemas.microsoft.com/office/drawing/2014/main" id="{4BAB4B79-5CD9-086B-7E30-FB1821633D4E}"/>
              </a:ext>
            </a:extLst>
          </p:cNvPr>
          <p:cNvGrpSpPr>
            <a:grpSpLocks/>
          </p:cNvGrpSpPr>
          <p:nvPr/>
        </p:nvGrpSpPr>
        <p:grpSpPr bwMode="auto">
          <a:xfrm>
            <a:off x="8616950" y="6310313"/>
            <a:ext cx="423863" cy="431800"/>
            <a:chOff x="5289" y="3975"/>
            <a:chExt cx="267" cy="272"/>
          </a:xfrm>
        </p:grpSpPr>
        <p:pic>
          <p:nvPicPr>
            <p:cNvPr id="9223" name="Picture 13">
              <a:extLst>
                <a:ext uri="{FF2B5EF4-FFF2-40B4-BE49-F238E27FC236}">
                  <a16:creationId xmlns:a16="http://schemas.microsoft.com/office/drawing/2014/main" id="{34D540D0-3ECD-0046-2118-C5D56CCE08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24" name="Text Box 14">
              <a:hlinkClick r:id="rId9" action="ppaction://hlinksldjump"/>
              <a:extLst>
                <a:ext uri="{FF2B5EF4-FFF2-40B4-BE49-F238E27FC236}">
                  <a16:creationId xmlns:a16="http://schemas.microsoft.com/office/drawing/2014/main" id="{1DC9469D-65CE-8C3B-ED70-875C58EE37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0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1</a:t>
              </a: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>
            <a:extLst>
              <a:ext uri="{FF2B5EF4-FFF2-40B4-BE49-F238E27FC236}">
                <a16:creationId xmlns:a16="http://schemas.microsoft.com/office/drawing/2014/main" id="{D0DA9AF6-72C3-2A70-8617-E2A2BD3F48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43" name="Group 5">
            <a:extLst>
              <a:ext uri="{FF2B5EF4-FFF2-40B4-BE49-F238E27FC236}">
                <a16:creationId xmlns:a16="http://schemas.microsoft.com/office/drawing/2014/main" id="{85179E63-FBDC-48C6-F9DA-DC2227F858EC}"/>
              </a:ext>
            </a:extLst>
          </p:cNvPr>
          <p:cNvGrpSpPr>
            <a:grpSpLocks/>
          </p:cNvGrpSpPr>
          <p:nvPr/>
        </p:nvGrpSpPr>
        <p:grpSpPr bwMode="auto">
          <a:xfrm>
            <a:off x="9920288" y="6310313"/>
            <a:ext cx="423862" cy="431800"/>
            <a:chOff x="5289" y="3975"/>
            <a:chExt cx="267" cy="272"/>
          </a:xfrm>
        </p:grpSpPr>
        <p:pic>
          <p:nvPicPr>
            <p:cNvPr id="10253" name="Picture 6">
              <a:hlinkClick r:id="rId3" action="ppaction://hlinksldjump"/>
              <a:extLst>
                <a:ext uri="{FF2B5EF4-FFF2-40B4-BE49-F238E27FC236}">
                  <a16:creationId xmlns:a16="http://schemas.microsoft.com/office/drawing/2014/main" id="{DFE7EF54-3FE1-A187-6A45-CCFADE0194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54" name="Text Box 7">
              <a:hlinkClick r:id="rId5" action="ppaction://hlinksldjump"/>
              <a:extLst>
                <a:ext uri="{FF2B5EF4-FFF2-40B4-BE49-F238E27FC236}">
                  <a16:creationId xmlns:a16="http://schemas.microsoft.com/office/drawing/2014/main" id="{E6B68A83-E13F-2488-8626-F3BCC2139C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0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4</a:t>
              </a:r>
            </a:p>
          </p:txBody>
        </p:sp>
      </p:grpSp>
      <p:grpSp>
        <p:nvGrpSpPr>
          <p:cNvPr id="10244" name="Group 8">
            <a:extLst>
              <a:ext uri="{FF2B5EF4-FFF2-40B4-BE49-F238E27FC236}">
                <a16:creationId xmlns:a16="http://schemas.microsoft.com/office/drawing/2014/main" id="{2981E543-180B-B882-C8D3-F22DBF92C8B4}"/>
              </a:ext>
            </a:extLst>
          </p:cNvPr>
          <p:cNvGrpSpPr>
            <a:grpSpLocks/>
          </p:cNvGrpSpPr>
          <p:nvPr/>
        </p:nvGrpSpPr>
        <p:grpSpPr bwMode="auto">
          <a:xfrm>
            <a:off x="9485313" y="6310313"/>
            <a:ext cx="423862" cy="431800"/>
            <a:chOff x="5289" y="3975"/>
            <a:chExt cx="267" cy="272"/>
          </a:xfrm>
        </p:grpSpPr>
        <p:pic>
          <p:nvPicPr>
            <p:cNvPr id="10251" name="Picture 9">
              <a:hlinkClick r:id="rId6" action="ppaction://hlinksldjump"/>
              <a:extLst>
                <a:ext uri="{FF2B5EF4-FFF2-40B4-BE49-F238E27FC236}">
                  <a16:creationId xmlns:a16="http://schemas.microsoft.com/office/drawing/2014/main" id="{E26CF6E3-AC55-1DCB-9937-E9B5735CEF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52" name="Text Box 10">
              <a:hlinkClick r:id="rId7" action="ppaction://hlinksldjump"/>
              <a:extLst>
                <a:ext uri="{FF2B5EF4-FFF2-40B4-BE49-F238E27FC236}">
                  <a16:creationId xmlns:a16="http://schemas.microsoft.com/office/drawing/2014/main" id="{F1DD7A06-EB03-47B3-07EF-0A46FF0CA7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0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rgbClr val="FF33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3</a:t>
              </a:r>
            </a:p>
          </p:txBody>
        </p:sp>
      </p:grpSp>
      <p:grpSp>
        <p:nvGrpSpPr>
          <p:cNvPr id="10245" name="Group 11">
            <a:extLst>
              <a:ext uri="{FF2B5EF4-FFF2-40B4-BE49-F238E27FC236}">
                <a16:creationId xmlns:a16="http://schemas.microsoft.com/office/drawing/2014/main" id="{D8EA9857-4BAC-3907-66E4-20A0D233E9E6}"/>
              </a:ext>
            </a:extLst>
          </p:cNvPr>
          <p:cNvGrpSpPr>
            <a:grpSpLocks/>
          </p:cNvGrpSpPr>
          <p:nvPr/>
        </p:nvGrpSpPr>
        <p:grpSpPr bwMode="auto">
          <a:xfrm>
            <a:off x="9050338" y="6310313"/>
            <a:ext cx="423862" cy="431800"/>
            <a:chOff x="5289" y="3975"/>
            <a:chExt cx="267" cy="272"/>
          </a:xfrm>
        </p:grpSpPr>
        <p:pic>
          <p:nvPicPr>
            <p:cNvPr id="10249" name="Picture 12">
              <a:hlinkClick r:id="rId8" action="ppaction://hlinksldjump"/>
              <a:extLst>
                <a:ext uri="{FF2B5EF4-FFF2-40B4-BE49-F238E27FC236}">
                  <a16:creationId xmlns:a16="http://schemas.microsoft.com/office/drawing/2014/main" id="{1A01C228-E3C3-B205-A8FC-83511A0679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50" name="Text Box 13">
              <a:hlinkClick r:id="rId6" action="ppaction://hlinksldjump"/>
              <a:extLst>
                <a:ext uri="{FF2B5EF4-FFF2-40B4-BE49-F238E27FC236}">
                  <a16:creationId xmlns:a16="http://schemas.microsoft.com/office/drawing/2014/main" id="{9D0440A4-71D5-0A24-A324-30CA5EEA27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0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2</a:t>
              </a:r>
            </a:p>
          </p:txBody>
        </p:sp>
      </p:grpSp>
      <p:grpSp>
        <p:nvGrpSpPr>
          <p:cNvPr id="10246" name="Group 14">
            <a:extLst>
              <a:ext uri="{FF2B5EF4-FFF2-40B4-BE49-F238E27FC236}">
                <a16:creationId xmlns:a16="http://schemas.microsoft.com/office/drawing/2014/main" id="{A3270D99-BB8B-4B8C-DA19-B213B5641856}"/>
              </a:ext>
            </a:extLst>
          </p:cNvPr>
          <p:cNvGrpSpPr>
            <a:grpSpLocks/>
          </p:cNvGrpSpPr>
          <p:nvPr/>
        </p:nvGrpSpPr>
        <p:grpSpPr bwMode="auto">
          <a:xfrm>
            <a:off x="8616950" y="6310313"/>
            <a:ext cx="423863" cy="431800"/>
            <a:chOff x="5289" y="3975"/>
            <a:chExt cx="267" cy="272"/>
          </a:xfrm>
        </p:grpSpPr>
        <p:pic>
          <p:nvPicPr>
            <p:cNvPr id="10247" name="Picture 15">
              <a:extLst>
                <a:ext uri="{FF2B5EF4-FFF2-40B4-BE49-F238E27FC236}">
                  <a16:creationId xmlns:a16="http://schemas.microsoft.com/office/drawing/2014/main" id="{7058B52E-2AFD-8D5A-3C13-7BD57A5462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48" name="Text Box 16">
              <a:hlinkClick r:id="rId9" action="ppaction://hlinksldjump"/>
              <a:extLst>
                <a:ext uri="{FF2B5EF4-FFF2-40B4-BE49-F238E27FC236}">
                  <a16:creationId xmlns:a16="http://schemas.microsoft.com/office/drawing/2014/main" id="{90C3EA7B-8F07-1337-D250-4DA383DA0F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0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1</a:t>
              </a: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>
            <a:extLst>
              <a:ext uri="{FF2B5EF4-FFF2-40B4-BE49-F238E27FC236}">
                <a16:creationId xmlns:a16="http://schemas.microsoft.com/office/drawing/2014/main" id="{D9494230-8273-98B0-F5CA-FE63E1B594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267" name="Group 5">
            <a:extLst>
              <a:ext uri="{FF2B5EF4-FFF2-40B4-BE49-F238E27FC236}">
                <a16:creationId xmlns:a16="http://schemas.microsoft.com/office/drawing/2014/main" id="{4C55E53E-DD06-A16A-E9FB-9DB30C191C02}"/>
              </a:ext>
            </a:extLst>
          </p:cNvPr>
          <p:cNvGrpSpPr>
            <a:grpSpLocks/>
          </p:cNvGrpSpPr>
          <p:nvPr/>
        </p:nvGrpSpPr>
        <p:grpSpPr bwMode="auto">
          <a:xfrm>
            <a:off x="9920288" y="6310313"/>
            <a:ext cx="423862" cy="431800"/>
            <a:chOff x="5289" y="3975"/>
            <a:chExt cx="267" cy="272"/>
          </a:xfrm>
        </p:grpSpPr>
        <p:pic>
          <p:nvPicPr>
            <p:cNvPr id="11277" name="Picture 6">
              <a:hlinkClick r:id="rId3" action="ppaction://hlinksldjump"/>
              <a:extLst>
                <a:ext uri="{FF2B5EF4-FFF2-40B4-BE49-F238E27FC236}">
                  <a16:creationId xmlns:a16="http://schemas.microsoft.com/office/drawing/2014/main" id="{AC2432FA-0343-F317-D1B3-D9C34298CE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78" name="Text Box 7">
              <a:hlinkClick r:id="rId5" action="ppaction://hlinksldjump"/>
              <a:extLst>
                <a:ext uri="{FF2B5EF4-FFF2-40B4-BE49-F238E27FC236}">
                  <a16:creationId xmlns:a16="http://schemas.microsoft.com/office/drawing/2014/main" id="{F9370606-2579-DCF1-D954-73CAD3597F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0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4</a:t>
              </a:r>
            </a:p>
          </p:txBody>
        </p:sp>
      </p:grpSp>
      <p:grpSp>
        <p:nvGrpSpPr>
          <p:cNvPr id="11268" name="Group 8">
            <a:extLst>
              <a:ext uri="{FF2B5EF4-FFF2-40B4-BE49-F238E27FC236}">
                <a16:creationId xmlns:a16="http://schemas.microsoft.com/office/drawing/2014/main" id="{6A6F9E87-813D-90F8-C295-F8E10B41E07A}"/>
              </a:ext>
            </a:extLst>
          </p:cNvPr>
          <p:cNvGrpSpPr>
            <a:grpSpLocks/>
          </p:cNvGrpSpPr>
          <p:nvPr/>
        </p:nvGrpSpPr>
        <p:grpSpPr bwMode="auto">
          <a:xfrm>
            <a:off x="9485313" y="6310313"/>
            <a:ext cx="423862" cy="431800"/>
            <a:chOff x="5289" y="3975"/>
            <a:chExt cx="267" cy="272"/>
          </a:xfrm>
        </p:grpSpPr>
        <p:pic>
          <p:nvPicPr>
            <p:cNvPr id="11275" name="Picture 9">
              <a:hlinkClick r:id="rId6" action="ppaction://hlinksldjump"/>
              <a:extLst>
                <a:ext uri="{FF2B5EF4-FFF2-40B4-BE49-F238E27FC236}">
                  <a16:creationId xmlns:a16="http://schemas.microsoft.com/office/drawing/2014/main" id="{066BE6A4-B6BD-B8B1-3030-AA23F18FB2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76" name="Text Box 10">
              <a:hlinkClick r:id="rId7" action="ppaction://hlinksldjump"/>
              <a:extLst>
                <a:ext uri="{FF2B5EF4-FFF2-40B4-BE49-F238E27FC236}">
                  <a16:creationId xmlns:a16="http://schemas.microsoft.com/office/drawing/2014/main" id="{2643BA6A-6EDC-7B6F-E71E-87FF0E42F3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0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rgbClr val="FF33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3</a:t>
              </a:r>
            </a:p>
          </p:txBody>
        </p:sp>
      </p:grpSp>
      <p:grpSp>
        <p:nvGrpSpPr>
          <p:cNvPr id="11269" name="Group 11">
            <a:extLst>
              <a:ext uri="{FF2B5EF4-FFF2-40B4-BE49-F238E27FC236}">
                <a16:creationId xmlns:a16="http://schemas.microsoft.com/office/drawing/2014/main" id="{04FCDE18-1B5A-AA0C-FB0F-C742B8C4247C}"/>
              </a:ext>
            </a:extLst>
          </p:cNvPr>
          <p:cNvGrpSpPr>
            <a:grpSpLocks/>
          </p:cNvGrpSpPr>
          <p:nvPr/>
        </p:nvGrpSpPr>
        <p:grpSpPr bwMode="auto">
          <a:xfrm>
            <a:off x="9050338" y="6310313"/>
            <a:ext cx="423862" cy="431800"/>
            <a:chOff x="5289" y="3975"/>
            <a:chExt cx="267" cy="272"/>
          </a:xfrm>
        </p:grpSpPr>
        <p:pic>
          <p:nvPicPr>
            <p:cNvPr id="11273" name="Picture 12">
              <a:hlinkClick r:id="rId8" action="ppaction://hlinksldjump"/>
              <a:extLst>
                <a:ext uri="{FF2B5EF4-FFF2-40B4-BE49-F238E27FC236}">
                  <a16:creationId xmlns:a16="http://schemas.microsoft.com/office/drawing/2014/main" id="{19E880CA-CBA9-5A50-6E3B-00102C4CD9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74" name="Text Box 13">
              <a:hlinkClick r:id="rId6" action="ppaction://hlinksldjump"/>
              <a:extLst>
                <a:ext uri="{FF2B5EF4-FFF2-40B4-BE49-F238E27FC236}">
                  <a16:creationId xmlns:a16="http://schemas.microsoft.com/office/drawing/2014/main" id="{0611CF27-4D14-0384-3D1D-489B51002F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0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2</a:t>
              </a:r>
            </a:p>
          </p:txBody>
        </p:sp>
      </p:grpSp>
      <p:grpSp>
        <p:nvGrpSpPr>
          <p:cNvPr id="11270" name="Group 14">
            <a:extLst>
              <a:ext uri="{FF2B5EF4-FFF2-40B4-BE49-F238E27FC236}">
                <a16:creationId xmlns:a16="http://schemas.microsoft.com/office/drawing/2014/main" id="{79F0E275-E761-DD0B-9890-50C6E6E1B888}"/>
              </a:ext>
            </a:extLst>
          </p:cNvPr>
          <p:cNvGrpSpPr>
            <a:grpSpLocks/>
          </p:cNvGrpSpPr>
          <p:nvPr/>
        </p:nvGrpSpPr>
        <p:grpSpPr bwMode="auto">
          <a:xfrm>
            <a:off x="8616950" y="6310313"/>
            <a:ext cx="423863" cy="431800"/>
            <a:chOff x="5289" y="3975"/>
            <a:chExt cx="267" cy="272"/>
          </a:xfrm>
        </p:grpSpPr>
        <p:pic>
          <p:nvPicPr>
            <p:cNvPr id="11271" name="Picture 15">
              <a:extLst>
                <a:ext uri="{FF2B5EF4-FFF2-40B4-BE49-F238E27FC236}">
                  <a16:creationId xmlns:a16="http://schemas.microsoft.com/office/drawing/2014/main" id="{EA0FE2D0-BC20-774A-4313-663CAEA977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72" name="Text Box 16">
              <a:hlinkClick r:id="rId9" action="ppaction://hlinksldjump"/>
              <a:extLst>
                <a:ext uri="{FF2B5EF4-FFF2-40B4-BE49-F238E27FC236}">
                  <a16:creationId xmlns:a16="http://schemas.microsoft.com/office/drawing/2014/main" id="{366C68E6-36B5-50FF-5587-16A62B10EA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0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1</a:t>
              </a: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5E82AF62-5586-3887-FCFA-24000827AE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291" name="Group 3">
            <a:extLst>
              <a:ext uri="{FF2B5EF4-FFF2-40B4-BE49-F238E27FC236}">
                <a16:creationId xmlns:a16="http://schemas.microsoft.com/office/drawing/2014/main" id="{DA938733-1E53-F875-0C7B-2BCB73FBD0CB}"/>
              </a:ext>
            </a:extLst>
          </p:cNvPr>
          <p:cNvGrpSpPr>
            <a:grpSpLocks/>
          </p:cNvGrpSpPr>
          <p:nvPr/>
        </p:nvGrpSpPr>
        <p:grpSpPr bwMode="auto">
          <a:xfrm>
            <a:off x="9920288" y="6310313"/>
            <a:ext cx="423862" cy="431800"/>
            <a:chOff x="5289" y="3975"/>
            <a:chExt cx="267" cy="272"/>
          </a:xfrm>
        </p:grpSpPr>
        <p:pic>
          <p:nvPicPr>
            <p:cNvPr id="12301" name="Picture 4">
              <a:hlinkClick r:id="rId3" action="ppaction://hlinksldjump"/>
              <a:extLst>
                <a:ext uri="{FF2B5EF4-FFF2-40B4-BE49-F238E27FC236}">
                  <a16:creationId xmlns:a16="http://schemas.microsoft.com/office/drawing/2014/main" id="{DCE251A9-7255-FE6C-1E7C-D8E23A497D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02" name="Text Box 5">
              <a:hlinkClick r:id="rId5" action="ppaction://hlinksldjump"/>
              <a:extLst>
                <a:ext uri="{FF2B5EF4-FFF2-40B4-BE49-F238E27FC236}">
                  <a16:creationId xmlns:a16="http://schemas.microsoft.com/office/drawing/2014/main" id="{0D139177-7A3A-5E66-98CE-63BD69D82D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0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4</a:t>
              </a:r>
            </a:p>
          </p:txBody>
        </p:sp>
      </p:grpSp>
      <p:grpSp>
        <p:nvGrpSpPr>
          <p:cNvPr id="12292" name="Group 6">
            <a:extLst>
              <a:ext uri="{FF2B5EF4-FFF2-40B4-BE49-F238E27FC236}">
                <a16:creationId xmlns:a16="http://schemas.microsoft.com/office/drawing/2014/main" id="{4280D191-10EF-0698-560F-62CFDE74DAE1}"/>
              </a:ext>
            </a:extLst>
          </p:cNvPr>
          <p:cNvGrpSpPr>
            <a:grpSpLocks/>
          </p:cNvGrpSpPr>
          <p:nvPr/>
        </p:nvGrpSpPr>
        <p:grpSpPr bwMode="auto">
          <a:xfrm>
            <a:off x="9485313" y="6310313"/>
            <a:ext cx="423862" cy="431800"/>
            <a:chOff x="5289" y="3975"/>
            <a:chExt cx="267" cy="272"/>
          </a:xfrm>
        </p:grpSpPr>
        <p:pic>
          <p:nvPicPr>
            <p:cNvPr id="12299" name="Picture 7">
              <a:hlinkClick r:id="rId6" action="ppaction://hlinksldjump"/>
              <a:extLst>
                <a:ext uri="{FF2B5EF4-FFF2-40B4-BE49-F238E27FC236}">
                  <a16:creationId xmlns:a16="http://schemas.microsoft.com/office/drawing/2014/main" id="{9250AEC0-E17C-5F5A-259A-C8E0283019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00" name="Text Box 8">
              <a:hlinkClick r:id="rId7" action="ppaction://hlinksldjump"/>
              <a:extLst>
                <a:ext uri="{FF2B5EF4-FFF2-40B4-BE49-F238E27FC236}">
                  <a16:creationId xmlns:a16="http://schemas.microsoft.com/office/drawing/2014/main" id="{5A4E3DB1-ACF1-3490-5D51-0CA0BCA35D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0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rgbClr val="FF33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3</a:t>
              </a:r>
            </a:p>
          </p:txBody>
        </p:sp>
      </p:grpSp>
      <p:grpSp>
        <p:nvGrpSpPr>
          <p:cNvPr id="12293" name="Group 9">
            <a:extLst>
              <a:ext uri="{FF2B5EF4-FFF2-40B4-BE49-F238E27FC236}">
                <a16:creationId xmlns:a16="http://schemas.microsoft.com/office/drawing/2014/main" id="{87405B01-E179-2D49-615A-298A92F7B0AE}"/>
              </a:ext>
            </a:extLst>
          </p:cNvPr>
          <p:cNvGrpSpPr>
            <a:grpSpLocks/>
          </p:cNvGrpSpPr>
          <p:nvPr/>
        </p:nvGrpSpPr>
        <p:grpSpPr bwMode="auto">
          <a:xfrm>
            <a:off x="9050338" y="6310313"/>
            <a:ext cx="423862" cy="431800"/>
            <a:chOff x="5289" y="3975"/>
            <a:chExt cx="267" cy="272"/>
          </a:xfrm>
        </p:grpSpPr>
        <p:pic>
          <p:nvPicPr>
            <p:cNvPr id="12297" name="Picture 10">
              <a:hlinkClick r:id="rId8" action="ppaction://hlinksldjump"/>
              <a:extLst>
                <a:ext uri="{FF2B5EF4-FFF2-40B4-BE49-F238E27FC236}">
                  <a16:creationId xmlns:a16="http://schemas.microsoft.com/office/drawing/2014/main" id="{17B2ED44-751B-3F27-7B34-99A1500176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298" name="Text Box 11">
              <a:hlinkClick r:id="rId6" action="ppaction://hlinksldjump"/>
              <a:extLst>
                <a:ext uri="{FF2B5EF4-FFF2-40B4-BE49-F238E27FC236}">
                  <a16:creationId xmlns:a16="http://schemas.microsoft.com/office/drawing/2014/main" id="{3B83D683-B981-EE22-FD52-E7AE1BB1A1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0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2</a:t>
              </a:r>
            </a:p>
          </p:txBody>
        </p:sp>
      </p:grpSp>
      <p:grpSp>
        <p:nvGrpSpPr>
          <p:cNvPr id="12294" name="Group 12">
            <a:extLst>
              <a:ext uri="{FF2B5EF4-FFF2-40B4-BE49-F238E27FC236}">
                <a16:creationId xmlns:a16="http://schemas.microsoft.com/office/drawing/2014/main" id="{1F645A3D-2F28-EFBB-6E2B-A60F8FC647D5}"/>
              </a:ext>
            </a:extLst>
          </p:cNvPr>
          <p:cNvGrpSpPr>
            <a:grpSpLocks/>
          </p:cNvGrpSpPr>
          <p:nvPr/>
        </p:nvGrpSpPr>
        <p:grpSpPr bwMode="auto">
          <a:xfrm>
            <a:off x="8616950" y="6310313"/>
            <a:ext cx="423863" cy="431800"/>
            <a:chOff x="5289" y="3975"/>
            <a:chExt cx="267" cy="272"/>
          </a:xfrm>
        </p:grpSpPr>
        <p:pic>
          <p:nvPicPr>
            <p:cNvPr id="12295" name="Picture 13">
              <a:extLst>
                <a:ext uri="{FF2B5EF4-FFF2-40B4-BE49-F238E27FC236}">
                  <a16:creationId xmlns:a16="http://schemas.microsoft.com/office/drawing/2014/main" id="{A5B54359-C19D-2972-8C97-B159EF8FF9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296" name="Text Box 14">
              <a:hlinkClick r:id="rId9" action="ppaction://hlinksldjump"/>
              <a:extLst>
                <a:ext uri="{FF2B5EF4-FFF2-40B4-BE49-F238E27FC236}">
                  <a16:creationId xmlns:a16="http://schemas.microsoft.com/office/drawing/2014/main" id="{46CF208D-22C4-FFFC-5FE7-28A68DB4CF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0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1</a:t>
              </a: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D2CF06B0-6DDB-7C9F-6605-237431AC52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315" name="Group 3">
            <a:extLst>
              <a:ext uri="{FF2B5EF4-FFF2-40B4-BE49-F238E27FC236}">
                <a16:creationId xmlns:a16="http://schemas.microsoft.com/office/drawing/2014/main" id="{99ADB694-0A51-BCDC-F4D3-E59F2465CC37}"/>
              </a:ext>
            </a:extLst>
          </p:cNvPr>
          <p:cNvGrpSpPr>
            <a:grpSpLocks/>
          </p:cNvGrpSpPr>
          <p:nvPr/>
        </p:nvGrpSpPr>
        <p:grpSpPr bwMode="auto">
          <a:xfrm>
            <a:off x="9920288" y="6310313"/>
            <a:ext cx="423862" cy="431800"/>
            <a:chOff x="5289" y="3975"/>
            <a:chExt cx="267" cy="272"/>
          </a:xfrm>
        </p:grpSpPr>
        <p:pic>
          <p:nvPicPr>
            <p:cNvPr id="13325" name="Picture 4">
              <a:hlinkClick r:id="rId3" action="ppaction://hlinksldjump"/>
              <a:extLst>
                <a:ext uri="{FF2B5EF4-FFF2-40B4-BE49-F238E27FC236}">
                  <a16:creationId xmlns:a16="http://schemas.microsoft.com/office/drawing/2014/main" id="{B4D3039E-E717-3403-71C2-79B5884F69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26" name="Text Box 5">
              <a:hlinkClick r:id="rId5" action="ppaction://hlinksldjump"/>
              <a:extLst>
                <a:ext uri="{FF2B5EF4-FFF2-40B4-BE49-F238E27FC236}">
                  <a16:creationId xmlns:a16="http://schemas.microsoft.com/office/drawing/2014/main" id="{E176BB2D-E853-930A-8FF1-50D0DB4FCF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0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4</a:t>
              </a:r>
            </a:p>
          </p:txBody>
        </p:sp>
      </p:grpSp>
      <p:grpSp>
        <p:nvGrpSpPr>
          <p:cNvPr id="13316" name="Group 6">
            <a:extLst>
              <a:ext uri="{FF2B5EF4-FFF2-40B4-BE49-F238E27FC236}">
                <a16:creationId xmlns:a16="http://schemas.microsoft.com/office/drawing/2014/main" id="{8DDD6AF6-AAB3-DD63-645B-270236DB0B60}"/>
              </a:ext>
            </a:extLst>
          </p:cNvPr>
          <p:cNvGrpSpPr>
            <a:grpSpLocks/>
          </p:cNvGrpSpPr>
          <p:nvPr/>
        </p:nvGrpSpPr>
        <p:grpSpPr bwMode="auto">
          <a:xfrm>
            <a:off x="9485313" y="6310313"/>
            <a:ext cx="423862" cy="431800"/>
            <a:chOff x="5289" y="3975"/>
            <a:chExt cx="267" cy="272"/>
          </a:xfrm>
        </p:grpSpPr>
        <p:pic>
          <p:nvPicPr>
            <p:cNvPr id="13323" name="Picture 7">
              <a:hlinkClick r:id="rId6" action="ppaction://hlinksldjump"/>
              <a:extLst>
                <a:ext uri="{FF2B5EF4-FFF2-40B4-BE49-F238E27FC236}">
                  <a16:creationId xmlns:a16="http://schemas.microsoft.com/office/drawing/2014/main" id="{0554F9B6-9384-3188-A3AF-5E98DBF190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24" name="Text Box 8">
              <a:hlinkClick r:id="rId7" action="ppaction://hlinksldjump"/>
              <a:extLst>
                <a:ext uri="{FF2B5EF4-FFF2-40B4-BE49-F238E27FC236}">
                  <a16:creationId xmlns:a16="http://schemas.microsoft.com/office/drawing/2014/main" id="{F2575890-9AFF-F0C9-5E41-0851CA2458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0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rgbClr val="FF33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3</a:t>
              </a:r>
            </a:p>
          </p:txBody>
        </p:sp>
      </p:grpSp>
      <p:grpSp>
        <p:nvGrpSpPr>
          <p:cNvPr id="13317" name="Group 9">
            <a:extLst>
              <a:ext uri="{FF2B5EF4-FFF2-40B4-BE49-F238E27FC236}">
                <a16:creationId xmlns:a16="http://schemas.microsoft.com/office/drawing/2014/main" id="{722D72EB-766A-1D2E-2F9E-79E51C02F0DC}"/>
              </a:ext>
            </a:extLst>
          </p:cNvPr>
          <p:cNvGrpSpPr>
            <a:grpSpLocks/>
          </p:cNvGrpSpPr>
          <p:nvPr/>
        </p:nvGrpSpPr>
        <p:grpSpPr bwMode="auto">
          <a:xfrm>
            <a:off x="9050338" y="6310313"/>
            <a:ext cx="423862" cy="431800"/>
            <a:chOff x="5289" y="3975"/>
            <a:chExt cx="267" cy="272"/>
          </a:xfrm>
        </p:grpSpPr>
        <p:pic>
          <p:nvPicPr>
            <p:cNvPr id="13321" name="Picture 10">
              <a:hlinkClick r:id="rId8" action="ppaction://hlinksldjump"/>
              <a:extLst>
                <a:ext uri="{FF2B5EF4-FFF2-40B4-BE49-F238E27FC236}">
                  <a16:creationId xmlns:a16="http://schemas.microsoft.com/office/drawing/2014/main" id="{82D49D31-CF57-3931-1FED-02844F5F9A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22" name="Text Box 11">
              <a:hlinkClick r:id="rId6" action="ppaction://hlinksldjump"/>
              <a:extLst>
                <a:ext uri="{FF2B5EF4-FFF2-40B4-BE49-F238E27FC236}">
                  <a16:creationId xmlns:a16="http://schemas.microsoft.com/office/drawing/2014/main" id="{5663DC74-CAC6-6EFE-E1FF-BB0EFCA5BB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0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2</a:t>
              </a:r>
            </a:p>
          </p:txBody>
        </p:sp>
      </p:grpSp>
      <p:grpSp>
        <p:nvGrpSpPr>
          <p:cNvPr id="13318" name="Group 12">
            <a:extLst>
              <a:ext uri="{FF2B5EF4-FFF2-40B4-BE49-F238E27FC236}">
                <a16:creationId xmlns:a16="http://schemas.microsoft.com/office/drawing/2014/main" id="{CE2EF077-59D2-C80B-0A94-9055DBB79692}"/>
              </a:ext>
            </a:extLst>
          </p:cNvPr>
          <p:cNvGrpSpPr>
            <a:grpSpLocks/>
          </p:cNvGrpSpPr>
          <p:nvPr/>
        </p:nvGrpSpPr>
        <p:grpSpPr bwMode="auto">
          <a:xfrm>
            <a:off x="8616950" y="6310313"/>
            <a:ext cx="423863" cy="431800"/>
            <a:chOff x="5289" y="3975"/>
            <a:chExt cx="267" cy="272"/>
          </a:xfrm>
        </p:grpSpPr>
        <p:pic>
          <p:nvPicPr>
            <p:cNvPr id="13319" name="Picture 13">
              <a:extLst>
                <a:ext uri="{FF2B5EF4-FFF2-40B4-BE49-F238E27FC236}">
                  <a16:creationId xmlns:a16="http://schemas.microsoft.com/office/drawing/2014/main" id="{081D0916-F4DA-BAFC-1194-3F3B1E722E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20" name="Text Box 14">
              <a:hlinkClick r:id="rId9" action="ppaction://hlinksldjump"/>
              <a:extLst>
                <a:ext uri="{FF2B5EF4-FFF2-40B4-BE49-F238E27FC236}">
                  <a16:creationId xmlns:a16="http://schemas.microsoft.com/office/drawing/2014/main" id="{06433373-780C-FFAF-BF9B-3371A409E7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0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1</a:t>
              </a: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>
            <a:extLst>
              <a:ext uri="{FF2B5EF4-FFF2-40B4-BE49-F238E27FC236}">
                <a16:creationId xmlns:a16="http://schemas.microsoft.com/office/drawing/2014/main" id="{AE61BDD3-7F1C-E243-C196-C0FAC7CA5D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39" name="Group 5">
            <a:extLst>
              <a:ext uri="{FF2B5EF4-FFF2-40B4-BE49-F238E27FC236}">
                <a16:creationId xmlns:a16="http://schemas.microsoft.com/office/drawing/2014/main" id="{1DDE1059-D03A-F8F6-2F5E-CE032A43E266}"/>
              </a:ext>
            </a:extLst>
          </p:cNvPr>
          <p:cNvGrpSpPr>
            <a:grpSpLocks/>
          </p:cNvGrpSpPr>
          <p:nvPr/>
        </p:nvGrpSpPr>
        <p:grpSpPr bwMode="auto">
          <a:xfrm>
            <a:off x="9920288" y="6310313"/>
            <a:ext cx="423862" cy="431800"/>
            <a:chOff x="5289" y="3975"/>
            <a:chExt cx="267" cy="272"/>
          </a:xfrm>
        </p:grpSpPr>
        <p:pic>
          <p:nvPicPr>
            <p:cNvPr id="14349" name="Picture 6">
              <a:hlinkClick r:id="rId3" action="ppaction://hlinksldjump"/>
              <a:extLst>
                <a:ext uri="{FF2B5EF4-FFF2-40B4-BE49-F238E27FC236}">
                  <a16:creationId xmlns:a16="http://schemas.microsoft.com/office/drawing/2014/main" id="{37C07A61-9E17-2791-A814-80E1E6C85B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50" name="Text Box 7">
              <a:hlinkClick r:id="rId5" action="ppaction://hlinksldjump"/>
              <a:extLst>
                <a:ext uri="{FF2B5EF4-FFF2-40B4-BE49-F238E27FC236}">
                  <a16:creationId xmlns:a16="http://schemas.microsoft.com/office/drawing/2014/main" id="{B4CC9163-804D-82F0-834B-06D025DE5E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0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rgbClr val="FF33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4</a:t>
              </a:r>
            </a:p>
          </p:txBody>
        </p:sp>
      </p:grpSp>
      <p:grpSp>
        <p:nvGrpSpPr>
          <p:cNvPr id="14340" name="Group 8">
            <a:extLst>
              <a:ext uri="{FF2B5EF4-FFF2-40B4-BE49-F238E27FC236}">
                <a16:creationId xmlns:a16="http://schemas.microsoft.com/office/drawing/2014/main" id="{F428B1F8-2355-670B-36EA-011E0E7CFFE5}"/>
              </a:ext>
            </a:extLst>
          </p:cNvPr>
          <p:cNvGrpSpPr>
            <a:grpSpLocks/>
          </p:cNvGrpSpPr>
          <p:nvPr/>
        </p:nvGrpSpPr>
        <p:grpSpPr bwMode="auto">
          <a:xfrm>
            <a:off x="9485313" y="6310313"/>
            <a:ext cx="423862" cy="431800"/>
            <a:chOff x="5289" y="3975"/>
            <a:chExt cx="267" cy="272"/>
          </a:xfrm>
        </p:grpSpPr>
        <p:pic>
          <p:nvPicPr>
            <p:cNvPr id="14347" name="Picture 9">
              <a:hlinkClick r:id="rId6" action="ppaction://hlinksldjump"/>
              <a:extLst>
                <a:ext uri="{FF2B5EF4-FFF2-40B4-BE49-F238E27FC236}">
                  <a16:creationId xmlns:a16="http://schemas.microsoft.com/office/drawing/2014/main" id="{334B61B8-153A-04F8-17A0-6845ED667D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48" name="Text Box 10">
              <a:hlinkClick r:id="rId7" action="ppaction://hlinksldjump"/>
              <a:extLst>
                <a:ext uri="{FF2B5EF4-FFF2-40B4-BE49-F238E27FC236}">
                  <a16:creationId xmlns:a16="http://schemas.microsoft.com/office/drawing/2014/main" id="{3E2EA5CF-CD92-E174-8D05-90506CE571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0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3</a:t>
              </a:r>
            </a:p>
          </p:txBody>
        </p:sp>
      </p:grpSp>
      <p:grpSp>
        <p:nvGrpSpPr>
          <p:cNvPr id="14341" name="Group 11">
            <a:extLst>
              <a:ext uri="{FF2B5EF4-FFF2-40B4-BE49-F238E27FC236}">
                <a16:creationId xmlns:a16="http://schemas.microsoft.com/office/drawing/2014/main" id="{2705A00F-44AA-C08E-E2F4-64EFC45ADC31}"/>
              </a:ext>
            </a:extLst>
          </p:cNvPr>
          <p:cNvGrpSpPr>
            <a:grpSpLocks/>
          </p:cNvGrpSpPr>
          <p:nvPr/>
        </p:nvGrpSpPr>
        <p:grpSpPr bwMode="auto">
          <a:xfrm>
            <a:off x="9050338" y="6310313"/>
            <a:ext cx="423862" cy="431800"/>
            <a:chOff x="5289" y="3975"/>
            <a:chExt cx="267" cy="272"/>
          </a:xfrm>
        </p:grpSpPr>
        <p:pic>
          <p:nvPicPr>
            <p:cNvPr id="14345" name="Picture 12">
              <a:hlinkClick r:id="rId8" action="ppaction://hlinksldjump"/>
              <a:extLst>
                <a:ext uri="{FF2B5EF4-FFF2-40B4-BE49-F238E27FC236}">
                  <a16:creationId xmlns:a16="http://schemas.microsoft.com/office/drawing/2014/main" id="{D58B8D1A-ADD0-553E-ECE8-A22476E24F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46" name="Text Box 13">
              <a:hlinkClick r:id="rId6" action="ppaction://hlinksldjump"/>
              <a:extLst>
                <a:ext uri="{FF2B5EF4-FFF2-40B4-BE49-F238E27FC236}">
                  <a16:creationId xmlns:a16="http://schemas.microsoft.com/office/drawing/2014/main" id="{F2F59190-C18B-91F2-A6A2-6027AC1C8B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0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2</a:t>
              </a:r>
            </a:p>
          </p:txBody>
        </p:sp>
      </p:grpSp>
      <p:grpSp>
        <p:nvGrpSpPr>
          <p:cNvPr id="14342" name="Group 14">
            <a:extLst>
              <a:ext uri="{FF2B5EF4-FFF2-40B4-BE49-F238E27FC236}">
                <a16:creationId xmlns:a16="http://schemas.microsoft.com/office/drawing/2014/main" id="{7703E412-DD47-AF37-A19D-84F2DC9163AB}"/>
              </a:ext>
            </a:extLst>
          </p:cNvPr>
          <p:cNvGrpSpPr>
            <a:grpSpLocks/>
          </p:cNvGrpSpPr>
          <p:nvPr/>
        </p:nvGrpSpPr>
        <p:grpSpPr bwMode="auto">
          <a:xfrm>
            <a:off x="8616950" y="6310313"/>
            <a:ext cx="423863" cy="431800"/>
            <a:chOff x="5289" y="3975"/>
            <a:chExt cx="267" cy="272"/>
          </a:xfrm>
        </p:grpSpPr>
        <p:pic>
          <p:nvPicPr>
            <p:cNvPr id="14343" name="Picture 15">
              <a:extLst>
                <a:ext uri="{FF2B5EF4-FFF2-40B4-BE49-F238E27FC236}">
                  <a16:creationId xmlns:a16="http://schemas.microsoft.com/office/drawing/2014/main" id="{0915C891-CC6F-D2D6-9EDF-A643C81F5A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44" name="Text Box 16">
              <a:hlinkClick r:id="rId9" action="ppaction://hlinksldjump"/>
              <a:extLst>
                <a:ext uri="{FF2B5EF4-FFF2-40B4-BE49-F238E27FC236}">
                  <a16:creationId xmlns:a16="http://schemas.microsoft.com/office/drawing/2014/main" id="{A131EB39-56B8-A2D5-4E35-29EDD2C39C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0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1</a:t>
              </a: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>
            <a:extLst>
              <a:ext uri="{FF2B5EF4-FFF2-40B4-BE49-F238E27FC236}">
                <a16:creationId xmlns:a16="http://schemas.microsoft.com/office/drawing/2014/main" id="{F346E324-18F6-6AFC-D823-BE6FDB79ED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363" name="Group 5">
            <a:extLst>
              <a:ext uri="{FF2B5EF4-FFF2-40B4-BE49-F238E27FC236}">
                <a16:creationId xmlns:a16="http://schemas.microsoft.com/office/drawing/2014/main" id="{E15CC5EF-4AE8-3B65-1381-6B02DE5E6FB8}"/>
              </a:ext>
            </a:extLst>
          </p:cNvPr>
          <p:cNvGrpSpPr>
            <a:grpSpLocks/>
          </p:cNvGrpSpPr>
          <p:nvPr/>
        </p:nvGrpSpPr>
        <p:grpSpPr bwMode="auto">
          <a:xfrm>
            <a:off x="9920288" y="6310313"/>
            <a:ext cx="423862" cy="431800"/>
            <a:chOff x="5289" y="3975"/>
            <a:chExt cx="267" cy="272"/>
          </a:xfrm>
        </p:grpSpPr>
        <p:pic>
          <p:nvPicPr>
            <p:cNvPr id="15373" name="Picture 6">
              <a:hlinkClick r:id="rId3" action="ppaction://hlinksldjump"/>
              <a:extLst>
                <a:ext uri="{FF2B5EF4-FFF2-40B4-BE49-F238E27FC236}">
                  <a16:creationId xmlns:a16="http://schemas.microsoft.com/office/drawing/2014/main" id="{CA77A041-AF78-3D1C-D4CB-04F4ADC507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74" name="Text Box 7">
              <a:hlinkClick r:id="rId5" action="ppaction://hlinksldjump"/>
              <a:extLst>
                <a:ext uri="{FF2B5EF4-FFF2-40B4-BE49-F238E27FC236}">
                  <a16:creationId xmlns:a16="http://schemas.microsoft.com/office/drawing/2014/main" id="{B1628B16-21CE-BDF0-2293-5154D0A2B0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0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rgbClr val="FF33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4</a:t>
              </a:r>
            </a:p>
          </p:txBody>
        </p:sp>
      </p:grpSp>
      <p:grpSp>
        <p:nvGrpSpPr>
          <p:cNvPr id="15364" name="Group 8">
            <a:extLst>
              <a:ext uri="{FF2B5EF4-FFF2-40B4-BE49-F238E27FC236}">
                <a16:creationId xmlns:a16="http://schemas.microsoft.com/office/drawing/2014/main" id="{890604A0-F4B7-B162-10A4-768DFA37C44D}"/>
              </a:ext>
            </a:extLst>
          </p:cNvPr>
          <p:cNvGrpSpPr>
            <a:grpSpLocks/>
          </p:cNvGrpSpPr>
          <p:nvPr/>
        </p:nvGrpSpPr>
        <p:grpSpPr bwMode="auto">
          <a:xfrm>
            <a:off x="9485313" y="6310313"/>
            <a:ext cx="423862" cy="431800"/>
            <a:chOff x="5289" y="3975"/>
            <a:chExt cx="267" cy="272"/>
          </a:xfrm>
        </p:grpSpPr>
        <p:pic>
          <p:nvPicPr>
            <p:cNvPr id="15371" name="Picture 9">
              <a:hlinkClick r:id="rId6" action="ppaction://hlinksldjump"/>
              <a:extLst>
                <a:ext uri="{FF2B5EF4-FFF2-40B4-BE49-F238E27FC236}">
                  <a16:creationId xmlns:a16="http://schemas.microsoft.com/office/drawing/2014/main" id="{37EC1C0C-B607-2FB0-2E1B-E3AB3321F0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72" name="Text Box 10">
              <a:hlinkClick r:id="rId7" action="ppaction://hlinksldjump"/>
              <a:extLst>
                <a:ext uri="{FF2B5EF4-FFF2-40B4-BE49-F238E27FC236}">
                  <a16:creationId xmlns:a16="http://schemas.microsoft.com/office/drawing/2014/main" id="{37388147-5DD4-EAE3-CA93-6BFF812AAC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0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3</a:t>
              </a:r>
            </a:p>
          </p:txBody>
        </p:sp>
      </p:grpSp>
      <p:grpSp>
        <p:nvGrpSpPr>
          <p:cNvPr id="15365" name="Group 11">
            <a:extLst>
              <a:ext uri="{FF2B5EF4-FFF2-40B4-BE49-F238E27FC236}">
                <a16:creationId xmlns:a16="http://schemas.microsoft.com/office/drawing/2014/main" id="{D8D663CF-6306-2F8F-186D-C4C9977CBF47}"/>
              </a:ext>
            </a:extLst>
          </p:cNvPr>
          <p:cNvGrpSpPr>
            <a:grpSpLocks/>
          </p:cNvGrpSpPr>
          <p:nvPr/>
        </p:nvGrpSpPr>
        <p:grpSpPr bwMode="auto">
          <a:xfrm>
            <a:off x="9050338" y="6310313"/>
            <a:ext cx="423862" cy="431800"/>
            <a:chOff x="5289" y="3975"/>
            <a:chExt cx="267" cy="272"/>
          </a:xfrm>
        </p:grpSpPr>
        <p:pic>
          <p:nvPicPr>
            <p:cNvPr id="15369" name="Picture 12">
              <a:hlinkClick r:id="rId8" action="ppaction://hlinksldjump"/>
              <a:extLst>
                <a:ext uri="{FF2B5EF4-FFF2-40B4-BE49-F238E27FC236}">
                  <a16:creationId xmlns:a16="http://schemas.microsoft.com/office/drawing/2014/main" id="{2DF80968-817A-0E2A-50C2-05CC6F7344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70" name="Text Box 13">
              <a:hlinkClick r:id="rId6" action="ppaction://hlinksldjump"/>
              <a:extLst>
                <a:ext uri="{FF2B5EF4-FFF2-40B4-BE49-F238E27FC236}">
                  <a16:creationId xmlns:a16="http://schemas.microsoft.com/office/drawing/2014/main" id="{E951526F-A437-C8E2-F4E9-AF36CC7D4E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0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2</a:t>
              </a:r>
            </a:p>
          </p:txBody>
        </p:sp>
      </p:grpSp>
      <p:grpSp>
        <p:nvGrpSpPr>
          <p:cNvPr id="15366" name="Group 14">
            <a:extLst>
              <a:ext uri="{FF2B5EF4-FFF2-40B4-BE49-F238E27FC236}">
                <a16:creationId xmlns:a16="http://schemas.microsoft.com/office/drawing/2014/main" id="{9C5C3A1B-2529-5E4E-85F9-ED30374E906F}"/>
              </a:ext>
            </a:extLst>
          </p:cNvPr>
          <p:cNvGrpSpPr>
            <a:grpSpLocks/>
          </p:cNvGrpSpPr>
          <p:nvPr/>
        </p:nvGrpSpPr>
        <p:grpSpPr bwMode="auto">
          <a:xfrm>
            <a:off x="8616950" y="6310313"/>
            <a:ext cx="423863" cy="431800"/>
            <a:chOff x="5289" y="3975"/>
            <a:chExt cx="267" cy="272"/>
          </a:xfrm>
        </p:grpSpPr>
        <p:pic>
          <p:nvPicPr>
            <p:cNvPr id="15367" name="Picture 15">
              <a:extLst>
                <a:ext uri="{FF2B5EF4-FFF2-40B4-BE49-F238E27FC236}">
                  <a16:creationId xmlns:a16="http://schemas.microsoft.com/office/drawing/2014/main" id="{6DFAEB56-7D4D-C20C-F930-DD44F72A7F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68" name="Text Box 16">
              <a:hlinkClick r:id="rId9" action="ppaction://hlinksldjump"/>
              <a:extLst>
                <a:ext uri="{FF2B5EF4-FFF2-40B4-BE49-F238E27FC236}">
                  <a16:creationId xmlns:a16="http://schemas.microsoft.com/office/drawing/2014/main" id="{0315505A-0573-2F1E-50F8-A701D2BCC7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0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1</a:t>
              </a: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>
            <a:extLst>
              <a:ext uri="{FF2B5EF4-FFF2-40B4-BE49-F238E27FC236}">
                <a16:creationId xmlns:a16="http://schemas.microsoft.com/office/drawing/2014/main" id="{DCE31314-A4C8-7039-74A5-8FB5D9FC91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387" name="Group 3">
            <a:extLst>
              <a:ext uri="{FF2B5EF4-FFF2-40B4-BE49-F238E27FC236}">
                <a16:creationId xmlns:a16="http://schemas.microsoft.com/office/drawing/2014/main" id="{F3811008-84C2-35AF-ADB5-30547F1B1607}"/>
              </a:ext>
            </a:extLst>
          </p:cNvPr>
          <p:cNvGrpSpPr>
            <a:grpSpLocks/>
          </p:cNvGrpSpPr>
          <p:nvPr/>
        </p:nvGrpSpPr>
        <p:grpSpPr bwMode="auto">
          <a:xfrm>
            <a:off x="9920288" y="6310313"/>
            <a:ext cx="423862" cy="431800"/>
            <a:chOff x="5289" y="3975"/>
            <a:chExt cx="267" cy="272"/>
          </a:xfrm>
        </p:grpSpPr>
        <p:pic>
          <p:nvPicPr>
            <p:cNvPr id="16397" name="Picture 4">
              <a:hlinkClick r:id="rId3" action="ppaction://hlinksldjump"/>
              <a:extLst>
                <a:ext uri="{FF2B5EF4-FFF2-40B4-BE49-F238E27FC236}">
                  <a16:creationId xmlns:a16="http://schemas.microsoft.com/office/drawing/2014/main" id="{0DED07D3-0FBE-EC0C-203A-7A81162154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398" name="Text Box 5">
              <a:hlinkClick r:id="rId5" action="ppaction://hlinksldjump"/>
              <a:extLst>
                <a:ext uri="{FF2B5EF4-FFF2-40B4-BE49-F238E27FC236}">
                  <a16:creationId xmlns:a16="http://schemas.microsoft.com/office/drawing/2014/main" id="{1ABFAB3C-223D-5B81-9A87-41B93B51CF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0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rgbClr val="FF33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4</a:t>
              </a:r>
            </a:p>
          </p:txBody>
        </p:sp>
      </p:grpSp>
      <p:grpSp>
        <p:nvGrpSpPr>
          <p:cNvPr id="16388" name="Group 6">
            <a:extLst>
              <a:ext uri="{FF2B5EF4-FFF2-40B4-BE49-F238E27FC236}">
                <a16:creationId xmlns:a16="http://schemas.microsoft.com/office/drawing/2014/main" id="{9536C9D5-4C08-08CD-196A-786066BEE675}"/>
              </a:ext>
            </a:extLst>
          </p:cNvPr>
          <p:cNvGrpSpPr>
            <a:grpSpLocks/>
          </p:cNvGrpSpPr>
          <p:nvPr/>
        </p:nvGrpSpPr>
        <p:grpSpPr bwMode="auto">
          <a:xfrm>
            <a:off x="9485313" y="6310313"/>
            <a:ext cx="423862" cy="431800"/>
            <a:chOff x="5289" y="3975"/>
            <a:chExt cx="267" cy="272"/>
          </a:xfrm>
        </p:grpSpPr>
        <p:pic>
          <p:nvPicPr>
            <p:cNvPr id="16395" name="Picture 7">
              <a:hlinkClick r:id="rId6" action="ppaction://hlinksldjump"/>
              <a:extLst>
                <a:ext uri="{FF2B5EF4-FFF2-40B4-BE49-F238E27FC236}">
                  <a16:creationId xmlns:a16="http://schemas.microsoft.com/office/drawing/2014/main" id="{6DFD61F2-BA20-2821-3C7D-9C1DEED3D1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396" name="Text Box 8">
              <a:hlinkClick r:id="rId7" action="ppaction://hlinksldjump"/>
              <a:extLst>
                <a:ext uri="{FF2B5EF4-FFF2-40B4-BE49-F238E27FC236}">
                  <a16:creationId xmlns:a16="http://schemas.microsoft.com/office/drawing/2014/main" id="{E1DFDF03-A0F2-16AC-0273-065E2DCCBF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0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3</a:t>
              </a:r>
            </a:p>
          </p:txBody>
        </p:sp>
      </p:grpSp>
      <p:grpSp>
        <p:nvGrpSpPr>
          <p:cNvPr id="16389" name="Group 9">
            <a:extLst>
              <a:ext uri="{FF2B5EF4-FFF2-40B4-BE49-F238E27FC236}">
                <a16:creationId xmlns:a16="http://schemas.microsoft.com/office/drawing/2014/main" id="{415293FD-6C3D-C2E7-E3C0-543A39D5355E}"/>
              </a:ext>
            </a:extLst>
          </p:cNvPr>
          <p:cNvGrpSpPr>
            <a:grpSpLocks/>
          </p:cNvGrpSpPr>
          <p:nvPr/>
        </p:nvGrpSpPr>
        <p:grpSpPr bwMode="auto">
          <a:xfrm>
            <a:off x="9050338" y="6310313"/>
            <a:ext cx="423862" cy="431800"/>
            <a:chOff x="5289" y="3975"/>
            <a:chExt cx="267" cy="272"/>
          </a:xfrm>
        </p:grpSpPr>
        <p:pic>
          <p:nvPicPr>
            <p:cNvPr id="16393" name="Picture 10">
              <a:hlinkClick r:id="rId8" action="ppaction://hlinksldjump"/>
              <a:extLst>
                <a:ext uri="{FF2B5EF4-FFF2-40B4-BE49-F238E27FC236}">
                  <a16:creationId xmlns:a16="http://schemas.microsoft.com/office/drawing/2014/main" id="{F9F35BAD-C752-B608-8A03-DDC88924D9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394" name="Text Box 11">
              <a:hlinkClick r:id="rId6" action="ppaction://hlinksldjump"/>
              <a:extLst>
                <a:ext uri="{FF2B5EF4-FFF2-40B4-BE49-F238E27FC236}">
                  <a16:creationId xmlns:a16="http://schemas.microsoft.com/office/drawing/2014/main" id="{09A04515-47CA-5DC9-BAFF-6C47EB0D38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0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2</a:t>
              </a:r>
            </a:p>
          </p:txBody>
        </p:sp>
      </p:grpSp>
      <p:grpSp>
        <p:nvGrpSpPr>
          <p:cNvPr id="16390" name="Group 12">
            <a:extLst>
              <a:ext uri="{FF2B5EF4-FFF2-40B4-BE49-F238E27FC236}">
                <a16:creationId xmlns:a16="http://schemas.microsoft.com/office/drawing/2014/main" id="{D835125E-3660-3329-940B-3FB21EB9906D}"/>
              </a:ext>
            </a:extLst>
          </p:cNvPr>
          <p:cNvGrpSpPr>
            <a:grpSpLocks/>
          </p:cNvGrpSpPr>
          <p:nvPr/>
        </p:nvGrpSpPr>
        <p:grpSpPr bwMode="auto">
          <a:xfrm>
            <a:off x="8616950" y="6310313"/>
            <a:ext cx="423863" cy="431800"/>
            <a:chOff x="5289" y="3975"/>
            <a:chExt cx="267" cy="272"/>
          </a:xfrm>
        </p:grpSpPr>
        <p:pic>
          <p:nvPicPr>
            <p:cNvPr id="16391" name="Picture 13">
              <a:extLst>
                <a:ext uri="{FF2B5EF4-FFF2-40B4-BE49-F238E27FC236}">
                  <a16:creationId xmlns:a16="http://schemas.microsoft.com/office/drawing/2014/main" id="{46482754-CB0E-29E0-6624-E6A1A77B4C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392" name="Text Box 14">
              <a:hlinkClick r:id="rId9" action="ppaction://hlinksldjump"/>
              <a:extLst>
                <a:ext uri="{FF2B5EF4-FFF2-40B4-BE49-F238E27FC236}">
                  <a16:creationId xmlns:a16="http://schemas.microsoft.com/office/drawing/2014/main" id="{56DE70D5-1385-5798-13E5-697CEE540C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0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1</a:t>
              </a: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>
            <a:extLst>
              <a:ext uri="{FF2B5EF4-FFF2-40B4-BE49-F238E27FC236}">
                <a16:creationId xmlns:a16="http://schemas.microsoft.com/office/drawing/2014/main" id="{3689B2EB-1AD3-BB55-A39D-021974D249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411" name="Group 3">
            <a:extLst>
              <a:ext uri="{FF2B5EF4-FFF2-40B4-BE49-F238E27FC236}">
                <a16:creationId xmlns:a16="http://schemas.microsoft.com/office/drawing/2014/main" id="{ECF8A96F-2DCF-1417-D9BC-DD2BA7EF971F}"/>
              </a:ext>
            </a:extLst>
          </p:cNvPr>
          <p:cNvGrpSpPr>
            <a:grpSpLocks/>
          </p:cNvGrpSpPr>
          <p:nvPr/>
        </p:nvGrpSpPr>
        <p:grpSpPr bwMode="auto">
          <a:xfrm>
            <a:off x="9920288" y="6310313"/>
            <a:ext cx="423862" cy="431800"/>
            <a:chOff x="5289" y="3975"/>
            <a:chExt cx="267" cy="272"/>
          </a:xfrm>
        </p:grpSpPr>
        <p:pic>
          <p:nvPicPr>
            <p:cNvPr id="17421" name="Picture 4">
              <a:hlinkClick r:id="rId3" action="ppaction://hlinksldjump"/>
              <a:extLst>
                <a:ext uri="{FF2B5EF4-FFF2-40B4-BE49-F238E27FC236}">
                  <a16:creationId xmlns:a16="http://schemas.microsoft.com/office/drawing/2014/main" id="{793CEED2-9C8D-0E8B-6F73-397B5E4267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22" name="Text Box 5">
              <a:hlinkClick r:id="rId5" action="ppaction://hlinksldjump"/>
              <a:extLst>
                <a:ext uri="{FF2B5EF4-FFF2-40B4-BE49-F238E27FC236}">
                  <a16:creationId xmlns:a16="http://schemas.microsoft.com/office/drawing/2014/main" id="{0ABC299C-1C3C-41F0-0D72-BB07B07A3A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0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rgbClr val="FF33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4</a:t>
              </a:r>
            </a:p>
          </p:txBody>
        </p:sp>
      </p:grpSp>
      <p:grpSp>
        <p:nvGrpSpPr>
          <p:cNvPr id="17412" name="Group 6">
            <a:extLst>
              <a:ext uri="{FF2B5EF4-FFF2-40B4-BE49-F238E27FC236}">
                <a16:creationId xmlns:a16="http://schemas.microsoft.com/office/drawing/2014/main" id="{90D41159-E267-89BA-FDEA-8B07756C36CA}"/>
              </a:ext>
            </a:extLst>
          </p:cNvPr>
          <p:cNvGrpSpPr>
            <a:grpSpLocks/>
          </p:cNvGrpSpPr>
          <p:nvPr/>
        </p:nvGrpSpPr>
        <p:grpSpPr bwMode="auto">
          <a:xfrm>
            <a:off x="9485313" y="6310313"/>
            <a:ext cx="423862" cy="431800"/>
            <a:chOff x="5289" y="3975"/>
            <a:chExt cx="267" cy="272"/>
          </a:xfrm>
        </p:grpSpPr>
        <p:pic>
          <p:nvPicPr>
            <p:cNvPr id="17419" name="Picture 7">
              <a:hlinkClick r:id="rId6" action="ppaction://hlinksldjump"/>
              <a:extLst>
                <a:ext uri="{FF2B5EF4-FFF2-40B4-BE49-F238E27FC236}">
                  <a16:creationId xmlns:a16="http://schemas.microsoft.com/office/drawing/2014/main" id="{F0803E7D-B786-F506-D5E8-F0843F85C2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20" name="Text Box 8">
              <a:hlinkClick r:id="rId7" action="ppaction://hlinksldjump"/>
              <a:extLst>
                <a:ext uri="{FF2B5EF4-FFF2-40B4-BE49-F238E27FC236}">
                  <a16:creationId xmlns:a16="http://schemas.microsoft.com/office/drawing/2014/main" id="{A777F770-F00C-B239-74A3-ED7DFBFFEB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0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3</a:t>
              </a:r>
            </a:p>
          </p:txBody>
        </p:sp>
      </p:grpSp>
      <p:grpSp>
        <p:nvGrpSpPr>
          <p:cNvPr id="17413" name="Group 9">
            <a:extLst>
              <a:ext uri="{FF2B5EF4-FFF2-40B4-BE49-F238E27FC236}">
                <a16:creationId xmlns:a16="http://schemas.microsoft.com/office/drawing/2014/main" id="{FA0345E7-18D5-E286-8FA6-60846A6B6CFC}"/>
              </a:ext>
            </a:extLst>
          </p:cNvPr>
          <p:cNvGrpSpPr>
            <a:grpSpLocks/>
          </p:cNvGrpSpPr>
          <p:nvPr/>
        </p:nvGrpSpPr>
        <p:grpSpPr bwMode="auto">
          <a:xfrm>
            <a:off x="9050338" y="6310313"/>
            <a:ext cx="423862" cy="431800"/>
            <a:chOff x="5289" y="3975"/>
            <a:chExt cx="267" cy="272"/>
          </a:xfrm>
        </p:grpSpPr>
        <p:pic>
          <p:nvPicPr>
            <p:cNvPr id="17417" name="Picture 10">
              <a:hlinkClick r:id="rId8" action="ppaction://hlinksldjump"/>
              <a:extLst>
                <a:ext uri="{FF2B5EF4-FFF2-40B4-BE49-F238E27FC236}">
                  <a16:creationId xmlns:a16="http://schemas.microsoft.com/office/drawing/2014/main" id="{3EBC6D44-4A5D-3A28-68E6-FD58E987AD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18" name="Text Box 11">
              <a:hlinkClick r:id="rId6" action="ppaction://hlinksldjump"/>
              <a:extLst>
                <a:ext uri="{FF2B5EF4-FFF2-40B4-BE49-F238E27FC236}">
                  <a16:creationId xmlns:a16="http://schemas.microsoft.com/office/drawing/2014/main" id="{642E8B4F-083E-1E14-EE84-9C8A16C5E9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0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2</a:t>
              </a:r>
            </a:p>
          </p:txBody>
        </p:sp>
      </p:grpSp>
      <p:grpSp>
        <p:nvGrpSpPr>
          <p:cNvPr id="17414" name="Group 12">
            <a:extLst>
              <a:ext uri="{FF2B5EF4-FFF2-40B4-BE49-F238E27FC236}">
                <a16:creationId xmlns:a16="http://schemas.microsoft.com/office/drawing/2014/main" id="{2828C90D-F473-DDB6-A57D-EB72ED7013AB}"/>
              </a:ext>
            </a:extLst>
          </p:cNvPr>
          <p:cNvGrpSpPr>
            <a:grpSpLocks/>
          </p:cNvGrpSpPr>
          <p:nvPr/>
        </p:nvGrpSpPr>
        <p:grpSpPr bwMode="auto">
          <a:xfrm>
            <a:off x="8616950" y="6310313"/>
            <a:ext cx="423863" cy="431800"/>
            <a:chOff x="5289" y="3975"/>
            <a:chExt cx="267" cy="272"/>
          </a:xfrm>
        </p:grpSpPr>
        <p:pic>
          <p:nvPicPr>
            <p:cNvPr id="17415" name="Picture 13">
              <a:extLst>
                <a:ext uri="{FF2B5EF4-FFF2-40B4-BE49-F238E27FC236}">
                  <a16:creationId xmlns:a16="http://schemas.microsoft.com/office/drawing/2014/main" id="{B24F339D-2F65-0BBE-CFF3-C94F6965AE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9" y="3975"/>
              <a:ext cx="26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16" name="Text Box 14">
              <a:hlinkClick r:id="rId9" action="ppaction://hlinksldjump"/>
              <a:extLst>
                <a:ext uri="{FF2B5EF4-FFF2-40B4-BE49-F238E27FC236}">
                  <a16:creationId xmlns:a16="http://schemas.microsoft.com/office/drawing/2014/main" id="{EB363713-D71F-73C3-6D85-DF0F65E915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6" y="4010"/>
              <a:ext cx="1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0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200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1</a:t>
              </a: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5573" y="1200732"/>
            <a:ext cx="4511552" cy="612903"/>
          </a:xfrm>
        </p:spPr>
        <p:txBody>
          <a:bodyPr vert="horz" lIns="68544" tIns="34272" rIns="68544" bIns="34272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220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</a:t>
            </a:r>
            <a:r>
              <a:rPr lang="en-US" altLang="ko-KR" sz="1499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</a:t>
            </a:r>
            <a:r>
              <a:rPr lang="ko-KR" altLang="en-US" sz="1499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499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1868001" y="1219832"/>
            <a:ext cx="4387250" cy="4427966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53948" y="2290870"/>
            <a:ext cx="3085296" cy="342811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25293" y="2035252"/>
            <a:ext cx="4561832" cy="4232198"/>
          </a:xfrm>
        </p:spPr>
        <p:txBody>
          <a:bodyPr vert="horz" lIns="68544" tIns="34272" rIns="68544" bIns="34272" rtlCol="0">
            <a:noAutofit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721" y="5664127"/>
            <a:ext cx="329099" cy="335954"/>
          </a:xfrm>
        </p:spPr>
        <p:txBody>
          <a:bodyPr anchor="ctr">
            <a:normAutofit fontScale="85000" lnSpcReduction="10000"/>
          </a:bodyPr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27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5181C3-3BC3-B2BA-8E7D-E86E22AAE7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0B7D5FC2-2690-D300-E0F6-F8446A3B1DA0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F74CFFC2-1BD7-F081-51B5-ECDDE11425D4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99A01BFC-840B-8A47-389A-FF9CE653C567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C0A4A6D-98EF-A365-7F2E-9C968B9AD144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F58936D2-951C-7E03-E5D2-8BFC5E6ED4C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2E474D8C-7A95-56C5-3C34-4544A129ABE3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2BE917AC-7B7B-C47E-1293-DEF1BCD00F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0936" y="622664"/>
            <a:ext cx="9144000" cy="70131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본문 </a:t>
            </a:r>
            <a:r>
              <a:rPr lang="en-US" altLang="ko-KR" sz="2400" dirty="0"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: </a:t>
            </a:r>
            <a:r>
              <a:rPr lang="ko-KR" altLang="en-US" sz="2400" dirty="0"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롬 </a:t>
            </a:r>
            <a:r>
              <a:rPr lang="en-US" altLang="ko-KR" sz="2400" dirty="0"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12:14-21</a:t>
            </a:r>
            <a:endParaRPr lang="ko-KR" altLang="en-US" sz="2400" dirty="0"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90C19BC7-590F-1DC1-F881-3A9196D553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8887" y="1420326"/>
            <a:ext cx="11181027" cy="4285136"/>
          </a:xfrm>
        </p:spPr>
        <p:txBody>
          <a:bodyPr anchor="ctr">
            <a:noAutofit/>
          </a:bodyPr>
          <a:lstStyle/>
          <a:p>
            <a:pPr algn="l">
              <a:lnSpc>
                <a:spcPct val="300000"/>
              </a:lnSpc>
            </a:pPr>
            <a:r>
              <a:rPr lang="en-US" altLang="ko-KR" sz="1800" b="1" i="0" dirty="0">
                <a:solidFill>
                  <a:srgbClr val="008000"/>
                </a:solidFill>
                <a:effectLst/>
                <a:latin typeface="NanumGothic" pitchFamily="2" charset="-127"/>
                <a:ea typeface="NanumGothic" pitchFamily="2" charset="-127"/>
              </a:rPr>
              <a:t>14  </a:t>
            </a:r>
            <a:r>
              <a:rPr lang="en-US" altLang="ko-KR" sz="1800" b="1" i="0" dirty="0">
                <a:effectLst/>
                <a:latin typeface="NanumGothic" pitchFamily="2" charset="-127"/>
                <a:ea typeface="NanumGothic" pitchFamily="2" charset="-127"/>
              </a:rPr>
              <a:t> </a:t>
            </a:r>
            <a:r>
              <a:rPr lang="ko-KR" altLang="en-US" sz="1800" b="1" i="0" dirty="0">
                <a:effectLst/>
                <a:latin typeface="NanumGothic" pitchFamily="2" charset="-127"/>
                <a:ea typeface="NanumGothic" pitchFamily="2" charset="-127"/>
              </a:rPr>
              <a:t>너희를 박해하는 자를 축복하라 축복하고 저주하지 말라</a:t>
            </a:r>
            <a:br>
              <a:rPr lang="ko-KR" altLang="en-US" sz="1800" b="1" dirty="0"/>
            </a:br>
            <a:r>
              <a:rPr lang="en-US" altLang="ko-KR" sz="1800" b="1" i="0" dirty="0">
                <a:solidFill>
                  <a:srgbClr val="008000"/>
                </a:solidFill>
                <a:effectLst/>
                <a:latin typeface="NanumGothic" pitchFamily="2" charset="-127"/>
                <a:ea typeface="NanumGothic" pitchFamily="2" charset="-127"/>
              </a:rPr>
              <a:t>15   </a:t>
            </a:r>
            <a:r>
              <a:rPr lang="ko-KR" altLang="en-US" sz="1800" b="1" i="0" dirty="0">
                <a:solidFill>
                  <a:srgbClr val="000000"/>
                </a:solidFill>
                <a:effectLst/>
                <a:latin typeface="NanumGothic" pitchFamily="2" charset="-127"/>
                <a:ea typeface="NanumGothic" pitchFamily="2" charset="-127"/>
              </a:rPr>
              <a:t>즐거워하는 자들과 함께 즐거워하고 우는 자들과 함께 울라</a:t>
            </a:r>
            <a:br>
              <a:rPr lang="ko-KR" altLang="en-US" sz="1800" b="1" dirty="0"/>
            </a:br>
            <a:r>
              <a:rPr lang="en-US" altLang="ko-KR" sz="1800" b="1" i="0" dirty="0">
                <a:solidFill>
                  <a:srgbClr val="008000"/>
                </a:solidFill>
                <a:effectLst/>
                <a:latin typeface="NanumGothic" pitchFamily="2" charset="-127"/>
                <a:ea typeface="NanumGothic" pitchFamily="2" charset="-127"/>
              </a:rPr>
              <a:t>16   </a:t>
            </a:r>
            <a:r>
              <a:rPr lang="ko-KR" altLang="en-US" sz="1800" b="1" i="0" dirty="0">
                <a:solidFill>
                  <a:srgbClr val="000000"/>
                </a:solidFill>
                <a:effectLst/>
                <a:latin typeface="NanumGothic" pitchFamily="2" charset="-127"/>
                <a:ea typeface="NanumGothic" pitchFamily="2" charset="-127"/>
              </a:rPr>
              <a:t>서로 마음을 같이하며 높은 데 마음을 두지 말고 도리어 낮은 데 처하며 스스로 지혜 있는 체 하지 말라</a:t>
            </a:r>
            <a:br>
              <a:rPr lang="ko-KR" altLang="en-US" sz="1800" b="1" dirty="0"/>
            </a:br>
            <a:r>
              <a:rPr lang="en-US" altLang="ko-KR" sz="1800" b="1" i="0" dirty="0">
                <a:solidFill>
                  <a:srgbClr val="008000"/>
                </a:solidFill>
                <a:effectLst/>
                <a:latin typeface="NanumGothic" pitchFamily="2" charset="-127"/>
                <a:ea typeface="NanumGothic" pitchFamily="2" charset="-127"/>
              </a:rPr>
              <a:t>17   </a:t>
            </a:r>
            <a:r>
              <a:rPr lang="ko-KR" altLang="en-US" sz="1800" b="1" i="0" dirty="0" err="1">
                <a:solidFill>
                  <a:srgbClr val="000000"/>
                </a:solidFill>
                <a:effectLst/>
                <a:latin typeface="NanumGothic" pitchFamily="2" charset="-127"/>
                <a:ea typeface="NanumGothic" pitchFamily="2" charset="-127"/>
              </a:rPr>
              <a:t>아무에게도</a:t>
            </a:r>
            <a:r>
              <a:rPr lang="ko-KR" altLang="en-US" sz="1800" b="1" i="0" dirty="0">
                <a:solidFill>
                  <a:srgbClr val="000000"/>
                </a:solidFill>
                <a:effectLst/>
                <a:latin typeface="NanumGothic" pitchFamily="2" charset="-127"/>
                <a:ea typeface="NanumGothic" pitchFamily="2" charset="-127"/>
              </a:rPr>
              <a:t> 악을 악으로 갚지 말고 모든 사람 앞에서 선한 일을 도모하라</a:t>
            </a:r>
            <a:br>
              <a:rPr lang="ko-KR" altLang="en-US" sz="1800" b="1" dirty="0"/>
            </a:br>
            <a:endParaRPr lang="ko-KR" altLang="en-US" sz="1800" b="1" dirty="0">
              <a:solidFill>
                <a:schemeClr val="tx1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42272724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F0F18D-E128-22E5-B9A4-6716DEF1B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D5DE1EE3-8D4F-EFA8-A9A9-189EEF0B0F12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E83FDEED-63E7-3475-0E7E-A236A96FEA64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225E86A5-D28E-F643-5A23-0AA71E11BD8E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0AAE0B2-0364-238A-E1FB-13307D1DB393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A33042FD-7BBC-09AE-FA4B-E7C79A2497D2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742BE318-F8E9-04C4-2A7A-ED313EBCDA99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966C2763-4E57-7FC5-34B1-3930E059D2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0936" y="622664"/>
            <a:ext cx="9144000" cy="70131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본문 </a:t>
            </a:r>
            <a:r>
              <a:rPr lang="en-US" altLang="ko-KR" sz="2400" dirty="0"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: </a:t>
            </a:r>
            <a:r>
              <a:rPr lang="ko-KR" altLang="en-US" sz="2400" dirty="0"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롬 </a:t>
            </a:r>
            <a:r>
              <a:rPr lang="en-US" altLang="ko-KR" sz="2400" dirty="0"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12:14-21</a:t>
            </a:r>
            <a:endParaRPr lang="ko-KR" altLang="en-US" sz="2400" dirty="0"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7D9752D7-4E7E-E5EA-4973-21D27F15F0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7531" y="1628774"/>
            <a:ext cx="11164903" cy="4076687"/>
          </a:xfrm>
        </p:spPr>
        <p:txBody>
          <a:bodyPr anchor="ctr">
            <a:noAutofit/>
          </a:bodyPr>
          <a:lstStyle/>
          <a:p>
            <a:pPr algn="l">
              <a:lnSpc>
                <a:spcPct val="300000"/>
              </a:lnSpc>
            </a:pPr>
            <a:r>
              <a:rPr lang="en-US" altLang="ko-KR" sz="1800" b="1" i="0" dirty="0">
                <a:solidFill>
                  <a:srgbClr val="008000"/>
                </a:solidFill>
                <a:effectLst/>
                <a:latin typeface="NanumGothic" pitchFamily="2" charset="-127"/>
                <a:ea typeface="NanumGothic" pitchFamily="2" charset="-127"/>
              </a:rPr>
              <a:t>18   </a:t>
            </a:r>
            <a:r>
              <a:rPr lang="ko-KR" altLang="en-US" sz="1800" b="1" i="0" dirty="0">
                <a:solidFill>
                  <a:srgbClr val="000000"/>
                </a:solidFill>
                <a:effectLst/>
                <a:latin typeface="NanumGothic" pitchFamily="2" charset="-127"/>
                <a:ea typeface="NanumGothic" pitchFamily="2" charset="-127"/>
              </a:rPr>
              <a:t>할 수 있거든 </a:t>
            </a:r>
            <a:r>
              <a:rPr lang="ko-KR" altLang="en-US" sz="1800" b="1" i="0" dirty="0" err="1">
                <a:solidFill>
                  <a:srgbClr val="000000"/>
                </a:solidFill>
                <a:effectLst/>
                <a:latin typeface="NanumGothic" pitchFamily="2" charset="-127"/>
                <a:ea typeface="NanumGothic" pitchFamily="2" charset="-127"/>
              </a:rPr>
              <a:t>너희로서는</a:t>
            </a:r>
            <a:r>
              <a:rPr lang="ko-KR" altLang="en-US" sz="1800" b="1" i="0" dirty="0">
                <a:solidFill>
                  <a:srgbClr val="000000"/>
                </a:solidFill>
                <a:effectLst/>
                <a:latin typeface="NanumGothic" pitchFamily="2" charset="-127"/>
                <a:ea typeface="NanumGothic" pitchFamily="2" charset="-127"/>
              </a:rPr>
              <a:t> 모든 사람과 더불어 </a:t>
            </a:r>
            <a:r>
              <a:rPr lang="ko-KR" altLang="en-US" sz="1800" b="1" i="0" dirty="0" err="1">
                <a:solidFill>
                  <a:srgbClr val="000000"/>
                </a:solidFill>
                <a:effectLst/>
                <a:latin typeface="NanumGothic" pitchFamily="2" charset="-127"/>
                <a:ea typeface="NanumGothic" pitchFamily="2" charset="-127"/>
              </a:rPr>
              <a:t>화목하라</a:t>
            </a:r>
            <a:br>
              <a:rPr lang="ko-KR" altLang="en-US" sz="1800" b="1" dirty="0"/>
            </a:br>
            <a:r>
              <a:rPr lang="en-US" altLang="ko-KR" sz="1800" b="1" i="0" dirty="0">
                <a:solidFill>
                  <a:srgbClr val="008000"/>
                </a:solidFill>
                <a:effectLst/>
                <a:latin typeface="NanumGothic" pitchFamily="2" charset="-127"/>
                <a:ea typeface="NanumGothic" pitchFamily="2" charset="-127"/>
              </a:rPr>
              <a:t>19   </a:t>
            </a:r>
            <a:r>
              <a:rPr lang="ko-KR" altLang="en-US" sz="1800" b="1" i="0" dirty="0">
                <a:solidFill>
                  <a:srgbClr val="000000"/>
                </a:solidFill>
                <a:effectLst/>
                <a:latin typeface="NanumGothic" pitchFamily="2" charset="-127"/>
                <a:ea typeface="NanumGothic" pitchFamily="2" charset="-127"/>
              </a:rPr>
              <a:t>내 사랑하는 자들아 너희가 친히 원수를 갚지 말고 하나님의 진노하심에 맡기라 </a:t>
            </a:r>
            <a:r>
              <a:rPr lang="ko-KR" altLang="en-US" sz="1800" b="1" i="0" dirty="0" err="1">
                <a:solidFill>
                  <a:srgbClr val="000000"/>
                </a:solidFill>
                <a:effectLst/>
                <a:latin typeface="NanumGothic" pitchFamily="2" charset="-127"/>
                <a:ea typeface="NanumGothic" pitchFamily="2" charset="-127"/>
              </a:rPr>
              <a:t>기록되었으되</a:t>
            </a:r>
            <a:r>
              <a:rPr lang="ko-KR" altLang="en-US" sz="1800" b="1" i="0" dirty="0">
                <a:solidFill>
                  <a:srgbClr val="000000"/>
                </a:solidFill>
                <a:effectLst/>
                <a:latin typeface="NanumGothic" pitchFamily="2" charset="-127"/>
                <a:ea typeface="NanumGothic" pitchFamily="2" charset="-127"/>
              </a:rPr>
              <a:t> </a:t>
            </a:r>
            <a:endParaRPr lang="en-US" altLang="ko-KR" sz="1800" b="1" i="0" dirty="0">
              <a:solidFill>
                <a:srgbClr val="000000"/>
              </a:solidFill>
              <a:effectLst/>
              <a:latin typeface="NanumGothic" pitchFamily="2" charset="-127"/>
              <a:ea typeface="NanumGothic" pitchFamily="2" charset="-127"/>
            </a:endParaRPr>
          </a:p>
          <a:p>
            <a:pPr algn="l">
              <a:lnSpc>
                <a:spcPct val="300000"/>
              </a:lnSpc>
            </a:pPr>
            <a:r>
              <a:rPr lang="en-US" altLang="ko-KR" sz="1800" b="1" dirty="0">
                <a:solidFill>
                  <a:srgbClr val="000000"/>
                </a:solidFill>
                <a:latin typeface="NanumGothic" pitchFamily="2" charset="-127"/>
                <a:ea typeface="NanumGothic" pitchFamily="2" charset="-127"/>
              </a:rPr>
              <a:t>      </a:t>
            </a:r>
            <a:r>
              <a:rPr lang="ko-KR" altLang="en-US" sz="1800" b="1" i="0" dirty="0">
                <a:solidFill>
                  <a:srgbClr val="000000"/>
                </a:solidFill>
                <a:effectLst/>
                <a:latin typeface="NanumGothic" pitchFamily="2" charset="-127"/>
                <a:ea typeface="NanumGothic" pitchFamily="2" charset="-127"/>
              </a:rPr>
              <a:t>원수 갚는 것이 내게 있으니 내가 갚으리라고 주께서 </a:t>
            </a:r>
            <a:r>
              <a:rPr lang="ko-KR" altLang="en-US" sz="1800" b="1" i="0" dirty="0" err="1">
                <a:solidFill>
                  <a:srgbClr val="000000"/>
                </a:solidFill>
                <a:effectLst/>
                <a:latin typeface="NanumGothic" pitchFamily="2" charset="-127"/>
                <a:ea typeface="NanumGothic" pitchFamily="2" charset="-127"/>
              </a:rPr>
              <a:t>말씀하시니라</a:t>
            </a:r>
            <a:br>
              <a:rPr lang="ko-KR" altLang="en-US" sz="1800" b="1" dirty="0"/>
            </a:br>
            <a:r>
              <a:rPr lang="en-US" altLang="ko-KR" sz="1800" b="1" i="0" dirty="0">
                <a:solidFill>
                  <a:srgbClr val="008000"/>
                </a:solidFill>
                <a:effectLst/>
                <a:latin typeface="NanumGothic" pitchFamily="2" charset="-127"/>
                <a:ea typeface="NanumGothic" pitchFamily="2" charset="-127"/>
              </a:rPr>
              <a:t>20   </a:t>
            </a:r>
            <a:r>
              <a:rPr lang="ko-KR" altLang="en-US" sz="1800" b="1" i="0" dirty="0">
                <a:solidFill>
                  <a:srgbClr val="000000"/>
                </a:solidFill>
                <a:effectLst/>
                <a:latin typeface="NanumGothic" pitchFamily="2" charset="-127"/>
                <a:ea typeface="NanumGothic" pitchFamily="2" charset="-127"/>
              </a:rPr>
              <a:t>네 원수가 주리거든 먹이고 목마르거든 마시게 하라 그리함으로 네가 숯불을 그 머리에 쌓아 놓으리라</a:t>
            </a:r>
            <a:br>
              <a:rPr lang="ko-KR" altLang="en-US" sz="1800" b="1" dirty="0"/>
            </a:br>
            <a:r>
              <a:rPr lang="en-US" altLang="ko-KR" sz="1800" b="1" i="0" dirty="0">
                <a:solidFill>
                  <a:srgbClr val="008000"/>
                </a:solidFill>
                <a:effectLst/>
                <a:latin typeface="NanumGothic" pitchFamily="2" charset="-127"/>
                <a:ea typeface="NanumGothic" pitchFamily="2" charset="-127"/>
              </a:rPr>
              <a:t>21   </a:t>
            </a:r>
            <a:r>
              <a:rPr lang="ko-KR" altLang="en-US" sz="1800" b="1" i="0" dirty="0" err="1">
                <a:solidFill>
                  <a:srgbClr val="000000"/>
                </a:solidFill>
                <a:effectLst/>
                <a:latin typeface="NanumGothic" pitchFamily="2" charset="-127"/>
                <a:ea typeface="NanumGothic" pitchFamily="2" charset="-127"/>
              </a:rPr>
              <a:t>악에게</a:t>
            </a:r>
            <a:r>
              <a:rPr lang="ko-KR" altLang="en-US" sz="1800" b="1" i="0" dirty="0">
                <a:solidFill>
                  <a:srgbClr val="000000"/>
                </a:solidFill>
                <a:effectLst/>
                <a:latin typeface="NanumGothic" pitchFamily="2" charset="-127"/>
                <a:ea typeface="NanumGothic" pitchFamily="2" charset="-127"/>
              </a:rPr>
              <a:t> 지지 말고 선으로 악을 이기라</a:t>
            </a:r>
            <a:endParaRPr lang="ko-KR" altLang="en-US" sz="1800" b="1" dirty="0">
              <a:solidFill>
                <a:schemeClr val="tx1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6812666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5748950" y="3480911"/>
            <a:ext cx="563125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41972" y="1798814"/>
            <a:ext cx="6484268" cy="2891736"/>
          </a:xfrm>
        </p:spPr>
        <p:txBody>
          <a:bodyPr anchor="ctr">
            <a:noAutofit/>
          </a:bodyPr>
          <a:lstStyle/>
          <a:p>
            <a:r>
              <a:rPr lang="ko-KR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박해 받는 교회를 위한 기도</a:t>
            </a:r>
            <a:endParaRPr lang="en-US" altLang="ko-K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ko-KR" altLang="en-US" sz="32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800" dirty="0"/>
              <a:t>Prayer for Persecuted Church</a:t>
            </a:r>
            <a:endParaRPr lang="ko-KR" altLang="en-US" sz="2800" dirty="0"/>
          </a:p>
        </p:txBody>
      </p: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pic>
        <p:nvPicPr>
          <p:cNvPr id="1026" name="Picture 2" descr="의류, 사람, 인간의 얼굴, 실내이(가) 표시된 사진&#10;&#10;자동 생성된 설명">
            <a:extLst>
              <a:ext uri="{FF2B5EF4-FFF2-40B4-BE49-F238E27FC236}">
                <a16:creationId xmlns:a16="http://schemas.microsoft.com/office/drawing/2014/main" id="{40E4FE90-DD28-0837-4FC9-FCFE9DC19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859" y="917398"/>
            <a:ext cx="3254191" cy="4881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60184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B3730FD-2A38-F6EA-CBA9-D7128B854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665429"/>
            <a:ext cx="7825965" cy="559259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r>
              <a:rPr lang="ko-KR" altLang="en-US" sz="3200" dirty="0">
                <a:solidFill>
                  <a:schemeClr val="bg1"/>
                </a:solidFill>
              </a:rPr>
              <a:t>나이지리아 긴급구호</a:t>
            </a:r>
            <a:r>
              <a:rPr lang="en-US" altLang="ko-KR" sz="3200" dirty="0">
                <a:solidFill>
                  <a:schemeClr val="bg1"/>
                </a:solidFill>
              </a:rPr>
              <a:t>: </a:t>
            </a:r>
            <a:r>
              <a:rPr lang="ko-KR" altLang="en-US" sz="3200" dirty="0" err="1">
                <a:solidFill>
                  <a:schemeClr val="bg1"/>
                </a:solidFill>
              </a:rPr>
              <a:t>삶의재건</a:t>
            </a:r>
            <a:r>
              <a:rPr lang="en-US" altLang="ko-KR" sz="3200" dirty="0">
                <a:solidFill>
                  <a:schemeClr val="bg1"/>
                </a:solidFill>
              </a:rPr>
              <a:t>, </a:t>
            </a:r>
            <a:r>
              <a:rPr lang="ko-KR" altLang="en-US" sz="3200" dirty="0">
                <a:solidFill>
                  <a:schemeClr val="bg1"/>
                </a:solidFill>
              </a:rPr>
              <a:t>희망의 회복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FC532DC-5B4C-E601-487B-FDB4222FDF4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1" y="1464318"/>
            <a:ext cx="4307865" cy="554038"/>
          </a:xfrm>
        </p:spPr>
        <p:txBody>
          <a:bodyPr/>
          <a:lstStyle/>
          <a:p>
            <a:r>
              <a:rPr lang="ko-KR" altLang="en-US" dirty="0"/>
              <a:t>프로젝트 요약</a:t>
            </a:r>
            <a:r>
              <a:rPr lang="en-US" altLang="ko-KR" dirty="0"/>
              <a:t>(2024.2-2025.1)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90F9DFE1-BC50-A441-9C10-9D227C0613E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8201" y="4293129"/>
            <a:ext cx="6595952" cy="1899441"/>
          </a:xfrm>
        </p:spPr>
        <p:txBody>
          <a:bodyPr>
            <a:normAutofit/>
          </a:bodyPr>
          <a:lstStyle/>
          <a:p>
            <a:pPr algn="l"/>
            <a:endParaRPr lang="ko-KR" altLang="en-US" sz="1800" b="0" i="0" u="none" strike="noStrike" baseline="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 algn="just">
              <a:buNone/>
            </a:pPr>
            <a:r>
              <a:rPr lang="ko-KR" altLang="en-US" sz="1100" b="0" i="0" u="none" strike="noStrike" baseline="0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나이지리아에서 활동하고 있는 이슬람 무장단체는 </a:t>
            </a:r>
            <a:r>
              <a:rPr lang="ko-KR" altLang="en-US" sz="1100" b="0" i="0" u="none" strike="noStrike" baseline="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보코하람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ISWAP(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이슬람국가 서아프리카지부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), </a:t>
            </a:r>
            <a:r>
              <a:rPr lang="ko-KR" altLang="en-US" sz="1100" b="0" i="0" u="none" strike="noStrike" baseline="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풀라니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무장단체 등이 있다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이들은 대개 기독교 공동체를 주요 목표로 하고 있으며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습격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살인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납치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성폭력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그리고 생계 파괴 등을 자행하고 있다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2023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17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-7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10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 기간에 </a:t>
            </a:r>
            <a:r>
              <a:rPr lang="ko-KR" altLang="en-US" sz="1100" b="0" i="0" u="none" strike="noStrike" baseline="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플라투주에서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이슬람 무장단체의 공격으로 인해 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315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명의 기독교인이 목숨을 잃었다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또한 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6,603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가정이 폭력에 노출되었으며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그 중 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18,751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명이 마을에서 쫓겨났는데 대부분이 기독교인들이었다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 중에는 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0-5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세 사이의 고아들도 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6,066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명이 포함되어 있다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그리고 지난 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12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24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 크리스마스 전날에 기독교인이 거주하는 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개 마을이 </a:t>
            </a:r>
            <a:r>
              <a:rPr lang="ko-KR" altLang="en-US" sz="1100" b="0" i="0" u="none" strike="noStrike" baseline="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풀라니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무장단체의 공격을 받았는데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113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명이 살해되고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300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명이 부상을 입은 것으로 파악되고 있다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en-US" altLang="ko-KR" sz="1800" b="0" i="0" u="none" strike="noStrike" baseline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95221F79-E99C-1A9D-E5CE-A637EB72D8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8618255"/>
              </p:ext>
            </p:extLst>
          </p:nvPr>
        </p:nvGraphicFramePr>
        <p:xfrm>
          <a:off x="841972" y="2169689"/>
          <a:ext cx="6592181" cy="202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217">
                  <a:extLst>
                    <a:ext uri="{9D8B030D-6E8A-4147-A177-3AD203B41FA5}">
                      <a16:colId xmlns:a16="http://schemas.microsoft.com/office/drawing/2014/main" val="2469777225"/>
                    </a:ext>
                  </a:extLst>
                </a:gridCol>
                <a:gridCol w="1170411">
                  <a:extLst>
                    <a:ext uri="{9D8B030D-6E8A-4147-A177-3AD203B41FA5}">
                      <a16:colId xmlns:a16="http://schemas.microsoft.com/office/drawing/2014/main" val="1412305773"/>
                    </a:ext>
                  </a:extLst>
                </a:gridCol>
                <a:gridCol w="1430448">
                  <a:extLst>
                    <a:ext uri="{9D8B030D-6E8A-4147-A177-3AD203B41FA5}">
                      <a16:colId xmlns:a16="http://schemas.microsoft.com/office/drawing/2014/main" val="156324740"/>
                    </a:ext>
                  </a:extLst>
                </a:gridCol>
                <a:gridCol w="2346105">
                  <a:extLst>
                    <a:ext uri="{9D8B030D-6E8A-4147-A177-3AD203B41FA5}">
                      <a16:colId xmlns:a16="http://schemas.microsoft.com/office/drawing/2014/main" val="37572791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구 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분가</a:t>
                      </a:r>
                      <a:r>
                        <a:rPr lang="en-US" altLang="ko-KR" sz="1200" dirty="0"/>
                        <a:t>(BUNGA)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/>
                        <a:t>다우두</a:t>
                      </a:r>
                      <a:r>
                        <a:rPr lang="en-US" altLang="ko-KR" sz="1200" dirty="0"/>
                        <a:t>(DAWUDU)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메 모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2892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1</a:t>
                      </a:r>
                      <a:r>
                        <a:rPr lang="ko-KR" altLang="en-US" sz="1200" dirty="0"/>
                        <a:t>단계 긴급대응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2,068</a:t>
                      </a:r>
                      <a:r>
                        <a:rPr lang="ko-KR" altLang="en-US" sz="1200" dirty="0"/>
                        <a:t>가정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2,697</a:t>
                      </a:r>
                      <a:r>
                        <a:rPr lang="ko-KR" altLang="en-US" sz="1200" dirty="0"/>
                        <a:t>가정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식량</a:t>
                      </a:r>
                      <a:r>
                        <a:rPr lang="en-US" altLang="ko-KR" sz="1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쉼터</a:t>
                      </a:r>
                      <a:r>
                        <a:rPr lang="en-US" altLang="ko-KR" sz="1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심리치료</a:t>
                      </a:r>
                      <a:r>
                        <a:rPr lang="en-US" altLang="ko-KR" sz="1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식수위생 등 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299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1</a:t>
                      </a:r>
                      <a:r>
                        <a:rPr lang="ko-KR" altLang="en-US" sz="1200" dirty="0"/>
                        <a:t>단계 긴급구호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취약계층을 위한 현물 분배 및 조건부 현금 제공 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646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2</a:t>
                      </a:r>
                      <a:r>
                        <a:rPr lang="ko-KR" altLang="en-US" sz="1200" dirty="0"/>
                        <a:t>단계 복구단계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/>
                        <a:t>350</a:t>
                      </a:r>
                      <a:r>
                        <a:rPr lang="ko-KR" altLang="en-US" sz="1200" dirty="0"/>
                        <a:t>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400</a:t>
                      </a:r>
                      <a:r>
                        <a:rPr lang="ko-KR" altLang="en-US" sz="1200" dirty="0"/>
                        <a:t>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심리적 사회적 영적 지원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449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/>
                        <a:t>모금액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1</a:t>
                      </a:r>
                      <a:r>
                        <a:rPr lang="ko-KR" altLang="en-US" sz="1200" dirty="0"/>
                        <a:t>차 </a:t>
                      </a:r>
                      <a:r>
                        <a:rPr lang="en-US" altLang="ko-KR" sz="1200" dirty="0"/>
                        <a:t>15.3</a:t>
                      </a:r>
                      <a:r>
                        <a:rPr lang="ko-KR" altLang="en-US" sz="1200" dirty="0"/>
                        <a:t>억원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2</a:t>
                      </a:r>
                      <a:r>
                        <a:rPr lang="ko-KR" altLang="en-US" sz="1200" dirty="0"/>
                        <a:t>차 </a:t>
                      </a:r>
                      <a:r>
                        <a:rPr lang="en-US" altLang="ko-KR" sz="1200" dirty="0"/>
                        <a:t>7.09</a:t>
                      </a:r>
                      <a:r>
                        <a:rPr lang="ko-KR" altLang="en-US" sz="1200" dirty="0"/>
                        <a:t>억원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/>
                        <a:t>합 </a:t>
                      </a:r>
                      <a:r>
                        <a:rPr lang="en-US" altLang="ko-KR" sz="1200" dirty="0"/>
                        <a:t>22.4</a:t>
                      </a:r>
                      <a:r>
                        <a:rPr lang="ko-KR" altLang="en-US" sz="1200" dirty="0"/>
                        <a:t>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599410"/>
                  </a:ext>
                </a:extLst>
              </a:tr>
            </a:tbl>
          </a:graphicData>
        </a:graphic>
      </p:graphicFrame>
      <p:pic>
        <p:nvPicPr>
          <p:cNvPr id="11" name="그림 10" descr="의류, 건물, 사람, 지상이(가) 표시된 사진&#10;&#10;자동 생성된 설명">
            <a:extLst>
              <a:ext uri="{FF2B5EF4-FFF2-40B4-BE49-F238E27FC236}">
                <a16:creationId xmlns:a16="http://schemas.microsoft.com/office/drawing/2014/main" id="{11DE836E-0600-547D-5C6D-3B1BDC2951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2505" y="2169689"/>
            <a:ext cx="2430577" cy="1822933"/>
          </a:xfrm>
          <a:prstGeom prst="rect">
            <a:avLst/>
          </a:prstGeom>
        </p:spPr>
      </p:pic>
      <p:pic>
        <p:nvPicPr>
          <p:cNvPr id="13" name="그림 12" descr="야외, 지상, 사람들, 사람이(가) 표시된 사진&#10;&#10;자동 생성된 설명">
            <a:extLst>
              <a:ext uri="{FF2B5EF4-FFF2-40B4-BE49-F238E27FC236}">
                <a16:creationId xmlns:a16="http://schemas.microsoft.com/office/drawing/2014/main" id="{9533FBDD-E665-7E33-5E2A-21042AAC68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2505" y="4213476"/>
            <a:ext cx="2413239" cy="1608826"/>
          </a:xfrm>
          <a:prstGeom prst="rect">
            <a:avLst/>
          </a:prstGeom>
        </p:spPr>
      </p:pic>
      <p:pic>
        <p:nvPicPr>
          <p:cNvPr id="14" name="그림 13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268616A4-3EC4-9090-96F2-D8FA86D3E3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2746" y="6211103"/>
            <a:ext cx="4226640" cy="646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7306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BFB0A-E0FB-CED0-1DF0-BD32F3C05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B72EEA0D-8B32-BB06-A0E7-080BA14854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2746" y="6211103"/>
            <a:ext cx="4226640" cy="646897"/>
          </a:xfrm>
          <a:prstGeom prst="rect">
            <a:avLst/>
          </a:prstGeom>
        </p:spPr>
      </p:pic>
      <p:sp>
        <p:nvSpPr>
          <p:cNvPr id="17" name="제목 16">
            <a:extLst>
              <a:ext uri="{FF2B5EF4-FFF2-40B4-BE49-F238E27FC236}">
                <a16:creationId xmlns:a16="http://schemas.microsoft.com/office/drawing/2014/main" id="{03006618-EEB1-13D2-85D4-1FC204779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o-KR" altLang="en-US" sz="2800" b="0" i="0" dirty="0">
                <a:solidFill>
                  <a:srgbClr val="000000"/>
                </a:solidFill>
                <a:effectLst/>
                <a:latin typeface="noto"/>
              </a:rPr>
              <a:t>케냐에서 열린 아프리카 심포지엄</a:t>
            </a:r>
            <a:r>
              <a:rPr lang="en-US" altLang="ko-KR" sz="2800" b="0" i="0" dirty="0">
                <a:solidFill>
                  <a:srgbClr val="000000"/>
                </a:solidFill>
                <a:effectLst/>
                <a:latin typeface="noto"/>
              </a:rPr>
              <a:t>(11.6-9)</a:t>
            </a:r>
            <a:endParaRPr lang="ko-KR" altLang="en-US" sz="2800" dirty="0"/>
          </a:p>
        </p:txBody>
      </p:sp>
      <p:sp>
        <p:nvSpPr>
          <p:cNvPr id="21" name="텍스트 개체 틀 20">
            <a:extLst>
              <a:ext uri="{FF2B5EF4-FFF2-40B4-BE49-F238E27FC236}">
                <a16:creationId xmlns:a16="http://schemas.microsoft.com/office/drawing/2014/main" id="{A46260CB-1FBF-D4A4-92D9-04FD53967B1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25" name="내용 개체 틀 24" descr="텍스트, 예술, 실내, 바닥이(가) 표시된 사진&#10;&#10;자동 생성된 설명">
            <a:extLst>
              <a:ext uri="{FF2B5EF4-FFF2-40B4-BE49-F238E27FC236}">
                <a16:creationId xmlns:a16="http://schemas.microsoft.com/office/drawing/2014/main" id="{3665F518-0538-8C9B-A7BF-5B9A57497B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4446" y="2005869"/>
            <a:ext cx="3120939" cy="3392437"/>
          </a:xfrm>
        </p:spPr>
      </p:pic>
      <p:sp>
        <p:nvSpPr>
          <p:cNvPr id="22" name="텍스트 개체 틀 21">
            <a:extLst>
              <a:ext uri="{FF2B5EF4-FFF2-40B4-BE49-F238E27FC236}">
                <a16:creationId xmlns:a16="http://schemas.microsoft.com/office/drawing/2014/main" id="{421EF5A3-CC8D-5552-083A-967DEE403EA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27" name="내용 개체 틀 26" descr="의류, 실내, 사람, 회의장이(가) 표시된 사진&#10;&#10;자동 생성된 설명">
            <a:extLst>
              <a:ext uri="{FF2B5EF4-FFF2-40B4-BE49-F238E27FC236}">
                <a16:creationId xmlns:a16="http://schemas.microsoft.com/office/drawing/2014/main" id="{59F3A9FD-B396-D2E6-BE74-5EB2695E3E20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4352" y="1957080"/>
            <a:ext cx="3276730" cy="3441227"/>
          </a:xfrm>
        </p:spPr>
      </p:pic>
      <p:sp>
        <p:nvSpPr>
          <p:cNvPr id="23" name="텍스트 개체 틀 22">
            <a:extLst>
              <a:ext uri="{FF2B5EF4-FFF2-40B4-BE49-F238E27FC236}">
                <a16:creationId xmlns:a16="http://schemas.microsoft.com/office/drawing/2014/main" id="{1D1A2EB2-08DF-CEF6-3484-BB732A1DD8C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29" name="내용 개체 틀 28" descr="실내, 건물, 의류, 사람이(가) 표시된 사진">
            <a:extLst>
              <a:ext uri="{FF2B5EF4-FFF2-40B4-BE49-F238E27FC236}">
                <a16:creationId xmlns:a16="http://schemas.microsoft.com/office/drawing/2014/main" id="{0CB89EE1-A58C-51E8-E318-929DB836F8CB}"/>
              </a:ext>
            </a:extLst>
          </p:cNvPr>
          <p:cNvPicPr>
            <a:picLocks noGrp="1" noChangeAspect="1"/>
          </p:cNvPicPr>
          <p:nvPr>
            <p:ph idx="1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88" y="2005870"/>
            <a:ext cx="3390900" cy="3392437"/>
          </a:xfrm>
        </p:spPr>
      </p:pic>
    </p:spTree>
    <p:extLst>
      <p:ext uri="{BB962C8B-B14F-4D97-AF65-F5344CB8AC3E}">
        <p14:creationId xmlns:p14="http://schemas.microsoft.com/office/powerpoint/2010/main" val="34417758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제목 22">
            <a:extLst>
              <a:ext uri="{FF2B5EF4-FFF2-40B4-BE49-F238E27FC236}">
                <a16:creationId xmlns:a16="http://schemas.microsoft.com/office/drawing/2014/main" id="{4BC5DC0B-BE56-3CB4-D598-81B2390E0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F8FF57C2-4627-F588-1132-DFFA64FBB71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0" name="내용 개체 틀 9" descr="의류, 사람, 실내, 그룹이(가) 표시된 사진&#10;&#10;자동 생성된 설명">
            <a:extLst>
              <a:ext uri="{FF2B5EF4-FFF2-40B4-BE49-F238E27FC236}">
                <a16:creationId xmlns:a16="http://schemas.microsoft.com/office/drawing/2014/main" id="{467A13A4-4E13-72E4-773C-A7821DBC5D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" y="2005870"/>
            <a:ext cx="3390900" cy="3049901"/>
          </a:xfrm>
        </p:spPr>
      </p:pic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7E460E4D-1D3F-B900-E15A-CFEF26B01DA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28" name="텍스트 개체 틀 27">
            <a:extLst>
              <a:ext uri="{FF2B5EF4-FFF2-40B4-BE49-F238E27FC236}">
                <a16:creationId xmlns:a16="http://schemas.microsoft.com/office/drawing/2014/main" id="{098C2BF6-09FA-DA70-132C-DDB88290EE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5" name="내용 개체 틀 34" descr="의류, 사람, 청중, 콘서트이(가) 표시된 사진&#10;&#10;자동 생성된 설명">
            <a:extLst>
              <a:ext uri="{FF2B5EF4-FFF2-40B4-BE49-F238E27FC236}">
                <a16:creationId xmlns:a16="http://schemas.microsoft.com/office/drawing/2014/main" id="{067FE8BE-2DB8-B242-E280-D2FFCE5065C3}"/>
              </a:ext>
            </a:extLst>
          </p:cNvPr>
          <p:cNvPicPr>
            <a:picLocks noGrp="1" noChangeAspect="1"/>
          </p:cNvPicPr>
          <p:nvPr>
            <p:ph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2005870"/>
            <a:ext cx="3390900" cy="3132301"/>
          </a:xfrm>
        </p:spPr>
      </p:pic>
      <p:pic>
        <p:nvPicPr>
          <p:cNvPr id="33" name="내용 개체 틀 32" descr="의류, 야외, 사람, 지상이(가) 표시된 사진&#10;&#10;자동 생성된 설명">
            <a:extLst>
              <a:ext uri="{FF2B5EF4-FFF2-40B4-BE49-F238E27FC236}">
                <a16:creationId xmlns:a16="http://schemas.microsoft.com/office/drawing/2014/main" id="{3BC0B0A8-2D9C-7D8F-6AAB-C3C02840AC75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0550" y="2005870"/>
            <a:ext cx="3390900" cy="3136439"/>
          </a:xfrm>
        </p:spPr>
      </p:pic>
    </p:spTree>
    <p:extLst>
      <p:ext uri="{BB962C8B-B14F-4D97-AF65-F5344CB8AC3E}">
        <p14:creationId xmlns:p14="http://schemas.microsoft.com/office/powerpoint/2010/main" val="37316497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734F57-54FD-C4CB-BFFC-9CBF075FD94B}"/>
              </a:ext>
            </a:extLst>
          </p:cNvPr>
          <p:cNvSpPr txBox="1"/>
          <p:nvPr/>
        </p:nvSpPr>
        <p:spPr>
          <a:xfrm>
            <a:off x="1213164" y="977774"/>
            <a:ext cx="9454836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카자흐스탄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ko-KR" sz="18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선교 활동에 대한 경고를 강화</a:t>
            </a:r>
            <a:endParaRPr lang="ko-KR" altLang="en-US" dirty="0"/>
          </a:p>
          <a:p>
            <a:endParaRPr lang="en-US" altLang="ko-KR" sz="1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535D84-B5FC-EDD5-E7A0-FDAA70534AE8}"/>
              </a:ext>
            </a:extLst>
          </p:cNvPr>
          <p:cNvSpPr txBox="1"/>
          <p:nvPr/>
        </p:nvSpPr>
        <p:spPr>
          <a:xfrm>
            <a:off x="1163619" y="1620320"/>
            <a:ext cx="9553925" cy="47500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>
              <a:spcAft>
                <a:spcPts val="800"/>
              </a:spcAft>
            </a:pPr>
            <a:r>
              <a:rPr lang="ko-KR" altLang="ko-KR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카자흐스탄 정부는 선교 활동에 </a:t>
            </a:r>
            <a:r>
              <a:rPr lang="ko-KR" altLang="en-US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관</a:t>
            </a:r>
            <a:r>
              <a:rPr lang="ko-KR" altLang="ko-KR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한 경고를 강화하고 있으며</a:t>
            </a:r>
            <a:r>
              <a:rPr lang="en-US" altLang="ko-KR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이는 공공장소와 소셜 미디어 등 다양한 매체를 통해 확산되고 있습니다</a:t>
            </a:r>
            <a:r>
              <a:rPr lang="en-US" altLang="ko-KR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  <a:endParaRPr lang="ko-KR" altLang="ko-KR" sz="12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latinLnBrk="1">
              <a:spcAft>
                <a:spcPts val="800"/>
              </a:spcAft>
            </a:pPr>
            <a:r>
              <a:rPr lang="en-US" altLang="ko-KR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 </a:t>
            </a:r>
            <a:endParaRPr lang="ko-KR" altLang="ko-KR" sz="12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latinLnBrk="1">
              <a:spcAft>
                <a:spcPts val="800"/>
              </a:spcAft>
            </a:pPr>
            <a:r>
              <a:rPr lang="en-US" altLang="ko-KR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2024</a:t>
            </a:r>
            <a:r>
              <a:rPr lang="ko-KR" altLang="ko-KR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년 여름에는 전기 요금 청구서에 다음과 같은 경고 문구가 포함되었습니다</a:t>
            </a:r>
            <a:r>
              <a:rPr lang="en-US" altLang="ko-KR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  <a:endParaRPr lang="ko-KR" altLang="ko-KR" sz="12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latinLnBrk="1">
              <a:spcAft>
                <a:spcPts val="800"/>
              </a:spcAft>
            </a:pPr>
            <a:r>
              <a:rPr lang="en-US" altLang="ko-KR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 </a:t>
            </a:r>
            <a:endParaRPr lang="ko-KR" altLang="ko-KR" sz="12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latinLnBrk="1">
              <a:spcAft>
                <a:spcPts val="800"/>
              </a:spcAft>
            </a:pPr>
            <a:r>
              <a:rPr lang="en-US" altLang="ko-KR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"</a:t>
            </a:r>
            <a:r>
              <a:rPr lang="ko-KR" altLang="ko-KR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길거리나 공공장소에서 낯선 사람들이 강제로 하나님과 존재에 대해 대화를 시도하거나 종교 서적을 상징적인 가격으로 구매하거나 선물로 받으라고 권유하거나 이상한 질문을 하는 경우 주의해야 합니다</a:t>
            </a:r>
            <a:r>
              <a:rPr lang="en-US" altLang="ko-KR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ko-KR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이러한 사람들은 파괴적인 종교 운동의 </a:t>
            </a:r>
            <a:r>
              <a:rPr lang="ko-KR" altLang="ko-KR" sz="1200" kern="100" dirty="0" err="1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모집자일</a:t>
            </a:r>
            <a:r>
              <a:rPr lang="ko-KR" altLang="ko-KR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수 있으며</a:t>
            </a:r>
            <a:r>
              <a:rPr lang="en-US" altLang="ko-KR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그들의 목표는 당신을 해당 운동의 숙련자로 끌어들이는 것입니다</a:t>
            </a:r>
            <a:r>
              <a:rPr lang="en-US" altLang="ko-KR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."</a:t>
            </a:r>
            <a:endParaRPr lang="ko-KR" altLang="ko-KR" sz="12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latinLnBrk="1">
              <a:spcAft>
                <a:spcPts val="800"/>
              </a:spcAft>
            </a:pPr>
            <a:r>
              <a:rPr lang="en-US" altLang="ko-KR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 </a:t>
            </a:r>
            <a:endParaRPr lang="ko-KR" altLang="ko-KR" sz="12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latinLnBrk="1">
              <a:spcAft>
                <a:spcPts val="800"/>
              </a:spcAft>
            </a:pPr>
            <a:r>
              <a:rPr lang="ko-KR" altLang="ko-KR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또한</a:t>
            </a:r>
            <a:r>
              <a:rPr lang="en-US" altLang="ko-KR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공공장소에서 종교에 대해 논의하거나 종교 서적을 제공하는 사람을 발견하면 경찰에 신고하라는 지침도 함께 제시되었습니다</a:t>
            </a:r>
            <a:r>
              <a:rPr lang="en-US" altLang="ko-KR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  <a:endParaRPr lang="ko-KR" altLang="ko-KR" sz="12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latinLnBrk="1">
              <a:spcAft>
                <a:spcPts val="800"/>
              </a:spcAft>
            </a:pPr>
            <a:r>
              <a:rPr lang="en-US" altLang="ko-KR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 </a:t>
            </a:r>
            <a:endParaRPr lang="ko-KR" altLang="ko-KR" sz="12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latinLnBrk="1">
              <a:spcAft>
                <a:spcPts val="800"/>
              </a:spcAft>
            </a:pPr>
            <a:r>
              <a:rPr lang="ko-KR" altLang="ko-KR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이러한 경고는 소셜 미디어에서도 게시되고 있으며</a:t>
            </a:r>
            <a:r>
              <a:rPr lang="en-US" altLang="ko-KR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많은 게시물이 정부 보조금을 받는 기관에서 작성된 것으로 알려졌습니다</a:t>
            </a:r>
            <a:r>
              <a:rPr lang="en-US" altLang="ko-KR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  <a:endParaRPr lang="ko-KR" altLang="ko-KR" sz="12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latinLnBrk="1">
              <a:spcAft>
                <a:spcPts val="800"/>
              </a:spcAft>
            </a:pPr>
            <a:r>
              <a:rPr lang="en-US" altLang="ko-KR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 </a:t>
            </a:r>
            <a:endParaRPr lang="ko-KR" altLang="ko-KR" sz="12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latinLnBrk="1">
              <a:spcAft>
                <a:spcPts val="800"/>
              </a:spcAft>
            </a:pPr>
            <a:r>
              <a:rPr lang="ko-KR" altLang="ko-KR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알마티주 </a:t>
            </a:r>
            <a:r>
              <a:rPr lang="ko-KR" altLang="ko-KR" sz="1200" kern="100" dirty="0" err="1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사르칸</a:t>
            </a:r>
            <a:r>
              <a:rPr lang="ko-KR" altLang="ko-KR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지구 청년 센터는</a:t>
            </a:r>
            <a:r>
              <a:rPr lang="en-US" altLang="ko-KR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6</a:t>
            </a:r>
            <a:r>
              <a:rPr lang="ko-KR" altLang="ko-KR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월</a:t>
            </a:r>
            <a:r>
              <a:rPr lang="en-US" altLang="ko-KR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7</a:t>
            </a:r>
            <a:r>
              <a:rPr lang="ko-KR" altLang="ko-KR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일 인스타그램 게시물에서 미등록 종교 행사에 참석하지 말라고 경고했으며</a:t>
            </a:r>
            <a:r>
              <a:rPr lang="en-US" altLang="ko-KR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이를 위반할 경우 행정법</a:t>
            </a:r>
            <a:r>
              <a:rPr lang="en-US" altLang="ko-KR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453</a:t>
            </a:r>
            <a:r>
              <a:rPr lang="ko-KR" altLang="ko-KR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조</a:t>
            </a:r>
            <a:r>
              <a:rPr lang="en-US" altLang="ko-KR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("</a:t>
            </a:r>
            <a:r>
              <a:rPr lang="ko-KR" altLang="ko-KR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사회적</a:t>
            </a:r>
            <a:r>
              <a:rPr lang="en-US" altLang="ko-KR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국가적</a:t>
            </a:r>
            <a:r>
              <a:rPr lang="en-US" altLang="ko-KR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종족적</a:t>
            </a:r>
            <a:r>
              <a:rPr lang="en-US" altLang="ko-KR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인종적 또는 종교적 불화를 조장하는 내용의 출판물 제작</a:t>
            </a:r>
            <a:r>
              <a:rPr lang="en-US" altLang="ko-KR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보관</a:t>
            </a:r>
            <a:r>
              <a:rPr lang="en-US" altLang="ko-KR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수입</a:t>
            </a:r>
            <a:r>
              <a:rPr lang="en-US" altLang="ko-KR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이전 및 배포</a:t>
            </a:r>
            <a:r>
              <a:rPr lang="en-US" altLang="ko-KR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")</a:t>
            </a:r>
            <a:r>
              <a:rPr lang="ko-KR" altLang="ko-KR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와</a:t>
            </a:r>
            <a:r>
              <a:rPr lang="en-US" altLang="ko-KR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490</a:t>
            </a:r>
            <a:r>
              <a:rPr lang="ko-KR" altLang="ko-KR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조에 따라 처벌받을 수 있다고 밝혔습니다</a:t>
            </a:r>
            <a:r>
              <a:rPr lang="en-US" altLang="ko-KR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  <a:endParaRPr lang="ko-KR" altLang="ko-KR" sz="12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latinLnBrk="1">
              <a:spcAft>
                <a:spcPts val="800"/>
              </a:spcAft>
            </a:pPr>
            <a:r>
              <a:rPr lang="en-US" altLang="ko-KR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 </a:t>
            </a:r>
            <a:endParaRPr lang="ko-KR" altLang="ko-KR" sz="12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latinLnBrk="1">
              <a:spcAft>
                <a:spcPts val="800"/>
              </a:spcAft>
            </a:pPr>
            <a:r>
              <a:rPr lang="ko-KR" altLang="ko-KR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기도 제목</a:t>
            </a:r>
            <a:r>
              <a:rPr lang="en-US" altLang="ko-KR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: 1. </a:t>
            </a:r>
            <a:r>
              <a:rPr lang="ko-KR" altLang="ko-KR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카자흐스탄에서 종교의 자유와 기독교인들의 안전을 위해</a:t>
            </a:r>
            <a:endParaRPr lang="en-US" altLang="ko-KR" sz="12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latinLnBrk="1">
              <a:spcAft>
                <a:spcPts val="800"/>
              </a:spcAft>
            </a:pPr>
            <a:r>
              <a:rPr lang="en-US" altLang="ko-KR" sz="1200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              </a:t>
            </a:r>
            <a:r>
              <a:rPr lang="en-US" altLang="ko-KR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2. </a:t>
            </a:r>
            <a:r>
              <a:rPr lang="ko-KR" altLang="ko-KR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정부 관계자들이 다른 </a:t>
            </a:r>
            <a:r>
              <a:rPr lang="ko-KR" altLang="ko-KR" sz="1200" kern="100" dirty="0" err="1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기독교인들과의</a:t>
            </a:r>
            <a:r>
              <a:rPr lang="ko-KR" altLang="ko-KR" sz="12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접촉을 통해 그리스도를 발견할 수 있도록 기도해야 합니다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  <a:endParaRPr lang="en-US" altLang="ko-KR" sz="11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05101D-7E0D-E25D-A05A-B117D577CD3B}"/>
              </a:ext>
            </a:extLst>
          </p:cNvPr>
          <p:cNvSpPr txBox="1"/>
          <p:nvPr/>
        </p:nvSpPr>
        <p:spPr>
          <a:xfrm>
            <a:off x="1127139" y="2113181"/>
            <a:ext cx="5796010" cy="2616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endParaRPr lang="en-US" altLang="ko-KR" sz="11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9320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26734F57-54FD-C4CB-BFFC-9CBF075FD94B}"/>
              </a:ext>
            </a:extLst>
          </p:cNvPr>
          <p:cNvSpPr txBox="1"/>
          <p:nvPr/>
        </p:nvSpPr>
        <p:spPr>
          <a:xfrm>
            <a:off x="1344174" y="992033"/>
            <a:ext cx="917494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알제리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 | </a:t>
            </a:r>
            <a:r>
              <a:rPr lang="ko-KR" altLang="en-US" sz="1800" dirty="0">
                <a:ea typeface="맑은 고딕"/>
              </a:rPr>
              <a:t>알제리 복음주의 </a:t>
            </a:r>
            <a:r>
              <a:rPr lang="ko-KR" altLang="en-US" dirty="0">
                <a:ea typeface="맑은 고딕"/>
              </a:rPr>
              <a:t>교회를 위한 기도</a:t>
            </a:r>
            <a:endParaRPr lang="en-US" altLang="ko-KR" dirty="0">
              <a:ea typeface="맑은 고딕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30224C-22DB-FFD9-0BCB-700A6720C2A6}"/>
              </a:ext>
            </a:extLst>
          </p:cNvPr>
          <p:cNvSpPr txBox="1"/>
          <p:nvPr/>
        </p:nvSpPr>
        <p:spPr>
          <a:xfrm>
            <a:off x="1213164" y="1731502"/>
            <a:ext cx="9471930" cy="450892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ko-KR" altLang="en-US" sz="1400" b="0" i="0" dirty="0">
                <a:solidFill>
                  <a:srgbClr val="000000"/>
                </a:solidFill>
                <a:effectLst/>
                <a:latin typeface="SFProDisplay"/>
              </a:rPr>
              <a:t>알제리에서는 복음주의 교회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SFProDisplay"/>
              </a:rPr>
              <a:t>(EPA)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SFProDisplay"/>
              </a:rPr>
              <a:t>와 교회 지도자들이 신앙을 이유로 </a:t>
            </a:r>
            <a:r>
              <a:rPr lang="ko-KR" altLang="en-US" sz="1400" b="0" i="0" dirty="0" err="1">
                <a:solidFill>
                  <a:srgbClr val="000000"/>
                </a:solidFill>
                <a:effectLst/>
                <a:latin typeface="SFProDisplay"/>
              </a:rPr>
              <a:t>박해받고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SFProDisplay"/>
              </a:rPr>
              <a:t> 있으며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SFProDisplay"/>
              </a:rPr>
              <a:t>, 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SFProDisplay"/>
              </a:rPr>
              <a:t>이로 인해 교회와 신자들이 어려움을 겪고 있습니다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SFProDisplay"/>
              </a:rPr>
              <a:t>.</a:t>
            </a:r>
          </a:p>
          <a:p>
            <a:pPr algn="l">
              <a:lnSpc>
                <a:spcPct val="150000"/>
              </a:lnSpc>
              <a:spcBef>
                <a:spcPts val="1650"/>
              </a:spcBef>
            </a:pPr>
            <a:r>
              <a:rPr lang="ko-KR" altLang="en-US" sz="1400" b="0" i="0" dirty="0">
                <a:solidFill>
                  <a:srgbClr val="000000"/>
                </a:solidFill>
                <a:effectLst/>
                <a:latin typeface="SFProDisplay"/>
              </a:rPr>
              <a:t>최근 알제리의 </a:t>
            </a:r>
            <a:r>
              <a:rPr lang="ko-KR" altLang="en-US" sz="1400" b="0" i="0" dirty="0" err="1">
                <a:solidFill>
                  <a:srgbClr val="000000"/>
                </a:solidFill>
                <a:effectLst/>
                <a:latin typeface="SFProDisplay"/>
              </a:rPr>
              <a:t>오바흐마네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SFProDisplay"/>
              </a:rPr>
              <a:t> 목사는 </a:t>
            </a:r>
            <a:r>
              <a:rPr lang="ko-KR" altLang="en-US" sz="1400" b="0" i="0" dirty="0" err="1">
                <a:solidFill>
                  <a:srgbClr val="000000"/>
                </a:solidFill>
                <a:effectLst/>
                <a:latin typeface="SFProDisplay"/>
              </a:rPr>
              <a:t>허가받지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SFProDisplay"/>
              </a:rPr>
              <a:t> 않은 종교 집회를 주도하고 종교 활동이 금지된 건물에서 예배를 드린 혐의로 재판에서 징역 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SFProDisplay"/>
              </a:rPr>
              <a:t>2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SFProDisplay"/>
              </a:rPr>
              <a:t>년과 벌금 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SFProDisplay"/>
              </a:rPr>
              <a:t>10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SFProDisplay"/>
              </a:rPr>
              <a:t>만 디나르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SFProDisplay"/>
              </a:rPr>
              <a:t>(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SFProDisplay"/>
              </a:rPr>
              <a:t>약 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SFProDisplay"/>
              </a:rPr>
              <a:t>725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SFProDisplay"/>
              </a:rPr>
              <a:t>달러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SFProDisplay"/>
              </a:rPr>
              <a:t>)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SFProDisplay"/>
              </a:rPr>
              <a:t>를 선고받았습니다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SFProDisplay"/>
              </a:rPr>
              <a:t>. 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SFProDisplay"/>
              </a:rPr>
              <a:t>그는 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SFProDisplay"/>
              </a:rPr>
              <a:t>9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SFProDisplay"/>
              </a:rPr>
              <a:t>월 중순에 판결을 </a:t>
            </a:r>
            <a:r>
              <a:rPr lang="ko-KR" altLang="en-US" sz="1400" b="0" i="0" dirty="0" err="1">
                <a:solidFill>
                  <a:srgbClr val="000000"/>
                </a:solidFill>
                <a:effectLst/>
                <a:latin typeface="SFProDisplay"/>
              </a:rPr>
              <a:t>통보받았으며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SFProDisplay"/>
              </a:rPr>
              <a:t>, 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SFProDisplay"/>
              </a:rPr>
              <a:t>항소심 날짜는 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SFProDisplay"/>
              </a:rPr>
              <a:t>2023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SFProDisplay"/>
              </a:rPr>
              <a:t>년 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SFProDisplay"/>
              </a:rPr>
              <a:t>11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SFProDisplay"/>
              </a:rPr>
              <a:t>월 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SFProDisplay"/>
              </a:rPr>
              <a:t>19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SFProDisplay"/>
              </a:rPr>
              <a:t>일로 예정되어 있습니다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SFProDisplay"/>
              </a:rPr>
              <a:t>. </a:t>
            </a:r>
            <a:r>
              <a:rPr lang="ko-KR" altLang="en-US" sz="1400" b="0" i="0" dirty="0" err="1">
                <a:solidFill>
                  <a:srgbClr val="000000"/>
                </a:solidFill>
                <a:effectLst/>
                <a:latin typeface="SFProDisplay"/>
              </a:rPr>
              <a:t>오바흐마네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SFProDisplay"/>
              </a:rPr>
              <a:t> 목사는 판결에 불복하여 항소하였습니다</a:t>
            </a:r>
            <a:r>
              <a:rPr lang="en-US" altLang="ko-KR" sz="1400" dirty="0">
                <a:solidFill>
                  <a:srgbClr val="000000"/>
                </a:solidFill>
                <a:latin typeface="SFProDisplay"/>
              </a:rPr>
              <a:t>. 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SFProDisplay"/>
              </a:rPr>
              <a:t>그는 부회장으로서 여러 교회와 성경 학교를 감독하는 선임 목사로도 활동하고 있습니다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SFProDisplay"/>
              </a:rPr>
              <a:t>.</a:t>
            </a:r>
          </a:p>
          <a:p>
            <a:pPr algn="l">
              <a:lnSpc>
                <a:spcPct val="150000"/>
              </a:lnSpc>
              <a:spcBef>
                <a:spcPts val="1650"/>
              </a:spcBef>
            </a:pPr>
            <a:r>
              <a:rPr lang="ko-KR" altLang="en-US" sz="1400" b="0" i="0" dirty="0">
                <a:solidFill>
                  <a:srgbClr val="000000"/>
                </a:solidFill>
                <a:effectLst/>
                <a:latin typeface="SFProDisplay"/>
              </a:rPr>
              <a:t>알제리 교회를 위한 기도</a:t>
            </a:r>
            <a:endParaRPr lang="en-US" altLang="ko-KR" sz="1400" b="0" i="0" dirty="0">
              <a:solidFill>
                <a:srgbClr val="000000"/>
              </a:solidFill>
              <a:effectLst/>
              <a:latin typeface="SFProDisplay"/>
            </a:endParaRPr>
          </a:p>
          <a:p>
            <a:pPr algn="l" latinLnBrk="1">
              <a:lnSpc>
                <a:spcPct val="150000"/>
              </a:lnSpc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altLang="ko-KR" sz="1400" b="0" i="0" dirty="0">
                <a:solidFill>
                  <a:srgbClr val="000000"/>
                </a:solidFill>
                <a:effectLst/>
                <a:latin typeface="SFProDisplay"/>
              </a:rPr>
              <a:t> 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SFProDisplay"/>
              </a:rPr>
              <a:t>복음주의 교회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SFProDisplay"/>
              </a:rPr>
              <a:t>(EPA)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SFProDisplay"/>
              </a:rPr>
              <a:t>와 알제리 교회가 이번 어려운 캠페인을 헤쳐 나갈 수 있도록 성령의 인도하심을 위해</a:t>
            </a:r>
          </a:p>
          <a:p>
            <a:pPr algn="l" latinLnBrk="1">
              <a:lnSpc>
                <a:spcPct val="150000"/>
              </a:lnSpc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ko-KR" altLang="en-US" sz="1400" b="0" i="0" dirty="0">
                <a:solidFill>
                  <a:srgbClr val="000000"/>
                </a:solidFill>
                <a:effectLst/>
                <a:latin typeface="SFProDisplay"/>
              </a:rPr>
              <a:t> </a:t>
            </a:r>
            <a:r>
              <a:rPr lang="ko-KR" altLang="en-US" sz="1400" b="0" i="0" dirty="0" err="1">
                <a:solidFill>
                  <a:srgbClr val="000000"/>
                </a:solidFill>
                <a:effectLst/>
                <a:latin typeface="SFProDisplay"/>
              </a:rPr>
              <a:t>오바흐마네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SFProDisplay"/>
              </a:rPr>
              <a:t> 목사가 항소에서 승소하고 모든 혐의에서 무죄 판결을 받아 그에 대한 소송이 기각될 수 있도록</a:t>
            </a:r>
          </a:p>
          <a:p>
            <a:pPr algn="l" latinLnBrk="1">
              <a:lnSpc>
                <a:spcPct val="150000"/>
              </a:lnSpc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ko-KR" altLang="en-US" sz="1400" b="0" i="0" dirty="0">
                <a:solidFill>
                  <a:srgbClr val="000000"/>
                </a:solidFill>
                <a:effectLst/>
                <a:latin typeface="SFProDisplay"/>
              </a:rPr>
              <a:t> 교회와 개인 기독교인에게 점점 더 큰 어려움이 닥치는 상황에서도 알제리 교회 지도자들이 인내심을 가질 수 있도록</a:t>
            </a:r>
          </a:p>
          <a:p>
            <a:pPr algn="l" latinLnBrk="1">
              <a:lnSpc>
                <a:spcPct val="150000"/>
              </a:lnSpc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ko-KR" altLang="en-US" sz="1400" b="0" i="0" dirty="0">
                <a:solidFill>
                  <a:srgbClr val="000000"/>
                </a:solidFill>
                <a:effectLst/>
                <a:latin typeface="SFProDisplay"/>
              </a:rPr>
              <a:t> 교회와 기독교인에 대한 정부의 공격이 끝나 기독교인들이 자유롭게 종교를 실천하고 평화롭게 살 수 있도록</a:t>
            </a:r>
          </a:p>
          <a:p>
            <a:pPr algn="just"/>
            <a:endParaRPr lang="en-US" altLang="ko-KR" sz="1100" dirty="0"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8060242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734F57-54FD-C4CB-BFFC-9CBF075FD94B}"/>
              </a:ext>
            </a:extLst>
          </p:cNvPr>
          <p:cNvSpPr txBox="1"/>
          <p:nvPr/>
        </p:nvSpPr>
        <p:spPr>
          <a:xfrm>
            <a:off x="1276020" y="985799"/>
            <a:ext cx="915706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중앙아시아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 | </a:t>
            </a:r>
            <a:r>
              <a:rPr lang="ko-KR" altLang="en-US" sz="1800" dirty="0">
                <a:ea typeface="맑은 고딕"/>
              </a:rPr>
              <a:t>고립된 </a:t>
            </a:r>
            <a:r>
              <a:rPr lang="ko-KR" altLang="en-US" sz="1800" dirty="0" err="1">
                <a:ea typeface="맑은 고딕"/>
              </a:rPr>
              <a:t>사밀라</a:t>
            </a:r>
            <a:r>
              <a:rPr lang="ko-KR" altLang="en-US" sz="1800" dirty="0">
                <a:ea typeface="맑은 고딕"/>
              </a:rPr>
              <a:t> 소셜 미디어를 통해 하나님을 만나고 최근 세례를 받다</a:t>
            </a:r>
            <a:r>
              <a:rPr lang="en-US" altLang="ko-KR" sz="1800" dirty="0">
                <a:ea typeface="맑은 고딕"/>
              </a:rPr>
              <a:t>.</a:t>
            </a:r>
            <a:endParaRPr lang="en-US" dirty="0">
              <a:ea typeface="+mn-lt"/>
              <a:cs typeface="+mn-lt"/>
            </a:endParaRPr>
          </a:p>
          <a:p>
            <a:endParaRPr lang="en-US" altLang="ko-KR" sz="1800" dirty="0">
              <a:solidFill>
                <a:srgbClr val="0070C0"/>
              </a:solidFill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535D84-B5FC-EDD5-E7A0-FDAA70534AE8}"/>
              </a:ext>
            </a:extLst>
          </p:cNvPr>
          <p:cNvSpPr txBox="1"/>
          <p:nvPr/>
        </p:nvSpPr>
        <p:spPr>
          <a:xfrm>
            <a:off x="1127138" y="1609545"/>
            <a:ext cx="9454829" cy="423962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>
              <a:lnSpc>
                <a:spcPct val="150000"/>
              </a:lnSpc>
              <a:spcBef>
                <a:spcPts val="1650"/>
              </a:spcBef>
            </a:pPr>
            <a:r>
              <a:rPr lang="ko-KR" altLang="en-US" sz="1600" b="0" i="0" dirty="0">
                <a:solidFill>
                  <a:srgbClr val="000000"/>
                </a:solidFill>
                <a:effectLst/>
                <a:latin typeface="SFProDisplay"/>
              </a:rPr>
              <a:t>최근 </a:t>
            </a:r>
            <a:r>
              <a:rPr lang="ko-KR" altLang="en-US" sz="1600" b="0" i="0" dirty="0" err="1">
                <a:solidFill>
                  <a:srgbClr val="000000"/>
                </a:solidFill>
                <a:effectLst/>
                <a:latin typeface="SFProDisplay"/>
              </a:rPr>
              <a:t>사밀라의</a:t>
            </a:r>
            <a:r>
              <a:rPr lang="ko-KR" altLang="en-US" sz="1600" b="0" i="0" dirty="0">
                <a:solidFill>
                  <a:srgbClr val="000000"/>
                </a:solidFill>
                <a:effectLst/>
                <a:latin typeface="SFProDisplay"/>
              </a:rPr>
              <a:t> 세례를 하나님께 찬양합니다</a:t>
            </a:r>
            <a:r>
              <a:rPr lang="en-US" altLang="ko-KR" sz="1600" b="0" i="0" dirty="0">
                <a:solidFill>
                  <a:srgbClr val="000000"/>
                </a:solidFill>
                <a:effectLst/>
                <a:latin typeface="SFProDisplay"/>
              </a:rPr>
              <a:t>. </a:t>
            </a:r>
            <a:r>
              <a:rPr lang="ko-KR" altLang="en-US" sz="1600" b="0" i="0" dirty="0">
                <a:solidFill>
                  <a:srgbClr val="000000"/>
                </a:solidFill>
                <a:effectLst/>
                <a:latin typeface="SFProDisplay"/>
              </a:rPr>
              <a:t>우리는 몇 주 전에 그녀의 이야기를 공유했습니다</a:t>
            </a:r>
            <a:r>
              <a:rPr lang="en-US" altLang="ko-KR" sz="1600" b="0" i="0" dirty="0">
                <a:solidFill>
                  <a:srgbClr val="000000"/>
                </a:solidFill>
                <a:effectLst/>
                <a:latin typeface="SFProDisplay"/>
              </a:rPr>
              <a:t>: </a:t>
            </a:r>
            <a:r>
              <a:rPr lang="ko-KR" altLang="en-US" sz="1600" b="0" i="0" dirty="0">
                <a:solidFill>
                  <a:srgbClr val="000000"/>
                </a:solidFill>
                <a:effectLst/>
                <a:latin typeface="SFProDisplay"/>
              </a:rPr>
              <a:t>고립되고 아팠던 </a:t>
            </a:r>
            <a:r>
              <a:rPr lang="ko-KR" altLang="en-US" sz="1600" b="0" i="0" dirty="0" err="1">
                <a:solidFill>
                  <a:srgbClr val="000000"/>
                </a:solidFill>
                <a:effectLst/>
                <a:latin typeface="SFProDisplay"/>
              </a:rPr>
              <a:t>사밀라는</a:t>
            </a:r>
            <a:r>
              <a:rPr lang="ko-KR" altLang="en-US" sz="1600" b="0" i="0" dirty="0">
                <a:solidFill>
                  <a:srgbClr val="000000"/>
                </a:solidFill>
                <a:effectLst/>
                <a:latin typeface="SFProDisplay"/>
              </a:rPr>
              <a:t> </a:t>
            </a:r>
            <a:r>
              <a:rPr lang="ko-KR" altLang="en-US" sz="1600" dirty="0">
                <a:solidFill>
                  <a:srgbClr val="000000"/>
                </a:solidFill>
                <a:latin typeface="SFProDisplay"/>
              </a:rPr>
              <a:t>오픈도어 </a:t>
            </a:r>
            <a:r>
              <a:rPr lang="ko-KR" altLang="en-US" sz="1600" b="0" i="0" dirty="0">
                <a:solidFill>
                  <a:srgbClr val="000000"/>
                </a:solidFill>
                <a:effectLst/>
                <a:latin typeface="SFProDisplay"/>
              </a:rPr>
              <a:t>소셜 미디어에서 절망 속에서 응답하여 구원을 받았습니다</a:t>
            </a:r>
            <a:r>
              <a:rPr lang="en-US" altLang="ko-KR" sz="1600" b="0" i="0" dirty="0">
                <a:solidFill>
                  <a:srgbClr val="000000"/>
                </a:solidFill>
                <a:effectLst/>
                <a:latin typeface="SFProDisplay"/>
              </a:rPr>
              <a:t>. </a:t>
            </a:r>
            <a:endParaRPr lang="ko-KR" altLang="en-US" sz="1600" b="0" i="0" dirty="0">
              <a:solidFill>
                <a:srgbClr val="000000"/>
              </a:solidFill>
              <a:effectLst/>
              <a:latin typeface="SFProDisplay"/>
            </a:endParaRPr>
          </a:p>
          <a:p>
            <a:pPr algn="l">
              <a:lnSpc>
                <a:spcPct val="150000"/>
              </a:lnSpc>
              <a:spcBef>
                <a:spcPts val="1650"/>
              </a:spcBef>
            </a:pPr>
            <a:r>
              <a:rPr lang="ko-KR" altLang="en-US" sz="1600" dirty="0">
                <a:solidFill>
                  <a:srgbClr val="000000"/>
                </a:solidFill>
                <a:latin typeface="SFProDisplay"/>
              </a:rPr>
              <a:t>오픈도어</a:t>
            </a:r>
            <a:r>
              <a:rPr lang="en-US" altLang="ko-KR" sz="1600" b="0" i="0" dirty="0">
                <a:solidFill>
                  <a:srgbClr val="000000"/>
                </a:solidFill>
                <a:effectLst/>
                <a:latin typeface="SFProDisplay"/>
              </a:rPr>
              <a:t> </a:t>
            </a:r>
            <a:r>
              <a:rPr lang="ko-KR" altLang="en-US" sz="1600" b="0" i="0" dirty="0">
                <a:solidFill>
                  <a:srgbClr val="000000"/>
                </a:solidFill>
                <a:effectLst/>
                <a:latin typeface="SFProDisplay"/>
              </a:rPr>
              <a:t>소셜 미디어 채널에 연락한 후 우리는 그녀와 연락할 수 있었습니다</a:t>
            </a:r>
            <a:r>
              <a:rPr lang="en-US" altLang="ko-KR" sz="1600" b="0" i="0" dirty="0">
                <a:solidFill>
                  <a:srgbClr val="000000"/>
                </a:solidFill>
                <a:effectLst/>
                <a:latin typeface="SFProDisplay"/>
              </a:rPr>
              <a:t>. </a:t>
            </a:r>
            <a:r>
              <a:rPr lang="ko-KR" altLang="en-US" sz="1600" b="0" i="0" dirty="0">
                <a:solidFill>
                  <a:srgbClr val="000000"/>
                </a:solidFill>
                <a:effectLst/>
                <a:latin typeface="SFProDisplay"/>
              </a:rPr>
              <a:t>그 연락을 통해 그녀는 믿음을 갖게 되었고 최근에 세례를 받았습니다</a:t>
            </a:r>
            <a:r>
              <a:rPr lang="en-US" altLang="ko-KR" sz="1600" b="0" i="0" dirty="0">
                <a:solidFill>
                  <a:srgbClr val="000000"/>
                </a:solidFill>
                <a:effectLst/>
                <a:latin typeface="SFProDisplay"/>
              </a:rPr>
              <a:t>.</a:t>
            </a:r>
          </a:p>
          <a:p>
            <a:pPr algn="l">
              <a:lnSpc>
                <a:spcPct val="150000"/>
              </a:lnSpc>
              <a:spcBef>
                <a:spcPts val="1650"/>
              </a:spcBef>
            </a:pPr>
            <a:r>
              <a:rPr lang="ko-KR" altLang="en-US" sz="1600" b="0" i="0" dirty="0">
                <a:solidFill>
                  <a:srgbClr val="000000"/>
                </a:solidFill>
                <a:effectLst/>
                <a:latin typeface="SFProDisplay"/>
              </a:rPr>
              <a:t>첫 번째 격려는 개발팀으로부터 받았으며</a:t>
            </a:r>
            <a:r>
              <a:rPr lang="en-US" altLang="ko-KR" sz="1600" b="0" i="0" dirty="0">
                <a:solidFill>
                  <a:srgbClr val="000000"/>
                </a:solidFill>
                <a:effectLst/>
                <a:latin typeface="SFProDisplay"/>
              </a:rPr>
              <a:t>, </a:t>
            </a:r>
            <a:r>
              <a:rPr lang="ko-KR" altLang="en-US" sz="1600" b="0" i="0" dirty="0">
                <a:solidFill>
                  <a:srgbClr val="000000"/>
                </a:solidFill>
                <a:effectLst/>
                <a:latin typeface="SFProDisplay"/>
              </a:rPr>
              <a:t>그녀는 이번 주에 이 메시지를 받았습니다</a:t>
            </a:r>
            <a:r>
              <a:rPr lang="en-US" altLang="ko-KR" sz="1600" b="0" i="0" dirty="0">
                <a:solidFill>
                  <a:srgbClr val="000000"/>
                </a:solidFill>
                <a:effectLst/>
                <a:latin typeface="SFProDisplay"/>
              </a:rPr>
              <a:t>.</a:t>
            </a:r>
          </a:p>
          <a:p>
            <a:pPr algn="l">
              <a:lnSpc>
                <a:spcPct val="150000"/>
              </a:lnSpc>
              <a:spcBef>
                <a:spcPts val="1650"/>
              </a:spcBef>
            </a:pPr>
            <a:r>
              <a:rPr lang="ko-KR" altLang="en-US" sz="1600" b="0" i="0" dirty="0">
                <a:solidFill>
                  <a:srgbClr val="000000"/>
                </a:solidFill>
                <a:effectLst/>
                <a:latin typeface="SFProDisplay"/>
              </a:rPr>
              <a:t>그녀의 믿음이 더욱 성장하도록 기도해 주세요</a:t>
            </a:r>
            <a:r>
              <a:rPr lang="en-US" altLang="ko-KR" sz="1600" b="0" i="0" dirty="0">
                <a:solidFill>
                  <a:srgbClr val="000000"/>
                </a:solidFill>
                <a:effectLst/>
                <a:latin typeface="SFProDisplay"/>
              </a:rPr>
              <a:t>.</a:t>
            </a:r>
            <a:br>
              <a:rPr lang="en-US" altLang="ko-KR" sz="1600" b="0" i="0" dirty="0">
                <a:solidFill>
                  <a:srgbClr val="000000"/>
                </a:solidFill>
                <a:effectLst/>
                <a:latin typeface="SFProDisplay"/>
              </a:rPr>
            </a:br>
            <a:r>
              <a:rPr lang="ko-KR" altLang="en-US" sz="1600" b="0" i="0" dirty="0">
                <a:solidFill>
                  <a:srgbClr val="000000"/>
                </a:solidFill>
                <a:effectLst/>
                <a:latin typeface="SFProDisplay"/>
              </a:rPr>
              <a:t>하나님께서 그녀를 구원하시고 이제 가정 교회의 일원이 되게 하심을 감사드립니다</a:t>
            </a:r>
            <a:r>
              <a:rPr lang="en-US" altLang="ko-KR" sz="1600" b="0" i="0" dirty="0">
                <a:solidFill>
                  <a:srgbClr val="000000"/>
                </a:solidFill>
                <a:effectLst/>
                <a:latin typeface="SFProDisplay"/>
              </a:rPr>
              <a:t>. </a:t>
            </a:r>
            <a:r>
              <a:rPr lang="ko-KR" altLang="en-US" sz="1600" b="0" i="0" dirty="0">
                <a:solidFill>
                  <a:srgbClr val="000000"/>
                </a:solidFill>
                <a:effectLst/>
                <a:latin typeface="SFProDisplay"/>
              </a:rPr>
              <a:t>그녀는 더 이상 고립되어 살지 않아도 됩니다</a:t>
            </a:r>
            <a:r>
              <a:rPr lang="en-US" altLang="ko-KR" sz="1600" b="0" i="0" dirty="0">
                <a:solidFill>
                  <a:srgbClr val="000000"/>
                </a:solidFill>
                <a:effectLst/>
                <a:latin typeface="SFProDisplay"/>
              </a:rPr>
              <a:t>!</a:t>
            </a:r>
            <a:br>
              <a:rPr lang="en-US" altLang="ko-KR" sz="1600" b="0" i="0" dirty="0">
                <a:solidFill>
                  <a:srgbClr val="000000"/>
                </a:solidFill>
                <a:effectLst/>
                <a:latin typeface="SFProDisplay"/>
              </a:rPr>
            </a:br>
            <a:r>
              <a:rPr lang="ko-KR" altLang="en-US" sz="1600" b="0" i="0" dirty="0" err="1">
                <a:solidFill>
                  <a:srgbClr val="000000"/>
                </a:solidFill>
                <a:effectLst/>
                <a:latin typeface="SFProDisplay"/>
              </a:rPr>
              <a:t>사밀라와</a:t>
            </a:r>
            <a:r>
              <a:rPr lang="ko-KR" altLang="en-US" sz="1600" b="0" i="0" dirty="0">
                <a:solidFill>
                  <a:srgbClr val="000000"/>
                </a:solidFill>
                <a:effectLst/>
                <a:latin typeface="SFProDisplay"/>
              </a:rPr>
              <a:t> 함께 세례를 받은 두 명의 다른 여성들을 하나님께 찬양합니다</a:t>
            </a:r>
            <a:r>
              <a:rPr lang="en-US" altLang="ko-KR" sz="1600" b="0" i="0" dirty="0">
                <a:solidFill>
                  <a:srgbClr val="000000"/>
                </a:solidFill>
                <a:effectLst/>
                <a:latin typeface="SFProDisplay"/>
              </a:rPr>
              <a:t>.</a:t>
            </a:r>
          </a:p>
          <a:p>
            <a:pPr algn="just"/>
            <a:endParaRPr lang="en-US" altLang="ko-KR" sz="1100" dirty="0"/>
          </a:p>
        </p:txBody>
      </p:sp>
    </p:spTree>
    <p:extLst>
      <p:ext uri="{BB962C8B-B14F-4D97-AF65-F5344CB8AC3E}">
        <p14:creationId xmlns:p14="http://schemas.microsoft.com/office/powerpoint/2010/main" val="25386095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내용 개체 틀 4" descr="야외, 물, 사람, 하늘이(가) 표시된 사진&#10;&#10;자동 생성된 설명">
            <a:extLst>
              <a:ext uri="{FF2B5EF4-FFF2-40B4-BE49-F238E27FC236}">
                <a16:creationId xmlns:a16="http://schemas.microsoft.com/office/drawing/2014/main" id="{3AC87050-F794-613E-7200-D7199BB77E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303" r="1" b="7987"/>
          <a:stretch/>
        </p:blipFill>
        <p:spPr>
          <a:xfrm>
            <a:off x="811820" y="457200"/>
            <a:ext cx="10568359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4845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AEDCF9-197A-F692-04F5-1956EEA8C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B4644BA8-E0C0-7285-D30E-B841A8390F50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D5867FB7-27E6-320E-EF1A-9487C9673830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A31253EC-9F3A-827F-68D1-CE94A925BF3D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C4B50A41-69BB-15B3-AACB-563DCE929A9C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D6795F3D-165D-F2C2-E0FD-298AF4380DBF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043550D3-9DAC-7A13-7069-8635D46AF856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46921679-F053-9E4F-1AB6-17E001525A69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655D897C-EFFB-4371-2003-685DB2F496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435E404-13F1-8F79-12D0-57F0C5D099F5}"/>
              </a:ext>
            </a:extLst>
          </p:cNvPr>
          <p:cNvSpPr txBox="1"/>
          <p:nvPr/>
        </p:nvSpPr>
        <p:spPr>
          <a:xfrm>
            <a:off x="1276020" y="985799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부탄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 | </a:t>
            </a:r>
            <a:r>
              <a:rPr lang="ko-KR" altLang="en-US" dirty="0"/>
              <a:t>부탄 전역</a:t>
            </a:r>
            <a:r>
              <a:rPr lang="en-US" altLang="ko-KR" dirty="0"/>
              <a:t>, </a:t>
            </a:r>
            <a:r>
              <a:rPr lang="ko-KR" altLang="en-US" dirty="0"/>
              <a:t>특히 남부 지역에서의 크리스마스 축제를 위해 기도해 주세요</a:t>
            </a:r>
            <a:r>
              <a:rPr lang="en-US" altLang="ko-KR" dirty="0"/>
              <a:t>. </a:t>
            </a:r>
            <a:endParaRPr lang="en-US" altLang="ko-KR" sz="1800" dirty="0">
              <a:solidFill>
                <a:srgbClr val="0070C0"/>
              </a:solidFill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CE8567C-5D9C-5A75-FE43-E9DB7CF17383}"/>
              </a:ext>
            </a:extLst>
          </p:cNvPr>
          <p:cNvSpPr txBox="1"/>
          <p:nvPr/>
        </p:nvSpPr>
        <p:spPr>
          <a:xfrm>
            <a:off x="1127139" y="1609546"/>
            <a:ext cx="9305946" cy="441659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dirty="0"/>
              <a:t>1. </a:t>
            </a:r>
            <a:r>
              <a:rPr lang="ko-KR" altLang="en-US" dirty="0"/>
              <a:t>부탄의 남부 지역은 많은 제한이 있으며</a:t>
            </a:r>
            <a:r>
              <a:rPr lang="en-US" altLang="ko-KR" dirty="0"/>
              <a:t>, </a:t>
            </a:r>
            <a:r>
              <a:rPr lang="ko-KR" altLang="en-US" dirty="0"/>
              <a:t>대부분 지역 지도자들로부터 축제를 </a:t>
            </a:r>
            <a:r>
              <a:rPr lang="ko-KR" altLang="en-US" dirty="0" err="1"/>
              <a:t>허락받지</a:t>
            </a:r>
            <a:r>
              <a:rPr lang="ko-KR" altLang="en-US" dirty="0"/>
              <a:t> 못합니다</a:t>
            </a:r>
            <a:r>
              <a:rPr lang="en-US" altLang="ko-KR" dirty="0"/>
              <a:t>. </a:t>
            </a:r>
            <a:r>
              <a:rPr lang="ko-KR" altLang="en-US" dirty="0"/>
              <a:t>이 시기는 교회들이 복음을 나눌 수 있는 기회가 되는 때입니다</a:t>
            </a:r>
            <a:r>
              <a:rPr lang="en-US" altLang="ko-KR" dirty="0"/>
              <a:t>. </a:t>
            </a:r>
            <a:r>
              <a:rPr lang="ko-KR" altLang="en-US" dirty="0"/>
              <a:t>교회들이 기쁨으로 축하할 수 있도록</a:t>
            </a:r>
            <a:r>
              <a:rPr lang="en-US" altLang="ko-KR" dirty="0"/>
              <a:t>, </a:t>
            </a:r>
            <a:r>
              <a:rPr lang="ko-KR" altLang="en-US" dirty="0"/>
              <a:t>또한 많은 사람들이 그리스도의 사랑을 경험할 수 있도록 기도해 주세요</a:t>
            </a:r>
            <a:r>
              <a:rPr lang="en-US" altLang="ko-KR" dirty="0"/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dirty="0"/>
              <a:t>2. </a:t>
            </a:r>
            <a:r>
              <a:rPr lang="ko-KR" altLang="en-US" dirty="0"/>
              <a:t>부탄의 </a:t>
            </a:r>
            <a:r>
              <a:rPr lang="en-US" altLang="ko-KR" dirty="0"/>
              <a:t>12</a:t>
            </a:r>
            <a:r>
              <a:rPr lang="ko-KR" altLang="en-US" dirty="0"/>
              <a:t>월 </a:t>
            </a:r>
            <a:r>
              <a:rPr lang="en-US" altLang="ko-KR" dirty="0"/>
              <a:t>17</a:t>
            </a:r>
            <a:r>
              <a:rPr lang="ko-KR" altLang="en-US" dirty="0"/>
              <a:t>일은 국경일로 기념됩니다</a:t>
            </a:r>
            <a:r>
              <a:rPr lang="en-US" altLang="ko-KR" dirty="0"/>
              <a:t>. </a:t>
            </a:r>
            <a:r>
              <a:rPr lang="ko-KR" altLang="en-US" dirty="0"/>
              <a:t>이날 정부는 중요한 발표를 합니다</a:t>
            </a:r>
            <a:r>
              <a:rPr lang="en-US" altLang="ko-KR" dirty="0"/>
              <a:t>. </a:t>
            </a:r>
            <a:r>
              <a:rPr lang="ko-KR" altLang="en-US" dirty="0"/>
              <a:t>그 발표들이 기독교인들을 더욱 차별하지 않도록 기도해 주세요</a:t>
            </a:r>
            <a:r>
              <a:rPr lang="en-US" altLang="ko-KR" dirty="0"/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dirty="0"/>
              <a:t>3. 10</a:t>
            </a:r>
            <a:r>
              <a:rPr lang="ko-KR" altLang="en-US" dirty="0"/>
              <a:t>학년과 </a:t>
            </a:r>
            <a:r>
              <a:rPr lang="en-US" altLang="ko-KR" dirty="0"/>
              <a:t>12</a:t>
            </a:r>
            <a:r>
              <a:rPr lang="ko-KR" altLang="en-US" dirty="0"/>
              <a:t>학년 학생들이 기말시험을 치르게 됩니다</a:t>
            </a:r>
            <a:r>
              <a:rPr lang="en-US" altLang="ko-KR" dirty="0"/>
              <a:t>. </a:t>
            </a:r>
            <a:r>
              <a:rPr lang="ko-KR" altLang="en-US" dirty="0"/>
              <a:t>이 시험은 그들의 진로를 결정짓는 중요한 시험입니다</a:t>
            </a:r>
            <a:r>
              <a:rPr lang="en-US" altLang="ko-KR" dirty="0"/>
              <a:t>. </a:t>
            </a:r>
            <a:r>
              <a:rPr lang="ko-KR" altLang="en-US" dirty="0"/>
              <a:t>학생들이 시험을 잘 치를 수 있도록 기도해 주세요</a:t>
            </a:r>
            <a:r>
              <a:rPr lang="en-US" altLang="ko-KR" dirty="0"/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dirty="0"/>
              <a:t>4. </a:t>
            </a:r>
            <a:r>
              <a:rPr lang="ko-KR" altLang="en-US" dirty="0"/>
              <a:t>모든 파트너들이 프로그램을 잘 실행할 수 있도록 주님의 지혜와 인도</a:t>
            </a:r>
            <a:r>
              <a:rPr lang="en-US" altLang="ko-KR" dirty="0"/>
              <a:t>, </a:t>
            </a:r>
            <a:r>
              <a:rPr lang="ko-KR" altLang="en-US" dirty="0"/>
              <a:t>보호가 함께 하시기를 기도해 주세요</a:t>
            </a:r>
            <a:r>
              <a:rPr lang="en-US" altLang="ko-KR" dirty="0"/>
              <a:t>.</a:t>
            </a:r>
          </a:p>
          <a:p>
            <a:pPr algn="just"/>
            <a:endParaRPr lang="en-US" altLang="ko-KR" sz="1100" dirty="0"/>
          </a:p>
        </p:txBody>
      </p:sp>
    </p:spTree>
    <p:extLst>
      <p:ext uri="{BB962C8B-B14F-4D97-AF65-F5344CB8AC3E}">
        <p14:creationId xmlns:p14="http://schemas.microsoft.com/office/powerpoint/2010/main" val="15620467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18942B-ED1D-12CB-F077-EC66522FBE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D3925015-BD54-B5DE-CF0B-B1ECEC176843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0192F842-B696-5C6D-C7A7-A3553611306D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3A4FF8A2-265C-6681-CE8C-D5CE1C1533BC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1F7A7E3F-F7BD-1FF2-E795-B95FEAB8B267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37146653-A5AE-EAFA-CCB7-58E245FC8421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B886ABB9-BF3A-F6C7-5FF5-FC4D12F633C9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AB486F4D-46E5-68D1-56B8-6D419D49B086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36769BE-569D-4719-A4CE-909B39ACE95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0B50556-966C-4808-9DA5-E3AB37B22CD9}"/>
              </a:ext>
            </a:extLst>
          </p:cNvPr>
          <p:cNvSpPr txBox="1"/>
          <p:nvPr/>
        </p:nvSpPr>
        <p:spPr>
          <a:xfrm>
            <a:off x="1276020" y="985799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부탄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 | </a:t>
            </a:r>
            <a:r>
              <a:rPr lang="ko-KR" altLang="en-US" dirty="0"/>
              <a:t>부탄 전역</a:t>
            </a:r>
            <a:r>
              <a:rPr lang="en-US" altLang="ko-KR" dirty="0"/>
              <a:t>, </a:t>
            </a:r>
            <a:r>
              <a:rPr lang="ko-KR" altLang="en-US" dirty="0"/>
              <a:t>특히 남부 지역에서의 크리스마스 축제를 위해 기도해 주세요</a:t>
            </a:r>
            <a:r>
              <a:rPr lang="en-US" altLang="ko-KR" dirty="0"/>
              <a:t>. </a:t>
            </a:r>
            <a:endParaRPr lang="en-US" altLang="ko-KR" sz="1800" dirty="0">
              <a:solidFill>
                <a:srgbClr val="0070C0"/>
              </a:solidFill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D2A441-BDFD-52D4-25E4-B0F0503CA3A9}"/>
              </a:ext>
            </a:extLst>
          </p:cNvPr>
          <p:cNvSpPr txBox="1"/>
          <p:nvPr/>
        </p:nvSpPr>
        <p:spPr>
          <a:xfrm>
            <a:off x="1127139" y="1609546"/>
            <a:ext cx="9305946" cy="441659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dirty="0"/>
              <a:t>1. </a:t>
            </a:r>
            <a:r>
              <a:rPr lang="ko-KR" altLang="en-US" dirty="0"/>
              <a:t>부탄의 남부 지역은 많은 제한이 있으며</a:t>
            </a:r>
            <a:r>
              <a:rPr lang="en-US" altLang="ko-KR" dirty="0"/>
              <a:t>, </a:t>
            </a:r>
            <a:r>
              <a:rPr lang="ko-KR" altLang="en-US" dirty="0"/>
              <a:t>대부분 지역 지도자들로부터 축제를 </a:t>
            </a:r>
            <a:r>
              <a:rPr lang="ko-KR" altLang="en-US" dirty="0" err="1"/>
              <a:t>허락받지</a:t>
            </a:r>
            <a:r>
              <a:rPr lang="ko-KR" altLang="en-US" dirty="0"/>
              <a:t> 못합니다</a:t>
            </a:r>
            <a:r>
              <a:rPr lang="en-US" altLang="ko-KR" dirty="0"/>
              <a:t>. </a:t>
            </a:r>
            <a:r>
              <a:rPr lang="ko-KR" altLang="en-US" dirty="0"/>
              <a:t>이 시기는 교회들이 복음을 나눌 수 있는 기회가 되는 때입니다</a:t>
            </a:r>
            <a:r>
              <a:rPr lang="en-US" altLang="ko-KR" dirty="0"/>
              <a:t>. </a:t>
            </a:r>
            <a:r>
              <a:rPr lang="ko-KR" altLang="en-US" dirty="0"/>
              <a:t>교회들이 기쁨으로 축하할 수 있도록</a:t>
            </a:r>
            <a:r>
              <a:rPr lang="en-US" altLang="ko-KR" dirty="0"/>
              <a:t>, </a:t>
            </a:r>
            <a:r>
              <a:rPr lang="ko-KR" altLang="en-US" dirty="0"/>
              <a:t>또한 많은 사람들이 그리스도의 사랑을 경험할 수 있도록 기도해 주세요</a:t>
            </a:r>
            <a:r>
              <a:rPr lang="en-US" altLang="ko-KR" dirty="0"/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dirty="0"/>
              <a:t>2. </a:t>
            </a:r>
            <a:r>
              <a:rPr lang="ko-KR" altLang="en-US" dirty="0"/>
              <a:t>부탄의 </a:t>
            </a:r>
            <a:r>
              <a:rPr lang="en-US" altLang="ko-KR" dirty="0"/>
              <a:t>12</a:t>
            </a:r>
            <a:r>
              <a:rPr lang="ko-KR" altLang="en-US" dirty="0"/>
              <a:t>월 </a:t>
            </a:r>
            <a:r>
              <a:rPr lang="en-US" altLang="ko-KR" dirty="0"/>
              <a:t>17</a:t>
            </a:r>
            <a:r>
              <a:rPr lang="ko-KR" altLang="en-US" dirty="0"/>
              <a:t>일은 국경일로 기념됩니다</a:t>
            </a:r>
            <a:r>
              <a:rPr lang="en-US" altLang="ko-KR" dirty="0"/>
              <a:t>. </a:t>
            </a:r>
            <a:r>
              <a:rPr lang="ko-KR" altLang="en-US" dirty="0"/>
              <a:t>이날 정부는 중요한 발표를 합니다</a:t>
            </a:r>
            <a:r>
              <a:rPr lang="en-US" altLang="ko-KR" dirty="0"/>
              <a:t>. </a:t>
            </a:r>
            <a:r>
              <a:rPr lang="ko-KR" altLang="en-US" dirty="0"/>
              <a:t>그 발표들이 기독교인들을 더욱 차별하지 않도록 기도해 주세요</a:t>
            </a:r>
            <a:r>
              <a:rPr lang="en-US" altLang="ko-KR" dirty="0"/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dirty="0"/>
              <a:t>3. 10</a:t>
            </a:r>
            <a:r>
              <a:rPr lang="ko-KR" altLang="en-US" dirty="0"/>
              <a:t>학년과 </a:t>
            </a:r>
            <a:r>
              <a:rPr lang="en-US" altLang="ko-KR" dirty="0"/>
              <a:t>12</a:t>
            </a:r>
            <a:r>
              <a:rPr lang="ko-KR" altLang="en-US" dirty="0"/>
              <a:t>학년 학생들이 기말시험을 치르게 됩니다</a:t>
            </a:r>
            <a:r>
              <a:rPr lang="en-US" altLang="ko-KR" dirty="0"/>
              <a:t>. </a:t>
            </a:r>
            <a:r>
              <a:rPr lang="ko-KR" altLang="en-US" dirty="0"/>
              <a:t>이 시험은 그들의 진로를 결정짓는 중요한 시험입니다</a:t>
            </a:r>
            <a:r>
              <a:rPr lang="en-US" altLang="ko-KR" dirty="0"/>
              <a:t>. </a:t>
            </a:r>
            <a:r>
              <a:rPr lang="ko-KR" altLang="en-US" dirty="0"/>
              <a:t>학생들이 시험을 잘 치를 수 있도록 기도해 주세요</a:t>
            </a:r>
            <a:r>
              <a:rPr lang="en-US" altLang="ko-KR" dirty="0"/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dirty="0"/>
              <a:t>4. </a:t>
            </a:r>
            <a:r>
              <a:rPr lang="ko-KR" altLang="en-US" dirty="0"/>
              <a:t>모든 파트너들이 프로그램을 잘 실행할 수 있도록 주님의 지혜와 인도</a:t>
            </a:r>
            <a:r>
              <a:rPr lang="en-US" altLang="ko-KR" dirty="0"/>
              <a:t>, </a:t>
            </a:r>
            <a:r>
              <a:rPr lang="ko-KR" altLang="en-US" dirty="0"/>
              <a:t>보호가 함께 하시기를 기도해 주세요</a:t>
            </a:r>
            <a:r>
              <a:rPr lang="en-US" altLang="ko-KR" dirty="0"/>
              <a:t>.</a:t>
            </a:r>
          </a:p>
          <a:p>
            <a:pPr algn="just"/>
            <a:endParaRPr lang="en-US" altLang="ko-KR" sz="1100" dirty="0"/>
          </a:p>
        </p:txBody>
      </p:sp>
    </p:spTree>
    <p:extLst>
      <p:ext uri="{BB962C8B-B14F-4D97-AF65-F5344CB8AC3E}">
        <p14:creationId xmlns:p14="http://schemas.microsoft.com/office/powerpoint/2010/main" val="42059007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DC1BF-A026-B17B-AD1D-8BFA62CEB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E4A3D8B2-D189-883F-EF57-98976ED739E8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17CE2AE2-9DF5-B239-8B6F-C4FEBA76FC8B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E4EB04C7-B5B6-C8AE-2012-F4F33DD0CF95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50553037-5DD0-A070-7619-E5C0A8C0236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05DAA3A3-3629-2A1B-B850-687053D5ED3B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B43F443F-DC63-094B-FE7A-F4835969E284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7ABDD039-0E4D-3B3C-6794-00EA01ACD1CC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2F170D0A-73DC-AABD-8F75-F8EB5876FC2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025244B-AEAB-2B03-F3EA-56EDC9C49835}"/>
              </a:ext>
            </a:extLst>
          </p:cNvPr>
          <p:cNvSpPr txBox="1"/>
          <p:nvPr/>
        </p:nvSpPr>
        <p:spPr>
          <a:xfrm>
            <a:off x="1276020" y="985799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네팔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 | </a:t>
            </a:r>
            <a:r>
              <a:rPr lang="ko-KR" altLang="en-US" sz="1800" dirty="0">
                <a:solidFill>
                  <a:srgbClr val="0070C0"/>
                </a:solidFill>
                <a:ea typeface="맑은 고딕"/>
              </a:rPr>
              <a:t>홍수와 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크</a:t>
            </a:r>
            <a:r>
              <a:rPr lang="ko-KR" altLang="en-US" sz="1800" dirty="0">
                <a:solidFill>
                  <a:srgbClr val="0070C0"/>
                </a:solidFill>
                <a:ea typeface="맑은 고딕"/>
              </a:rPr>
              <a:t>리스마스를 위해 기도해 주세요</a:t>
            </a:r>
            <a:r>
              <a:rPr lang="en-US" altLang="ko-KR" dirty="0"/>
              <a:t>. </a:t>
            </a:r>
            <a:endParaRPr lang="en-US" altLang="ko-KR" sz="1800" dirty="0">
              <a:solidFill>
                <a:srgbClr val="0070C0"/>
              </a:solidFill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1887EC-F620-FB4A-33CA-594F35D2321B}"/>
              </a:ext>
            </a:extLst>
          </p:cNvPr>
          <p:cNvSpPr txBox="1"/>
          <p:nvPr/>
        </p:nvSpPr>
        <p:spPr>
          <a:xfrm>
            <a:off x="1127139" y="1609546"/>
            <a:ext cx="9305946" cy="41395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br>
              <a:rPr lang="ko-KR" altLang="en-US" sz="1400" dirty="0"/>
            </a:br>
            <a:r>
              <a:rPr lang="ko-KR" altLang="en-US" sz="1400" dirty="0"/>
              <a:t>폭우가 네팔 전역에 큰 영향을 미쳐 많은 생명과 재산에 피해를 주었습니다</a:t>
            </a:r>
            <a:r>
              <a:rPr lang="en-US" altLang="ko-KR" sz="1400" dirty="0"/>
              <a:t>. </a:t>
            </a:r>
            <a:r>
              <a:rPr lang="ko-KR" altLang="en-US" sz="1400" dirty="0"/>
              <a:t>홍수로 인해 고속도로가 심각하게 손상되고</a:t>
            </a:r>
            <a:r>
              <a:rPr lang="en-US" altLang="ko-KR" sz="1400" dirty="0"/>
              <a:t>, </a:t>
            </a:r>
            <a:r>
              <a:rPr lang="ko-KR" altLang="en-US" sz="1400" dirty="0"/>
              <a:t>도로가 차단되어 이동이 매우 어려워졌습니다</a:t>
            </a:r>
            <a:r>
              <a:rPr lang="en-US" altLang="ko-KR" sz="1400" dirty="0"/>
              <a:t>. </a:t>
            </a:r>
            <a:r>
              <a:rPr lang="ko-KR" altLang="en-US" sz="1400" dirty="0"/>
              <a:t>또한</a:t>
            </a:r>
            <a:r>
              <a:rPr lang="en-US" altLang="ko-KR" sz="1400" dirty="0"/>
              <a:t>, </a:t>
            </a:r>
            <a:r>
              <a:rPr lang="ko-KR" altLang="en-US" sz="1400" dirty="0"/>
              <a:t>다음 주에도 폭우가 예고되고 있습니다</a:t>
            </a:r>
            <a:r>
              <a:rPr lang="en-US" altLang="ko-KR" sz="1400" dirty="0"/>
              <a:t>. </a:t>
            </a:r>
            <a:r>
              <a:rPr lang="ko-KR" altLang="en-US" sz="1400" dirty="0"/>
              <a:t>사람들의 안전을 위해 기도해 주세요</a:t>
            </a:r>
            <a:r>
              <a:rPr lang="en-US" altLang="ko-KR" sz="1400" dirty="0"/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400" dirty="0"/>
              <a:t>12</a:t>
            </a:r>
            <a:r>
              <a:rPr lang="ko-KR" altLang="en-US" sz="1400" dirty="0"/>
              <a:t>월은 크리스마스 시즌입니다</a:t>
            </a:r>
            <a:r>
              <a:rPr lang="en-US" altLang="ko-KR" sz="1400" dirty="0"/>
              <a:t>. </a:t>
            </a:r>
            <a:r>
              <a:rPr lang="ko-KR" altLang="en-US" sz="1400" dirty="0"/>
              <a:t>이 크리스마스가 네팔의 기독교인들에게 희망과 행복을 </a:t>
            </a:r>
            <a:r>
              <a:rPr lang="ko-KR" altLang="en-US" sz="1400" dirty="0" err="1"/>
              <a:t>가져다주기를</a:t>
            </a:r>
            <a:r>
              <a:rPr lang="ko-KR" altLang="en-US" sz="1400" dirty="0"/>
              <a:t> 기도해 주세요</a:t>
            </a:r>
            <a:r>
              <a:rPr lang="en-US" altLang="ko-KR" sz="1400" dirty="0"/>
              <a:t>. </a:t>
            </a:r>
            <a:r>
              <a:rPr lang="ko-KR" altLang="en-US" sz="1400" dirty="0"/>
              <a:t>이 시즌을 통해 더 많은 사람들이 예수님의 사랑과 구원을 깨닫게 되기를 기도해 주세요</a:t>
            </a:r>
            <a:r>
              <a:rPr lang="en-US" altLang="ko-KR" sz="140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400" dirty="0"/>
              <a:t>힌두 활동가들이 기독교인들의 활동을 감시하고 있습니다</a:t>
            </a:r>
            <a:r>
              <a:rPr lang="en-US" altLang="ko-KR" sz="1400" dirty="0"/>
              <a:t>. </a:t>
            </a:r>
            <a:r>
              <a:rPr lang="ko-KR" altLang="en-US" sz="1400" dirty="0"/>
              <a:t>특히 테라이</a:t>
            </a:r>
            <a:r>
              <a:rPr lang="en-US" altLang="ko-KR" sz="1400" dirty="0"/>
              <a:t>(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Terai )</a:t>
            </a:r>
            <a:r>
              <a:rPr lang="ko-KR" altLang="en-US" sz="1400" dirty="0"/>
              <a:t> 지역에서 크리스마스 축제를 방해할 수 있습니다</a:t>
            </a:r>
            <a:r>
              <a:rPr lang="en-US" altLang="ko-KR" sz="1400" dirty="0"/>
              <a:t>. </a:t>
            </a:r>
            <a:r>
              <a:rPr lang="ko-KR" altLang="en-US" sz="1400" dirty="0"/>
              <a:t>하나님께서 교회들을 그분의 피로 </a:t>
            </a:r>
            <a:r>
              <a:rPr lang="ko-KR" altLang="en-US" sz="1400" dirty="0" err="1"/>
              <a:t>덮어주시고</a:t>
            </a:r>
            <a:r>
              <a:rPr lang="en-US" altLang="ko-KR" sz="1400" dirty="0"/>
              <a:t>, </a:t>
            </a:r>
            <a:r>
              <a:rPr lang="ko-KR" altLang="en-US" sz="1400" dirty="0"/>
              <a:t>기독교인들이 기쁨과 행복으로 축하할 수 있도록 기도해 주세요</a:t>
            </a:r>
            <a:r>
              <a:rPr lang="en-US" altLang="ko-KR" sz="1400" dirty="0"/>
              <a:t>. </a:t>
            </a:r>
            <a:r>
              <a:rPr lang="ko-KR" altLang="en-US" sz="1400" dirty="0"/>
              <a:t>또한 이 시즌이 교회들에 부흥을 가져오기를 기도해 주세요</a:t>
            </a:r>
            <a:r>
              <a:rPr lang="en-US" altLang="ko-KR" sz="1400" dirty="0"/>
              <a:t>. </a:t>
            </a:r>
            <a:r>
              <a:rPr lang="ko-KR" altLang="en-US" sz="1400" dirty="0"/>
              <a:t>많은 기독교 여성들이 가정에서 신앙 때문에 지원을 받지 못하고 경제적으로 어려움을 겪고 있습니다</a:t>
            </a:r>
            <a:r>
              <a:rPr lang="en-US" altLang="ko-KR" sz="1400" dirty="0"/>
              <a:t>. </a:t>
            </a:r>
            <a:r>
              <a:rPr lang="ko-KR" altLang="en-US" sz="1400" dirty="0"/>
              <a:t>그들은 자녀를 키우고 있지만</a:t>
            </a:r>
            <a:r>
              <a:rPr lang="en-US" altLang="ko-KR" sz="1400" dirty="0"/>
              <a:t>, </a:t>
            </a:r>
            <a:r>
              <a:rPr lang="ko-KR" altLang="en-US" sz="1400" dirty="0"/>
              <a:t>적절한 수입원이 없어 생계를 유지하기 힘든 상황입니다</a:t>
            </a:r>
            <a:r>
              <a:rPr lang="en-US" altLang="ko-KR" sz="1400" dirty="0"/>
              <a:t>. </a:t>
            </a:r>
            <a:r>
              <a:rPr lang="ko-KR" altLang="en-US" sz="1400" dirty="0"/>
              <a:t>그들이 주님께 위로와 힘을 얻고</a:t>
            </a:r>
            <a:r>
              <a:rPr lang="en-US" altLang="ko-KR" sz="1400" dirty="0"/>
              <a:t>, </a:t>
            </a:r>
            <a:r>
              <a:rPr lang="ko-KR" altLang="en-US" sz="1400" dirty="0"/>
              <a:t>격려를 받을 수 있도록 기도해 주세요</a:t>
            </a:r>
            <a:r>
              <a:rPr lang="en-US" altLang="ko-KR" sz="1400" dirty="0"/>
              <a:t>. </a:t>
            </a:r>
            <a:r>
              <a:rPr lang="ko-KR" altLang="en-US" sz="1400" dirty="0"/>
              <a:t>또한 하나님께서 그들의 필요를 </a:t>
            </a:r>
            <a:r>
              <a:rPr lang="ko-KR" altLang="en-US" sz="1400" dirty="0" err="1"/>
              <a:t>채워주시고</a:t>
            </a:r>
            <a:r>
              <a:rPr lang="en-US" altLang="ko-KR" sz="1400" dirty="0"/>
              <a:t>, </a:t>
            </a:r>
            <a:r>
              <a:rPr lang="ko-KR" altLang="en-US" sz="1400" dirty="0"/>
              <a:t>신앙 안에서 성장할 수 있도록 </a:t>
            </a:r>
            <a:r>
              <a:rPr lang="ko-KR" altLang="en-US" sz="1400" dirty="0" err="1"/>
              <a:t>도와주시기를</a:t>
            </a:r>
            <a:r>
              <a:rPr lang="ko-KR" altLang="en-US" sz="1400" dirty="0"/>
              <a:t> 기도해 주세요</a:t>
            </a:r>
            <a:r>
              <a:rPr lang="en-US" altLang="ko-KR" sz="1400" dirty="0"/>
              <a:t>.</a:t>
            </a:r>
          </a:p>
          <a:p>
            <a:pPr algn="just"/>
            <a:endParaRPr lang="en-US" altLang="ko-KR" sz="1100" dirty="0"/>
          </a:p>
        </p:txBody>
      </p:sp>
    </p:spTree>
    <p:extLst>
      <p:ext uri="{BB962C8B-B14F-4D97-AF65-F5344CB8AC3E}">
        <p14:creationId xmlns:p14="http://schemas.microsoft.com/office/powerpoint/2010/main" val="122494346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9D186FB-CA44-250B-9041-B9D90358A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0F686D1-D08A-11B4-FD50-1E4347A97F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188569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004" y="1054422"/>
            <a:ext cx="8016772" cy="394964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499"/>
              <a:t>박해 받는 교회를 위한 기도가 이 땅에 요원의 불길처럼 뜨겁게 일어나기를 기도합니다</a:t>
            </a:r>
            <a:r>
              <a:rPr lang="en-US" altLang="ko-KR" sz="1499"/>
              <a:t>.</a:t>
            </a:r>
            <a:endParaRPr lang="ko-KR" altLang="en-US" sz="1499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24000" y="1600845"/>
            <a:ext cx="3067109" cy="394964"/>
          </a:xfrm>
        </p:spPr>
        <p:txBody>
          <a:bodyPr rtlCol="0">
            <a:normAutofit/>
          </a:bodyPr>
          <a:lstStyle/>
          <a:p>
            <a:pPr algn="ctr" rtl="0"/>
            <a:r>
              <a:rPr lang="ko-KR" altLang="en-US" sz="1200" dirty="0">
                <a:solidFill>
                  <a:schemeClr val="tx1"/>
                </a:solidFill>
              </a:rPr>
              <a:t>오픈도어 기도용사들을 위하여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1" y="1948540"/>
            <a:ext cx="3067110" cy="3662988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ko-KR" altLang="en-US" sz="1200" dirty="0"/>
              <a:t>오픈도어 </a:t>
            </a:r>
            <a:r>
              <a:rPr lang="en-US" altLang="ko-KR" sz="1200" dirty="0"/>
              <a:t>1,300</a:t>
            </a:r>
            <a:r>
              <a:rPr lang="ko-KR" altLang="en-US" sz="1200" dirty="0"/>
              <a:t>여 명의 사역자들이 </a:t>
            </a:r>
            <a:r>
              <a:rPr lang="ko-KR" altLang="en-US" sz="1200" dirty="0" err="1"/>
              <a:t>브라더</a:t>
            </a:r>
            <a:r>
              <a:rPr lang="ko-KR" altLang="en-US" sz="1200" dirty="0"/>
              <a:t> </a:t>
            </a:r>
            <a:r>
              <a:rPr lang="ko-KR" altLang="en-US" sz="1200" dirty="0" err="1"/>
              <a:t>앤드류의</a:t>
            </a:r>
            <a:r>
              <a:rPr lang="ko-KR" altLang="en-US" sz="1200" dirty="0"/>
              <a:t> 길을 따라 믿음과 용기를 잃지 않고</a:t>
            </a:r>
            <a:r>
              <a:rPr lang="en-US" altLang="ko-KR" sz="1200" dirty="0"/>
              <a:t>, </a:t>
            </a:r>
            <a:r>
              <a:rPr lang="ko-KR" altLang="en-US" sz="1200" dirty="0"/>
              <a:t>겸손하게 박해 받는 교회를 잘 섬길 수 있게 </a:t>
            </a:r>
            <a:r>
              <a:rPr lang="ko-KR" altLang="en-US" sz="1200" dirty="0" err="1"/>
              <a:t>하옵소서</a:t>
            </a:r>
            <a:r>
              <a:rPr lang="en-US" altLang="ko-KR" sz="1200" dirty="0"/>
              <a:t>! </a:t>
            </a:r>
            <a:r>
              <a:rPr lang="ko-KR" altLang="en-US" sz="1200" dirty="0"/>
              <a:t>예수의 제자의 길을 끝까지 걸어가게 </a:t>
            </a:r>
            <a:r>
              <a:rPr lang="ko-KR" altLang="en-US" sz="1200" dirty="0" err="1"/>
              <a:t>하옵소서</a:t>
            </a:r>
            <a:r>
              <a:rPr lang="en-US" altLang="ko-KR" sz="1200" dirty="0"/>
              <a:t>!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ko-KR" altLang="en-US" sz="1200" dirty="0" err="1"/>
              <a:t>화요기도모임을</a:t>
            </a:r>
            <a:r>
              <a:rPr lang="ko-KR" altLang="en-US" sz="1200" dirty="0"/>
              <a:t> 지키는 기도용사들을 축복하시고</a:t>
            </a:r>
            <a:r>
              <a:rPr lang="en-US" altLang="ko-KR" sz="1200" dirty="0"/>
              <a:t>, </a:t>
            </a:r>
            <a:r>
              <a:rPr lang="ko-KR" altLang="en-US" sz="1200" dirty="0"/>
              <a:t>각 가정마다</a:t>
            </a:r>
            <a:r>
              <a:rPr lang="en-US" altLang="ko-KR" sz="1200" dirty="0"/>
              <a:t> </a:t>
            </a:r>
            <a:r>
              <a:rPr lang="ko-KR" altLang="en-US" sz="1200" dirty="0"/>
              <a:t>하나님의 부르심의 소망이 밝게 빛나게 하시고</a:t>
            </a:r>
            <a:r>
              <a:rPr lang="en-US" altLang="ko-KR" sz="1200" dirty="0"/>
              <a:t>, </a:t>
            </a:r>
            <a:r>
              <a:rPr lang="ko-KR" altLang="en-US" sz="1200" dirty="0"/>
              <a:t>부르짖는 간구를 들으시며</a:t>
            </a:r>
            <a:r>
              <a:rPr lang="en-US" altLang="ko-KR" sz="1200" dirty="0"/>
              <a:t>, </a:t>
            </a:r>
            <a:r>
              <a:rPr lang="ko-KR" altLang="en-US" sz="1200" dirty="0"/>
              <a:t>일평생 주님을 영화롭게 하는 거룩한 삶이 되게 </a:t>
            </a:r>
            <a:r>
              <a:rPr lang="ko-KR" altLang="en-US" sz="1200" dirty="0" err="1"/>
              <a:t>하옵소서</a:t>
            </a:r>
            <a:endParaRPr lang="en-US" altLang="ko-KR" sz="1200" dirty="0"/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5411" y="1600845"/>
            <a:ext cx="2635311" cy="394964"/>
          </a:xfrm>
        </p:spPr>
        <p:txBody>
          <a:bodyPr rtlCol="0">
            <a:noAutofit/>
          </a:bodyPr>
          <a:lstStyle/>
          <a:p>
            <a:pPr algn="ctr"/>
            <a:r>
              <a:rPr lang="ko-KR" altLang="en-US" sz="1200" dirty="0" err="1">
                <a:solidFill>
                  <a:schemeClr val="tx1"/>
                </a:solidFill>
                <a:latin typeface="+mj-lt"/>
              </a:rPr>
              <a:t>김경복</a:t>
            </a:r>
            <a:r>
              <a:rPr lang="ko-KR" altLang="en-US" sz="1200" dirty="0">
                <a:solidFill>
                  <a:schemeClr val="tx1"/>
                </a:solidFill>
                <a:latin typeface="+mj-lt"/>
              </a:rPr>
              <a:t> 사무총장을 위하여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769791" y="1948540"/>
            <a:ext cx="2693194" cy="291365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ko-KR" altLang="en-US" sz="1200" dirty="0" err="1">
                <a:latin typeface="맑은 고딕"/>
                <a:ea typeface="맑은 고딕"/>
              </a:rPr>
              <a:t>김경복</a:t>
            </a:r>
            <a:r>
              <a:rPr lang="ko-KR" altLang="en-US" sz="1200" dirty="0">
                <a:latin typeface="맑은 고딕"/>
                <a:ea typeface="맑은 고딕"/>
              </a:rPr>
              <a:t> 사무총장이 현재 독일 </a:t>
            </a:r>
            <a:r>
              <a:rPr lang="en-US" altLang="ko-KR" sz="1200" dirty="0">
                <a:latin typeface="맑은 고딕"/>
                <a:ea typeface="맑은 고딕"/>
              </a:rPr>
              <a:t>DDC </a:t>
            </a:r>
            <a:r>
              <a:rPr lang="ko-KR" altLang="en-US" sz="1200" dirty="0">
                <a:latin typeface="맑은 고딕"/>
                <a:ea typeface="맑은 고딕"/>
              </a:rPr>
              <a:t>회의에 참석 중입니다</a:t>
            </a:r>
            <a:r>
              <a:rPr lang="en-US" altLang="ko-KR" sz="1200" dirty="0">
                <a:latin typeface="맑은 고딕"/>
                <a:ea typeface="맑은 고딕"/>
              </a:rPr>
              <a:t>. </a:t>
            </a:r>
            <a:r>
              <a:rPr lang="ko-KR" altLang="en-US" sz="1200" dirty="0">
                <a:latin typeface="맑은 고딕"/>
                <a:ea typeface="맑은 고딕"/>
              </a:rPr>
              <a:t>좋은 전략들이 세워져 한국 오픈도어에 잘 적용될 수 있게 </a:t>
            </a:r>
            <a:r>
              <a:rPr lang="ko-KR" altLang="en-US" sz="1200" dirty="0" err="1">
                <a:latin typeface="맑은 고딕"/>
                <a:ea typeface="맑은 고딕"/>
              </a:rPr>
              <a:t>하옵소서</a:t>
            </a:r>
            <a:r>
              <a:rPr lang="en-US" altLang="ko-KR" sz="1200" dirty="0">
                <a:latin typeface="맑은 고딕"/>
                <a:ea typeface="맑은 고딕"/>
              </a:rPr>
              <a:t>!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ko-KR" altLang="en-US" sz="1200" dirty="0" err="1">
                <a:latin typeface="맑은 고딕"/>
                <a:ea typeface="맑은 고딕"/>
              </a:rPr>
              <a:t>김경복</a:t>
            </a:r>
            <a:r>
              <a:rPr lang="ko-KR" altLang="en-US" sz="1200" dirty="0">
                <a:latin typeface="맑은 고딕"/>
                <a:ea typeface="맑은 고딕"/>
              </a:rPr>
              <a:t> 사무총장이 일정 가운데 체력적으로 지치지 않고</a:t>
            </a:r>
            <a:r>
              <a:rPr lang="en-US" altLang="ko-KR" sz="1200" dirty="0">
                <a:latin typeface="맑은 고딕"/>
                <a:ea typeface="맑은 고딕"/>
              </a:rPr>
              <a:t>, </a:t>
            </a:r>
            <a:r>
              <a:rPr lang="ko-KR" altLang="en-US" sz="1200" dirty="0">
                <a:latin typeface="맑은 고딕"/>
                <a:ea typeface="맑은 고딕"/>
              </a:rPr>
              <a:t>안전하게 귀국하실 수 있게 </a:t>
            </a:r>
            <a:r>
              <a:rPr lang="ko-KR" altLang="en-US" sz="1200" dirty="0" err="1">
                <a:latin typeface="맑은 고딕"/>
                <a:ea typeface="맑은 고딕"/>
              </a:rPr>
              <a:t>하옵소서</a:t>
            </a:r>
            <a:r>
              <a:rPr lang="en-US" altLang="ko-KR" sz="1200" dirty="0">
                <a:latin typeface="맑은 고딕"/>
                <a:ea typeface="맑은 고딕"/>
              </a:rPr>
              <a:t>!</a:t>
            </a:r>
          </a:p>
          <a:p>
            <a:pPr marL="0" indent="0" algn="just">
              <a:buNone/>
            </a:pPr>
            <a:r>
              <a:rPr lang="en-US" altLang="ko-KR" sz="1000" dirty="0">
                <a:latin typeface="맑은 고딕"/>
                <a:ea typeface="맑은 고딕"/>
              </a:rPr>
              <a:t> 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641670" y="1600845"/>
            <a:ext cx="3026328" cy="394964"/>
          </a:xfrm>
        </p:spPr>
        <p:txBody>
          <a:bodyPr rtlCol="0">
            <a:normAutofit/>
          </a:bodyPr>
          <a:lstStyle/>
          <a:p>
            <a:pPr algn="ctr"/>
            <a:r>
              <a:rPr lang="ko-KR" altLang="en-US" sz="1200" dirty="0">
                <a:solidFill>
                  <a:schemeClr val="tx1"/>
                </a:solidFill>
              </a:rPr>
              <a:t>오픈도어 설립</a:t>
            </a:r>
            <a:r>
              <a:rPr lang="en-US" altLang="ko-KR" sz="1200" dirty="0">
                <a:solidFill>
                  <a:schemeClr val="tx1"/>
                </a:solidFill>
              </a:rPr>
              <a:t> 30</a:t>
            </a:r>
            <a:r>
              <a:rPr lang="ko-KR" altLang="en-US" sz="1200" dirty="0">
                <a:solidFill>
                  <a:schemeClr val="tx1"/>
                </a:solidFill>
              </a:rPr>
              <a:t>주년 기념 선교대회</a:t>
            </a:r>
          </a:p>
          <a:p>
            <a:pPr rtl="0"/>
            <a:endParaRPr lang="ko-KR" altLang="en-US" sz="105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577749" y="1948539"/>
            <a:ext cx="3090249" cy="2913652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altLang="ko-KR" sz="1200" dirty="0">
                <a:latin typeface="roboto" panose="02000000000000000000" pitchFamily="2" charset="0"/>
              </a:rPr>
              <a:t>2025</a:t>
            </a:r>
            <a:r>
              <a:rPr lang="ko-KR" altLang="en-US" sz="1200" dirty="0">
                <a:latin typeface="roboto" panose="02000000000000000000" pitchFamily="2" charset="0"/>
              </a:rPr>
              <a:t>년 </a:t>
            </a:r>
            <a:r>
              <a:rPr lang="en-US" altLang="ko-KR" sz="1200" dirty="0">
                <a:latin typeface="roboto" panose="02000000000000000000" pitchFamily="2" charset="0"/>
              </a:rPr>
              <a:t>1</a:t>
            </a:r>
            <a:r>
              <a:rPr lang="ko-KR" altLang="en-US" sz="1200" dirty="0">
                <a:latin typeface="roboto" panose="02000000000000000000" pitchFamily="2" charset="0"/>
              </a:rPr>
              <a:t>월은 이 땅에 오픈도어 사역이 시작된 지 </a:t>
            </a:r>
            <a:r>
              <a:rPr lang="en-US" altLang="ko-KR" sz="1200" dirty="0">
                <a:latin typeface="roboto" panose="02000000000000000000" pitchFamily="2" charset="0"/>
              </a:rPr>
              <a:t>30</a:t>
            </a:r>
            <a:r>
              <a:rPr lang="ko-KR" altLang="en-US" sz="1200" dirty="0">
                <a:latin typeface="roboto" panose="02000000000000000000" pitchFamily="2" charset="0"/>
              </a:rPr>
              <a:t>주년이 되는 해입니다</a:t>
            </a:r>
            <a:r>
              <a:rPr lang="en-US" altLang="ko-KR" sz="1200" dirty="0">
                <a:latin typeface="roboto" panose="02000000000000000000" pitchFamily="2" charset="0"/>
              </a:rPr>
              <a:t>. </a:t>
            </a:r>
            <a:r>
              <a:rPr lang="ko-KR" altLang="en-US" sz="1200" dirty="0">
                <a:latin typeface="roboto" panose="02000000000000000000" pitchFamily="2" charset="0"/>
              </a:rPr>
              <a:t>지금까지 한국교회를 통해서 전세계 박해 받는 교회를 위해서 기도하며</a:t>
            </a:r>
            <a:r>
              <a:rPr lang="en-US" altLang="ko-KR" sz="1200" dirty="0">
                <a:latin typeface="roboto" panose="02000000000000000000" pitchFamily="2" charset="0"/>
              </a:rPr>
              <a:t>, </a:t>
            </a:r>
            <a:r>
              <a:rPr lang="ko-KR" altLang="en-US" sz="1200" dirty="0">
                <a:latin typeface="roboto" panose="02000000000000000000" pitchFamily="2" charset="0"/>
              </a:rPr>
              <a:t>물질로 후원하게 하신 하나님께 감사를 드립니다</a:t>
            </a:r>
            <a:r>
              <a:rPr lang="en-US" altLang="ko-KR" sz="1200" dirty="0">
                <a:latin typeface="roboto" panose="02000000000000000000" pitchFamily="2" charset="0"/>
              </a:rPr>
              <a:t>.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ko-KR" altLang="en-US" sz="1200" dirty="0">
                <a:latin typeface="roboto" panose="02000000000000000000" pitchFamily="2" charset="0"/>
              </a:rPr>
              <a:t>강사로 오시는 </a:t>
            </a:r>
            <a:r>
              <a:rPr lang="en-US" altLang="ko-KR" sz="1200" dirty="0">
                <a:latin typeface="roboto" panose="02000000000000000000" pitchFamily="2" charset="0"/>
              </a:rPr>
              <a:t>Evert Schut[</a:t>
            </a:r>
            <a:r>
              <a:rPr lang="ko-KR" altLang="en-US" sz="1200" dirty="0">
                <a:latin typeface="roboto" panose="02000000000000000000" pitchFamily="2" charset="0"/>
              </a:rPr>
              <a:t>전 </a:t>
            </a:r>
            <a:r>
              <a:rPr lang="en-US" altLang="ko-KR" sz="1200" dirty="0">
                <a:latin typeface="roboto" panose="02000000000000000000" pitchFamily="2" charset="0"/>
              </a:rPr>
              <a:t>OD</a:t>
            </a:r>
            <a:r>
              <a:rPr lang="ko-KR" altLang="en-US" sz="1200" dirty="0">
                <a:latin typeface="roboto" panose="02000000000000000000" pitchFamily="2" charset="0"/>
              </a:rPr>
              <a:t>사역총책임자</a:t>
            </a:r>
            <a:r>
              <a:rPr lang="en-US" altLang="ko-KR" sz="1200" dirty="0">
                <a:latin typeface="roboto" panose="02000000000000000000" pitchFamily="2" charset="0"/>
              </a:rPr>
              <a:t>]</a:t>
            </a:r>
            <a:r>
              <a:rPr lang="ko-KR" altLang="en-US" sz="1200" dirty="0">
                <a:latin typeface="roboto" panose="02000000000000000000" pitchFamily="2" charset="0"/>
              </a:rPr>
              <a:t>를 통해 말씀으로 성도들을 위로하고</a:t>
            </a:r>
            <a:r>
              <a:rPr lang="en-US" altLang="ko-KR" sz="1200" dirty="0">
                <a:latin typeface="roboto" panose="02000000000000000000" pitchFamily="2" charset="0"/>
              </a:rPr>
              <a:t>, </a:t>
            </a:r>
            <a:r>
              <a:rPr lang="ko-KR" altLang="en-US" sz="1200" dirty="0">
                <a:latin typeface="roboto" panose="02000000000000000000" pitchFamily="2" charset="0"/>
              </a:rPr>
              <a:t>오픈도어 사역의 비전이 한국교회에 잘 전달되기를 기도합니다</a:t>
            </a:r>
            <a:r>
              <a:rPr lang="en-US" altLang="ko-KR" sz="1200" dirty="0">
                <a:latin typeface="roboto" panose="02000000000000000000" pitchFamily="2" charset="0"/>
              </a:rPr>
              <a:t>. </a:t>
            </a:r>
            <a:r>
              <a:rPr lang="ko-KR" altLang="en-US" sz="1200" dirty="0">
                <a:latin typeface="roboto" panose="02000000000000000000" pitchFamily="2" charset="0"/>
              </a:rPr>
              <a:t>오픈도어와 </a:t>
            </a:r>
            <a:r>
              <a:rPr lang="ko-KR" altLang="en-US" sz="1200" dirty="0" err="1">
                <a:latin typeface="roboto" panose="02000000000000000000" pitchFamily="2" charset="0"/>
              </a:rPr>
              <a:t>동역할</a:t>
            </a:r>
            <a:r>
              <a:rPr lang="ko-KR" altLang="en-US" sz="1200" dirty="0">
                <a:latin typeface="roboto" panose="02000000000000000000" pitchFamily="2" charset="0"/>
              </a:rPr>
              <a:t> 수 있는 교회를 세워 </a:t>
            </a:r>
            <a:r>
              <a:rPr lang="ko-KR" altLang="en-US" sz="1200" dirty="0" err="1">
                <a:latin typeface="roboto" panose="02000000000000000000" pitchFamily="2" charset="0"/>
              </a:rPr>
              <a:t>주옵소서</a:t>
            </a:r>
            <a:r>
              <a:rPr lang="en-US" altLang="ko-KR" sz="1200" dirty="0">
                <a:latin typeface="roboto" panose="02000000000000000000" pitchFamily="2" charset="0"/>
              </a:rPr>
              <a:t>!</a:t>
            </a:r>
            <a:endParaRPr lang="en-US" altLang="ko-KR" sz="1200" dirty="0">
              <a:latin typeface="roboto" panose="02000000000000000000" pitchFamily="2" charset="0"/>
              <a:cs typeface="roboto"/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08004" y="5805486"/>
            <a:ext cx="1407728" cy="287810"/>
          </a:xfrm>
        </p:spPr>
        <p:txBody>
          <a:bodyPr rtlCol="0"/>
          <a:lstStyle/>
          <a:p>
            <a:pPr rtl="0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869</TotalTime>
  <Words>1849</Words>
  <Application>Microsoft Office PowerPoint</Application>
  <PresentationFormat>와이드스크린</PresentationFormat>
  <Paragraphs>192</Paragraphs>
  <Slides>42</Slides>
  <Notes>8</Notes>
  <HiddenSlides>0</HiddenSlides>
  <MMClips>0</MMClips>
  <ScaleCrop>false</ScaleCrop>
  <HeadingPairs>
    <vt:vector size="6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42</vt:i4>
      </vt:variant>
    </vt:vector>
  </HeadingPairs>
  <TitlesOfParts>
    <vt:vector size="55" baseType="lpstr">
      <vt:lpstr>HY견고딕</vt:lpstr>
      <vt:lpstr>NanumGothicExtraBold</vt:lpstr>
      <vt:lpstr>noto</vt:lpstr>
      <vt:lpstr>SFProDisplay</vt:lpstr>
      <vt:lpstr>Gulim</vt:lpstr>
      <vt:lpstr>NanumGothic</vt:lpstr>
      <vt:lpstr>맑은 고딕</vt:lpstr>
      <vt:lpstr>맑은 고딕</vt:lpstr>
      <vt:lpstr>Aharoni</vt:lpstr>
      <vt:lpstr>Arial</vt:lpstr>
      <vt:lpstr>Posterama</vt:lpstr>
      <vt:lpstr>roboto</vt:lpstr>
      <vt:lpstr>Office 테마</vt:lpstr>
      <vt:lpstr>Prayer Meeting  for Persecuted Church Worldwide 박해받는 교회를 위한 화요기도모임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OPEN DOORS CORE VALUE/핵심가치</vt:lpstr>
      <vt:lpstr>본문 : 롬 12:14-21</vt:lpstr>
      <vt:lpstr>본문 : 롬 12:14-21</vt:lpstr>
      <vt:lpstr>PowerPoint 프레젠테이션</vt:lpstr>
      <vt:lpstr>나이지리아 긴급구호: 삶의재건, 희망의 회복</vt:lpstr>
      <vt:lpstr>케냐에서 열린 아프리카 심포지엄(11.6-9)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박해 받는 교회를 위한 기도가 이 땅에 요원의 불길처럼 뜨겁게 일어나기를 기도합니다.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박해받는 교회를 위한 화요기도모임</dc:title>
  <dc:creator>Daniel Kim</dc:creator>
  <cp:lastModifiedBy>Development ODK-</cp:lastModifiedBy>
  <cp:revision>310</cp:revision>
  <dcterms:created xsi:type="dcterms:W3CDTF">2024-07-08T04:53:18Z</dcterms:created>
  <dcterms:modified xsi:type="dcterms:W3CDTF">2024-11-20T06:38:43Z</dcterms:modified>
</cp:coreProperties>
</file>