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83" r:id="rId4"/>
    <p:sldId id="373" r:id="rId5"/>
    <p:sldId id="374" r:id="rId6"/>
    <p:sldId id="2517" r:id="rId7"/>
    <p:sldId id="2505" r:id="rId8"/>
    <p:sldId id="2514" r:id="rId9"/>
    <p:sldId id="2515" r:id="rId10"/>
    <p:sldId id="2462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2025-01-07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09A04-3061-F43F-0A08-DB46CE38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DB6873F-C800-DB73-3BCD-6407CCFDB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6B5227C-B32A-2CEE-93C3-ABD53761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4C9A08-A9EB-504E-1D9A-D0A763CF6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526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1월 </a:t>
            </a:r>
            <a:r>
              <a:rPr lang="en-US" altLang="ko-KR" sz="2000" dirty="0">
                <a:latin typeface="맑은 고딕"/>
                <a:ea typeface="맑은 고딕"/>
              </a:rPr>
              <a:t>7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마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6:33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너희는 먼저 그의 나라와 그의 의를 구하라 그리하면 이 모든 것을 너희에게 더하시리라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 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33</a:t>
            </a:r>
            <a:r>
              <a:rPr lang="en-US" altLang="ko-KR" dirty="0">
                <a:ea typeface="맑은 고딕"/>
              </a:rPr>
              <a:t> Seek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first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his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kingdom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and his righteousness, and all these things will be given to you as well.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0859" y="2273311"/>
            <a:ext cx="3254191" cy="216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방글라데시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크리스마스 축하 행사 중 불탄 기독교 부족 마을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27138" y="1609545"/>
            <a:ext cx="6445807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17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가구로 형성된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트리푸라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cs typeface="Times New Roman (Body CS)"/>
              </a:rPr>
              <a:t>부족 마을이 신원을 알 수 없는 괴한들에 의해 잿더미로 변했습니다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cs typeface="Times New Roman (Body CS)"/>
              </a:rPr>
              <a:t> 당시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주민들은 인근 기독교 마을에서 크리스마스 예배에 참석하던 중이었습니다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3746" y="2518520"/>
            <a:ext cx="2199699" cy="29329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127138" y="2421197"/>
            <a:ext cx="639580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사건은 자정 무렵 방글라데시 남동부에 위치한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반다르반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Bandarban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 사라이 라마의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통오지리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파라에서 발생했습니다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화재로 마을의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19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채의 가옥 중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17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채가 전소되었습니다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주로 대나무와 나무로 지어진 집들은 순식간에 불에 타버렸고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이재민들에게 잿더미만 남게 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크리스마스 축하는 불행히도 애도 분위기로 바뀌었습니다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피해자와 현지 소식통에 따르면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이번 공격은 기독교인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트리푸라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 주민들을 쫓아내고 땅을 차지하려는 정치적으로 영향력 있는 인물과 경찰청장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(SP)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조직적으로 계획한 것으로 추정됩니다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주민들이 다른 마을에서 크리스마스를 축하하러 떠난다는 사실을 알고 있던 가해자들은 계획을 실행할 기회를 포착하고 마을을 불태웠습니다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 당국은 즉시 피해 가정을 방문해 생필품을 제공했습니다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당국은 피해자들에게 불에 탄 집을 재건할 것이며 공격에 책임이 있는 사람들은 정의의 심판을 받게 될 것이라고 약속했습니다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사건 발생 직후 최초정보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(FIR)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접수되었고 경찰은 범인 검거를 위해 급습을 실시했습니다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이재민들을 위해 기도합니다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방글라데시는 지금 겨울을 보내고 있습니다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피해자들에게 추위를 피할 수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있는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거처와 충분한 옷이 공급되어 추운 날씨를 잘 견딜 수 있기를 기도합니다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 당국이 이 극악무도한 범죄를 저지른 가해자들에 대해 신속하고 정의로운 조치를 취할 수 있도록 주님께서 도와 주시기를 기도합니다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일요일 공격으로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14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 사망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22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일요일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무장 괴한들이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플라투주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(Plateau State)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리욤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지방정부 지역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(LGA)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기단 아도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Gidan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Ado)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공격해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사망했습니다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이번 공격은 크리스마스를 불과 며칠 앞두고 발생했으며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지난해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150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 이상이 사망한 크리스마스 이브 공격 이후 거의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만에 발생했습니다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8" y="4021317"/>
            <a:ext cx="2608422" cy="17389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421197"/>
            <a:ext cx="6395800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현지 소식통에 따르면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공격은 자정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시부터 새벽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 사이에 일어났으며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사람들은 교회가 아닌 집에서 공격을 받았다고 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이리궤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지역개발협회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(IDA)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국가 홍보 비서인 샘 주고 씨는 이 사건을 확인하면서 세이프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헤이븐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작전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(Operation Safe Haven)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 신고했고 작전 병력이 공격에 대응했다고 말했습니다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세이프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헤이븐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작전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(OSH)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주 내 평화와 안보를 유지하는 임무를 가진 다중 보안 군사 태스크포스입니다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쥬고는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“이번 공격은 경찰 사령부가 크리스마스와 연말연시를 앞두고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리욤을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포함한 주 내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 지방 정부 지역에 경찰을 배치한 지 이틀 만에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일어났다”고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말했습니다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총격범의 신원은 아직 확인되지 않았습니다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일요일 저녁의 공격은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보코스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지역에서 시작되어 인근 지역으로 빠르게 확산된 작년 크리스마스 이브 공격이 반복될 수 있다는 우려를 불러일으켰습니다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기단 아도 공동체와 나이지리아 북부의 기독교인들을 위해 함께 기도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이번 테러로 가족을 잃은 모든 이들에게 주님이 함께 하셔서 위로 받고 새 힘을 얻게 되기를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평화유지를 위해 투입된 현지 군이 이 지역을 안전하게 지키고 나이지리아 북부지역에서 더 이상의 공격이 일어나지 않도록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교회가 평화의 대리인이 되어 수많은 두려움과 고통 속에서 담대히 복음을 선포할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endParaRPr lang="ko-KR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 descr="항공 사진, 지도, 텍스트, 비행이(가) 표시된 사진&#10;&#10;자동 생성된 설명">
            <a:hlinkClick r:id="rId6"/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79" y="2160920"/>
            <a:ext cx="2608422" cy="174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중부 지역의 성경 교실을 위해 기도해주세요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OD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현지 파트너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조안나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*가 중국 중부에서 열리는 성경 수업을 위해 기도해 달라는 요청을 보내왔습니다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56A9BAE-D08B-93A3-814F-F57CDA4A7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736" y="3797647"/>
            <a:ext cx="2945444" cy="19636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DFB9D-2E3C-E259-6092-55A58A3875EB}"/>
              </a:ext>
            </a:extLst>
          </p:cNvPr>
          <p:cNvSpPr txBox="1"/>
          <p:nvPr/>
        </p:nvSpPr>
        <p:spPr>
          <a:xfrm>
            <a:off x="1127138" y="2258898"/>
            <a:ext cx="6395800" cy="44781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지역은 핍박으로 인해 이 수업을 비밀리에 진행합니다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대부터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 청년까지 약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학생들이 참여하고 있는데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약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동안 비밀리에 진행되어 왔습니다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같은 장소에서 주일예배와 주일학교도 함께 진행되는데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성경반의 젊은 학생들이 사역 실습의 일환으로 주일학교를 이끌고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따라서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성경반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주일예배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어린이 주일학교가 모두 한 공간에서 진행되는데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어느 한 활동이 영향을 받으면 모두에게 영향을 미칠 수밖에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성경반의 교사 리*는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조안나에게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“상황이 점점 더 급박해지고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2024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상반기에 한 성경반이 폭로되었고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교사는 수배자가 되어 숨어 지내야만 했고 지금까지 집으로 돌아가지 못하고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해당 성경 수업의 학생들은 해산되었고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관련 교회의 재산은 당국에 의해 압수되었습니다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지난달에는 인근 마을의 또 다른 주일학교 교사들도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위챗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 그룹이 발각되어 심문을 받았습니다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며칠 전에는 경찰이 저희와 훨씬 가까운 다른 마을에 있는 교회를 조사하려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일요일에 모임 장소에 갔지만 아무도 없었는데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교회가 당국의 감시를 피하기 위해 예배 시간을 다른 날로 변경했기 때문입니다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 교실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주일학교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주일 예배 등 세 군데의 장소가 조사를 받았습니다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사건은 점점 더 빈번해지고 있으며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모두 같은 지역에서 일어나고 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여호와께서 집을 세우지 아니하시면 세우는 자의 수고가 헛되며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여호와께서 성을 지키지 아니하시면 파수꾼의 깨어 있음이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헛되도다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 (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127:1)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주님께서는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소경의 눈을 열어 보게 하셨습니다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이제 공안들의 눈을 가려 주셔서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성경교실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주일학교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주일예배를 지켜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고난당하는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것이 내게 유익이라 이를 인하여 내가 주의 율례를 배우게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되었나이다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.(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119:71)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시련의 과정을 통하여 차세대 믿음의 지도자들이 견고하게 세워지는 은혜가 있기를 위하여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ko-KR" altLang="ko-KR" sz="14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4" name="그림 13" descr="의류, 사람, 그룹, 소녀이(가) 표시된 사진&#10;&#10;자동 생성된 설명">
            <a:extLst>
              <a:ext uri="{FF2B5EF4-FFF2-40B4-BE49-F238E27FC236}">
                <a16:creationId xmlns:a16="http://schemas.microsoft.com/office/drawing/2014/main" id="{544C1321-F81A-3391-4F11-1A13C11544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735" y="1705488"/>
            <a:ext cx="2945444" cy="196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83623-FE32-5D34-F8AC-EC2337BC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4F7E58D-403A-6DD2-5EB8-4098D4ADECC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7203F5A-4660-A605-34C0-F4036688ACC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34165A9-68B4-38FF-F945-A1B92B0E066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C5D5F1E-1287-D7EC-9ED7-52BDCC9664D5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850736E-053E-F82E-30E2-C69EAD9976B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E7495B7-911B-A5ED-7592-C03F23F71B1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A6C442E-D476-EDCC-3E98-5B2B639CD22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7A74001C-BA58-BEED-98B1-C4B5D4DD1E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80977CD1-1941-1B52-9CF5-89D3274783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FEA70B-84DE-09C1-5C0F-C5A3342CC702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알제리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계속되는 기독교인 표적 공격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1AF82-79EA-25B7-50FD-C6535981E8B3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일주일 전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프랑스계 알제리 소설가이자 이슬람 비판가인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부아렘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산살이 실종되었습니다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비행기를 타고 알제리 땅을 밟은 후 행방이 묘연한 상태입니다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사건은 많은 사람들에게 알제리 헌법에 보장된 기본적 자유에 대한 국가의 태도를 의심하게 만들었습니다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D59158F-FD23-9691-929A-F0F22BBD0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2965" y="1776445"/>
            <a:ext cx="2659749" cy="19948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ADFE3-F898-E1F7-143A-6390B4603221}"/>
              </a:ext>
            </a:extLst>
          </p:cNvPr>
          <p:cNvSpPr txBox="1"/>
          <p:nvPr/>
        </p:nvSpPr>
        <p:spPr>
          <a:xfrm>
            <a:off x="1127138" y="2423265"/>
            <a:ext cx="639580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기본권에 대한 도전은 알제리의 개신교 기독교인들에게 새로운 일이 아닙니다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 2020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이후 기독교 목사들에 대한 기소 사건이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건이나 제기되었습니다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최근 몇 년 동안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개가 넘는 개신교 교회가 당국의 압력으로 인해 강제로 폐쇄되었거나 폐쇄를 결정했습니다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 지도자들이 폐쇄에 항소하는 절차를 밟고 있음에도 불구하고 이런 일이 발생했습니다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알제리개신교협회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(EPA)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법 개정으로 인해 공식 등록이 취소되었습니다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EPA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공식 인가를 다시 받기 위해 부단히 노력했지만 번번이 거절당했습니다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폐쇄와 기소는 알제리의 종교 소수자에 대한 조직적인 압박의 일환이며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2024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미국종교자유위원회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(USCIRF)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이를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심각한 위반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이라고 규정했습니다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알제리 개신교회의 회장 살라 찰라 목사는 자신의 교회 폐쇄에 반대하는 평화 시위를 조직한 혐의로 기소되었습니다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하미드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수다드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목사는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2018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이슬람 모욕과 만화 출판 혐의로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동안 수감된 후 재판에 회부되었습니다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결국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년에 석방되었습니다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표적이 된 사람들은 거의 모두 이슬람에서 개종한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세대 무슬림 출신 기독교인입니다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강제로 폐쇄된 교회들과 기소되어 외로운 싸움을 싸우고 있는 기독교인들에게 믿음과 용기를 주시기를 기도합니다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네가 물 가운데로 지날 때에 내가 너와 함께 할 것이라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강을 건널 때에 물이 너를 침몰하지 못할 것이며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네가 불 가운데로 지날 때에 타지도 아니할 것이요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불꽃이 너를 사르지도 못하리라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.(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43:2)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ko-KR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39DE234-D55B-294A-FE72-8CB0328DDF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2969" y="3973655"/>
            <a:ext cx="2659745" cy="188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Arise Africa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캠페인을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Schut[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17/12/2024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1465</Words>
  <Application>Microsoft Office PowerPoint</Application>
  <PresentationFormat>와이드스크린</PresentationFormat>
  <Paragraphs>84</Paragraphs>
  <Slides>10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9" baseType="lpstr">
      <vt:lpstr>NanumGothicExtraBold</vt:lpstr>
      <vt:lpstr>Gulim</vt:lpstr>
      <vt:lpstr>맑은 고딕</vt:lpstr>
      <vt:lpstr>맑은 고딕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마6:33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303</cp:revision>
  <dcterms:created xsi:type="dcterms:W3CDTF">2024-07-08T04:53:18Z</dcterms:created>
  <dcterms:modified xsi:type="dcterms:W3CDTF">2025-01-07T10:14:23Z</dcterms:modified>
</cp:coreProperties>
</file>