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8" r:id="rId3"/>
    <p:sldId id="283" r:id="rId4"/>
    <p:sldId id="373" r:id="rId5"/>
    <p:sldId id="374" r:id="rId6"/>
    <p:sldId id="2492" r:id="rId7"/>
    <p:sldId id="2525" r:id="rId8"/>
    <p:sldId id="2522" r:id="rId9"/>
    <p:sldId id="2517" r:id="rId10"/>
    <p:sldId id="2527" r:id="rId11"/>
    <p:sldId id="2520" r:id="rId12"/>
    <p:sldId id="2505" r:id="rId13"/>
    <p:sldId id="2526" r:id="rId14"/>
    <p:sldId id="2462" r:id="rId15"/>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990000"/>
    <a:srgbClr val="CC0066"/>
    <a:srgbClr val="993366"/>
    <a:srgbClr val="E05B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949884-00E8-ADA8-35BA-AA07B45E71D3}" v="321" dt="2025-06-16T05:54:30.112"/>
    <p1510:client id="{D457322E-67D8-B9AD-E785-578FDD5691F2}" v="1323" dt="2025-06-17T06:59:51.191"/>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112"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Kim" userId="S::danielk@mailnet.info::3e37b373-f0c0-4725-8813-92ca4fde98c7" providerId="AD" clId="Web-{35949884-00E8-ADA8-35BA-AA07B45E71D3}"/>
    <pc:docChg chg="addSld modSld">
      <pc:chgData name="Daniel Kim" userId="S::danielk@mailnet.info::3e37b373-f0c0-4725-8813-92ca4fde98c7" providerId="AD" clId="Web-{35949884-00E8-ADA8-35BA-AA07B45E71D3}" dt="2025-06-16T05:54:30.112" v="190"/>
      <pc:docMkLst>
        <pc:docMk/>
      </pc:docMkLst>
      <pc:sldChg chg="addSp modSp">
        <pc:chgData name="Daniel Kim" userId="S::danielk@mailnet.info::3e37b373-f0c0-4725-8813-92ca4fde98c7" providerId="AD" clId="Web-{35949884-00E8-ADA8-35BA-AA07B45E71D3}" dt="2025-06-16T05:54:07.893" v="189" actId="14100"/>
        <pc:sldMkLst>
          <pc:docMk/>
          <pc:sldMk cId="1119045456" sldId="2505"/>
        </pc:sldMkLst>
        <pc:spChg chg="mod">
          <ac:chgData name="Daniel Kim" userId="S::danielk@mailnet.info::3e37b373-f0c0-4725-8813-92ca4fde98c7" providerId="AD" clId="Web-{35949884-00E8-ADA8-35BA-AA07B45E71D3}" dt="2025-06-16T05:21:27.129" v="10" actId="20577"/>
          <ac:spMkLst>
            <pc:docMk/>
            <pc:sldMk cId="1119045456" sldId="2505"/>
            <ac:spMk id="6" creationId="{26734F57-54FD-C4CB-BFFC-9CBF075FD94B}"/>
          </ac:spMkLst>
        </pc:spChg>
        <pc:spChg chg="mod">
          <ac:chgData name="Daniel Kim" userId="S::danielk@mailnet.info::3e37b373-f0c0-4725-8813-92ca4fde98c7" providerId="AD" clId="Web-{35949884-00E8-ADA8-35BA-AA07B45E71D3}" dt="2025-06-16T05:52:21.576" v="177" actId="20577"/>
          <ac:spMkLst>
            <pc:docMk/>
            <pc:sldMk cId="1119045456" sldId="2505"/>
            <ac:spMk id="16" creationId="{6E45ABF4-8500-997D-53E7-575DE96480F4}"/>
          </ac:spMkLst>
        </pc:spChg>
        <pc:spChg chg="mod">
          <ac:chgData name="Daniel Kim" userId="S::danielk@mailnet.info::3e37b373-f0c0-4725-8813-92ca4fde98c7" providerId="AD" clId="Web-{35949884-00E8-ADA8-35BA-AA07B45E71D3}" dt="2025-06-16T05:54:07.893" v="189" actId="14100"/>
          <ac:spMkLst>
            <pc:docMk/>
            <pc:sldMk cId="1119045456" sldId="2505"/>
            <ac:spMk id="17" creationId="{1205101D-7E0D-E25D-A05A-B117D577CD3B}"/>
          </ac:spMkLst>
        </pc:spChg>
        <pc:picChg chg="add mod">
          <ac:chgData name="Daniel Kim" userId="S::danielk@mailnet.info::3e37b373-f0c0-4725-8813-92ca4fde98c7" providerId="AD" clId="Web-{35949884-00E8-ADA8-35BA-AA07B45E71D3}" dt="2025-06-16T05:52:07.325" v="172" actId="1076"/>
          <ac:picMkLst>
            <pc:docMk/>
            <pc:sldMk cId="1119045456" sldId="2505"/>
            <ac:picMk id="4" creationId="{7E822C09-A7FF-9675-780C-2BE622112386}"/>
          </ac:picMkLst>
        </pc:picChg>
        <pc:picChg chg="mod">
          <ac:chgData name="Daniel Kim" userId="S::danielk@mailnet.info::3e37b373-f0c0-4725-8813-92ca4fde98c7" providerId="AD" clId="Web-{35949884-00E8-ADA8-35BA-AA07B45E71D3}" dt="2025-06-16T05:50:06.883" v="153" actId="1076"/>
          <ac:picMkLst>
            <pc:docMk/>
            <pc:sldMk cId="1119045456" sldId="2505"/>
            <ac:picMk id="5" creationId="{CE964D75-774A-3907-EA90-4A807F8A22C6}"/>
          </ac:picMkLst>
        </pc:picChg>
        <pc:picChg chg="add mod">
          <ac:chgData name="Daniel Kim" userId="S::danielk@mailnet.info::3e37b373-f0c0-4725-8813-92ca4fde98c7" providerId="AD" clId="Web-{35949884-00E8-ADA8-35BA-AA07B45E71D3}" dt="2025-06-16T05:52:03.888" v="171" actId="1076"/>
          <ac:picMkLst>
            <pc:docMk/>
            <pc:sldMk cId="1119045456" sldId="2505"/>
            <ac:picMk id="7" creationId="{E9CED2D7-57B0-DCDA-ED23-B91E7BDF5F83}"/>
          </ac:picMkLst>
        </pc:picChg>
      </pc:sldChg>
      <pc:sldChg chg="modSp">
        <pc:chgData name="Daniel Kim" userId="S::danielk@mailnet.info::3e37b373-f0c0-4725-8813-92ca4fde98c7" providerId="AD" clId="Web-{35949884-00E8-ADA8-35BA-AA07B45E71D3}" dt="2025-06-16T05:15:29.771" v="4" actId="20577"/>
        <pc:sldMkLst>
          <pc:docMk/>
          <pc:sldMk cId="65439787" sldId="2520"/>
        </pc:sldMkLst>
        <pc:spChg chg="mod">
          <ac:chgData name="Daniel Kim" userId="S::danielk@mailnet.info::3e37b373-f0c0-4725-8813-92ca4fde98c7" providerId="AD" clId="Web-{35949884-00E8-ADA8-35BA-AA07B45E71D3}" dt="2025-06-16T05:15:29.771" v="4" actId="20577"/>
          <ac:spMkLst>
            <pc:docMk/>
            <pc:sldMk cId="65439787" sldId="2520"/>
            <ac:spMk id="5" creationId="{54DB4111-1C28-AE04-0F53-2AC03DB903CB}"/>
          </ac:spMkLst>
        </pc:spChg>
      </pc:sldChg>
      <pc:sldChg chg="add replId">
        <pc:chgData name="Daniel Kim" userId="S::danielk@mailnet.info::3e37b373-f0c0-4725-8813-92ca4fde98c7" providerId="AD" clId="Web-{35949884-00E8-ADA8-35BA-AA07B45E71D3}" dt="2025-06-16T05:54:30.112" v="190"/>
        <pc:sldMkLst>
          <pc:docMk/>
          <pc:sldMk cId="4052770687" sldId="2526"/>
        </pc:sldMkLst>
      </pc:sldChg>
    </pc:docChg>
  </pc:docChgLst>
  <pc:docChgLst>
    <pc:chgData name="Daniel Kim" userId="S::danielk@mailnet.info::3e37b373-f0c0-4725-8813-92ca4fde98c7" providerId="AD" clId="Web-{D457322E-67D8-B9AD-E785-578FDD5691F2}"/>
    <pc:docChg chg="addSld modSld">
      <pc:chgData name="Daniel Kim" userId="S::danielk@mailnet.info::3e37b373-f0c0-4725-8813-92ca4fde98c7" providerId="AD" clId="Web-{D457322E-67D8-B9AD-E785-578FDD5691F2}" dt="2025-06-17T06:59:51.191" v="779" actId="20577"/>
      <pc:docMkLst>
        <pc:docMk/>
      </pc:docMkLst>
      <pc:sldChg chg="modSp add">
        <pc:chgData name="Daniel Kim" userId="S::danielk@mailnet.info::3e37b373-f0c0-4725-8813-92ca4fde98c7" providerId="AD" clId="Web-{D457322E-67D8-B9AD-E785-578FDD5691F2}" dt="2025-06-17T06:57:07.226" v="770" actId="20577"/>
        <pc:sldMkLst>
          <pc:docMk/>
          <pc:sldMk cId="421650024" sldId="283"/>
        </pc:sldMkLst>
        <pc:spChg chg="mod">
          <ac:chgData name="Daniel Kim" userId="S::danielk@mailnet.info::3e37b373-f0c0-4725-8813-92ca4fde98c7" providerId="AD" clId="Web-{D457322E-67D8-B9AD-E785-578FDD5691F2}" dt="2025-06-17T06:57:07.226" v="770" actId="20577"/>
          <ac:spMkLst>
            <pc:docMk/>
            <pc:sldMk cId="421650024" sldId="283"/>
            <ac:spMk id="2" creationId="{6654D409-2FCD-710A-4EE1-267CD9C19F37}"/>
          </ac:spMkLst>
        </pc:spChg>
        <pc:spChg chg="mod">
          <ac:chgData name="Daniel Kim" userId="S::danielk@mailnet.info::3e37b373-f0c0-4725-8813-92ca4fde98c7" providerId="AD" clId="Web-{D457322E-67D8-B9AD-E785-578FDD5691F2}" dt="2025-06-17T06:53:50.696" v="658" actId="20577"/>
          <ac:spMkLst>
            <pc:docMk/>
            <pc:sldMk cId="421650024" sldId="283"/>
            <ac:spMk id="18" creationId="{2058803B-F527-FFBA-BB59-E73F86B44136}"/>
          </ac:spMkLst>
        </pc:spChg>
        <pc:spChg chg="mod">
          <ac:chgData name="Daniel Kim" userId="S::danielk@mailnet.info::3e37b373-f0c0-4725-8813-92ca4fde98c7" providerId="AD" clId="Web-{D457322E-67D8-B9AD-E785-578FDD5691F2}" dt="2025-06-17T06:54:46.778" v="689" actId="20577"/>
          <ac:spMkLst>
            <pc:docMk/>
            <pc:sldMk cId="421650024" sldId="283"/>
            <ac:spMk id="21" creationId="{C2245411-C629-2699-08F5-8CC1F31E00F8}"/>
          </ac:spMkLst>
        </pc:spChg>
      </pc:sldChg>
      <pc:sldChg chg="modSp">
        <pc:chgData name="Daniel Kim" userId="S::danielk@mailnet.info::3e37b373-f0c0-4725-8813-92ca4fde98c7" providerId="AD" clId="Web-{D457322E-67D8-B9AD-E785-578FDD5691F2}" dt="2025-06-17T06:50:57.636" v="648" actId="20577"/>
        <pc:sldMkLst>
          <pc:docMk/>
          <pc:sldMk cId="3552905832" sldId="2462"/>
        </pc:sldMkLst>
        <pc:spChg chg="mod">
          <ac:chgData name="Daniel Kim" userId="S::danielk@mailnet.info::3e37b373-f0c0-4725-8813-92ca4fde98c7" providerId="AD" clId="Web-{D457322E-67D8-B9AD-E785-578FDD5691F2}" dt="2025-06-17T06:50:57.636" v="648" actId="20577"/>
          <ac:spMkLst>
            <pc:docMk/>
            <pc:sldMk cId="3552905832" sldId="2462"/>
            <ac:spMk id="10" creationId="{C0DCC115-5B9A-45BB-8842-B73631735814}"/>
          </ac:spMkLst>
        </pc:spChg>
      </pc:sldChg>
      <pc:sldChg chg="addSp delSp modSp">
        <pc:chgData name="Daniel Kim" userId="S::danielk@mailnet.info::3e37b373-f0c0-4725-8813-92ca4fde98c7" providerId="AD" clId="Web-{D457322E-67D8-B9AD-E785-578FDD5691F2}" dt="2025-06-17T02:53:41.492" v="401" actId="20577"/>
        <pc:sldMkLst>
          <pc:docMk/>
          <pc:sldMk cId="1990198681" sldId="2517"/>
        </pc:sldMkLst>
        <pc:spChg chg="mod">
          <ac:chgData name="Daniel Kim" userId="S::danielk@mailnet.info::3e37b373-f0c0-4725-8813-92ca4fde98c7" providerId="AD" clId="Web-{D457322E-67D8-B9AD-E785-578FDD5691F2}" dt="2025-06-17T02:53:41.492" v="401" actId="20577"/>
          <ac:spMkLst>
            <pc:docMk/>
            <pc:sldMk cId="1990198681" sldId="2517"/>
            <ac:spMk id="6" creationId="{933AB469-EC5F-FD61-B35C-49E3A0C0665D}"/>
          </ac:spMkLst>
        </pc:spChg>
        <pc:spChg chg="mod">
          <ac:chgData name="Daniel Kim" userId="S::danielk@mailnet.info::3e37b373-f0c0-4725-8813-92ca4fde98c7" providerId="AD" clId="Web-{D457322E-67D8-B9AD-E785-578FDD5691F2}" dt="2025-06-17T01:44:52.347" v="25" actId="20577"/>
          <ac:spMkLst>
            <pc:docMk/>
            <pc:sldMk cId="1990198681" sldId="2517"/>
            <ac:spMk id="7" creationId="{5C2E1300-16C2-F424-7A63-EBF36F0A67F5}"/>
          </ac:spMkLst>
        </pc:spChg>
        <pc:spChg chg="mod">
          <ac:chgData name="Daniel Kim" userId="S::danielk@mailnet.info::3e37b373-f0c0-4725-8813-92ca4fde98c7" providerId="AD" clId="Web-{D457322E-67D8-B9AD-E785-578FDD5691F2}" dt="2025-06-17T01:54:26.338" v="55" actId="20577"/>
          <ac:spMkLst>
            <pc:docMk/>
            <pc:sldMk cId="1990198681" sldId="2517"/>
            <ac:spMk id="14" creationId="{00000000-0000-0000-0000-000000000000}"/>
          </ac:spMkLst>
        </pc:spChg>
        <pc:spChg chg="mod">
          <ac:chgData name="Daniel Kim" userId="S::danielk@mailnet.info::3e37b373-f0c0-4725-8813-92ca4fde98c7" providerId="AD" clId="Web-{D457322E-67D8-B9AD-E785-578FDD5691F2}" dt="2025-06-17T02:19:06.896" v="125" actId="1076"/>
          <ac:spMkLst>
            <pc:docMk/>
            <pc:sldMk cId="1990198681" sldId="2517"/>
            <ac:spMk id="17" creationId="{628D8011-ED47-EC64-120E-EDB02C67F10C}"/>
          </ac:spMkLst>
        </pc:spChg>
        <pc:picChg chg="del">
          <ac:chgData name="Daniel Kim" userId="S::danielk@mailnet.info::3e37b373-f0c0-4725-8813-92ca4fde98c7" providerId="AD" clId="Web-{D457322E-67D8-B9AD-E785-578FDD5691F2}" dt="2025-06-17T01:44:19.892" v="20"/>
          <ac:picMkLst>
            <pc:docMk/>
            <pc:sldMk cId="1990198681" sldId="2517"/>
            <ac:picMk id="2" creationId="{044D7662-7546-4EE2-FF9A-AB7CFE93492B}"/>
          </ac:picMkLst>
        </pc:picChg>
        <pc:picChg chg="del">
          <ac:chgData name="Daniel Kim" userId="S::danielk@mailnet.info::3e37b373-f0c0-4725-8813-92ca4fde98c7" providerId="AD" clId="Web-{D457322E-67D8-B9AD-E785-578FDD5691F2}" dt="2025-06-17T01:40:38.618" v="15"/>
          <ac:picMkLst>
            <pc:docMk/>
            <pc:sldMk cId="1990198681" sldId="2517"/>
            <ac:picMk id="3" creationId="{07D4CA96-3148-CC8C-2411-8C2170631FD8}"/>
          </ac:picMkLst>
        </pc:picChg>
        <pc:picChg chg="add mod">
          <ac:chgData name="Daniel Kim" userId="S::danielk@mailnet.info::3e37b373-f0c0-4725-8813-92ca4fde98c7" providerId="AD" clId="Web-{D457322E-67D8-B9AD-E785-578FDD5691F2}" dt="2025-06-17T02:17:34.204" v="123" actId="14100"/>
          <ac:picMkLst>
            <pc:docMk/>
            <pc:sldMk cId="1990198681" sldId="2517"/>
            <ac:picMk id="4" creationId="{92DBAE2C-A9FD-07ED-2B4A-58EE2FD8AA4A}"/>
          </ac:picMkLst>
        </pc:picChg>
        <pc:picChg chg="mod">
          <ac:chgData name="Daniel Kim" userId="S::danielk@mailnet.info::3e37b373-f0c0-4725-8813-92ca4fde98c7" providerId="AD" clId="Web-{D457322E-67D8-B9AD-E785-578FDD5691F2}" dt="2025-06-17T02:15:13.183" v="118" actId="1076"/>
          <ac:picMkLst>
            <pc:docMk/>
            <pc:sldMk cId="1990198681" sldId="2517"/>
            <ac:picMk id="16" creationId="{703895EF-02B8-98EA-2D55-C73E08355506}"/>
          </ac:picMkLst>
        </pc:picChg>
      </pc:sldChg>
      <pc:sldChg chg="modSp">
        <pc:chgData name="Daniel Kim" userId="S::danielk@mailnet.info::3e37b373-f0c0-4725-8813-92ca4fde98c7" providerId="AD" clId="Web-{D457322E-67D8-B9AD-E785-578FDD5691F2}" dt="2025-06-17T06:59:51.191" v="779" actId="20577"/>
        <pc:sldMkLst>
          <pc:docMk/>
          <pc:sldMk cId="4052770687" sldId="2526"/>
        </pc:sldMkLst>
        <pc:spChg chg="mod">
          <ac:chgData name="Daniel Kim" userId="S::danielk@mailnet.info::3e37b373-f0c0-4725-8813-92ca4fde98c7" providerId="AD" clId="Web-{D457322E-67D8-B9AD-E785-578FDD5691F2}" dt="2025-06-17T05:57:02.623" v="450" actId="20577"/>
          <ac:spMkLst>
            <pc:docMk/>
            <pc:sldMk cId="4052770687" sldId="2526"/>
            <ac:spMk id="6" creationId="{A789A828-0881-FA1A-E996-10C82EE059C8}"/>
          </ac:spMkLst>
        </pc:spChg>
        <pc:spChg chg="mod">
          <ac:chgData name="Daniel Kim" userId="S::danielk@mailnet.info::3e37b373-f0c0-4725-8813-92ca4fde98c7" providerId="AD" clId="Web-{D457322E-67D8-B9AD-E785-578FDD5691F2}" dt="2025-06-17T06:58:25.841" v="774" actId="20577"/>
          <ac:spMkLst>
            <pc:docMk/>
            <pc:sldMk cId="4052770687" sldId="2526"/>
            <ac:spMk id="7" creationId="{A67E3740-A1FE-C2DF-7B27-1E36A32EAD5E}"/>
          </ac:spMkLst>
        </pc:spChg>
        <pc:spChg chg="mod">
          <ac:chgData name="Daniel Kim" userId="S::danielk@mailnet.info::3e37b373-f0c0-4725-8813-92ca4fde98c7" providerId="AD" clId="Web-{D457322E-67D8-B9AD-E785-578FDD5691F2}" dt="2025-06-17T06:59:51.191" v="779" actId="20577"/>
          <ac:spMkLst>
            <pc:docMk/>
            <pc:sldMk cId="4052770687" sldId="2526"/>
            <ac:spMk id="14" creationId="{81290E31-2F41-ED88-6B99-B21DAE0AA469}"/>
          </ac:spMkLst>
        </pc:spChg>
        <pc:spChg chg="mod">
          <ac:chgData name="Daniel Kim" userId="S::danielk@mailnet.info::3e37b373-f0c0-4725-8813-92ca4fde98c7" providerId="AD" clId="Web-{D457322E-67D8-B9AD-E785-578FDD5691F2}" dt="2025-06-17T06:34:21.376" v="634" actId="20577"/>
          <ac:spMkLst>
            <pc:docMk/>
            <pc:sldMk cId="4052770687" sldId="2526"/>
            <ac:spMk id="17" creationId="{9032F4D9-33D6-6E1E-5652-A4EA9C67C81F}"/>
          </ac:spMkLst>
        </pc:spChg>
        <pc:picChg chg="mod">
          <ac:chgData name="Daniel Kim" userId="S::danielk@mailnet.info::3e37b373-f0c0-4725-8813-92ca4fde98c7" providerId="AD" clId="Web-{D457322E-67D8-B9AD-E785-578FDD5691F2}" dt="2025-06-17T06:03:11.758" v="460" actId="1076"/>
          <ac:picMkLst>
            <pc:docMk/>
            <pc:sldMk cId="4052770687" sldId="2526"/>
            <ac:picMk id="3" creationId="{F5370D1E-45DE-53B7-0111-E56059C2D44E}"/>
          </ac:picMkLst>
        </pc:picChg>
        <pc:picChg chg="mod">
          <ac:chgData name="Daniel Kim" userId="S::danielk@mailnet.info::3e37b373-f0c0-4725-8813-92ca4fde98c7" providerId="AD" clId="Web-{D457322E-67D8-B9AD-E785-578FDD5691F2}" dt="2025-06-17T06:31:24.426" v="621" actId="1076"/>
          <ac:picMkLst>
            <pc:docMk/>
            <pc:sldMk cId="4052770687" sldId="2526"/>
            <ac:picMk id="16" creationId="{DD465533-2E2F-9DE1-D54A-A862A7997315}"/>
          </ac:picMkLst>
        </pc:picChg>
      </pc:sldChg>
      <pc:sldChg chg="addSp delSp modSp add replId">
        <pc:chgData name="Daniel Kim" userId="S::danielk@mailnet.info::3e37b373-f0c0-4725-8813-92ca4fde98c7" providerId="AD" clId="Web-{D457322E-67D8-B9AD-E785-578FDD5691F2}" dt="2025-06-17T04:09:03.633" v="442" actId="1076"/>
        <pc:sldMkLst>
          <pc:docMk/>
          <pc:sldMk cId="1767502746" sldId="2527"/>
        </pc:sldMkLst>
        <pc:spChg chg="add del">
          <ac:chgData name="Daniel Kim" userId="S::danielk@mailnet.info::3e37b373-f0c0-4725-8813-92ca4fde98c7" providerId="AD" clId="Web-{D457322E-67D8-B9AD-E785-578FDD5691F2}" dt="2025-06-17T03:00:06.211" v="407"/>
          <ac:spMkLst>
            <pc:docMk/>
            <pc:sldMk cId="1767502746" sldId="2527"/>
            <ac:spMk id="4" creationId="{D2C97D46-EAF2-C953-16BD-9D9E319AE65C}"/>
          </ac:spMkLst>
        </pc:spChg>
        <pc:spChg chg="add del">
          <ac:chgData name="Daniel Kim" userId="S::danielk@mailnet.info::3e37b373-f0c0-4725-8813-92ca4fde98c7" providerId="AD" clId="Web-{D457322E-67D8-B9AD-E785-578FDD5691F2}" dt="2025-06-17T03:00:35.665" v="409"/>
          <ac:spMkLst>
            <pc:docMk/>
            <pc:sldMk cId="1767502746" sldId="2527"/>
            <ac:spMk id="5" creationId="{46B6556A-8756-04D8-8AC1-316D5ED959F7}"/>
          </ac:spMkLst>
        </pc:spChg>
        <pc:spChg chg="mod">
          <ac:chgData name="Daniel Kim" userId="S::danielk@mailnet.info::3e37b373-f0c0-4725-8813-92ca4fde98c7" providerId="AD" clId="Web-{D457322E-67D8-B9AD-E785-578FDD5691F2}" dt="2025-06-17T02:52:52.053" v="385" actId="20577"/>
          <ac:spMkLst>
            <pc:docMk/>
            <pc:sldMk cId="1767502746" sldId="2527"/>
            <ac:spMk id="6" creationId="{B70C6DB7-0B7B-946D-666D-24247D2DDB46}"/>
          </ac:spMkLst>
        </pc:spChg>
        <pc:spChg chg="mod">
          <ac:chgData name="Daniel Kim" userId="S::danielk@mailnet.info::3e37b373-f0c0-4725-8813-92ca4fde98c7" providerId="AD" clId="Web-{D457322E-67D8-B9AD-E785-578FDD5691F2}" dt="2025-06-17T03:04:39.862" v="436" actId="14100"/>
          <ac:spMkLst>
            <pc:docMk/>
            <pc:sldMk cId="1767502746" sldId="2527"/>
            <ac:spMk id="7" creationId="{F704614A-2C49-F782-082E-27CF99034E94}"/>
          </ac:spMkLst>
        </pc:spChg>
        <pc:spChg chg="mod">
          <ac:chgData name="Daniel Kim" userId="S::danielk@mailnet.info::3e37b373-f0c0-4725-8813-92ca4fde98c7" providerId="AD" clId="Web-{D457322E-67D8-B9AD-E785-578FDD5691F2}" dt="2025-06-17T03:04:49.800" v="437" actId="14100"/>
          <ac:spMkLst>
            <pc:docMk/>
            <pc:sldMk cId="1767502746" sldId="2527"/>
            <ac:spMk id="14" creationId="{F6C96605-8752-0795-CEC8-78D4110D5B70}"/>
          </ac:spMkLst>
        </pc:spChg>
        <pc:spChg chg="del mod">
          <ac:chgData name="Daniel Kim" userId="S::danielk@mailnet.info::3e37b373-f0c0-4725-8813-92ca4fde98c7" providerId="AD" clId="Web-{D457322E-67D8-B9AD-E785-578FDD5691F2}" dt="2025-06-17T02:39:30.131" v="259"/>
          <ac:spMkLst>
            <pc:docMk/>
            <pc:sldMk cId="1767502746" sldId="2527"/>
            <ac:spMk id="17" creationId="{8A1BEF40-DCA6-B4AE-CAFE-8725AD6B966B}"/>
          </ac:spMkLst>
        </pc:spChg>
        <pc:spChg chg="add del">
          <ac:chgData name="Daniel Kim" userId="S::danielk@mailnet.info::3e37b373-f0c0-4725-8813-92ca4fde98c7" providerId="AD" clId="Web-{D457322E-67D8-B9AD-E785-578FDD5691F2}" dt="2025-06-17T03:01:02.619" v="411"/>
          <ac:spMkLst>
            <pc:docMk/>
            <pc:sldMk cId="1767502746" sldId="2527"/>
            <ac:spMk id="18" creationId="{FC40DE22-12B9-F77B-01A5-A9AD9185EB8C}"/>
          </ac:spMkLst>
        </pc:spChg>
        <pc:spChg chg="add del">
          <ac:chgData name="Daniel Kim" userId="S::danielk@mailnet.info::3e37b373-f0c0-4725-8813-92ca4fde98c7" providerId="AD" clId="Web-{D457322E-67D8-B9AD-E785-578FDD5691F2}" dt="2025-06-17T03:01:37.464" v="413"/>
          <ac:spMkLst>
            <pc:docMk/>
            <pc:sldMk cId="1767502746" sldId="2527"/>
            <ac:spMk id="19" creationId="{80B767DC-FDCD-3A90-917B-3A348FB70B40}"/>
          </ac:spMkLst>
        </pc:spChg>
        <pc:spChg chg="add del">
          <ac:chgData name="Daniel Kim" userId="S::danielk@mailnet.info::3e37b373-f0c0-4725-8813-92ca4fde98c7" providerId="AD" clId="Web-{D457322E-67D8-B9AD-E785-578FDD5691F2}" dt="2025-06-17T03:02:00.450" v="416"/>
          <ac:spMkLst>
            <pc:docMk/>
            <pc:sldMk cId="1767502746" sldId="2527"/>
            <ac:spMk id="20" creationId="{1DCAD99F-1EBF-FBEA-0901-1EBC18A3FB1A}"/>
          </ac:spMkLst>
        </pc:spChg>
        <pc:spChg chg="add mod">
          <ac:chgData name="Daniel Kim" userId="S::danielk@mailnet.info::3e37b373-f0c0-4725-8813-92ca4fde98c7" providerId="AD" clId="Web-{D457322E-67D8-B9AD-E785-578FDD5691F2}" dt="2025-06-17T04:09:03.633" v="442" actId="1076"/>
          <ac:spMkLst>
            <pc:docMk/>
            <pc:sldMk cId="1767502746" sldId="2527"/>
            <ac:spMk id="21" creationId="{D52F8604-65E3-843C-AF8A-A0520FF3E15F}"/>
          </ac:spMkLst>
        </pc:spChg>
        <pc:picChg chg="del">
          <ac:chgData name="Daniel Kim" userId="S::danielk@mailnet.info::3e37b373-f0c0-4725-8813-92ca4fde98c7" providerId="AD" clId="Web-{D457322E-67D8-B9AD-E785-578FDD5691F2}" dt="2025-06-17T02:30:18.937" v="165"/>
          <ac:picMkLst>
            <pc:docMk/>
            <pc:sldMk cId="1767502746" sldId="2527"/>
            <ac:picMk id="2" creationId="{842AC157-5660-4DE6-8831-03D312024108}"/>
          </ac:picMkLst>
        </pc:picChg>
        <pc:picChg chg="del">
          <ac:chgData name="Daniel Kim" userId="S::danielk@mailnet.info::3e37b373-f0c0-4725-8813-92ca4fde98c7" providerId="AD" clId="Web-{D457322E-67D8-B9AD-E785-578FDD5691F2}" dt="2025-06-17T02:30:16.359" v="164"/>
          <ac:picMkLst>
            <pc:docMk/>
            <pc:sldMk cId="1767502746" sldId="2527"/>
            <ac:picMk id="3" creationId="{FFFBD4B9-336F-6274-4A18-488289AC89E1}"/>
          </ac:picMkLst>
        </pc:picChg>
        <pc:picChg chg="mod">
          <ac:chgData name="Daniel Kim" userId="S::danielk@mailnet.info::3e37b373-f0c0-4725-8813-92ca4fde98c7" providerId="AD" clId="Web-{D457322E-67D8-B9AD-E785-578FDD5691F2}" dt="2025-06-17T03:04:26.752" v="435" actId="1076"/>
          <ac:picMkLst>
            <pc:docMk/>
            <pc:sldMk cId="1767502746" sldId="2527"/>
            <ac:picMk id="16" creationId="{0DB886E6-7FF6-C6F7-AECA-A911966EDFC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E6AFB-63E3-48C6-894D-5A50D99EC086}" type="datetimeFigureOut">
              <a:rPr lang="ko-KR" altLang="en-US" smtClean="0"/>
              <a:t>2025-06-16</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6F5BE8-6970-450C-A342-D9D94ABB3E83}" type="slidenum">
              <a:rPr lang="ko-KR" altLang="en-US" smtClean="0"/>
              <a:t>‹#›</a:t>
            </a:fld>
            <a:endParaRPr lang="ko-KR" altLang="en-US"/>
          </a:p>
        </p:txBody>
      </p:sp>
    </p:spTree>
    <p:extLst>
      <p:ext uri="{BB962C8B-B14F-4D97-AF65-F5344CB8AC3E}">
        <p14:creationId xmlns:p14="http://schemas.microsoft.com/office/powerpoint/2010/main" val="224238801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3</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2025-06-16</a:t>
            </a:fld>
            <a:endParaRPr lang="ko-K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381000" y="685800"/>
            <a:ext cx="6096000" cy="3429000"/>
          </a:xfrm>
        </p:spPr>
      </p:sp>
      <p:sp>
        <p:nvSpPr>
          <p:cNvPr id="3" name="슬라이드 노트 개체 틀 2"/>
          <p:cNvSpPr>
            <a:spLocks noGrp="1"/>
          </p:cNvSpPr>
          <p:nvPr>
            <p:ph type="body" idx="1"/>
          </p:nvPr>
        </p:nvSpPr>
        <p:spPr/>
        <p:txBody>
          <a:bodyPr/>
          <a:lstStyle/>
          <a:p>
            <a:pPr marL="0" marR="0" lvl="0" indent="0" algn="just" defTabSz="914400" rtl="0" eaLnBrk="1" fontAlgn="auto" latinLnBrk="0" hangingPunct="1">
              <a:lnSpc>
                <a:spcPct val="120000"/>
              </a:lnSpc>
              <a:spcBef>
                <a:spcPts val="0"/>
              </a:spcBef>
              <a:spcAft>
                <a:spcPts val="0"/>
              </a:spcAft>
              <a:buClr>
                <a:srgbClr val="000000"/>
              </a:buClr>
              <a:buSzPts val="1100"/>
              <a:buFont typeface="Arial"/>
              <a:buNone/>
              <a:tabLst/>
              <a:defRPr/>
            </a:pPr>
            <a:r>
              <a:rPr lang="ko-KR" altLang="en-US" sz="11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본 캠페인은 사하라 이남 아프리카의 폭력적인 기독교 박해 속에서 고통받고 있는 그리스도 안의 형제</a:t>
            </a:r>
            <a:r>
              <a:rPr lang="en-US" altLang="ko-KR" sz="11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r>
              <a:rPr lang="ko-KR" altLang="en-US" sz="11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자매들을 기억하고 함께 연합하며 폭력적인 박해에 함께 맞서기 위한 사역입니다</a:t>
            </a:r>
            <a:r>
              <a:rPr lang="en-US" altLang="ko-KR" sz="11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p>
          <a:p>
            <a:pPr marL="0" indent="0" algn="just">
              <a:lnSpc>
                <a:spcPct val="120000"/>
              </a:lnSpc>
              <a:buNone/>
            </a:pPr>
            <a:endParaRPr lang="en-US" altLang="ko-KR" sz="1100" dirty="0">
              <a:cs typeface="함초롬바탕" panose="02030604000101010101" pitchFamily="18" charset="-127"/>
            </a:endParaRPr>
          </a:p>
          <a:p>
            <a:pPr marL="0" indent="0" algn="just">
              <a:lnSpc>
                <a:spcPct val="120000"/>
              </a:lnSpc>
              <a:buNone/>
            </a:pPr>
            <a:r>
              <a:rPr lang="ko-KR" altLang="en-US" sz="1100" dirty="0">
                <a:cs typeface="함초롬바탕" panose="02030604000101010101" pitchFamily="18" charset="-127"/>
              </a:rPr>
              <a:t>저희가 함께하지 않으면 이 곳의 교회들은 미래를 잃어버릴 수도 있습니다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오픈도어는 </a:t>
            </a:r>
            <a:r>
              <a:rPr lang="en-US" altLang="ko-KR" sz="1100" dirty="0">
                <a:cs typeface="함초롬바탕" panose="02030604000101010101" pitchFamily="18" charset="-127"/>
              </a:rPr>
              <a:t>2026</a:t>
            </a:r>
            <a:r>
              <a:rPr lang="ko-KR" altLang="en-US" sz="1100" dirty="0">
                <a:cs typeface="함초롬바탕" panose="02030604000101010101" pitchFamily="18" charset="-127"/>
              </a:rPr>
              <a:t>년까지 이 캠페인을 진행하며 전세계 교회들이 이 폭력적인 박해에 맞서 함께 일어서기를 기대합니다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깨어 간절히 기도해주시고 지원해주시고</a:t>
            </a:r>
            <a:r>
              <a:rPr lang="en-US" altLang="ko-KR" sz="1100" dirty="0">
                <a:cs typeface="함초롬바탕" panose="02030604000101010101" pitchFamily="18" charset="-127"/>
              </a:rPr>
              <a:t>, </a:t>
            </a:r>
            <a:r>
              <a:rPr lang="ko-KR" altLang="en-US" sz="1100" dirty="0">
                <a:cs typeface="함초롬바탕" panose="02030604000101010101" pitchFamily="18" charset="-127"/>
              </a:rPr>
              <a:t>현재 아프리카에서 일어나고 있는 일들에 대해서 함께 나눠주세요</a:t>
            </a:r>
            <a:r>
              <a:rPr lang="en-US" altLang="ko-KR" sz="1100" dirty="0">
                <a:cs typeface="함초롬바탕" panose="02030604000101010101" pitchFamily="18" charset="-127"/>
              </a:rPr>
              <a:t>. </a:t>
            </a:r>
            <a:endParaRPr lang="ko-KR" altLang="en-US" dirty="0"/>
          </a:p>
          <a:p>
            <a:pPr marL="0" indent="0" algn="just">
              <a:lnSpc>
                <a:spcPct val="120000"/>
              </a:lnSpc>
              <a:buNone/>
            </a:pPr>
            <a:r>
              <a:rPr lang="ko-KR" altLang="en-US" sz="1100" dirty="0">
                <a:cs typeface="함초롬바탕" panose="02030604000101010101" pitchFamily="18" charset="-127"/>
              </a:rPr>
              <a:t>오픈도어는 극단주의 이데올로기와 만연해 있는 폭력에 맞서기 위해 캠페인활동을 하며 변화를 만들어 낼 것입니다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향후 </a:t>
            </a:r>
            <a:r>
              <a:rPr lang="en-US" altLang="ko-KR" sz="1100" dirty="0">
                <a:cs typeface="함초롬바탕" panose="02030604000101010101" pitchFamily="18" charset="-127"/>
              </a:rPr>
              <a:t>4</a:t>
            </a:r>
            <a:r>
              <a:rPr lang="ko-KR" altLang="en-US" sz="1100" dirty="0">
                <a:cs typeface="함초롬바탕" panose="02030604000101010101" pitchFamily="18" charset="-127"/>
              </a:rPr>
              <a:t>년 동안 사하라 사막 이남 아프리카의 </a:t>
            </a:r>
            <a:r>
              <a:rPr lang="en-US" altLang="ko-KR" sz="1100" dirty="0">
                <a:cs typeface="함초롬바탕" panose="02030604000101010101" pitchFamily="18" charset="-127"/>
              </a:rPr>
              <a:t>400</a:t>
            </a:r>
            <a:r>
              <a:rPr lang="ko-KR" altLang="en-US" sz="1100" dirty="0">
                <a:cs typeface="함초롬바탕" panose="02030604000101010101" pitchFamily="18" charset="-127"/>
              </a:rPr>
              <a:t>만 명의 기독교인들을 접촉하고 이들에게 영적</a:t>
            </a:r>
            <a:r>
              <a:rPr lang="en-US" altLang="ko-KR" sz="1100" dirty="0">
                <a:cs typeface="함초롬바탕" panose="02030604000101010101" pitchFamily="18" charset="-127"/>
              </a:rPr>
              <a:t>, </a:t>
            </a:r>
            <a:r>
              <a:rPr lang="ko-KR" altLang="en-US" sz="1100" dirty="0">
                <a:cs typeface="함초롬바탕" panose="02030604000101010101" pitchFamily="18" charset="-127"/>
              </a:rPr>
              <a:t>물질적</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정신적 지원을 제공할 계획입니다</a:t>
            </a:r>
            <a:r>
              <a:rPr lang="en-US" altLang="ko-KR" sz="1100" dirty="0">
                <a:cs typeface="함초롬바탕" panose="02030604000101010101" pitchFamily="18" charset="-127"/>
              </a:rPr>
              <a:t>. </a:t>
            </a:r>
          </a:p>
          <a:p>
            <a:pPr marL="0" indent="0" algn="just">
              <a:lnSpc>
                <a:spcPct val="120000"/>
              </a:lnSpc>
              <a:buNone/>
            </a:pPr>
            <a:r>
              <a:rPr lang="ko-KR" altLang="en-US" sz="1100" dirty="0">
                <a:cs typeface="함초롬바탕" panose="02030604000101010101" pitchFamily="18" charset="-127"/>
              </a:rPr>
              <a:t>하나님께서 돕고 계십니다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여러분도 아프리카의 폭력적인 기독교 박해에 함께 맞서 기도해 주세요</a:t>
            </a:r>
            <a:r>
              <a:rPr lang="en-US" altLang="ko-KR" sz="1100" dirty="0">
                <a:cs typeface="함초롬바탕" panose="02030604000101010101" pitchFamily="18" charset="-127"/>
              </a:rPr>
              <a:t>.</a:t>
            </a:r>
            <a:endParaRPr lang="ko-KR" altLang="en-US" sz="1100" dirty="0">
              <a:cs typeface="함초롬바탕" panose="02030604000101010101" pitchFamily="18" charset="-127"/>
            </a:endParaRPr>
          </a:p>
          <a:p>
            <a:endParaRPr lang="ko-KR" altLang="en-US" dirty="0"/>
          </a:p>
        </p:txBody>
      </p:sp>
    </p:spTree>
    <p:extLst>
      <p:ext uri="{BB962C8B-B14F-4D97-AF65-F5344CB8AC3E}">
        <p14:creationId xmlns:p14="http://schemas.microsoft.com/office/powerpoint/2010/main" val="1308195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1D3E3-E415-1276-83AE-72A0C7F8AF9C}"/>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5348C222-CC7F-5926-ACC1-4A025ACDCCE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A77535A9-B2C5-4D85-2026-1F8B5873701C}"/>
              </a:ext>
            </a:extLst>
          </p:cNvPr>
          <p:cNvSpPr>
            <a:spLocks noGrp="1"/>
          </p:cNvSpPr>
          <p:nvPr>
            <p:ph type="body"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E9209EE3-2B16-AA01-8C76-BDF2B300FFF9}"/>
              </a:ext>
            </a:extLst>
          </p:cNvPr>
          <p:cNvSpPr>
            <a:spLocks noGrp="1"/>
          </p:cNvSpPr>
          <p:nvPr>
            <p:ph type="sldNum" sz="quarter" idx="5"/>
          </p:nvPr>
        </p:nvSpPr>
        <p:spPr/>
        <p:txBody>
          <a:bodyPr/>
          <a:lstStyle/>
          <a:p>
            <a:fld id="{036F5BE8-6970-450C-A342-D9D94ABB3E83}" type="slidenum">
              <a:rPr lang="ko-KR" altLang="en-US" smtClean="0"/>
              <a:t>6</a:t>
            </a:fld>
            <a:endParaRPr lang="ko-KR" altLang="en-US"/>
          </a:p>
        </p:txBody>
      </p:sp>
    </p:spTree>
    <p:extLst>
      <p:ext uri="{BB962C8B-B14F-4D97-AF65-F5344CB8AC3E}">
        <p14:creationId xmlns:p14="http://schemas.microsoft.com/office/powerpoint/2010/main" val="3980598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1A2F3-0D6B-0D97-080A-5F0B8AC2122E}"/>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CB53D84-EC35-A024-6E10-207DAB118CC0}"/>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7C1A7B21-8DD1-185D-3FDA-0C4AD28D1695}"/>
              </a:ext>
            </a:extLst>
          </p:cNvPr>
          <p:cNvSpPr>
            <a:spLocks noGrp="1"/>
          </p:cNvSpPr>
          <p:nvPr>
            <p:ph type="body" idx="1"/>
          </p:nvPr>
        </p:nvSpPr>
        <p:spPr/>
        <p:txBody>
          <a:bodyPr/>
          <a:lstStyle/>
          <a:p>
            <a:endParaRPr lang="ko-KR" altLang="en-US" dirty="0"/>
          </a:p>
        </p:txBody>
      </p:sp>
      <p:sp>
        <p:nvSpPr>
          <p:cNvPr id="4" name="슬라이드 번호 개체 틀 3">
            <a:extLst>
              <a:ext uri="{FF2B5EF4-FFF2-40B4-BE49-F238E27FC236}">
                <a16:creationId xmlns:a16="http://schemas.microsoft.com/office/drawing/2014/main" id="{10DB8C15-6267-37C0-7566-74261DB887E7}"/>
              </a:ext>
            </a:extLst>
          </p:cNvPr>
          <p:cNvSpPr>
            <a:spLocks noGrp="1"/>
          </p:cNvSpPr>
          <p:nvPr>
            <p:ph type="sldNum" sz="quarter" idx="5"/>
          </p:nvPr>
        </p:nvSpPr>
        <p:spPr/>
        <p:txBody>
          <a:bodyPr/>
          <a:lstStyle/>
          <a:p>
            <a:fld id="{036F5BE8-6970-450C-A342-D9D94ABB3E83}" type="slidenum">
              <a:rPr lang="ko-KR" altLang="en-US" smtClean="0"/>
              <a:t>7</a:t>
            </a:fld>
            <a:endParaRPr lang="ko-KR" altLang="en-US"/>
          </a:p>
        </p:txBody>
      </p:sp>
    </p:spTree>
    <p:extLst>
      <p:ext uri="{BB962C8B-B14F-4D97-AF65-F5344CB8AC3E}">
        <p14:creationId xmlns:p14="http://schemas.microsoft.com/office/powerpoint/2010/main" val="532252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60559-82A7-72D8-66E1-3C1366299838}"/>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D16C217-3A50-7D18-398A-B42DB555AFE8}"/>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41BE003F-E6BD-EF99-3D1A-F4DC9A9ADAEB}"/>
              </a:ext>
            </a:extLst>
          </p:cNvPr>
          <p:cNvSpPr>
            <a:spLocks noGrp="1"/>
          </p:cNvSpPr>
          <p:nvPr>
            <p:ph type="body" idx="1"/>
          </p:nvPr>
        </p:nvSpPr>
        <p:spPr/>
        <p:txBody>
          <a:bodyPr/>
          <a:lstStyle/>
          <a:p>
            <a:endParaRPr lang="ko-KR" altLang="en-US" dirty="0"/>
          </a:p>
        </p:txBody>
      </p:sp>
      <p:sp>
        <p:nvSpPr>
          <p:cNvPr id="4" name="슬라이드 번호 개체 틀 3">
            <a:extLst>
              <a:ext uri="{FF2B5EF4-FFF2-40B4-BE49-F238E27FC236}">
                <a16:creationId xmlns:a16="http://schemas.microsoft.com/office/drawing/2014/main" id="{219567E4-F063-5D38-6371-663AFDAC01DE}"/>
              </a:ext>
            </a:extLst>
          </p:cNvPr>
          <p:cNvSpPr>
            <a:spLocks noGrp="1"/>
          </p:cNvSpPr>
          <p:nvPr>
            <p:ph type="sldNum" sz="quarter" idx="5"/>
          </p:nvPr>
        </p:nvSpPr>
        <p:spPr/>
        <p:txBody>
          <a:bodyPr/>
          <a:lstStyle/>
          <a:p>
            <a:fld id="{036F5BE8-6970-450C-A342-D9D94ABB3E83}" type="slidenum">
              <a:rPr lang="ko-KR" altLang="en-US" smtClean="0"/>
              <a:t>8</a:t>
            </a:fld>
            <a:endParaRPr lang="ko-KR" altLang="en-US"/>
          </a:p>
        </p:txBody>
      </p:sp>
    </p:spTree>
    <p:extLst>
      <p:ext uri="{BB962C8B-B14F-4D97-AF65-F5344CB8AC3E}">
        <p14:creationId xmlns:p14="http://schemas.microsoft.com/office/powerpoint/2010/main" val="869190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54405-CF1F-961D-7E02-0FB6F6DAE9C3}"/>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6E89266-088C-9EE2-FB5A-B81573BD5F70}"/>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8979BE9-C5F2-9032-E388-4605670AC564}"/>
              </a:ext>
            </a:extLst>
          </p:cNvPr>
          <p:cNvSpPr>
            <a:spLocks noGrp="1"/>
          </p:cNvSpPr>
          <p:nvPr>
            <p:ph type="body" idx="1"/>
          </p:nvPr>
        </p:nvSpPr>
        <p:spPr/>
        <p:txBody>
          <a:bodyPr/>
          <a:lstStyle/>
          <a:p>
            <a:endParaRPr lang="ko-KR" altLang="en-US" dirty="0"/>
          </a:p>
        </p:txBody>
      </p:sp>
      <p:sp>
        <p:nvSpPr>
          <p:cNvPr id="4" name="슬라이드 번호 개체 틀 3">
            <a:extLst>
              <a:ext uri="{FF2B5EF4-FFF2-40B4-BE49-F238E27FC236}">
                <a16:creationId xmlns:a16="http://schemas.microsoft.com/office/drawing/2014/main" id="{85E7334B-AB03-9846-5D09-B3D12B1BE272}"/>
              </a:ext>
            </a:extLst>
          </p:cNvPr>
          <p:cNvSpPr>
            <a:spLocks noGrp="1"/>
          </p:cNvSpPr>
          <p:nvPr>
            <p:ph type="sldNum" sz="quarter" idx="5"/>
          </p:nvPr>
        </p:nvSpPr>
        <p:spPr/>
        <p:txBody>
          <a:bodyPr/>
          <a:lstStyle/>
          <a:p>
            <a:fld id="{036F5BE8-6970-450C-A342-D9D94ABB3E83}" type="slidenum">
              <a:rPr lang="ko-KR" altLang="en-US" smtClean="0"/>
              <a:t>9</a:t>
            </a:fld>
            <a:endParaRPr lang="ko-KR" altLang="en-US"/>
          </a:p>
        </p:txBody>
      </p:sp>
    </p:spTree>
    <p:extLst>
      <p:ext uri="{BB962C8B-B14F-4D97-AF65-F5344CB8AC3E}">
        <p14:creationId xmlns:p14="http://schemas.microsoft.com/office/powerpoint/2010/main" val="1155568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526C0-95C6-3F0E-4447-984FA0ED600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99324E97-C079-25DC-9044-48BFF0A83D0B}"/>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7849DA54-3138-E367-6969-268993F07B3C}"/>
              </a:ext>
            </a:extLst>
          </p:cNvPr>
          <p:cNvSpPr>
            <a:spLocks noGrp="1"/>
          </p:cNvSpPr>
          <p:nvPr>
            <p:ph type="body"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0EA602FF-3283-968E-A490-CFCC4A8E2519}"/>
              </a:ext>
            </a:extLst>
          </p:cNvPr>
          <p:cNvSpPr>
            <a:spLocks noGrp="1"/>
          </p:cNvSpPr>
          <p:nvPr>
            <p:ph type="sldNum" sz="quarter" idx="5"/>
          </p:nvPr>
        </p:nvSpPr>
        <p:spPr/>
        <p:txBody>
          <a:bodyPr/>
          <a:lstStyle/>
          <a:p>
            <a:fld id="{036F5BE8-6970-450C-A342-D9D94ABB3E83}" type="slidenum">
              <a:rPr lang="ko-KR" altLang="en-US" smtClean="0"/>
              <a:t>10</a:t>
            </a:fld>
            <a:endParaRPr lang="ko-KR" altLang="en-US"/>
          </a:p>
        </p:txBody>
      </p:sp>
    </p:spTree>
    <p:extLst>
      <p:ext uri="{BB962C8B-B14F-4D97-AF65-F5344CB8AC3E}">
        <p14:creationId xmlns:p14="http://schemas.microsoft.com/office/powerpoint/2010/main" val="2413984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036F5BE8-6970-450C-A342-D9D94ABB3E83}" type="slidenum">
              <a:rPr lang="ko-KR" altLang="en-US" smtClean="0"/>
              <a:t>11</a:t>
            </a:fld>
            <a:endParaRPr lang="ko-KR" altLang="en-US"/>
          </a:p>
        </p:txBody>
      </p:sp>
    </p:spTree>
    <p:extLst>
      <p:ext uri="{BB962C8B-B14F-4D97-AF65-F5344CB8AC3E}">
        <p14:creationId xmlns:p14="http://schemas.microsoft.com/office/powerpoint/2010/main" val="1347312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89295-070A-C5E2-08E6-199D333E6E43}"/>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8EDC7E1E-7C01-38BA-D785-5725B493992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9196545-128A-095A-4762-8082FBB42BBF}"/>
              </a:ext>
            </a:extLst>
          </p:cNvPr>
          <p:cNvSpPr>
            <a:spLocks noGrp="1"/>
          </p:cNvSpPr>
          <p:nvPr>
            <p:ph type="body" idx="1"/>
          </p:nvPr>
        </p:nvSpPr>
        <p:spPr/>
        <p:txBody>
          <a:bodyPr/>
          <a:lstStyle/>
          <a:p>
            <a:endParaRPr lang="ko-KR" altLang="en-US" dirty="0"/>
          </a:p>
        </p:txBody>
      </p:sp>
      <p:sp>
        <p:nvSpPr>
          <p:cNvPr id="4" name="슬라이드 번호 개체 틀 3">
            <a:extLst>
              <a:ext uri="{FF2B5EF4-FFF2-40B4-BE49-F238E27FC236}">
                <a16:creationId xmlns:a16="http://schemas.microsoft.com/office/drawing/2014/main" id="{F8D817C3-4ADE-D016-B97E-1F09053B19BF}"/>
              </a:ext>
            </a:extLst>
          </p:cNvPr>
          <p:cNvSpPr>
            <a:spLocks noGrp="1"/>
          </p:cNvSpPr>
          <p:nvPr>
            <p:ph type="sldNum" sz="quarter" idx="5"/>
          </p:nvPr>
        </p:nvSpPr>
        <p:spPr/>
        <p:txBody>
          <a:bodyPr/>
          <a:lstStyle/>
          <a:p>
            <a:fld id="{036F5BE8-6970-450C-A342-D9D94ABB3E83}" type="slidenum">
              <a:rPr lang="ko-KR" altLang="en-US" smtClean="0"/>
              <a:t>12</a:t>
            </a:fld>
            <a:endParaRPr lang="ko-KR" altLang="en-US"/>
          </a:p>
        </p:txBody>
      </p:sp>
    </p:spTree>
    <p:extLst>
      <p:ext uri="{BB962C8B-B14F-4D97-AF65-F5344CB8AC3E}">
        <p14:creationId xmlns:p14="http://schemas.microsoft.com/office/powerpoint/2010/main" val="1687752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13</a:t>
            </a:fld>
            <a:endParaRPr lang="en-US" altLang="ko-K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t>2025-06-16</a:t>
            </a:fld>
            <a:endParaRPr lang="ko-KR" altLang="en-US"/>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649972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t>2025-06-16</a:t>
            </a:fld>
            <a:endParaRPr lang="ko-KR" altLang="en-US"/>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97353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t>2025-06-16</a:t>
            </a:fld>
            <a:endParaRPr lang="ko-KR" altLang="en-US"/>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918251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t>2025-06-16</a:t>
            </a:fld>
            <a:endParaRPr lang="ko-KR" altLang="en-US"/>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557944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t>2025-06-16</a:t>
            </a:fld>
            <a:endParaRPr lang="ko-KR" altLang="en-US"/>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75376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t>2025-06-16</a:t>
            </a:fld>
            <a:endParaRPr lang="ko-KR" altLang="en-US"/>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30586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t>2025-06-16</a:t>
            </a:fld>
            <a:endParaRPr lang="ko-KR" altLang="en-US"/>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22385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t>2025-06-16</a:t>
            </a:fld>
            <a:endParaRPr lang="ko-KR" altLang="en-US"/>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62194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t>2025-06-16</a:t>
            </a:fld>
            <a:endParaRPr lang="ko-KR" altLang="en-US"/>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3292876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t>2025-06-16</a:t>
            </a:fld>
            <a:endParaRPr lang="ko-KR" altLang="en-US"/>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76921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t>2025-06-16</a:t>
            </a:fld>
            <a:endParaRPr lang="ko-KR" altLang="en-US"/>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503522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5" y="457205"/>
            <a:ext cx="3091607" cy="1727643"/>
          </a:xfrm>
        </p:spPr>
        <p:txBody>
          <a:bodyPr rtlCol="0" anchor="b">
            <a:normAutofit/>
          </a:bodyPr>
          <a:lstStyle/>
          <a:p>
            <a:pPr rtl="0"/>
            <a:r>
              <a:rPr lang="ko-KR" altLang="en-US" sz="2099"/>
              <a:t>마스터 제목 스타일 편집</a:t>
            </a:r>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9" y="2530479"/>
            <a:ext cx="3023807"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en-US" altLang="ko-KR" smtClean="0"/>
              <a:t>‹#›</a:t>
            </a:fld>
            <a:endParaRPr lang="ko-KR"/>
          </a:p>
        </p:txBody>
      </p:sp>
    </p:spTree>
    <p:extLst>
      <p:ext uri="{BB962C8B-B14F-4D97-AF65-F5344CB8AC3E}">
        <p14:creationId xmlns:p14="http://schemas.microsoft.com/office/powerpoint/2010/main" val="1152922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10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10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4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4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6"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461970"/>
            <a:ext cx="2592595"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461970"/>
            <a:ext cx="672355"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1324319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ko" smtClean="0"/>
              <a:pPr/>
              <a:t>‹#›</a:t>
            </a:fld>
            <a:endParaRPr lang="ko" altLang="en-US"/>
          </a:p>
        </p:txBody>
      </p:sp>
    </p:spTree>
    <p:extLst>
      <p:ext uri="{BB962C8B-B14F-4D97-AF65-F5344CB8AC3E}">
        <p14:creationId xmlns:p14="http://schemas.microsoft.com/office/powerpoint/2010/main" val="3379485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581DCF-FA60-45E2-A948-30B8BF1A7E4B}" type="datetimeFigureOut">
              <a:rPr lang="ko-KR" altLang="en-US" smtClean="0"/>
              <a:t>2025-06-16</a:t>
            </a:fld>
            <a:endParaRPr lang="ko-KR" altLang="en-US"/>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079222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4" r:id="rId14"/>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5AA97964-CAEB-5290-ABA0-B5556D5C6D31}"/>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E72E89A4-6902-FE3E-162C-0638C3B2A5E6}"/>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7D7BE089-B6F7-E329-9927-CE926D0F5F76}"/>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45D97F54-F71C-6D52-AB9E-1EFA984B58E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680E8EF9-24D8-D7D8-C6EB-BF26E11475F3}"/>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BFB1D043-DC60-5543-048A-9A80AD264065}"/>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1A0A1F98-9523-568E-578C-EBB55B0CDA01}"/>
              </a:ext>
            </a:extLst>
          </p:cNvPr>
          <p:cNvSpPr>
            <a:spLocks noGrp="1"/>
          </p:cNvSpPr>
          <p:nvPr>
            <p:ph type="ctrTitle"/>
          </p:nvPr>
        </p:nvSpPr>
        <p:spPr>
          <a:xfrm>
            <a:off x="1524000" y="1122363"/>
            <a:ext cx="9144000" cy="2569740"/>
          </a:xfrm>
        </p:spPr>
        <p:txBody>
          <a:bodyPr anchor="ctr">
            <a:noAutofit/>
          </a:bodyPr>
          <a:lstStyle/>
          <a:p>
            <a:r>
              <a:rPr lang="en-US" altLang="ko-KR" sz="4400" b="1"/>
              <a:t>Prayer</a:t>
            </a:r>
            <a:r>
              <a:rPr lang="ko-KR" altLang="en-US" sz="4400" b="1"/>
              <a:t> </a:t>
            </a:r>
            <a:r>
              <a:rPr lang="en-US" altLang="ko-KR" sz="4400" b="1"/>
              <a:t>Meeting </a:t>
            </a:r>
            <a:br>
              <a:rPr lang="en-US" altLang="ko-KR" sz="4400" b="1"/>
            </a:br>
            <a:r>
              <a:rPr lang="en-US" altLang="ko-KR" sz="4400" b="1"/>
              <a:t>for Persecuted Church Worldwide</a:t>
            </a:r>
            <a:br>
              <a:rPr lang="en-US" altLang="ko-KR" sz="4400" b="1"/>
            </a:br>
            <a:r>
              <a:rPr lang="ko-KR" altLang="en-US" sz="2400" b="1" spc="10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err="1">
                <a:effectLst>
                  <a:reflection blurRad="6350" stA="60000" endA="900" endPos="58000" dir="5400000" sy="-100000" algn="bl" rotWithShape="0"/>
                </a:effectLst>
                <a:latin typeface="Gulim" pitchFamily="34" charset="-127"/>
                <a:ea typeface="Gulim" pitchFamily="34" charset="-127"/>
              </a:rPr>
              <a:t>화요기도모임</a:t>
            </a:r>
            <a:endParaRPr lang="ko-KR" altLang="en-US" sz="4400">
              <a:effectLst>
                <a:outerShdw blurRad="38100" dist="38100" dir="2700000" algn="tl">
                  <a:srgbClr val="000000">
                    <a:alpha val="43137"/>
                  </a:srgbClr>
                </a:outerShdw>
              </a:effectLst>
              <a:latin typeface="NanumGothicExtraBold" panose="020D0904000000000000" pitchFamily="50" charset="-127"/>
              <a:ea typeface="NanumGothicExtraBold" panose="020D0904000000000000" pitchFamily="50" charset="-127"/>
            </a:endParaRPr>
          </a:p>
        </p:txBody>
      </p:sp>
      <p:sp>
        <p:nvSpPr>
          <p:cNvPr id="21" name="부제목 2">
            <a:extLst>
              <a:ext uri="{FF2B5EF4-FFF2-40B4-BE49-F238E27FC236}">
                <a16:creationId xmlns:a16="http://schemas.microsoft.com/office/drawing/2014/main" id="{B0AB8AEB-7C8F-F90D-6F0A-54CF3D515AA4}"/>
              </a:ext>
            </a:extLst>
          </p:cNvPr>
          <p:cNvSpPr>
            <a:spLocks noGrp="1"/>
          </p:cNvSpPr>
          <p:nvPr>
            <p:ph type="subTitle" idx="1"/>
          </p:nvPr>
        </p:nvSpPr>
        <p:spPr>
          <a:xfrm>
            <a:off x="1524000" y="4684142"/>
            <a:ext cx="9144000" cy="573657"/>
          </a:xfrm>
        </p:spPr>
        <p:txBody>
          <a:bodyPr anchor="ctr">
            <a:normAutofit fontScale="70000" lnSpcReduction="20000"/>
          </a:bodyPr>
          <a:lstStyle/>
          <a:p>
            <a:pPr marL="285750" indent="-285750">
              <a:lnSpc>
                <a:spcPct val="100000"/>
              </a:lnSpc>
              <a:buFont typeface="Arial" panose="020B0604020202020204" pitchFamily="34" charset="0"/>
              <a:buChar char="•"/>
            </a:pPr>
            <a:r>
              <a:rPr lang="en-US" altLang="ko-KR" sz="2000" dirty="0">
                <a:latin typeface="맑은 고딕"/>
                <a:ea typeface="맑은 고딕"/>
              </a:rPr>
              <a:t>2025</a:t>
            </a:r>
            <a:r>
              <a:rPr lang="ko-KR" altLang="en-US" sz="2000" dirty="0">
                <a:latin typeface="맑은 고딕"/>
                <a:ea typeface="맑은 고딕"/>
              </a:rPr>
              <a:t>년 </a:t>
            </a:r>
            <a:r>
              <a:rPr lang="en-US" altLang="ko-KR" sz="2000" dirty="0">
                <a:latin typeface="맑은 고딕"/>
                <a:ea typeface="맑은 고딕"/>
              </a:rPr>
              <a:t>6</a:t>
            </a:r>
            <a:r>
              <a:rPr lang="ko-KR" altLang="en-US" sz="2000" dirty="0">
                <a:latin typeface="맑은 고딕"/>
                <a:ea typeface="맑은 고딕"/>
              </a:rPr>
              <a:t>월 </a:t>
            </a:r>
            <a:r>
              <a:rPr lang="en-US" altLang="ko-KR" sz="2000" dirty="0">
                <a:latin typeface="맑은 고딕"/>
                <a:ea typeface="맑은 고딕"/>
              </a:rPr>
              <a:t>17</a:t>
            </a:r>
            <a:r>
              <a:rPr lang="ko-KR" altLang="en-US" sz="2000" dirty="0">
                <a:latin typeface="맑은 고딕"/>
                <a:ea typeface="맑은 고딕"/>
              </a:rPr>
              <a:t>일</a:t>
            </a:r>
            <a:r>
              <a:rPr lang="en-US" altLang="ko-KR" sz="2000" dirty="0">
                <a:latin typeface="맑은 고딕"/>
                <a:ea typeface="맑은 고딕"/>
              </a:rPr>
              <a:t>(</a:t>
            </a:r>
            <a:r>
              <a:rPr lang="ko-KR" altLang="en-US" sz="2000" dirty="0">
                <a:latin typeface="맑은 고딕"/>
                <a:ea typeface="맑은 고딕"/>
              </a:rPr>
              <a:t>화</a:t>
            </a:r>
            <a:r>
              <a:rPr lang="en-US" altLang="ko-KR" sz="2000" dirty="0">
                <a:latin typeface="맑은 고딕"/>
                <a:ea typeface="맑은 고딕"/>
              </a:rPr>
              <a:t>) pm7:30-9:00/Zoom </a:t>
            </a:r>
            <a:endParaRPr lang="en-US" altLang="ko-KR" sz="2000" dirty="0"/>
          </a:p>
          <a:p>
            <a:pPr marL="285750" indent="-285750">
              <a:lnSpc>
                <a:spcPct val="100000"/>
              </a:lnSpc>
              <a:buFont typeface="Arial" panose="020B0604020202020204" pitchFamily="34" charset="0"/>
              <a:buChar char="•"/>
            </a:pPr>
            <a:r>
              <a:rPr lang="ko-KR" altLang="en-US" sz="2000" dirty="0">
                <a:solidFill>
                  <a:schemeClr val="tx1"/>
                </a:solidFill>
              </a:rPr>
              <a:t>회의 </a:t>
            </a:r>
            <a:r>
              <a:rPr lang="en-US" altLang="ko-KR" sz="2000" dirty="0">
                <a:solidFill>
                  <a:schemeClr val="tx1"/>
                </a:solidFill>
              </a:rPr>
              <a:t>ID 4286956103</a:t>
            </a:r>
            <a:endParaRPr lang="ko-KR" altLang="en-US" sz="2000" dirty="0">
              <a:solidFill>
                <a:schemeClr val="tx1"/>
              </a:solidFill>
            </a:endParaRPr>
          </a:p>
        </p:txBody>
      </p:sp>
      <p:cxnSp>
        <p:nvCxnSpPr>
          <p:cNvPr id="22" name="직선 연결선 21">
            <a:extLst>
              <a:ext uri="{FF2B5EF4-FFF2-40B4-BE49-F238E27FC236}">
                <a16:creationId xmlns:a16="http://schemas.microsoft.com/office/drawing/2014/main" id="{00092CB0-496E-91AD-4259-2D1F9F45520D}"/>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180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4417A-9393-4009-9A5F-3DF82A7B6220}"/>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34210C16-36E4-8AD9-7172-F1D83FB3B7F7}"/>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E5C203F-DF16-C6C5-940F-820786A7313C}"/>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BD7F788A-CFC4-CE24-0E70-AB70249849FF}"/>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9596ECC9-7DAB-EC7F-8725-BEA11997CE52}"/>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8ACFFA10-0FCE-8189-0BE9-315BC8A130E8}"/>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CAC29178-EE2D-1B93-16F8-7CBE3F2551E8}"/>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D01923EA-A8F3-E3ED-0991-FB46436333DD}"/>
              </a:ext>
            </a:extLst>
          </p:cNvPr>
          <p:cNvCxnSpPr/>
          <p:nvPr/>
        </p:nvCxnSpPr>
        <p:spPr>
          <a:xfrm>
            <a:off x="5210175" y="1466850"/>
            <a:ext cx="180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18" name="제목 1">
            <a:extLst>
              <a:ext uri="{FF2B5EF4-FFF2-40B4-BE49-F238E27FC236}">
                <a16:creationId xmlns:a16="http://schemas.microsoft.com/office/drawing/2014/main" id="{4FF26603-6BF7-6E31-8399-C36B52F6AE3A}"/>
              </a:ext>
            </a:extLst>
          </p:cNvPr>
          <p:cNvSpPr>
            <a:spLocks noGrp="1"/>
          </p:cNvSpPr>
          <p:nvPr>
            <p:ph type="ctrTitle"/>
          </p:nvPr>
        </p:nvSpPr>
        <p:spPr>
          <a:xfrm>
            <a:off x="1510936" y="622664"/>
            <a:ext cx="9144000" cy="701311"/>
          </a:xfrm>
        </p:spPr>
        <p:txBody>
          <a:bodyPr anchor="ctr">
            <a:noAutofit/>
          </a:bodyPr>
          <a:lstStyle/>
          <a:p>
            <a:pPr>
              <a:lnSpc>
                <a:spcPct val="150000"/>
              </a:lnSpc>
            </a:pPr>
            <a:r>
              <a:rPr lang="ko-KR" altLang="en-US" sz="2400">
                <a:latin typeface="NanumGothicExtraBold" panose="020D0904000000000000" pitchFamily="50" charset="-127"/>
                <a:ea typeface="NanumGothicExtraBold" panose="020D0904000000000000" pitchFamily="50" charset="-127"/>
              </a:rPr>
              <a:t>순서</a:t>
            </a:r>
          </a:p>
        </p:txBody>
      </p:sp>
      <p:sp>
        <p:nvSpPr>
          <p:cNvPr id="21" name="부제목 2">
            <a:extLst>
              <a:ext uri="{FF2B5EF4-FFF2-40B4-BE49-F238E27FC236}">
                <a16:creationId xmlns:a16="http://schemas.microsoft.com/office/drawing/2014/main" id="{482519BC-875B-9673-7DFC-5B93A2BAD9FE}"/>
              </a:ext>
            </a:extLst>
          </p:cNvPr>
          <p:cNvSpPr>
            <a:spLocks noGrp="1"/>
          </p:cNvSpPr>
          <p:nvPr>
            <p:ph type="subTitle" idx="1"/>
          </p:nvPr>
        </p:nvSpPr>
        <p:spPr>
          <a:xfrm>
            <a:off x="1524000" y="1797232"/>
            <a:ext cx="9144000" cy="4316489"/>
          </a:xfrm>
        </p:spPr>
        <p:txBody>
          <a:bodyPr anchor="ctr">
            <a:noAutofit/>
          </a:bodyPr>
          <a:lstStyle/>
          <a:p>
            <a:pPr marL="257175" indent="-257175">
              <a:buFont typeface="Arial" panose="020B0604020202020204" pitchFamily="34" charset="0"/>
              <a:buChar char="•"/>
            </a:pPr>
            <a:r>
              <a:rPr lang="ko-KR" altLang="ko-KR" sz="1600" dirty="0">
                <a:ea typeface="맑은 고딕"/>
              </a:rPr>
              <a:t>찬양 </a:t>
            </a:r>
            <a:r>
              <a:rPr lang="en-US" altLang="ko-KR" sz="1600" dirty="0">
                <a:ea typeface="맑은 고딕"/>
              </a:rPr>
              <a:t>5’</a:t>
            </a:r>
            <a:r>
              <a:rPr lang="ko-KR" altLang="ko-KR" sz="1600" dirty="0">
                <a:ea typeface="맑은 고딕"/>
              </a:rPr>
              <a:t> </a:t>
            </a:r>
            <a:r>
              <a:rPr lang="en-US" altLang="ko-KR" sz="1600" dirty="0">
                <a:ea typeface="맑은 고딕"/>
              </a:rPr>
              <a:t> </a:t>
            </a:r>
            <a:endParaRPr lang="en-US" altLang="ko-KR" sz="1600" dirty="0">
              <a:solidFill>
                <a:schemeClr val="tx1"/>
              </a:solidFill>
              <a:ea typeface="맑은 고딕"/>
            </a:endParaRPr>
          </a:p>
          <a:p>
            <a:pPr marL="257175" indent="-257175">
              <a:buFont typeface="Arial" panose="020B0604020202020204" pitchFamily="34" charset="0"/>
              <a:buChar char="•"/>
            </a:pPr>
            <a:r>
              <a:rPr lang="en-US" altLang="ko-KR" sz="1600" dirty="0">
                <a:ea typeface="맑은 고딕"/>
              </a:rPr>
              <a:t>OPENDOORS CORE VALUE(5’)</a:t>
            </a:r>
          </a:p>
          <a:p>
            <a:pPr marL="257175" indent="-257175">
              <a:buFont typeface="Arial" panose="020B0604020202020204" pitchFamily="34" charset="0"/>
              <a:buChar char="•"/>
            </a:pPr>
            <a:r>
              <a:rPr lang="ko-KR" altLang="en-US" sz="1600" dirty="0">
                <a:ea typeface="맑은 고딕"/>
              </a:rPr>
              <a:t>오늘의 말씀</a:t>
            </a:r>
            <a:r>
              <a:rPr lang="ko-KR" altLang="ko-KR" sz="1600" dirty="0">
                <a:ea typeface="맑은 고딕"/>
              </a:rPr>
              <a:t> </a:t>
            </a:r>
            <a:r>
              <a:rPr lang="en-US" altLang="ko-KR" sz="1600" dirty="0">
                <a:ea typeface="맑은 고딕"/>
              </a:rPr>
              <a:t>15’</a:t>
            </a:r>
          </a:p>
          <a:p>
            <a:pPr marL="257175" indent="-257175">
              <a:buFont typeface="Arial" panose="020B0604020202020204" pitchFamily="34" charset="0"/>
              <a:buChar char="•"/>
            </a:pPr>
            <a:r>
              <a:rPr lang="ko-KR" altLang="en-US" sz="1600" dirty="0">
                <a:ea typeface="맑은 고딕"/>
              </a:rPr>
              <a:t>전세계 박해 받는 교회를 </a:t>
            </a:r>
            <a:r>
              <a:rPr lang="ko-KR" altLang="ko-KR" sz="1600" dirty="0">
                <a:ea typeface="맑은 고딕"/>
              </a:rPr>
              <a:t>위한 기도</a:t>
            </a:r>
            <a:r>
              <a:rPr lang="en-US" altLang="ko-KR" sz="1600" dirty="0">
                <a:ea typeface="맑은 고딕"/>
              </a:rPr>
              <a:t>(30’)</a:t>
            </a:r>
            <a:endParaRPr lang="ko-KR" altLang="en-US" sz="1600" dirty="0">
              <a:solidFill>
                <a:schemeClr val="tx1"/>
              </a:solidFill>
              <a:latin typeface="맑은 고딕"/>
              <a:ea typeface="맑은 고딕"/>
            </a:endParaRPr>
          </a:p>
        </p:txBody>
      </p:sp>
    </p:spTree>
    <p:extLst>
      <p:ext uri="{BB962C8B-B14F-4D97-AF65-F5344CB8AC3E}">
        <p14:creationId xmlns:p14="http://schemas.microsoft.com/office/powerpoint/2010/main" val="3141228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DF28-9144-1722-5AD6-3984767E00C6}"/>
            </a:ext>
          </a:extLst>
        </p:cNvPr>
        <p:cNvGrpSpPr/>
        <p:nvPr/>
      </p:nvGrpSpPr>
      <p:grpSpPr>
        <a:xfrm>
          <a:off x="0" y="0"/>
          <a:ext cx="0" cy="0"/>
          <a:chOff x="0" y="0"/>
          <a:chExt cx="0" cy="0"/>
        </a:xfrm>
      </p:grpSpPr>
      <p:grpSp>
        <p:nvGrpSpPr>
          <p:cNvPr id="15" name="그룹 14">
            <a:extLst>
              <a:ext uri="{FF2B5EF4-FFF2-40B4-BE49-F238E27FC236}">
                <a16:creationId xmlns:a16="http://schemas.microsoft.com/office/drawing/2014/main" id="{64F36B03-8D4D-B2DE-7DF8-9578AE3C729E}"/>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0BFBD0EB-07E2-ADDE-8BA4-7C6CD5E82F8D}"/>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4783A041-23E8-7571-A76F-0B17C023DD6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F26C3B53-4D66-A48C-D032-50CB13003A4B}"/>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B62C8F07-A8C4-06A5-F46A-8E22CFA6DA11}"/>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0EBC9FCA-DE11-B379-C8D8-8D935960EA74}"/>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2058803B-F527-FFBA-BB59-E73F86B44136}"/>
              </a:ext>
            </a:extLst>
          </p:cNvPr>
          <p:cNvSpPr>
            <a:spLocks noGrp="1"/>
          </p:cNvSpPr>
          <p:nvPr>
            <p:ph type="ctrTitle"/>
          </p:nvPr>
        </p:nvSpPr>
        <p:spPr>
          <a:xfrm>
            <a:off x="1524000" y="845261"/>
            <a:ext cx="9144000" cy="820121"/>
          </a:xfrm>
        </p:spPr>
        <p:txBody>
          <a:bodyPr anchor="ctr">
            <a:noAutofit/>
          </a:bodyPr>
          <a:lstStyle/>
          <a:p>
            <a:pPr>
              <a:lnSpc>
                <a:spcPct val="150000"/>
              </a:lnSpc>
            </a:pPr>
            <a:r>
              <a:rPr lang="en-US" altLang="ko-KR" sz="4400" dirty="0">
                <a:effectLst>
                  <a:outerShdw blurRad="38100" dist="38100" dir="2700000" algn="tl">
                    <a:srgbClr val="000000">
                      <a:alpha val="43137"/>
                    </a:srgbClr>
                  </a:outerShdw>
                </a:effectLst>
                <a:latin typeface="NanumGothicExtraBold"/>
                <a:ea typeface="NanumGothicExtraBold"/>
              </a:rPr>
              <a:t>사55:8</a:t>
            </a:r>
            <a:endParaRPr lang="ko-KR" altLang="en-US" sz="4400" dirty="0">
              <a:effectLst>
                <a:outerShdw blurRad="38100" dist="38100" dir="2700000" algn="tl">
                  <a:srgbClr val="000000">
                    <a:alpha val="43137"/>
                  </a:srgbClr>
                </a:outerShdw>
              </a:effectLst>
              <a:latin typeface="NanumGothicExtraBold"/>
              <a:ea typeface="NanumGothicExtraBold"/>
            </a:endParaRPr>
          </a:p>
        </p:txBody>
      </p:sp>
      <p:sp>
        <p:nvSpPr>
          <p:cNvPr id="21" name="부제목 2">
            <a:extLst>
              <a:ext uri="{FF2B5EF4-FFF2-40B4-BE49-F238E27FC236}">
                <a16:creationId xmlns:a16="http://schemas.microsoft.com/office/drawing/2014/main" id="{C2245411-C629-2699-08F5-8CC1F31E00F8}"/>
              </a:ext>
            </a:extLst>
          </p:cNvPr>
          <p:cNvSpPr>
            <a:spLocks noGrp="1"/>
          </p:cNvSpPr>
          <p:nvPr>
            <p:ph type="subTitle" idx="1"/>
          </p:nvPr>
        </p:nvSpPr>
        <p:spPr>
          <a:xfrm>
            <a:off x="1524000" y="1873833"/>
            <a:ext cx="9144000" cy="1655762"/>
          </a:xfrm>
        </p:spPr>
        <p:txBody>
          <a:bodyPr anchor="ctr">
            <a:normAutofit/>
          </a:bodyPr>
          <a:lstStyle/>
          <a:p>
            <a:pPr>
              <a:lnSpc>
                <a:spcPct val="150000"/>
              </a:lnSpc>
            </a:pPr>
            <a:r>
              <a:rPr lang="en-US" altLang="ko-KR" sz="1100" dirty="0">
                <a:effectLst>
                  <a:outerShdw blurRad="38100" dist="38100" dir="2700000" algn="tl">
                    <a:srgbClr val="000000">
                      <a:alpha val="43137"/>
                    </a:srgbClr>
                  </a:outerShdw>
                </a:effectLst>
                <a:latin typeface="NanumGothicExtraBold"/>
                <a:ea typeface="NanumGothicExtraBold"/>
              </a:rPr>
              <a:t>8 </a:t>
            </a:r>
            <a:r>
              <a:rPr lang="ko-KR" altLang="en-US" sz="2000" dirty="0">
                <a:effectLst>
                  <a:outerShdw blurRad="38100" dist="38100" dir="2700000" algn="tl">
                    <a:srgbClr val="000000">
                      <a:alpha val="43137"/>
                    </a:srgbClr>
                  </a:outerShdw>
                </a:effectLst>
                <a:latin typeface="NanumGothicExtraBold"/>
                <a:ea typeface="NanumGothicExtraBold"/>
              </a:rPr>
              <a:t>이는 내 생각이 너희의 생각과 다르며, 내 길은 너희의 길과 </a:t>
            </a:r>
            <a:r>
              <a:rPr lang="ko-KR" altLang="en-US" sz="2000" dirty="0" err="1">
                <a:effectLst>
                  <a:outerShdw blurRad="38100" dist="38100" dir="2700000" algn="tl">
                    <a:srgbClr val="000000">
                      <a:alpha val="43137"/>
                    </a:srgbClr>
                  </a:outerShdw>
                </a:effectLst>
                <a:latin typeface="NanumGothicExtraBold"/>
                <a:ea typeface="NanumGothicExtraBold"/>
              </a:rPr>
              <a:t>다름이니라</a:t>
            </a:r>
            <a:r>
              <a:rPr lang="ko-KR" altLang="en-US" sz="2000" dirty="0">
                <a:effectLst>
                  <a:outerShdw blurRad="38100" dist="38100" dir="2700000" algn="tl">
                    <a:srgbClr val="000000">
                      <a:alpha val="43137"/>
                    </a:srgbClr>
                  </a:outerShdw>
                </a:effectLst>
                <a:latin typeface="NanumGothicExtraBold"/>
                <a:ea typeface="NanumGothicExtraBold"/>
              </a:rPr>
              <a:t>. 여호와의 </a:t>
            </a:r>
            <a:r>
              <a:rPr lang="ko-KR" altLang="en-US" sz="2000" dirty="0" err="1">
                <a:effectLst>
                  <a:outerShdw blurRad="38100" dist="38100" dir="2700000" algn="tl">
                    <a:srgbClr val="000000">
                      <a:alpha val="43137"/>
                    </a:srgbClr>
                  </a:outerShdw>
                </a:effectLst>
                <a:latin typeface="NanumGothicExtraBold"/>
                <a:ea typeface="NanumGothicExtraBold"/>
              </a:rPr>
              <a:t>말씀이니라</a:t>
            </a:r>
            <a:r>
              <a:rPr lang="ko-KR" altLang="en-US" sz="2000" dirty="0">
                <a:effectLst>
                  <a:outerShdw blurRad="38100" dist="38100" dir="2700000" algn="tl">
                    <a:srgbClr val="000000">
                      <a:alpha val="43137"/>
                    </a:srgbClr>
                  </a:outerShdw>
                </a:effectLst>
                <a:latin typeface="NanumGothicExtraBold"/>
                <a:ea typeface="NanumGothicExtraBold"/>
              </a:rPr>
              <a:t>.</a:t>
            </a:r>
          </a:p>
        </p:txBody>
      </p:sp>
      <p:cxnSp>
        <p:nvCxnSpPr>
          <p:cNvPr id="22" name="직선 연결선 21">
            <a:extLst>
              <a:ext uri="{FF2B5EF4-FFF2-40B4-BE49-F238E27FC236}">
                <a16:creationId xmlns:a16="http://schemas.microsoft.com/office/drawing/2014/main" id="{6B9D2C34-FA72-821E-7DA3-28ED475EB770}"/>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6654D409-2FCD-710A-4EE1-267CD9C19F37}"/>
              </a:ext>
            </a:extLst>
          </p:cNvPr>
          <p:cNvSpPr txBox="1"/>
          <p:nvPr/>
        </p:nvSpPr>
        <p:spPr>
          <a:xfrm>
            <a:off x="1729212" y="4472412"/>
            <a:ext cx="8938784" cy="646331"/>
          </a:xfrm>
          <a:prstGeom prst="rect">
            <a:avLst/>
          </a:prstGeom>
          <a:noFill/>
        </p:spPr>
        <p:txBody>
          <a:bodyPr wrap="square" lIns="91440" tIns="45720" rIns="91440" bIns="45720" rtlCol="0" anchor="t">
            <a:spAutoFit/>
          </a:bodyPr>
          <a:lstStyle/>
          <a:p>
            <a:pPr algn="ctr"/>
            <a:r>
              <a:rPr lang="en-US" altLang="ko-KR" sz="1100" dirty="0">
                <a:ea typeface="맑은 고딕"/>
              </a:rPr>
              <a:t>8</a:t>
            </a:r>
            <a:r>
              <a:rPr lang="en-US" altLang="ko-KR" dirty="0">
                <a:ea typeface="맑은 고딕"/>
              </a:rPr>
              <a:t> "For my thoughts are not your thoughts, neither are your ways my ways." declares the Lord.</a:t>
            </a:r>
          </a:p>
        </p:txBody>
      </p:sp>
    </p:spTree>
    <p:extLst>
      <p:ext uri="{BB962C8B-B14F-4D97-AF65-F5344CB8AC3E}">
        <p14:creationId xmlns:p14="http://schemas.microsoft.com/office/powerpoint/2010/main" val="421650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675918" y="606928"/>
            <a:ext cx="4511552" cy="612903"/>
          </a:xfrm>
        </p:spPr>
        <p:txBody>
          <a:bodyPr vert="horz" lIns="68544" tIns="34272" rIns="68544" bIns="34272" rtlCol="0" anchor="b" anchorCtr="0">
            <a:normAutofit fontScale="90000"/>
          </a:bodyPr>
          <a:lstStyle/>
          <a:p>
            <a:pPr latinLnBrk="0">
              <a:lnSpc>
                <a:spcPct val="90000"/>
              </a:lnSpc>
            </a:pPr>
            <a:r>
              <a:rPr lang="en-US" altLang="ko-KR" sz="2200" dirty="0">
                <a:solidFill>
                  <a:schemeClr val="tx1">
                    <a:alpha val="75000"/>
                  </a:schemeClr>
                </a:solidFill>
                <a:latin typeface="Aharoni" panose="02010803020104030203" pitchFamily="2" charset="-79"/>
                <a:cs typeface="Aharoni" panose="02010803020104030203" pitchFamily="2" charset="-79"/>
              </a:rPr>
              <a:t>OPEN DOORS CORE VALUE</a:t>
            </a:r>
            <a:r>
              <a:rPr lang="en-US" altLang="ko-KR" sz="1499" dirty="0">
                <a:solidFill>
                  <a:schemeClr val="tx1">
                    <a:alpha val="75000"/>
                  </a:schemeClr>
                </a:solidFill>
                <a:latin typeface="Aharoni" panose="02010803020104030203" pitchFamily="2" charset="-79"/>
                <a:cs typeface="Aharoni" panose="02010803020104030203" pitchFamily="2" charset="-79"/>
              </a:rPr>
              <a:t>/</a:t>
            </a:r>
            <a:r>
              <a:rPr lang="ko-KR" altLang="en-US" sz="1499" dirty="0">
                <a:solidFill>
                  <a:schemeClr val="tx1">
                    <a:alpha val="75000"/>
                  </a:schemeClr>
                </a:solidFill>
                <a:latin typeface="Aharoni" panose="02010803020104030203" pitchFamily="2" charset="-79"/>
                <a:cs typeface="Aharoni" panose="02010803020104030203" pitchFamily="2" charset="-79"/>
              </a:rPr>
              <a:t>핵심가치</a:t>
            </a:r>
            <a:endParaRPr lang="en-US" altLang="ko-KR" sz="1499" dirty="0">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a:blip r:embed="rId3"/>
          <a:srcRect/>
          <a:stretch/>
        </p:blipFill>
        <p:spPr>
          <a:xfrm>
            <a:off x="1104523" y="1219831"/>
            <a:ext cx="5150728" cy="5198529"/>
          </a:xfrm>
          <a:prstGeom prst="rect">
            <a:avLst/>
          </a:prstGeom>
          <a:noFill/>
        </p:spPr>
      </p:pic>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6725293" y="1457608"/>
            <a:ext cx="4663966" cy="4809842"/>
          </a:xfrm>
        </p:spPr>
        <p:txBody>
          <a:bodyPr vert="horz" lIns="68544" tIns="34272" rIns="68544" bIns="34272" rtlCol="0">
            <a:noAutofit/>
          </a:bodyPr>
          <a:lstStyle/>
          <a:p>
            <a:pPr marL="0" indent="0" latinLnBrk="0">
              <a:lnSpc>
                <a:spcPct val="160000"/>
              </a:lnSpc>
            </a:pPr>
            <a:r>
              <a:rPr lang="en-US" altLang="ko-KR" sz="1200" b="1" dirty="0">
                <a:solidFill>
                  <a:schemeClr val="tx1">
                    <a:alpha val="85000"/>
                  </a:schemeClr>
                </a:solidFill>
              </a:rPr>
              <a:t>1. </a:t>
            </a:r>
            <a:r>
              <a:rPr lang="ko-KR" altLang="en-US" sz="1200" b="1" dirty="0">
                <a:solidFill>
                  <a:schemeClr val="tx1">
                    <a:alpha val="85000"/>
                  </a:schemeClr>
                </a:solidFill>
              </a:rPr>
              <a:t>우리는 그리스도의 몸의 지체이다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part of the Body of Christ.</a:t>
            </a:r>
            <a:br>
              <a:rPr lang="en-US" altLang="ko-KR" sz="1200" b="1" dirty="0">
                <a:solidFill>
                  <a:schemeClr val="tx1">
                    <a:alpha val="85000"/>
                  </a:schemeClr>
                </a:solidFill>
              </a:rPr>
            </a:br>
            <a:r>
              <a:rPr lang="en-US" altLang="ko-KR" sz="1200" b="1" dirty="0">
                <a:solidFill>
                  <a:schemeClr val="tx1">
                    <a:alpha val="85000"/>
                  </a:schemeClr>
                </a:solidFill>
              </a:rPr>
              <a:t>2. </a:t>
            </a:r>
            <a:r>
              <a:rPr lang="ko-KR" altLang="en-US" sz="1200" b="1" dirty="0">
                <a:solidFill>
                  <a:schemeClr val="tx1">
                    <a:alpha val="85000"/>
                  </a:schemeClr>
                </a:solidFill>
              </a:rPr>
              <a:t>우리는 박해 받는 교회를 섬긴다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Persecuted Church driven.</a:t>
            </a:r>
            <a:br>
              <a:rPr lang="en-US" altLang="ko-KR" sz="1200" b="1" dirty="0">
                <a:solidFill>
                  <a:schemeClr val="tx1">
                    <a:alpha val="85000"/>
                  </a:schemeClr>
                </a:solidFill>
              </a:rPr>
            </a:br>
            <a:r>
              <a:rPr lang="en-US" altLang="ko-KR" sz="1200" b="1" dirty="0">
                <a:solidFill>
                  <a:schemeClr val="tx1">
                    <a:alpha val="85000"/>
                  </a:schemeClr>
                </a:solidFill>
              </a:rPr>
              <a:t>3. </a:t>
            </a:r>
            <a:r>
              <a:rPr lang="ko-KR" altLang="en-US" sz="1200" b="1" dirty="0">
                <a:solidFill>
                  <a:schemeClr val="tx1">
                    <a:alpha val="85000"/>
                  </a:schemeClr>
                </a:solidFill>
              </a:rPr>
              <a:t>우리는 성경의 사람이다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people of the Bible. </a:t>
            </a:r>
            <a:br>
              <a:rPr lang="en-US" altLang="ko-KR" sz="1200" b="1" dirty="0">
                <a:solidFill>
                  <a:schemeClr val="tx1">
                    <a:alpha val="85000"/>
                  </a:schemeClr>
                </a:solidFill>
              </a:rPr>
            </a:br>
            <a:r>
              <a:rPr lang="en-US" altLang="ko-KR" sz="1200" b="1" dirty="0">
                <a:solidFill>
                  <a:schemeClr val="tx1">
                    <a:alpha val="85000"/>
                  </a:schemeClr>
                </a:solidFill>
              </a:rPr>
              <a:t>4. </a:t>
            </a:r>
            <a:r>
              <a:rPr lang="ko-KR" altLang="en-US" sz="1200" b="1" dirty="0">
                <a:solidFill>
                  <a:schemeClr val="tx1">
                    <a:alpha val="85000"/>
                  </a:schemeClr>
                </a:solidFill>
              </a:rPr>
              <a:t>우리는 기도의 사람이다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people of prayer.</a:t>
            </a:r>
            <a:br>
              <a:rPr lang="en-US" altLang="ko-KR" sz="1200" b="1" dirty="0">
                <a:solidFill>
                  <a:schemeClr val="tx1">
                    <a:alpha val="85000"/>
                  </a:schemeClr>
                </a:solidFill>
              </a:rPr>
            </a:br>
            <a:r>
              <a:rPr lang="en-US" altLang="ko-KR" sz="1200" b="1" dirty="0">
                <a:solidFill>
                  <a:schemeClr val="tx1">
                    <a:alpha val="85000"/>
                  </a:schemeClr>
                </a:solidFill>
              </a:rPr>
              <a:t>5. </a:t>
            </a:r>
            <a:r>
              <a:rPr lang="ko-KR" altLang="en-US" sz="1200" b="1" dirty="0">
                <a:solidFill>
                  <a:schemeClr val="tx1">
                    <a:alpha val="85000"/>
                  </a:schemeClr>
                </a:solidFill>
              </a:rPr>
              <a:t>우리는 믿음으로 살며 사역한다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live and work by faith.</a:t>
            </a:r>
            <a:br>
              <a:rPr lang="en-US" altLang="ko-KR" sz="1200" b="1" dirty="0">
                <a:solidFill>
                  <a:schemeClr val="tx1">
                    <a:alpha val="85000"/>
                  </a:schemeClr>
                </a:solidFill>
              </a:rPr>
            </a:br>
            <a:r>
              <a:rPr lang="en-US" altLang="ko-KR" sz="1200" b="1" dirty="0">
                <a:solidFill>
                  <a:schemeClr val="tx1">
                    <a:alpha val="85000"/>
                  </a:schemeClr>
                </a:solidFill>
              </a:rPr>
              <a:t>6. </a:t>
            </a:r>
            <a:r>
              <a:rPr lang="ko-KR" altLang="en-US" sz="1200" b="1" dirty="0">
                <a:solidFill>
                  <a:schemeClr val="tx1">
                    <a:alpha val="85000"/>
                  </a:schemeClr>
                </a:solidFill>
              </a:rPr>
              <a:t>우리는 예수 그리스도와 그의 지상명령에 헌신한다</a:t>
            </a:r>
            <a:r>
              <a:rPr lang="en-US" altLang="ko-KR" sz="1200" b="1" dirty="0">
                <a:solidFill>
                  <a:schemeClr val="tx1">
                    <a:alpha val="85000"/>
                  </a:schemeClr>
                </a:solidFill>
              </a:rPr>
              <a:t>.</a:t>
            </a:r>
            <a:br>
              <a:rPr lang="en-US" altLang="ko-KR" sz="1200" b="1" dirty="0">
                <a:solidFill>
                  <a:schemeClr val="tx1">
                    <a:alpha val="85000"/>
                  </a:schemeClr>
                </a:solidFill>
              </a:rPr>
            </a:br>
            <a:r>
              <a:rPr lang="en-US" altLang="ko-KR" sz="1200" b="1" dirty="0">
                <a:solidFill>
                  <a:schemeClr val="tx1">
                    <a:alpha val="85000"/>
                  </a:schemeClr>
                </a:solidFill>
              </a:rPr>
              <a:t>    We are devoted to Jesus Christ and His commission.</a:t>
            </a:r>
            <a:br>
              <a:rPr lang="en-US" altLang="ko-KR" sz="1200" b="1" dirty="0">
                <a:solidFill>
                  <a:schemeClr val="tx1">
                    <a:alpha val="85000"/>
                  </a:schemeClr>
                </a:solidFill>
              </a:rPr>
            </a:br>
            <a:r>
              <a:rPr lang="en-US" altLang="ko-KR" sz="1200" b="1" dirty="0">
                <a:solidFill>
                  <a:schemeClr val="tx1">
                    <a:alpha val="85000"/>
                  </a:schemeClr>
                </a:solidFill>
              </a:rPr>
              <a:t>7. </a:t>
            </a:r>
            <a:r>
              <a:rPr lang="ko-KR" altLang="en-US" sz="1200" b="1" dirty="0">
                <a:solidFill>
                  <a:schemeClr val="tx1">
                    <a:alpha val="85000"/>
                  </a:schemeClr>
                </a:solidFill>
              </a:rPr>
              <a:t>우리는 오직 하나님의 영광을 위해 사역한다</a:t>
            </a:r>
            <a:r>
              <a:rPr lang="en-US" altLang="ko-KR" sz="1200" b="1" dirty="0">
                <a:solidFill>
                  <a:schemeClr val="tx1">
                    <a:alpha val="85000"/>
                  </a:schemeClr>
                </a:solidFill>
              </a:rPr>
              <a:t>.</a:t>
            </a:r>
            <a:br>
              <a:rPr lang="en-US" altLang="ko-KR" sz="1200" b="1" dirty="0">
                <a:solidFill>
                  <a:schemeClr val="tx1">
                    <a:alpha val="85000"/>
                  </a:schemeClr>
                </a:solidFill>
              </a:rPr>
            </a:br>
            <a:r>
              <a:rPr lang="en-US" altLang="ko-KR" sz="1200" b="1" dirty="0">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10273721" y="5664127"/>
            <a:ext cx="329099" cy="335954"/>
          </a:xfrm>
        </p:spPr>
        <p:txBody>
          <a:bodyPr anchor="ctr">
            <a:normAutofit/>
          </a:bodyPr>
          <a:lstStyle/>
          <a:p>
            <a:pPr>
              <a:spcAft>
                <a:spcPts val="450"/>
              </a:spcAft>
            </a:pPr>
            <a:fld id="{C01389E6-C847-4AD0-B56D-D205B2EAB1EE}" type="slidenum">
              <a:rPr lang="en-US" altLang="ko-KR" smtClean="0"/>
              <a:pPr>
                <a:spcAft>
                  <a:spcPts val="450"/>
                </a:spcAft>
              </a:pPr>
              <a:t>4</a:t>
            </a:fld>
            <a:endParaRPr lang="ko-KR"/>
          </a:p>
        </p:txBody>
      </p:sp>
    </p:spTree>
    <p:extLst>
      <p:ext uri="{BB962C8B-B14F-4D97-AF65-F5344CB8AC3E}">
        <p14:creationId xmlns:p14="http://schemas.microsoft.com/office/powerpoint/2010/main" val="1321138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4417A-9393-4009-9A5F-3DF82A7B6220}"/>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34210C16-36E4-8AD9-7172-F1D83FB3B7F7}"/>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E5C203F-DF16-C6C5-940F-820786A7313C}"/>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BD7F788A-CFC4-CE24-0E70-AB70249849FF}"/>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9596ECC9-7DAB-EC7F-8725-BEA11997CE52}"/>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8ACFFA10-0FCE-8189-0BE9-315BC8A130E8}"/>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CAC29178-EE2D-1B93-16F8-7CBE3F2551E8}"/>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D01923EA-A8F3-E3ED-0991-FB46436333DD}"/>
              </a:ext>
            </a:extLst>
          </p:cNvPr>
          <p:cNvCxnSpPr>
            <a:cxnSpLocks/>
          </p:cNvCxnSpPr>
          <p:nvPr/>
        </p:nvCxnSpPr>
        <p:spPr>
          <a:xfrm>
            <a:off x="5748950" y="3480911"/>
            <a:ext cx="563125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21" name="부제목 2">
            <a:extLst>
              <a:ext uri="{FF2B5EF4-FFF2-40B4-BE49-F238E27FC236}">
                <a16:creationId xmlns:a16="http://schemas.microsoft.com/office/drawing/2014/main" id="{482519BC-875B-9673-7DFC-5B93A2BAD9FE}"/>
              </a:ext>
            </a:extLst>
          </p:cNvPr>
          <p:cNvSpPr>
            <a:spLocks noGrp="1"/>
          </p:cNvSpPr>
          <p:nvPr>
            <p:ph type="subTitle" idx="1"/>
          </p:nvPr>
        </p:nvSpPr>
        <p:spPr>
          <a:xfrm>
            <a:off x="5341972" y="1798814"/>
            <a:ext cx="6484268" cy="2891736"/>
          </a:xfrm>
        </p:spPr>
        <p:txBody>
          <a:bodyPr anchor="ctr">
            <a:noAutofit/>
          </a:bodyPr>
          <a:lstStyle/>
          <a:p>
            <a:r>
              <a:rPr lang="ko-KR" altLang="en-US" sz="3200" b="1" dirty="0">
                <a:effectLst>
                  <a:outerShdw blurRad="38100" dist="38100" dir="2700000" algn="tl">
                    <a:srgbClr val="000000">
                      <a:alpha val="43137"/>
                    </a:srgbClr>
                  </a:outerShdw>
                </a:effectLst>
              </a:rPr>
              <a:t>박해 받는 교회를 위한 기도</a:t>
            </a:r>
            <a:r>
              <a:rPr lang="en-US" altLang="ko-KR" sz="3200" dirty="0"/>
              <a:t>(30’)</a:t>
            </a:r>
          </a:p>
          <a:p>
            <a:endParaRPr lang="ko-KR" altLang="en-US" sz="3200" dirty="0">
              <a:solidFill>
                <a:schemeClr val="tx1"/>
              </a:solidFill>
              <a:latin typeface="맑은 고딕" panose="020B0503020000020004" pitchFamily="50" charset="-127"/>
              <a:ea typeface="맑은 고딕" panose="020B0503020000020004" pitchFamily="50" charset="-127"/>
            </a:endParaRPr>
          </a:p>
          <a:p>
            <a:r>
              <a:rPr lang="en-US" altLang="ko-KR" sz="2800" dirty="0"/>
              <a:t>Prayer for Persecuted Church</a:t>
            </a:r>
            <a:endParaRPr lang="ko-KR" altLang="en-US" sz="2800" dirty="0"/>
          </a:p>
        </p:txBody>
      </p:sp>
      <p:pic>
        <p:nvPicPr>
          <p:cNvPr id="2" name="그림 개체 틀 8">
            <a:extLst>
              <a:ext uri="{FF2B5EF4-FFF2-40B4-BE49-F238E27FC236}">
                <a16:creationId xmlns:a16="http://schemas.microsoft.com/office/drawing/2014/main" id="{B79DAFFE-6B9D-811F-D85E-3C68C6C3061C}"/>
              </a:ext>
            </a:extLst>
          </p:cNvPr>
          <p:cNvPicPr>
            <a:picLocks noGrp="1" noChangeAspect="1"/>
          </p:cNvPicPr>
          <p:nvPr>
            <p:ph type="pic" sz="quarter" idx="13"/>
          </p:nvPr>
        </p:nvPicPr>
        <p:blipFill rotWithShape="1">
          <a:blip r:embed="rId3"/>
          <a:srcRect l="4232" r="30233" b="1"/>
          <a:stretch/>
        </p:blipFill>
        <p:spPr>
          <a:xfrm>
            <a:off x="1510936" y="1839444"/>
            <a:ext cx="3457304" cy="3930268"/>
          </a:xfrm>
          <a:noFill/>
        </p:spPr>
      </p:pic>
      <p:pic>
        <p:nvPicPr>
          <p:cNvPr id="3" name="그림 개체 틀 8">
            <a:extLst>
              <a:ext uri="{FF2B5EF4-FFF2-40B4-BE49-F238E27FC236}">
                <a16:creationId xmlns:a16="http://schemas.microsoft.com/office/drawing/2014/main" id="{E63B8A5B-EB32-49B6-9A1F-EBAD959CFB7C}"/>
              </a:ext>
            </a:extLst>
          </p:cNvPr>
          <p:cNvPicPr>
            <a:picLocks noGrp="1" noChangeAspect="1"/>
          </p:cNvPicPr>
          <p:nvPr>
            <p:ph type="pic" sz="quarter" idx="13"/>
          </p:nvPr>
        </p:nvPicPr>
        <p:blipFill rotWithShape="1">
          <a:blip r:embed="rId3"/>
          <a:srcRect l="4232" r="30233" b="1"/>
          <a:stretch/>
        </p:blipFill>
        <p:spPr>
          <a:xfrm>
            <a:off x="974296" y="1797233"/>
            <a:ext cx="3644760" cy="4143369"/>
          </a:xfrm>
          <a:noFill/>
        </p:spPr>
      </p:pic>
      <p:pic>
        <p:nvPicPr>
          <p:cNvPr id="1026" name="Picture 2">
            <a:extLst>
              <a:ext uri="{FF2B5EF4-FFF2-40B4-BE49-F238E27FC236}">
                <a16:creationId xmlns:a16="http://schemas.microsoft.com/office/drawing/2014/main" id="{40E4FE90-DD28-0837-4FC9-FCFE9DC19A1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589055" y="1874679"/>
            <a:ext cx="5005988" cy="2815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6018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제목 1">
            <a:extLst>
              <a:ext uri="{FF2B5EF4-FFF2-40B4-BE49-F238E27FC236}">
                <a16:creationId xmlns:a16="http://schemas.microsoft.com/office/drawing/2014/main" id="{565C65D6-41EF-855D-3056-371E84A1C90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latinLnBrk="0">
              <a:spcBef>
                <a:spcPct val="0"/>
              </a:spcBef>
            </a:pPr>
            <a:r>
              <a:rPr lang="en-US" altLang="ko-KR" sz="2200" kern="1200">
                <a:solidFill>
                  <a:schemeClr val="bg1"/>
                </a:solidFill>
                <a:latin typeface="+mj-lt"/>
                <a:ea typeface="+mj-ea"/>
                <a:cs typeface="+mj-cs"/>
              </a:rPr>
              <a:t>Arise Africa Campaign </a:t>
            </a:r>
            <a:br>
              <a:rPr lang="en-US" altLang="ko-KR" sz="2200" kern="1200">
                <a:solidFill>
                  <a:schemeClr val="bg1"/>
                </a:solidFill>
                <a:latin typeface="+mj-lt"/>
                <a:ea typeface="+mj-ea"/>
                <a:cs typeface="+mj-cs"/>
              </a:rPr>
            </a:br>
            <a:r>
              <a:rPr lang="ko-KR" altLang="en-US" sz="2200" kern="1200">
                <a:solidFill>
                  <a:schemeClr val="bg1"/>
                </a:solidFill>
                <a:latin typeface="+mj-lt"/>
                <a:ea typeface="+mj-ea"/>
                <a:cs typeface="+mj-cs"/>
              </a:rPr>
              <a:t>아프리카여 일어나라 폭력적 박해에 맞서서</a:t>
            </a:r>
            <a:endParaRPr lang="en-US" altLang="ko-KR" sz="2200" kern="1200">
              <a:solidFill>
                <a:schemeClr val="bg1"/>
              </a:solidFill>
              <a:latin typeface="+mj-lt"/>
              <a:ea typeface="+mj-ea"/>
              <a:cs typeface="+mj-cs"/>
            </a:endParaRPr>
          </a:p>
        </p:txBody>
      </p:sp>
      <p:pic>
        <p:nvPicPr>
          <p:cNvPr id="7" name="그림 6" descr="텍스트, 폰트, 그래픽, 그래픽 디자인이(가) 표시된 사진&#10;&#10;자동 생성된 설명">
            <a:extLst>
              <a:ext uri="{FF2B5EF4-FFF2-40B4-BE49-F238E27FC236}">
                <a16:creationId xmlns:a16="http://schemas.microsoft.com/office/drawing/2014/main" id="{23E36009-D4B1-5A63-7370-E4751B7BAD72}"/>
              </a:ext>
            </a:extLst>
          </p:cNvPr>
          <p:cNvPicPr>
            <a:picLocks noChangeAspect="1"/>
          </p:cNvPicPr>
          <p:nvPr/>
        </p:nvPicPr>
        <p:blipFill>
          <a:blip r:embed="rId3"/>
          <a:stretch>
            <a:fillRect/>
          </a:stretch>
        </p:blipFill>
        <p:spPr>
          <a:xfrm>
            <a:off x="643467" y="3040815"/>
            <a:ext cx="10905066" cy="1663022"/>
          </a:xfrm>
          <a:prstGeom prst="rect">
            <a:avLst/>
          </a:prstGeom>
        </p:spPr>
      </p:pic>
    </p:spTree>
    <p:extLst>
      <p:ext uri="{BB962C8B-B14F-4D97-AF65-F5344CB8AC3E}">
        <p14:creationId xmlns:p14="http://schemas.microsoft.com/office/powerpoint/2010/main" val="484284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4C2FE-EA50-D598-414F-21DA5EAAFD5C}"/>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7C0A92F2-C476-BFF1-AC80-1953C85931D3}"/>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3746696B-08EA-3C0B-2FB5-162CD0F4FBA8}"/>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AC6B473C-DD4D-26E0-CF83-9BB28049C18E}"/>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FBC8E005-5968-84F5-2C68-A439419411B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62A971AC-4013-70A4-4996-6E4842127593}"/>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3576442F-0346-447F-5A90-0B70F8678B7E}"/>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BCC94C2E-135B-57B2-BD4C-C1FC8C7D5644}"/>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pic>
        <p:nvPicPr>
          <p:cNvPr id="2" name="그림 개체 틀 8">
            <a:extLst>
              <a:ext uri="{FF2B5EF4-FFF2-40B4-BE49-F238E27FC236}">
                <a16:creationId xmlns:a16="http://schemas.microsoft.com/office/drawing/2014/main" id="{C3C5181F-2F7B-0E36-3000-BAC687179261}"/>
              </a:ext>
            </a:extLst>
          </p:cNvPr>
          <p:cNvPicPr>
            <a:picLocks noGrp="1" noChangeAspect="1"/>
          </p:cNvPicPr>
          <p:nvPr>
            <p:ph type="pic" sz="quarter" idx="13"/>
          </p:nvPr>
        </p:nvPicPr>
        <p:blipFill rotWithShape="1">
          <a:blip r:embed="rId4"/>
          <a:srcRect l="4232" r="30233" b="1"/>
          <a:stretch/>
        </p:blipFill>
        <p:spPr>
          <a:xfrm>
            <a:off x="1510936" y="1839444"/>
            <a:ext cx="3457304" cy="3930268"/>
          </a:xfrm>
          <a:noFill/>
        </p:spPr>
      </p:pic>
      <p:pic>
        <p:nvPicPr>
          <p:cNvPr id="3" name="그림 개체 틀 8">
            <a:extLst>
              <a:ext uri="{FF2B5EF4-FFF2-40B4-BE49-F238E27FC236}">
                <a16:creationId xmlns:a16="http://schemas.microsoft.com/office/drawing/2014/main" id="{441AEDA5-B539-282D-4826-4C74B571CD68}"/>
              </a:ext>
            </a:extLst>
          </p:cNvPr>
          <p:cNvPicPr>
            <a:picLocks noGrp="1" noChangeAspect="1"/>
          </p:cNvPicPr>
          <p:nvPr>
            <p:ph type="pic" sz="quarter" idx="13"/>
          </p:nvPr>
        </p:nvPicPr>
        <p:blipFill rotWithShape="1">
          <a:blip r:embed="rId4"/>
          <a:srcRect l="4232" r="30233" b="1"/>
          <a:stretch/>
        </p:blipFill>
        <p:spPr>
          <a:xfrm>
            <a:off x="974296" y="1797233"/>
            <a:ext cx="3644760" cy="4143369"/>
          </a:xfrm>
          <a:noFill/>
        </p:spPr>
      </p:pic>
      <p:sp>
        <p:nvSpPr>
          <p:cNvPr id="6" name="TextBox 5">
            <a:extLst>
              <a:ext uri="{FF2B5EF4-FFF2-40B4-BE49-F238E27FC236}">
                <a16:creationId xmlns:a16="http://schemas.microsoft.com/office/drawing/2014/main" id="{556065DC-B8F1-4026-85F2-113EA437D327}"/>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#20250401 No Road Home </a:t>
            </a:r>
            <a:r>
              <a:rPr lang="en-US" altLang="ko-KR" sz="1800" dirty="0">
                <a:solidFill>
                  <a:srgbClr val="0070C0"/>
                </a:solidFill>
                <a:ea typeface="맑은 고딕"/>
              </a:rPr>
              <a:t>| </a:t>
            </a:r>
            <a:r>
              <a:rPr lang="ko-KR" altLang="en-US" sz="1800" b="1" dirty="0">
                <a:ea typeface="맑은 고딕"/>
              </a:rPr>
              <a:t>집으로 </a:t>
            </a:r>
            <a:r>
              <a:rPr lang="ko-KR" altLang="en-US" b="1" kern="100" dirty="0">
                <a:latin typeface="Helvetica" panose="020B0604020202020204" pitchFamily="34" charset="0"/>
                <a:ea typeface="맑은 고딕" panose="020B0503020000020004" pitchFamily="50" charset="-127"/>
              </a:rPr>
              <a:t>돌아갈 길이 없다</a:t>
            </a:r>
            <a:r>
              <a:rPr lang="en-US" altLang="ko-KR" b="1" kern="100" dirty="0">
                <a:latin typeface="Helvetica" panose="020B0604020202020204" pitchFamily="34" charset="0"/>
                <a:ea typeface="맑은 고딕" panose="020B0503020000020004" pitchFamily="50" charset="-127"/>
              </a:rPr>
              <a:t>.</a:t>
            </a:r>
            <a:endParaRPr lang="en-US" altLang="ko-KR" sz="1800" b="1" kern="100" dirty="0">
              <a:effectLst/>
              <a:latin typeface="Helvetica" panose="020B0604020202020204" pitchFamily="34" charset="0"/>
              <a:ea typeface="맑은 고딕" panose="020B0503020000020004" pitchFamily="50" charset="-127"/>
              <a:cs typeface="Times New Roman (Body CS)"/>
            </a:endParaRPr>
          </a:p>
        </p:txBody>
      </p:sp>
      <p:sp>
        <p:nvSpPr>
          <p:cNvPr id="4" name="TextBox 3">
            <a:extLst>
              <a:ext uri="{FF2B5EF4-FFF2-40B4-BE49-F238E27FC236}">
                <a16:creationId xmlns:a16="http://schemas.microsoft.com/office/drawing/2014/main" id="{4D26E4D4-58E0-822F-B47E-6E29A2DAFC77}"/>
              </a:ext>
            </a:extLst>
          </p:cNvPr>
          <p:cNvSpPr txBox="1"/>
          <p:nvPr/>
        </p:nvSpPr>
        <p:spPr>
          <a:xfrm>
            <a:off x="1127598" y="1513191"/>
            <a:ext cx="6344388" cy="3924151"/>
          </a:xfrm>
          <a:prstGeom prst="rect">
            <a:avLst/>
          </a:prstGeom>
          <a:noFill/>
        </p:spPr>
        <p:txBody>
          <a:bodyPr wrap="square" rtlCol="0">
            <a:spAutoFit/>
          </a:bodyPr>
          <a:lstStyle/>
          <a:p>
            <a:r>
              <a:rPr lang="ko-KR" altLang="en-US" dirty="0"/>
              <a:t> </a:t>
            </a:r>
            <a:r>
              <a:rPr lang="ko-KR" altLang="en-US" sz="1100" b="1" dirty="0"/>
              <a:t>난민 발생의 원인</a:t>
            </a:r>
            <a:r>
              <a:rPr lang="en-US" altLang="ko-KR" sz="1100" dirty="0"/>
              <a:t>: </a:t>
            </a:r>
            <a:r>
              <a:rPr lang="ko-KR" altLang="en-US" sz="1100" dirty="0"/>
              <a:t>기독교인을 표적으로 한 폭력과 기독교 공동체에 대한 보호 실패로 인해 대규모 국내 난민이 발생했습니다</a:t>
            </a:r>
            <a:r>
              <a:rPr lang="en-US" altLang="ko-KR" sz="1100" dirty="0"/>
              <a:t>.</a:t>
            </a:r>
            <a:r>
              <a:rPr lang="ko-KR" altLang="en-US" sz="1100" dirty="0"/>
              <a:t>폭력은 기독교인과 비기독교인 모두에게 영향을 미쳤지만</a:t>
            </a:r>
            <a:r>
              <a:rPr lang="en-US" altLang="ko-KR" sz="1100" dirty="0"/>
              <a:t>, </a:t>
            </a:r>
            <a:r>
              <a:rPr lang="ko-KR" altLang="en-US" sz="1100" dirty="0"/>
              <a:t>기록된 증언에 따르면 </a:t>
            </a:r>
            <a:r>
              <a:rPr lang="ko-KR" altLang="en-US" sz="1100" dirty="0" err="1"/>
              <a:t>보코하람</a:t>
            </a:r>
            <a:r>
              <a:rPr lang="en-US" altLang="ko-KR" sz="1100" dirty="0"/>
              <a:t>, </a:t>
            </a:r>
            <a:r>
              <a:rPr lang="ko-KR" altLang="en-US" sz="1100" dirty="0"/>
              <a:t>서아프리카 이슬람국가</a:t>
            </a:r>
            <a:r>
              <a:rPr lang="en-US" altLang="ko-KR" sz="1100" dirty="0"/>
              <a:t>(ISWAP), </a:t>
            </a:r>
            <a:r>
              <a:rPr lang="ko-KR" altLang="en-US" sz="1100" dirty="0" err="1"/>
              <a:t>풀라니</a:t>
            </a:r>
            <a:r>
              <a:rPr lang="ko-KR" altLang="en-US" sz="1100" dirty="0"/>
              <a:t> 무장단체는 의도적으로 기독교인이나 기독교 공동체</a:t>
            </a:r>
            <a:r>
              <a:rPr lang="en-US" altLang="ko-KR" sz="1100" dirty="0"/>
              <a:t>, </a:t>
            </a:r>
            <a:r>
              <a:rPr lang="ko-KR" altLang="en-US" sz="1100" dirty="0"/>
              <a:t>생업</a:t>
            </a:r>
            <a:r>
              <a:rPr lang="en-US" altLang="ko-KR" sz="1100" dirty="0"/>
              <a:t>, </a:t>
            </a:r>
            <a:r>
              <a:rPr lang="ko-KR" altLang="en-US" sz="1100" dirty="0"/>
              <a:t>신앙 지도자 및 예배 장소를 표적으로 삼았다고 합니다</a:t>
            </a:r>
            <a:r>
              <a:rPr lang="en-US" altLang="ko-KR" sz="1100" dirty="0"/>
              <a:t>.</a:t>
            </a:r>
            <a:r>
              <a:rPr lang="ko-KR" altLang="en-US" sz="1100" dirty="0"/>
              <a:t>나이지리아 국가 보안 요원들은 기독교인에 대한 폭력적인 공격에 효과적으로 적시에 대응하지 못하는 경우가 많았습니다</a:t>
            </a:r>
            <a:r>
              <a:rPr lang="en-US" altLang="ko-KR" sz="1100" dirty="0"/>
              <a:t>. </a:t>
            </a:r>
            <a:r>
              <a:rPr lang="ko-KR" altLang="en-US" sz="1100" dirty="0"/>
              <a:t>이러한 실패는 기독교인들 사이에서 보안군에 대한 불신을 낳았습니다</a:t>
            </a:r>
            <a:r>
              <a:rPr lang="en-US" altLang="ko-KR" sz="1100" dirty="0"/>
              <a:t>. </a:t>
            </a:r>
            <a:r>
              <a:rPr lang="ko-KR" altLang="en-US" sz="1100" dirty="0"/>
              <a:t>또한 폭력 가해자에 대한 국가의 처벌 부재는 폭력과 더 많은 난민이 발생할 수 있고 실제로 발생하는 환경을 조장했습니다</a:t>
            </a:r>
            <a:r>
              <a:rPr lang="en-US" altLang="ko-KR" sz="1100" dirty="0"/>
              <a:t>. </a:t>
            </a:r>
          </a:p>
          <a:p>
            <a:endParaRPr lang="en-US" altLang="ko-KR" sz="1100" dirty="0"/>
          </a:p>
          <a:p>
            <a:r>
              <a:rPr lang="ko-KR" altLang="en-US" sz="1100" b="1" dirty="0"/>
              <a:t>난민 경험</a:t>
            </a:r>
            <a:r>
              <a:rPr lang="en-US" altLang="ko-KR" sz="1100" dirty="0"/>
              <a:t>: </a:t>
            </a:r>
            <a:r>
              <a:rPr lang="ko-KR" altLang="en-US" sz="1100" dirty="0"/>
              <a:t>부족하고 제대로 분배되지 않은 자원</a:t>
            </a:r>
            <a:r>
              <a:rPr lang="en-US" altLang="ko-KR" sz="1100" dirty="0"/>
              <a:t>, </a:t>
            </a:r>
            <a:r>
              <a:rPr lang="ko-KR" altLang="en-US" sz="1100" dirty="0"/>
              <a:t>종교에 따른 차별</a:t>
            </a:r>
            <a:r>
              <a:rPr lang="en-US" altLang="ko-KR" sz="1100" dirty="0"/>
              <a:t>, </a:t>
            </a:r>
            <a:r>
              <a:rPr lang="ko-KR" altLang="en-US" sz="1100" dirty="0"/>
              <a:t>구체적 난민 경험에 대한 부족한 이해는 기독교인 난민의 취약성을 증가시켰습니다</a:t>
            </a:r>
            <a:r>
              <a:rPr lang="en-US" altLang="ko-KR" sz="1100" dirty="0"/>
              <a:t>. </a:t>
            </a:r>
            <a:r>
              <a:rPr lang="ko-KR" altLang="en-US" sz="1100" dirty="0"/>
              <a:t>유엔</a:t>
            </a:r>
            <a:r>
              <a:rPr lang="en-US" altLang="ko-KR" sz="1100" dirty="0"/>
              <a:t>, </a:t>
            </a:r>
            <a:r>
              <a:rPr lang="ko-KR" altLang="en-US" sz="1100" dirty="0"/>
              <a:t>국내 및 국제 활동가들이 나이지리아 북동부에 집중되어 있어 </a:t>
            </a:r>
            <a:r>
              <a:rPr lang="ko-KR" altLang="en-US" sz="1100" dirty="0" err="1"/>
              <a:t>북중부</a:t>
            </a:r>
            <a:r>
              <a:rPr lang="ko-KR" altLang="en-US" sz="1100" dirty="0"/>
              <a:t> 지역의 이재민들은 거의 무시되어 왔습니다</a:t>
            </a:r>
            <a:r>
              <a:rPr lang="en-US" altLang="ko-KR" sz="1100" dirty="0"/>
              <a:t>. </a:t>
            </a:r>
            <a:r>
              <a:rPr lang="ko-KR" altLang="en-US" sz="1100" dirty="0"/>
              <a:t>수요는 현재 국제 사회의 자금 지원 약속을 훨씬 능가합니다</a:t>
            </a:r>
            <a:r>
              <a:rPr lang="en-US" altLang="ko-KR" sz="1100" dirty="0"/>
              <a:t>. </a:t>
            </a:r>
            <a:r>
              <a:rPr lang="ko-KR" altLang="en-US" sz="1100" dirty="0" err="1"/>
              <a:t>보르노</a:t>
            </a:r>
            <a:r>
              <a:rPr lang="ko-KR" altLang="en-US" sz="1100" dirty="0"/>
              <a:t> 주에서는 종교적 정체성이 기독교인 난민이 피난 중 지원을 받을 수 있는지 여부를 결정하는 요인이었습니다</a:t>
            </a:r>
            <a:r>
              <a:rPr lang="en-US" altLang="ko-KR" sz="1100" dirty="0"/>
              <a:t>.</a:t>
            </a:r>
          </a:p>
          <a:p>
            <a:endParaRPr lang="en-US" altLang="ko-KR" sz="1100" dirty="0"/>
          </a:p>
          <a:p>
            <a:r>
              <a:rPr lang="ko-KR" altLang="en-US" sz="1100" b="1" dirty="0"/>
              <a:t>귀환의 위험</a:t>
            </a:r>
            <a:r>
              <a:rPr lang="en-US" altLang="ko-KR" sz="1100" dirty="0"/>
              <a:t>: </a:t>
            </a:r>
            <a:r>
              <a:rPr lang="ko-KR" altLang="en-US" sz="1100" dirty="0"/>
              <a:t>신앙은 고향으로 돌아가려는 난민 기독교인들의 위험성을 가중시킵니다</a:t>
            </a:r>
            <a:r>
              <a:rPr lang="en-US" altLang="ko-KR" sz="1100" dirty="0"/>
              <a:t>.</a:t>
            </a:r>
            <a:r>
              <a:rPr lang="ko-KR" altLang="en-US" sz="1100" dirty="0"/>
              <a:t>특히 </a:t>
            </a:r>
            <a:r>
              <a:rPr lang="ko-KR" altLang="en-US" sz="1100" dirty="0" err="1"/>
              <a:t>보르노주의</a:t>
            </a:r>
            <a:r>
              <a:rPr lang="ko-KR" altLang="en-US" sz="1100" dirty="0"/>
              <a:t> 기독교인들은 무슬림들이 </a:t>
            </a:r>
            <a:r>
              <a:rPr lang="ko-KR" altLang="en-US" sz="1100" dirty="0" err="1"/>
              <a:t>보코하람이나</a:t>
            </a:r>
            <a:r>
              <a:rPr lang="ko-KR" altLang="en-US" sz="1100" dirty="0"/>
              <a:t> </a:t>
            </a:r>
            <a:r>
              <a:rPr lang="en-US" altLang="ko-KR" sz="1100" dirty="0"/>
              <a:t>ISWAP</a:t>
            </a:r>
            <a:r>
              <a:rPr lang="ko-KR" altLang="en-US" sz="1100" dirty="0"/>
              <a:t>의 추가 표적이 되지 않았기 때문에 집으로 돌아가는 것이 상대적으로 더 안전하다고 보고했습니다</a:t>
            </a:r>
            <a:r>
              <a:rPr lang="en-US" altLang="ko-KR" sz="1100" dirty="0"/>
              <a:t>. </a:t>
            </a:r>
            <a:r>
              <a:rPr lang="ko-KR" altLang="en-US" sz="1100" dirty="0" err="1"/>
              <a:t>보르노주의</a:t>
            </a:r>
            <a:r>
              <a:rPr lang="ko-KR" altLang="en-US" sz="1100" dirty="0"/>
              <a:t> 기독교인들은 또한 주 관리들이 강제적으로 귀환을 강요하고 적절한 준비</a:t>
            </a:r>
            <a:r>
              <a:rPr lang="en-US" altLang="ko-KR" sz="1100" dirty="0"/>
              <a:t>, </a:t>
            </a:r>
            <a:r>
              <a:rPr lang="ko-KR" altLang="en-US" sz="1100" dirty="0"/>
              <a:t>물자</a:t>
            </a:r>
            <a:r>
              <a:rPr lang="en-US" altLang="ko-KR" sz="1100" dirty="0"/>
              <a:t>, </a:t>
            </a:r>
            <a:r>
              <a:rPr lang="ko-KR" altLang="en-US" sz="1100" dirty="0"/>
              <a:t>보안 보호 없이 스스로를 지키도록 내버려 두었다고 말했습니다</a:t>
            </a:r>
            <a:r>
              <a:rPr lang="en-US" altLang="ko-KR" sz="1100" dirty="0"/>
              <a:t>.</a:t>
            </a:r>
            <a:r>
              <a:rPr lang="ko-KR" altLang="en-US" sz="1100" dirty="0"/>
              <a:t>무슬림과 기독교인 모두 집으로 돌아갈 때를 포함하여 납치의 위협에 직면했습니다</a:t>
            </a:r>
            <a:r>
              <a:rPr lang="en-US" altLang="ko-KR" sz="1100" dirty="0"/>
              <a:t>. </a:t>
            </a:r>
            <a:r>
              <a:rPr lang="ko-KR" altLang="en-US" sz="1100" dirty="0"/>
              <a:t>그러나 무장 세력은 기독교인을 표적으로 삼아 무슬림보다 기독교인에게 더 높은 몸값을 요구했으며</a:t>
            </a:r>
            <a:r>
              <a:rPr lang="en-US" altLang="ko-KR" sz="1100" dirty="0"/>
              <a:t>, </a:t>
            </a:r>
            <a:r>
              <a:rPr lang="ko-KR" altLang="en-US" sz="1100" dirty="0"/>
              <a:t>기독교 신앙 지도자에게 가장 높은 몸값을 요구했습니다</a:t>
            </a:r>
            <a:r>
              <a:rPr lang="en-US" altLang="ko-KR" sz="1100" dirty="0"/>
              <a:t>.</a:t>
            </a:r>
            <a:r>
              <a:rPr lang="en-US" altLang="ko-KR" sz="1100" kern="100" dirty="0">
                <a:effectLst/>
                <a:latin typeface="Helvetica" panose="020B0604020202020204" pitchFamily="34" charset="0"/>
                <a:ea typeface="맑은 고딕" panose="020B0503020000020004" pitchFamily="50" charset="-127"/>
                <a:cs typeface="Times New Roman (Body CS)"/>
              </a:rPr>
              <a:t> </a:t>
            </a:r>
          </a:p>
        </p:txBody>
      </p:sp>
      <p:pic>
        <p:nvPicPr>
          <p:cNvPr id="18" name="그림 17">
            <a:extLst>
              <a:ext uri="{FF2B5EF4-FFF2-40B4-BE49-F238E27FC236}">
                <a16:creationId xmlns:a16="http://schemas.microsoft.com/office/drawing/2014/main" id="{37A9A899-0E1E-63E5-51FF-4473587B783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25288" y="1567304"/>
            <a:ext cx="3041168" cy="3723391"/>
          </a:xfrm>
          <a:prstGeom prst="rect">
            <a:avLst/>
          </a:prstGeom>
        </p:spPr>
      </p:pic>
      <p:sp>
        <p:nvSpPr>
          <p:cNvPr id="16" name="TextBox 15">
            <a:extLst>
              <a:ext uri="{FF2B5EF4-FFF2-40B4-BE49-F238E27FC236}">
                <a16:creationId xmlns:a16="http://schemas.microsoft.com/office/drawing/2014/main" id="{11F0DA74-0C11-B6EE-F3E3-2D4FE0F9D8D2}"/>
              </a:ext>
            </a:extLst>
          </p:cNvPr>
          <p:cNvSpPr txBox="1"/>
          <p:nvPr/>
        </p:nvSpPr>
        <p:spPr>
          <a:xfrm>
            <a:off x="1127597" y="5579388"/>
            <a:ext cx="9727506" cy="877163"/>
          </a:xfrm>
          <a:prstGeom prst="rect">
            <a:avLst/>
          </a:prstGeom>
          <a:noFill/>
        </p:spPr>
        <p:txBody>
          <a:bodyPr wrap="square" rtlCol="0">
            <a:spAutoFit/>
          </a:bodyPr>
          <a:lstStyle/>
          <a:p>
            <a:r>
              <a:rPr lang="ko-KR" altLang="en-US" sz="1100" kern="100" dirty="0">
                <a:solidFill>
                  <a:srgbClr val="0070C0"/>
                </a:solidFill>
                <a:latin typeface="Helvetica" panose="020B0604020202020204" pitchFamily="34" charset="0"/>
                <a:ea typeface="맑은 고딕" panose="020B0503020000020004" pitchFamily="50" charset="-127"/>
                <a:cs typeface="Times New Roman (Body CS)"/>
              </a:rPr>
              <a:t>주여</a:t>
            </a:r>
            <a:r>
              <a:rPr lang="en-US" altLang="ko-KR" sz="1100" kern="100" dirty="0">
                <a:solidFill>
                  <a:srgbClr val="0070C0"/>
                </a:solidFill>
                <a:latin typeface="Helvetica" panose="020B0604020202020204" pitchFamily="34" charset="0"/>
                <a:ea typeface="맑은 고딕" panose="020B0503020000020004" pitchFamily="50" charset="-127"/>
                <a:cs typeface="Times New Roman (Body CS)"/>
              </a:rPr>
              <a:t>! </a:t>
            </a:r>
            <a:r>
              <a:rPr lang="ko-KR" altLang="en-US" sz="1100" kern="100" dirty="0">
                <a:solidFill>
                  <a:srgbClr val="0070C0"/>
                </a:solidFill>
                <a:latin typeface="Helvetica" panose="020B0604020202020204" pitchFamily="34" charset="0"/>
                <a:ea typeface="맑은 고딕" panose="020B0503020000020004" pitchFamily="50" charset="-127"/>
                <a:cs typeface="Times New Roman (Body CS)"/>
              </a:rPr>
              <a:t>아프리카 기독교 난민들을 불쌍히 여겨 </a:t>
            </a:r>
            <a:r>
              <a:rPr lang="ko-KR" altLang="en-US" sz="1100" kern="100" dirty="0" err="1">
                <a:solidFill>
                  <a:srgbClr val="0070C0"/>
                </a:solidFill>
                <a:latin typeface="Helvetica" panose="020B0604020202020204" pitchFamily="34" charset="0"/>
                <a:ea typeface="맑은 고딕" panose="020B0503020000020004" pitchFamily="50" charset="-127"/>
                <a:cs typeface="Times New Roman (Body CS)"/>
              </a:rPr>
              <a:t>주옵소서</a:t>
            </a:r>
            <a:r>
              <a:rPr lang="en-US" altLang="ko-KR" sz="1100" kern="100" dirty="0">
                <a:solidFill>
                  <a:srgbClr val="0070C0"/>
                </a:solidFill>
                <a:latin typeface="Helvetica" panose="020B0604020202020204" pitchFamily="34" charset="0"/>
                <a:ea typeface="맑은 고딕" panose="020B0503020000020004" pitchFamily="50" charset="-127"/>
                <a:cs typeface="Times New Roman (Body CS)"/>
              </a:rPr>
              <a:t>! </a:t>
            </a:r>
            <a:r>
              <a:rPr lang="ko-KR" altLang="en-US" sz="1100" kern="100" dirty="0">
                <a:solidFill>
                  <a:srgbClr val="0070C0"/>
                </a:solidFill>
                <a:latin typeface="Helvetica" panose="020B0604020202020204" pitchFamily="34" charset="0"/>
                <a:ea typeface="맑은 고딕" panose="020B0503020000020004" pitchFamily="50" charset="-127"/>
                <a:cs typeface="Times New Roman (Body CS)"/>
              </a:rPr>
              <a:t>이슬람 무장단체들로 부터 보호하여 주시고</a:t>
            </a:r>
            <a:r>
              <a:rPr lang="en-US" altLang="ko-KR" sz="1100" kern="100" dirty="0">
                <a:solidFill>
                  <a:srgbClr val="0070C0"/>
                </a:solidFill>
                <a:latin typeface="Helvetica" panose="020B0604020202020204" pitchFamily="34" charset="0"/>
                <a:ea typeface="맑은 고딕" panose="020B0503020000020004" pitchFamily="50" charset="-127"/>
                <a:cs typeface="Times New Roman (Body CS)"/>
              </a:rPr>
              <a:t>, </a:t>
            </a:r>
            <a:r>
              <a:rPr lang="ko-KR" altLang="en-US" sz="1100" kern="100" dirty="0">
                <a:solidFill>
                  <a:srgbClr val="0070C0"/>
                </a:solidFill>
                <a:latin typeface="Helvetica" panose="020B0604020202020204" pitchFamily="34" charset="0"/>
                <a:ea typeface="맑은 고딕" panose="020B0503020000020004" pitchFamily="50" charset="-127"/>
                <a:cs typeface="Times New Roman (Body CS)"/>
              </a:rPr>
              <a:t>안전하게 지켜 </a:t>
            </a:r>
            <a:r>
              <a:rPr lang="ko-KR" altLang="en-US" sz="1100" kern="100" dirty="0" err="1">
                <a:solidFill>
                  <a:srgbClr val="0070C0"/>
                </a:solidFill>
                <a:latin typeface="Helvetica" panose="020B0604020202020204" pitchFamily="34" charset="0"/>
                <a:ea typeface="맑은 고딕" panose="020B0503020000020004" pitchFamily="50" charset="-127"/>
                <a:cs typeface="Times New Roman (Body CS)"/>
              </a:rPr>
              <a:t>주옵소서</a:t>
            </a:r>
            <a:r>
              <a:rPr lang="en-US" altLang="ko-KR" sz="1100" kern="100" dirty="0">
                <a:solidFill>
                  <a:srgbClr val="0070C0"/>
                </a:solidFill>
                <a:latin typeface="Helvetica" panose="020B0604020202020204" pitchFamily="34" charset="0"/>
                <a:ea typeface="맑은 고딕" panose="020B0503020000020004" pitchFamily="50" charset="-127"/>
                <a:cs typeface="Times New Roman (Body CS)"/>
              </a:rPr>
              <a:t>! </a:t>
            </a:r>
            <a:r>
              <a:rPr lang="ko-KR" altLang="en-US" sz="1100" kern="100" dirty="0">
                <a:solidFill>
                  <a:srgbClr val="0070C0"/>
                </a:solidFill>
                <a:latin typeface="Helvetica" panose="020B0604020202020204" pitchFamily="34" charset="0"/>
                <a:ea typeface="맑은 고딕" panose="020B0503020000020004" pitchFamily="50" charset="-127"/>
                <a:cs typeface="Times New Roman (Body CS)"/>
              </a:rPr>
              <a:t>각국 정부의 치안이 안정적으로 관리되게 하셔서</a:t>
            </a:r>
            <a:r>
              <a:rPr lang="en-US" altLang="ko-KR" sz="1100" kern="100" dirty="0">
                <a:solidFill>
                  <a:srgbClr val="0070C0"/>
                </a:solidFill>
                <a:latin typeface="Helvetica" panose="020B0604020202020204" pitchFamily="34" charset="0"/>
                <a:ea typeface="맑은 고딕" panose="020B0503020000020004" pitchFamily="50" charset="-127"/>
                <a:cs typeface="Times New Roman (Body CS)"/>
              </a:rPr>
              <a:t>, </a:t>
            </a:r>
            <a:r>
              <a:rPr lang="ko-KR" altLang="en-US" sz="1100" kern="100" dirty="0">
                <a:solidFill>
                  <a:srgbClr val="0070C0"/>
                </a:solidFill>
                <a:latin typeface="Helvetica" panose="020B0604020202020204" pitchFamily="34" charset="0"/>
                <a:ea typeface="맑은 고딕" panose="020B0503020000020004" pitchFamily="50" charset="-127"/>
                <a:cs typeface="Times New Roman (Body CS)"/>
              </a:rPr>
              <a:t>가해자들에 대한 적절한 처벌과 규제가 이루어지고</a:t>
            </a:r>
            <a:r>
              <a:rPr lang="en-US" altLang="ko-KR" sz="1100" kern="100" dirty="0">
                <a:solidFill>
                  <a:srgbClr val="0070C0"/>
                </a:solidFill>
                <a:latin typeface="Helvetica" panose="020B0604020202020204" pitchFamily="34" charset="0"/>
                <a:ea typeface="맑은 고딕" panose="020B0503020000020004" pitchFamily="50" charset="-127"/>
                <a:cs typeface="Times New Roman (Body CS)"/>
              </a:rPr>
              <a:t>, </a:t>
            </a:r>
            <a:r>
              <a:rPr lang="ko-KR" altLang="en-US" sz="1100" kern="100" dirty="0">
                <a:solidFill>
                  <a:srgbClr val="0070C0"/>
                </a:solidFill>
                <a:latin typeface="Helvetica" panose="020B0604020202020204" pitchFamily="34" charset="0"/>
                <a:ea typeface="맑은 고딕" panose="020B0503020000020004" pitchFamily="50" charset="-127"/>
                <a:cs typeface="Times New Roman (Body CS)"/>
              </a:rPr>
              <a:t>이 땅에 평화를 회복시켜 주시고</a:t>
            </a:r>
            <a:r>
              <a:rPr lang="en-US" altLang="ko-KR" sz="1100" kern="100" dirty="0">
                <a:solidFill>
                  <a:srgbClr val="0070C0"/>
                </a:solidFill>
                <a:latin typeface="Helvetica" panose="020B0604020202020204" pitchFamily="34" charset="0"/>
                <a:ea typeface="맑은 고딕" panose="020B0503020000020004" pitchFamily="50" charset="-127"/>
                <a:cs typeface="Times New Roman (Body CS)"/>
              </a:rPr>
              <a:t>, </a:t>
            </a:r>
            <a:r>
              <a:rPr lang="ko-KR" altLang="en-US" sz="1100" kern="100" dirty="0">
                <a:solidFill>
                  <a:srgbClr val="0070C0"/>
                </a:solidFill>
                <a:latin typeface="Helvetica" panose="020B0604020202020204" pitchFamily="34" charset="0"/>
                <a:ea typeface="맑은 고딕" panose="020B0503020000020004" pitchFamily="50" charset="-127"/>
                <a:cs typeface="Times New Roman (Body CS)"/>
              </a:rPr>
              <a:t>안전하게 집으로 돌아갈 수 있는 길을 열어 </a:t>
            </a:r>
            <a:r>
              <a:rPr lang="ko-KR" altLang="en-US" sz="1100" kern="100" dirty="0" err="1">
                <a:solidFill>
                  <a:srgbClr val="0070C0"/>
                </a:solidFill>
                <a:latin typeface="Helvetica" panose="020B0604020202020204" pitchFamily="34" charset="0"/>
                <a:ea typeface="맑은 고딕" panose="020B0503020000020004" pitchFamily="50" charset="-127"/>
                <a:cs typeface="Times New Roman (Body CS)"/>
              </a:rPr>
              <a:t>주옵소서</a:t>
            </a:r>
            <a:r>
              <a:rPr lang="en-US" altLang="ko-KR" sz="1100" kern="100" dirty="0">
                <a:solidFill>
                  <a:srgbClr val="0070C0"/>
                </a:solidFill>
                <a:latin typeface="Helvetica" panose="020B0604020202020204" pitchFamily="34" charset="0"/>
                <a:ea typeface="맑은 고딕" panose="020B0503020000020004" pitchFamily="50" charset="-127"/>
                <a:cs typeface="Times New Roman (Body CS)"/>
              </a:rPr>
              <a:t>! </a:t>
            </a:r>
            <a:r>
              <a:rPr lang="ko-KR" altLang="en-US" sz="1100" kern="100" dirty="0">
                <a:solidFill>
                  <a:srgbClr val="0070C0"/>
                </a:solidFill>
                <a:latin typeface="Helvetica" panose="020B0604020202020204" pitchFamily="34" charset="0"/>
                <a:ea typeface="맑은 고딕" panose="020B0503020000020004" pitchFamily="50" charset="-127"/>
                <a:cs typeface="Times New Roman (Body CS)"/>
              </a:rPr>
              <a:t>무엇보다 신앙이 흔들리지 않고</a:t>
            </a:r>
            <a:r>
              <a:rPr lang="en-US" altLang="ko-KR" sz="1100" kern="100" dirty="0">
                <a:solidFill>
                  <a:srgbClr val="0070C0"/>
                </a:solidFill>
                <a:latin typeface="Helvetica" panose="020B0604020202020204" pitchFamily="34" charset="0"/>
                <a:ea typeface="맑은 고딕" panose="020B0503020000020004" pitchFamily="50" charset="-127"/>
                <a:cs typeface="Times New Roman (Body CS)"/>
              </a:rPr>
              <a:t>, </a:t>
            </a:r>
            <a:r>
              <a:rPr lang="ko-KR" altLang="en-US" sz="1100" kern="100" dirty="0">
                <a:solidFill>
                  <a:srgbClr val="0070C0"/>
                </a:solidFill>
                <a:latin typeface="Helvetica" panose="020B0604020202020204" pitchFamily="34" charset="0"/>
                <a:ea typeface="맑은 고딕" panose="020B0503020000020004" pitchFamily="50" charset="-127"/>
                <a:cs typeface="Times New Roman (Body CS)"/>
              </a:rPr>
              <a:t>시험과 환란 가운데 도우시는 하나님의 손길을 경험하여 믿음의 증인으로 온전히 세워 </a:t>
            </a:r>
            <a:r>
              <a:rPr lang="ko-KR" altLang="en-US" sz="1100" kern="100" dirty="0" err="1">
                <a:solidFill>
                  <a:srgbClr val="0070C0"/>
                </a:solidFill>
                <a:latin typeface="Helvetica" panose="020B0604020202020204" pitchFamily="34" charset="0"/>
                <a:ea typeface="맑은 고딕" panose="020B0503020000020004" pitchFamily="50" charset="-127"/>
                <a:cs typeface="Times New Roman (Body CS)"/>
              </a:rPr>
              <a:t>주옵소서</a:t>
            </a:r>
            <a:r>
              <a:rPr lang="en-US" altLang="ko-KR" sz="1100" kern="100" dirty="0">
                <a:solidFill>
                  <a:srgbClr val="0070C0"/>
                </a:solidFill>
                <a:latin typeface="Helvetica" panose="020B0604020202020204" pitchFamily="34" charset="0"/>
                <a:ea typeface="맑은 고딕" panose="020B0503020000020004" pitchFamily="50" charset="-127"/>
                <a:cs typeface="Times New Roman (Body CS)"/>
              </a:rPr>
              <a:t>!</a:t>
            </a:r>
            <a:r>
              <a:rPr lang="ko-KR" altLang="en-US" sz="1100" kern="100" dirty="0">
                <a:solidFill>
                  <a:srgbClr val="0070C0"/>
                </a:solidFill>
                <a:latin typeface="Helvetica" panose="020B0604020202020204" pitchFamily="34" charset="0"/>
                <a:ea typeface="맑은 고딕" panose="020B0503020000020004" pitchFamily="50" charset="-127"/>
                <a:cs typeface="Times New Roman (Body CS)"/>
              </a:rPr>
              <a:t> </a:t>
            </a:r>
            <a:endParaRPr lang="en-US" altLang="ko-KR" sz="1100" kern="100" dirty="0">
              <a:solidFill>
                <a:srgbClr val="0070C0"/>
              </a:solidFill>
              <a:effectLst/>
              <a:latin typeface="Helvetica" panose="020B0604020202020204" pitchFamily="34" charset="0"/>
              <a:ea typeface="맑은 고딕" panose="020B0503020000020004" pitchFamily="50" charset="-127"/>
              <a:cs typeface="Times New Roman (Body CS)"/>
            </a:endParaRPr>
          </a:p>
          <a:p>
            <a:endParaRPr lang="ko-KR" altLang="en-US" dirty="0"/>
          </a:p>
        </p:txBody>
      </p:sp>
    </p:spTree>
    <p:extLst>
      <p:ext uri="{BB962C8B-B14F-4D97-AF65-F5344CB8AC3E}">
        <p14:creationId xmlns:p14="http://schemas.microsoft.com/office/powerpoint/2010/main" val="2745120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D80AD-9B8E-3CFF-8E92-B87FDE7A6DA9}"/>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D8117BB2-920A-E241-3332-30D1A89C429E}"/>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25D37BF2-4E55-3DE8-E9F0-8F228EAA1898}"/>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A8F2A45A-4479-5C16-4E07-D150C35C2AAC}"/>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C750CF30-8701-F9E4-ADDE-710B1214307F}"/>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55D8CB7D-C4ED-D08C-B076-C6C8A10FB132}"/>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03CEE3F0-F437-2501-1E43-9949D95E0308}"/>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F22312A4-DFFA-BE75-BF0E-D518064D425E}"/>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pic>
        <p:nvPicPr>
          <p:cNvPr id="2" name="그림 개체 틀 8">
            <a:extLst>
              <a:ext uri="{FF2B5EF4-FFF2-40B4-BE49-F238E27FC236}">
                <a16:creationId xmlns:a16="http://schemas.microsoft.com/office/drawing/2014/main" id="{E349603C-1BB2-A05F-679B-6D329EA1ADE1}"/>
              </a:ext>
            </a:extLst>
          </p:cNvPr>
          <p:cNvPicPr>
            <a:picLocks noGrp="1" noChangeAspect="1"/>
          </p:cNvPicPr>
          <p:nvPr>
            <p:ph type="pic" sz="quarter" idx="13"/>
          </p:nvPr>
        </p:nvPicPr>
        <p:blipFill rotWithShape="1">
          <a:blip r:embed="rId4"/>
          <a:srcRect l="4232" r="30233" b="1"/>
          <a:stretch/>
        </p:blipFill>
        <p:spPr>
          <a:xfrm>
            <a:off x="1510936" y="1839444"/>
            <a:ext cx="3457304" cy="3930268"/>
          </a:xfrm>
          <a:noFill/>
        </p:spPr>
      </p:pic>
      <p:pic>
        <p:nvPicPr>
          <p:cNvPr id="3" name="그림 개체 틀 8">
            <a:extLst>
              <a:ext uri="{FF2B5EF4-FFF2-40B4-BE49-F238E27FC236}">
                <a16:creationId xmlns:a16="http://schemas.microsoft.com/office/drawing/2014/main" id="{BF9E0331-ED21-855B-BEE1-9920D2456E00}"/>
              </a:ext>
            </a:extLst>
          </p:cNvPr>
          <p:cNvPicPr>
            <a:picLocks noGrp="1" noChangeAspect="1"/>
          </p:cNvPicPr>
          <p:nvPr>
            <p:ph type="pic" sz="quarter" idx="13"/>
          </p:nvPr>
        </p:nvPicPr>
        <p:blipFill rotWithShape="1">
          <a:blip r:embed="rId4"/>
          <a:srcRect l="4232" r="30233" b="1"/>
          <a:stretch/>
        </p:blipFill>
        <p:spPr>
          <a:xfrm>
            <a:off x="974296" y="1797233"/>
            <a:ext cx="3644760" cy="4143369"/>
          </a:xfrm>
          <a:noFill/>
        </p:spPr>
      </p:pic>
      <p:sp>
        <p:nvSpPr>
          <p:cNvPr id="6" name="TextBox 5">
            <a:extLst>
              <a:ext uri="{FF2B5EF4-FFF2-40B4-BE49-F238E27FC236}">
                <a16:creationId xmlns:a16="http://schemas.microsoft.com/office/drawing/2014/main" id="{D770C3B2-7672-9190-F0F7-CC5B545C845E}"/>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a:t>
            </a:r>
            <a:r>
              <a:rPr lang="ko-KR" altLang="en-US" dirty="0">
                <a:solidFill>
                  <a:srgbClr val="0070C0"/>
                </a:solidFill>
                <a:ea typeface="맑은 고딕"/>
              </a:rPr>
              <a:t>콩고민주공화국</a:t>
            </a:r>
            <a:r>
              <a:rPr lang="en-US" altLang="ko-KR" dirty="0">
                <a:solidFill>
                  <a:srgbClr val="0070C0"/>
                </a:solidFill>
                <a:ea typeface="맑은 고딕"/>
              </a:rPr>
              <a:t> </a:t>
            </a:r>
            <a:r>
              <a:rPr lang="en-US" altLang="ko-KR" sz="1800" dirty="0">
                <a:solidFill>
                  <a:srgbClr val="0070C0"/>
                </a:solidFill>
                <a:ea typeface="맑은 고딕"/>
              </a:rPr>
              <a:t>| </a:t>
            </a:r>
            <a:r>
              <a:rPr lang="ko-KR" altLang="en-US" sz="1800" b="1" kern="100" dirty="0">
                <a:effectLst/>
                <a:latin typeface="Helvetica" panose="020B0604020202020204" pitchFamily="34" charset="0"/>
                <a:ea typeface="맑은 고딕" panose="020B0503020000020004" pitchFamily="50" charset="-127"/>
                <a:cs typeface="Times New Roman (Body CS)"/>
              </a:rPr>
              <a:t>대량 납치를 확인</a:t>
            </a:r>
            <a:r>
              <a:rPr lang="en-US" altLang="ko-KR" sz="1800" b="1" kern="100" dirty="0">
                <a:effectLst/>
                <a:latin typeface="Helvetica" panose="020B0604020202020204" pitchFamily="34" charset="0"/>
                <a:ea typeface="맑은 고딕" panose="020B0503020000020004" pitchFamily="50" charset="-127"/>
                <a:cs typeface="Times New Roman (Body CS)"/>
              </a:rPr>
              <a:t>, </a:t>
            </a:r>
            <a:r>
              <a:rPr lang="ko-KR" altLang="en-US" sz="1800" b="1" kern="100" dirty="0">
                <a:effectLst/>
                <a:latin typeface="Helvetica" panose="020B0604020202020204" pitchFamily="34" charset="0"/>
                <a:ea typeface="맑은 고딕" panose="020B0503020000020004" pitchFamily="50" charset="-127"/>
                <a:cs typeface="Times New Roman (Body CS)"/>
              </a:rPr>
              <a:t>학살은 </a:t>
            </a:r>
            <a:r>
              <a:rPr lang="ko-KR" altLang="en-US" b="1" kern="100" dirty="0">
                <a:latin typeface="Helvetica" panose="020B0604020202020204" pitchFamily="34" charset="0"/>
                <a:ea typeface="맑은 고딕" panose="020B0503020000020004" pitchFamily="50" charset="-127"/>
                <a:cs typeface="Times New Roman (Body CS)"/>
              </a:rPr>
              <a:t>아직 </a:t>
            </a:r>
            <a:r>
              <a:rPr lang="ko-KR" altLang="en-US" sz="1800" b="1" kern="100" dirty="0">
                <a:effectLst/>
                <a:latin typeface="Helvetica" panose="020B0604020202020204" pitchFamily="34" charset="0"/>
                <a:ea typeface="맑은 고딕" panose="020B0503020000020004" pitchFamily="50" charset="-127"/>
                <a:cs typeface="Times New Roman (Body CS)"/>
              </a:rPr>
              <a:t>확인하지 못함</a:t>
            </a:r>
            <a:endParaRPr lang="en-US" altLang="ko-KR" sz="1800" dirty="0">
              <a:solidFill>
                <a:srgbClr val="0070C0"/>
              </a:solidFill>
              <a:ea typeface="맑은 고딕"/>
            </a:endParaRPr>
          </a:p>
        </p:txBody>
      </p:sp>
      <p:pic>
        <p:nvPicPr>
          <p:cNvPr id="16" name="그림 15">
            <a:extLst>
              <a:ext uri="{FF2B5EF4-FFF2-40B4-BE49-F238E27FC236}">
                <a16:creationId xmlns:a16="http://schemas.microsoft.com/office/drawing/2014/main" id="{74A390D3-FA25-DE1B-F8F5-498F9C3A636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937404" y="1839742"/>
            <a:ext cx="2730593" cy="1535958"/>
          </a:xfrm>
          <a:prstGeom prst="rect">
            <a:avLst/>
          </a:prstGeom>
        </p:spPr>
      </p:pic>
      <p:sp>
        <p:nvSpPr>
          <p:cNvPr id="17" name="TextBox 16">
            <a:extLst>
              <a:ext uri="{FF2B5EF4-FFF2-40B4-BE49-F238E27FC236}">
                <a16:creationId xmlns:a16="http://schemas.microsoft.com/office/drawing/2014/main" id="{73964D4B-D0D0-A565-8748-18E467A83E7D}"/>
              </a:ext>
            </a:extLst>
          </p:cNvPr>
          <p:cNvSpPr txBox="1"/>
          <p:nvPr/>
        </p:nvSpPr>
        <p:spPr>
          <a:xfrm>
            <a:off x="1077361" y="2490878"/>
            <a:ext cx="6676823" cy="3816429"/>
          </a:xfrm>
          <a:prstGeom prst="rect">
            <a:avLst/>
          </a:prstGeom>
          <a:noFill/>
        </p:spPr>
        <p:txBody>
          <a:bodyPr wrap="square" lIns="91440" tIns="45720" rIns="91440" bIns="45720" rtlCol="0" anchor="t">
            <a:spAutoFit/>
          </a:bodyPr>
          <a:lstStyle/>
          <a:p>
            <a:pPr algn="just"/>
            <a:r>
              <a:rPr lang="en-US" altLang="ko-KR" sz="1100" dirty="0"/>
              <a:t>OD </a:t>
            </a:r>
            <a:r>
              <a:rPr lang="ko-KR" altLang="en-US" sz="1100" dirty="0"/>
              <a:t>사역자는 </a:t>
            </a:r>
            <a:r>
              <a:rPr lang="en-US" altLang="ko-KR" sz="1100" dirty="0"/>
              <a:t>2</a:t>
            </a:r>
            <a:r>
              <a:rPr lang="ko-KR" altLang="en-US" sz="1100" dirty="0"/>
              <a:t>월 </a:t>
            </a:r>
            <a:r>
              <a:rPr lang="en-US" altLang="ko-KR" sz="1100" dirty="0"/>
              <a:t>26</a:t>
            </a:r>
            <a:r>
              <a:rPr lang="ko-KR" altLang="en-US" sz="1100" dirty="0"/>
              <a:t>일 </a:t>
            </a:r>
            <a:r>
              <a:rPr lang="ko-KR" altLang="en-US" sz="1100" dirty="0" err="1"/>
              <a:t>북키부주</a:t>
            </a:r>
            <a:r>
              <a:rPr lang="ko-KR" altLang="en-US" sz="1100" dirty="0"/>
              <a:t> </a:t>
            </a:r>
            <a:r>
              <a:rPr lang="ko-KR" altLang="en-US" sz="1100" dirty="0" err="1"/>
              <a:t>루베로</a:t>
            </a:r>
            <a:r>
              <a:rPr lang="ko-KR" altLang="en-US" sz="1100" dirty="0"/>
              <a:t> 지역의 </a:t>
            </a:r>
            <a:r>
              <a:rPr lang="ko-KR" altLang="en-US" sz="1100" dirty="0" err="1"/>
              <a:t>부템보</a:t>
            </a:r>
            <a:r>
              <a:rPr lang="ko-KR" altLang="en-US" sz="1100" dirty="0"/>
              <a:t> 시에서 </a:t>
            </a:r>
            <a:r>
              <a:rPr lang="en-US" altLang="ko-KR" sz="1100" dirty="0"/>
              <a:t>98km </a:t>
            </a:r>
            <a:r>
              <a:rPr lang="ko-KR" altLang="en-US" sz="1100" dirty="0"/>
              <a:t>떨어진 </a:t>
            </a:r>
            <a:r>
              <a:rPr lang="ko-KR" altLang="en-US" sz="1100" dirty="0" err="1"/>
              <a:t>메이바로</a:t>
            </a:r>
            <a:r>
              <a:rPr lang="ko-KR" altLang="en-US" sz="1100" dirty="0"/>
              <a:t> 출발하여 </a:t>
            </a:r>
            <a:r>
              <a:rPr lang="en-US" altLang="ko-KR" sz="1100" dirty="0"/>
              <a:t>2</a:t>
            </a:r>
            <a:r>
              <a:rPr lang="ko-KR" altLang="en-US" sz="1100" dirty="0"/>
              <a:t>월 </a:t>
            </a:r>
            <a:r>
              <a:rPr lang="en-US" altLang="ko-KR" sz="1100" dirty="0"/>
              <a:t>27</a:t>
            </a:r>
            <a:r>
              <a:rPr lang="ko-KR" altLang="en-US" sz="1100" dirty="0"/>
              <a:t>일에 도착했습니다</a:t>
            </a:r>
            <a:r>
              <a:rPr lang="en-US" altLang="ko-KR" sz="1100" dirty="0"/>
              <a:t>. </a:t>
            </a:r>
            <a:r>
              <a:rPr lang="ko-KR" altLang="en-US" sz="1100" dirty="0"/>
              <a:t>비로 인해 상태가 좋지 않은 비포장 도로를 이동하는 동안 그는 민간인에 대한 끊임없는 폭력으로 텅 빈 마을과 마주쳤습니다</a:t>
            </a:r>
            <a:r>
              <a:rPr lang="en-US" altLang="ko-KR" sz="1100" dirty="0"/>
              <a:t>.</a:t>
            </a:r>
          </a:p>
          <a:p>
            <a:pPr algn="just"/>
            <a:endParaRPr lang="en-US" altLang="ko-KR" sz="1100" dirty="0"/>
          </a:p>
          <a:p>
            <a:r>
              <a:rPr lang="ko-KR" altLang="en-US" sz="1100" kern="100" dirty="0">
                <a:effectLst/>
                <a:latin typeface="Helvetica" panose="020B0604020202020204" pitchFamily="34" charset="0"/>
                <a:ea typeface="맑은 고딕" panose="020B0503020000020004" pitchFamily="50" charset="-127"/>
                <a:cs typeface="Times New Roman (Body CS)"/>
              </a:rPr>
              <a:t>도착하자마자 먼저 지역 지도자를 만나러 갔고</a:t>
            </a:r>
            <a:r>
              <a:rPr lang="en-US" altLang="ko-KR" sz="1100" kern="100" dirty="0">
                <a:effectLst/>
                <a:latin typeface="Helvetica" panose="020B0604020202020204" pitchFamily="34" charset="0"/>
                <a:ea typeface="맑은 고딕" panose="020B0503020000020004" pitchFamily="50" charset="-127"/>
                <a:cs typeface="Times New Roman (Body CS)"/>
              </a:rPr>
              <a:t>, ADF</a:t>
            </a:r>
            <a:r>
              <a:rPr lang="ko-KR" altLang="en-US" sz="1100" kern="100" dirty="0">
                <a:effectLst/>
                <a:latin typeface="Helvetica" panose="020B0604020202020204" pitchFamily="34" charset="0"/>
                <a:ea typeface="맑은 고딕" panose="020B0503020000020004" pitchFamily="50" charset="-127"/>
                <a:cs typeface="Times New Roman (Body CS)"/>
              </a:rPr>
              <a:t>의 공격을 확인했습니다</a:t>
            </a:r>
            <a:r>
              <a:rPr lang="en-US" altLang="ko-KR" sz="1100" kern="100" dirty="0">
                <a:effectLst/>
                <a:latin typeface="Helvetica" panose="020B0604020202020204" pitchFamily="34" charset="0"/>
                <a:ea typeface="맑은 고딕" panose="020B0503020000020004" pitchFamily="50" charset="-127"/>
                <a:cs typeface="Times New Roman (Body CS)"/>
              </a:rPr>
              <a:t>. </a:t>
            </a:r>
            <a:r>
              <a:rPr lang="ko-KR" altLang="en-US" sz="1100" kern="100" dirty="0">
                <a:effectLst/>
                <a:latin typeface="Helvetica" panose="020B0604020202020204" pitchFamily="34" charset="0"/>
                <a:ea typeface="맑은 고딕" panose="020B0503020000020004" pitchFamily="50" charset="-127"/>
                <a:cs typeface="Times New Roman (Body CS)"/>
              </a:rPr>
              <a:t>마을 지도자는 무장 세력이 많은 기독교인들을 납치해 </a:t>
            </a:r>
            <a:r>
              <a:rPr lang="ko-KR" altLang="en-US" sz="1100" kern="100" dirty="0" err="1">
                <a:effectLst/>
                <a:latin typeface="Helvetica" panose="020B0604020202020204" pitchFamily="34" charset="0"/>
                <a:ea typeface="맑은 고딕" panose="020B0503020000020004" pitchFamily="50" charset="-127"/>
                <a:cs typeface="Times New Roman (Body CS)"/>
              </a:rPr>
              <a:t>카상가</a:t>
            </a:r>
            <a:r>
              <a:rPr lang="ko-KR" altLang="en-US" sz="1100" kern="100" dirty="0">
                <a:effectLst/>
                <a:latin typeface="Helvetica" panose="020B0604020202020204" pitchFamily="34" charset="0"/>
                <a:ea typeface="맑은 고딕" panose="020B0503020000020004" pitchFamily="50" charset="-127"/>
                <a:cs typeface="Times New Roman (Body CS)"/>
              </a:rPr>
              <a:t> 교회에서 인질들과 함께 머물렀다고 확인했습니다</a:t>
            </a:r>
            <a:r>
              <a:rPr lang="en-US" altLang="ko-KR" sz="1100" kern="100" dirty="0">
                <a:effectLst/>
                <a:latin typeface="Helvetica" panose="020B0604020202020204" pitchFamily="34" charset="0"/>
                <a:ea typeface="맑은 고딕" panose="020B0503020000020004" pitchFamily="50" charset="-127"/>
                <a:cs typeface="Times New Roman (Body CS)"/>
              </a:rPr>
              <a:t>. </a:t>
            </a:r>
            <a:r>
              <a:rPr lang="ko-KR" altLang="en-US" sz="1100" kern="100" dirty="0">
                <a:effectLst/>
                <a:latin typeface="Helvetica" panose="020B0604020202020204" pitchFamily="34" charset="0"/>
                <a:ea typeface="맑은 고딕" panose="020B0503020000020004" pitchFamily="50" charset="-127"/>
                <a:cs typeface="Times New Roman (Body CS)"/>
              </a:rPr>
              <a:t>또한</a:t>
            </a:r>
            <a:r>
              <a:rPr lang="en-US" altLang="ko-KR" sz="1100" kern="100" dirty="0">
                <a:effectLst/>
                <a:latin typeface="Helvetica" panose="020B0604020202020204" pitchFamily="34" charset="0"/>
                <a:ea typeface="맑은 고딕" panose="020B0503020000020004" pitchFamily="50" charset="-127"/>
                <a:cs typeface="Times New Roman (Body CS)"/>
              </a:rPr>
              <a:t>, </a:t>
            </a:r>
            <a:r>
              <a:rPr lang="ko-KR" altLang="en-US" sz="1100" kern="100" dirty="0">
                <a:effectLst/>
                <a:latin typeface="Helvetica" panose="020B0604020202020204" pitchFamily="34" charset="0"/>
                <a:ea typeface="맑은 고딕" panose="020B0503020000020004" pitchFamily="50" charset="-127"/>
                <a:cs typeface="Times New Roman (Body CS)"/>
              </a:rPr>
              <a:t>많은 지역 주민들이 불안한 상황을 피해 도망쳤기 때문에 정확한 인질 수를 확인할 수 없었고</a:t>
            </a:r>
            <a:r>
              <a:rPr lang="en-US" altLang="ko-KR" sz="1100" kern="100" dirty="0">
                <a:effectLst/>
                <a:latin typeface="Helvetica" panose="020B0604020202020204" pitchFamily="34" charset="0"/>
                <a:ea typeface="맑은 고딕" panose="020B0503020000020004" pitchFamily="50" charset="-127"/>
                <a:cs typeface="Times New Roman (Body CS)"/>
              </a:rPr>
              <a:t>, </a:t>
            </a:r>
            <a:r>
              <a:rPr lang="ko-KR" altLang="en-US" sz="1100" kern="100" dirty="0">
                <a:effectLst/>
                <a:latin typeface="Helvetica" panose="020B0604020202020204" pitchFamily="34" charset="0"/>
                <a:ea typeface="맑은 고딕" panose="020B0503020000020004" pitchFamily="50" charset="-127"/>
                <a:cs typeface="Times New Roman (Body CS)"/>
              </a:rPr>
              <a:t>교회에서 인질들이 살해되었는지 역시 확인할 수 없었다고 설명했습니다</a:t>
            </a:r>
            <a:r>
              <a:rPr lang="en-US" altLang="ko-KR" sz="1100" kern="100" dirty="0">
                <a:effectLst/>
                <a:latin typeface="Helvetica" panose="020B0604020202020204" pitchFamily="34" charset="0"/>
                <a:ea typeface="맑은 고딕" panose="020B0503020000020004" pitchFamily="50" charset="-127"/>
                <a:cs typeface="Times New Roman (Body CS)"/>
              </a:rPr>
              <a:t>. </a:t>
            </a:r>
            <a:r>
              <a:rPr lang="ko-KR" altLang="en-US" sz="1100" kern="100" dirty="0">
                <a:effectLst/>
                <a:latin typeface="Helvetica" panose="020B0604020202020204" pitchFamily="34" charset="0"/>
                <a:ea typeface="맑은 고딕" panose="020B0503020000020004" pitchFamily="50" charset="-127"/>
                <a:cs typeface="Times New Roman (Body CS)"/>
              </a:rPr>
              <a:t>그는 </a:t>
            </a:r>
            <a:r>
              <a:rPr lang="en-US" altLang="ko-KR" sz="1100" kern="100" dirty="0">
                <a:effectLst/>
                <a:latin typeface="Helvetica" panose="020B0604020202020204" pitchFamily="34" charset="0"/>
                <a:ea typeface="맑은 고딕" panose="020B0503020000020004" pitchFamily="50" charset="-127"/>
                <a:cs typeface="Times New Roman (Body CS)"/>
              </a:rPr>
              <a:t>OD </a:t>
            </a:r>
            <a:r>
              <a:rPr lang="ko-KR" altLang="en-US" sz="1100" kern="100" dirty="0">
                <a:effectLst/>
                <a:latin typeface="Helvetica" panose="020B0604020202020204" pitchFamily="34" charset="0"/>
                <a:ea typeface="맑은 고딕" panose="020B0503020000020004" pitchFamily="50" charset="-127"/>
                <a:cs typeface="Times New Roman (Body CS)"/>
              </a:rPr>
              <a:t>사역자에게 </a:t>
            </a:r>
            <a:r>
              <a:rPr lang="en-US" altLang="ko-KR" sz="1100" kern="100" dirty="0">
                <a:effectLst/>
                <a:latin typeface="Helvetica" panose="020B0604020202020204" pitchFamily="34" charset="0"/>
                <a:ea typeface="맑은 고딕" panose="020B0503020000020004" pitchFamily="50" charset="-127"/>
                <a:cs typeface="Times New Roman (Body CS)"/>
              </a:rPr>
              <a:t>“</a:t>
            </a:r>
            <a:r>
              <a:rPr lang="ko-KR" altLang="en-US" sz="1100" kern="100" dirty="0">
                <a:effectLst/>
                <a:latin typeface="Helvetica" panose="020B0604020202020204" pitchFamily="34" charset="0"/>
                <a:ea typeface="맑은 고딕" panose="020B0503020000020004" pitchFamily="50" charset="-127"/>
                <a:cs typeface="Times New Roman (Body CS)"/>
              </a:rPr>
              <a:t>상황이 여전히 매우 불안하므로 주위에 머물러 있지 말고</a:t>
            </a:r>
            <a:r>
              <a:rPr lang="en-US" altLang="ko-KR" sz="1100" kern="100" dirty="0">
                <a:effectLst/>
                <a:latin typeface="Helvetica" panose="020B0604020202020204" pitchFamily="34" charset="0"/>
                <a:ea typeface="맑은 고딕" panose="020B0503020000020004" pitchFamily="50" charset="-127"/>
                <a:cs typeface="Times New Roman (Body CS)"/>
              </a:rPr>
              <a:t>,</a:t>
            </a:r>
            <a:r>
              <a:rPr lang="ko-KR" altLang="en-US" sz="1100" kern="100" dirty="0">
                <a:effectLst/>
                <a:latin typeface="Helvetica" panose="020B0604020202020204" pitchFamily="34" charset="0"/>
                <a:ea typeface="맑은 고딕" panose="020B0503020000020004" pitchFamily="50" charset="-127"/>
                <a:cs typeface="Times New Roman (Body CS)"/>
              </a:rPr>
              <a:t> </a:t>
            </a:r>
            <a:r>
              <a:rPr lang="ko-KR" altLang="en-US" sz="1100" kern="100" dirty="0" err="1">
                <a:effectLst/>
                <a:latin typeface="Helvetica" panose="020B0604020202020204" pitchFamily="34" charset="0"/>
                <a:ea typeface="맑은 고딕" panose="020B0503020000020004" pitchFamily="50" charset="-127"/>
                <a:cs typeface="Times New Roman (Body CS)"/>
              </a:rPr>
              <a:t>메이바에서</a:t>
            </a:r>
            <a:r>
              <a:rPr lang="ko-KR" altLang="en-US" sz="1100" kern="100" dirty="0">
                <a:effectLst/>
                <a:latin typeface="Helvetica" panose="020B0604020202020204" pitchFamily="34" charset="0"/>
                <a:ea typeface="맑은 고딕" panose="020B0503020000020004" pitchFamily="50" charset="-127"/>
                <a:cs typeface="Times New Roman (Body CS)"/>
              </a:rPr>
              <a:t> </a:t>
            </a:r>
            <a:r>
              <a:rPr lang="en-US" altLang="ko-KR" sz="1100" kern="100" dirty="0">
                <a:effectLst/>
                <a:latin typeface="Helvetica" panose="020B0604020202020204" pitchFamily="34" charset="0"/>
                <a:ea typeface="맑은 고딕" panose="020B0503020000020004" pitchFamily="50" charset="-127"/>
                <a:cs typeface="Times New Roman (Body CS)"/>
              </a:rPr>
              <a:t>7km </a:t>
            </a:r>
            <a:r>
              <a:rPr lang="ko-KR" altLang="en-US" sz="1100" kern="100" dirty="0">
                <a:effectLst/>
                <a:latin typeface="Helvetica" panose="020B0604020202020204" pitchFamily="34" charset="0"/>
                <a:ea typeface="맑은 고딕" panose="020B0503020000020004" pitchFamily="50" charset="-127"/>
                <a:cs typeface="Times New Roman (Body CS)"/>
              </a:rPr>
              <a:t>떨어진 학살 장소인 </a:t>
            </a:r>
            <a:r>
              <a:rPr lang="ko-KR" altLang="en-US" sz="1100" kern="100" dirty="0" err="1">
                <a:effectLst/>
                <a:latin typeface="Helvetica" panose="020B0604020202020204" pitchFamily="34" charset="0"/>
                <a:ea typeface="맑은 고딕" panose="020B0503020000020004" pitchFamily="50" charset="-127"/>
                <a:cs typeface="Times New Roman (Body CS)"/>
              </a:rPr>
              <a:t>카상가에</a:t>
            </a:r>
            <a:r>
              <a:rPr lang="ko-KR" altLang="en-US" sz="1100" kern="100" dirty="0">
                <a:effectLst/>
                <a:latin typeface="Helvetica" panose="020B0604020202020204" pitchFamily="34" charset="0"/>
                <a:ea typeface="맑은 고딕" panose="020B0503020000020004" pitchFamily="50" charset="-127"/>
                <a:cs typeface="Times New Roman (Body CS)"/>
              </a:rPr>
              <a:t> 가지 말라</a:t>
            </a:r>
            <a:r>
              <a:rPr lang="en-US" altLang="ko-KR" sz="1100" kern="100" dirty="0">
                <a:effectLst/>
                <a:latin typeface="Helvetica" panose="020B0604020202020204" pitchFamily="34" charset="0"/>
                <a:ea typeface="맑은 고딕" panose="020B0503020000020004" pitchFamily="50" charset="-127"/>
                <a:cs typeface="Times New Roman (Body CS)"/>
              </a:rPr>
              <a:t>”</a:t>
            </a:r>
            <a:r>
              <a:rPr lang="ko-KR" altLang="en-US" sz="1100" kern="100" dirty="0">
                <a:effectLst/>
                <a:latin typeface="Helvetica" panose="020B0604020202020204" pitchFamily="34" charset="0"/>
                <a:ea typeface="맑은 고딕" panose="020B0503020000020004" pitchFamily="50" charset="-127"/>
                <a:cs typeface="Times New Roman (Body CS)"/>
              </a:rPr>
              <a:t>고 충고 했습니다</a:t>
            </a:r>
            <a:r>
              <a:rPr lang="en-US" altLang="ko-KR" sz="1100" kern="100" dirty="0">
                <a:effectLst/>
                <a:latin typeface="Helvetica" panose="020B0604020202020204" pitchFamily="34" charset="0"/>
                <a:ea typeface="맑은 고딕" panose="020B0503020000020004" pitchFamily="50" charset="-127"/>
                <a:cs typeface="Times New Roman (Body CS)"/>
              </a:rPr>
              <a:t>.</a:t>
            </a:r>
          </a:p>
          <a:p>
            <a:endParaRPr lang="en-US" altLang="ko-KR" sz="1100" kern="100" dirty="0">
              <a:effectLst/>
              <a:latin typeface="Helvetica" panose="020B0604020202020204" pitchFamily="34" charset="0"/>
              <a:ea typeface="맑은 고딕" panose="020B0503020000020004" pitchFamily="50" charset="-127"/>
              <a:cs typeface="Times New Roman (Body CS)"/>
            </a:endParaRPr>
          </a:p>
          <a:p>
            <a:r>
              <a:rPr lang="ko-KR" altLang="en-US" sz="1100" kern="100" dirty="0">
                <a:effectLst/>
                <a:latin typeface="Helvetica" panose="020B0604020202020204" pitchFamily="34" charset="0"/>
                <a:ea typeface="맑은 고딕" panose="020B0503020000020004" pitchFamily="50" charset="-127"/>
                <a:cs typeface="Times New Roman (Body CS)"/>
              </a:rPr>
              <a:t>조사가 계속 진행되면서 지금까지 납치 피해자 중 최소 </a:t>
            </a:r>
            <a:r>
              <a:rPr lang="en-US" altLang="ko-KR" sz="1100" kern="100" dirty="0">
                <a:effectLst/>
                <a:latin typeface="Helvetica" panose="020B0604020202020204" pitchFamily="34" charset="0"/>
                <a:ea typeface="맑은 고딕" panose="020B0503020000020004" pitchFamily="50" charset="-127"/>
                <a:cs typeface="Times New Roman (Body CS)"/>
              </a:rPr>
              <a:t>10</a:t>
            </a:r>
            <a:r>
              <a:rPr lang="ko-KR" altLang="en-US" sz="1100" kern="100" dirty="0">
                <a:effectLst/>
                <a:latin typeface="Helvetica" panose="020B0604020202020204" pitchFamily="34" charset="0"/>
                <a:ea typeface="맑은 고딕" panose="020B0503020000020004" pitchFamily="50" charset="-127"/>
                <a:cs typeface="Times New Roman (Body CS)"/>
              </a:rPr>
              <a:t>명의 시신이 교회 근처 덤불에서 발견되었다는 사실을 확인했습니다</a:t>
            </a:r>
            <a:r>
              <a:rPr lang="en-US" altLang="ko-KR" sz="1100" kern="100" dirty="0">
                <a:effectLst/>
                <a:latin typeface="Helvetica" panose="020B0604020202020204" pitchFamily="34" charset="0"/>
                <a:ea typeface="맑은 고딕" panose="020B0503020000020004" pitchFamily="50" charset="-127"/>
                <a:cs typeface="Times New Roman (Body CS)"/>
              </a:rPr>
              <a:t>. </a:t>
            </a:r>
            <a:r>
              <a:rPr lang="ko-KR" altLang="en-US" sz="1100" kern="100" dirty="0">
                <a:effectLst/>
                <a:latin typeface="Helvetica" panose="020B0604020202020204" pitchFamily="34" charset="0"/>
                <a:ea typeface="맑은 고딕" panose="020B0503020000020004" pitchFamily="50" charset="-127"/>
                <a:cs typeface="Times New Roman (Body CS)"/>
              </a:rPr>
              <a:t>시신은 발견 즉시 매장되기 때문에 참수되었는지 여부는 알 수 없습니다</a:t>
            </a:r>
            <a:r>
              <a:rPr lang="en-US" altLang="ko-KR" sz="1100" kern="100" dirty="0">
                <a:effectLst/>
                <a:latin typeface="Helvetica" panose="020B0604020202020204" pitchFamily="34" charset="0"/>
                <a:ea typeface="맑은 고딕" panose="020B0503020000020004" pitchFamily="50" charset="-127"/>
                <a:cs typeface="Times New Roman (Body CS)"/>
              </a:rPr>
              <a:t>.</a:t>
            </a:r>
            <a:r>
              <a:rPr lang="ko-KR" altLang="en-US" sz="1100" kern="100" dirty="0">
                <a:effectLst/>
                <a:latin typeface="Helvetica" panose="020B0604020202020204" pitchFamily="34" charset="0"/>
                <a:ea typeface="맑은 고딕" panose="020B0503020000020004" pitchFamily="50" charset="-127"/>
                <a:cs typeface="Times New Roman (Body CS)"/>
              </a:rPr>
              <a:t>이 지역의 치안이 안정될 때까지 가족들은 실종된 가족의 시신을 찾을 수 없을 것입니다</a:t>
            </a:r>
            <a:r>
              <a:rPr lang="en-US" altLang="ko-KR" sz="1100" kern="100" dirty="0">
                <a:effectLst/>
                <a:latin typeface="Helvetica" panose="020B0604020202020204" pitchFamily="34" charset="0"/>
                <a:ea typeface="맑은 고딕" panose="020B0503020000020004" pitchFamily="50" charset="-127"/>
                <a:cs typeface="Times New Roman (Body CS)"/>
              </a:rPr>
              <a:t>.</a:t>
            </a:r>
          </a:p>
          <a:p>
            <a:endParaRPr lang="en-US" altLang="ko-KR" sz="1100" kern="100" dirty="0">
              <a:solidFill>
                <a:srgbClr val="C00000"/>
              </a:solidFill>
              <a:effectLst/>
              <a:latin typeface="Helvetica" panose="020B0604020202020204" pitchFamily="34" charset="0"/>
              <a:ea typeface="맑은 고딕" panose="020B0503020000020004" pitchFamily="50" charset="-127"/>
              <a:cs typeface="Times New Roman (Body CS)"/>
            </a:endParaRPr>
          </a:p>
          <a:p>
            <a:pPr marL="171450" indent="-171450" algn="just">
              <a:buFont typeface="Arial" panose="020B0604020202020204" pitchFamily="34" charset="0"/>
              <a:buChar char="•"/>
            </a:pPr>
            <a:r>
              <a:rPr lang="ko-KR" altLang="en-US" sz="1100" kern="100" dirty="0">
                <a:solidFill>
                  <a:srgbClr val="C00000"/>
                </a:solidFill>
                <a:effectLst/>
                <a:latin typeface="Helvetica" panose="020B0604020202020204" pitchFamily="34" charset="0"/>
                <a:ea typeface="맑은 고딕" panose="020B0503020000020004" pitchFamily="50" charset="-127"/>
                <a:cs typeface="Times New Roman (Body CS)"/>
              </a:rPr>
              <a:t>장기적인 불안정으로 피해를 입은 </a:t>
            </a:r>
            <a:r>
              <a:rPr lang="ko-KR" altLang="en-US" sz="1100" kern="100" dirty="0" err="1">
                <a:solidFill>
                  <a:srgbClr val="C00000"/>
                </a:solidFill>
                <a:effectLst/>
                <a:latin typeface="Helvetica" panose="020B0604020202020204" pitchFamily="34" charset="0"/>
                <a:ea typeface="맑은 고딕" panose="020B0503020000020004" pitchFamily="50" charset="-127"/>
                <a:cs typeface="Times New Roman (Body CS)"/>
              </a:rPr>
              <a:t>북키부와</a:t>
            </a:r>
            <a:r>
              <a:rPr lang="ko-KR" altLang="en-US" sz="1100" kern="100" dirty="0">
                <a:solidFill>
                  <a:srgbClr val="C00000"/>
                </a:solidFill>
                <a:effectLst/>
                <a:latin typeface="Helvetica" panose="020B0604020202020204" pitchFamily="34" charset="0"/>
                <a:ea typeface="맑은 고딕" panose="020B0503020000020004" pitchFamily="50" charset="-127"/>
                <a:cs typeface="Times New Roman (Body CS)"/>
              </a:rPr>
              <a:t> </a:t>
            </a:r>
            <a:r>
              <a:rPr lang="ko-KR" altLang="en-US" sz="1100" kern="100" dirty="0" err="1">
                <a:solidFill>
                  <a:srgbClr val="C00000"/>
                </a:solidFill>
                <a:effectLst/>
                <a:latin typeface="Helvetica" panose="020B0604020202020204" pitchFamily="34" charset="0"/>
                <a:ea typeface="맑은 고딕" panose="020B0503020000020004" pitchFamily="50" charset="-127"/>
                <a:cs typeface="Times New Roman (Body CS)"/>
              </a:rPr>
              <a:t>이투리</a:t>
            </a:r>
            <a:r>
              <a:rPr lang="ko-KR" altLang="en-US" sz="1100" kern="100" dirty="0">
                <a:solidFill>
                  <a:srgbClr val="C00000"/>
                </a:solidFill>
                <a:effectLst/>
                <a:latin typeface="Helvetica" panose="020B0604020202020204" pitchFamily="34" charset="0"/>
                <a:ea typeface="맑은 고딕" panose="020B0503020000020004" pitchFamily="50" charset="-127"/>
                <a:cs typeface="Times New Roman (Body CS)"/>
              </a:rPr>
              <a:t> 지역의 기독교 공동체에 주님의 위로와 풍성한 은혜가 임하도록 기도합니다</a:t>
            </a:r>
            <a:r>
              <a:rPr lang="en-US" altLang="ko-KR" sz="1100" kern="100" dirty="0">
                <a:solidFill>
                  <a:srgbClr val="C00000"/>
                </a:solidFill>
                <a:effectLst/>
                <a:latin typeface="Helvetica" panose="020B0604020202020204" pitchFamily="34" charset="0"/>
                <a:ea typeface="맑은 고딕" panose="020B0503020000020004" pitchFamily="50" charset="-127"/>
                <a:cs typeface="Times New Roman (Body CS)"/>
              </a:rPr>
              <a:t>. </a:t>
            </a:r>
            <a:r>
              <a:rPr lang="ko-KR" altLang="en-US" sz="1100" kern="100" dirty="0">
                <a:solidFill>
                  <a:srgbClr val="C00000"/>
                </a:solidFill>
                <a:effectLst/>
                <a:latin typeface="Helvetica" panose="020B0604020202020204" pitchFamily="34" charset="0"/>
                <a:ea typeface="맑은 고딕" panose="020B0503020000020004" pitchFamily="50" charset="-127"/>
                <a:cs typeface="Times New Roman (Body CS)"/>
              </a:rPr>
              <a:t>특히 마야바와 </a:t>
            </a:r>
            <a:r>
              <a:rPr lang="ko-KR" altLang="en-US" sz="1100" kern="100" dirty="0" err="1">
                <a:solidFill>
                  <a:srgbClr val="C00000"/>
                </a:solidFill>
                <a:effectLst/>
                <a:latin typeface="Helvetica" panose="020B0604020202020204" pitchFamily="34" charset="0"/>
                <a:ea typeface="맑은 고딕" panose="020B0503020000020004" pitchFamily="50" charset="-127"/>
                <a:cs typeface="Times New Roman (Body CS)"/>
              </a:rPr>
              <a:t>카상가</a:t>
            </a:r>
            <a:r>
              <a:rPr lang="ko-KR" altLang="en-US" sz="1100" kern="100" dirty="0">
                <a:solidFill>
                  <a:srgbClr val="C00000"/>
                </a:solidFill>
                <a:effectLst/>
                <a:latin typeface="Helvetica" panose="020B0604020202020204" pitchFamily="34" charset="0"/>
                <a:ea typeface="맑은 고딕" panose="020B0503020000020004" pitchFamily="50" charset="-127"/>
                <a:cs typeface="Times New Roman (Body CS)"/>
              </a:rPr>
              <a:t> 마을을 위해 기도합니다</a:t>
            </a:r>
            <a:r>
              <a:rPr lang="en-US" altLang="ko-KR" sz="1100" kern="100" dirty="0">
                <a:solidFill>
                  <a:srgbClr val="C00000"/>
                </a:solidFill>
                <a:effectLst/>
                <a:latin typeface="Helvetica" panose="020B0604020202020204" pitchFamily="34" charset="0"/>
                <a:ea typeface="맑은 고딕" panose="020B0503020000020004" pitchFamily="50" charset="-127"/>
                <a:cs typeface="Times New Roman (Body CS)"/>
              </a:rPr>
              <a:t>. </a:t>
            </a:r>
            <a:r>
              <a:rPr lang="ko-KR" altLang="en-US" sz="1100" kern="100" dirty="0">
                <a:solidFill>
                  <a:srgbClr val="C00000"/>
                </a:solidFill>
                <a:effectLst/>
                <a:latin typeface="Helvetica" panose="020B0604020202020204" pitchFamily="34" charset="0"/>
                <a:ea typeface="맑은 고딕" panose="020B0503020000020004" pitchFamily="50" charset="-127"/>
                <a:cs typeface="Times New Roman (Body CS)"/>
              </a:rPr>
              <a:t>학살이 일어나지 않았다는 소식과 납치된 사람들이 무사히 가족의 품으로 돌아가는 모습을 볼 수 있기를 간절히 소망합니다</a:t>
            </a:r>
            <a:r>
              <a:rPr lang="en-US" altLang="ko-KR" sz="1100" kern="100" dirty="0">
                <a:solidFill>
                  <a:srgbClr val="C00000"/>
                </a:solidFill>
                <a:effectLst/>
                <a:latin typeface="Helvetica" panose="020B0604020202020204" pitchFamily="34" charset="0"/>
                <a:ea typeface="맑은 고딕" panose="020B0503020000020004" pitchFamily="50" charset="-127"/>
                <a:cs typeface="Times New Roman (Body CS)"/>
              </a:rPr>
              <a:t>. </a:t>
            </a:r>
          </a:p>
          <a:p>
            <a:pPr marL="171450" indent="-171450" algn="just">
              <a:buFont typeface="Arial" panose="020B0604020202020204" pitchFamily="34" charset="0"/>
              <a:buChar char="•"/>
            </a:pPr>
            <a:r>
              <a:rPr lang="ko-KR" altLang="en-US" sz="1100" kern="100" dirty="0">
                <a:solidFill>
                  <a:srgbClr val="C00000"/>
                </a:solidFill>
                <a:latin typeface="Helvetica" panose="020B0604020202020204" pitchFamily="34" charset="0"/>
                <a:ea typeface="맑은 고딕" panose="020B0503020000020004" pitchFamily="50" charset="-127"/>
                <a:cs typeface="Times New Roman (Body CS)"/>
              </a:rPr>
              <a:t>가족</a:t>
            </a:r>
            <a:r>
              <a:rPr lang="ko-KR" altLang="en-US" sz="1100" kern="100" dirty="0">
                <a:solidFill>
                  <a:srgbClr val="C00000"/>
                </a:solidFill>
                <a:effectLst/>
                <a:latin typeface="Helvetica" panose="020B0604020202020204" pitchFamily="34" charset="0"/>
                <a:ea typeface="맑은 고딕" panose="020B0503020000020004" pitchFamily="50" charset="-127"/>
                <a:cs typeface="Times New Roman (Body CS)"/>
              </a:rPr>
              <a:t>의 사망 소식을 접한 이들이 주님의 위로와 필요를 채우시는 공급을 경험할 수 있도록 기도합니다</a:t>
            </a:r>
            <a:r>
              <a:rPr lang="en-US" altLang="ko-KR" sz="1100" kern="100" dirty="0">
                <a:solidFill>
                  <a:srgbClr val="C00000"/>
                </a:solidFill>
                <a:effectLst/>
                <a:latin typeface="Helvetica" panose="020B0604020202020204" pitchFamily="34" charset="0"/>
                <a:ea typeface="맑은 고딕" panose="020B0503020000020004" pitchFamily="50" charset="-127"/>
                <a:cs typeface="Times New Roman (Body CS)"/>
              </a:rPr>
              <a:t>.</a:t>
            </a:r>
            <a:r>
              <a:rPr lang="ko-KR" altLang="en-US" sz="1100" kern="100" dirty="0">
                <a:solidFill>
                  <a:srgbClr val="C00000"/>
                </a:solidFill>
                <a:effectLst/>
                <a:latin typeface="Helvetica" panose="020B0604020202020204" pitchFamily="34" charset="0"/>
                <a:ea typeface="맑은 고딕" panose="020B0503020000020004" pitchFamily="50" charset="-127"/>
                <a:cs typeface="Times New Roman (Body CS)"/>
              </a:rPr>
              <a:t>이 모든 불확실성과 고난 속에서도 양떼를 계속 돌보려는 목회자들을 위해 기도합니다</a:t>
            </a:r>
            <a:r>
              <a:rPr lang="en-US" altLang="ko-KR" sz="1100" kern="100" dirty="0">
                <a:solidFill>
                  <a:srgbClr val="C00000"/>
                </a:solidFill>
                <a:effectLst/>
                <a:latin typeface="Helvetica" panose="020B0604020202020204" pitchFamily="34" charset="0"/>
                <a:ea typeface="맑은 고딕" panose="020B0503020000020004" pitchFamily="50" charset="-127"/>
                <a:cs typeface="Times New Roman (Body CS)"/>
              </a:rPr>
              <a:t>. </a:t>
            </a:r>
            <a:r>
              <a:rPr lang="ko-KR" altLang="en-US" sz="1100" kern="100" dirty="0">
                <a:solidFill>
                  <a:srgbClr val="C00000"/>
                </a:solidFill>
                <a:effectLst/>
                <a:latin typeface="Helvetica" panose="020B0604020202020204" pitchFamily="34" charset="0"/>
                <a:ea typeface="맑은 고딕" panose="020B0503020000020004" pitchFamily="50" charset="-127"/>
                <a:cs typeface="Times New Roman (Body CS)"/>
              </a:rPr>
              <a:t>그들이 용기를 얻고 성령의 사역을 경험하여 자신이 받은 위로로 다른 사람들을 위로할 수 있도록 기도합니다</a:t>
            </a:r>
            <a:r>
              <a:rPr lang="en-US" altLang="ko-KR" sz="1100" kern="100" dirty="0">
                <a:solidFill>
                  <a:srgbClr val="C00000"/>
                </a:solidFill>
                <a:effectLst/>
                <a:latin typeface="Helvetica" panose="020B0604020202020204" pitchFamily="34" charset="0"/>
                <a:ea typeface="맑은 고딕" panose="020B0503020000020004" pitchFamily="50" charset="-127"/>
                <a:cs typeface="Times New Roman (Body CS)"/>
              </a:rPr>
              <a:t>. </a:t>
            </a:r>
          </a:p>
          <a:p>
            <a:pPr marL="171450" indent="-171450" algn="just">
              <a:buFont typeface="Arial" panose="020B0604020202020204" pitchFamily="34" charset="0"/>
              <a:buChar char="•"/>
            </a:pPr>
            <a:r>
              <a:rPr lang="ko-KR" altLang="en-US" sz="1100" kern="100" dirty="0">
                <a:solidFill>
                  <a:srgbClr val="C00000"/>
                </a:solidFill>
                <a:effectLst/>
                <a:latin typeface="Helvetica" panose="020B0604020202020204" pitchFamily="34" charset="0"/>
                <a:ea typeface="맑은 고딕" panose="020B0503020000020004" pitchFamily="50" charset="-127"/>
                <a:cs typeface="Times New Roman (Body CS)"/>
              </a:rPr>
              <a:t>긴급 구호를 준비하는 오픈도어 팀과 이 지역의 파트너들이 하나님의 보호를 경험할 수 있도록 기도합니다</a:t>
            </a:r>
            <a:r>
              <a:rPr lang="en-US" altLang="ko-KR" sz="1100" kern="100" dirty="0">
                <a:solidFill>
                  <a:srgbClr val="C00000"/>
                </a:solidFill>
                <a:effectLst/>
                <a:latin typeface="Helvetica" panose="020B0604020202020204" pitchFamily="34" charset="0"/>
                <a:ea typeface="맑은 고딕" panose="020B0503020000020004" pitchFamily="50" charset="-127"/>
                <a:cs typeface="Times New Roman (Body CS)"/>
              </a:rPr>
              <a:t>.</a:t>
            </a:r>
            <a:endParaRPr lang="ko-KR" altLang="en-US" sz="1400" dirty="0"/>
          </a:p>
        </p:txBody>
      </p:sp>
      <p:pic>
        <p:nvPicPr>
          <p:cNvPr id="14" name="그림 13">
            <a:extLst>
              <a:ext uri="{FF2B5EF4-FFF2-40B4-BE49-F238E27FC236}">
                <a16:creationId xmlns:a16="http://schemas.microsoft.com/office/drawing/2014/main" id="{6F94458F-D474-9EEA-B51E-0D3886CD941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937403" y="3517116"/>
            <a:ext cx="2730593" cy="2047945"/>
          </a:xfrm>
          <a:prstGeom prst="rect">
            <a:avLst/>
          </a:prstGeom>
        </p:spPr>
      </p:pic>
      <p:sp>
        <p:nvSpPr>
          <p:cNvPr id="5" name="TextBox 4">
            <a:extLst>
              <a:ext uri="{FF2B5EF4-FFF2-40B4-BE49-F238E27FC236}">
                <a16:creationId xmlns:a16="http://schemas.microsoft.com/office/drawing/2014/main" id="{8D5DA477-FC43-4D8E-4150-46965DBC6533}"/>
              </a:ext>
            </a:extLst>
          </p:cNvPr>
          <p:cNvSpPr txBox="1"/>
          <p:nvPr/>
        </p:nvSpPr>
        <p:spPr>
          <a:xfrm>
            <a:off x="1077361" y="1635472"/>
            <a:ext cx="6676830" cy="769441"/>
          </a:xfrm>
          <a:prstGeom prst="rect">
            <a:avLst/>
          </a:prstGeom>
          <a:noFill/>
        </p:spPr>
        <p:txBody>
          <a:bodyPr wrap="square" rtlCol="0">
            <a:spAutoFit/>
          </a:bodyPr>
          <a:lstStyle/>
          <a:p>
            <a:pPr algn="just"/>
            <a:r>
              <a:rPr lang="ko-KR" altLang="en-US" sz="1100" dirty="0">
                <a:solidFill>
                  <a:srgbClr val="0070C0"/>
                </a:solidFill>
              </a:rPr>
              <a:t>지난 주 </a:t>
            </a:r>
            <a:r>
              <a:rPr lang="ko-KR" altLang="en-US" sz="1100" dirty="0" err="1">
                <a:solidFill>
                  <a:srgbClr val="0070C0"/>
                </a:solidFill>
              </a:rPr>
              <a:t>메이바</a:t>
            </a:r>
            <a:r>
              <a:rPr lang="en-US" altLang="ko-KR" sz="1100" dirty="0">
                <a:solidFill>
                  <a:srgbClr val="0070C0"/>
                </a:solidFill>
              </a:rPr>
              <a:t>(</a:t>
            </a:r>
            <a:r>
              <a:rPr lang="en-US" altLang="ko-KR" sz="1100" dirty="0" err="1">
                <a:solidFill>
                  <a:srgbClr val="0070C0"/>
                </a:solidFill>
              </a:rPr>
              <a:t>Mayba</a:t>
            </a:r>
            <a:r>
              <a:rPr lang="en-US" altLang="ko-KR" sz="1100" dirty="0">
                <a:solidFill>
                  <a:srgbClr val="0070C0"/>
                </a:solidFill>
              </a:rPr>
              <a:t>)</a:t>
            </a:r>
            <a:r>
              <a:rPr lang="ko-KR" altLang="en-US" sz="1100" dirty="0">
                <a:solidFill>
                  <a:srgbClr val="0070C0"/>
                </a:solidFill>
              </a:rPr>
              <a:t>에서 발생한 대규모 납치 사건과 이후 인근 </a:t>
            </a:r>
            <a:r>
              <a:rPr lang="ko-KR" altLang="en-US" sz="1100" dirty="0" err="1">
                <a:solidFill>
                  <a:srgbClr val="0070C0"/>
                </a:solidFill>
              </a:rPr>
              <a:t>카상가</a:t>
            </a:r>
            <a:r>
              <a:rPr lang="ko-KR" altLang="en-US" sz="1100" dirty="0">
                <a:solidFill>
                  <a:srgbClr val="0070C0"/>
                </a:solidFill>
              </a:rPr>
              <a:t> 교회에서 발생한 </a:t>
            </a:r>
            <a:r>
              <a:rPr lang="en-US" altLang="ko-KR" sz="1100" dirty="0">
                <a:solidFill>
                  <a:srgbClr val="0070C0"/>
                </a:solidFill>
              </a:rPr>
              <a:t>ADF </a:t>
            </a:r>
            <a:r>
              <a:rPr lang="ko-KR" altLang="en-US" sz="1100" dirty="0">
                <a:solidFill>
                  <a:srgbClr val="0070C0"/>
                </a:solidFill>
              </a:rPr>
              <a:t>무장 세력의 학살에 대한 보고를 조사하기 위해 </a:t>
            </a:r>
            <a:r>
              <a:rPr lang="en-US" altLang="ko-KR" sz="1100" dirty="0">
                <a:solidFill>
                  <a:srgbClr val="0070C0"/>
                </a:solidFill>
              </a:rPr>
              <a:t>OD </a:t>
            </a:r>
            <a:r>
              <a:rPr lang="ko-KR" altLang="en-US" sz="1100" dirty="0">
                <a:solidFill>
                  <a:srgbClr val="0070C0"/>
                </a:solidFill>
              </a:rPr>
              <a:t>사역자를 </a:t>
            </a:r>
            <a:r>
              <a:rPr lang="ko-KR" altLang="en-US" sz="1100" dirty="0" err="1">
                <a:solidFill>
                  <a:srgbClr val="0070C0"/>
                </a:solidFill>
              </a:rPr>
              <a:t>메이바에</a:t>
            </a:r>
            <a:r>
              <a:rPr lang="ko-KR" altLang="en-US" sz="1100" dirty="0">
                <a:solidFill>
                  <a:srgbClr val="0070C0"/>
                </a:solidFill>
              </a:rPr>
              <a:t> 파견했습니다</a:t>
            </a:r>
            <a:r>
              <a:rPr lang="en-US" altLang="ko-KR" sz="1100" dirty="0">
                <a:solidFill>
                  <a:srgbClr val="0070C0"/>
                </a:solidFill>
              </a:rPr>
              <a:t>. </a:t>
            </a:r>
            <a:r>
              <a:rPr lang="ko-KR" altLang="en-US" sz="1100" dirty="0">
                <a:solidFill>
                  <a:srgbClr val="0070C0"/>
                </a:solidFill>
              </a:rPr>
              <a:t>그는 납치에 대한 확인을 받았지만</a:t>
            </a:r>
            <a:r>
              <a:rPr lang="en-US" altLang="ko-KR" sz="1100" dirty="0">
                <a:solidFill>
                  <a:srgbClr val="0070C0"/>
                </a:solidFill>
              </a:rPr>
              <a:t>, </a:t>
            </a:r>
            <a:r>
              <a:rPr lang="ko-KR" altLang="en-US" sz="1100" dirty="0">
                <a:solidFill>
                  <a:srgbClr val="0070C0"/>
                </a:solidFill>
              </a:rPr>
              <a:t>계속되는 치안 불안으로 인해 </a:t>
            </a:r>
            <a:r>
              <a:rPr lang="ko-KR" altLang="en-US" sz="1100" dirty="0" err="1">
                <a:solidFill>
                  <a:srgbClr val="0070C0"/>
                </a:solidFill>
              </a:rPr>
              <a:t>카상가에</a:t>
            </a:r>
            <a:r>
              <a:rPr lang="ko-KR" altLang="en-US" sz="1100" dirty="0">
                <a:solidFill>
                  <a:srgbClr val="0070C0"/>
                </a:solidFill>
              </a:rPr>
              <a:t> 접근할 수 없었기 때문에 학살에 대한 명확한 확인은 아직 하지 못했습니다</a:t>
            </a:r>
            <a:r>
              <a:rPr lang="en-US" altLang="ko-KR" sz="1100" dirty="0">
                <a:solidFill>
                  <a:srgbClr val="0070C0"/>
                </a:solidFill>
              </a:rPr>
              <a:t>.</a:t>
            </a:r>
          </a:p>
        </p:txBody>
      </p:sp>
      <p:sp>
        <p:nvSpPr>
          <p:cNvPr id="4" name="TextBox 3">
            <a:extLst>
              <a:ext uri="{FF2B5EF4-FFF2-40B4-BE49-F238E27FC236}">
                <a16:creationId xmlns:a16="http://schemas.microsoft.com/office/drawing/2014/main" id="{1D1D705F-CC0F-1FCA-91B2-4E02887A9284}"/>
              </a:ext>
            </a:extLst>
          </p:cNvPr>
          <p:cNvSpPr txBox="1"/>
          <p:nvPr/>
        </p:nvSpPr>
        <p:spPr>
          <a:xfrm>
            <a:off x="8302028" y="5854594"/>
            <a:ext cx="2159669" cy="276999"/>
          </a:xfrm>
          <a:prstGeom prst="rect">
            <a:avLst/>
          </a:prstGeom>
          <a:noFill/>
        </p:spPr>
        <p:txBody>
          <a:bodyPr wrap="square" rtlCol="0">
            <a:spAutoFit/>
          </a:bodyPr>
          <a:lstStyle/>
          <a:p>
            <a:r>
              <a:rPr lang="en-US" altLang="ko-KR" sz="1200" dirty="0"/>
              <a:t>2025.3.11 </a:t>
            </a:r>
            <a:r>
              <a:rPr lang="ko-KR" altLang="en-US" sz="1200" dirty="0" err="1"/>
              <a:t>화요기도모임</a:t>
            </a:r>
            <a:endParaRPr lang="ko-KR" altLang="en-US" sz="1200" dirty="0"/>
          </a:p>
        </p:txBody>
      </p:sp>
    </p:spTree>
    <p:extLst>
      <p:ext uri="{BB962C8B-B14F-4D97-AF65-F5344CB8AC3E}">
        <p14:creationId xmlns:p14="http://schemas.microsoft.com/office/powerpoint/2010/main" val="1510853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FB0E1-BA86-3B2D-ACDA-82E140D667B4}"/>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6724EE7A-BFCF-39B1-C064-EFDCA02A709E}"/>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1957B939-A3CE-418C-33F4-26A3363E65D0}"/>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D3FAADAB-6ACF-D9D8-D1DF-5CCAE455453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99BA37B0-AE0E-8DAE-7CBD-C3899411DE0B}"/>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6172C551-080A-CE36-5675-1EECA53698CF}"/>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CB8BE38D-4572-6505-4DCA-CF2ECBA54082}"/>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C214481E-3F57-CF83-F96B-C2249E975C50}"/>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933AB469-EC5F-FD61-B35C-49E3A0C0665D}"/>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#이란.이스라엘 </a:t>
            </a:r>
            <a:r>
              <a:rPr lang="en-US" altLang="ko-KR" sz="1800" dirty="0">
                <a:solidFill>
                  <a:srgbClr val="0070C0"/>
                </a:solidFill>
                <a:ea typeface="맑은 고딕"/>
              </a:rPr>
              <a:t>| </a:t>
            </a:r>
            <a:r>
              <a:rPr lang="ko-KR" altLang="en-US" b="1" kern="100" dirty="0">
                <a:latin typeface="Helvetica"/>
                <a:ea typeface="맑은 고딕"/>
              </a:rPr>
              <a:t>이란과 이스라엘을 위해 기도해 주세요.</a:t>
            </a:r>
            <a:endParaRPr lang="ko-KR" altLang="en-US" sz="1800" b="1" kern="100" dirty="0">
              <a:latin typeface="Helvetica"/>
              <a:ea typeface="맑은 고딕"/>
              <a:cs typeface="Helvetica"/>
            </a:endParaRPr>
          </a:p>
        </p:txBody>
      </p:sp>
      <p:sp>
        <p:nvSpPr>
          <p:cNvPr id="7" name="TextBox 6">
            <a:extLst>
              <a:ext uri="{FF2B5EF4-FFF2-40B4-BE49-F238E27FC236}">
                <a16:creationId xmlns:a16="http://schemas.microsoft.com/office/drawing/2014/main" id="{5C2E1300-16C2-F424-7A63-EBF36F0A67F5}"/>
              </a:ext>
            </a:extLst>
          </p:cNvPr>
          <p:cNvSpPr txBox="1"/>
          <p:nvPr/>
        </p:nvSpPr>
        <p:spPr>
          <a:xfrm>
            <a:off x="1213163" y="1633931"/>
            <a:ext cx="5821375" cy="1446550"/>
          </a:xfrm>
          <a:prstGeom prst="rect">
            <a:avLst/>
          </a:prstGeom>
          <a:noFill/>
        </p:spPr>
        <p:txBody>
          <a:bodyPr wrap="square" lIns="91440" tIns="45720" rIns="91440" bIns="45720" rtlCol="0" anchor="t">
            <a:spAutoFit/>
          </a:bodyPr>
          <a:lstStyle/>
          <a:p>
            <a:pPr algn="just"/>
            <a:r>
              <a:rPr lang="en-US" altLang="ko-KR" sz="1100" kern="100" dirty="0">
                <a:ea typeface="+mn-lt"/>
                <a:cs typeface="+mn-lt"/>
              </a:rPr>
              <a:t>2025</a:t>
            </a:r>
            <a:r>
              <a:rPr lang="ko-KR" altLang="en-US" sz="1100" kern="100" dirty="0">
                <a:ea typeface="+mn-lt"/>
                <a:cs typeface="+mn-lt"/>
              </a:rPr>
              <a:t>년</a:t>
            </a:r>
            <a:r>
              <a:rPr lang="en-US" altLang="ko-KR" sz="1100" kern="100" dirty="0">
                <a:ea typeface="+mn-lt"/>
                <a:cs typeface="+mn-lt"/>
              </a:rPr>
              <a:t> 6</a:t>
            </a:r>
            <a:r>
              <a:rPr lang="ko-KR" altLang="en-US" sz="1100" kern="100" dirty="0">
                <a:ea typeface="+mn-lt"/>
                <a:cs typeface="+mn-lt"/>
              </a:rPr>
              <a:t>월</a:t>
            </a:r>
            <a:r>
              <a:rPr lang="en-US" altLang="ko-KR" sz="1100" kern="100" dirty="0">
                <a:ea typeface="+mn-lt"/>
                <a:cs typeface="+mn-lt"/>
              </a:rPr>
              <a:t> 13</a:t>
            </a:r>
            <a:r>
              <a:rPr lang="ko-KR" altLang="en-US" sz="1100" kern="100" dirty="0">
                <a:ea typeface="+mn-lt"/>
                <a:cs typeface="+mn-lt"/>
              </a:rPr>
              <a:t>일</a:t>
            </a:r>
            <a:r>
              <a:rPr lang="en-US" sz="1100" kern="100" dirty="0">
                <a:ea typeface="+mn-lt"/>
                <a:cs typeface="+mn-lt"/>
              </a:rPr>
              <a:t>(금)</a:t>
            </a:r>
            <a:r>
              <a:rPr lang="en-US" altLang="ko-KR" sz="1100" kern="100" dirty="0">
                <a:ea typeface="+mn-lt"/>
                <a:cs typeface="+mn-lt"/>
              </a:rPr>
              <a:t> </a:t>
            </a:r>
            <a:r>
              <a:rPr lang="ko-KR" altLang="en-US" sz="1100" kern="100" dirty="0">
                <a:ea typeface="+mn-lt"/>
                <a:cs typeface="+mn-lt"/>
              </a:rPr>
              <a:t>새벽</a:t>
            </a:r>
            <a:r>
              <a:rPr lang="en-US" altLang="ko-KR" sz="1100" kern="100" dirty="0">
                <a:ea typeface="+mn-lt"/>
                <a:cs typeface="+mn-lt"/>
              </a:rPr>
              <a:t>, </a:t>
            </a:r>
            <a:r>
              <a:rPr lang="ko-KR" altLang="en-US" sz="1100" kern="100" dirty="0">
                <a:ea typeface="+mn-lt"/>
                <a:cs typeface="+mn-lt"/>
              </a:rPr>
              <a:t>이스라엘은</a:t>
            </a:r>
            <a:r>
              <a:rPr lang="en-US" altLang="ko-KR" sz="1100" kern="100" dirty="0">
                <a:ea typeface="+mn-lt"/>
                <a:cs typeface="+mn-lt"/>
              </a:rPr>
              <a:t> </a:t>
            </a:r>
            <a:r>
              <a:rPr lang="ko-KR" altLang="en-US" sz="1100" kern="100" dirty="0">
                <a:ea typeface="+mn-lt"/>
                <a:cs typeface="+mn-lt"/>
              </a:rPr>
              <a:t>이란의</a:t>
            </a:r>
            <a:r>
              <a:rPr lang="en-US" altLang="ko-KR" sz="1100" kern="100" dirty="0">
                <a:ea typeface="+mn-lt"/>
                <a:cs typeface="+mn-lt"/>
              </a:rPr>
              <a:t> </a:t>
            </a:r>
            <a:r>
              <a:rPr lang="ko-KR" altLang="en-US" sz="1100" kern="100" dirty="0">
                <a:ea typeface="+mn-lt"/>
                <a:cs typeface="+mn-lt"/>
              </a:rPr>
              <a:t>핵</a:t>
            </a:r>
            <a:r>
              <a:rPr lang="en-US" altLang="ko-KR" sz="1100" kern="100" dirty="0">
                <a:ea typeface="+mn-lt"/>
                <a:cs typeface="+mn-lt"/>
              </a:rPr>
              <a:t> </a:t>
            </a:r>
            <a:r>
              <a:rPr lang="ko-KR" altLang="en-US" sz="1100" kern="100" dirty="0">
                <a:ea typeface="+mn-lt"/>
                <a:cs typeface="+mn-lt"/>
              </a:rPr>
              <a:t>및</a:t>
            </a:r>
            <a:r>
              <a:rPr lang="en-US" altLang="ko-KR" sz="1100" kern="100" dirty="0">
                <a:ea typeface="+mn-lt"/>
                <a:cs typeface="+mn-lt"/>
              </a:rPr>
              <a:t> </a:t>
            </a:r>
            <a:r>
              <a:rPr lang="ko-KR" altLang="en-US" sz="1100" kern="100" dirty="0">
                <a:ea typeface="+mn-lt"/>
                <a:cs typeface="+mn-lt"/>
              </a:rPr>
              <a:t>군사</a:t>
            </a:r>
            <a:r>
              <a:rPr lang="en-US" altLang="ko-KR" sz="1100" kern="100" dirty="0">
                <a:ea typeface="+mn-lt"/>
                <a:cs typeface="+mn-lt"/>
              </a:rPr>
              <a:t> </a:t>
            </a:r>
            <a:r>
              <a:rPr lang="ko-KR" altLang="en-US" sz="1100" kern="100" dirty="0">
                <a:ea typeface="+mn-lt"/>
                <a:cs typeface="+mn-lt"/>
              </a:rPr>
              <a:t>기반</a:t>
            </a:r>
            <a:r>
              <a:rPr lang="en-US" altLang="ko-KR" sz="1100" kern="100" dirty="0">
                <a:ea typeface="+mn-lt"/>
                <a:cs typeface="+mn-lt"/>
              </a:rPr>
              <a:t> </a:t>
            </a:r>
            <a:r>
              <a:rPr lang="ko-KR" altLang="en-US" sz="1100" kern="100" dirty="0">
                <a:ea typeface="+mn-lt"/>
                <a:cs typeface="+mn-lt"/>
              </a:rPr>
              <a:t>시설에</a:t>
            </a:r>
            <a:r>
              <a:rPr lang="en-US" altLang="ko-KR" sz="1100" kern="100" dirty="0">
                <a:ea typeface="+mn-lt"/>
                <a:cs typeface="+mn-lt"/>
              </a:rPr>
              <a:t> </a:t>
            </a:r>
            <a:r>
              <a:rPr lang="ko-KR" altLang="en-US" sz="1100" kern="100" dirty="0">
                <a:ea typeface="+mn-lt"/>
                <a:cs typeface="+mn-lt"/>
              </a:rPr>
              <a:t>대한</a:t>
            </a:r>
            <a:r>
              <a:rPr lang="en-US" altLang="ko-KR" sz="1100" kern="100" dirty="0">
                <a:ea typeface="+mn-lt"/>
                <a:cs typeface="+mn-lt"/>
              </a:rPr>
              <a:t> 200</a:t>
            </a:r>
            <a:r>
              <a:rPr lang="ko-KR" altLang="en-US" sz="1100" kern="100" dirty="0">
                <a:ea typeface="+mn-lt"/>
                <a:cs typeface="+mn-lt"/>
              </a:rPr>
              <a:t>여</a:t>
            </a:r>
            <a:r>
              <a:rPr lang="en-US" altLang="ko-KR" sz="1100" kern="100" dirty="0">
                <a:ea typeface="+mn-lt"/>
                <a:cs typeface="+mn-lt"/>
              </a:rPr>
              <a:t> </a:t>
            </a:r>
            <a:r>
              <a:rPr lang="ko-KR" altLang="en-US" sz="1100" kern="100" dirty="0">
                <a:ea typeface="+mn-lt"/>
                <a:cs typeface="+mn-lt"/>
              </a:rPr>
              <a:t>대의</a:t>
            </a:r>
            <a:r>
              <a:rPr lang="en-US" altLang="ko-KR" sz="1100" kern="100" dirty="0">
                <a:ea typeface="+mn-lt"/>
                <a:cs typeface="+mn-lt"/>
              </a:rPr>
              <a:t> </a:t>
            </a:r>
            <a:r>
              <a:rPr lang="ko-KR" altLang="en-US" sz="1100" kern="100" dirty="0">
                <a:ea typeface="+mn-lt"/>
                <a:cs typeface="+mn-lt"/>
              </a:rPr>
              <a:t>항공기와</a:t>
            </a:r>
            <a:r>
              <a:rPr lang="en-US" altLang="ko-KR" sz="1100" kern="100" dirty="0">
                <a:ea typeface="+mn-lt"/>
                <a:cs typeface="+mn-lt"/>
              </a:rPr>
              <a:t> </a:t>
            </a:r>
            <a:r>
              <a:rPr lang="ko-KR" altLang="en-US" sz="1100" kern="100" dirty="0">
                <a:ea typeface="+mn-lt"/>
                <a:cs typeface="+mn-lt"/>
              </a:rPr>
              <a:t>은밀한</a:t>
            </a:r>
            <a:r>
              <a:rPr lang="en-US" altLang="ko-KR" sz="1100" kern="100" dirty="0">
                <a:ea typeface="+mn-lt"/>
                <a:cs typeface="+mn-lt"/>
              </a:rPr>
              <a:t> </a:t>
            </a:r>
            <a:r>
              <a:rPr lang="ko-KR" altLang="en-US" sz="1100" kern="100" dirty="0">
                <a:ea typeface="+mn-lt"/>
                <a:cs typeface="+mn-lt"/>
              </a:rPr>
              <a:t>방해</a:t>
            </a:r>
            <a:r>
              <a:rPr lang="en-US" altLang="ko-KR" sz="1100" kern="100" dirty="0">
                <a:ea typeface="+mn-lt"/>
                <a:cs typeface="+mn-lt"/>
              </a:rPr>
              <a:t> </a:t>
            </a:r>
            <a:r>
              <a:rPr lang="ko-KR" altLang="en-US" sz="1100" kern="100" dirty="0">
                <a:ea typeface="+mn-lt"/>
                <a:cs typeface="+mn-lt"/>
              </a:rPr>
              <a:t>작전을</a:t>
            </a:r>
            <a:r>
              <a:rPr lang="en-US" altLang="ko-KR" sz="1100" kern="100" dirty="0">
                <a:ea typeface="+mn-lt"/>
                <a:cs typeface="+mn-lt"/>
              </a:rPr>
              <a:t> </a:t>
            </a:r>
            <a:r>
              <a:rPr lang="ko-KR" altLang="en-US" sz="1100" kern="100" dirty="0">
                <a:ea typeface="+mn-lt"/>
                <a:cs typeface="+mn-lt"/>
              </a:rPr>
              <a:t>포함한</a:t>
            </a:r>
            <a:r>
              <a:rPr lang="en-US" altLang="ko-KR" sz="1100" kern="100" dirty="0">
                <a:ea typeface="+mn-lt"/>
                <a:cs typeface="+mn-lt"/>
              </a:rPr>
              <a:t> </a:t>
            </a:r>
            <a:r>
              <a:rPr lang="ko-KR" altLang="en-US" sz="1100" kern="100" dirty="0">
                <a:ea typeface="+mn-lt"/>
                <a:cs typeface="+mn-lt"/>
              </a:rPr>
              <a:t>대규모</a:t>
            </a:r>
            <a:r>
              <a:rPr lang="en-US" altLang="ko-KR" sz="1100" kern="100" dirty="0">
                <a:ea typeface="+mn-lt"/>
                <a:cs typeface="+mn-lt"/>
              </a:rPr>
              <a:t> </a:t>
            </a:r>
            <a:r>
              <a:rPr lang="ko-KR" altLang="en-US" sz="1100" kern="100" dirty="0">
                <a:ea typeface="+mn-lt"/>
                <a:cs typeface="+mn-lt"/>
              </a:rPr>
              <a:t>선제공격</a:t>
            </a:r>
            <a:r>
              <a:rPr lang="en-US" altLang="ko-KR" sz="1100" kern="100" dirty="0">
                <a:ea typeface="+mn-lt"/>
                <a:cs typeface="+mn-lt"/>
              </a:rPr>
              <a:t> </a:t>
            </a:r>
            <a:r>
              <a:rPr lang="ko-KR" altLang="en-US" sz="1100" kern="100" dirty="0">
                <a:ea typeface="+mn-lt"/>
                <a:cs typeface="+mn-lt"/>
              </a:rPr>
              <a:t>작전인</a:t>
            </a:r>
            <a:r>
              <a:rPr lang="en-US" altLang="ko-KR" sz="1100" kern="100" dirty="0">
                <a:ea typeface="+mn-lt"/>
                <a:cs typeface="+mn-lt"/>
              </a:rPr>
              <a:t> </a:t>
            </a:r>
            <a:r>
              <a:rPr lang="ko-KR" altLang="en-US" sz="1100" kern="100" err="1">
                <a:ea typeface="+mn-lt"/>
                <a:cs typeface="+mn-lt"/>
              </a:rPr>
              <a:t>라이징</a:t>
            </a:r>
            <a:r>
              <a:rPr lang="en-US" altLang="ko-KR" sz="1100" kern="100" dirty="0">
                <a:ea typeface="+mn-lt"/>
                <a:cs typeface="+mn-lt"/>
              </a:rPr>
              <a:t> </a:t>
            </a:r>
            <a:r>
              <a:rPr lang="ko-KR" altLang="en-US" sz="1100" kern="100" dirty="0">
                <a:ea typeface="+mn-lt"/>
                <a:cs typeface="+mn-lt"/>
              </a:rPr>
              <a:t>라이온</a:t>
            </a:r>
            <a:r>
              <a:rPr lang="en-US" altLang="ko-KR" sz="1100" kern="100" dirty="0">
                <a:ea typeface="+mn-lt"/>
                <a:cs typeface="+mn-lt"/>
              </a:rPr>
              <a:t> </a:t>
            </a:r>
            <a:r>
              <a:rPr lang="ko-KR" altLang="en-US" sz="1100" kern="100" dirty="0">
                <a:ea typeface="+mn-lt"/>
                <a:cs typeface="+mn-lt"/>
              </a:rPr>
              <a:t>작전을</a:t>
            </a:r>
            <a:r>
              <a:rPr lang="en-US" altLang="ko-KR" sz="1100" kern="100" dirty="0">
                <a:ea typeface="+mn-lt"/>
                <a:cs typeface="+mn-lt"/>
              </a:rPr>
              <a:t> </a:t>
            </a:r>
            <a:r>
              <a:rPr lang="ko-KR" altLang="en-US" sz="1100" kern="100" dirty="0">
                <a:ea typeface="+mn-lt"/>
                <a:cs typeface="+mn-lt"/>
              </a:rPr>
              <a:t>시작했습니다</a:t>
            </a:r>
            <a:r>
              <a:rPr lang="en-US" sz="1100" kern="100" dirty="0">
                <a:ea typeface="+mn-lt"/>
                <a:cs typeface="+mn-lt"/>
              </a:rPr>
              <a:t>. </a:t>
            </a:r>
            <a:r>
              <a:rPr lang="ko-KR" altLang="en-US" sz="1100" kern="100" dirty="0">
                <a:ea typeface="+mn-lt"/>
                <a:cs typeface="+mn-lt"/>
              </a:rPr>
              <a:t>이</a:t>
            </a:r>
            <a:r>
              <a:rPr lang="en-US" altLang="ko-KR" sz="1100" kern="100" dirty="0">
                <a:ea typeface="+mn-lt"/>
                <a:cs typeface="+mn-lt"/>
              </a:rPr>
              <a:t> </a:t>
            </a:r>
            <a:r>
              <a:rPr lang="ko-KR" altLang="en-US" sz="1100" kern="100" dirty="0">
                <a:ea typeface="+mn-lt"/>
                <a:cs typeface="+mn-lt"/>
              </a:rPr>
              <a:t>공격으로</a:t>
            </a:r>
            <a:r>
              <a:rPr lang="en-US" altLang="ko-KR" sz="1100" kern="100" dirty="0">
                <a:ea typeface="+mn-lt"/>
                <a:cs typeface="+mn-lt"/>
              </a:rPr>
              <a:t> </a:t>
            </a:r>
            <a:r>
              <a:rPr lang="ko-KR" altLang="en-US" sz="1100" kern="100" dirty="0">
                <a:ea typeface="+mn-lt"/>
                <a:cs typeface="+mn-lt"/>
              </a:rPr>
              <a:t>호세인</a:t>
            </a:r>
            <a:r>
              <a:rPr lang="en-US" altLang="ko-KR" sz="1100" kern="100" dirty="0">
                <a:ea typeface="+mn-lt"/>
                <a:cs typeface="+mn-lt"/>
              </a:rPr>
              <a:t> </a:t>
            </a:r>
            <a:r>
              <a:rPr lang="ko-KR" altLang="en-US" sz="1100" kern="100" err="1">
                <a:ea typeface="+mn-lt"/>
                <a:cs typeface="+mn-lt"/>
              </a:rPr>
              <a:t>살라미</a:t>
            </a:r>
            <a:r>
              <a:rPr lang="en-US" altLang="ko-KR" sz="1100" kern="100" dirty="0">
                <a:ea typeface="+mn-lt"/>
                <a:cs typeface="+mn-lt"/>
              </a:rPr>
              <a:t> </a:t>
            </a:r>
            <a:r>
              <a:rPr lang="ko-KR" altLang="en-US" sz="1100" kern="100" dirty="0">
                <a:ea typeface="+mn-lt"/>
                <a:cs typeface="+mn-lt"/>
              </a:rPr>
              <a:t>장군과</a:t>
            </a:r>
            <a:r>
              <a:rPr lang="en-US" altLang="ko-KR" sz="1100" kern="100" dirty="0">
                <a:ea typeface="+mn-lt"/>
                <a:cs typeface="+mn-lt"/>
              </a:rPr>
              <a:t> </a:t>
            </a:r>
            <a:r>
              <a:rPr lang="ko-KR" altLang="en-US" sz="1100" kern="100" dirty="0">
                <a:ea typeface="+mn-lt"/>
                <a:cs typeface="+mn-lt"/>
              </a:rPr>
              <a:t>모하마드</a:t>
            </a:r>
            <a:r>
              <a:rPr lang="en-US" altLang="ko-KR" sz="1100" kern="100" dirty="0">
                <a:ea typeface="+mn-lt"/>
                <a:cs typeface="+mn-lt"/>
              </a:rPr>
              <a:t> </a:t>
            </a:r>
            <a:r>
              <a:rPr lang="ko-KR" altLang="en-US" sz="1100" kern="100" err="1">
                <a:ea typeface="+mn-lt"/>
                <a:cs typeface="+mn-lt"/>
              </a:rPr>
              <a:t>바게리</a:t>
            </a:r>
            <a:r>
              <a:rPr lang="en-US" altLang="ko-KR" sz="1100" kern="100" dirty="0">
                <a:ea typeface="+mn-lt"/>
                <a:cs typeface="+mn-lt"/>
              </a:rPr>
              <a:t> </a:t>
            </a:r>
            <a:r>
              <a:rPr lang="ko-KR" altLang="en-US" sz="1100" kern="100" dirty="0">
                <a:ea typeface="+mn-lt"/>
                <a:cs typeface="+mn-lt"/>
              </a:rPr>
              <a:t>소장을</a:t>
            </a:r>
            <a:r>
              <a:rPr lang="en-US" altLang="ko-KR" sz="1100" kern="100" dirty="0">
                <a:ea typeface="+mn-lt"/>
                <a:cs typeface="+mn-lt"/>
              </a:rPr>
              <a:t> </a:t>
            </a:r>
            <a:r>
              <a:rPr lang="ko-KR" altLang="en-US" sz="1100" kern="100" dirty="0">
                <a:ea typeface="+mn-lt"/>
                <a:cs typeface="+mn-lt"/>
              </a:rPr>
              <a:t>비롯한</a:t>
            </a:r>
            <a:r>
              <a:rPr lang="en-US" altLang="ko-KR" sz="1100" kern="100" dirty="0">
                <a:ea typeface="+mn-lt"/>
                <a:cs typeface="+mn-lt"/>
              </a:rPr>
              <a:t> </a:t>
            </a:r>
            <a:r>
              <a:rPr lang="ko-KR" altLang="en-US" sz="1100" kern="100" dirty="0">
                <a:ea typeface="+mn-lt"/>
                <a:cs typeface="+mn-lt"/>
              </a:rPr>
              <a:t>혁명수비대</a:t>
            </a:r>
            <a:r>
              <a:rPr lang="en-US" altLang="ko-KR" sz="1100" kern="100" dirty="0">
                <a:ea typeface="+mn-lt"/>
                <a:cs typeface="+mn-lt"/>
              </a:rPr>
              <a:t> </a:t>
            </a:r>
            <a:r>
              <a:rPr lang="ko-KR" altLang="en-US" sz="1100" kern="100" dirty="0">
                <a:ea typeface="+mn-lt"/>
                <a:cs typeface="+mn-lt"/>
              </a:rPr>
              <a:t>최고</a:t>
            </a:r>
            <a:r>
              <a:rPr lang="en-US" altLang="ko-KR" sz="1100" kern="100" dirty="0">
                <a:ea typeface="+mn-lt"/>
                <a:cs typeface="+mn-lt"/>
              </a:rPr>
              <a:t> </a:t>
            </a:r>
            <a:r>
              <a:rPr lang="ko-KR" altLang="en-US" sz="1100" kern="100" dirty="0">
                <a:ea typeface="+mn-lt"/>
                <a:cs typeface="+mn-lt"/>
              </a:rPr>
              <a:t>지휘관들과</a:t>
            </a:r>
            <a:r>
              <a:rPr lang="en-US" altLang="ko-KR" sz="1100" kern="100" dirty="0">
                <a:ea typeface="+mn-lt"/>
                <a:cs typeface="+mn-lt"/>
              </a:rPr>
              <a:t> </a:t>
            </a:r>
            <a:r>
              <a:rPr lang="ko-KR" altLang="en-US" sz="1100" kern="100" dirty="0">
                <a:ea typeface="+mn-lt"/>
                <a:cs typeface="+mn-lt"/>
              </a:rPr>
              <a:t>핵</a:t>
            </a:r>
            <a:r>
              <a:rPr lang="en-US" altLang="ko-KR" sz="1100" kern="100" dirty="0">
                <a:ea typeface="+mn-lt"/>
                <a:cs typeface="+mn-lt"/>
              </a:rPr>
              <a:t> </a:t>
            </a:r>
            <a:r>
              <a:rPr lang="ko-KR" altLang="en-US" sz="1100" kern="100" dirty="0">
                <a:ea typeface="+mn-lt"/>
                <a:cs typeface="+mn-lt"/>
              </a:rPr>
              <a:t>과학자들이</a:t>
            </a:r>
            <a:r>
              <a:rPr lang="en-US" altLang="ko-KR" sz="1100" kern="100" dirty="0">
                <a:ea typeface="+mn-lt"/>
                <a:cs typeface="+mn-lt"/>
              </a:rPr>
              <a:t> </a:t>
            </a:r>
            <a:r>
              <a:rPr lang="ko-KR" altLang="en-US" sz="1100" kern="100" dirty="0">
                <a:ea typeface="+mn-lt"/>
                <a:cs typeface="+mn-lt"/>
              </a:rPr>
              <a:t>사망한</a:t>
            </a:r>
            <a:r>
              <a:rPr lang="en-US" altLang="ko-KR" sz="1100" kern="100" dirty="0">
                <a:ea typeface="+mn-lt"/>
                <a:cs typeface="+mn-lt"/>
              </a:rPr>
              <a:t> </a:t>
            </a:r>
            <a:r>
              <a:rPr lang="ko-KR" altLang="en-US" sz="1100" kern="100" dirty="0">
                <a:ea typeface="+mn-lt"/>
                <a:cs typeface="+mn-lt"/>
              </a:rPr>
              <a:t>것으로</a:t>
            </a:r>
            <a:r>
              <a:rPr lang="en-US" altLang="ko-KR" sz="1100" kern="100" dirty="0">
                <a:ea typeface="+mn-lt"/>
                <a:cs typeface="+mn-lt"/>
              </a:rPr>
              <a:t> </a:t>
            </a:r>
            <a:r>
              <a:rPr lang="ko-KR" altLang="en-US" sz="1100" kern="100" dirty="0">
                <a:ea typeface="+mn-lt"/>
                <a:cs typeface="+mn-lt"/>
              </a:rPr>
              <a:t>알려졌습니다</a:t>
            </a:r>
            <a:r>
              <a:rPr lang="en-US" altLang="ko-KR" sz="1100" kern="100" dirty="0">
                <a:ea typeface="+mn-lt"/>
                <a:cs typeface="+mn-lt"/>
              </a:rPr>
              <a:t>. </a:t>
            </a:r>
            <a:r>
              <a:rPr lang="ko-KR" altLang="en-US" sz="1100" kern="100" dirty="0">
                <a:ea typeface="+mn-lt"/>
                <a:cs typeface="+mn-lt"/>
              </a:rPr>
              <a:t>테헤란과</a:t>
            </a:r>
            <a:r>
              <a:rPr lang="en-US" altLang="ko-KR" sz="1100" kern="100" dirty="0">
                <a:ea typeface="+mn-lt"/>
                <a:cs typeface="+mn-lt"/>
              </a:rPr>
              <a:t> </a:t>
            </a:r>
            <a:r>
              <a:rPr lang="ko-KR" altLang="en-US" sz="1100" kern="100" dirty="0">
                <a:ea typeface="+mn-lt"/>
                <a:cs typeface="+mn-lt"/>
              </a:rPr>
              <a:t>이스파한</a:t>
            </a:r>
            <a:r>
              <a:rPr lang="en-US" altLang="ko-KR" sz="1100" kern="100" dirty="0">
                <a:ea typeface="+mn-lt"/>
                <a:cs typeface="+mn-lt"/>
              </a:rPr>
              <a:t> </a:t>
            </a:r>
            <a:r>
              <a:rPr lang="ko-KR" altLang="en-US" sz="1100" kern="100" dirty="0">
                <a:ea typeface="+mn-lt"/>
                <a:cs typeface="+mn-lt"/>
              </a:rPr>
              <a:t>전역에서</a:t>
            </a:r>
            <a:r>
              <a:rPr lang="en-US" altLang="ko-KR" sz="1100" kern="100" dirty="0">
                <a:ea typeface="+mn-lt"/>
                <a:cs typeface="+mn-lt"/>
              </a:rPr>
              <a:t> </a:t>
            </a:r>
            <a:r>
              <a:rPr lang="ko-KR" altLang="en-US" sz="1100" kern="100" dirty="0">
                <a:ea typeface="+mn-lt"/>
                <a:cs typeface="+mn-lt"/>
              </a:rPr>
              <a:t>발생한</a:t>
            </a:r>
            <a:r>
              <a:rPr lang="en-US" altLang="ko-KR" sz="1100" kern="100" dirty="0">
                <a:ea typeface="+mn-lt"/>
                <a:cs typeface="+mn-lt"/>
              </a:rPr>
              <a:t> </a:t>
            </a:r>
            <a:r>
              <a:rPr lang="ko-KR" altLang="en-US" sz="1100" kern="100" dirty="0">
                <a:ea typeface="+mn-lt"/>
                <a:cs typeface="+mn-lt"/>
              </a:rPr>
              <a:t>폭발로</a:t>
            </a:r>
            <a:r>
              <a:rPr lang="en-US" altLang="ko-KR" sz="1100" kern="100" dirty="0">
                <a:ea typeface="+mn-lt"/>
                <a:cs typeface="+mn-lt"/>
              </a:rPr>
              <a:t> </a:t>
            </a:r>
            <a:r>
              <a:rPr lang="ko-KR" altLang="en-US" sz="1100" kern="100" dirty="0">
                <a:ea typeface="+mn-lt"/>
                <a:cs typeface="+mn-lt"/>
              </a:rPr>
              <a:t>어린이를</a:t>
            </a:r>
            <a:r>
              <a:rPr lang="en-US" altLang="ko-KR" sz="1100" kern="100" dirty="0">
                <a:ea typeface="+mn-lt"/>
                <a:cs typeface="+mn-lt"/>
              </a:rPr>
              <a:t> </a:t>
            </a:r>
            <a:r>
              <a:rPr lang="ko-KR" altLang="en-US" sz="1100" kern="100" dirty="0">
                <a:ea typeface="+mn-lt"/>
                <a:cs typeface="+mn-lt"/>
              </a:rPr>
              <a:t>포함한</a:t>
            </a:r>
            <a:r>
              <a:rPr lang="en-US" altLang="ko-KR" sz="1100" kern="100" dirty="0">
                <a:ea typeface="+mn-lt"/>
                <a:cs typeface="+mn-lt"/>
              </a:rPr>
              <a:t> </a:t>
            </a:r>
            <a:r>
              <a:rPr lang="ko-KR" altLang="en-US" sz="1100" kern="100" dirty="0">
                <a:ea typeface="+mn-lt"/>
                <a:cs typeface="+mn-lt"/>
              </a:rPr>
              <a:t>민간인</a:t>
            </a:r>
            <a:r>
              <a:rPr lang="en-US" altLang="ko-KR" sz="1100" kern="100" dirty="0">
                <a:ea typeface="+mn-lt"/>
                <a:cs typeface="+mn-lt"/>
              </a:rPr>
              <a:t> </a:t>
            </a:r>
            <a:r>
              <a:rPr lang="ko-KR" altLang="en-US" sz="1100" kern="100" dirty="0">
                <a:ea typeface="+mn-lt"/>
                <a:cs typeface="+mn-lt"/>
              </a:rPr>
              <a:t>수십</a:t>
            </a:r>
            <a:r>
              <a:rPr lang="en-US" altLang="ko-KR" sz="1100" kern="100" dirty="0">
                <a:ea typeface="+mn-lt"/>
                <a:cs typeface="+mn-lt"/>
              </a:rPr>
              <a:t> </a:t>
            </a:r>
            <a:r>
              <a:rPr lang="ko-KR" altLang="en-US" sz="1100" kern="100" dirty="0">
                <a:ea typeface="+mn-lt"/>
                <a:cs typeface="+mn-lt"/>
              </a:rPr>
              <a:t>명도</a:t>
            </a:r>
            <a:r>
              <a:rPr lang="en-US" altLang="ko-KR" sz="1100" kern="100" dirty="0">
                <a:ea typeface="+mn-lt"/>
                <a:cs typeface="+mn-lt"/>
              </a:rPr>
              <a:t> </a:t>
            </a:r>
            <a:r>
              <a:rPr lang="ko-KR" altLang="en-US" sz="1100" kern="100" dirty="0">
                <a:ea typeface="+mn-lt"/>
                <a:cs typeface="+mn-lt"/>
              </a:rPr>
              <a:t>부상을</a:t>
            </a:r>
            <a:r>
              <a:rPr lang="en-US" altLang="ko-KR" sz="1100" kern="100" dirty="0">
                <a:ea typeface="+mn-lt"/>
                <a:cs typeface="+mn-lt"/>
              </a:rPr>
              <a:t> </a:t>
            </a:r>
            <a:r>
              <a:rPr lang="ko-KR" altLang="en-US" sz="1100" kern="100" dirty="0">
                <a:ea typeface="+mn-lt"/>
                <a:cs typeface="+mn-lt"/>
              </a:rPr>
              <a:t>입었다</a:t>
            </a:r>
            <a:r>
              <a:rPr lang="en-US" altLang="ko-KR" sz="1100" kern="100" dirty="0">
                <a:ea typeface="+mn-lt"/>
                <a:cs typeface="+mn-lt"/>
              </a:rPr>
              <a:t>. </a:t>
            </a:r>
            <a:r>
              <a:rPr lang="ko-KR" altLang="en-US" sz="1100" kern="100" dirty="0">
                <a:ea typeface="+mn-lt"/>
                <a:cs typeface="+mn-lt"/>
              </a:rPr>
              <a:t>이란은</a:t>
            </a:r>
            <a:r>
              <a:rPr lang="en-US" altLang="ko-KR" sz="1100" kern="100" dirty="0">
                <a:ea typeface="+mn-lt"/>
                <a:cs typeface="+mn-lt"/>
              </a:rPr>
              <a:t> </a:t>
            </a:r>
            <a:r>
              <a:rPr lang="ko-KR" altLang="en-US" sz="1100" kern="100" dirty="0">
                <a:ea typeface="+mn-lt"/>
                <a:cs typeface="+mn-lt"/>
              </a:rPr>
              <a:t>보복으로</a:t>
            </a:r>
            <a:r>
              <a:rPr lang="en-US" altLang="ko-KR" sz="1100" kern="100" dirty="0">
                <a:ea typeface="+mn-lt"/>
                <a:cs typeface="+mn-lt"/>
              </a:rPr>
              <a:t> </a:t>
            </a:r>
            <a:r>
              <a:rPr lang="ko-KR" altLang="en-US" sz="1100" kern="100" dirty="0">
                <a:ea typeface="+mn-lt"/>
                <a:cs typeface="+mn-lt"/>
              </a:rPr>
              <a:t>이스라엘을</a:t>
            </a:r>
            <a:r>
              <a:rPr lang="en-US" altLang="ko-KR" sz="1100" kern="100" dirty="0">
                <a:ea typeface="+mn-lt"/>
                <a:cs typeface="+mn-lt"/>
              </a:rPr>
              <a:t> </a:t>
            </a:r>
            <a:r>
              <a:rPr lang="ko-KR" altLang="en-US" sz="1100" kern="100" dirty="0">
                <a:ea typeface="+mn-lt"/>
                <a:cs typeface="+mn-lt"/>
              </a:rPr>
              <a:t>향해</a:t>
            </a:r>
            <a:r>
              <a:rPr lang="en-US" altLang="ko-KR" sz="1100" kern="100" dirty="0">
                <a:ea typeface="+mn-lt"/>
                <a:cs typeface="+mn-lt"/>
              </a:rPr>
              <a:t> 100</a:t>
            </a:r>
            <a:r>
              <a:rPr lang="ko-KR" altLang="en-US" sz="1100" kern="100" dirty="0">
                <a:ea typeface="+mn-lt"/>
                <a:cs typeface="+mn-lt"/>
              </a:rPr>
              <a:t>대가</a:t>
            </a:r>
            <a:r>
              <a:rPr lang="en-US" altLang="ko-KR" sz="1100" kern="100" dirty="0">
                <a:ea typeface="+mn-lt"/>
                <a:cs typeface="+mn-lt"/>
              </a:rPr>
              <a:t> </a:t>
            </a:r>
            <a:r>
              <a:rPr lang="ko-KR" altLang="en-US" sz="1100" kern="100" dirty="0">
                <a:ea typeface="+mn-lt"/>
                <a:cs typeface="+mn-lt"/>
              </a:rPr>
              <a:t>넘는</a:t>
            </a:r>
            <a:r>
              <a:rPr lang="en-US" altLang="ko-KR" sz="1100" kern="100" dirty="0">
                <a:ea typeface="+mn-lt"/>
                <a:cs typeface="+mn-lt"/>
              </a:rPr>
              <a:t> </a:t>
            </a:r>
            <a:r>
              <a:rPr lang="ko-KR" altLang="en-US" sz="1100" kern="100" err="1">
                <a:ea typeface="+mn-lt"/>
                <a:cs typeface="+mn-lt"/>
              </a:rPr>
              <a:t>드론을</a:t>
            </a:r>
            <a:r>
              <a:rPr lang="en-US" altLang="ko-KR" sz="1100" kern="100" dirty="0">
                <a:ea typeface="+mn-lt"/>
                <a:cs typeface="+mn-lt"/>
              </a:rPr>
              <a:t> </a:t>
            </a:r>
            <a:r>
              <a:rPr lang="ko-KR" altLang="en-US" sz="1100" kern="100" dirty="0">
                <a:ea typeface="+mn-lt"/>
                <a:cs typeface="+mn-lt"/>
              </a:rPr>
              <a:t>발사했습니다</a:t>
            </a:r>
            <a:r>
              <a:rPr lang="en-US" sz="1100" kern="100">
                <a:ea typeface="+mn-lt"/>
                <a:cs typeface="+mn-lt"/>
              </a:rPr>
              <a:t>. </a:t>
            </a:r>
            <a:r>
              <a:rPr lang="ko-KR" altLang="en-US" sz="1100" kern="100" err="1">
                <a:ea typeface="+mn-lt"/>
                <a:cs typeface="+mn-lt"/>
              </a:rPr>
              <a:t>현재</a:t>
            </a:r>
            <a:r>
              <a:rPr lang="en-US" sz="1100" kern="100">
                <a:ea typeface="+mn-lt"/>
                <a:cs typeface="+mn-lt"/>
              </a:rPr>
              <a:t> </a:t>
            </a:r>
            <a:r>
              <a:rPr lang="ko-KR" altLang="en-US" sz="1100" kern="100" err="1">
                <a:ea typeface="+mn-lt"/>
                <a:cs typeface="+mn-lt"/>
              </a:rPr>
              <a:t>영공이</a:t>
            </a:r>
            <a:r>
              <a:rPr lang="en-US" sz="1100" kern="100">
                <a:ea typeface="+mn-lt"/>
                <a:cs typeface="+mn-lt"/>
              </a:rPr>
              <a:t> </a:t>
            </a:r>
            <a:r>
              <a:rPr lang="ko-KR" altLang="en-US" sz="1100" kern="100" err="1">
                <a:ea typeface="+mn-lt"/>
                <a:cs typeface="+mn-lt"/>
              </a:rPr>
              <a:t>통제되고</a:t>
            </a:r>
            <a:r>
              <a:rPr lang="en-US" sz="1100" kern="100">
                <a:ea typeface="+mn-lt"/>
                <a:cs typeface="+mn-lt"/>
              </a:rPr>
              <a:t> </a:t>
            </a:r>
            <a:r>
              <a:rPr lang="ko-KR" altLang="en-US" sz="1100" kern="100" err="1">
                <a:ea typeface="+mn-lt"/>
                <a:cs typeface="+mn-lt"/>
              </a:rPr>
              <a:t>유가가</a:t>
            </a:r>
            <a:r>
              <a:rPr lang="en-US" sz="1100" kern="100">
                <a:ea typeface="+mn-lt"/>
                <a:cs typeface="+mn-lt"/>
              </a:rPr>
              <a:t> </a:t>
            </a:r>
            <a:r>
              <a:rPr lang="ko-KR" altLang="en-US" sz="1100" kern="100" err="1">
                <a:ea typeface="+mn-lt"/>
                <a:cs typeface="+mn-lt"/>
              </a:rPr>
              <a:t>급등하며</a:t>
            </a:r>
            <a:r>
              <a:rPr lang="en-US" sz="1100" kern="100">
                <a:ea typeface="+mn-lt"/>
                <a:cs typeface="+mn-lt"/>
              </a:rPr>
              <a:t> </a:t>
            </a:r>
            <a:r>
              <a:rPr lang="ko-KR" altLang="en-US" sz="1100" kern="100" err="1">
                <a:ea typeface="+mn-lt"/>
                <a:cs typeface="+mn-lt"/>
              </a:rPr>
              <a:t>국제사회의</a:t>
            </a:r>
            <a:r>
              <a:rPr lang="en-US" sz="1100" kern="100">
                <a:ea typeface="+mn-lt"/>
                <a:cs typeface="+mn-lt"/>
              </a:rPr>
              <a:t> </a:t>
            </a:r>
            <a:r>
              <a:rPr lang="ko-KR" altLang="en-US" sz="1100" kern="100" err="1">
                <a:ea typeface="+mn-lt"/>
                <a:cs typeface="+mn-lt"/>
              </a:rPr>
              <a:t>긴장</a:t>
            </a:r>
            <a:r>
              <a:rPr lang="en-US" sz="1100" kern="100">
                <a:ea typeface="+mn-lt"/>
                <a:cs typeface="+mn-lt"/>
              </a:rPr>
              <a:t> </a:t>
            </a:r>
            <a:r>
              <a:rPr lang="ko-KR" altLang="en-US" sz="1100" kern="100" err="1">
                <a:ea typeface="+mn-lt"/>
                <a:cs typeface="+mn-lt"/>
              </a:rPr>
              <a:t>완화에</a:t>
            </a:r>
            <a:r>
              <a:rPr lang="en-US" sz="1100" kern="100">
                <a:ea typeface="+mn-lt"/>
                <a:cs typeface="+mn-lt"/>
              </a:rPr>
              <a:t> </a:t>
            </a:r>
            <a:r>
              <a:rPr lang="ko-KR" altLang="en-US" sz="1100" kern="100" err="1">
                <a:ea typeface="+mn-lt"/>
                <a:cs typeface="+mn-lt"/>
              </a:rPr>
              <a:t>대한</a:t>
            </a:r>
            <a:r>
              <a:rPr lang="en-US" sz="1100" kern="100">
                <a:ea typeface="+mn-lt"/>
                <a:cs typeface="+mn-lt"/>
              </a:rPr>
              <a:t> </a:t>
            </a:r>
            <a:r>
              <a:rPr lang="ko-KR" altLang="en-US" sz="1100" kern="100" err="1">
                <a:ea typeface="+mn-lt"/>
                <a:cs typeface="+mn-lt"/>
              </a:rPr>
              <a:t>압력이</a:t>
            </a:r>
            <a:r>
              <a:rPr lang="en-US" sz="1100" kern="100">
                <a:ea typeface="+mn-lt"/>
                <a:cs typeface="+mn-lt"/>
              </a:rPr>
              <a:t> </a:t>
            </a:r>
            <a:r>
              <a:rPr lang="ko-KR" altLang="en-US" sz="1100" kern="100" err="1">
                <a:ea typeface="+mn-lt"/>
                <a:cs typeface="+mn-lt"/>
              </a:rPr>
              <a:t>높아지는</a:t>
            </a:r>
            <a:r>
              <a:rPr lang="en-US" sz="1100" kern="100">
                <a:ea typeface="+mn-lt"/>
                <a:cs typeface="+mn-lt"/>
              </a:rPr>
              <a:t> </a:t>
            </a:r>
            <a:r>
              <a:rPr lang="ko-KR" altLang="en-US" sz="1100" kern="100">
                <a:ea typeface="+mn-lt"/>
                <a:cs typeface="+mn-lt"/>
              </a:rPr>
              <a:t>등</a:t>
            </a:r>
            <a:r>
              <a:rPr lang="en-US" sz="1100" kern="100">
                <a:ea typeface="+mn-lt"/>
                <a:cs typeface="+mn-lt"/>
              </a:rPr>
              <a:t> </a:t>
            </a:r>
            <a:r>
              <a:rPr lang="ko-KR" altLang="en-US" sz="1100" kern="100" err="1">
                <a:ea typeface="+mn-lt"/>
                <a:cs typeface="+mn-lt"/>
              </a:rPr>
              <a:t>지역</a:t>
            </a:r>
            <a:r>
              <a:rPr lang="en-US" sz="1100" kern="100">
                <a:ea typeface="+mn-lt"/>
                <a:cs typeface="+mn-lt"/>
              </a:rPr>
              <a:t> </a:t>
            </a:r>
            <a:r>
              <a:rPr lang="ko-KR" altLang="en-US" sz="1100" kern="100" err="1">
                <a:ea typeface="+mn-lt"/>
                <a:cs typeface="+mn-lt"/>
              </a:rPr>
              <a:t>전체가</a:t>
            </a:r>
            <a:r>
              <a:rPr lang="en-US" sz="1100" kern="100">
                <a:ea typeface="+mn-lt"/>
                <a:cs typeface="+mn-lt"/>
              </a:rPr>
              <a:t> </a:t>
            </a:r>
            <a:r>
              <a:rPr lang="ko-KR" altLang="en-US" sz="1100" kern="100" err="1">
                <a:ea typeface="+mn-lt"/>
                <a:cs typeface="+mn-lt"/>
              </a:rPr>
              <a:t>고도의</a:t>
            </a:r>
            <a:r>
              <a:rPr lang="en-US" sz="1100" kern="100">
                <a:ea typeface="+mn-lt"/>
                <a:cs typeface="+mn-lt"/>
              </a:rPr>
              <a:t> </a:t>
            </a:r>
            <a:r>
              <a:rPr lang="ko-KR" altLang="en-US" sz="1100" kern="100" err="1">
                <a:ea typeface="+mn-lt"/>
                <a:cs typeface="+mn-lt"/>
              </a:rPr>
              <a:t>경계</a:t>
            </a:r>
            <a:r>
              <a:rPr lang="en-US" sz="1100" kern="100">
                <a:ea typeface="+mn-lt"/>
                <a:cs typeface="+mn-lt"/>
              </a:rPr>
              <a:t> </a:t>
            </a:r>
            <a:r>
              <a:rPr lang="ko-KR" altLang="en-US" sz="1100" kern="100" err="1">
                <a:ea typeface="+mn-lt"/>
                <a:cs typeface="+mn-lt"/>
              </a:rPr>
              <a:t>태세에</a:t>
            </a:r>
            <a:r>
              <a:rPr lang="en-US" sz="1100" kern="100">
                <a:ea typeface="+mn-lt"/>
                <a:cs typeface="+mn-lt"/>
              </a:rPr>
              <a:t> </a:t>
            </a:r>
            <a:r>
              <a:rPr lang="ko-KR" altLang="en-US" sz="1100" kern="100" err="1">
                <a:ea typeface="+mn-lt"/>
                <a:cs typeface="+mn-lt"/>
              </a:rPr>
              <a:t>돌입한</a:t>
            </a:r>
            <a:r>
              <a:rPr lang="en-US" sz="1100" kern="100">
                <a:ea typeface="+mn-lt"/>
                <a:cs typeface="+mn-lt"/>
              </a:rPr>
              <a:t> </a:t>
            </a:r>
            <a:r>
              <a:rPr lang="ko-KR" altLang="en-US" sz="1100" kern="100">
                <a:ea typeface="+mn-lt"/>
                <a:cs typeface="+mn-lt"/>
              </a:rPr>
              <a:t>상태입니다</a:t>
            </a:r>
            <a:r>
              <a:rPr lang="en-US" sz="1100" kern="100">
                <a:ea typeface="+mn-lt"/>
                <a:cs typeface="+mn-lt"/>
              </a:rPr>
              <a:t>.</a:t>
            </a:r>
            <a:endParaRPr lang="ko-KR" dirty="0">
              <a:ea typeface="+mn-lt"/>
              <a:cs typeface="+mn-lt"/>
            </a:endParaRPr>
          </a:p>
        </p:txBody>
      </p:sp>
      <p:pic>
        <p:nvPicPr>
          <p:cNvPr id="16" name="그림 15" descr="텍스트, 지도, 스크린샷, 폰트이(가) 표시된 사진&#10;&#10;AI 생성 콘텐츠는 정확하지 않을 수 있습니다.">
            <a:extLst>
              <a:ext uri="{FF2B5EF4-FFF2-40B4-BE49-F238E27FC236}">
                <a16:creationId xmlns:a16="http://schemas.microsoft.com/office/drawing/2014/main" id="{703895EF-02B8-98EA-2D55-C73E08355506}"/>
              </a:ext>
            </a:extLst>
          </p:cNvPr>
          <p:cNvPicPr>
            <a:picLocks noChangeAspect="1"/>
          </p:cNvPicPr>
          <p:nvPr/>
        </p:nvPicPr>
        <p:blipFill>
          <a:blip r:embed="rId4"/>
          <a:stretch>
            <a:fillRect/>
          </a:stretch>
        </p:blipFill>
        <p:spPr>
          <a:xfrm>
            <a:off x="7292235" y="1635628"/>
            <a:ext cx="4116598" cy="2366530"/>
          </a:xfrm>
          <a:prstGeom prst="rect">
            <a:avLst/>
          </a:prstGeom>
        </p:spPr>
      </p:pic>
      <p:sp>
        <p:nvSpPr>
          <p:cNvPr id="17" name="TextBox 16">
            <a:extLst>
              <a:ext uri="{FF2B5EF4-FFF2-40B4-BE49-F238E27FC236}">
                <a16:creationId xmlns:a16="http://schemas.microsoft.com/office/drawing/2014/main" id="{628D8011-ED47-EC64-120E-EDB02C67F10C}"/>
              </a:ext>
            </a:extLst>
          </p:cNvPr>
          <p:cNvSpPr txBox="1"/>
          <p:nvPr/>
        </p:nvSpPr>
        <p:spPr>
          <a:xfrm>
            <a:off x="1213167" y="4882563"/>
            <a:ext cx="5821371" cy="1107996"/>
          </a:xfrm>
          <a:prstGeom prst="rect">
            <a:avLst/>
          </a:prstGeom>
          <a:solidFill>
            <a:srgbClr val="0070C0"/>
          </a:solidFill>
        </p:spPr>
        <p:txBody>
          <a:bodyPr wrap="square" lIns="91440" tIns="45720" rIns="91440" bIns="45720" rtlCol="0" anchor="t">
            <a:spAutoFit/>
          </a:bodyPr>
          <a:lstStyle/>
          <a:p>
            <a:pPr marL="171450" indent="-171450" algn="just">
              <a:buFont typeface="Arial" panose="020B0604020202020204" pitchFamily="34" charset="0"/>
              <a:buChar char="•"/>
            </a:pPr>
            <a:r>
              <a:rPr lang="ko-KR" sz="1100" kern="100" dirty="0">
                <a:solidFill>
                  <a:schemeClr val="bg1"/>
                </a:solidFill>
                <a:ea typeface="+mn-lt"/>
                <a:cs typeface="+mn-lt"/>
              </a:rPr>
              <a:t>"평화와 정의의 하나님,</a:t>
            </a:r>
            <a:r>
              <a:rPr lang="ko-KR" altLang="en-US" sz="1100" kern="100" dirty="0">
                <a:solidFill>
                  <a:schemeClr val="bg1"/>
                </a:solidFill>
                <a:ea typeface="+mn-lt"/>
                <a:cs typeface="+mn-lt"/>
              </a:rPr>
              <a:t> </a:t>
            </a:r>
            <a:r>
              <a:rPr lang="ko-KR" sz="1100" kern="100" dirty="0">
                <a:solidFill>
                  <a:schemeClr val="bg1"/>
                </a:solidFill>
                <a:ea typeface="+mn-lt"/>
                <a:cs typeface="+mn-lt"/>
              </a:rPr>
              <a:t>이 치열한 분쟁 속에서 주님께 간절히 기도합니다. 이란과 이스라엘에서 부상당하고 슬픔에 잠긴 이들을 위로해 </a:t>
            </a:r>
            <a:r>
              <a:rPr lang="ko-KR" altLang="en-US" sz="1100" kern="100" dirty="0" err="1">
                <a:solidFill>
                  <a:schemeClr val="bg1"/>
                </a:solidFill>
                <a:ea typeface="+mn-lt"/>
                <a:cs typeface="+mn-lt"/>
              </a:rPr>
              <a:t>주옵소서</a:t>
            </a:r>
            <a:r>
              <a:rPr lang="ko-KR" sz="1100" kern="100" dirty="0">
                <a:solidFill>
                  <a:schemeClr val="bg1"/>
                </a:solidFill>
                <a:ea typeface="+mn-lt"/>
                <a:cs typeface="+mn-lt"/>
              </a:rPr>
              <a:t>. 폭력의 </a:t>
            </a:r>
            <a:r>
              <a:rPr lang="ko-KR" altLang="en-US" sz="1100" kern="100" dirty="0">
                <a:solidFill>
                  <a:schemeClr val="bg1"/>
                </a:solidFill>
                <a:ea typeface="+mn-lt"/>
                <a:cs typeface="+mn-lt"/>
              </a:rPr>
              <a:t>손길을</a:t>
            </a:r>
            <a:r>
              <a:rPr lang="ko-KR" sz="1100" kern="100" dirty="0">
                <a:solidFill>
                  <a:schemeClr val="bg1"/>
                </a:solidFill>
                <a:ea typeface="+mn-lt"/>
                <a:cs typeface="+mn-lt"/>
              </a:rPr>
              <a:t> 막아 주시고, 지도자들에게 지혜를 주시고, 무고한 사람들을 </a:t>
            </a:r>
            <a:r>
              <a:rPr lang="ko-KR" altLang="en-US" sz="1100" kern="100" dirty="0">
                <a:solidFill>
                  <a:schemeClr val="bg1"/>
                </a:solidFill>
                <a:ea typeface="+mn-lt"/>
                <a:cs typeface="+mn-lt"/>
              </a:rPr>
              <a:t>보호하여 </a:t>
            </a:r>
            <a:r>
              <a:rPr lang="ko-KR" altLang="en-US" sz="1100" kern="100" dirty="0" err="1">
                <a:solidFill>
                  <a:schemeClr val="bg1"/>
                </a:solidFill>
                <a:ea typeface="+mn-lt"/>
                <a:cs typeface="+mn-lt"/>
              </a:rPr>
              <a:t>주옵소서</a:t>
            </a:r>
            <a:r>
              <a:rPr lang="ko-KR" sz="1100" kern="100" dirty="0">
                <a:solidFill>
                  <a:schemeClr val="bg1"/>
                </a:solidFill>
                <a:ea typeface="+mn-lt"/>
                <a:cs typeface="+mn-lt"/>
              </a:rPr>
              <a:t>. 주님의 자비가 혼돈을 뚫게 하소서. 예수님의 이름으로 기도합니다, 아멘. 즉각적인 휴전, 부상당한 민간인들의 치유, 이스라엘과 이란 간의 추가적인 군사적 확전에 대한 신의 </a:t>
            </a:r>
            <a:r>
              <a:rPr lang="ko-KR" altLang="en-US" sz="1100" kern="100" dirty="0">
                <a:solidFill>
                  <a:schemeClr val="bg1"/>
                </a:solidFill>
                <a:ea typeface="+mn-lt"/>
                <a:cs typeface="+mn-lt"/>
              </a:rPr>
              <a:t>간섭하심을</a:t>
            </a:r>
            <a:r>
              <a:rPr lang="ko-KR" sz="1100" kern="100" dirty="0">
                <a:solidFill>
                  <a:schemeClr val="bg1"/>
                </a:solidFill>
                <a:ea typeface="+mn-lt"/>
                <a:cs typeface="+mn-lt"/>
              </a:rPr>
              <a:t> 위해 기도합니다." - OD 이란 담당 선임 고문.</a:t>
            </a:r>
            <a:r>
              <a:rPr lang="ko-KR" altLang="en-US" sz="1100" kern="100" dirty="0">
                <a:solidFill>
                  <a:schemeClr val="bg1"/>
                </a:solidFill>
                <a:latin typeface="Helvetica"/>
                <a:ea typeface="맑은 고딕"/>
                <a:cs typeface="Times New Roman (Body CS)"/>
              </a:rPr>
              <a:t> </a:t>
            </a:r>
            <a:endParaRPr lang="en-US" altLang="ko-KR" sz="1100" kern="100" dirty="0">
              <a:solidFill>
                <a:schemeClr val="bg1"/>
              </a:solidFill>
              <a:effectLst/>
              <a:latin typeface="Helvetica"/>
              <a:ea typeface="맑은 고딕"/>
              <a:cs typeface="Times New Roman (Body CS)"/>
            </a:endParaRPr>
          </a:p>
        </p:txBody>
      </p:sp>
      <p:sp>
        <p:nvSpPr>
          <p:cNvPr id="14" name="TextBox 13"/>
          <p:cNvSpPr txBox="1"/>
          <p:nvPr/>
        </p:nvSpPr>
        <p:spPr>
          <a:xfrm>
            <a:off x="1213162" y="3115158"/>
            <a:ext cx="5821376" cy="1446550"/>
          </a:xfrm>
          <a:prstGeom prst="rect">
            <a:avLst/>
          </a:prstGeom>
          <a:noFill/>
        </p:spPr>
        <p:txBody>
          <a:bodyPr wrap="square" lIns="91440" tIns="45720" rIns="91440" bIns="45720" rtlCol="0" anchor="t">
            <a:spAutoFit/>
          </a:bodyPr>
          <a:lstStyle/>
          <a:p>
            <a:pPr algn="just"/>
            <a:r>
              <a:rPr lang="ko-KR" sz="1100" dirty="0">
                <a:ea typeface="+mn-lt"/>
                <a:cs typeface="+mn-lt"/>
              </a:rPr>
              <a:t>이러한 위기 속에서 이란의 소수 기독교인들은 특별한 위험에 직면해 있습니다. 이란의 신정 체제 하에서 기독교인, 특히 이슬람교에서 개종한 사람들은 이미 심각한 제한을 받으며 살아가고 있습니다. 종교 자유 감시자들은 이러한 개종자들이 “심각한 종교 자유 침해에 직면해 있으며” 종종 서구의 조종을 </a:t>
            </a:r>
            <a:r>
              <a:rPr lang="ko-KR" altLang="en-US" sz="1100" dirty="0">
                <a:ea typeface="+mn-lt"/>
                <a:cs typeface="+mn-lt"/>
              </a:rPr>
              <a:t>받는</a:t>
            </a:r>
            <a:r>
              <a:rPr lang="ko-KR" sz="1100" dirty="0">
                <a:ea typeface="+mn-lt"/>
                <a:cs typeface="+mn-lt"/>
              </a:rPr>
              <a:t> 국가에 대한 위협세력으로 간주되고 있다고 지적합니다. 가정 교회의 지도자와 일반 신도 모두 “‘</a:t>
            </a:r>
            <a:r>
              <a:rPr lang="ko-KR" sz="1100" dirty="0" err="1">
                <a:ea typeface="+mn-lt"/>
                <a:cs typeface="+mn-lt"/>
              </a:rPr>
              <a:t>시오니스트</a:t>
            </a:r>
            <a:r>
              <a:rPr lang="ko-KR" sz="1100" dirty="0">
                <a:ea typeface="+mn-lt"/>
                <a:cs typeface="+mn-lt"/>
              </a:rPr>
              <a:t>’ 기독교 단체와 연계하여 국가 안보에 반하는 행동을 </a:t>
            </a:r>
            <a:r>
              <a:rPr lang="ko-KR" sz="1100" dirty="0" err="1">
                <a:ea typeface="+mn-lt"/>
                <a:cs typeface="+mn-lt"/>
              </a:rPr>
              <a:t>했다”는</a:t>
            </a:r>
            <a:r>
              <a:rPr lang="ko-KR" sz="1100" dirty="0">
                <a:ea typeface="+mn-lt"/>
                <a:cs typeface="+mn-lt"/>
              </a:rPr>
              <a:t> 모호한 혐의로 자주 체포되어 장기 징역형을 선고받습니다. 현재 이란과 이스라엘 사이에 긴장이 고조되고 있는 가운데, 박해 감시자들은 이란 기독교인들이 국가 </a:t>
            </a:r>
            <a:r>
              <a:rPr lang="ko-KR" altLang="en-US" sz="1100" dirty="0">
                <a:ea typeface="+mn-lt"/>
                <a:cs typeface="+mn-lt"/>
              </a:rPr>
              <a:t>위협 </a:t>
            </a:r>
            <a:r>
              <a:rPr lang="ko-KR" sz="1100" dirty="0">
                <a:ea typeface="+mn-lt"/>
                <a:cs typeface="+mn-lt"/>
              </a:rPr>
              <a:t>혐</a:t>
            </a:r>
            <a:r>
              <a:rPr lang="ko-KR" altLang="en-US" sz="1100" dirty="0">
                <a:ea typeface="+mn-lt"/>
                <a:cs typeface="+mn-lt"/>
              </a:rPr>
              <a:t>의와</a:t>
            </a:r>
            <a:r>
              <a:rPr lang="ko-KR" sz="1100" dirty="0">
                <a:ea typeface="+mn-lt"/>
                <a:cs typeface="+mn-lt"/>
              </a:rPr>
              <a:t> 탄압에 더욱 취약해질 것이라고 경고합니다.</a:t>
            </a:r>
            <a:endParaRPr lang="ko-KR" dirty="0">
              <a:ea typeface="+mn-lt"/>
              <a:cs typeface="+mn-lt"/>
            </a:endParaRPr>
          </a:p>
        </p:txBody>
      </p:sp>
      <p:pic>
        <p:nvPicPr>
          <p:cNvPr id="4" name="그림 3" descr="스크린샷, 소방관, 텍스트, 재앙이(가) 표시된 사진&#10;&#10;AI 생성 콘텐츠는 정확하지 않을 수 있습니다.">
            <a:extLst>
              <a:ext uri="{FF2B5EF4-FFF2-40B4-BE49-F238E27FC236}">
                <a16:creationId xmlns:a16="http://schemas.microsoft.com/office/drawing/2014/main" id="{92DBAE2C-A9FD-07ED-2B4A-58EE2FD8AA4A}"/>
              </a:ext>
            </a:extLst>
          </p:cNvPr>
          <p:cNvPicPr>
            <a:picLocks noChangeAspect="1"/>
          </p:cNvPicPr>
          <p:nvPr/>
        </p:nvPicPr>
        <p:blipFill>
          <a:blip r:embed="rId5"/>
          <a:stretch>
            <a:fillRect/>
          </a:stretch>
        </p:blipFill>
        <p:spPr>
          <a:xfrm>
            <a:off x="7290153" y="4034014"/>
            <a:ext cx="4102806" cy="2360082"/>
          </a:xfrm>
          <a:prstGeom prst="rect">
            <a:avLst/>
          </a:prstGeom>
        </p:spPr>
      </p:pic>
    </p:spTree>
    <p:extLst>
      <p:ext uri="{BB962C8B-B14F-4D97-AF65-F5344CB8AC3E}">
        <p14:creationId xmlns:p14="http://schemas.microsoft.com/office/powerpoint/2010/main" val="1990198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49316-85D3-0066-F764-F3FF25006DA8}"/>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724E2FD4-0C4C-E4EB-0463-75A6F24BAAA6}"/>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25F635A-AEFC-E4B8-6574-373C11427513}"/>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C353D0D0-94FD-2FED-F406-580EF86798F6}"/>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3CC4F3B7-F823-00B7-A793-B539F867BA89}"/>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A2DE613B-5B25-6AD6-EF68-295585CF00A9}"/>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300701A5-74B0-B257-1D8F-CAD7066B2069}"/>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B2C8A0AB-B499-F63F-A408-B4EC09135BEA}"/>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B70C6DB7-0B7B-946D-666D-24247D2DDB46}"/>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#중동 </a:t>
            </a:r>
            <a:r>
              <a:rPr lang="en-US" altLang="ko-KR" sz="1800" dirty="0">
                <a:solidFill>
                  <a:srgbClr val="0070C0"/>
                </a:solidFill>
                <a:ea typeface="맑은 고딕"/>
              </a:rPr>
              <a:t>| </a:t>
            </a:r>
            <a:r>
              <a:rPr lang="ko-KR" altLang="en-US" b="1" kern="100" dirty="0">
                <a:latin typeface="Helvetica"/>
                <a:ea typeface="맑은 고딕"/>
              </a:rPr>
              <a:t>중동의 평화를 위해 기도해 주세요.</a:t>
            </a:r>
            <a:endParaRPr lang="ko-KR" altLang="en-US" sz="1800" b="1" kern="100" dirty="0">
              <a:latin typeface="Helvetica"/>
              <a:ea typeface="맑은 고딕"/>
            </a:endParaRPr>
          </a:p>
        </p:txBody>
      </p:sp>
      <p:sp>
        <p:nvSpPr>
          <p:cNvPr id="7" name="TextBox 6">
            <a:extLst>
              <a:ext uri="{FF2B5EF4-FFF2-40B4-BE49-F238E27FC236}">
                <a16:creationId xmlns:a16="http://schemas.microsoft.com/office/drawing/2014/main" id="{F704614A-2C49-F782-082E-27CF99034E94}"/>
              </a:ext>
            </a:extLst>
          </p:cNvPr>
          <p:cNvSpPr txBox="1"/>
          <p:nvPr/>
        </p:nvSpPr>
        <p:spPr>
          <a:xfrm>
            <a:off x="1201440" y="1692546"/>
            <a:ext cx="5833098" cy="792887"/>
          </a:xfrm>
          <a:prstGeom prst="rect">
            <a:avLst/>
          </a:prstGeom>
          <a:noFill/>
        </p:spPr>
        <p:txBody>
          <a:bodyPr wrap="square" lIns="91440" tIns="45720" rIns="91440" bIns="45720" rtlCol="0" anchor="t">
            <a:spAutoFit/>
          </a:bodyPr>
          <a:lstStyle/>
          <a:p>
            <a:pPr marL="171450" indent="-171450" algn="just">
              <a:buFont typeface="Arial"/>
              <a:buChar char="•"/>
            </a:pPr>
            <a:r>
              <a:rPr lang="ko-KR" altLang="en-US" sz="1100" kern="100" dirty="0">
                <a:ea typeface="+mn-lt"/>
                <a:cs typeface="+mn-lt"/>
              </a:rPr>
              <a:t>오랫동안</a:t>
            </a:r>
            <a:r>
              <a:rPr lang="en-US" sz="1100" kern="100" dirty="0">
                <a:ea typeface="+mn-lt"/>
                <a:cs typeface="+mn-lt"/>
              </a:rPr>
              <a:t> </a:t>
            </a:r>
            <a:r>
              <a:rPr lang="ko-KR" altLang="en-US" sz="1100" kern="100" dirty="0">
                <a:ea typeface="+mn-lt"/>
                <a:cs typeface="+mn-lt"/>
              </a:rPr>
              <a:t>고통받아온</a:t>
            </a:r>
            <a:r>
              <a:rPr lang="en-US" sz="1100" kern="100" dirty="0">
                <a:ea typeface="+mn-lt"/>
                <a:cs typeface="+mn-lt"/>
              </a:rPr>
              <a:t> </a:t>
            </a:r>
            <a:r>
              <a:rPr lang="ko-KR" altLang="en-US" sz="1100" kern="100" dirty="0">
                <a:ea typeface="+mn-lt"/>
                <a:cs typeface="+mn-lt"/>
              </a:rPr>
              <a:t>이란</a:t>
            </a:r>
            <a:r>
              <a:rPr lang="en-US" sz="1100" kern="100" dirty="0">
                <a:ea typeface="+mn-lt"/>
                <a:cs typeface="+mn-lt"/>
              </a:rPr>
              <a:t> </a:t>
            </a:r>
            <a:r>
              <a:rPr lang="ko-KR" altLang="en-US" sz="1100" kern="100" dirty="0">
                <a:ea typeface="+mn-lt"/>
                <a:cs typeface="+mn-lt"/>
              </a:rPr>
              <a:t>사람을</a:t>
            </a:r>
            <a:r>
              <a:rPr lang="en-US" sz="1100" kern="100" dirty="0">
                <a:ea typeface="+mn-lt"/>
                <a:cs typeface="+mn-lt"/>
              </a:rPr>
              <a:t> </a:t>
            </a:r>
            <a:r>
              <a:rPr lang="ko-KR" altLang="en-US" sz="1100" kern="100" dirty="0">
                <a:ea typeface="+mn-lt"/>
                <a:cs typeface="+mn-lt"/>
              </a:rPr>
              <a:t>주님께</a:t>
            </a:r>
            <a:r>
              <a:rPr lang="en-US" altLang="ko-KR" sz="1100" kern="100" dirty="0">
                <a:ea typeface="+mn-lt"/>
                <a:cs typeface="+mn-lt"/>
              </a:rPr>
              <a:t> </a:t>
            </a:r>
            <a:r>
              <a:rPr lang="ko-KR" altLang="en-US" sz="1100" kern="100" dirty="0">
                <a:ea typeface="+mn-lt"/>
                <a:cs typeface="+mn-lt"/>
              </a:rPr>
              <a:t>올려</a:t>
            </a:r>
            <a:r>
              <a:rPr lang="en-US" sz="1100" kern="100" dirty="0">
                <a:ea typeface="+mn-lt"/>
                <a:cs typeface="+mn-lt"/>
              </a:rPr>
              <a:t> </a:t>
            </a:r>
            <a:r>
              <a:rPr lang="ko-KR" altLang="en-US" sz="1100" kern="100" dirty="0">
                <a:ea typeface="+mn-lt"/>
                <a:cs typeface="+mn-lt"/>
              </a:rPr>
              <a:t>드립니다</a:t>
            </a:r>
            <a:r>
              <a:rPr lang="en-US" sz="1100" kern="100" dirty="0">
                <a:ea typeface="+mn-lt"/>
                <a:cs typeface="+mn-lt"/>
              </a:rPr>
              <a:t>. </a:t>
            </a:r>
            <a:r>
              <a:rPr lang="ko-KR" altLang="en-US" sz="1100" kern="100" dirty="0">
                <a:ea typeface="+mn-lt"/>
                <a:cs typeface="+mn-lt"/>
              </a:rPr>
              <a:t>많은</a:t>
            </a:r>
            <a:r>
              <a:rPr lang="en-US" sz="1100" kern="100" dirty="0">
                <a:ea typeface="+mn-lt"/>
                <a:cs typeface="+mn-lt"/>
              </a:rPr>
              <a:t> </a:t>
            </a:r>
            <a:r>
              <a:rPr lang="ko-KR" altLang="en-US" sz="1100" kern="100" dirty="0">
                <a:ea typeface="+mn-lt"/>
                <a:cs typeface="+mn-lt"/>
              </a:rPr>
              <a:t>사람들이</a:t>
            </a:r>
            <a:r>
              <a:rPr lang="en-US" sz="1100" kern="100" dirty="0">
                <a:ea typeface="+mn-lt"/>
                <a:cs typeface="+mn-lt"/>
              </a:rPr>
              <a:t> </a:t>
            </a:r>
            <a:r>
              <a:rPr lang="en-US" sz="1100" kern="100" err="1">
                <a:ea typeface="+mn-lt"/>
                <a:cs typeface="+mn-lt"/>
              </a:rPr>
              <a:t>고국의</a:t>
            </a:r>
            <a:r>
              <a:rPr lang="en-US" sz="1100" kern="100" dirty="0">
                <a:ea typeface="+mn-lt"/>
                <a:cs typeface="+mn-lt"/>
              </a:rPr>
              <a:t> </a:t>
            </a:r>
            <a:r>
              <a:rPr lang="ko-KR" altLang="en-US" sz="1100" kern="100" dirty="0">
                <a:ea typeface="+mn-lt"/>
                <a:cs typeface="+mn-lt"/>
              </a:rPr>
              <a:t>자유와</a:t>
            </a:r>
            <a:r>
              <a:rPr lang="en-US" sz="1100" kern="100" dirty="0">
                <a:ea typeface="+mn-lt"/>
                <a:cs typeface="+mn-lt"/>
              </a:rPr>
              <a:t> </a:t>
            </a:r>
            <a:r>
              <a:rPr lang="ko-KR" altLang="en-US" sz="1100" kern="100" dirty="0">
                <a:ea typeface="+mn-lt"/>
                <a:cs typeface="+mn-lt"/>
              </a:rPr>
              <a:t>존엄</a:t>
            </a:r>
            <a:r>
              <a:rPr lang="en-US" sz="1100" kern="100" dirty="0">
                <a:ea typeface="+mn-lt"/>
                <a:cs typeface="+mn-lt"/>
              </a:rPr>
              <a:t>, </a:t>
            </a:r>
            <a:r>
              <a:rPr lang="en-US" sz="1100" kern="100" err="1">
                <a:ea typeface="+mn-lt"/>
                <a:cs typeface="+mn-lt"/>
              </a:rPr>
              <a:t>정의를</a:t>
            </a:r>
            <a:r>
              <a:rPr lang="en-US" sz="1100" kern="100" dirty="0">
                <a:ea typeface="+mn-lt"/>
                <a:cs typeface="+mn-lt"/>
              </a:rPr>
              <a:t> </a:t>
            </a:r>
            <a:r>
              <a:rPr lang="en-US" sz="1100" kern="100" err="1">
                <a:ea typeface="+mn-lt"/>
                <a:cs typeface="+mn-lt"/>
              </a:rPr>
              <a:t>간절히</a:t>
            </a:r>
            <a:r>
              <a:rPr lang="en-US" sz="1100" kern="100" dirty="0">
                <a:ea typeface="+mn-lt"/>
                <a:cs typeface="+mn-lt"/>
              </a:rPr>
              <a:t> </a:t>
            </a:r>
            <a:r>
              <a:rPr lang="ko-KR" altLang="en-US" sz="1100" kern="100" dirty="0">
                <a:ea typeface="+mn-lt"/>
                <a:cs typeface="+mn-lt"/>
              </a:rPr>
              <a:t>원하지만</a:t>
            </a:r>
            <a:r>
              <a:rPr lang="en-US" sz="1100" kern="100" dirty="0">
                <a:ea typeface="+mn-lt"/>
                <a:cs typeface="+mn-lt"/>
              </a:rPr>
              <a:t>, </a:t>
            </a:r>
            <a:r>
              <a:rPr lang="ko-KR" altLang="en-US" sz="1100" kern="100" dirty="0">
                <a:ea typeface="+mn-lt"/>
                <a:cs typeface="+mn-lt"/>
              </a:rPr>
              <a:t>무고한</a:t>
            </a:r>
            <a:r>
              <a:rPr lang="en-US" sz="1100" kern="100" dirty="0">
                <a:ea typeface="+mn-lt"/>
                <a:cs typeface="+mn-lt"/>
              </a:rPr>
              <a:t> </a:t>
            </a:r>
            <a:r>
              <a:rPr lang="ko-KR" altLang="en-US" sz="1100" kern="100" dirty="0">
                <a:ea typeface="+mn-lt"/>
                <a:cs typeface="+mn-lt"/>
              </a:rPr>
              <a:t>생명을</a:t>
            </a:r>
            <a:r>
              <a:rPr lang="en-US" sz="1100" kern="100" dirty="0">
                <a:ea typeface="+mn-lt"/>
                <a:cs typeface="+mn-lt"/>
              </a:rPr>
              <a:t> </a:t>
            </a:r>
            <a:r>
              <a:rPr lang="ko-KR" altLang="en-US" sz="1100" kern="100" dirty="0">
                <a:ea typeface="+mn-lt"/>
                <a:cs typeface="+mn-lt"/>
              </a:rPr>
              <a:t>희생하는</a:t>
            </a:r>
            <a:r>
              <a:rPr lang="en-US" sz="1100" kern="100" dirty="0">
                <a:ea typeface="+mn-lt"/>
                <a:cs typeface="+mn-lt"/>
              </a:rPr>
              <a:t> </a:t>
            </a:r>
            <a:r>
              <a:rPr lang="ko-KR" altLang="en-US" sz="1100" kern="100" dirty="0">
                <a:ea typeface="+mn-lt"/>
                <a:cs typeface="+mn-lt"/>
              </a:rPr>
              <a:t>것을</a:t>
            </a:r>
            <a:r>
              <a:rPr lang="en-US" sz="1100" kern="100" dirty="0">
                <a:ea typeface="+mn-lt"/>
                <a:cs typeface="+mn-lt"/>
              </a:rPr>
              <a:t> </a:t>
            </a:r>
            <a:r>
              <a:rPr lang="ko-KR" altLang="en-US" sz="1100" kern="100" dirty="0">
                <a:ea typeface="+mn-lt"/>
                <a:cs typeface="+mn-lt"/>
              </a:rPr>
              <a:t>원하지</a:t>
            </a:r>
            <a:r>
              <a:rPr lang="en-US" sz="1100" kern="100" dirty="0">
                <a:ea typeface="+mn-lt"/>
                <a:cs typeface="+mn-lt"/>
              </a:rPr>
              <a:t> </a:t>
            </a:r>
            <a:r>
              <a:rPr lang="ko-KR" altLang="en-US" sz="1100" kern="100" dirty="0">
                <a:ea typeface="+mn-lt"/>
                <a:cs typeface="+mn-lt"/>
              </a:rPr>
              <a:t>않습니다</a:t>
            </a:r>
            <a:r>
              <a:rPr lang="en-US" sz="1100" kern="100" dirty="0">
                <a:ea typeface="+mn-lt"/>
                <a:cs typeface="+mn-lt"/>
              </a:rPr>
              <a:t>. </a:t>
            </a:r>
            <a:r>
              <a:rPr lang="ko-KR" altLang="en-US" sz="1100" kern="100" dirty="0">
                <a:ea typeface="+mn-lt"/>
                <a:cs typeface="+mn-lt"/>
              </a:rPr>
              <a:t>파괴가</a:t>
            </a:r>
            <a:r>
              <a:rPr lang="en-US" sz="1100" kern="100" dirty="0">
                <a:ea typeface="+mn-lt"/>
                <a:cs typeface="+mn-lt"/>
              </a:rPr>
              <a:t> </a:t>
            </a:r>
            <a:r>
              <a:rPr lang="ko-KR" altLang="en-US" sz="1100" kern="100" dirty="0">
                <a:ea typeface="+mn-lt"/>
                <a:cs typeface="+mn-lt"/>
              </a:rPr>
              <a:t>아닌</a:t>
            </a:r>
            <a:r>
              <a:rPr lang="en-US" sz="1100" kern="100" dirty="0">
                <a:ea typeface="+mn-lt"/>
                <a:cs typeface="+mn-lt"/>
              </a:rPr>
              <a:t> </a:t>
            </a:r>
            <a:r>
              <a:rPr lang="ko-KR" altLang="en-US" sz="1100" kern="100" dirty="0">
                <a:ea typeface="+mn-lt"/>
                <a:cs typeface="+mn-lt"/>
              </a:rPr>
              <a:t>치유를</a:t>
            </a:r>
            <a:r>
              <a:rPr lang="en-US" sz="1100" kern="100" dirty="0">
                <a:ea typeface="+mn-lt"/>
                <a:cs typeface="+mn-lt"/>
              </a:rPr>
              <a:t> </a:t>
            </a:r>
            <a:r>
              <a:rPr lang="ko-KR" altLang="en-US" sz="1100" kern="100" dirty="0">
                <a:ea typeface="+mn-lt"/>
                <a:cs typeface="+mn-lt"/>
              </a:rPr>
              <a:t>가져오는</a:t>
            </a:r>
            <a:r>
              <a:rPr lang="en-US" sz="1100" kern="100" dirty="0">
                <a:ea typeface="+mn-lt"/>
                <a:cs typeface="+mn-lt"/>
              </a:rPr>
              <a:t> </a:t>
            </a:r>
            <a:r>
              <a:rPr lang="ko-KR" altLang="en-US" sz="1100" kern="100" dirty="0">
                <a:ea typeface="+mn-lt"/>
                <a:cs typeface="+mn-lt"/>
              </a:rPr>
              <a:t>방식으로</a:t>
            </a:r>
            <a:r>
              <a:rPr lang="en-US" sz="1100" kern="100" dirty="0">
                <a:ea typeface="+mn-lt"/>
                <a:cs typeface="+mn-lt"/>
              </a:rPr>
              <a:t> </a:t>
            </a:r>
            <a:r>
              <a:rPr lang="ko-KR" altLang="en-US" sz="1100" kern="100" dirty="0">
                <a:ea typeface="+mn-lt"/>
                <a:cs typeface="+mn-lt"/>
              </a:rPr>
              <a:t>변화가</a:t>
            </a:r>
            <a:r>
              <a:rPr lang="en-US" sz="1100" kern="100" dirty="0">
                <a:ea typeface="+mn-lt"/>
                <a:cs typeface="+mn-lt"/>
              </a:rPr>
              <a:t> </a:t>
            </a:r>
            <a:r>
              <a:rPr lang="ko-KR" altLang="en-US" sz="1100" kern="100" dirty="0">
                <a:ea typeface="+mn-lt"/>
                <a:cs typeface="+mn-lt"/>
              </a:rPr>
              <a:t>일어나도록</a:t>
            </a:r>
            <a:r>
              <a:rPr lang="en-US" sz="1100" kern="100" dirty="0">
                <a:ea typeface="+mn-lt"/>
                <a:cs typeface="+mn-lt"/>
              </a:rPr>
              <a:t>, </a:t>
            </a:r>
            <a:r>
              <a:rPr lang="ko-KR" altLang="en-US" sz="1100" kern="100" dirty="0">
                <a:ea typeface="+mn-lt"/>
                <a:cs typeface="+mn-lt"/>
              </a:rPr>
              <a:t>하나님께서</a:t>
            </a:r>
            <a:r>
              <a:rPr lang="en-US" sz="1100" kern="100" dirty="0">
                <a:ea typeface="+mn-lt"/>
                <a:cs typeface="+mn-lt"/>
              </a:rPr>
              <a:t> </a:t>
            </a:r>
            <a:r>
              <a:rPr lang="ko-KR" altLang="en-US" sz="1100" kern="100" dirty="0">
                <a:ea typeface="+mn-lt"/>
                <a:cs typeface="+mn-lt"/>
              </a:rPr>
              <a:t>진리</a:t>
            </a:r>
            <a:r>
              <a:rPr lang="en-US" sz="1100" kern="100" dirty="0">
                <a:ea typeface="+mn-lt"/>
                <a:cs typeface="+mn-lt"/>
              </a:rPr>
              <a:t>, </a:t>
            </a:r>
            <a:r>
              <a:rPr lang="ko-KR" altLang="en-US" sz="1100" kern="100" dirty="0">
                <a:ea typeface="+mn-lt"/>
                <a:cs typeface="+mn-lt"/>
              </a:rPr>
              <a:t>평화</a:t>
            </a:r>
            <a:r>
              <a:rPr lang="en-US" sz="1100" kern="100" dirty="0">
                <a:ea typeface="+mn-lt"/>
                <a:cs typeface="+mn-lt"/>
              </a:rPr>
              <a:t>, </a:t>
            </a:r>
            <a:r>
              <a:rPr lang="ko-KR" altLang="en-US" sz="1100" kern="100" dirty="0">
                <a:ea typeface="+mn-lt"/>
                <a:cs typeface="+mn-lt"/>
              </a:rPr>
              <a:t>변화의</a:t>
            </a:r>
            <a:r>
              <a:rPr lang="en-US" sz="1100" kern="100" dirty="0">
                <a:ea typeface="+mn-lt"/>
                <a:cs typeface="+mn-lt"/>
              </a:rPr>
              <a:t> </a:t>
            </a:r>
            <a:r>
              <a:rPr lang="ko-KR" altLang="en-US" sz="1100" kern="100" dirty="0">
                <a:ea typeface="+mn-lt"/>
                <a:cs typeface="+mn-lt"/>
              </a:rPr>
              <a:t>운동을</a:t>
            </a:r>
            <a:r>
              <a:rPr lang="en-US" sz="1100" kern="100" dirty="0">
                <a:ea typeface="+mn-lt"/>
                <a:cs typeface="+mn-lt"/>
              </a:rPr>
              <a:t> </a:t>
            </a:r>
            <a:r>
              <a:rPr lang="ko-KR" altLang="en-US" sz="1100" kern="100" dirty="0">
                <a:ea typeface="+mn-lt"/>
                <a:cs typeface="+mn-lt"/>
              </a:rPr>
              <a:t>통해</a:t>
            </a:r>
            <a:r>
              <a:rPr lang="en-US" sz="1100" kern="100" dirty="0">
                <a:ea typeface="+mn-lt"/>
                <a:cs typeface="+mn-lt"/>
              </a:rPr>
              <a:t> </a:t>
            </a:r>
            <a:r>
              <a:rPr lang="ko-KR" altLang="en-US" sz="1100" kern="100" dirty="0">
                <a:ea typeface="+mn-lt"/>
                <a:cs typeface="+mn-lt"/>
              </a:rPr>
              <a:t>전쟁</a:t>
            </a:r>
            <a:r>
              <a:rPr lang="en-US" sz="1100" kern="100" dirty="0">
                <a:ea typeface="+mn-lt"/>
                <a:cs typeface="+mn-lt"/>
              </a:rPr>
              <a:t> </a:t>
            </a:r>
            <a:r>
              <a:rPr lang="ko-KR" altLang="en-US" sz="1100" kern="100" dirty="0">
                <a:ea typeface="+mn-lt"/>
                <a:cs typeface="+mn-lt"/>
              </a:rPr>
              <a:t>없는</a:t>
            </a:r>
            <a:r>
              <a:rPr lang="en-US" sz="1100" kern="100" dirty="0">
                <a:ea typeface="+mn-lt"/>
                <a:cs typeface="+mn-lt"/>
              </a:rPr>
              <a:t> </a:t>
            </a:r>
            <a:r>
              <a:rPr lang="ko-KR" altLang="en-US" sz="1100" kern="100" dirty="0">
                <a:ea typeface="+mn-lt"/>
                <a:cs typeface="+mn-lt"/>
              </a:rPr>
              <a:t>이란을</a:t>
            </a:r>
            <a:r>
              <a:rPr lang="en-US" sz="1100" kern="100" dirty="0">
                <a:ea typeface="+mn-lt"/>
                <a:cs typeface="+mn-lt"/>
              </a:rPr>
              <a:t> </a:t>
            </a:r>
            <a:r>
              <a:rPr lang="ko-KR" altLang="en-US" sz="1100" kern="100" dirty="0">
                <a:ea typeface="+mn-lt"/>
                <a:cs typeface="+mn-lt"/>
              </a:rPr>
              <a:t>열어 주시도록</a:t>
            </a:r>
            <a:r>
              <a:rPr lang="en-US" sz="1100" kern="100" dirty="0">
                <a:ea typeface="+mn-lt"/>
                <a:cs typeface="+mn-lt"/>
              </a:rPr>
              <a:t> </a:t>
            </a:r>
            <a:r>
              <a:rPr lang="ko-KR" altLang="en-US" sz="1100" kern="100" dirty="0">
                <a:ea typeface="+mn-lt"/>
                <a:cs typeface="+mn-lt"/>
              </a:rPr>
              <a:t>기도합니다</a:t>
            </a:r>
            <a:r>
              <a:rPr lang="en-US" sz="1100" kern="100" dirty="0">
                <a:ea typeface="+mn-lt"/>
                <a:cs typeface="+mn-lt"/>
              </a:rPr>
              <a:t>.</a:t>
            </a:r>
            <a:endParaRPr lang="ko-KR" dirty="0">
              <a:ea typeface="+mn-lt"/>
              <a:cs typeface="+mn-lt"/>
            </a:endParaRPr>
          </a:p>
        </p:txBody>
      </p:sp>
      <p:pic>
        <p:nvPicPr>
          <p:cNvPr id="16" name="그림 15" descr="의류, 사람, 신발류, 실내이(가) 표시된 사진&#10;&#10;AI 생성 콘텐츠는 정확하지 않을 수 있습니다.">
            <a:extLst>
              <a:ext uri="{FF2B5EF4-FFF2-40B4-BE49-F238E27FC236}">
                <a16:creationId xmlns:a16="http://schemas.microsoft.com/office/drawing/2014/main" id="{0DB886E6-7FF6-C6F7-AECA-A911966EDFC3}"/>
              </a:ext>
            </a:extLst>
          </p:cNvPr>
          <p:cNvPicPr>
            <a:picLocks noChangeAspect="1"/>
          </p:cNvPicPr>
          <p:nvPr/>
        </p:nvPicPr>
        <p:blipFill>
          <a:blip r:embed="rId4"/>
          <a:stretch>
            <a:fillRect/>
          </a:stretch>
        </p:blipFill>
        <p:spPr>
          <a:xfrm>
            <a:off x="7349005" y="3657180"/>
            <a:ext cx="4057549" cy="2716755"/>
          </a:xfrm>
          <a:prstGeom prst="rect">
            <a:avLst/>
          </a:prstGeom>
        </p:spPr>
      </p:pic>
      <p:sp>
        <p:nvSpPr>
          <p:cNvPr id="14" name="TextBox 13">
            <a:extLst>
              <a:ext uri="{FF2B5EF4-FFF2-40B4-BE49-F238E27FC236}">
                <a16:creationId xmlns:a16="http://schemas.microsoft.com/office/drawing/2014/main" id="{F6C96605-8752-0795-CEC8-78D4110D5B70}"/>
              </a:ext>
            </a:extLst>
          </p:cNvPr>
          <p:cNvSpPr txBox="1"/>
          <p:nvPr/>
        </p:nvSpPr>
        <p:spPr>
          <a:xfrm>
            <a:off x="1189716" y="2491989"/>
            <a:ext cx="5844822" cy="3332044"/>
          </a:xfrm>
          <a:prstGeom prst="rect">
            <a:avLst/>
          </a:prstGeom>
          <a:noFill/>
        </p:spPr>
        <p:txBody>
          <a:bodyPr wrap="square" lIns="91440" tIns="45720" rIns="91440" bIns="45720" rtlCol="0" anchor="t">
            <a:spAutoFit/>
          </a:bodyPr>
          <a:lstStyle/>
          <a:p>
            <a:pPr marL="171450" indent="-171450" algn="just">
              <a:buFont typeface="Arial"/>
              <a:buChar char="•"/>
            </a:pPr>
            <a:r>
              <a:rPr lang="ko-KR" altLang="en-US" sz="1100" dirty="0">
                <a:ea typeface="+mn-lt"/>
                <a:cs typeface="+mn-lt"/>
              </a:rPr>
              <a:t>중동의</a:t>
            </a:r>
            <a:r>
              <a:rPr lang="en-US" altLang="ko-KR" sz="1100" dirty="0">
                <a:ea typeface="+mn-lt"/>
                <a:cs typeface="+mn-lt"/>
              </a:rPr>
              <a:t> </a:t>
            </a:r>
            <a:r>
              <a:rPr lang="en-US" sz="1100" err="1">
                <a:ea typeface="+mn-lt"/>
                <a:cs typeface="+mn-lt"/>
              </a:rPr>
              <a:t>평화를</a:t>
            </a:r>
            <a:r>
              <a:rPr lang="en-US" altLang="ko-KR" sz="1100" dirty="0">
                <a:ea typeface="+mn-lt"/>
                <a:cs typeface="+mn-lt"/>
              </a:rPr>
              <a:t> </a:t>
            </a:r>
            <a:r>
              <a:rPr lang="ko-KR" altLang="en-US" sz="1100" dirty="0">
                <a:ea typeface="+mn-lt"/>
                <a:cs typeface="+mn-lt"/>
              </a:rPr>
              <a:t>위해</a:t>
            </a:r>
            <a:r>
              <a:rPr lang="en-US" altLang="ko-KR" sz="1100" dirty="0">
                <a:ea typeface="+mn-lt"/>
                <a:cs typeface="+mn-lt"/>
              </a:rPr>
              <a:t> </a:t>
            </a:r>
            <a:r>
              <a:rPr lang="ko-KR" altLang="en-US" sz="1100" dirty="0">
                <a:ea typeface="+mn-lt"/>
                <a:cs typeface="+mn-lt"/>
              </a:rPr>
              <a:t>기도합시다</a:t>
            </a:r>
            <a:r>
              <a:rPr lang="en-US" sz="1100" dirty="0">
                <a:ea typeface="+mn-lt"/>
                <a:cs typeface="+mn-lt"/>
              </a:rPr>
              <a:t>. </a:t>
            </a:r>
            <a:r>
              <a:rPr lang="ko-KR" altLang="en-US" sz="1100" dirty="0">
                <a:ea typeface="+mn-lt"/>
                <a:cs typeface="+mn-lt"/>
              </a:rPr>
              <a:t>전쟁의</a:t>
            </a:r>
            <a:r>
              <a:rPr lang="en-US" altLang="ko-KR" sz="1100" dirty="0">
                <a:ea typeface="+mn-lt"/>
                <a:cs typeface="+mn-lt"/>
              </a:rPr>
              <a:t> </a:t>
            </a:r>
            <a:r>
              <a:rPr lang="ko-KR" altLang="en-US" sz="1100" dirty="0">
                <a:ea typeface="+mn-lt"/>
                <a:cs typeface="+mn-lt"/>
              </a:rPr>
              <a:t>나팔소리가</a:t>
            </a:r>
            <a:r>
              <a:rPr lang="en-US" altLang="ko-KR" sz="1100" dirty="0">
                <a:ea typeface="+mn-lt"/>
                <a:cs typeface="+mn-lt"/>
              </a:rPr>
              <a:t> </a:t>
            </a:r>
            <a:r>
              <a:rPr lang="ko-KR" altLang="en-US" sz="1100" dirty="0">
                <a:ea typeface="+mn-lt"/>
                <a:cs typeface="+mn-lt"/>
              </a:rPr>
              <a:t>더</a:t>
            </a:r>
            <a:r>
              <a:rPr lang="en-US" altLang="ko-KR" sz="1100" dirty="0">
                <a:ea typeface="+mn-lt"/>
                <a:cs typeface="+mn-lt"/>
              </a:rPr>
              <a:t> </a:t>
            </a:r>
            <a:r>
              <a:rPr lang="ko-KR" altLang="en-US" sz="1100" dirty="0">
                <a:ea typeface="+mn-lt"/>
                <a:cs typeface="+mn-lt"/>
              </a:rPr>
              <a:t>크게</a:t>
            </a:r>
            <a:r>
              <a:rPr lang="en-US" altLang="ko-KR" sz="1100" dirty="0">
                <a:ea typeface="+mn-lt"/>
                <a:cs typeface="+mn-lt"/>
              </a:rPr>
              <a:t> </a:t>
            </a:r>
            <a:r>
              <a:rPr lang="ko-KR" altLang="en-US" sz="1100" dirty="0">
                <a:ea typeface="+mn-lt"/>
                <a:cs typeface="+mn-lt"/>
              </a:rPr>
              <a:t>울릴</a:t>
            </a:r>
            <a:r>
              <a:rPr lang="en-US" altLang="ko-KR" sz="1100" dirty="0">
                <a:ea typeface="+mn-lt"/>
                <a:cs typeface="+mn-lt"/>
              </a:rPr>
              <a:t> </a:t>
            </a:r>
            <a:r>
              <a:rPr lang="ko-KR" altLang="en-US" sz="1100" dirty="0">
                <a:ea typeface="+mn-lt"/>
                <a:cs typeface="+mn-lt"/>
              </a:rPr>
              <a:t>때</a:t>
            </a:r>
            <a:r>
              <a:rPr lang="en-US" altLang="ko-KR" sz="1100" dirty="0">
                <a:ea typeface="+mn-lt"/>
                <a:cs typeface="+mn-lt"/>
              </a:rPr>
              <a:t>, </a:t>
            </a:r>
            <a:r>
              <a:rPr lang="ko-KR" altLang="en-US" sz="1100" dirty="0">
                <a:ea typeface="+mn-lt"/>
                <a:cs typeface="+mn-lt"/>
              </a:rPr>
              <a:t>하나님께서</a:t>
            </a:r>
            <a:r>
              <a:rPr lang="en-US" altLang="ko-KR" sz="1100" dirty="0">
                <a:ea typeface="+mn-lt"/>
                <a:cs typeface="+mn-lt"/>
              </a:rPr>
              <a:t> </a:t>
            </a:r>
            <a:r>
              <a:rPr lang="ko-KR" altLang="en-US" sz="1100" dirty="0">
                <a:ea typeface="+mn-lt"/>
                <a:cs typeface="+mn-lt"/>
              </a:rPr>
              <a:t>개입하셔서</a:t>
            </a:r>
            <a:r>
              <a:rPr lang="en-US" altLang="ko-KR" sz="1100" dirty="0">
                <a:ea typeface="+mn-lt"/>
                <a:cs typeface="+mn-lt"/>
              </a:rPr>
              <a:t> </a:t>
            </a:r>
            <a:r>
              <a:rPr lang="ko-KR" altLang="en-US" sz="1100" dirty="0">
                <a:ea typeface="+mn-lt"/>
                <a:cs typeface="+mn-lt"/>
              </a:rPr>
              <a:t>군사적</a:t>
            </a:r>
            <a:r>
              <a:rPr lang="en-US" altLang="ko-KR" sz="1100" dirty="0">
                <a:ea typeface="+mn-lt"/>
                <a:cs typeface="+mn-lt"/>
              </a:rPr>
              <a:t> </a:t>
            </a:r>
            <a:r>
              <a:rPr lang="ko-KR" altLang="en-US" sz="1100" dirty="0">
                <a:ea typeface="+mn-lt"/>
                <a:cs typeface="+mn-lt"/>
              </a:rPr>
              <a:t>확대로</a:t>
            </a:r>
            <a:r>
              <a:rPr lang="en-US" altLang="ko-KR" sz="1100" dirty="0">
                <a:ea typeface="+mn-lt"/>
                <a:cs typeface="+mn-lt"/>
              </a:rPr>
              <a:t> </a:t>
            </a:r>
            <a:r>
              <a:rPr lang="ko-KR" altLang="en-US" sz="1100" dirty="0">
                <a:ea typeface="+mn-lt"/>
                <a:cs typeface="+mn-lt"/>
              </a:rPr>
              <a:t>인한</a:t>
            </a:r>
            <a:r>
              <a:rPr lang="en-US" altLang="ko-KR" sz="1100" dirty="0">
                <a:ea typeface="+mn-lt"/>
                <a:cs typeface="+mn-lt"/>
              </a:rPr>
              <a:t> </a:t>
            </a:r>
            <a:r>
              <a:rPr lang="ko-KR" altLang="en-US" sz="1100" dirty="0">
                <a:ea typeface="+mn-lt"/>
                <a:cs typeface="+mn-lt"/>
              </a:rPr>
              <a:t>파괴적인</a:t>
            </a:r>
            <a:r>
              <a:rPr lang="en-US" altLang="ko-KR" sz="1100" dirty="0">
                <a:ea typeface="+mn-lt"/>
                <a:cs typeface="+mn-lt"/>
              </a:rPr>
              <a:t> </a:t>
            </a:r>
            <a:r>
              <a:rPr lang="ko-KR" altLang="en-US" sz="1100" dirty="0">
                <a:ea typeface="+mn-lt"/>
                <a:cs typeface="+mn-lt"/>
              </a:rPr>
              <a:t>결과로부터</a:t>
            </a:r>
            <a:r>
              <a:rPr lang="en-US" altLang="ko-KR" sz="1100" dirty="0">
                <a:ea typeface="+mn-lt"/>
                <a:cs typeface="+mn-lt"/>
              </a:rPr>
              <a:t> </a:t>
            </a:r>
            <a:r>
              <a:rPr lang="ko-KR" altLang="en-US" sz="1100" dirty="0">
                <a:ea typeface="+mn-lt"/>
                <a:cs typeface="+mn-lt"/>
              </a:rPr>
              <a:t>어린이</a:t>
            </a:r>
            <a:r>
              <a:rPr lang="en-US" altLang="ko-KR" sz="1100" dirty="0">
                <a:ea typeface="+mn-lt"/>
                <a:cs typeface="+mn-lt"/>
              </a:rPr>
              <a:t>, </a:t>
            </a:r>
            <a:r>
              <a:rPr lang="ko-KR" altLang="en-US" sz="1100" dirty="0">
                <a:ea typeface="+mn-lt"/>
                <a:cs typeface="+mn-lt"/>
              </a:rPr>
              <a:t>가족</a:t>
            </a:r>
            <a:r>
              <a:rPr lang="en-US" altLang="ko-KR" sz="1100" dirty="0">
                <a:ea typeface="+mn-lt"/>
                <a:cs typeface="+mn-lt"/>
              </a:rPr>
              <a:t>, </a:t>
            </a:r>
            <a:r>
              <a:rPr lang="ko-KR" altLang="en-US" sz="1100" dirty="0">
                <a:ea typeface="+mn-lt"/>
                <a:cs typeface="+mn-lt"/>
              </a:rPr>
              <a:t>소수자</a:t>
            </a:r>
            <a:r>
              <a:rPr lang="en-US" altLang="ko-KR" sz="1100" dirty="0">
                <a:ea typeface="+mn-lt"/>
                <a:cs typeface="+mn-lt"/>
              </a:rPr>
              <a:t>, </a:t>
            </a:r>
            <a:r>
              <a:rPr lang="ko-KR" altLang="en-US" sz="1100" dirty="0">
                <a:ea typeface="+mn-lt"/>
                <a:cs typeface="+mn-lt"/>
              </a:rPr>
              <a:t>노인</a:t>
            </a:r>
            <a:r>
              <a:rPr lang="en-US" altLang="ko-KR" sz="1100" dirty="0">
                <a:ea typeface="+mn-lt"/>
                <a:cs typeface="+mn-lt"/>
              </a:rPr>
              <a:t> </a:t>
            </a:r>
            <a:r>
              <a:rPr lang="ko-KR" altLang="en-US" sz="1100" dirty="0">
                <a:ea typeface="+mn-lt"/>
                <a:cs typeface="+mn-lt"/>
              </a:rPr>
              <a:t>등</a:t>
            </a:r>
            <a:r>
              <a:rPr lang="en-US" altLang="ko-KR" sz="1100" dirty="0">
                <a:ea typeface="+mn-lt"/>
                <a:cs typeface="+mn-lt"/>
              </a:rPr>
              <a:t> </a:t>
            </a:r>
            <a:r>
              <a:rPr lang="ko-KR" altLang="en-US" sz="1100" dirty="0">
                <a:ea typeface="+mn-lt"/>
                <a:cs typeface="+mn-lt"/>
              </a:rPr>
              <a:t>취약한</a:t>
            </a:r>
            <a:r>
              <a:rPr lang="en-US" altLang="ko-KR" sz="1100" dirty="0">
                <a:ea typeface="+mn-lt"/>
                <a:cs typeface="+mn-lt"/>
              </a:rPr>
              <a:t> </a:t>
            </a:r>
            <a:r>
              <a:rPr lang="ko-KR" altLang="en-US" sz="1100" dirty="0">
                <a:ea typeface="+mn-lt"/>
                <a:cs typeface="+mn-lt"/>
              </a:rPr>
              <a:t>사람들을</a:t>
            </a:r>
            <a:r>
              <a:rPr lang="en-US" altLang="ko-KR" sz="1100" dirty="0">
                <a:ea typeface="+mn-lt"/>
                <a:cs typeface="+mn-lt"/>
              </a:rPr>
              <a:t> </a:t>
            </a:r>
            <a:r>
              <a:rPr lang="ko-KR" altLang="en-US" sz="1100" dirty="0">
                <a:ea typeface="+mn-lt"/>
                <a:cs typeface="+mn-lt"/>
              </a:rPr>
              <a:t>보호해주시기를</a:t>
            </a:r>
            <a:r>
              <a:rPr lang="en-US" altLang="ko-KR" sz="1100" dirty="0">
                <a:ea typeface="+mn-lt"/>
                <a:cs typeface="+mn-lt"/>
              </a:rPr>
              <a:t> </a:t>
            </a:r>
            <a:r>
              <a:rPr lang="ko-KR" altLang="en-US" sz="1100" dirty="0">
                <a:ea typeface="+mn-lt"/>
                <a:cs typeface="+mn-lt"/>
              </a:rPr>
              <a:t>기도합니다</a:t>
            </a:r>
            <a:r>
              <a:rPr lang="en-US" sz="1100" dirty="0">
                <a:ea typeface="+mn-lt"/>
                <a:cs typeface="+mn-lt"/>
              </a:rPr>
              <a:t>. </a:t>
            </a:r>
            <a:r>
              <a:rPr lang="ko-KR" altLang="en-US" sz="1100" dirty="0">
                <a:ea typeface="+mn-lt"/>
                <a:cs typeface="+mn-lt"/>
              </a:rPr>
              <a:t>양측의</a:t>
            </a:r>
            <a:r>
              <a:rPr lang="en-US" altLang="ko-KR" sz="1100" dirty="0">
                <a:ea typeface="+mn-lt"/>
                <a:cs typeface="+mn-lt"/>
              </a:rPr>
              <a:t> </a:t>
            </a:r>
            <a:r>
              <a:rPr lang="ko-KR" altLang="en-US" sz="1100" dirty="0">
                <a:ea typeface="+mn-lt"/>
                <a:cs typeface="+mn-lt"/>
              </a:rPr>
              <a:t>지도자들이</a:t>
            </a:r>
            <a:r>
              <a:rPr lang="en-US" altLang="ko-KR" sz="1100" dirty="0">
                <a:ea typeface="+mn-lt"/>
                <a:cs typeface="+mn-lt"/>
              </a:rPr>
              <a:t> </a:t>
            </a:r>
            <a:r>
              <a:rPr lang="ko-KR" altLang="en-US" sz="1100" dirty="0">
                <a:ea typeface="+mn-lt"/>
                <a:cs typeface="+mn-lt"/>
              </a:rPr>
              <a:t>지혜와</a:t>
            </a:r>
            <a:r>
              <a:rPr lang="en-US" altLang="ko-KR" sz="1100" dirty="0">
                <a:ea typeface="+mn-lt"/>
                <a:cs typeface="+mn-lt"/>
              </a:rPr>
              <a:t> </a:t>
            </a:r>
            <a:r>
              <a:rPr lang="en-US" altLang="ko-KR" sz="1100" err="1">
                <a:ea typeface="+mn-lt"/>
                <a:cs typeface="+mn-lt"/>
              </a:rPr>
              <a:t>자기절제</a:t>
            </a:r>
            <a:r>
              <a:rPr lang="ko-KR" altLang="en-US" sz="1100" err="1">
                <a:ea typeface="+mn-lt"/>
                <a:cs typeface="+mn-lt"/>
              </a:rPr>
              <a:t>를</a:t>
            </a:r>
            <a:r>
              <a:rPr lang="en-US" altLang="ko-KR" sz="1100" dirty="0">
                <a:ea typeface="+mn-lt"/>
                <a:cs typeface="+mn-lt"/>
              </a:rPr>
              <a:t> </a:t>
            </a:r>
            <a:r>
              <a:rPr lang="en-US" altLang="ko-KR" sz="1100" err="1">
                <a:ea typeface="+mn-lt"/>
                <a:cs typeface="+mn-lt"/>
              </a:rPr>
              <a:t>구하게</a:t>
            </a:r>
            <a:r>
              <a:rPr lang="en-US" altLang="ko-KR" sz="1100" dirty="0">
                <a:ea typeface="+mn-lt"/>
                <a:cs typeface="+mn-lt"/>
              </a:rPr>
              <a:t> </a:t>
            </a:r>
            <a:r>
              <a:rPr lang="en-US" altLang="ko-KR" sz="1100" err="1">
                <a:ea typeface="+mn-lt"/>
                <a:cs typeface="+mn-lt"/>
              </a:rPr>
              <a:t>하시고</a:t>
            </a:r>
            <a:r>
              <a:rPr lang="en-US" altLang="ko-KR" sz="1100" dirty="0">
                <a:ea typeface="+mn-lt"/>
                <a:cs typeface="+mn-lt"/>
              </a:rPr>
              <a:t>, </a:t>
            </a:r>
            <a:r>
              <a:rPr lang="ko-KR" altLang="en-US" sz="1100" dirty="0">
                <a:ea typeface="+mn-lt"/>
                <a:cs typeface="+mn-lt"/>
              </a:rPr>
              <a:t>평화의</a:t>
            </a:r>
            <a:r>
              <a:rPr lang="en-US" altLang="ko-KR" sz="1100" dirty="0">
                <a:ea typeface="+mn-lt"/>
                <a:cs typeface="+mn-lt"/>
              </a:rPr>
              <a:t> </a:t>
            </a:r>
            <a:r>
              <a:rPr lang="ko-KR" altLang="en-US" sz="1100" dirty="0">
                <a:ea typeface="+mn-lt"/>
                <a:cs typeface="+mn-lt"/>
              </a:rPr>
              <a:t>왕이</a:t>
            </a:r>
            <a:r>
              <a:rPr lang="en-US" altLang="ko-KR" sz="1100" dirty="0">
                <a:ea typeface="+mn-lt"/>
                <a:cs typeface="+mn-lt"/>
              </a:rPr>
              <a:t> </a:t>
            </a:r>
            <a:r>
              <a:rPr lang="en-US" altLang="ko-KR" sz="1100" err="1">
                <a:ea typeface="+mn-lt"/>
                <a:cs typeface="+mn-lt"/>
              </a:rPr>
              <a:t>되신</a:t>
            </a:r>
            <a:r>
              <a:rPr lang="en-US" altLang="ko-KR" sz="1100" dirty="0">
                <a:ea typeface="+mn-lt"/>
                <a:cs typeface="+mn-lt"/>
              </a:rPr>
              <a:t> </a:t>
            </a:r>
            <a:r>
              <a:rPr lang="en-US" altLang="ko-KR" sz="1100" err="1">
                <a:ea typeface="+mn-lt"/>
                <a:cs typeface="+mn-lt"/>
              </a:rPr>
              <a:t>주님이</a:t>
            </a:r>
            <a:r>
              <a:rPr lang="en-US" altLang="ko-KR" sz="1100" dirty="0">
                <a:ea typeface="+mn-lt"/>
                <a:cs typeface="+mn-lt"/>
              </a:rPr>
              <a:t> </a:t>
            </a:r>
            <a:r>
              <a:rPr lang="ko-KR" altLang="en-US" sz="1100" dirty="0">
                <a:ea typeface="+mn-lt"/>
                <a:cs typeface="+mn-lt"/>
              </a:rPr>
              <a:t>공포와</a:t>
            </a:r>
            <a:r>
              <a:rPr lang="en-US" altLang="ko-KR" sz="1100" dirty="0">
                <a:ea typeface="+mn-lt"/>
                <a:cs typeface="+mn-lt"/>
              </a:rPr>
              <a:t> </a:t>
            </a:r>
            <a:r>
              <a:rPr lang="ko-KR" altLang="en-US" sz="1100" dirty="0">
                <a:ea typeface="+mn-lt"/>
                <a:cs typeface="+mn-lt"/>
              </a:rPr>
              <a:t>폭력이</a:t>
            </a:r>
            <a:r>
              <a:rPr lang="en-US" altLang="ko-KR" sz="1100" dirty="0">
                <a:ea typeface="+mn-lt"/>
                <a:cs typeface="+mn-lt"/>
              </a:rPr>
              <a:t> </a:t>
            </a:r>
            <a:r>
              <a:rPr lang="ko-KR" altLang="en-US" sz="1100" dirty="0">
                <a:ea typeface="+mn-lt"/>
                <a:cs typeface="+mn-lt"/>
              </a:rPr>
              <a:t>지배하려는</a:t>
            </a:r>
            <a:r>
              <a:rPr lang="en-US" altLang="ko-KR" sz="1100" dirty="0">
                <a:ea typeface="+mn-lt"/>
                <a:cs typeface="+mn-lt"/>
              </a:rPr>
              <a:t> 이 </a:t>
            </a:r>
            <a:r>
              <a:rPr lang="en-US" altLang="ko-KR" sz="1100" err="1">
                <a:ea typeface="+mn-lt"/>
                <a:cs typeface="+mn-lt"/>
              </a:rPr>
              <a:t>땅을</a:t>
            </a:r>
            <a:r>
              <a:rPr lang="en-US" altLang="ko-KR" sz="1100" dirty="0">
                <a:ea typeface="+mn-lt"/>
                <a:cs typeface="+mn-lt"/>
              </a:rPr>
              <a:t> </a:t>
            </a:r>
            <a:r>
              <a:rPr lang="ko-KR" altLang="en-US" sz="1100" dirty="0">
                <a:ea typeface="+mn-lt"/>
                <a:cs typeface="+mn-lt"/>
              </a:rPr>
              <a:t>다스려 </a:t>
            </a:r>
            <a:r>
              <a:rPr lang="ko-KR" altLang="en-US" sz="1100" dirty="0" err="1">
                <a:ea typeface="+mn-lt"/>
                <a:cs typeface="+mn-lt"/>
              </a:rPr>
              <a:t>주옵소서</a:t>
            </a:r>
            <a:r>
              <a:rPr lang="ko-KR" altLang="en-US" sz="1100" dirty="0">
                <a:ea typeface="+mn-lt"/>
                <a:cs typeface="+mn-lt"/>
              </a:rPr>
              <a:t>!</a:t>
            </a:r>
            <a:endParaRPr lang="en-US" altLang="ko-KR" sz="1100" dirty="0">
              <a:ea typeface="+mn-lt"/>
              <a:cs typeface="+mn-lt"/>
            </a:endParaRPr>
          </a:p>
          <a:p>
            <a:pPr marL="171450" indent="-171450" algn="just">
              <a:buFont typeface="Arial"/>
              <a:buChar char="•"/>
            </a:pPr>
            <a:endParaRPr lang="ko-KR" altLang="en-US" sz="1100" dirty="0">
              <a:ea typeface="+mn-lt"/>
              <a:cs typeface="+mn-lt"/>
            </a:endParaRPr>
          </a:p>
          <a:p>
            <a:pPr marL="171450" indent="-171450" algn="just">
              <a:buFont typeface="Arial"/>
              <a:buChar char="•"/>
            </a:pPr>
            <a:r>
              <a:rPr lang="ko-KR" sz="1100" dirty="0">
                <a:ea typeface="+mn-lt"/>
                <a:cs typeface="+mn-lt"/>
              </a:rPr>
              <a:t>영적 돌파구를 위해 간절히 기도합니다. 이란 기독교인들은 수년 동안 이란이 복음을 받아들이고, 가정 교회가 자유롭게 </a:t>
            </a:r>
            <a:r>
              <a:rPr lang="ko-KR" altLang="en-US" sz="1100" dirty="0">
                <a:ea typeface="+mn-lt"/>
                <a:cs typeface="+mn-lt"/>
              </a:rPr>
              <a:t>부흥하며</a:t>
            </a:r>
            <a:r>
              <a:rPr lang="ko-KR" sz="1100" dirty="0">
                <a:ea typeface="+mn-lt"/>
                <a:cs typeface="+mn-lt"/>
              </a:rPr>
              <a:t>, 성경이 더 이상 금지되지 않도록 기도해 왔습니다. 이 고통이 헛되지 않도록, 이 위기의 시대에 많은 사람들이 꿈과 환상, 신자들의 용기 있는 증거를 통해 그리스도를 만나기를 기도합니다</a:t>
            </a:r>
            <a:r>
              <a:rPr lang="en-US" altLang="ko-KR" sz="1100" dirty="0">
                <a:ea typeface="+mn-lt"/>
                <a:cs typeface="+mn-lt"/>
              </a:rPr>
              <a:t>.</a:t>
            </a:r>
            <a:r>
              <a:rPr lang="ko-KR" sz="1100" dirty="0">
                <a:ea typeface="+mn-lt"/>
                <a:cs typeface="+mn-lt"/>
              </a:rPr>
              <a:t> 이란의 교회가 살아남을 뿐만 아니라 가장 어두운 시기에도 하나님의 신실하심을 증거하며 더 밝게 빛날 수 있도록 기도합니다.</a:t>
            </a:r>
            <a:endParaRPr lang="ko-KR" altLang="en-US" dirty="0">
              <a:ea typeface="맑은 고딕" panose="020B0503020000020004" pitchFamily="34" charset="-127"/>
              <a:cs typeface="+mn-lt"/>
            </a:endParaRPr>
          </a:p>
          <a:p>
            <a:pPr marL="171450" indent="-171450" algn="just">
              <a:buFont typeface="Arial"/>
              <a:buChar char="•"/>
            </a:pPr>
            <a:endParaRPr lang="ko-KR" sz="1100" dirty="0">
              <a:ea typeface="+mn-lt"/>
              <a:cs typeface="+mn-lt"/>
            </a:endParaRPr>
          </a:p>
          <a:p>
            <a:pPr marL="171450" indent="-171450" algn="just">
              <a:buFont typeface="Arial"/>
              <a:buChar char="•"/>
            </a:pPr>
            <a:r>
              <a:rPr lang="ko-KR" altLang="en-US" sz="1100" dirty="0">
                <a:ea typeface="+mn-lt"/>
                <a:cs typeface="+mn-lt"/>
              </a:rPr>
              <a:t>수감된 이란 기독교인들</a:t>
            </a:r>
            <a:r>
              <a:rPr lang="en-US" altLang="ko-KR" sz="1100" dirty="0">
                <a:ea typeface="+mn-lt"/>
                <a:cs typeface="+mn-lt"/>
              </a:rPr>
              <a:t>,</a:t>
            </a:r>
            <a:r>
              <a:rPr lang="ko-KR" altLang="en-US" sz="1100" dirty="0">
                <a:ea typeface="+mn-lt"/>
                <a:cs typeface="+mn-lt"/>
              </a:rPr>
              <a:t> 특히 신앙 때문에 이스라엘과 연계되었다는 누명을 쓰고 있는 사람들을 위해 기도해 주세요</a:t>
            </a:r>
            <a:r>
              <a:rPr lang="en-US" altLang="ko-KR" sz="1100" dirty="0">
                <a:ea typeface="+mn-lt"/>
                <a:cs typeface="+mn-lt"/>
              </a:rPr>
              <a:t>.</a:t>
            </a:r>
            <a:r>
              <a:rPr lang="ko-KR" altLang="en-US" sz="1100" dirty="0">
                <a:ea typeface="+mn-lt"/>
                <a:cs typeface="+mn-lt"/>
              </a:rPr>
              <a:t> 많은 이들이 모호한 ‘국가 안보’ 혐의로 재판을 기다리거나 장기 복역 중입니다</a:t>
            </a:r>
            <a:r>
              <a:rPr lang="en-US" altLang="ko-KR" sz="1100" dirty="0">
                <a:ea typeface="+mn-lt"/>
                <a:cs typeface="+mn-lt"/>
              </a:rPr>
              <a:t>.</a:t>
            </a:r>
            <a:r>
              <a:rPr lang="ko-KR" altLang="en-US" sz="1100" dirty="0">
                <a:ea typeface="+mn-lt"/>
                <a:cs typeface="+mn-lt"/>
              </a:rPr>
              <a:t> 이들에 대한 하나님의 강력한 보호하심으로 판사들의 마음이 부드러워지고</a:t>
            </a:r>
            <a:r>
              <a:rPr lang="en-US" altLang="ko-KR" sz="1100" dirty="0">
                <a:ea typeface="+mn-lt"/>
                <a:cs typeface="+mn-lt"/>
              </a:rPr>
              <a:t>,</a:t>
            </a:r>
            <a:r>
              <a:rPr lang="ko-KR" altLang="en-US" sz="1100" dirty="0">
                <a:ea typeface="+mn-lt"/>
                <a:cs typeface="+mn-lt"/>
              </a:rPr>
              <a:t> 법적 소송이 무너지고</a:t>
            </a:r>
            <a:r>
              <a:rPr lang="en-US" altLang="ko-KR" sz="1100" dirty="0">
                <a:ea typeface="+mn-lt"/>
                <a:cs typeface="+mn-lt"/>
              </a:rPr>
              <a:t>,</a:t>
            </a:r>
            <a:r>
              <a:rPr lang="ko-KR" altLang="en-US" sz="1100" dirty="0">
                <a:ea typeface="+mn-lt"/>
                <a:cs typeface="+mn-lt"/>
              </a:rPr>
              <a:t> 정의가 승리하기를 기도합니다. 그들의 가족들이 위로를 받고</a:t>
            </a:r>
            <a:r>
              <a:rPr lang="en-US" altLang="ko-KR" sz="1100" dirty="0">
                <a:ea typeface="+mn-lt"/>
                <a:cs typeface="+mn-lt"/>
              </a:rPr>
              <a:t>,</a:t>
            </a:r>
            <a:r>
              <a:rPr lang="ko-KR" altLang="en-US" sz="1100" dirty="0">
                <a:ea typeface="+mn-lt"/>
                <a:cs typeface="+mn-lt"/>
              </a:rPr>
              <a:t> 그들을 위한 전 세계 교회의 기도를 느끼며 힘을 얻을 수 있도록 기도합니다. </a:t>
            </a:r>
          </a:p>
          <a:p>
            <a:pPr marL="171450" indent="-171450" algn="just">
              <a:buFont typeface="Arial"/>
              <a:buChar char="•"/>
            </a:pPr>
            <a:r>
              <a:rPr lang="ko-KR" sz="1100" dirty="0">
                <a:ea typeface="+mn-lt"/>
                <a:cs typeface="+mn-lt"/>
              </a:rPr>
              <a:t>여러 전선에서 벌어지고 있는 이 전쟁에서 </a:t>
            </a:r>
            <a:r>
              <a:rPr lang="ko-KR" altLang="en-US" sz="1100" dirty="0">
                <a:ea typeface="+mn-lt"/>
                <a:cs typeface="+mn-lt"/>
              </a:rPr>
              <a:t>이란의 공격으로</a:t>
            </a:r>
            <a:r>
              <a:rPr lang="ko-KR" sz="1100" dirty="0">
                <a:ea typeface="+mn-lt"/>
                <a:cs typeface="+mn-lt"/>
              </a:rPr>
              <a:t> 고통받고 있는 이스라엘의 형제자매들을 위해서도 기도합니다. </a:t>
            </a:r>
            <a:endParaRPr lang="en-US" altLang="ko-KR" sz="1100" dirty="0">
              <a:ea typeface="맑은 고딕" panose="020B0503020000020004" pitchFamily="34" charset="-127"/>
            </a:endParaRPr>
          </a:p>
        </p:txBody>
      </p:sp>
      <p:sp>
        <p:nvSpPr>
          <p:cNvPr id="21" name="TextBox 20">
            <a:extLst>
              <a:ext uri="{FF2B5EF4-FFF2-40B4-BE49-F238E27FC236}">
                <a16:creationId xmlns:a16="http://schemas.microsoft.com/office/drawing/2014/main" id="{D52F8604-65E3-843C-AF8A-A0520FF3E15F}"/>
              </a:ext>
            </a:extLst>
          </p:cNvPr>
          <p:cNvSpPr txBox="1"/>
          <p:nvPr/>
        </p:nvSpPr>
        <p:spPr>
          <a:xfrm>
            <a:off x="7191931" y="1692545"/>
            <a:ext cx="4203591" cy="1954381"/>
          </a:xfrm>
          <a:prstGeom prst="rect">
            <a:avLst/>
          </a:prstGeom>
          <a:noFill/>
        </p:spPr>
        <p:txBody>
          <a:bodyPr wrap="square" lIns="91440" tIns="45720" rIns="91440" bIns="45720" rtlCol="0" anchor="t">
            <a:spAutoFit/>
          </a:bodyPr>
          <a:lstStyle/>
          <a:p>
            <a:pPr marL="171450" indent="-171450" algn="just">
              <a:buFont typeface="Arial,Sans-Serif"/>
              <a:buChar char="•"/>
            </a:pPr>
            <a:r>
              <a:rPr lang="en-US" altLang="ko-KR" sz="1100" kern="100" dirty="0">
                <a:latin typeface="Arial"/>
                <a:ea typeface="Malgun Gothic"/>
                <a:cs typeface="+mn-lt"/>
              </a:rPr>
              <a:t>2023</a:t>
            </a:r>
            <a:r>
              <a:rPr lang="ko-KR" sz="1100" kern="100" dirty="0">
                <a:latin typeface="Malgun Gothic"/>
                <a:ea typeface="Malgun Gothic"/>
                <a:cs typeface="+mn-lt"/>
              </a:rPr>
              <a:t>년 </a:t>
            </a:r>
            <a:r>
              <a:rPr lang="en-US" altLang="ko-KR" sz="1100" kern="100" dirty="0">
                <a:latin typeface="Arial"/>
                <a:ea typeface="Malgun Gothic"/>
                <a:cs typeface="+mn-lt"/>
              </a:rPr>
              <a:t>10</a:t>
            </a:r>
            <a:r>
              <a:rPr lang="ko-KR" sz="1100" kern="100" dirty="0">
                <a:latin typeface="Malgun Gothic"/>
                <a:ea typeface="Malgun Gothic"/>
                <a:cs typeface="+mn-lt"/>
              </a:rPr>
              <a:t>월 전쟁이 시작된 이후 끊임없는 공포 속에 살고 있는 팔레스타인(가자지구와 서안지구)의 형제자매들, 사랑하는 가족이나 친구를 잃은 사람들, 집을 잃은 사람들에게 피할 길을 주시기를 기도합니다. 또한 이란의 보복으로 인해 숨을 곳이 없는 가자지구 주민들이 피해를 입지 않도록 기도합니다. </a:t>
            </a:r>
            <a:endParaRPr lang="en-US" altLang="ko-KR" sz="1100" kern="100" dirty="0">
              <a:latin typeface="Arial"/>
              <a:ea typeface="Malgun Gothic"/>
              <a:cs typeface="+mn-lt"/>
            </a:endParaRPr>
          </a:p>
          <a:p>
            <a:pPr marL="171450" indent="-171450" algn="just">
              <a:buFont typeface="Arial,Sans-Serif"/>
              <a:buChar char="•"/>
            </a:pPr>
            <a:endParaRPr lang="ko-KR" altLang="en-US" sz="1100" kern="100" dirty="0">
              <a:latin typeface="Malgun Gothic"/>
              <a:ea typeface="Malgun Gothic"/>
              <a:cs typeface="+mn-lt"/>
            </a:endParaRPr>
          </a:p>
          <a:p>
            <a:pPr marL="171450" indent="-171450" algn="just">
              <a:buFont typeface="Arial,Sans-Serif"/>
              <a:buChar char="•"/>
            </a:pPr>
            <a:r>
              <a:rPr lang="ko-KR" sz="1100" kern="100" dirty="0">
                <a:latin typeface="Malgun Gothic"/>
                <a:ea typeface="Malgun Gothic"/>
                <a:cs typeface="+mn-lt"/>
              </a:rPr>
              <a:t>이라크의</a:t>
            </a:r>
            <a:r>
              <a:rPr lang="ko-KR" altLang="en-US" sz="1100" kern="100" dirty="0">
                <a:latin typeface="Malgun Gothic"/>
                <a:ea typeface="Malgun Gothic"/>
                <a:cs typeface="+mn-lt"/>
              </a:rPr>
              <a:t> 기독교인들은</a:t>
            </a:r>
            <a:r>
              <a:rPr lang="ko-KR" sz="1100" kern="100" dirty="0">
                <a:latin typeface="Malgun Gothic"/>
                <a:ea typeface="Malgun Gothic"/>
                <a:cs typeface="+mn-lt"/>
              </a:rPr>
              <a:t> </a:t>
            </a:r>
            <a:r>
              <a:rPr lang="ko-KR" altLang="en-US" sz="1100" kern="100" dirty="0">
                <a:latin typeface="Malgun Gothic"/>
                <a:ea typeface="Malgun Gothic"/>
                <a:cs typeface="+mn-lt"/>
              </a:rPr>
              <a:t>수년간의 전쟁과 난민</a:t>
            </a:r>
            <a:r>
              <a:rPr lang="ko-KR" sz="1100" kern="100" dirty="0">
                <a:latin typeface="Malgun Gothic"/>
                <a:ea typeface="Malgun Gothic"/>
                <a:cs typeface="+mn-lt"/>
              </a:rPr>
              <a:t> 생활을</a:t>
            </a:r>
            <a:r>
              <a:rPr lang="ko-KR" altLang="en-US" sz="1100" kern="100" dirty="0">
                <a:latin typeface="Malgun Gothic"/>
                <a:ea typeface="Malgun Gothic"/>
                <a:cs typeface="+mn-lt"/>
              </a:rPr>
              <a:t> </a:t>
            </a:r>
            <a:r>
              <a:rPr lang="ko-KR" sz="1100" kern="100" dirty="0">
                <a:latin typeface="Malgun Gothic"/>
                <a:ea typeface="Malgun Gothic"/>
                <a:cs typeface="+mn-lt"/>
              </a:rPr>
              <a:t>목격했습니다</a:t>
            </a:r>
            <a:r>
              <a:rPr lang="en-US" sz="1100" kern="100" dirty="0">
                <a:latin typeface="Malgun Gothic"/>
                <a:ea typeface="Malgun Gothic"/>
                <a:cs typeface="+mn-lt"/>
              </a:rPr>
              <a:t>.</a:t>
            </a:r>
            <a:r>
              <a:rPr lang="ko-KR" altLang="en-US" sz="1100" kern="100" dirty="0">
                <a:latin typeface="Malgun Gothic"/>
                <a:ea typeface="Malgun Gothic"/>
                <a:cs typeface="+mn-lt"/>
              </a:rPr>
              <a:t> </a:t>
            </a:r>
            <a:r>
              <a:rPr lang="ko-KR" sz="1100" kern="100" dirty="0">
                <a:latin typeface="Malgun Gothic"/>
                <a:ea typeface="Malgun Gothic"/>
                <a:cs typeface="+mn-lt"/>
              </a:rPr>
              <a:t>새로운 전쟁이 일어날 때마다 </a:t>
            </a:r>
            <a:r>
              <a:rPr lang="ko-KR" altLang="en-US" sz="1100" kern="100" dirty="0">
                <a:latin typeface="Malgun Gothic"/>
                <a:ea typeface="Malgun Gothic"/>
                <a:cs typeface="+mn-lt"/>
              </a:rPr>
              <a:t>그들은</a:t>
            </a:r>
            <a:r>
              <a:rPr lang="ko-KR" sz="1100" kern="100" dirty="0">
                <a:latin typeface="Malgun Gothic"/>
                <a:ea typeface="Malgun Gothic"/>
                <a:cs typeface="+mn-lt"/>
              </a:rPr>
              <a:t> 지난</a:t>
            </a:r>
            <a:r>
              <a:rPr lang="ko-KR" altLang="en-US" sz="1100" kern="100" dirty="0">
                <a:latin typeface="Malgun Gothic"/>
                <a:ea typeface="Malgun Gothic"/>
                <a:cs typeface="+mn-lt"/>
              </a:rPr>
              <a:t> </a:t>
            </a:r>
            <a:r>
              <a:rPr lang="ko-KR" sz="1100" kern="100" dirty="0">
                <a:latin typeface="Malgun Gothic"/>
                <a:ea typeface="Malgun Gothic"/>
                <a:cs typeface="+mn-lt"/>
              </a:rPr>
              <a:t>수십</a:t>
            </a:r>
            <a:r>
              <a:rPr lang="ko-KR" altLang="en-US" sz="1100" kern="100" dirty="0">
                <a:latin typeface="Malgun Gothic"/>
                <a:ea typeface="Malgun Gothic"/>
                <a:cs typeface="+mn-lt"/>
              </a:rPr>
              <a:t> </a:t>
            </a:r>
            <a:r>
              <a:rPr lang="ko-KR" sz="1100" kern="100" dirty="0">
                <a:latin typeface="Malgun Gothic"/>
                <a:ea typeface="Malgun Gothic"/>
                <a:cs typeface="+mn-lt"/>
              </a:rPr>
              <a:t>년 </a:t>
            </a:r>
            <a:r>
              <a:rPr lang="ko-KR" altLang="en-US" sz="1100" kern="100" dirty="0">
                <a:latin typeface="Malgun Gothic"/>
                <a:ea typeface="Malgun Gothic"/>
                <a:cs typeface="+mn-lt"/>
              </a:rPr>
              <a:t>동안</a:t>
            </a:r>
            <a:r>
              <a:rPr lang="ko-KR" sz="1100" kern="100" dirty="0">
                <a:latin typeface="Malgun Gothic"/>
                <a:ea typeface="Malgun Gothic"/>
                <a:cs typeface="+mn-lt"/>
              </a:rPr>
              <a:t> 겪은 트라우마가</a:t>
            </a:r>
            <a:r>
              <a:rPr lang="ko-KR" altLang="en-US" sz="1100" kern="100" dirty="0">
                <a:latin typeface="Malgun Gothic"/>
                <a:ea typeface="Malgun Gothic"/>
                <a:cs typeface="+mn-lt"/>
              </a:rPr>
              <a:t> </a:t>
            </a:r>
            <a:r>
              <a:rPr lang="ko-KR" sz="1100" kern="100" dirty="0">
                <a:latin typeface="Malgun Gothic"/>
                <a:ea typeface="Malgun Gothic"/>
                <a:cs typeface="+mn-lt"/>
              </a:rPr>
              <a:t>다시 살아납니다</a:t>
            </a:r>
            <a:r>
              <a:rPr lang="en-US" sz="1100" kern="100" dirty="0">
                <a:latin typeface="Malgun Gothic"/>
                <a:ea typeface="Malgun Gothic"/>
                <a:cs typeface="+mn-lt"/>
              </a:rPr>
              <a:t>.</a:t>
            </a:r>
            <a:r>
              <a:rPr lang="ko-KR" altLang="en-US" sz="1100" kern="100" dirty="0">
                <a:latin typeface="Malgun Gothic"/>
                <a:ea typeface="Malgun Gothic"/>
                <a:cs typeface="+mn-lt"/>
              </a:rPr>
              <a:t> </a:t>
            </a:r>
            <a:r>
              <a:rPr lang="ko-KR" sz="1100" kern="100" dirty="0">
                <a:latin typeface="Malgun Gothic"/>
                <a:ea typeface="Malgun Gothic"/>
                <a:cs typeface="+mn-lt"/>
              </a:rPr>
              <a:t>위로와 치유를</a:t>
            </a:r>
            <a:r>
              <a:rPr lang="ko-KR" altLang="en-US" sz="1100" kern="100" dirty="0">
                <a:latin typeface="Malgun Gothic"/>
                <a:ea typeface="Malgun Gothic"/>
                <a:cs typeface="+mn-lt"/>
              </a:rPr>
              <a:t> </a:t>
            </a:r>
            <a:r>
              <a:rPr lang="ko-KR" sz="1100" kern="100" dirty="0">
                <a:latin typeface="Malgun Gothic"/>
                <a:ea typeface="Malgun Gothic"/>
                <a:cs typeface="+mn-lt"/>
              </a:rPr>
              <a:t>위해 기도합니다</a:t>
            </a:r>
            <a:r>
              <a:rPr lang="en-US" altLang="ko-KR" sz="1100" kern="100" dirty="0">
                <a:latin typeface="Malgun Gothic"/>
                <a:ea typeface="Malgun Gothic"/>
                <a:cs typeface="+mn-lt"/>
              </a:rPr>
              <a:t>.</a:t>
            </a:r>
            <a:r>
              <a:rPr lang="ko-KR" altLang="en-US" sz="1100" kern="100" dirty="0">
                <a:latin typeface="Malgun Gothic"/>
                <a:ea typeface="Malgun Gothic"/>
                <a:cs typeface="+mn-lt"/>
              </a:rPr>
              <a:t> 또한 이들의 나라가 전쟁에 휘말리지 않도록 도와 </a:t>
            </a:r>
            <a:r>
              <a:rPr lang="ko-KR" altLang="en-US" sz="1100" kern="100">
                <a:latin typeface="Malgun Gothic"/>
                <a:ea typeface="Malgun Gothic"/>
                <a:cs typeface="+mn-lt"/>
              </a:rPr>
              <a:t>주세요</a:t>
            </a:r>
            <a:r>
              <a:rPr lang="en-US" altLang="ko-KR" sz="1100" kern="100">
                <a:latin typeface="Malgun Gothic"/>
                <a:ea typeface="Malgun Gothic"/>
                <a:cs typeface="+mn-lt"/>
              </a:rPr>
              <a:t>.</a:t>
            </a:r>
            <a:endParaRPr lang="en-US" sz="1100" kern="100">
              <a:latin typeface="Malgun Gothic"/>
              <a:ea typeface="Malgun Gothic"/>
              <a:cs typeface="+mn-lt"/>
            </a:endParaRPr>
          </a:p>
        </p:txBody>
      </p:sp>
    </p:spTree>
    <p:extLst>
      <p:ext uri="{BB962C8B-B14F-4D97-AF65-F5344CB8AC3E}">
        <p14:creationId xmlns:p14="http://schemas.microsoft.com/office/powerpoint/2010/main" val="1767502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D94C2-7064-4247-E2EE-AD74237E0A7D}"/>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FCBE38D3-31D2-A4AE-F867-803555C1AE91}"/>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397072D-7A23-58E6-BCF2-4E094CDEACDE}"/>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30222601-4059-5A2C-A510-D224E9384C9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4A850442-0807-A0D3-A944-AB32031DE89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CE170990-D1F0-E656-A44A-2D43B14835CC}"/>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681CAF19-C8D0-6F48-C835-1A6DEEBE993D}"/>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AD7F3FE4-1854-F3A9-3786-9A689119BC11}"/>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pic>
        <p:nvPicPr>
          <p:cNvPr id="2" name="그림 개체 틀 8">
            <a:extLst>
              <a:ext uri="{FF2B5EF4-FFF2-40B4-BE49-F238E27FC236}">
                <a16:creationId xmlns:a16="http://schemas.microsoft.com/office/drawing/2014/main" id="{5D296C06-C054-FD24-8886-EE90B3504D35}"/>
              </a:ext>
            </a:extLst>
          </p:cNvPr>
          <p:cNvPicPr>
            <a:picLocks noGrp="1" noChangeAspect="1"/>
          </p:cNvPicPr>
          <p:nvPr>
            <p:ph type="pic" sz="quarter" idx="13"/>
          </p:nvPr>
        </p:nvPicPr>
        <p:blipFill rotWithShape="1">
          <a:blip r:embed="rId4"/>
          <a:srcRect l="4232" r="30233" b="1"/>
          <a:stretch/>
        </p:blipFill>
        <p:spPr>
          <a:xfrm>
            <a:off x="1510936" y="1839444"/>
            <a:ext cx="3457304" cy="3930268"/>
          </a:xfrm>
          <a:noFill/>
        </p:spPr>
      </p:pic>
      <p:pic>
        <p:nvPicPr>
          <p:cNvPr id="3" name="그림 개체 틀 8">
            <a:extLst>
              <a:ext uri="{FF2B5EF4-FFF2-40B4-BE49-F238E27FC236}">
                <a16:creationId xmlns:a16="http://schemas.microsoft.com/office/drawing/2014/main" id="{453ED4C6-CE83-4B37-2212-CB7AA9332FBC}"/>
              </a:ext>
            </a:extLst>
          </p:cNvPr>
          <p:cNvPicPr>
            <a:picLocks noGrp="1" noChangeAspect="1"/>
          </p:cNvPicPr>
          <p:nvPr>
            <p:ph type="pic" sz="quarter" idx="13"/>
          </p:nvPr>
        </p:nvPicPr>
        <p:blipFill rotWithShape="1">
          <a:blip r:embed="rId4"/>
          <a:srcRect l="4232" r="30233" b="1"/>
          <a:stretch/>
        </p:blipFill>
        <p:spPr>
          <a:xfrm>
            <a:off x="974296" y="1797233"/>
            <a:ext cx="3644760" cy="4143369"/>
          </a:xfrm>
          <a:noFill/>
        </p:spPr>
      </p:pic>
      <p:sp>
        <p:nvSpPr>
          <p:cNvPr id="6" name="TextBox 5">
            <a:extLst>
              <a:ext uri="{FF2B5EF4-FFF2-40B4-BE49-F238E27FC236}">
                <a16:creationId xmlns:a16="http://schemas.microsoft.com/office/drawing/2014/main" id="{6A54FBE5-CD0A-94BA-36C5-E50D094D401E}"/>
              </a:ext>
            </a:extLst>
          </p:cNvPr>
          <p:cNvSpPr txBox="1"/>
          <p:nvPr/>
        </p:nvSpPr>
        <p:spPr>
          <a:xfrm>
            <a:off x="1460488" y="1027031"/>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a:t>
            </a:r>
            <a:r>
              <a:rPr lang="ko-KR" altLang="en-US" dirty="0">
                <a:solidFill>
                  <a:srgbClr val="0070C0"/>
                </a:solidFill>
                <a:ea typeface="맑은 고딕"/>
              </a:rPr>
              <a:t>이란</a:t>
            </a:r>
            <a:r>
              <a:rPr lang="en-US" altLang="ko-KR" sz="1800" dirty="0">
                <a:solidFill>
                  <a:srgbClr val="0070C0"/>
                </a:solidFill>
                <a:ea typeface="맑은 고딕"/>
              </a:rPr>
              <a:t>| </a:t>
            </a:r>
            <a:r>
              <a:rPr lang="ko-KR" altLang="en-US" sz="1800" dirty="0" err="1">
                <a:ea typeface="맑은 고딕"/>
              </a:rPr>
              <a:t>랄레</a:t>
            </a:r>
            <a:r>
              <a:rPr lang="ko-KR" altLang="en-US" sz="1800" dirty="0">
                <a:ea typeface="맑은 고딕"/>
              </a:rPr>
              <a:t> </a:t>
            </a:r>
            <a:r>
              <a:rPr lang="ko-KR" altLang="en-US" sz="1800" dirty="0" err="1">
                <a:ea typeface="맑은 고딕"/>
              </a:rPr>
              <a:t>사티의</a:t>
            </a:r>
            <a:r>
              <a:rPr lang="ko-KR" altLang="en-US" sz="1800" dirty="0">
                <a:ea typeface="맑은 고딕"/>
              </a:rPr>
              <a:t> 석방에 감사를 드립니다</a:t>
            </a:r>
            <a:r>
              <a:rPr lang="en-US" altLang="ko-KR" sz="1800" dirty="0">
                <a:ea typeface="맑은 고딕"/>
              </a:rPr>
              <a:t>. </a:t>
            </a:r>
          </a:p>
        </p:txBody>
      </p:sp>
      <p:sp>
        <p:nvSpPr>
          <p:cNvPr id="5" name="TextBox 4">
            <a:extLst>
              <a:ext uri="{FF2B5EF4-FFF2-40B4-BE49-F238E27FC236}">
                <a16:creationId xmlns:a16="http://schemas.microsoft.com/office/drawing/2014/main" id="{54DB4111-1C28-AE04-0F53-2AC03DB903CB}"/>
              </a:ext>
            </a:extLst>
          </p:cNvPr>
          <p:cNvSpPr txBox="1"/>
          <p:nvPr/>
        </p:nvSpPr>
        <p:spPr>
          <a:xfrm>
            <a:off x="742384" y="1706786"/>
            <a:ext cx="5204750" cy="2800767"/>
          </a:xfrm>
          <a:prstGeom prst="rect">
            <a:avLst/>
          </a:prstGeom>
          <a:noFill/>
        </p:spPr>
        <p:txBody>
          <a:bodyPr wrap="square" lIns="91440" tIns="45720" rIns="91440" bIns="45720" rtlCol="0" anchor="t">
            <a:spAutoFit/>
          </a:bodyPr>
          <a:lstStyle/>
          <a:p>
            <a:pPr algn="just"/>
            <a:r>
              <a:rPr lang="ko-KR" altLang="en-US" sz="1100" dirty="0" err="1">
                <a:ea typeface="맑은 고딕"/>
              </a:rPr>
              <a:t>랄레</a:t>
            </a:r>
            <a:r>
              <a:rPr lang="ko-KR" altLang="en-US" sz="1100" dirty="0">
                <a:ea typeface="맑은 고딕"/>
              </a:rPr>
              <a:t> </a:t>
            </a:r>
            <a:r>
              <a:rPr lang="ko-KR" altLang="en-US" sz="1100" dirty="0" err="1">
                <a:ea typeface="맑은 고딕"/>
              </a:rPr>
              <a:t>사티</a:t>
            </a:r>
            <a:r>
              <a:rPr lang="en-US" altLang="ko-KR" sz="1100" dirty="0">
                <a:ea typeface="맑은 고딕"/>
              </a:rPr>
              <a:t>(46)</a:t>
            </a:r>
            <a:r>
              <a:rPr lang="ko-KR" altLang="en-US" sz="1100" dirty="0">
                <a:ea typeface="맑은 고딕"/>
              </a:rPr>
              <a:t>가 “‘</a:t>
            </a:r>
            <a:r>
              <a:rPr lang="ko-KR" altLang="en-US" sz="1100" dirty="0" err="1">
                <a:ea typeface="맑은 고딕"/>
              </a:rPr>
              <a:t>시오니스트</a:t>
            </a:r>
            <a:r>
              <a:rPr lang="ko-KR" altLang="en-US" sz="1100" dirty="0">
                <a:ea typeface="맑은 고딕"/>
              </a:rPr>
              <a:t>’ 기독교 단체와 연계하여 국가 안보에 반하는 행동을 했다”는 이유로 </a:t>
            </a:r>
            <a:r>
              <a:rPr lang="en-US" altLang="ko-KR" sz="1100" dirty="0">
                <a:ea typeface="맑은 고딕"/>
              </a:rPr>
              <a:t>2</a:t>
            </a:r>
            <a:r>
              <a:rPr lang="ko-KR" altLang="en-US" sz="1100" dirty="0">
                <a:ea typeface="맑은 고딕"/>
              </a:rPr>
              <a:t>년 징역형을 선고 받았고</a:t>
            </a:r>
            <a:r>
              <a:rPr lang="en-US" altLang="ko-KR" sz="1100" dirty="0">
                <a:ea typeface="맑은 고딕"/>
              </a:rPr>
              <a:t>,</a:t>
            </a:r>
            <a:r>
              <a:rPr lang="ko-KR" altLang="en-US" sz="1100" dirty="0">
                <a:ea typeface="맑은 고딕"/>
              </a:rPr>
              <a:t> </a:t>
            </a:r>
            <a:r>
              <a:rPr lang="en-US" altLang="ko-KR" sz="1100" dirty="0">
                <a:ea typeface="맑은 고딕"/>
              </a:rPr>
              <a:t>15</a:t>
            </a:r>
            <a:r>
              <a:rPr lang="ko-KR" altLang="en-US" sz="1100" dirty="0">
                <a:ea typeface="맑은 고딕"/>
              </a:rPr>
              <a:t>개월여 만에 </a:t>
            </a:r>
            <a:r>
              <a:rPr lang="en-US" altLang="ko-KR" sz="1100" dirty="0">
                <a:ea typeface="맑은 고딕"/>
              </a:rPr>
              <a:t>5</a:t>
            </a:r>
            <a:r>
              <a:rPr lang="ko-KR" altLang="en-US" sz="1100" dirty="0">
                <a:ea typeface="맑은 고딕"/>
              </a:rPr>
              <a:t>월 </a:t>
            </a:r>
            <a:r>
              <a:rPr lang="en-US" altLang="ko-KR" sz="1100" dirty="0">
                <a:ea typeface="맑은 고딕"/>
              </a:rPr>
              <a:t>31</a:t>
            </a:r>
            <a:r>
              <a:rPr lang="ko-KR" altLang="en-US" sz="1100" dirty="0">
                <a:ea typeface="맑은 고딕"/>
              </a:rPr>
              <a:t>일 </a:t>
            </a:r>
            <a:r>
              <a:rPr lang="ko-KR" altLang="en-US" sz="1100" dirty="0" err="1">
                <a:ea typeface="맑은 고딕"/>
              </a:rPr>
              <a:t>에빈</a:t>
            </a:r>
            <a:r>
              <a:rPr lang="ko-KR" altLang="en-US" sz="1100" dirty="0">
                <a:ea typeface="맑은 고딕"/>
              </a:rPr>
              <a:t> 감옥에서 석방되었습니다</a:t>
            </a:r>
            <a:r>
              <a:rPr lang="en-US" altLang="ko-KR" sz="1100" dirty="0">
                <a:ea typeface="맑은 고딕"/>
              </a:rPr>
              <a:t>. </a:t>
            </a:r>
            <a:r>
              <a:rPr lang="ko-KR" altLang="en-US" sz="1100" dirty="0">
                <a:ea typeface="맑은 고딕"/>
              </a:rPr>
              <a:t>주님께 감사드립니다</a:t>
            </a:r>
            <a:r>
              <a:rPr lang="en-US" altLang="ko-KR" sz="1100" dirty="0">
                <a:ea typeface="맑은 고딕"/>
              </a:rPr>
              <a:t>.</a:t>
            </a:r>
          </a:p>
          <a:p>
            <a:pPr algn="just"/>
            <a:endParaRPr lang="en-US" altLang="ko-KR" sz="1100" dirty="0"/>
          </a:p>
          <a:p>
            <a:pPr algn="just"/>
            <a:r>
              <a:rPr lang="ko-KR" altLang="en-US" sz="1100" dirty="0" err="1">
                <a:ea typeface="맑은 고딕"/>
              </a:rPr>
              <a:t>사티는</a:t>
            </a:r>
            <a:r>
              <a:rPr lang="ko-KR" altLang="en-US" sz="1100" dirty="0">
                <a:ea typeface="맑은 고딕"/>
              </a:rPr>
              <a:t> </a:t>
            </a:r>
            <a:r>
              <a:rPr lang="en-US" altLang="ko-KR" sz="1100" dirty="0">
                <a:ea typeface="맑은 고딕"/>
              </a:rPr>
              <a:t>2</a:t>
            </a:r>
            <a:r>
              <a:rPr lang="ko-KR" altLang="en-US" sz="1100" dirty="0">
                <a:ea typeface="맑은 고딕"/>
              </a:rPr>
              <a:t>년간 여행 금지 처분을 받았으며</a:t>
            </a:r>
            <a:r>
              <a:rPr lang="en-US" altLang="ko-KR" sz="1100" dirty="0">
                <a:ea typeface="맑은 고딕"/>
              </a:rPr>
              <a:t>, </a:t>
            </a:r>
            <a:r>
              <a:rPr lang="ko-KR" altLang="en-US" sz="1100" dirty="0">
                <a:ea typeface="맑은 고딕"/>
              </a:rPr>
              <a:t>언론과의 접촉이나 이란 외부와의 접촉을 자제하는 조건으로 석방된 것으로 알려졌습니다</a:t>
            </a:r>
            <a:r>
              <a:rPr lang="en-US" altLang="ko-KR" sz="1100" dirty="0">
                <a:ea typeface="맑은 고딕"/>
              </a:rPr>
              <a:t>. </a:t>
            </a:r>
            <a:r>
              <a:rPr lang="ko-KR" altLang="en-US" sz="1100" dirty="0" err="1">
                <a:ea typeface="맑은 고딕"/>
              </a:rPr>
              <a:t>랄레는</a:t>
            </a:r>
            <a:r>
              <a:rPr lang="ko-KR" altLang="en-US" sz="1100" dirty="0">
                <a:ea typeface="맑은 고딕"/>
              </a:rPr>
              <a:t> 말레이시아에 망명을 신청했지만 망명 신청 과정에서 시간의 장기화에 좌절감을 느껴 </a:t>
            </a:r>
            <a:r>
              <a:rPr lang="en-US" altLang="ko-KR" sz="1100" dirty="0">
                <a:ea typeface="맑은 고딕"/>
              </a:rPr>
              <a:t>2017</a:t>
            </a:r>
            <a:r>
              <a:rPr lang="ko-KR" altLang="en-US" sz="1100" dirty="0">
                <a:ea typeface="맑은 고딕"/>
              </a:rPr>
              <a:t>년 이란으로 돌아와 노부모와 재회했습니다</a:t>
            </a:r>
            <a:r>
              <a:rPr lang="en-US" altLang="ko-KR" sz="1100" dirty="0">
                <a:ea typeface="맑은 고딕"/>
              </a:rPr>
              <a:t>.</a:t>
            </a:r>
          </a:p>
          <a:p>
            <a:pPr algn="just"/>
            <a:endParaRPr lang="en-US" altLang="ko-KR" sz="1100" dirty="0"/>
          </a:p>
          <a:p>
            <a:pPr algn="just"/>
            <a:r>
              <a:rPr lang="en-US" altLang="ko-KR" sz="1100" dirty="0"/>
              <a:t>2024</a:t>
            </a:r>
            <a:r>
              <a:rPr lang="ko-KR" altLang="en-US" sz="1100" dirty="0"/>
              <a:t>년 </a:t>
            </a:r>
            <a:r>
              <a:rPr lang="en-US" altLang="ko-KR" sz="1100" dirty="0"/>
              <a:t>2</a:t>
            </a:r>
            <a:r>
              <a:rPr lang="ko-KR" altLang="en-US" sz="1100" dirty="0"/>
              <a:t>월 </a:t>
            </a:r>
            <a:r>
              <a:rPr lang="en-US" altLang="ko-KR" sz="1100" dirty="0"/>
              <a:t>13</a:t>
            </a:r>
            <a:r>
              <a:rPr lang="ko-KR" altLang="en-US" sz="1100" dirty="0"/>
              <a:t>일</a:t>
            </a:r>
            <a:r>
              <a:rPr lang="en-US" altLang="ko-KR" sz="1100" dirty="0"/>
              <a:t>, </a:t>
            </a:r>
            <a:r>
              <a:rPr lang="ko-KR" altLang="en-US" sz="1100" dirty="0" err="1"/>
              <a:t>사티는</a:t>
            </a:r>
            <a:r>
              <a:rPr lang="ko-KR" altLang="en-US" sz="1100" dirty="0"/>
              <a:t> 테헤란에 있는 아버지의 집에서 체포되어 </a:t>
            </a:r>
            <a:r>
              <a:rPr lang="en-US" altLang="ko-KR" sz="1100" dirty="0"/>
              <a:t>3</a:t>
            </a:r>
            <a:r>
              <a:rPr lang="ko-KR" altLang="en-US" sz="1100" dirty="0"/>
              <a:t>주 동안 강도 높은 심문을 받았습니다</a:t>
            </a:r>
            <a:r>
              <a:rPr lang="en-US" altLang="ko-KR" sz="1100" dirty="0"/>
              <a:t>. </a:t>
            </a:r>
            <a:r>
              <a:rPr lang="ko-KR" altLang="en-US" sz="1100" dirty="0" err="1"/>
              <a:t>사티가</a:t>
            </a:r>
            <a:r>
              <a:rPr lang="ko-KR" altLang="en-US" sz="1100" dirty="0"/>
              <a:t> 말레이시아에서 세례를 받고 기독교 활동을 한 사진과 동영상은 그녀에게 불리한 증거로 사용되었습니다</a:t>
            </a:r>
            <a:r>
              <a:rPr lang="en-US" altLang="ko-KR" sz="1100" dirty="0"/>
              <a:t>. </a:t>
            </a:r>
            <a:r>
              <a:rPr lang="ko-KR" altLang="en-US" sz="1100" dirty="0"/>
              <a:t>그 후 </a:t>
            </a:r>
            <a:r>
              <a:rPr lang="en-US" altLang="ko-KR" sz="1100" dirty="0"/>
              <a:t>2024</a:t>
            </a:r>
            <a:r>
              <a:rPr lang="ko-KR" altLang="en-US" sz="1100" dirty="0"/>
              <a:t>년 </a:t>
            </a:r>
            <a:r>
              <a:rPr lang="en-US" altLang="ko-KR" sz="1100" dirty="0"/>
              <a:t>3</a:t>
            </a:r>
            <a:r>
              <a:rPr lang="ko-KR" altLang="en-US" sz="1100" dirty="0"/>
              <a:t>월 </a:t>
            </a:r>
            <a:r>
              <a:rPr lang="en-US" altLang="ko-KR" sz="1100" dirty="0"/>
              <a:t>16</a:t>
            </a:r>
            <a:r>
              <a:rPr lang="ko-KR" altLang="en-US" sz="1100" dirty="0"/>
              <a:t>일</a:t>
            </a:r>
            <a:r>
              <a:rPr lang="en-US" altLang="ko-KR" sz="1100" dirty="0"/>
              <a:t>, </a:t>
            </a:r>
            <a:r>
              <a:rPr lang="ko-KR" altLang="en-US" sz="1100" dirty="0"/>
              <a:t>그녀는 테헤란 혁명법원 </a:t>
            </a:r>
            <a:r>
              <a:rPr lang="en-US" altLang="ko-KR" sz="1100" dirty="0"/>
              <a:t>26</a:t>
            </a:r>
            <a:r>
              <a:rPr lang="ko-KR" altLang="en-US" sz="1100" dirty="0"/>
              <a:t>지부의 이만 </a:t>
            </a:r>
            <a:r>
              <a:rPr lang="ko-KR" altLang="en-US" sz="1100" dirty="0" err="1"/>
              <a:t>아프샤리</a:t>
            </a:r>
            <a:r>
              <a:rPr lang="ko-KR" altLang="en-US" sz="1100" dirty="0"/>
              <a:t> 판사 앞에 끌려갔고 유죄 판결을 받았습니다</a:t>
            </a:r>
            <a:r>
              <a:rPr lang="en-US" altLang="ko-KR" sz="1100" dirty="0"/>
              <a:t>. </a:t>
            </a:r>
            <a:r>
              <a:rPr lang="ko-KR" altLang="en-US" sz="1100" dirty="0" err="1"/>
              <a:t>사티는</a:t>
            </a:r>
            <a:r>
              <a:rPr lang="ko-KR" altLang="en-US" sz="1100" dirty="0"/>
              <a:t> 감옥에서 치료를 거부당했으며 현재 그녀의 정신적 육체적 건강에 대한 우려가 제기되고 있습니다</a:t>
            </a:r>
            <a:r>
              <a:rPr lang="en-US" altLang="ko-KR" sz="1100" dirty="0"/>
              <a:t>.</a:t>
            </a:r>
          </a:p>
          <a:p>
            <a:pPr algn="just"/>
            <a:endParaRPr lang="en-US" altLang="ko-KR" sz="1100" dirty="0"/>
          </a:p>
        </p:txBody>
      </p:sp>
      <p:pic>
        <p:nvPicPr>
          <p:cNvPr id="7" name="그림 6">
            <a:extLst>
              <a:ext uri="{FF2B5EF4-FFF2-40B4-BE49-F238E27FC236}">
                <a16:creationId xmlns:a16="http://schemas.microsoft.com/office/drawing/2014/main" id="{9898AAEA-3648-241E-6040-09608F67A6D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992196" y="1771584"/>
            <a:ext cx="2608552" cy="1534442"/>
          </a:xfrm>
          <a:prstGeom prst="rect">
            <a:avLst/>
          </a:prstGeom>
        </p:spPr>
      </p:pic>
      <p:sp>
        <p:nvSpPr>
          <p:cNvPr id="14" name="TextBox 13">
            <a:extLst>
              <a:ext uri="{FF2B5EF4-FFF2-40B4-BE49-F238E27FC236}">
                <a16:creationId xmlns:a16="http://schemas.microsoft.com/office/drawing/2014/main" id="{6BB5F2C4-1446-C369-70BE-2E574781044D}"/>
              </a:ext>
            </a:extLst>
          </p:cNvPr>
          <p:cNvSpPr txBox="1"/>
          <p:nvPr/>
        </p:nvSpPr>
        <p:spPr>
          <a:xfrm>
            <a:off x="594787" y="4643105"/>
            <a:ext cx="5345795" cy="1446550"/>
          </a:xfrm>
          <a:prstGeom prst="rect">
            <a:avLst/>
          </a:prstGeom>
          <a:solidFill>
            <a:srgbClr val="0070C0"/>
          </a:solidFill>
        </p:spPr>
        <p:txBody>
          <a:bodyPr wrap="square" rtlCol="0">
            <a:spAutoFit/>
          </a:bodyPr>
          <a:lstStyle/>
          <a:p>
            <a:pPr marL="171450" indent="-171450" algn="just">
              <a:buFont typeface="Arial" panose="020B0604020202020204" pitchFamily="34" charset="0"/>
              <a:buChar char="•"/>
            </a:pPr>
            <a:r>
              <a:rPr lang="ko-KR" altLang="en-US" sz="1100" dirty="0">
                <a:solidFill>
                  <a:schemeClr val="bg1"/>
                </a:solidFill>
              </a:rPr>
              <a:t>여호와여 나의 기도를 들으시며</a:t>
            </a:r>
            <a:r>
              <a:rPr lang="en-US" altLang="ko-KR" sz="1100" dirty="0">
                <a:solidFill>
                  <a:schemeClr val="bg1"/>
                </a:solidFill>
              </a:rPr>
              <a:t>, </a:t>
            </a:r>
            <a:r>
              <a:rPr lang="ko-KR" altLang="en-US" sz="1100" dirty="0">
                <a:solidFill>
                  <a:schemeClr val="bg1"/>
                </a:solidFill>
              </a:rPr>
              <a:t>나의 부르짖음에 귀를 </a:t>
            </a:r>
            <a:r>
              <a:rPr lang="ko-KR" altLang="en-US" sz="1100" dirty="0" err="1">
                <a:solidFill>
                  <a:schemeClr val="bg1"/>
                </a:solidFill>
              </a:rPr>
              <a:t>기울이소서</a:t>
            </a:r>
            <a:r>
              <a:rPr lang="en-US" altLang="ko-KR" sz="1100" dirty="0">
                <a:solidFill>
                  <a:schemeClr val="bg1"/>
                </a:solidFill>
              </a:rPr>
              <a:t>. </a:t>
            </a:r>
            <a:r>
              <a:rPr lang="ko-KR" altLang="en-US" sz="1100" dirty="0">
                <a:solidFill>
                  <a:schemeClr val="bg1"/>
                </a:solidFill>
              </a:rPr>
              <a:t>내가 눈물 흘릴 때에 잠잠하지 </a:t>
            </a:r>
            <a:r>
              <a:rPr lang="ko-KR" altLang="en-US" sz="1100" dirty="0" err="1">
                <a:solidFill>
                  <a:schemeClr val="bg1"/>
                </a:solidFill>
              </a:rPr>
              <a:t>마옵소서</a:t>
            </a:r>
            <a:r>
              <a:rPr lang="en-US" altLang="ko-KR" sz="1100" dirty="0">
                <a:solidFill>
                  <a:schemeClr val="bg1"/>
                </a:solidFill>
              </a:rPr>
              <a:t>(</a:t>
            </a:r>
            <a:r>
              <a:rPr lang="ko-KR" altLang="en-US" sz="1100" dirty="0">
                <a:solidFill>
                  <a:schemeClr val="bg1"/>
                </a:solidFill>
              </a:rPr>
              <a:t>시</a:t>
            </a:r>
            <a:r>
              <a:rPr lang="en-US" altLang="ko-KR" sz="1100" dirty="0">
                <a:solidFill>
                  <a:schemeClr val="bg1"/>
                </a:solidFill>
              </a:rPr>
              <a:t>39:12). </a:t>
            </a:r>
          </a:p>
          <a:p>
            <a:pPr marL="171450" indent="-171450">
              <a:buFont typeface="Arial" pitchFamily="34" charset="0"/>
              <a:buChar char="•"/>
            </a:pPr>
            <a:r>
              <a:rPr lang="ko-KR" altLang="en-US" sz="1100" dirty="0" err="1">
                <a:solidFill>
                  <a:schemeClr val="bg1"/>
                </a:solidFill>
              </a:rPr>
              <a:t>사티의</a:t>
            </a:r>
            <a:r>
              <a:rPr lang="ko-KR" altLang="en-US" sz="1100" dirty="0">
                <a:solidFill>
                  <a:schemeClr val="bg1"/>
                </a:solidFill>
              </a:rPr>
              <a:t> 석방에 감사를 드립니다</a:t>
            </a:r>
            <a:r>
              <a:rPr lang="en-US" altLang="ko-KR" sz="1100" dirty="0">
                <a:solidFill>
                  <a:schemeClr val="bg1"/>
                </a:solidFill>
              </a:rPr>
              <a:t>. </a:t>
            </a:r>
            <a:r>
              <a:rPr lang="ko-KR" altLang="en-US" sz="1100" dirty="0">
                <a:solidFill>
                  <a:schemeClr val="bg1"/>
                </a:solidFill>
              </a:rPr>
              <a:t>감옥의 </a:t>
            </a:r>
            <a:r>
              <a:rPr lang="ko-KR" altLang="en-US" sz="1100" dirty="0" err="1">
                <a:solidFill>
                  <a:schemeClr val="bg1"/>
                </a:solidFill>
              </a:rPr>
              <a:t>트라우마</a:t>
            </a:r>
            <a:r>
              <a:rPr lang="ko-KR" altLang="en-US" sz="1100" dirty="0">
                <a:solidFill>
                  <a:schemeClr val="bg1"/>
                </a:solidFill>
              </a:rPr>
              <a:t> 극복과 치료과정의 인내함을 통해 주님께서 </a:t>
            </a:r>
            <a:r>
              <a:rPr lang="ko-KR" altLang="en-US" sz="1100" dirty="0" err="1">
                <a:solidFill>
                  <a:schemeClr val="bg1"/>
                </a:solidFill>
              </a:rPr>
              <a:t>사티를</a:t>
            </a:r>
            <a:r>
              <a:rPr lang="ko-KR" altLang="en-US" sz="1100" dirty="0">
                <a:solidFill>
                  <a:schemeClr val="bg1"/>
                </a:solidFill>
              </a:rPr>
              <a:t> 강하게 하시고 </a:t>
            </a:r>
            <a:r>
              <a:rPr lang="ko-KR" altLang="en-US" sz="1100" dirty="0" err="1">
                <a:solidFill>
                  <a:schemeClr val="bg1"/>
                </a:solidFill>
              </a:rPr>
              <a:t>회복시키</a:t>
            </a:r>
            <a:r>
              <a:rPr lang="ko-KR" altLang="en-US" sz="1100" dirty="0">
                <a:solidFill>
                  <a:schemeClr val="bg1"/>
                </a:solidFill>
              </a:rPr>
              <a:t> 주시기를 기도합니다</a:t>
            </a:r>
            <a:r>
              <a:rPr lang="en-US" altLang="ko-KR" sz="1100" dirty="0">
                <a:solidFill>
                  <a:schemeClr val="bg1"/>
                </a:solidFill>
              </a:rPr>
              <a:t>.  </a:t>
            </a:r>
          </a:p>
          <a:p>
            <a:pPr marL="171450" indent="-171450">
              <a:buFont typeface="Arial" pitchFamily="34" charset="0"/>
              <a:buChar char="•"/>
            </a:pPr>
            <a:r>
              <a:rPr lang="ko-KR" altLang="en-US" sz="1100" dirty="0">
                <a:solidFill>
                  <a:schemeClr val="bg1"/>
                </a:solidFill>
              </a:rPr>
              <a:t>이란에 수감된 형제자매들을 위해 기도합니다</a:t>
            </a:r>
            <a:r>
              <a:rPr lang="en-US" altLang="ko-KR" sz="1100" dirty="0">
                <a:solidFill>
                  <a:schemeClr val="bg1"/>
                </a:solidFill>
              </a:rPr>
              <a:t>. </a:t>
            </a:r>
            <a:r>
              <a:rPr lang="ko-KR" altLang="en-US" sz="1100" dirty="0">
                <a:solidFill>
                  <a:schemeClr val="bg1"/>
                </a:solidFill>
              </a:rPr>
              <a:t>아미르와 같이 믿음을 지키기 위해 투옥된 신자들에게 굳건한 믿음과 용기를 주시고</a:t>
            </a:r>
            <a:r>
              <a:rPr lang="en-US" altLang="ko-KR" sz="1100" dirty="0">
                <a:solidFill>
                  <a:schemeClr val="bg1"/>
                </a:solidFill>
              </a:rPr>
              <a:t>, </a:t>
            </a:r>
            <a:r>
              <a:rPr lang="ko-KR" altLang="en-US" sz="1100" dirty="0">
                <a:solidFill>
                  <a:schemeClr val="bg1"/>
                </a:solidFill>
              </a:rPr>
              <a:t>날마다 승리하게 </a:t>
            </a:r>
            <a:r>
              <a:rPr lang="ko-KR" altLang="en-US" sz="1100" dirty="0" err="1">
                <a:solidFill>
                  <a:schemeClr val="bg1"/>
                </a:solidFill>
              </a:rPr>
              <a:t>하옵소서</a:t>
            </a:r>
            <a:r>
              <a:rPr lang="en-US" altLang="ko-KR" sz="1100" dirty="0">
                <a:solidFill>
                  <a:schemeClr val="bg1"/>
                </a:solidFill>
              </a:rPr>
              <a:t>!</a:t>
            </a:r>
          </a:p>
          <a:p>
            <a:pPr marL="171450" indent="-171450" algn="just">
              <a:buFont typeface="Arial" panose="020B0604020202020204" pitchFamily="34" charset="0"/>
              <a:buChar char="•"/>
            </a:pPr>
            <a:r>
              <a:rPr lang="ko-KR" altLang="en-US" sz="1100" dirty="0">
                <a:solidFill>
                  <a:schemeClr val="bg1"/>
                </a:solidFill>
              </a:rPr>
              <a:t>아이다의 고통을 위로하시고</a:t>
            </a:r>
            <a:r>
              <a:rPr lang="en-US" altLang="ko-KR" sz="1100" dirty="0">
                <a:solidFill>
                  <a:schemeClr val="bg1"/>
                </a:solidFill>
              </a:rPr>
              <a:t>, </a:t>
            </a:r>
            <a:r>
              <a:rPr lang="ko-KR" altLang="en-US" sz="1100" dirty="0">
                <a:solidFill>
                  <a:schemeClr val="bg1"/>
                </a:solidFill>
              </a:rPr>
              <a:t>자녀를 회복시켜주시고</a:t>
            </a:r>
            <a:r>
              <a:rPr lang="en-US" altLang="ko-KR" sz="1100" dirty="0">
                <a:solidFill>
                  <a:schemeClr val="bg1"/>
                </a:solidFill>
              </a:rPr>
              <a:t>, </a:t>
            </a:r>
            <a:r>
              <a:rPr lang="ko-KR" altLang="en-US" sz="1100" dirty="0">
                <a:solidFill>
                  <a:schemeClr val="bg1"/>
                </a:solidFill>
              </a:rPr>
              <a:t>마음의 평강을 주시고</a:t>
            </a:r>
            <a:r>
              <a:rPr lang="en-US" altLang="ko-KR" sz="1100" dirty="0">
                <a:solidFill>
                  <a:schemeClr val="bg1"/>
                </a:solidFill>
              </a:rPr>
              <a:t>, </a:t>
            </a:r>
            <a:r>
              <a:rPr lang="ko-KR" altLang="en-US" sz="1100" dirty="0">
                <a:solidFill>
                  <a:schemeClr val="bg1"/>
                </a:solidFill>
              </a:rPr>
              <a:t>모든 혐의를 벗고</a:t>
            </a:r>
            <a:r>
              <a:rPr lang="en-US" altLang="ko-KR" sz="1100" dirty="0">
                <a:solidFill>
                  <a:schemeClr val="bg1"/>
                </a:solidFill>
              </a:rPr>
              <a:t>, </a:t>
            </a:r>
            <a:r>
              <a:rPr lang="ko-KR" altLang="en-US" sz="1100" dirty="0">
                <a:solidFill>
                  <a:schemeClr val="bg1"/>
                </a:solidFill>
              </a:rPr>
              <a:t>석방되는 은혜가 있기를 기도합니다</a:t>
            </a:r>
            <a:r>
              <a:rPr lang="en-US" altLang="ko-KR" sz="1100" dirty="0">
                <a:solidFill>
                  <a:schemeClr val="bg1"/>
                </a:solidFill>
              </a:rPr>
              <a:t>.  </a:t>
            </a:r>
          </a:p>
        </p:txBody>
      </p:sp>
      <p:pic>
        <p:nvPicPr>
          <p:cNvPr id="4" name="그림 3">
            <a:extLst>
              <a:ext uri="{FF2B5EF4-FFF2-40B4-BE49-F238E27FC236}">
                <a16:creationId xmlns:a16="http://schemas.microsoft.com/office/drawing/2014/main" id="{A3B30226-71AF-8327-CF3F-A98DFE9ED0EA}"/>
              </a:ext>
            </a:extLst>
          </p:cNvPr>
          <p:cNvPicPr>
            <a:picLocks noChangeAspect="1"/>
          </p:cNvPicPr>
          <p:nvPr/>
        </p:nvPicPr>
        <p:blipFill>
          <a:blip r:embed="rId6"/>
          <a:srcRect/>
          <a:stretch/>
        </p:blipFill>
        <p:spPr>
          <a:xfrm>
            <a:off x="6244866" y="1771584"/>
            <a:ext cx="2608552" cy="1534442"/>
          </a:xfrm>
          <a:prstGeom prst="rect">
            <a:avLst/>
          </a:prstGeom>
        </p:spPr>
      </p:pic>
      <p:sp>
        <p:nvSpPr>
          <p:cNvPr id="17" name="TextBox 16"/>
          <p:cNvSpPr txBox="1"/>
          <p:nvPr/>
        </p:nvSpPr>
        <p:spPr>
          <a:xfrm>
            <a:off x="6319298" y="3580311"/>
            <a:ext cx="2474845" cy="769441"/>
          </a:xfrm>
          <a:prstGeom prst="rect">
            <a:avLst/>
          </a:prstGeom>
          <a:noFill/>
        </p:spPr>
        <p:txBody>
          <a:bodyPr wrap="square" rtlCol="0">
            <a:spAutoFit/>
          </a:bodyPr>
          <a:lstStyle/>
          <a:p>
            <a:r>
              <a:rPr lang="ko-KR" altLang="en-US" sz="1100" dirty="0" err="1"/>
              <a:t>아미르</a:t>
            </a:r>
            <a:r>
              <a:rPr lang="ko-KR" altLang="en-US" sz="1100" dirty="0"/>
              <a:t> 알리 </a:t>
            </a:r>
            <a:r>
              <a:rPr lang="ko-KR" altLang="en-US" sz="1100" dirty="0" err="1"/>
              <a:t>미나이</a:t>
            </a:r>
            <a:r>
              <a:rPr lang="en-US" altLang="ko-KR" sz="1100" dirty="0"/>
              <a:t>(31</a:t>
            </a:r>
            <a:r>
              <a:rPr lang="ko-KR" altLang="en-US" sz="1100" dirty="0"/>
              <a:t>세</a:t>
            </a:r>
            <a:r>
              <a:rPr lang="en-US" altLang="ko-KR" sz="1100" dirty="0"/>
              <a:t>, 2024.4)</a:t>
            </a:r>
            <a:r>
              <a:rPr lang="ko-KR" altLang="en-US" sz="1100" dirty="0"/>
              <a:t>는 </a:t>
            </a:r>
            <a:r>
              <a:rPr lang="en-US" altLang="ko-KR" sz="1100" dirty="0"/>
              <a:t>'</a:t>
            </a:r>
            <a:r>
              <a:rPr lang="ko-KR" altLang="en-US" sz="1100" dirty="0"/>
              <a:t>가정 교회 설립을 통한 정권 반대 선전</a:t>
            </a:r>
            <a:r>
              <a:rPr lang="en-US" altLang="ko-KR" sz="1100" dirty="0"/>
              <a:t>' </a:t>
            </a:r>
            <a:r>
              <a:rPr lang="ko-KR" altLang="en-US" sz="1100" dirty="0"/>
              <a:t>혐의로 </a:t>
            </a:r>
            <a:r>
              <a:rPr lang="en-US" altLang="ko-KR" sz="1100" dirty="0"/>
              <a:t>3</a:t>
            </a:r>
            <a:r>
              <a:rPr lang="ko-KR" altLang="en-US" sz="1100" dirty="0"/>
              <a:t>년 </a:t>
            </a:r>
            <a:r>
              <a:rPr lang="en-US" altLang="ko-KR" sz="1100" dirty="0"/>
              <a:t>7</a:t>
            </a:r>
            <a:r>
              <a:rPr lang="ko-KR" altLang="en-US" sz="1100" dirty="0"/>
              <a:t>개월 형을 선고 받고 복역 중입니다</a:t>
            </a:r>
            <a:r>
              <a:rPr lang="en-US" altLang="ko-KR" sz="1100" dirty="0"/>
              <a:t>. </a:t>
            </a:r>
          </a:p>
        </p:txBody>
      </p:sp>
      <p:sp>
        <p:nvSpPr>
          <p:cNvPr id="19" name="TextBox 18"/>
          <p:cNvSpPr txBox="1"/>
          <p:nvPr/>
        </p:nvSpPr>
        <p:spPr>
          <a:xfrm>
            <a:off x="8992195" y="3580311"/>
            <a:ext cx="2608552" cy="938719"/>
          </a:xfrm>
          <a:prstGeom prst="rect">
            <a:avLst/>
          </a:prstGeom>
          <a:noFill/>
        </p:spPr>
        <p:txBody>
          <a:bodyPr wrap="square" rtlCol="0">
            <a:spAutoFit/>
          </a:bodyPr>
          <a:lstStyle/>
          <a:p>
            <a:r>
              <a:rPr lang="ko-KR" altLang="en-US" sz="1100" dirty="0" err="1"/>
              <a:t>랄레</a:t>
            </a:r>
            <a:r>
              <a:rPr lang="ko-KR" altLang="en-US" sz="1100" dirty="0"/>
              <a:t> </a:t>
            </a:r>
            <a:r>
              <a:rPr lang="ko-KR" altLang="en-US" sz="1100" dirty="0" err="1"/>
              <a:t>사티</a:t>
            </a:r>
            <a:r>
              <a:rPr lang="en-US" altLang="ko-KR" sz="1100" dirty="0"/>
              <a:t>(</a:t>
            </a:r>
            <a:r>
              <a:rPr lang="en-US" altLang="ko-KR" sz="1100" dirty="0" err="1"/>
              <a:t>Laleh</a:t>
            </a:r>
            <a:r>
              <a:rPr lang="en-US" altLang="ko-KR" sz="1100" dirty="0"/>
              <a:t> </a:t>
            </a:r>
            <a:r>
              <a:rPr lang="en-US" altLang="ko-KR" sz="1100" dirty="0" err="1"/>
              <a:t>Saati</a:t>
            </a:r>
            <a:r>
              <a:rPr lang="en-US" altLang="ko-KR" sz="1100" dirty="0"/>
              <a:t>)</a:t>
            </a:r>
            <a:r>
              <a:rPr lang="ko-KR" altLang="en-US" sz="1100" dirty="0"/>
              <a:t>는 기독교 개종자로 현재 테헤란의 </a:t>
            </a:r>
            <a:r>
              <a:rPr lang="ko-KR" altLang="en-US" sz="1100" dirty="0" err="1"/>
              <a:t>에빈</a:t>
            </a:r>
            <a:r>
              <a:rPr lang="ko-KR" altLang="en-US" sz="1100" dirty="0"/>
              <a:t> 교도소에 수감되어 있습니다</a:t>
            </a:r>
            <a:r>
              <a:rPr lang="en-US" altLang="ko-KR" sz="1100" dirty="0"/>
              <a:t>. </a:t>
            </a:r>
            <a:r>
              <a:rPr lang="ko-KR" altLang="en-US" sz="1100" dirty="0"/>
              <a:t>최근 신체적 부상을 입었음에도 불구하고 전문 의료 서비스를 받지 못하고 있습니다</a:t>
            </a:r>
            <a:r>
              <a:rPr lang="en-US" altLang="ko-KR" sz="1100" dirty="0"/>
              <a:t>.</a:t>
            </a:r>
          </a:p>
        </p:txBody>
      </p:sp>
      <p:sp>
        <p:nvSpPr>
          <p:cNvPr id="16" name="직사각형 15"/>
          <p:cNvSpPr/>
          <p:nvPr/>
        </p:nvSpPr>
        <p:spPr>
          <a:xfrm>
            <a:off x="6244865" y="4643105"/>
            <a:ext cx="5355883" cy="14465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ko-KR" altLang="en-US" sz="1100" dirty="0">
                <a:solidFill>
                  <a:schemeClr val="tx1"/>
                </a:solidFill>
              </a:rPr>
              <a:t>아이다 </a:t>
            </a:r>
            <a:r>
              <a:rPr lang="ko-KR" altLang="en-US" sz="1100" dirty="0" err="1">
                <a:solidFill>
                  <a:schemeClr val="tx1"/>
                </a:solidFill>
              </a:rPr>
              <a:t>니자플루</a:t>
            </a:r>
            <a:r>
              <a:rPr lang="en-US" altLang="ko-KR" sz="1100" dirty="0">
                <a:solidFill>
                  <a:schemeClr val="tx1"/>
                </a:solidFill>
              </a:rPr>
              <a:t> (Aida </a:t>
            </a:r>
            <a:r>
              <a:rPr lang="en-US" altLang="ko-KR" sz="1100" dirty="0" err="1">
                <a:solidFill>
                  <a:schemeClr val="tx1"/>
                </a:solidFill>
              </a:rPr>
              <a:t>Najafloo</a:t>
            </a:r>
            <a:r>
              <a:rPr lang="en-US" altLang="ko-KR" sz="1100" dirty="0">
                <a:solidFill>
                  <a:schemeClr val="tx1"/>
                </a:solidFill>
              </a:rPr>
              <a:t>)</a:t>
            </a:r>
            <a:r>
              <a:rPr lang="ko-KR" altLang="en-US" sz="1100" dirty="0">
                <a:solidFill>
                  <a:schemeClr val="tx1"/>
                </a:solidFill>
              </a:rPr>
              <a:t>는 </a:t>
            </a:r>
            <a:r>
              <a:rPr lang="en-US" altLang="ko-KR" sz="1100" dirty="0">
                <a:solidFill>
                  <a:schemeClr val="tx1"/>
                </a:solidFill>
              </a:rPr>
              <a:t>2025</a:t>
            </a:r>
            <a:r>
              <a:rPr lang="ko-KR" altLang="en-US" sz="1100" dirty="0">
                <a:solidFill>
                  <a:schemeClr val="tx1"/>
                </a:solidFill>
              </a:rPr>
              <a:t>년 </a:t>
            </a:r>
            <a:r>
              <a:rPr lang="en-US" altLang="ko-KR" sz="1100" dirty="0">
                <a:solidFill>
                  <a:schemeClr val="tx1"/>
                </a:solidFill>
              </a:rPr>
              <a:t>2</a:t>
            </a:r>
            <a:r>
              <a:rPr lang="ko-KR" altLang="en-US" sz="1100" dirty="0">
                <a:solidFill>
                  <a:schemeClr val="tx1"/>
                </a:solidFill>
              </a:rPr>
              <a:t>월 테헤란에서 이란 정보부 요원들에게 체포되어</a:t>
            </a:r>
            <a:r>
              <a:rPr lang="en-US" altLang="ko-KR" sz="1100" dirty="0">
                <a:solidFill>
                  <a:schemeClr val="tx1"/>
                </a:solidFill>
              </a:rPr>
              <a:t>, </a:t>
            </a:r>
            <a:r>
              <a:rPr lang="ko-KR" altLang="en-US" sz="1100" dirty="0" err="1">
                <a:solidFill>
                  <a:schemeClr val="tx1"/>
                </a:solidFill>
              </a:rPr>
              <a:t>에빈교도소에</a:t>
            </a:r>
            <a:r>
              <a:rPr lang="ko-KR" altLang="en-US" sz="1100" dirty="0">
                <a:solidFill>
                  <a:schemeClr val="tx1"/>
                </a:solidFill>
              </a:rPr>
              <a:t> 수감되어 있음</a:t>
            </a:r>
            <a:r>
              <a:rPr lang="en-US" altLang="ko-KR" sz="1100" dirty="0">
                <a:solidFill>
                  <a:schemeClr val="tx1"/>
                </a:solidFill>
              </a:rPr>
              <a:t>.  </a:t>
            </a:r>
            <a:r>
              <a:rPr lang="ko-KR" altLang="en-US" sz="1100" dirty="0">
                <a:solidFill>
                  <a:schemeClr val="tx1"/>
                </a:solidFill>
              </a:rPr>
              <a:t>공식적 혐의는 발표되지 않았고</a:t>
            </a:r>
            <a:r>
              <a:rPr lang="en-US" altLang="ko-KR" sz="1100" dirty="0">
                <a:solidFill>
                  <a:schemeClr val="tx1"/>
                </a:solidFill>
              </a:rPr>
              <a:t>, </a:t>
            </a:r>
            <a:r>
              <a:rPr lang="ko-KR" altLang="en-US" sz="1100" dirty="0">
                <a:solidFill>
                  <a:schemeClr val="tx1"/>
                </a:solidFill>
              </a:rPr>
              <a:t>임시 석방을 위해 </a:t>
            </a:r>
            <a:r>
              <a:rPr lang="en-US" altLang="ko-KR" sz="1100" dirty="0">
                <a:solidFill>
                  <a:schemeClr val="tx1"/>
                </a:solidFill>
              </a:rPr>
              <a:t>11</a:t>
            </a:r>
            <a:r>
              <a:rPr lang="ko-KR" altLang="en-US" sz="1100" dirty="0">
                <a:solidFill>
                  <a:schemeClr val="tx1"/>
                </a:solidFill>
              </a:rPr>
              <a:t>억 토반</a:t>
            </a:r>
            <a:r>
              <a:rPr lang="en-US" altLang="ko-KR" sz="1100" dirty="0">
                <a:solidFill>
                  <a:schemeClr val="tx1"/>
                </a:solidFill>
              </a:rPr>
              <a:t>(</a:t>
            </a:r>
            <a:r>
              <a:rPr lang="ko-KR" altLang="en-US" sz="1100" dirty="0">
                <a:solidFill>
                  <a:schemeClr val="tx1"/>
                </a:solidFill>
              </a:rPr>
              <a:t>약 수십만 달라</a:t>
            </a:r>
            <a:r>
              <a:rPr lang="en-US" altLang="ko-KR" sz="1100" dirty="0">
                <a:solidFill>
                  <a:schemeClr val="tx1"/>
                </a:solidFill>
              </a:rPr>
              <a:t>)</a:t>
            </a:r>
            <a:r>
              <a:rPr lang="ko-KR" altLang="en-US" sz="1100" dirty="0">
                <a:solidFill>
                  <a:schemeClr val="tx1"/>
                </a:solidFill>
              </a:rPr>
              <a:t>를 요구 받았으나</a:t>
            </a:r>
            <a:r>
              <a:rPr lang="en-US" altLang="ko-KR" sz="1100" dirty="0">
                <a:solidFill>
                  <a:schemeClr val="tx1"/>
                </a:solidFill>
              </a:rPr>
              <a:t>, </a:t>
            </a:r>
            <a:r>
              <a:rPr lang="ko-KR" altLang="en-US" sz="1100" dirty="0">
                <a:solidFill>
                  <a:schemeClr val="tx1"/>
                </a:solidFill>
              </a:rPr>
              <a:t>감당할 능력이 없음</a:t>
            </a:r>
            <a:r>
              <a:rPr lang="en-US" altLang="ko-KR" sz="1100" dirty="0">
                <a:solidFill>
                  <a:schemeClr val="tx1"/>
                </a:solidFill>
              </a:rPr>
              <a:t>. </a:t>
            </a:r>
            <a:r>
              <a:rPr lang="ko-KR" altLang="en-US" sz="1100" dirty="0" err="1">
                <a:solidFill>
                  <a:schemeClr val="tx1"/>
                </a:solidFill>
              </a:rPr>
              <a:t>체포되기전</a:t>
            </a:r>
            <a:r>
              <a:rPr lang="ko-KR" altLang="en-US" sz="1100" dirty="0">
                <a:solidFill>
                  <a:schemeClr val="tx1"/>
                </a:solidFill>
              </a:rPr>
              <a:t> 척추 수술을 받았으며</a:t>
            </a:r>
            <a:r>
              <a:rPr lang="en-US" altLang="ko-KR" sz="1100" dirty="0">
                <a:solidFill>
                  <a:schemeClr val="tx1"/>
                </a:solidFill>
              </a:rPr>
              <a:t>, </a:t>
            </a:r>
            <a:r>
              <a:rPr lang="ko-KR" altLang="en-US" sz="1100" dirty="0">
                <a:solidFill>
                  <a:schemeClr val="tx1"/>
                </a:solidFill>
              </a:rPr>
              <a:t>정기적인 치료가 필요한 상태임</a:t>
            </a:r>
            <a:r>
              <a:rPr lang="en-US" altLang="ko-KR" sz="1100" dirty="0">
                <a:solidFill>
                  <a:schemeClr val="tx1"/>
                </a:solidFill>
              </a:rPr>
              <a:t>.</a:t>
            </a:r>
            <a:endParaRPr lang="ko-KR" altLang="en-US" sz="1100" dirty="0">
              <a:solidFill>
                <a:schemeClr val="tx1"/>
              </a:solidFill>
            </a:endParaRPr>
          </a:p>
        </p:txBody>
      </p:sp>
    </p:spTree>
    <p:extLst>
      <p:ext uri="{BB962C8B-B14F-4D97-AF65-F5344CB8AC3E}">
        <p14:creationId xmlns:p14="http://schemas.microsoft.com/office/powerpoint/2010/main" val="65439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4417A-9393-4009-9A5F-3DF82A7B6220}"/>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34210C16-36E4-8AD9-7172-F1D83FB3B7F7}"/>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E5C203F-DF16-C6C5-940F-820786A7313C}"/>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BD7F788A-CFC4-CE24-0E70-AB70249849FF}"/>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9596ECC9-7DAB-EC7F-8725-BEA11997CE52}"/>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8ACFFA10-0FCE-8189-0BE9-315BC8A130E8}"/>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CAC29178-EE2D-1B93-16F8-7CBE3F2551E8}"/>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D01923EA-A8F3-E3ED-0991-FB46436333DD}"/>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pic>
        <p:nvPicPr>
          <p:cNvPr id="2" name="그림 개체 틀 8">
            <a:extLst>
              <a:ext uri="{FF2B5EF4-FFF2-40B4-BE49-F238E27FC236}">
                <a16:creationId xmlns:a16="http://schemas.microsoft.com/office/drawing/2014/main" id="{B79DAFFE-6B9D-811F-D85E-3C68C6C3061C}"/>
              </a:ext>
            </a:extLst>
          </p:cNvPr>
          <p:cNvPicPr>
            <a:picLocks noGrp="1" noChangeAspect="1"/>
          </p:cNvPicPr>
          <p:nvPr>
            <p:ph type="pic" sz="quarter" idx="13"/>
          </p:nvPr>
        </p:nvPicPr>
        <p:blipFill rotWithShape="1">
          <a:blip r:embed="rId4"/>
          <a:srcRect l="4232" r="30233" b="1"/>
          <a:stretch/>
        </p:blipFill>
        <p:spPr>
          <a:xfrm>
            <a:off x="1510936" y="1839444"/>
            <a:ext cx="3457304" cy="3930268"/>
          </a:xfrm>
          <a:noFill/>
        </p:spPr>
      </p:pic>
      <p:pic>
        <p:nvPicPr>
          <p:cNvPr id="3" name="그림 개체 틀 8">
            <a:extLst>
              <a:ext uri="{FF2B5EF4-FFF2-40B4-BE49-F238E27FC236}">
                <a16:creationId xmlns:a16="http://schemas.microsoft.com/office/drawing/2014/main" id="{E63B8A5B-EB32-49B6-9A1F-EBAD959CFB7C}"/>
              </a:ext>
            </a:extLst>
          </p:cNvPr>
          <p:cNvPicPr>
            <a:picLocks noGrp="1" noChangeAspect="1"/>
          </p:cNvPicPr>
          <p:nvPr>
            <p:ph type="pic" sz="quarter" idx="13"/>
          </p:nvPr>
        </p:nvPicPr>
        <p:blipFill rotWithShape="1">
          <a:blip r:embed="rId4"/>
          <a:srcRect l="4232" r="30233" b="1"/>
          <a:stretch/>
        </p:blipFill>
        <p:spPr>
          <a:xfrm>
            <a:off x="974296" y="1797233"/>
            <a:ext cx="3644760" cy="4143369"/>
          </a:xfrm>
          <a:noFill/>
        </p:spPr>
      </p:pic>
      <p:sp>
        <p:nvSpPr>
          <p:cNvPr id="6" name="TextBox 5">
            <a:extLst>
              <a:ext uri="{FF2B5EF4-FFF2-40B4-BE49-F238E27FC236}">
                <a16:creationId xmlns:a16="http://schemas.microsoft.com/office/drawing/2014/main" id="{26734F57-54FD-C4CB-BFFC-9CBF075FD94B}"/>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#콜롬비아 </a:t>
            </a:r>
            <a:r>
              <a:rPr lang="en-US" altLang="ko-KR" sz="1800" dirty="0">
                <a:solidFill>
                  <a:srgbClr val="0070C0"/>
                </a:solidFill>
                <a:ea typeface="맑은 고딕"/>
              </a:rPr>
              <a:t>| </a:t>
            </a:r>
            <a:r>
              <a:rPr lang="ko-KR" altLang="en-US" dirty="0">
                <a:solidFill>
                  <a:srgbClr val="0070C0"/>
                </a:solidFill>
                <a:ea typeface="+mn-lt"/>
                <a:cs typeface="+mn-lt"/>
              </a:rPr>
              <a:t>테러</a:t>
            </a:r>
            <a:r>
              <a:rPr lang="en-US" altLang="ko-KR" dirty="0">
                <a:solidFill>
                  <a:srgbClr val="0070C0"/>
                </a:solidFill>
                <a:ea typeface="+mn-lt"/>
                <a:cs typeface="+mn-lt"/>
              </a:rPr>
              <a:t> </a:t>
            </a:r>
            <a:r>
              <a:rPr lang="ko-KR" altLang="en-US" dirty="0">
                <a:solidFill>
                  <a:srgbClr val="0070C0"/>
                </a:solidFill>
                <a:ea typeface="+mn-lt"/>
                <a:cs typeface="+mn-lt"/>
              </a:rPr>
              <a:t>공격에</a:t>
            </a:r>
            <a:r>
              <a:rPr lang="en-US" altLang="ko-KR" dirty="0">
                <a:solidFill>
                  <a:srgbClr val="0070C0"/>
                </a:solidFill>
                <a:ea typeface="+mn-lt"/>
                <a:cs typeface="+mn-lt"/>
              </a:rPr>
              <a:t> </a:t>
            </a:r>
            <a:r>
              <a:rPr lang="ko-KR" altLang="en-US" dirty="0">
                <a:solidFill>
                  <a:srgbClr val="0070C0"/>
                </a:solidFill>
                <a:ea typeface="+mn-lt"/>
                <a:cs typeface="+mn-lt"/>
              </a:rPr>
              <a:t>시달리는</a:t>
            </a:r>
            <a:r>
              <a:rPr lang="en-US" altLang="ko-KR" dirty="0">
                <a:solidFill>
                  <a:srgbClr val="0070C0"/>
                </a:solidFill>
                <a:ea typeface="+mn-lt"/>
                <a:cs typeface="+mn-lt"/>
              </a:rPr>
              <a:t> </a:t>
            </a:r>
            <a:r>
              <a:rPr lang="ko-KR" altLang="en-US" dirty="0">
                <a:solidFill>
                  <a:srgbClr val="0070C0"/>
                </a:solidFill>
                <a:ea typeface="+mn-lt"/>
                <a:cs typeface="+mn-lt"/>
              </a:rPr>
              <a:t>콜롬비아</a:t>
            </a:r>
            <a:r>
              <a:rPr lang="en-US" altLang="ko-KR" dirty="0">
                <a:solidFill>
                  <a:srgbClr val="0070C0"/>
                </a:solidFill>
                <a:ea typeface="+mn-lt"/>
                <a:cs typeface="+mn-lt"/>
              </a:rPr>
              <a:t> </a:t>
            </a:r>
            <a:r>
              <a:rPr lang="ko-KR" altLang="en-US" dirty="0">
                <a:solidFill>
                  <a:srgbClr val="0070C0"/>
                </a:solidFill>
                <a:ea typeface="+mn-lt"/>
                <a:cs typeface="+mn-lt"/>
              </a:rPr>
              <a:t>교회를</a:t>
            </a:r>
            <a:r>
              <a:rPr lang="en-US" altLang="ko-KR" dirty="0">
                <a:solidFill>
                  <a:srgbClr val="0070C0"/>
                </a:solidFill>
                <a:ea typeface="+mn-lt"/>
                <a:cs typeface="+mn-lt"/>
              </a:rPr>
              <a:t> </a:t>
            </a:r>
            <a:r>
              <a:rPr lang="en-US" dirty="0" err="1">
                <a:solidFill>
                  <a:srgbClr val="0070C0"/>
                </a:solidFill>
                <a:ea typeface="+mn-lt"/>
                <a:cs typeface="+mn-lt"/>
              </a:rPr>
              <a:t>위한</a:t>
            </a:r>
            <a:r>
              <a:rPr lang="en-US" altLang="ko-KR" dirty="0">
                <a:solidFill>
                  <a:srgbClr val="0070C0"/>
                </a:solidFill>
                <a:ea typeface="+mn-lt"/>
                <a:cs typeface="+mn-lt"/>
              </a:rPr>
              <a:t> </a:t>
            </a:r>
            <a:r>
              <a:rPr lang="ko-KR" altLang="en-US" dirty="0">
                <a:solidFill>
                  <a:srgbClr val="0070C0"/>
                </a:solidFill>
                <a:ea typeface="+mn-lt"/>
                <a:cs typeface="+mn-lt"/>
              </a:rPr>
              <a:t>긴급</a:t>
            </a:r>
            <a:r>
              <a:rPr lang="en-US" altLang="ko-KR" dirty="0">
                <a:solidFill>
                  <a:srgbClr val="0070C0"/>
                </a:solidFill>
                <a:ea typeface="+mn-lt"/>
                <a:cs typeface="+mn-lt"/>
              </a:rPr>
              <a:t> </a:t>
            </a:r>
            <a:r>
              <a:rPr lang="ko-KR" altLang="en-US" dirty="0">
                <a:solidFill>
                  <a:srgbClr val="0070C0"/>
                </a:solidFill>
                <a:ea typeface="+mn-lt"/>
                <a:cs typeface="+mn-lt"/>
              </a:rPr>
              <a:t>중보기도</a:t>
            </a:r>
            <a:endParaRPr lang="en-US" altLang="ko-KR" sz="1800" dirty="0">
              <a:ea typeface="맑은 고딕"/>
            </a:endParaRPr>
          </a:p>
        </p:txBody>
      </p:sp>
      <p:sp>
        <p:nvSpPr>
          <p:cNvPr id="17" name="TextBox 16">
            <a:extLst>
              <a:ext uri="{FF2B5EF4-FFF2-40B4-BE49-F238E27FC236}">
                <a16:creationId xmlns:a16="http://schemas.microsoft.com/office/drawing/2014/main" id="{1205101D-7E0D-E25D-A05A-B117D577CD3B}"/>
              </a:ext>
            </a:extLst>
          </p:cNvPr>
          <p:cNvSpPr txBox="1"/>
          <p:nvPr/>
        </p:nvSpPr>
        <p:spPr>
          <a:xfrm>
            <a:off x="1024243" y="1705929"/>
            <a:ext cx="5542223" cy="2970044"/>
          </a:xfrm>
          <a:prstGeom prst="rect">
            <a:avLst/>
          </a:prstGeom>
          <a:noFill/>
        </p:spPr>
        <p:txBody>
          <a:bodyPr wrap="square" lIns="91440" tIns="45720" rIns="91440" bIns="45720" rtlCol="0" anchor="t">
            <a:spAutoFit/>
          </a:bodyPr>
          <a:lstStyle/>
          <a:p>
            <a:pPr algn="just"/>
            <a:r>
              <a:rPr lang="ko-KR" altLang="en-US" sz="1100" dirty="0">
                <a:solidFill>
                  <a:srgbClr val="222222"/>
                </a:solidFill>
                <a:ea typeface="+mn-lt"/>
                <a:cs typeface="+mn-lt"/>
              </a:rPr>
              <a:t>지난</a:t>
            </a:r>
            <a:r>
              <a:rPr lang="en-US" altLang="ko-KR" sz="1100" dirty="0">
                <a:solidFill>
                  <a:srgbClr val="222222"/>
                </a:solidFill>
                <a:ea typeface="+mn-lt"/>
                <a:cs typeface="+mn-lt"/>
              </a:rPr>
              <a:t> 6</a:t>
            </a:r>
            <a:r>
              <a:rPr lang="ko-KR" altLang="en-US" sz="1100" dirty="0">
                <a:solidFill>
                  <a:srgbClr val="222222"/>
                </a:solidFill>
                <a:ea typeface="+mn-lt"/>
                <a:cs typeface="+mn-lt"/>
              </a:rPr>
              <a:t>월</a:t>
            </a:r>
            <a:r>
              <a:rPr lang="en-US" altLang="ko-KR" sz="1100" dirty="0">
                <a:solidFill>
                  <a:srgbClr val="222222"/>
                </a:solidFill>
                <a:ea typeface="+mn-lt"/>
                <a:cs typeface="+mn-lt"/>
              </a:rPr>
              <a:t> 10</a:t>
            </a:r>
            <a:r>
              <a:rPr lang="ko-KR" altLang="en-US" sz="1100" dirty="0">
                <a:solidFill>
                  <a:srgbClr val="222222"/>
                </a:solidFill>
                <a:ea typeface="+mn-lt"/>
                <a:cs typeface="+mn-lt"/>
              </a:rPr>
              <a:t>일</a:t>
            </a:r>
            <a:r>
              <a:rPr lang="en-US" altLang="ko-KR" sz="1100" dirty="0">
                <a:solidFill>
                  <a:srgbClr val="222222"/>
                </a:solidFill>
                <a:ea typeface="+mn-lt"/>
                <a:cs typeface="+mn-lt"/>
              </a:rPr>
              <a:t>,</a:t>
            </a:r>
            <a:r>
              <a:rPr lang="en-US" sz="1100" dirty="0">
                <a:solidFill>
                  <a:srgbClr val="222222"/>
                </a:solidFill>
                <a:ea typeface="+mn-lt"/>
                <a:cs typeface="+mn-lt"/>
              </a:rPr>
              <a:t> 24</a:t>
            </a:r>
            <a:r>
              <a:rPr lang="ko-KR" altLang="en-US" sz="1100" dirty="0">
                <a:solidFill>
                  <a:srgbClr val="222222"/>
                </a:solidFill>
                <a:ea typeface="+mn-lt"/>
                <a:cs typeface="+mn-lt"/>
              </a:rPr>
              <a:t>건의</a:t>
            </a:r>
            <a:r>
              <a:rPr lang="en-US" altLang="ko-KR" sz="1100" dirty="0">
                <a:solidFill>
                  <a:srgbClr val="222222"/>
                </a:solidFill>
                <a:ea typeface="+mn-lt"/>
                <a:cs typeface="+mn-lt"/>
              </a:rPr>
              <a:t> </a:t>
            </a:r>
            <a:r>
              <a:rPr lang="ko-KR" altLang="en-US" sz="1100" dirty="0">
                <a:solidFill>
                  <a:srgbClr val="222222"/>
                </a:solidFill>
                <a:ea typeface="+mn-lt"/>
                <a:cs typeface="+mn-lt"/>
              </a:rPr>
              <a:t>조직적인</a:t>
            </a:r>
            <a:r>
              <a:rPr lang="en-US" altLang="ko-KR" sz="1100" dirty="0">
                <a:solidFill>
                  <a:srgbClr val="222222"/>
                </a:solidFill>
                <a:ea typeface="+mn-lt"/>
                <a:cs typeface="+mn-lt"/>
              </a:rPr>
              <a:t> </a:t>
            </a:r>
            <a:r>
              <a:rPr lang="ko-KR" altLang="en-US" sz="1100" dirty="0">
                <a:solidFill>
                  <a:srgbClr val="222222"/>
                </a:solidFill>
                <a:ea typeface="+mn-lt"/>
                <a:cs typeface="+mn-lt"/>
              </a:rPr>
              <a:t>테러</a:t>
            </a:r>
            <a:r>
              <a:rPr lang="en-US" altLang="ko-KR" sz="1100" dirty="0">
                <a:solidFill>
                  <a:srgbClr val="222222"/>
                </a:solidFill>
                <a:ea typeface="+mn-lt"/>
                <a:cs typeface="+mn-lt"/>
              </a:rPr>
              <a:t> </a:t>
            </a:r>
            <a:r>
              <a:rPr lang="ko-KR" altLang="en-US" sz="1100" dirty="0">
                <a:solidFill>
                  <a:srgbClr val="222222"/>
                </a:solidFill>
                <a:ea typeface="+mn-lt"/>
                <a:cs typeface="+mn-lt"/>
              </a:rPr>
              <a:t>공격으로</a:t>
            </a:r>
            <a:r>
              <a:rPr lang="en-US" sz="1100" dirty="0">
                <a:solidFill>
                  <a:srgbClr val="222222"/>
                </a:solidFill>
                <a:ea typeface="+mn-lt"/>
                <a:cs typeface="+mn-lt"/>
              </a:rPr>
              <a:t> </a:t>
            </a:r>
            <a:r>
              <a:rPr lang="ko-KR" altLang="en-US" sz="1100" dirty="0">
                <a:solidFill>
                  <a:srgbClr val="222222"/>
                </a:solidFill>
                <a:ea typeface="+mn-lt"/>
                <a:cs typeface="+mn-lt"/>
              </a:rPr>
              <a:t>지역</a:t>
            </a:r>
            <a:r>
              <a:rPr lang="en-US" altLang="ko-KR" sz="1100" dirty="0">
                <a:solidFill>
                  <a:srgbClr val="222222"/>
                </a:solidFill>
                <a:ea typeface="+mn-lt"/>
                <a:cs typeface="+mn-lt"/>
              </a:rPr>
              <a:t> </a:t>
            </a:r>
            <a:r>
              <a:rPr lang="ko-KR" altLang="en-US" sz="1100" dirty="0">
                <a:solidFill>
                  <a:srgbClr val="222222"/>
                </a:solidFill>
                <a:ea typeface="+mn-lt"/>
                <a:cs typeface="+mn-lt"/>
              </a:rPr>
              <a:t>사회가</a:t>
            </a:r>
            <a:r>
              <a:rPr lang="en-US" altLang="ko-KR" sz="1100" dirty="0">
                <a:solidFill>
                  <a:srgbClr val="222222"/>
                </a:solidFill>
                <a:ea typeface="+mn-lt"/>
                <a:cs typeface="+mn-lt"/>
              </a:rPr>
              <a:t> </a:t>
            </a:r>
            <a:r>
              <a:rPr lang="ko-KR" altLang="en-US" sz="1100" dirty="0">
                <a:solidFill>
                  <a:srgbClr val="222222"/>
                </a:solidFill>
                <a:ea typeface="+mn-lt"/>
                <a:cs typeface="+mn-lt"/>
              </a:rPr>
              <a:t>초토화된</a:t>
            </a:r>
            <a:r>
              <a:rPr lang="en-US" altLang="ko-KR" sz="1100" dirty="0">
                <a:solidFill>
                  <a:srgbClr val="222222"/>
                </a:solidFill>
                <a:ea typeface="+mn-lt"/>
                <a:cs typeface="+mn-lt"/>
              </a:rPr>
              <a:t> </a:t>
            </a:r>
            <a:r>
              <a:rPr lang="en-US" sz="1100" err="1">
                <a:solidFill>
                  <a:srgbClr val="222222"/>
                </a:solidFill>
                <a:ea typeface="+mn-lt"/>
                <a:cs typeface="+mn-lt"/>
              </a:rPr>
              <a:t>콜롬비아</a:t>
            </a:r>
            <a:r>
              <a:rPr lang="en-US" sz="1100" dirty="0">
                <a:solidFill>
                  <a:srgbClr val="222222"/>
                </a:solidFill>
                <a:ea typeface="+mn-lt"/>
                <a:cs typeface="+mn-lt"/>
              </a:rPr>
              <a:t> </a:t>
            </a:r>
            <a:r>
              <a:rPr lang="ko-KR" altLang="en-US" sz="1100" err="1">
                <a:solidFill>
                  <a:srgbClr val="222222"/>
                </a:solidFill>
                <a:ea typeface="+mn-lt"/>
                <a:cs typeface="+mn-lt"/>
              </a:rPr>
              <a:t>카우카와</a:t>
            </a:r>
            <a:r>
              <a:rPr lang="en-US" altLang="ko-KR" sz="1100" dirty="0">
                <a:solidFill>
                  <a:srgbClr val="222222"/>
                </a:solidFill>
                <a:ea typeface="+mn-lt"/>
                <a:cs typeface="+mn-lt"/>
              </a:rPr>
              <a:t> </a:t>
            </a:r>
            <a:r>
              <a:rPr lang="ko-KR" altLang="en-US" sz="1100" dirty="0">
                <a:solidFill>
                  <a:srgbClr val="222222"/>
                </a:solidFill>
                <a:ea typeface="+mn-lt"/>
                <a:cs typeface="+mn-lt"/>
              </a:rPr>
              <a:t>발레</a:t>
            </a:r>
            <a:r>
              <a:rPr lang="en-US" altLang="ko-KR" sz="1100" dirty="0">
                <a:solidFill>
                  <a:srgbClr val="222222"/>
                </a:solidFill>
                <a:ea typeface="+mn-lt"/>
                <a:cs typeface="+mn-lt"/>
              </a:rPr>
              <a:t> </a:t>
            </a:r>
            <a:r>
              <a:rPr lang="ko-KR" altLang="en-US" sz="1100" dirty="0">
                <a:solidFill>
                  <a:srgbClr val="222222"/>
                </a:solidFill>
                <a:ea typeface="+mn-lt"/>
                <a:cs typeface="+mn-lt"/>
              </a:rPr>
              <a:t>델</a:t>
            </a:r>
            <a:r>
              <a:rPr lang="en-US" altLang="ko-KR" sz="1100" dirty="0">
                <a:solidFill>
                  <a:srgbClr val="222222"/>
                </a:solidFill>
                <a:ea typeface="+mn-lt"/>
                <a:cs typeface="+mn-lt"/>
              </a:rPr>
              <a:t> </a:t>
            </a:r>
            <a:r>
              <a:rPr lang="ko-KR" altLang="en-US" sz="1100" err="1">
                <a:solidFill>
                  <a:srgbClr val="222222"/>
                </a:solidFill>
                <a:ea typeface="+mn-lt"/>
                <a:cs typeface="+mn-lt"/>
              </a:rPr>
              <a:t>카우카</a:t>
            </a:r>
            <a:r>
              <a:rPr lang="ko-KR" altLang="en-US" sz="1100" dirty="0">
                <a:solidFill>
                  <a:srgbClr val="222222"/>
                </a:solidFill>
                <a:ea typeface="+mn-lt"/>
                <a:cs typeface="+mn-lt"/>
              </a:rPr>
              <a:t>(</a:t>
            </a:r>
            <a:r>
              <a:rPr lang="ko-KR" sz="1100" err="1">
                <a:solidFill>
                  <a:srgbClr val="222222"/>
                </a:solidFill>
                <a:ea typeface="+mn-lt"/>
                <a:cs typeface="+mn-lt"/>
              </a:rPr>
              <a:t>Valle</a:t>
            </a:r>
            <a:r>
              <a:rPr lang="ko-KR" sz="1100" dirty="0">
                <a:solidFill>
                  <a:srgbClr val="222222"/>
                </a:solidFill>
                <a:ea typeface="+mn-lt"/>
                <a:cs typeface="+mn-lt"/>
              </a:rPr>
              <a:t> </a:t>
            </a:r>
            <a:r>
              <a:rPr lang="ko-KR" sz="1100" err="1">
                <a:solidFill>
                  <a:srgbClr val="222222"/>
                </a:solidFill>
                <a:ea typeface="+mn-lt"/>
                <a:cs typeface="+mn-lt"/>
              </a:rPr>
              <a:t>del</a:t>
            </a:r>
            <a:r>
              <a:rPr lang="ko-KR" sz="1100" dirty="0">
                <a:solidFill>
                  <a:srgbClr val="222222"/>
                </a:solidFill>
                <a:ea typeface="+mn-lt"/>
                <a:cs typeface="+mn-lt"/>
              </a:rPr>
              <a:t> </a:t>
            </a:r>
            <a:r>
              <a:rPr lang="ko-KR" sz="1100" err="1">
                <a:solidFill>
                  <a:srgbClr val="222222"/>
                </a:solidFill>
                <a:ea typeface="+mn-lt"/>
                <a:cs typeface="+mn-lt"/>
              </a:rPr>
              <a:t>Cauca</a:t>
            </a:r>
            <a:r>
              <a:rPr lang="ko-KR" altLang="en-US" sz="1100" dirty="0">
                <a:solidFill>
                  <a:srgbClr val="222222"/>
                </a:solidFill>
                <a:ea typeface="+mn-lt"/>
                <a:cs typeface="+mn-lt"/>
              </a:rPr>
              <a:t>)</a:t>
            </a:r>
            <a:r>
              <a:rPr lang="en-US" altLang="ko-KR" sz="1100" dirty="0">
                <a:solidFill>
                  <a:srgbClr val="222222"/>
                </a:solidFill>
                <a:ea typeface="+mn-lt"/>
                <a:cs typeface="+mn-lt"/>
              </a:rPr>
              <a:t> </a:t>
            </a:r>
            <a:r>
              <a:rPr lang="ko-KR" altLang="en-US" sz="1100" dirty="0">
                <a:solidFill>
                  <a:srgbClr val="222222"/>
                </a:solidFill>
                <a:ea typeface="+mn-lt"/>
                <a:cs typeface="+mn-lt"/>
              </a:rPr>
              <a:t>주민들을</a:t>
            </a:r>
            <a:r>
              <a:rPr lang="en-US" altLang="ko-KR" sz="1100" dirty="0">
                <a:solidFill>
                  <a:srgbClr val="222222"/>
                </a:solidFill>
                <a:ea typeface="+mn-lt"/>
                <a:cs typeface="+mn-lt"/>
              </a:rPr>
              <a:t> </a:t>
            </a:r>
            <a:r>
              <a:rPr lang="ko-KR" altLang="en-US" sz="1100" dirty="0">
                <a:solidFill>
                  <a:srgbClr val="222222"/>
                </a:solidFill>
                <a:ea typeface="+mn-lt"/>
                <a:cs typeface="+mn-lt"/>
              </a:rPr>
              <a:t>위해</a:t>
            </a:r>
            <a:r>
              <a:rPr lang="en-US" altLang="ko-KR" sz="1100" dirty="0">
                <a:solidFill>
                  <a:srgbClr val="222222"/>
                </a:solidFill>
                <a:ea typeface="+mn-lt"/>
                <a:cs typeface="+mn-lt"/>
              </a:rPr>
              <a:t> </a:t>
            </a:r>
            <a:r>
              <a:rPr lang="ko-KR" altLang="en-US" sz="1100" dirty="0">
                <a:solidFill>
                  <a:srgbClr val="222222"/>
                </a:solidFill>
                <a:ea typeface="+mn-lt"/>
                <a:cs typeface="+mn-lt"/>
              </a:rPr>
              <a:t>긴급</a:t>
            </a:r>
            <a:r>
              <a:rPr lang="en-US" altLang="ko-KR" sz="1100" dirty="0">
                <a:solidFill>
                  <a:srgbClr val="222222"/>
                </a:solidFill>
                <a:ea typeface="+mn-lt"/>
                <a:cs typeface="+mn-lt"/>
              </a:rPr>
              <a:t> </a:t>
            </a:r>
            <a:r>
              <a:rPr lang="ko-KR" altLang="en-US" sz="1100" dirty="0">
                <a:solidFill>
                  <a:srgbClr val="222222"/>
                </a:solidFill>
                <a:ea typeface="+mn-lt"/>
                <a:cs typeface="+mn-lt"/>
              </a:rPr>
              <a:t>기도를</a:t>
            </a:r>
            <a:r>
              <a:rPr lang="en-US" altLang="ko-KR" sz="1100" dirty="0">
                <a:solidFill>
                  <a:srgbClr val="222222"/>
                </a:solidFill>
                <a:ea typeface="+mn-lt"/>
                <a:cs typeface="+mn-lt"/>
              </a:rPr>
              <a:t> </a:t>
            </a:r>
            <a:r>
              <a:rPr lang="ko-KR" altLang="en-US" sz="1100" dirty="0">
                <a:solidFill>
                  <a:srgbClr val="222222"/>
                </a:solidFill>
                <a:ea typeface="+mn-lt"/>
                <a:cs typeface="+mn-lt"/>
              </a:rPr>
              <a:t>요청합니다</a:t>
            </a:r>
            <a:r>
              <a:rPr lang="en-US" sz="1100" dirty="0">
                <a:solidFill>
                  <a:srgbClr val="222222"/>
                </a:solidFill>
                <a:ea typeface="+mn-lt"/>
                <a:cs typeface="+mn-lt"/>
              </a:rPr>
              <a:t>. </a:t>
            </a:r>
            <a:r>
              <a:rPr lang="ko-KR" altLang="en-US" sz="1100" dirty="0">
                <a:solidFill>
                  <a:srgbClr val="222222"/>
                </a:solidFill>
                <a:ea typeface="+mn-lt"/>
                <a:cs typeface="+mn-lt"/>
              </a:rPr>
              <a:t>이</a:t>
            </a:r>
            <a:r>
              <a:rPr lang="en-US" altLang="ko-KR" sz="1100" dirty="0">
                <a:solidFill>
                  <a:srgbClr val="222222"/>
                </a:solidFill>
                <a:ea typeface="+mn-lt"/>
                <a:cs typeface="+mn-lt"/>
              </a:rPr>
              <a:t> </a:t>
            </a:r>
            <a:r>
              <a:rPr lang="ko-KR" altLang="en-US" sz="1100" dirty="0">
                <a:solidFill>
                  <a:srgbClr val="222222"/>
                </a:solidFill>
                <a:ea typeface="+mn-lt"/>
                <a:cs typeface="+mn-lt"/>
              </a:rPr>
              <a:t>테러로</a:t>
            </a:r>
            <a:r>
              <a:rPr lang="en-US" altLang="ko-KR" sz="1100" dirty="0">
                <a:solidFill>
                  <a:srgbClr val="222222"/>
                </a:solidFill>
                <a:ea typeface="+mn-lt"/>
                <a:cs typeface="+mn-lt"/>
              </a:rPr>
              <a:t> </a:t>
            </a:r>
            <a:r>
              <a:rPr lang="ko-KR" altLang="en-US" sz="1100" dirty="0">
                <a:solidFill>
                  <a:srgbClr val="222222"/>
                </a:solidFill>
                <a:ea typeface="+mn-lt"/>
                <a:cs typeface="+mn-lt"/>
              </a:rPr>
              <a:t>경찰관</a:t>
            </a:r>
            <a:r>
              <a:rPr lang="en-US" altLang="ko-KR" sz="1100" dirty="0">
                <a:solidFill>
                  <a:srgbClr val="222222"/>
                </a:solidFill>
                <a:ea typeface="+mn-lt"/>
                <a:cs typeface="+mn-lt"/>
              </a:rPr>
              <a:t> 2</a:t>
            </a:r>
            <a:r>
              <a:rPr lang="ko-KR" altLang="en-US" sz="1100" dirty="0">
                <a:solidFill>
                  <a:srgbClr val="222222"/>
                </a:solidFill>
                <a:ea typeface="+mn-lt"/>
                <a:cs typeface="+mn-lt"/>
              </a:rPr>
              <a:t>명을</a:t>
            </a:r>
            <a:r>
              <a:rPr lang="en-US" altLang="ko-KR" sz="1100" dirty="0">
                <a:solidFill>
                  <a:srgbClr val="222222"/>
                </a:solidFill>
                <a:ea typeface="+mn-lt"/>
                <a:cs typeface="+mn-lt"/>
              </a:rPr>
              <a:t> </a:t>
            </a:r>
            <a:r>
              <a:rPr lang="ko-KR" altLang="en-US" sz="1100" dirty="0">
                <a:solidFill>
                  <a:srgbClr val="222222"/>
                </a:solidFill>
                <a:ea typeface="+mn-lt"/>
                <a:cs typeface="+mn-lt"/>
              </a:rPr>
              <a:t>포함해</a:t>
            </a:r>
            <a:r>
              <a:rPr lang="en-US" altLang="ko-KR" sz="1100" dirty="0">
                <a:solidFill>
                  <a:srgbClr val="222222"/>
                </a:solidFill>
                <a:ea typeface="+mn-lt"/>
                <a:cs typeface="+mn-lt"/>
              </a:rPr>
              <a:t> 7</a:t>
            </a:r>
            <a:r>
              <a:rPr lang="ko-KR" altLang="en-US" sz="1100" dirty="0">
                <a:solidFill>
                  <a:srgbClr val="222222"/>
                </a:solidFill>
                <a:ea typeface="+mn-lt"/>
                <a:cs typeface="+mn-lt"/>
              </a:rPr>
              <a:t>명이</a:t>
            </a:r>
            <a:r>
              <a:rPr lang="en-US" altLang="ko-KR" sz="1100" dirty="0">
                <a:solidFill>
                  <a:srgbClr val="222222"/>
                </a:solidFill>
                <a:ea typeface="+mn-lt"/>
                <a:cs typeface="+mn-lt"/>
              </a:rPr>
              <a:t> </a:t>
            </a:r>
            <a:r>
              <a:rPr lang="ko-KR" altLang="en-US" sz="1100" dirty="0">
                <a:solidFill>
                  <a:srgbClr val="222222"/>
                </a:solidFill>
                <a:ea typeface="+mn-lt"/>
                <a:cs typeface="+mn-lt"/>
              </a:rPr>
              <a:t>목숨을</a:t>
            </a:r>
            <a:r>
              <a:rPr lang="en-US" altLang="ko-KR" sz="1100" dirty="0">
                <a:solidFill>
                  <a:srgbClr val="222222"/>
                </a:solidFill>
                <a:ea typeface="+mn-lt"/>
                <a:cs typeface="+mn-lt"/>
              </a:rPr>
              <a:t> </a:t>
            </a:r>
            <a:r>
              <a:rPr lang="ko-KR" altLang="en-US" sz="1100" dirty="0">
                <a:solidFill>
                  <a:srgbClr val="222222"/>
                </a:solidFill>
                <a:ea typeface="+mn-lt"/>
                <a:cs typeface="+mn-lt"/>
              </a:rPr>
              <a:t>잃고</a:t>
            </a:r>
            <a:r>
              <a:rPr lang="en-US" altLang="ko-KR" sz="1100" dirty="0">
                <a:solidFill>
                  <a:srgbClr val="222222"/>
                </a:solidFill>
                <a:ea typeface="+mn-lt"/>
                <a:cs typeface="+mn-lt"/>
              </a:rPr>
              <a:t> 30</a:t>
            </a:r>
            <a:r>
              <a:rPr lang="ko-KR" altLang="en-US" sz="1100" dirty="0">
                <a:solidFill>
                  <a:srgbClr val="222222"/>
                </a:solidFill>
                <a:ea typeface="+mn-lt"/>
                <a:cs typeface="+mn-lt"/>
              </a:rPr>
              <a:t>명</a:t>
            </a:r>
            <a:r>
              <a:rPr lang="en-US" altLang="ko-KR" sz="1100" dirty="0">
                <a:solidFill>
                  <a:srgbClr val="222222"/>
                </a:solidFill>
                <a:ea typeface="+mn-lt"/>
                <a:cs typeface="+mn-lt"/>
              </a:rPr>
              <a:t> </a:t>
            </a:r>
            <a:r>
              <a:rPr lang="ko-KR" altLang="en-US" sz="1100" dirty="0">
                <a:solidFill>
                  <a:srgbClr val="222222"/>
                </a:solidFill>
                <a:ea typeface="+mn-lt"/>
                <a:cs typeface="+mn-lt"/>
              </a:rPr>
              <a:t>이상이</a:t>
            </a:r>
            <a:r>
              <a:rPr lang="en-US" altLang="ko-KR" sz="1100" dirty="0">
                <a:solidFill>
                  <a:srgbClr val="222222"/>
                </a:solidFill>
                <a:ea typeface="+mn-lt"/>
                <a:cs typeface="+mn-lt"/>
              </a:rPr>
              <a:t> </a:t>
            </a:r>
            <a:r>
              <a:rPr lang="ko-KR" altLang="en-US" sz="1100" dirty="0">
                <a:solidFill>
                  <a:srgbClr val="222222"/>
                </a:solidFill>
                <a:ea typeface="+mn-lt"/>
                <a:cs typeface="+mn-lt"/>
              </a:rPr>
              <a:t>부상을</a:t>
            </a:r>
            <a:r>
              <a:rPr lang="en-US" altLang="ko-KR" sz="1100" dirty="0">
                <a:solidFill>
                  <a:srgbClr val="222222"/>
                </a:solidFill>
                <a:ea typeface="+mn-lt"/>
                <a:cs typeface="+mn-lt"/>
              </a:rPr>
              <a:t> </a:t>
            </a:r>
            <a:r>
              <a:rPr lang="en-US" sz="1100" err="1">
                <a:solidFill>
                  <a:srgbClr val="222222"/>
                </a:solidFill>
                <a:ea typeface="+mn-lt"/>
                <a:cs typeface="+mn-lt"/>
              </a:rPr>
              <a:t>입었으며</a:t>
            </a:r>
            <a:r>
              <a:rPr lang="en-US" sz="1100" dirty="0">
                <a:solidFill>
                  <a:srgbClr val="222222"/>
                </a:solidFill>
                <a:ea typeface="+mn-lt"/>
                <a:cs typeface="+mn-lt"/>
              </a:rPr>
              <a:t>, </a:t>
            </a:r>
            <a:r>
              <a:rPr lang="ko-KR" altLang="en-US" sz="1100" err="1">
                <a:solidFill>
                  <a:srgbClr val="222222"/>
                </a:solidFill>
                <a:ea typeface="+mn-lt"/>
                <a:cs typeface="+mn-lt"/>
              </a:rPr>
              <a:t>그중에는</a:t>
            </a:r>
            <a:r>
              <a:rPr lang="en-US" altLang="ko-KR" sz="1100" dirty="0">
                <a:solidFill>
                  <a:srgbClr val="222222"/>
                </a:solidFill>
                <a:ea typeface="+mn-lt"/>
                <a:cs typeface="+mn-lt"/>
              </a:rPr>
              <a:t> </a:t>
            </a:r>
            <a:r>
              <a:rPr lang="ko-KR" altLang="en-US" sz="1100" dirty="0">
                <a:solidFill>
                  <a:srgbClr val="222222"/>
                </a:solidFill>
                <a:ea typeface="+mn-lt"/>
                <a:cs typeface="+mn-lt"/>
              </a:rPr>
              <a:t>폭발</a:t>
            </a:r>
            <a:r>
              <a:rPr lang="en-US" altLang="ko-KR" sz="1100" dirty="0">
                <a:solidFill>
                  <a:srgbClr val="222222"/>
                </a:solidFill>
                <a:ea typeface="+mn-lt"/>
                <a:cs typeface="+mn-lt"/>
              </a:rPr>
              <a:t> </a:t>
            </a:r>
            <a:r>
              <a:rPr lang="ko-KR" altLang="en-US" sz="1100" dirty="0">
                <a:solidFill>
                  <a:srgbClr val="222222"/>
                </a:solidFill>
                <a:ea typeface="+mn-lt"/>
                <a:cs typeface="+mn-lt"/>
              </a:rPr>
              <a:t>당시</a:t>
            </a:r>
            <a:r>
              <a:rPr lang="en-US" altLang="ko-KR" sz="1100" dirty="0">
                <a:solidFill>
                  <a:srgbClr val="222222"/>
                </a:solidFill>
                <a:ea typeface="+mn-lt"/>
                <a:cs typeface="+mn-lt"/>
              </a:rPr>
              <a:t> </a:t>
            </a:r>
            <a:r>
              <a:rPr lang="en-US" altLang="ko-KR" sz="1100" err="1">
                <a:solidFill>
                  <a:srgbClr val="222222"/>
                </a:solidFill>
                <a:ea typeface="+mn-lt"/>
                <a:cs typeface="+mn-lt"/>
              </a:rPr>
              <a:t>도로공사를</a:t>
            </a:r>
            <a:r>
              <a:rPr lang="en-US" altLang="ko-KR" sz="1100" dirty="0">
                <a:solidFill>
                  <a:srgbClr val="222222"/>
                </a:solidFill>
                <a:ea typeface="+mn-lt"/>
                <a:cs typeface="+mn-lt"/>
              </a:rPr>
              <a:t> 하</a:t>
            </a:r>
            <a:r>
              <a:rPr lang="ko-KR" altLang="en-US" sz="1100" dirty="0">
                <a:solidFill>
                  <a:srgbClr val="222222"/>
                </a:solidFill>
                <a:ea typeface="+mn-lt"/>
                <a:cs typeface="+mn-lt"/>
              </a:rPr>
              <a:t>던</a:t>
            </a:r>
            <a:r>
              <a:rPr lang="en-US" altLang="ko-KR" sz="1100" dirty="0">
                <a:solidFill>
                  <a:srgbClr val="222222"/>
                </a:solidFill>
                <a:ea typeface="+mn-lt"/>
                <a:cs typeface="+mn-lt"/>
              </a:rPr>
              <a:t> </a:t>
            </a:r>
            <a:r>
              <a:rPr lang="ko-KR" altLang="en-US" sz="1100" dirty="0">
                <a:solidFill>
                  <a:srgbClr val="222222"/>
                </a:solidFill>
                <a:ea typeface="+mn-lt"/>
                <a:cs typeface="+mn-lt"/>
              </a:rPr>
              <a:t>지역</a:t>
            </a:r>
            <a:r>
              <a:rPr lang="en-US" altLang="ko-KR" sz="1100" dirty="0">
                <a:solidFill>
                  <a:srgbClr val="222222"/>
                </a:solidFill>
                <a:ea typeface="+mn-lt"/>
                <a:cs typeface="+mn-lt"/>
              </a:rPr>
              <a:t> </a:t>
            </a:r>
            <a:r>
              <a:rPr lang="ko-KR" altLang="en-US" sz="1100" dirty="0">
                <a:solidFill>
                  <a:srgbClr val="222222"/>
                </a:solidFill>
                <a:ea typeface="+mn-lt"/>
                <a:cs typeface="+mn-lt"/>
              </a:rPr>
              <a:t>교회</a:t>
            </a:r>
            <a:r>
              <a:rPr lang="en-US" sz="1100" dirty="0">
                <a:solidFill>
                  <a:srgbClr val="222222"/>
                </a:solidFill>
                <a:ea typeface="+mn-lt"/>
                <a:cs typeface="+mn-lt"/>
              </a:rPr>
              <a:t> </a:t>
            </a:r>
            <a:r>
              <a:rPr lang="en-US" sz="1100" err="1">
                <a:solidFill>
                  <a:srgbClr val="222222"/>
                </a:solidFill>
                <a:ea typeface="+mn-lt"/>
                <a:cs typeface="+mn-lt"/>
              </a:rPr>
              <a:t>성도들도</a:t>
            </a:r>
            <a:r>
              <a:rPr lang="en-US" sz="1100" dirty="0">
                <a:solidFill>
                  <a:srgbClr val="222222"/>
                </a:solidFill>
                <a:ea typeface="+mn-lt"/>
                <a:cs typeface="+mn-lt"/>
              </a:rPr>
              <a:t> </a:t>
            </a:r>
            <a:r>
              <a:rPr lang="en-US" sz="1100" err="1">
                <a:solidFill>
                  <a:srgbClr val="222222"/>
                </a:solidFill>
                <a:ea typeface="+mn-lt"/>
                <a:cs typeface="+mn-lt"/>
              </a:rPr>
              <a:t>포함되어</a:t>
            </a:r>
            <a:r>
              <a:rPr lang="en-US" sz="1100" dirty="0">
                <a:solidFill>
                  <a:srgbClr val="222222"/>
                </a:solidFill>
                <a:ea typeface="+mn-lt"/>
                <a:cs typeface="+mn-lt"/>
              </a:rPr>
              <a:t> </a:t>
            </a:r>
            <a:r>
              <a:rPr lang="en-US" sz="1100" err="1">
                <a:solidFill>
                  <a:srgbClr val="222222"/>
                </a:solidFill>
                <a:ea typeface="+mn-lt"/>
                <a:cs typeface="+mn-lt"/>
              </a:rPr>
              <a:t>있었습니다</a:t>
            </a:r>
            <a:r>
              <a:rPr lang="en-US" sz="1100" dirty="0">
                <a:solidFill>
                  <a:srgbClr val="222222"/>
                </a:solidFill>
                <a:ea typeface="+mn-lt"/>
                <a:cs typeface="+mn-lt"/>
              </a:rPr>
              <a:t>.</a:t>
            </a:r>
          </a:p>
          <a:p>
            <a:pPr algn="just"/>
            <a:endParaRPr lang="en-US" altLang="ko-KR" sz="1100" dirty="0">
              <a:solidFill>
                <a:srgbClr val="222222"/>
              </a:solidFill>
              <a:ea typeface="+mn-lt"/>
              <a:cs typeface="+mn-lt"/>
            </a:endParaRPr>
          </a:p>
          <a:p>
            <a:pPr algn="just"/>
            <a:r>
              <a:rPr lang="ko-KR" altLang="en-US" sz="1100" dirty="0">
                <a:solidFill>
                  <a:srgbClr val="222222"/>
                </a:solidFill>
                <a:ea typeface="+mn-lt"/>
                <a:cs typeface="+mn-lt"/>
              </a:rPr>
              <a:t>이번</a:t>
            </a:r>
            <a:r>
              <a:rPr lang="en-US" sz="1100" dirty="0">
                <a:solidFill>
                  <a:srgbClr val="222222"/>
                </a:solidFill>
                <a:ea typeface="+mn-lt"/>
                <a:cs typeface="+mn-lt"/>
              </a:rPr>
              <a:t> </a:t>
            </a:r>
            <a:r>
              <a:rPr lang="ko-KR" altLang="en-US" sz="1100" dirty="0">
                <a:solidFill>
                  <a:srgbClr val="222222"/>
                </a:solidFill>
                <a:ea typeface="+mn-lt"/>
                <a:cs typeface="+mn-lt"/>
              </a:rPr>
              <a:t>공격의</a:t>
            </a:r>
            <a:r>
              <a:rPr lang="en-US" sz="1100" dirty="0">
                <a:solidFill>
                  <a:srgbClr val="222222"/>
                </a:solidFill>
                <a:ea typeface="+mn-lt"/>
                <a:cs typeface="+mn-lt"/>
              </a:rPr>
              <a:t> </a:t>
            </a:r>
            <a:r>
              <a:rPr lang="ko-KR" altLang="en-US" sz="1100" dirty="0">
                <a:solidFill>
                  <a:srgbClr val="222222"/>
                </a:solidFill>
                <a:ea typeface="+mn-lt"/>
                <a:cs typeface="+mn-lt"/>
              </a:rPr>
              <a:t>규모와</a:t>
            </a:r>
            <a:r>
              <a:rPr lang="en-US" sz="1100" dirty="0">
                <a:solidFill>
                  <a:srgbClr val="222222"/>
                </a:solidFill>
                <a:ea typeface="+mn-lt"/>
                <a:cs typeface="+mn-lt"/>
              </a:rPr>
              <a:t> </a:t>
            </a:r>
            <a:r>
              <a:rPr lang="ko-KR" altLang="en-US" sz="1100" dirty="0">
                <a:solidFill>
                  <a:srgbClr val="222222"/>
                </a:solidFill>
                <a:ea typeface="+mn-lt"/>
                <a:cs typeface="+mn-lt"/>
              </a:rPr>
              <a:t>조직적인</a:t>
            </a:r>
            <a:r>
              <a:rPr lang="en-US" sz="1100" dirty="0">
                <a:solidFill>
                  <a:srgbClr val="222222"/>
                </a:solidFill>
                <a:ea typeface="+mn-lt"/>
                <a:cs typeface="+mn-lt"/>
              </a:rPr>
              <a:t> </a:t>
            </a:r>
            <a:r>
              <a:rPr lang="ko-KR" altLang="en-US" sz="1100" dirty="0">
                <a:solidFill>
                  <a:srgbClr val="222222"/>
                </a:solidFill>
                <a:ea typeface="+mn-lt"/>
                <a:cs typeface="+mn-lt"/>
              </a:rPr>
              <a:t>움직임은</a:t>
            </a:r>
            <a:r>
              <a:rPr lang="en-US" sz="1100" dirty="0">
                <a:solidFill>
                  <a:srgbClr val="222222"/>
                </a:solidFill>
                <a:ea typeface="+mn-lt"/>
                <a:cs typeface="+mn-lt"/>
              </a:rPr>
              <a:t> </a:t>
            </a:r>
            <a:r>
              <a:rPr lang="ko-KR" altLang="en-US" sz="1100" dirty="0">
                <a:solidFill>
                  <a:srgbClr val="222222"/>
                </a:solidFill>
                <a:ea typeface="+mn-lt"/>
                <a:cs typeface="+mn-lt"/>
              </a:rPr>
              <a:t>이</a:t>
            </a:r>
            <a:r>
              <a:rPr lang="en-US" sz="1100" dirty="0">
                <a:solidFill>
                  <a:srgbClr val="222222"/>
                </a:solidFill>
                <a:ea typeface="+mn-lt"/>
                <a:cs typeface="+mn-lt"/>
              </a:rPr>
              <a:t> </a:t>
            </a:r>
            <a:r>
              <a:rPr lang="ko-KR" altLang="en-US" sz="1100" dirty="0">
                <a:solidFill>
                  <a:srgbClr val="222222"/>
                </a:solidFill>
                <a:ea typeface="+mn-lt"/>
                <a:cs typeface="+mn-lt"/>
              </a:rPr>
              <a:t>지역에서</a:t>
            </a:r>
            <a:r>
              <a:rPr lang="en-US" sz="1100" dirty="0">
                <a:solidFill>
                  <a:srgbClr val="222222"/>
                </a:solidFill>
                <a:ea typeface="+mn-lt"/>
                <a:cs typeface="+mn-lt"/>
              </a:rPr>
              <a:t> </a:t>
            </a:r>
            <a:r>
              <a:rPr lang="ko-KR" altLang="en-US" sz="1100" dirty="0">
                <a:solidFill>
                  <a:srgbClr val="222222"/>
                </a:solidFill>
                <a:ea typeface="+mn-lt"/>
                <a:cs typeface="+mn-lt"/>
              </a:rPr>
              <a:t>활동하는</a:t>
            </a:r>
            <a:r>
              <a:rPr lang="en-US" sz="1100" dirty="0">
                <a:solidFill>
                  <a:srgbClr val="222222"/>
                </a:solidFill>
                <a:ea typeface="+mn-lt"/>
                <a:cs typeface="+mn-lt"/>
              </a:rPr>
              <a:t> </a:t>
            </a:r>
            <a:r>
              <a:rPr lang="ko-KR" altLang="en-US" sz="1100" dirty="0">
                <a:solidFill>
                  <a:srgbClr val="222222"/>
                </a:solidFill>
                <a:ea typeface="+mn-lt"/>
                <a:cs typeface="+mn-lt"/>
              </a:rPr>
              <a:t>불법</a:t>
            </a:r>
            <a:r>
              <a:rPr lang="en-US" sz="1100" dirty="0">
                <a:solidFill>
                  <a:srgbClr val="222222"/>
                </a:solidFill>
                <a:ea typeface="+mn-lt"/>
                <a:cs typeface="+mn-lt"/>
              </a:rPr>
              <a:t> </a:t>
            </a:r>
            <a:r>
              <a:rPr lang="ko-KR" altLang="en-US" sz="1100" dirty="0">
                <a:solidFill>
                  <a:srgbClr val="222222"/>
                </a:solidFill>
                <a:ea typeface="+mn-lt"/>
                <a:cs typeface="+mn-lt"/>
              </a:rPr>
              <a:t>무장</a:t>
            </a:r>
            <a:r>
              <a:rPr lang="en-US" sz="1100" dirty="0">
                <a:solidFill>
                  <a:srgbClr val="222222"/>
                </a:solidFill>
                <a:ea typeface="+mn-lt"/>
                <a:cs typeface="+mn-lt"/>
              </a:rPr>
              <a:t> </a:t>
            </a:r>
            <a:r>
              <a:rPr lang="ko-KR" altLang="en-US" sz="1100" dirty="0">
                <a:solidFill>
                  <a:srgbClr val="222222"/>
                </a:solidFill>
                <a:ea typeface="+mn-lt"/>
                <a:cs typeface="+mn-lt"/>
              </a:rPr>
              <a:t>단체의</a:t>
            </a:r>
            <a:r>
              <a:rPr lang="en-US" sz="1100" dirty="0">
                <a:solidFill>
                  <a:srgbClr val="222222"/>
                </a:solidFill>
                <a:ea typeface="+mn-lt"/>
                <a:cs typeface="+mn-lt"/>
              </a:rPr>
              <a:t> </a:t>
            </a:r>
            <a:r>
              <a:rPr lang="ko-KR" altLang="en-US" sz="1100" dirty="0">
                <a:solidFill>
                  <a:srgbClr val="222222"/>
                </a:solidFill>
                <a:ea typeface="+mn-lt"/>
                <a:cs typeface="+mn-lt"/>
              </a:rPr>
              <a:t>치밀한</a:t>
            </a:r>
            <a:r>
              <a:rPr lang="en-US" sz="1100" dirty="0">
                <a:solidFill>
                  <a:srgbClr val="222222"/>
                </a:solidFill>
                <a:ea typeface="+mn-lt"/>
                <a:cs typeface="+mn-lt"/>
              </a:rPr>
              <a:t> </a:t>
            </a:r>
            <a:r>
              <a:rPr lang="ko-KR" altLang="en-US" sz="1100" dirty="0">
                <a:solidFill>
                  <a:srgbClr val="222222"/>
                </a:solidFill>
                <a:ea typeface="+mn-lt"/>
                <a:cs typeface="+mn-lt"/>
              </a:rPr>
              <a:t>계획으로</a:t>
            </a:r>
            <a:r>
              <a:rPr lang="en-US" sz="1100" dirty="0">
                <a:solidFill>
                  <a:srgbClr val="222222"/>
                </a:solidFill>
                <a:ea typeface="+mn-lt"/>
                <a:cs typeface="+mn-lt"/>
              </a:rPr>
              <a:t> </a:t>
            </a:r>
            <a:r>
              <a:rPr lang="ko-KR" altLang="en-US" sz="1100" dirty="0">
                <a:solidFill>
                  <a:srgbClr val="222222"/>
                </a:solidFill>
                <a:ea typeface="+mn-lt"/>
                <a:cs typeface="+mn-lt"/>
              </a:rPr>
              <a:t>드러나</a:t>
            </a:r>
            <a:r>
              <a:rPr lang="en-US" sz="1100" dirty="0">
                <a:solidFill>
                  <a:srgbClr val="222222"/>
                </a:solidFill>
                <a:ea typeface="+mn-lt"/>
                <a:cs typeface="+mn-lt"/>
              </a:rPr>
              <a:t> </a:t>
            </a:r>
            <a:r>
              <a:rPr lang="ko-KR" altLang="en-US" sz="1100" dirty="0">
                <a:solidFill>
                  <a:srgbClr val="222222"/>
                </a:solidFill>
                <a:ea typeface="+mn-lt"/>
                <a:cs typeface="+mn-lt"/>
              </a:rPr>
              <a:t>지역사회와</a:t>
            </a:r>
            <a:r>
              <a:rPr lang="en-US" sz="1100" dirty="0">
                <a:solidFill>
                  <a:srgbClr val="222222"/>
                </a:solidFill>
                <a:ea typeface="+mn-lt"/>
                <a:cs typeface="+mn-lt"/>
              </a:rPr>
              <a:t> </a:t>
            </a:r>
            <a:r>
              <a:rPr lang="ko-KR" altLang="en-US" sz="1100" dirty="0">
                <a:solidFill>
                  <a:srgbClr val="222222"/>
                </a:solidFill>
                <a:ea typeface="+mn-lt"/>
                <a:cs typeface="+mn-lt"/>
              </a:rPr>
              <a:t>당국</a:t>
            </a:r>
            <a:r>
              <a:rPr lang="en-US" sz="1100" dirty="0">
                <a:solidFill>
                  <a:srgbClr val="222222"/>
                </a:solidFill>
                <a:ea typeface="+mn-lt"/>
                <a:cs typeface="+mn-lt"/>
              </a:rPr>
              <a:t> </a:t>
            </a:r>
            <a:r>
              <a:rPr lang="ko-KR" altLang="en-US" sz="1100" dirty="0">
                <a:solidFill>
                  <a:srgbClr val="222222"/>
                </a:solidFill>
                <a:ea typeface="+mn-lt"/>
                <a:cs typeface="+mn-lt"/>
              </a:rPr>
              <a:t>모두의</a:t>
            </a:r>
            <a:r>
              <a:rPr lang="en-US" sz="1100" dirty="0">
                <a:solidFill>
                  <a:srgbClr val="222222"/>
                </a:solidFill>
                <a:ea typeface="+mn-lt"/>
                <a:cs typeface="+mn-lt"/>
              </a:rPr>
              <a:t> </a:t>
            </a:r>
            <a:r>
              <a:rPr lang="ko-KR" altLang="en-US" sz="1100" dirty="0">
                <a:solidFill>
                  <a:srgbClr val="222222"/>
                </a:solidFill>
                <a:ea typeface="+mn-lt"/>
                <a:cs typeface="+mn-lt"/>
              </a:rPr>
              <a:t>깊은</a:t>
            </a:r>
            <a:r>
              <a:rPr lang="en-US" sz="1100" dirty="0">
                <a:solidFill>
                  <a:srgbClr val="222222"/>
                </a:solidFill>
                <a:ea typeface="+mn-lt"/>
                <a:cs typeface="+mn-lt"/>
              </a:rPr>
              <a:t> </a:t>
            </a:r>
            <a:r>
              <a:rPr lang="ko-KR" altLang="en-US" sz="1100" dirty="0">
                <a:solidFill>
                  <a:srgbClr val="222222"/>
                </a:solidFill>
                <a:ea typeface="+mn-lt"/>
                <a:cs typeface="+mn-lt"/>
              </a:rPr>
              <a:t>우려를</a:t>
            </a:r>
            <a:r>
              <a:rPr lang="en-US" sz="1100" dirty="0">
                <a:solidFill>
                  <a:srgbClr val="222222"/>
                </a:solidFill>
                <a:ea typeface="+mn-lt"/>
                <a:cs typeface="+mn-lt"/>
              </a:rPr>
              <a:t> </a:t>
            </a:r>
            <a:r>
              <a:rPr lang="ko-KR" altLang="en-US" sz="1100" dirty="0">
                <a:solidFill>
                  <a:srgbClr val="222222"/>
                </a:solidFill>
                <a:ea typeface="+mn-lt"/>
                <a:cs typeface="+mn-lt"/>
              </a:rPr>
              <a:t>불러일으키고</a:t>
            </a:r>
            <a:r>
              <a:rPr lang="en-US" sz="1100" dirty="0">
                <a:solidFill>
                  <a:srgbClr val="222222"/>
                </a:solidFill>
                <a:ea typeface="+mn-lt"/>
                <a:cs typeface="+mn-lt"/>
              </a:rPr>
              <a:t> </a:t>
            </a:r>
            <a:r>
              <a:rPr lang="ko-KR" altLang="en-US" sz="1100" dirty="0">
                <a:solidFill>
                  <a:srgbClr val="222222"/>
                </a:solidFill>
                <a:ea typeface="+mn-lt"/>
                <a:cs typeface="+mn-lt"/>
              </a:rPr>
              <a:t>있습니다</a:t>
            </a:r>
            <a:r>
              <a:rPr lang="en-US" sz="1100" dirty="0">
                <a:solidFill>
                  <a:srgbClr val="222222"/>
                </a:solidFill>
                <a:ea typeface="+mn-lt"/>
                <a:cs typeface="+mn-lt"/>
              </a:rPr>
              <a:t>.</a:t>
            </a:r>
            <a:endParaRPr lang="en-US" dirty="0">
              <a:ea typeface="+mn-lt"/>
              <a:cs typeface="+mn-lt"/>
            </a:endParaRPr>
          </a:p>
          <a:p>
            <a:pPr algn="just"/>
            <a:r>
              <a:rPr lang="ko-KR" altLang="en-US" sz="1100" dirty="0">
                <a:solidFill>
                  <a:srgbClr val="222222"/>
                </a:solidFill>
                <a:ea typeface="+mn-lt"/>
                <a:cs typeface="+mn-lt"/>
              </a:rPr>
              <a:t>이</a:t>
            </a:r>
            <a:r>
              <a:rPr lang="en-US" altLang="ko-KR" sz="1100" dirty="0">
                <a:solidFill>
                  <a:srgbClr val="222222"/>
                </a:solidFill>
                <a:ea typeface="+mn-lt"/>
                <a:cs typeface="+mn-lt"/>
              </a:rPr>
              <a:t> </a:t>
            </a:r>
            <a:r>
              <a:rPr lang="ko-KR" altLang="en-US" sz="1100" dirty="0">
                <a:solidFill>
                  <a:srgbClr val="222222"/>
                </a:solidFill>
                <a:ea typeface="+mn-lt"/>
                <a:cs typeface="+mn-lt"/>
              </a:rPr>
              <a:t>지역의</a:t>
            </a:r>
            <a:r>
              <a:rPr lang="en-US" altLang="ko-KR" sz="1100" dirty="0">
                <a:solidFill>
                  <a:srgbClr val="222222"/>
                </a:solidFill>
                <a:ea typeface="+mn-lt"/>
                <a:cs typeface="+mn-lt"/>
              </a:rPr>
              <a:t> </a:t>
            </a:r>
            <a:r>
              <a:rPr lang="ko-KR" altLang="en-US" sz="1100" dirty="0">
                <a:solidFill>
                  <a:srgbClr val="222222"/>
                </a:solidFill>
                <a:ea typeface="+mn-lt"/>
                <a:cs typeface="+mn-lt"/>
              </a:rPr>
              <a:t>교회는</a:t>
            </a:r>
            <a:r>
              <a:rPr lang="en-US" altLang="ko-KR" sz="1100" dirty="0">
                <a:solidFill>
                  <a:srgbClr val="222222"/>
                </a:solidFill>
                <a:ea typeface="+mn-lt"/>
                <a:cs typeface="+mn-lt"/>
              </a:rPr>
              <a:t> </a:t>
            </a:r>
            <a:r>
              <a:rPr lang="ko-KR" altLang="en-US" sz="1100" dirty="0">
                <a:solidFill>
                  <a:srgbClr val="222222"/>
                </a:solidFill>
                <a:ea typeface="+mn-lt"/>
                <a:cs typeface="+mn-lt"/>
              </a:rPr>
              <a:t>크게</a:t>
            </a:r>
            <a:r>
              <a:rPr lang="en-US" altLang="ko-KR" sz="1100" dirty="0">
                <a:solidFill>
                  <a:srgbClr val="222222"/>
                </a:solidFill>
                <a:ea typeface="+mn-lt"/>
                <a:cs typeface="+mn-lt"/>
              </a:rPr>
              <a:t> </a:t>
            </a:r>
            <a:r>
              <a:rPr lang="ko-KR" altLang="en-US" sz="1100" dirty="0">
                <a:solidFill>
                  <a:srgbClr val="222222"/>
                </a:solidFill>
                <a:ea typeface="+mn-lt"/>
                <a:cs typeface="+mn-lt"/>
              </a:rPr>
              <a:t>동요하고</a:t>
            </a:r>
            <a:r>
              <a:rPr lang="en-US" altLang="ko-KR" sz="1100" dirty="0">
                <a:solidFill>
                  <a:srgbClr val="222222"/>
                </a:solidFill>
                <a:ea typeface="+mn-lt"/>
                <a:cs typeface="+mn-lt"/>
              </a:rPr>
              <a:t> </a:t>
            </a:r>
            <a:r>
              <a:rPr lang="ko-KR" altLang="en-US" sz="1100" dirty="0">
                <a:solidFill>
                  <a:srgbClr val="222222"/>
                </a:solidFill>
                <a:ea typeface="+mn-lt"/>
                <a:cs typeface="+mn-lt"/>
              </a:rPr>
              <a:t>있습니다</a:t>
            </a:r>
            <a:r>
              <a:rPr lang="en-US" sz="1100" dirty="0">
                <a:solidFill>
                  <a:srgbClr val="222222"/>
                </a:solidFill>
                <a:ea typeface="+mn-lt"/>
                <a:cs typeface="+mn-lt"/>
              </a:rPr>
              <a:t>.</a:t>
            </a:r>
            <a:r>
              <a:rPr lang="en-US" altLang="ko-KR" sz="1100" dirty="0">
                <a:solidFill>
                  <a:srgbClr val="222222"/>
                </a:solidFill>
                <a:ea typeface="+mn-lt"/>
                <a:cs typeface="+mn-lt"/>
              </a:rPr>
              <a:t> </a:t>
            </a:r>
            <a:r>
              <a:rPr lang="ko-KR" altLang="en-US" sz="1100" dirty="0">
                <a:solidFill>
                  <a:srgbClr val="222222"/>
                </a:solidFill>
                <a:ea typeface="+mn-lt"/>
                <a:cs typeface="+mn-lt"/>
              </a:rPr>
              <a:t>교인들이</a:t>
            </a:r>
            <a:r>
              <a:rPr lang="en-US" altLang="ko-KR" sz="1100" dirty="0">
                <a:solidFill>
                  <a:srgbClr val="222222"/>
                </a:solidFill>
                <a:ea typeface="+mn-lt"/>
                <a:cs typeface="+mn-lt"/>
              </a:rPr>
              <a:t> </a:t>
            </a:r>
            <a:r>
              <a:rPr lang="ko-KR" altLang="en-US" sz="1100" dirty="0">
                <a:solidFill>
                  <a:srgbClr val="222222"/>
                </a:solidFill>
                <a:ea typeface="+mn-lt"/>
                <a:cs typeface="+mn-lt"/>
              </a:rPr>
              <a:t>총격전</a:t>
            </a:r>
            <a:r>
              <a:rPr lang="en-US" altLang="ko-KR" sz="1100" dirty="0">
                <a:solidFill>
                  <a:srgbClr val="222222"/>
                </a:solidFill>
                <a:ea typeface="+mn-lt"/>
                <a:cs typeface="+mn-lt"/>
              </a:rPr>
              <a:t> </a:t>
            </a:r>
            <a:r>
              <a:rPr lang="ko-KR" altLang="en-US" sz="1100" dirty="0">
                <a:solidFill>
                  <a:srgbClr val="222222"/>
                </a:solidFill>
                <a:ea typeface="+mn-lt"/>
                <a:cs typeface="+mn-lt"/>
              </a:rPr>
              <a:t>속에</a:t>
            </a:r>
            <a:r>
              <a:rPr lang="en-US" altLang="ko-KR" sz="1100" dirty="0">
                <a:solidFill>
                  <a:srgbClr val="222222"/>
                </a:solidFill>
                <a:ea typeface="+mn-lt"/>
                <a:cs typeface="+mn-lt"/>
              </a:rPr>
              <a:t> </a:t>
            </a:r>
            <a:r>
              <a:rPr lang="ko-KR" altLang="en-US" sz="1100" dirty="0">
                <a:solidFill>
                  <a:srgbClr val="222222"/>
                </a:solidFill>
                <a:ea typeface="+mn-lt"/>
                <a:cs typeface="+mn-lt"/>
              </a:rPr>
              <a:t>휘말렸습니다</a:t>
            </a:r>
            <a:r>
              <a:rPr lang="en-US" sz="1100" dirty="0">
                <a:solidFill>
                  <a:srgbClr val="222222"/>
                </a:solidFill>
                <a:ea typeface="+mn-lt"/>
                <a:cs typeface="+mn-lt"/>
              </a:rPr>
              <a:t>.</a:t>
            </a:r>
            <a:r>
              <a:rPr lang="en-US" altLang="ko-KR" sz="1100" dirty="0">
                <a:solidFill>
                  <a:srgbClr val="222222"/>
                </a:solidFill>
                <a:ea typeface="+mn-lt"/>
                <a:cs typeface="+mn-lt"/>
              </a:rPr>
              <a:t> </a:t>
            </a:r>
            <a:r>
              <a:rPr lang="ko-KR" altLang="en-US" sz="1100" dirty="0">
                <a:solidFill>
                  <a:srgbClr val="222222"/>
                </a:solidFill>
                <a:ea typeface="+mn-lt"/>
                <a:cs typeface="+mn-lt"/>
              </a:rPr>
              <a:t>안전을</a:t>
            </a:r>
            <a:r>
              <a:rPr lang="en-US" altLang="ko-KR" sz="1100" dirty="0">
                <a:solidFill>
                  <a:srgbClr val="222222"/>
                </a:solidFill>
                <a:ea typeface="+mn-lt"/>
                <a:cs typeface="+mn-lt"/>
              </a:rPr>
              <a:t> </a:t>
            </a:r>
            <a:r>
              <a:rPr lang="ko-KR" altLang="en-US" sz="1100" dirty="0">
                <a:solidFill>
                  <a:srgbClr val="222222"/>
                </a:solidFill>
                <a:ea typeface="+mn-lt"/>
                <a:cs typeface="+mn-lt"/>
              </a:rPr>
              <a:t>위해</a:t>
            </a:r>
            <a:r>
              <a:rPr lang="en-US" altLang="ko-KR" sz="1100" dirty="0">
                <a:solidFill>
                  <a:srgbClr val="222222"/>
                </a:solidFill>
                <a:ea typeface="+mn-lt"/>
                <a:cs typeface="+mn-lt"/>
              </a:rPr>
              <a:t> </a:t>
            </a:r>
            <a:r>
              <a:rPr lang="ko-KR" altLang="en-US" sz="1100" dirty="0">
                <a:solidFill>
                  <a:srgbClr val="222222"/>
                </a:solidFill>
                <a:ea typeface="+mn-lt"/>
                <a:cs typeface="+mn-lt"/>
              </a:rPr>
              <a:t>익명을</a:t>
            </a:r>
            <a:r>
              <a:rPr lang="en-US" altLang="ko-KR" sz="1100" dirty="0">
                <a:solidFill>
                  <a:srgbClr val="222222"/>
                </a:solidFill>
                <a:ea typeface="+mn-lt"/>
                <a:cs typeface="+mn-lt"/>
              </a:rPr>
              <a:t> </a:t>
            </a:r>
            <a:r>
              <a:rPr lang="ko-KR" altLang="en-US" sz="1100" dirty="0">
                <a:solidFill>
                  <a:srgbClr val="222222"/>
                </a:solidFill>
                <a:ea typeface="+mn-lt"/>
                <a:cs typeface="+mn-lt"/>
              </a:rPr>
              <a:t>요구한</a:t>
            </a:r>
            <a:r>
              <a:rPr lang="en-US" altLang="ko-KR" sz="1100" dirty="0">
                <a:solidFill>
                  <a:srgbClr val="222222"/>
                </a:solidFill>
                <a:ea typeface="+mn-lt"/>
                <a:cs typeface="+mn-lt"/>
              </a:rPr>
              <a:t> </a:t>
            </a:r>
            <a:r>
              <a:rPr lang="ko-KR" altLang="en-US" sz="1100" dirty="0" err="1">
                <a:solidFill>
                  <a:srgbClr val="222222"/>
                </a:solidFill>
                <a:ea typeface="+mn-lt"/>
                <a:cs typeface="+mn-lt"/>
              </a:rPr>
              <a:t>부에나벤투라의</a:t>
            </a:r>
            <a:r>
              <a:rPr lang="en-US" altLang="ko-KR" sz="1100" dirty="0">
                <a:solidFill>
                  <a:srgbClr val="222222"/>
                </a:solidFill>
                <a:ea typeface="+mn-lt"/>
                <a:cs typeface="+mn-lt"/>
              </a:rPr>
              <a:t> </a:t>
            </a:r>
            <a:r>
              <a:rPr lang="ko-KR" altLang="en-US" sz="1100" dirty="0">
                <a:solidFill>
                  <a:srgbClr val="222222"/>
                </a:solidFill>
                <a:ea typeface="+mn-lt"/>
                <a:cs typeface="+mn-lt"/>
              </a:rPr>
              <a:t>한</a:t>
            </a:r>
            <a:r>
              <a:rPr lang="en-US" altLang="ko-KR" sz="1100" dirty="0">
                <a:solidFill>
                  <a:srgbClr val="222222"/>
                </a:solidFill>
                <a:ea typeface="+mn-lt"/>
                <a:cs typeface="+mn-lt"/>
              </a:rPr>
              <a:t> </a:t>
            </a:r>
            <a:r>
              <a:rPr lang="ko-KR" altLang="en-US" sz="1100" dirty="0">
                <a:solidFill>
                  <a:srgbClr val="222222"/>
                </a:solidFill>
                <a:ea typeface="+mn-lt"/>
                <a:cs typeface="+mn-lt"/>
              </a:rPr>
              <a:t>기독교인</a:t>
            </a:r>
            <a:r>
              <a:rPr lang="en-US" altLang="ko-KR" sz="1100" dirty="0">
                <a:solidFill>
                  <a:srgbClr val="222222"/>
                </a:solidFill>
                <a:ea typeface="+mn-lt"/>
                <a:cs typeface="+mn-lt"/>
              </a:rPr>
              <a:t> </a:t>
            </a:r>
            <a:r>
              <a:rPr lang="ko-KR" altLang="en-US" sz="1100" dirty="0">
                <a:solidFill>
                  <a:srgbClr val="222222"/>
                </a:solidFill>
                <a:ea typeface="+mn-lt"/>
                <a:cs typeface="+mn-lt"/>
              </a:rPr>
              <a:t>자매는</a:t>
            </a:r>
            <a:r>
              <a:rPr lang="en-US" altLang="ko-KR" sz="1100" dirty="0">
                <a:solidFill>
                  <a:srgbClr val="222222"/>
                </a:solidFill>
                <a:ea typeface="+mn-lt"/>
                <a:cs typeface="+mn-lt"/>
              </a:rPr>
              <a:t> </a:t>
            </a:r>
            <a:r>
              <a:rPr lang="ko-KR" altLang="en-US" sz="1100" dirty="0">
                <a:solidFill>
                  <a:srgbClr val="222222"/>
                </a:solidFill>
                <a:ea typeface="+mn-lt"/>
                <a:cs typeface="+mn-lt"/>
              </a:rPr>
              <a:t>지역사회가</a:t>
            </a:r>
            <a:r>
              <a:rPr lang="en-US" altLang="ko-KR" sz="1100" dirty="0">
                <a:solidFill>
                  <a:srgbClr val="222222"/>
                </a:solidFill>
                <a:ea typeface="+mn-lt"/>
                <a:cs typeface="+mn-lt"/>
              </a:rPr>
              <a:t> </a:t>
            </a:r>
            <a:r>
              <a:rPr lang="ko-KR" altLang="en-US" sz="1100" dirty="0">
                <a:solidFill>
                  <a:srgbClr val="222222"/>
                </a:solidFill>
                <a:ea typeface="+mn-lt"/>
                <a:cs typeface="+mn-lt"/>
              </a:rPr>
              <a:t>직면한</a:t>
            </a:r>
            <a:r>
              <a:rPr lang="en-US" altLang="ko-KR" sz="1100" dirty="0">
                <a:solidFill>
                  <a:srgbClr val="222222"/>
                </a:solidFill>
                <a:ea typeface="+mn-lt"/>
                <a:cs typeface="+mn-lt"/>
              </a:rPr>
              <a:t> </a:t>
            </a:r>
            <a:r>
              <a:rPr lang="ko-KR" altLang="en-US" sz="1100" dirty="0">
                <a:solidFill>
                  <a:srgbClr val="222222"/>
                </a:solidFill>
                <a:ea typeface="+mn-lt"/>
                <a:cs typeface="+mn-lt"/>
              </a:rPr>
              <a:t>현실을</a:t>
            </a:r>
            <a:r>
              <a:rPr lang="en-US" altLang="ko-KR" sz="1100" dirty="0">
                <a:solidFill>
                  <a:srgbClr val="222222"/>
                </a:solidFill>
                <a:ea typeface="+mn-lt"/>
                <a:cs typeface="+mn-lt"/>
              </a:rPr>
              <a:t> </a:t>
            </a:r>
            <a:r>
              <a:rPr lang="en-US" altLang="ko-KR" sz="1100" dirty="0" err="1">
                <a:solidFill>
                  <a:srgbClr val="222222"/>
                </a:solidFill>
                <a:ea typeface="+mn-lt"/>
                <a:cs typeface="+mn-lt"/>
              </a:rPr>
              <a:t>이렇게</a:t>
            </a:r>
            <a:r>
              <a:rPr lang="en-US" altLang="ko-KR" sz="1100" dirty="0">
                <a:solidFill>
                  <a:srgbClr val="222222"/>
                </a:solidFill>
                <a:ea typeface="+mn-lt"/>
                <a:cs typeface="+mn-lt"/>
              </a:rPr>
              <a:t> </a:t>
            </a:r>
            <a:r>
              <a:rPr lang="en-US" altLang="ko-KR" sz="1100" dirty="0" err="1">
                <a:solidFill>
                  <a:srgbClr val="222222"/>
                </a:solidFill>
                <a:ea typeface="+mn-lt"/>
                <a:cs typeface="+mn-lt"/>
              </a:rPr>
              <a:t>말했</a:t>
            </a:r>
            <a:r>
              <a:rPr lang="ko-KR" altLang="en-US" sz="1100" dirty="0">
                <a:solidFill>
                  <a:srgbClr val="222222"/>
                </a:solidFill>
                <a:ea typeface="+mn-lt"/>
                <a:cs typeface="+mn-lt"/>
              </a:rPr>
              <a:t>습니다</a:t>
            </a:r>
            <a:r>
              <a:rPr lang="en-US" sz="1100" dirty="0">
                <a:solidFill>
                  <a:srgbClr val="222222"/>
                </a:solidFill>
                <a:ea typeface="+mn-lt"/>
                <a:cs typeface="+mn-lt"/>
              </a:rPr>
              <a:t>:</a:t>
            </a:r>
            <a:endParaRPr lang="en-US" dirty="0"/>
          </a:p>
          <a:p>
            <a:pPr algn="just"/>
            <a:r>
              <a:rPr lang="en-US" sz="1100" dirty="0">
                <a:solidFill>
                  <a:srgbClr val="222222"/>
                </a:solidFill>
                <a:ea typeface="+mn-lt"/>
                <a:cs typeface="+mn-lt"/>
              </a:rPr>
              <a:t>"</a:t>
            </a:r>
            <a:r>
              <a:rPr lang="ko-KR" altLang="en-US" sz="1100" dirty="0">
                <a:solidFill>
                  <a:srgbClr val="222222"/>
                </a:solidFill>
                <a:ea typeface="+mn-lt"/>
                <a:cs typeface="+mn-lt"/>
              </a:rPr>
              <a:t>이런</a:t>
            </a:r>
            <a:r>
              <a:rPr lang="en-US" altLang="ko-KR" sz="1100" dirty="0">
                <a:solidFill>
                  <a:srgbClr val="222222"/>
                </a:solidFill>
                <a:ea typeface="+mn-lt"/>
                <a:cs typeface="+mn-lt"/>
              </a:rPr>
              <a:t> </a:t>
            </a:r>
            <a:r>
              <a:rPr lang="ko-KR" altLang="en-US" sz="1100" dirty="0">
                <a:solidFill>
                  <a:srgbClr val="222222"/>
                </a:solidFill>
                <a:ea typeface="+mn-lt"/>
                <a:cs typeface="+mn-lt"/>
              </a:rPr>
              <a:t>심각한</a:t>
            </a:r>
            <a:r>
              <a:rPr lang="en-US" altLang="ko-KR" sz="1100" dirty="0">
                <a:solidFill>
                  <a:srgbClr val="222222"/>
                </a:solidFill>
                <a:ea typeface="+mn-lt"/>
                <a:cs typeface="+mn-lt"/>
              </a:rPr>
              <a:t> </a:t>
            </a:r>
            <a:r>
              <a:rPr lang="ko-KR" altLang="en-US" sz="1100" dirty="0">
                <a:solidFill>
                  <a:srgbClr val="222222"/>
                </a:solidFill>
                <a:ea typeface="+mn-lt"/>
                <a:cs typeface="+mn-lt"/>
              </a:rPr>
              <a:t>상황</a:t>
            </a:r>
            <a:r>
              <a:rPr lang="en-US" altLang="ko-KR" sz="1100" dirty="0">
                <a:solidFill>
                  <a:srgbClr val="222222"/>
                </a:solidFill>
                <a:ea typeface="+mn-lt"/>
                <a:cs typeface="+mn-lt"/>
              </a:rPr>
              <a:t> </a:t>
            </a:r>
            <a:r>
              <a:rPr lang="ko-KR" altLang="en-US" sz="1100" dirty="0">
                <a:solidFill>
                  <a:srgbClr val="222222"/>
                </a:solidFill>
                <a:ea typeface="+mn-lt"/>
                <a:cs typeface="+mn-lt"/>
              </a:rPr>
              <a:t>앞에서</a:t>
            </a:r>
            <a:r>
              <a:rPr lang="en-US" altLang="ko-KR" sz="1100" dirty="0">
                <a:solidFill>
                  <a:srgbClr val="222222"/>
                </a:solidFill>
                <a:ea typeface="+mn-lt"/>
                <a:cs typeface="+mn-lt"/>
              </a:rPr>
              <a:t> </a:t>
            </a:r>
            <a:r>
              <a:rPr lang="ko-KR" altLang="en-US" sz="1100" dirty="0">
                <a:solidFill>
                  <a:srgbClr val="222222"/>
                </a:solidFill>
                <a:ea typeface="+mn-lt"/>
                <a:cs typeface="+mn-lt"/>
              </a:rPr>
              <a:t>할</a:t>
            </a:r>
            <a:r>
              <a:rPr lang="en-US" altLang="ko-KR" sz="1100" dirty="0">
                <a:solidFill>
                  <a:srgbClr val="222222"/>
                </a:solidFill>
                <a:ea typeface="+mn-lt"/>
                <a:cs typeface="+mn-lt"/>
              </a:rPr>
              <a:t> </a:t>
            </a:r>
            <a:r>
              <a:rPr lang="ko-KR" altLang="en-US" sz="1100" dirty="0">
                <a:solidFill>
                  <a:srgbClr val="222222"/>
                </a:solidFill>
                <a:ea typeface="+mn-lt"/>
                <a:cs typeface="+mn-lt"/>
              </a:rPr>
              <a:t>말을</a:t>
            </a:r>
            <a:r>
              <a:rPr lang="en-US" altLang="ko-KR" sz="1100" dirty="0">
                <a:solidFill>
                  <a:srgbClr val="222222"/>
                </a:solidFill>
                <a:ea typeface="+mn-lt"/>
                <a:cs typeface="+mn-lt"/>
              </a:rPr>
              <a:t> </a:t>
            </a:r>
            <a:r>
              <a:rPr lang="ko-KR" altLang="en-US" sz="1100" dirty="0">
                <a:solidFill>
                  <a:srgbClr val="222222"/>
                </a:solidFill>
                <a:ea typeface="+mn-lt"/>
                <a:cs typeface="+mn-lt"/>
              </a:rPr>
              <a:t>잃었습니다</a:t>
            </a:r>
            <a:r>
              <a:rPr lang="en-US" sz="1100" dirty="0">
                <a:solidFill>
                  <a:srgbClr val="222222"/>
                </a:solidFill>
                <a:ea typeface="+mn-lt"/>
                <a:cs typeface="+mn-lt"/>
              </a:rPr>
              <a:t>.</a:t>
            </a:r>
            <a:r>
              <a:rPr lang="en-US" altLang="ko-KR" sz="1100" dirty="0">
                <a:solidFill>
                  <a:srgbClr val="222222"/>
                </a:solidFill>
                <a:ea typeface="+mn-lt"/>
                <a:cs typeface="+mn-lt"/>
              </a:rPr>
              <a:t> </a:t>
            </a:r>
            <a:r>
              <a:rPr lang="ko-KR" altLang="en-US" sz="1100" dirty="0">
                <a:solidFill>
                  <a:srgbClr val="222222"/>
                </a:solidFill>
                <a:ea typeface="+mn-lt"/>
                <a:cs typeface="+mn-lt"/>
              </a:rPr>
              <a:t>경찰당국은</a:t>
            </a:r>
            <a:r>
              <a:rPr lang="en-US" sz="1100" dirty="0">
                <a:solidFill>
                  <a:srgbClr val="222222"/>
                </a:solidFill>
                <a:ea typeface="+mn-lt"/>
                <a:cs typeface="+mn-lt"/>
              </a:rPr>
              <a:t> 30</a:t>
            </a:r>
            <a:r>
              <a:rPr lang="ko-KR" altLang="en-US" sz="1100" dirty="0">
                <a:solidFill>
                  <a:srgbClr val="222222"/>
                </a:solidFill>
                <a:ea typeface="+mn-lt"/>
                <a:cs typeface="+mn-lt"/>
              </a:rPr>
              <a:t>명의</a:t>
            </a:r>
            <a:r>
              <a:rPr lang="en-US" altLang="ko-KR" sz="1100" dirty="0">
                <a:solidFill>
                  <a:srgbClr val="222222"/>
                </a:solidFill>
                <a:ea typeface="+mn-lt"/>
                <a:cs typeface="+mn-lt"/>
              </a:rPr>
              <a:t> </a:t>
            </a:r>
            <a:r>
              <a:rPr lang="ko-KR" altLang="en-US" sz="1100" dirty="0">
                <a:solidFill>
                  <a:srgbClr val="222222"/>
                </a:solidFill>
                <a:ea typeface="+mn-lt"/>
                <a:cs typeface="+mn-lt"/>
              </a:rPr>
              <a:t>경찰을</a:t>
            </a:r>
            <a:r>
              <a:rPr lang="en-US" altLang="ko-KR" sz="1100" dirty="0">
                <a:solidFill>
                  <a:srgbClr val="222222"/>
                </a:solidFill>
                <a:ea typeface="+mn-lt"/>
                <a:cs typeface="+mn-lt"/>
              </a:rPr>
              <a:t> </a:t>
            </a:r>
            <a:r>
              <a:rPr lang="ko-KR" altLang="en-US" sz="1100" dirty="0">
                <a:solidFill>
                  <a:srgbClr val="222222"/>
                </a:solidFill>
                <a:ea typeface="+mn-lt"/>
                <a:cs typeface="+mn-lt"/>
              </a:rPr>
              <a:t>파견했습니다</a:t>
            </a:r>
            <a:r>
              <a:rPr lang="en-US" sz="1100" dirty="0">
                <a:solidFill>
                  <a:srgbClr val="222222"/>
                </a:solidFill>
                <a:ea typeface="+mn-lt"/>
                <a:cs typeface="+mn-lt"/>
              </a:rPr>
              <a:t>.</a:t>
            </a:r>
            <a:r>
              <a:rPr lang="en-US" altLang="ko-KR" sz="1100" dirty="0">
                <a:solidFill>
                  <a:srgbClr val="222222"/>
                </a:solidFill>
                <a:ea typeface="+mn-lt"/>
                <a:cs typeface="+mn-lt"/>
              </a:rPr>
              <a:t> </a:t>
            </a:r>
            <a:r>
              <a:rPr lang="ko-KR" altLang="en-US" sz="1100" dirty="0">
                <a:solidFill>
                  <a:srgbClr val="222222"/>
                </a:solidFill>
                <a:ea typeface="+mn-lt"/>
                <a:cs typeface="+mn-lt"/>
              </a:rPr>
              <a:t>어린이와</a:t>
            </a:r>
            <a:r>
              <a:rPr lang="en-US" altLang="ko-KR" sz="1100" dirty="0">
                <a:solidFill>
                  <a:srgbClr val="222222"/>
                </a:solidFill>
                <a:ea typeface="+mn-lt"/>
                <a:cs typeface="+mn-lt"/>
              </a:rPr>
              <a:t> </a:t>
            </a:r>
            <a:r>
              <a:rPr lang="ko-KR" altLang="en-US" sz="1100" dirty="0">
                <a:solidFill>
                  <a:srgbClr val="222222"/>
                </a:solidFill>
                <a:ea typeface="+mn-lt"/>
                <a:cs typeface="+mn-lt"/>
              </a:rPr>
              <a:t>가족을</a:t>
            </a:r>
            <a:r>
              <a:rPr lang="en-US" altLang="ko-KR" sz="1100" dirty="0">
                <a:solidFill>
                  <a:srgbClr val="222222"/>
                </a:solidFill>
                <a:ea typeface="+mn-lt"/>
                <a:cs typeface="+mn-lt"/>
              </a:rPr>
              <a:t> </a:t>
            </a:r>
            <a:r>
              <a:rPr lang="ko-KR" altLang="en-US" sz="1100" dirty="0">
                <a:solidFill>
                  <a:srgbClr val="222222"/>
                </a:solidFill>
                <a:ea typeface="+mn-lt"/>
                <a:cs typeface="+mn-lt"/>
              </a:rPr>
              <a:t>가리지</a:t>
            </a:r>
            <a:r>
              <a:rPr lang="en-US" altLang="ko-KR" sz="1100" dirty="0">
                <a:solidFill>
                  <a:srgbClr val="222222"/>
                </a:solidFill>
                <a:ea typeface="+mn-lt"/>
                <a:cs typeface="+mn-lt"/>
              </a:rPr>
              <a:t> </a:t>
            </a:r>
            <a:r>
              <a:rPr lang="ko-KR" altLang="en-US" sz="1100" dirty="0">
                <a:solidFill>
                  <a:srgbClr val="222222"/>
                </a:solidFill>
                <a:ea typeface="+mn-lt"/>
                <a:cs typeface="+mn-lt"/>
              </a:rPr>
              <a:t>않고</a:t>
            </a:r>
            <a:r>
              <a:rPr lang="en-US" altLang="ko-KR" sz="1100" dirty="0">
                <a:solidFill>
                  <a:srgbClr val="222222"/>
                </a:solidFill>
                <a:ea typeface="+mn-lt"/>
                <a:cs typeface="+mn-lt"/>
              </a:rPr>
              <a:t> </a:t>
            </a:r>
            <a:r>
              <a:rPr lang="en-US" altLang="ko-KR" sz="1100" err="1">
                <a:solidFill>
                  <a:srgbClr val="222222"/>
                </a:solidFill>
                <a:ea typeface="+mn-lt"/>
                <a:cs typeface="+mn-lt"/>
              </a:rPr>
              <a:t>총이</a:t>
            </a:r>
            <a:r>
              <a:rPr lang="en-US" altLang="ko-KR" sz="1100" dirty="0">
                <a:solidFill>
                  <a:srgbClr val="222222"/>
                </a:solidFill>
                <a:ea typeface="+mn-lt"/>
                <a:cs typeface="+mn-lt"/>
              </a:rPr>
              <a:t> </a:t>
            </a:r>
            <a:r>
              <a:rPr lang="en-US" altLang="ko-KR" sz="1100" err="1">
                <a:solidFill>
                  <a:srgbClr val="222222"/>
                </a:solidFill>
                <a:ea typeface="+mn-lt"/>
                <a:cs typeface="+mn-lt"/>
              </a:rPr>
              <a:t>난사되고</a:t>
            </a:r>
            <a:r>
              <a:rPr lang="en-US" altLang="ko-KR" sz="1100" dirty="0">
                <a:solidFill>
                  <a:srgbClr val="222222"/>
                </a:solidFill>
                <a:ea typeface="+mn-lt"/>
                <a:cs typeface="+mn-lt"/>
              </a:rPr>
              <a:t> </a:t>
            </a:r>
            <a:r>
              <a:rPr lang="ko-KR" altLang="en-US" sz="1100" dirty="0">
                <a:solidFill>
                  <a:srgbClr val="222222"/>
                </a:solidFill>
                <a:ea typeface="+mn-lt"/>
                <a:cs typeface="+mn-lt"/>
              </a:rPr>
              <a:t>있습니다</a:t>
            </a:r>
            <a:r>
              <a:rPr lang="en-US" sz="1100" dirty="0">
                <a:solidFill>
                  <a:srgbClr val="222222"/>
                </a:solidFill>
                <a:ea typeface="+mn-lt"/>
                <a:cs typeface="+mn-lt"/>
              </a:rPr>
              <a:t>.</a:t>
            </a:r>
            <a:r>
              <a:rPr lang="en-US" altLang="ko-KR" sz="1100" dirty="0">
                <a:solidFill>
                  <a:srgbClr val="222222"/>
                </a:solidFill>
                <a:ea typeface="+mn-lt"/>
                <a:cs typeface="+mn-lt"/>
              </a:rPr>
              <a:t> </a:t>
            </a:r>
            <a:r>
              <a:rPr lang="ko-KR" altLang="en-US" sz="1100" dirty="0">
                <a:solidFill>
                  <a:srgbClr val="222222"/>
                </a:solidFill>
                <a:ea typeface="+mn-lt"/>
                <a:cs typeface="+mn-lt"/>
              </a:rPr>
              <a:t>어젯밤</a:t>
            </a:r>
            <a:r>
              <a:rPr lang="en-US" altLang="ko-KR" sz="1100" dirty="0">
                <a:solidFill>
                  <a:srgbClr val="222222"/>
                </a:solidFill>
                <a:ea typeface="+mn-lt"/>
                <a:cs typeface="+mn-lt"/>
              </a:rPr>
              <a:t> </a:t>
            </a:r>
            <a:r>
              <a:rPr lang="ko-KR" altLang="en-US" sz="1100" dirty="0">
                <a:solidFill>
                  <a:srgbClr val="222222"/>
                </a:solidFill>
                <a:ea typeface="+mn-lt"/>
                <a:cs typeface="+mn-lt"/>
              </a:rPr>
              <a:t>예배를</a:t>
            </a:r>
            <a:r>
              <a:rPr lang="en-US" altLang="ko-KR" sz="1100" dirty="0">
                <a:solidFill>
                  <a:srgbClr val="222222"/>
                </a:solidFill>
                <a:ea typeface="+mn-lt"/>
                <a:cs typeface="+mn-lt"/>
              </a:rPr>
              <a:t> </a:t>
            </a:r>
            <a:r>
              <a:rPr lang="ko-KR" altLang="en-US" sz="1100" dirty="0">
                <a:solidFill>
                  <a:srgbClr val="222222"/>
                </a:solidFill>
                <a:ea typeface="+mn-lt"/>
                <a:cs typeface="+mn-lt"/>
              </a:rPr>
              <a:t>드리는</a:t>
            </a:r>
            <a:r>
              <a:rPr lang="en-US" altLang="ko-KR" sz="1100" dirty="0">
                <a:solidFill>
                  <a:srgbClr val="222222"/>
                </a:solidFill>
                <a:ea typeface="+mn-lt"/>
                <a:cs typeface="+mn-lt"/>
              </a:rPr>
              <a:t> </a:t>
            </a:r>
            <a:r>
              <a:rPr lang="ko-KR" altLang="en-US" sz="1100" dirty="0">
                <a:solidFill>
                  <a:srgbClr val="222222"/>
                </a:solidFill>
                <a:ea typeface="+mn-lt"/>
                <a:cs typeface="+mn-lt"/>
              </a:rPr>
              <a:t>동안</a:t>
            </a:r>
            <a:r>
              <a:rPr lang="en-US" altLang="ko-KR" sz="1100" dirty="0">
                <a:solidFill>
                  <a:srgbClr val="222222"/>
                </a:solidFill>
                <a:ea typeface="+mn-lt"/>
                <a:cs typeface="+mn-lt"/>
              </a:rPr>
              <a:t> </a:t>
            </a:r>
            <a:r>
              <a:rPr lang="ko-KR" altLang="en-US" sz="1100" dirty="0">
                <a:solidFill>
                  <a:srgbClr val="222222"/>
                </a:solidFill>
                <a:ea typeface="+mn-lt"/>
                <a:cs typeface="+mn-lt"/>
              </a:rPr>
              <a:t>대치</a:t>
            </a:r>
            <a:r>
              <a:rPr lang="en-US" altLang="ko-KR" sz="1100" dirty="0">
                <a:solidFill>
                  <a:srgbClr val="222222"/>
                </a:solidFill>
                <a:ea typeface="+mn-lt"/>
                <a:cs typeface="+mn-lt"/>
              </a:rPr>
              <a:t> </a:t>
            </a:r>
            <a:r>
              <a:rPr lang="ko-KR" altLang="en-US" sz="1100" dirty="0">
                <a:solidFill>
                  <a:srgbClr val="222222"/>
                </a:solidFill>
                <a:ea typeface="+mn-lt"/>
                <a:cs typeface="+mn-lt"/>
              </a:rPr>
              <a:t>상황이</a:t>
            </a:r>
            <a:r>
              <a:rPr lang="en-US" altLang="ko-KR" sz="1100" dirty="0">
                <a:solidFill>
                  <a:srgbClr val="222222"/>
                </a:solidFill>
                <a:ea typeface="+mn-lt"/>
                <a:cs typeface="+mn-lt"/>
              </a:rPr>
              <a:t> </a:t>
            </a:r>
            <a:r>
              <a:rPr lang="ko-KR" altLang="en-US" sz="1100" dirty="0">
                <a:solidFill>
                  <a:srgbClr val="222222"/>
                </a:solidFill>
                <a:ea typeface="+mn-lt"/>
                <a:cs typeface="+mn-lt"/>
              </a:rPr>
              <a:t>발생했습니다</a:t>
            </a:r>
            <a:r>
              <a:rPr lang="en-US" sz="1100" dirty="0">
                <a:solidFill>
                  <a:srgbClr val="222222"/>
                </a:solidFill>
                <a:ea typeface="+mn-lt"/>
                <a:cs typeface="+mn-lt"/>
              </a:rPr>
              <a:t>. 11</a:t>
            </a:r>
            <a:r>
              <a:rPr lang="ko-KR" altLang="en-US" sz="1100" dirty="0">
                <a:solidFill>
                  <a:srgbClr val="222222"/>
                </a:solidFill>
                <a:ea typeface="+mn-lt"/>
                <a:cs typeface="+mn-lt"/>
              </a:rPr>
              <a:t>발의</a:t>
            </a:r>
            <a:r>
              <a:rPr lang="en-US" altLang="ko-KR" sz="1100" dirty="0">
                <a:solidFill>
                  <a:srgbClr val="222222"/>
                </a:solidFill>
                <a:ea typeface="+mn-lt"/>
                <a:cs typeface="+mn-lt"/>
              </a:rPr>
              <a:t> </a:t>
            </a:r>
            <a:r>
              <a:rPr lang="ko-KR" altLang="en-US" sz="1100" dirty="0">
                <a:solidFill>
                  <a:srgbClr val="222222"/>
                </a:solidFill>
                <a:ea typeface="+mn-lt"/>
                <a:cs typeface="+mn-lt"/>
              </a:rPr>
              <a:t>총성이</a:t>
            </a:r>
            <a:r>
              <a:rPr lang="en-US" altLang="ko-KR" sz="1100" dirty="0">
                <a:solidFill>
                  <a:srgbClr val="222222"/>
                </a:solidFill>
                <a:ea typeface="+mn-lt"/>
                <a:cs typeface="+mn-lt"/>
              </a:rPr>
              <a:t> </a:t>
            </a:r>
            <a:r>
              <a:rPr lang="ko-KR" altLang="en-US" sz="1100" dirty="0">
                <a:solidFill>
                  <a:srgbClr val="222222"/>
                </a:solidFill>
                <a:ea typeface="+mn-lt"/>
                <a:cs typeface="+mn-lt"/>
              </a:rPr>
              <a:t>들렸고</a:t>
            </a:r>
            <a:r>
              <a:rPr lang="en-US" altLang="ko-KR" sz="1100" dirty="0">
                <a:solidFill>
                  <a:srgbClr val="222222"/>
                </a:solidFill>
                <a:ea typeface="+mn-lt"/>
                <a:cs typeface="+mn-lt"/>
              </a:rPr>
              <a:t> </a:t>
            </a:r>
            <a:r>
              <a:rPr lang="ko-KR" altLang="en-US" sz="1100" dirty="0">
                <a:solidFill>
                  <a:srgbClr val="222222"/>
                </a:solidFill>
                <a:ea typeface="+mn-lt"/>
                <a:cs typeface="+mn-lt"/>
              </a:rPr>
              <a:t>누군가가</a:t>
            </a:r>
            <a:r>
              <a:rPr lang="en-US" altLang="ko-KR" sz="1100" dirty="0">
                <a:solidFill>
                  <a:srgbClr val="222222"/>
                </a:solidFill>
                <a:ea typeface="+mn-lt"/>
                <a:cs typeface="+mn-lt"/>
              </a:rPr>
              <a:t> </a:t>
            </a:r>
            <a:r>
              <a:rPr lang="ko-KR" altLang="en-US" sz="1100" dirty="0">
                <a:solidFill>
                  <a:srgbClr val="222222"/>
                </a:solidFill>
                <a:ea typeface="+mn-lt"/>
                <a:cs typeface="+mn-lt"/>
              </a:rPr>
              <a:t>연행되었습니다</a:t>
            </a:r>
            <a:r>
              <a:rPr lang="en-US" sz="1100" dirty="0">
                <a:solidFill>
                  <a:srgbClr val="222222"/>
                </a:solidFill>
                <a:ea typeface="+mn-lt"/>
                <a:cs typeface="+mn-lt"/>
              </a:rPr>
              <a:t>.</a:t>
            </a:r>
            <a:r>
              <a:rPr lang="en-US" altLang="ko-KR" sz="1100" dirty="0">
                <a:solidFill>
                  <a:srgbClr val="222222"/>
                </a:solidFill>
                <a:ea typeface="+mn-lt"/>
                <a:cs typeface="+mn-lt"/>
              </a:rPr>
              <a:t> </a:t>
            </a:r>
            <a:r>
              <a:rPr lang="ko-KR" altLang="en-US" sz="1100" dirty="0">
                <a:solidFill>
                  <a:srgbClr val="222222"/>
                </a:solidFill>
                <a:ea typeface="+mn-lt"/>
                <a:cs typeface="+mn-lt"/>
              </a:rPr>
              <a:t>형제자매들이</a:t>
            </a:r>
            <a:r>
              <a:rPr lang="en-US" altLang="ko-KR" sz="1100" dirty="0">
                <a:solidFill>
                  <a:srgbClr val="222222"/>
                </a:solidFill>
                <a:ea typeface="+mn-lt"/>
                <a:cs typeface="+mn-lt"/>
              </a:rPr>
              <a:t> </a:t>
            </a:r>
            <a:r>
              <a:rPr lang="ko-KR" altLang="en-US" sz="1100" dirty="0">
                <a:solidFill>
                  <a:srgbClr val="222222"/>
                </a:solidFill>
                <a:ea typeface="+mn-lt"/>
                <a:cs typeface="+mn-lt"/>
              </a:rPr>
              <a:t>매우</a:t>
            </a:r>
            <a:r>
              <a:rPr lang="en-US" altLang="ko-KR" sz="1100" dirty="0">
                <a:solidFill>
                  <a:srgbClr val="222222"/>
                </a:solidFill>
                <a:ea typeface="+mn-lt"/>
                <a:cs typeface="+mn-lt"/>
              </a:rPr>
              <a:t> </a:t>
            </a:r>
            <a:r>
              <a:rPr lang="ko-KR" altLang="en-US" sz="1100" dirty="0">
                <a:solidFill>
                  <a:srgbClr val="222222"/>
                </a:solidFill>
                <a:ea typeface="+mn-lt"/>
                <a:cs typeface="+mn-lt"/>
              </a:rPr>
              <a:t>두려워하고</a:t>
            </a:r>
            <a:r>
              <a:rPr lang="en-US" altLang="ko-KR" sz="1100" dirty="0">
                <a:solidFill>
                  <a:srgbClr val="222222"/>
                </a:solidFill>
                <a:ea typeface="+mn-lt"/>
                <a:cs typeface="+mn-lt"/>
              </a:rPr>
              <a:t> </a:t>
            </a:r>
            <a:r>
              <a:rPr lang="ko-KR" altLang="en-US" sz="1100" dirty="0">
                <a:solidFill>
                  <a:srgbClr val="222222"/>
                </a:solidFill>
                <a:ea typeface="+mn-lt"/>
                <a:cs typeface="+mn-lt"/>
              </a:rPr>
              <a:t>있습니다</a:t>
            </a:r>
            <a:r>
              <a:rPr lang="en-US" sz="1100" dirty="0">
                <a:solidFill>
                  <a:srgbClr val="222222"/>
                </a:solidFill>
                <a:ea typeface="+mn-lt"/>
                <a:cs typeface="+mn-lt"/>
              </a:rPr>
              <a:t>.</a:t>
            </a:r>
            <a:r>
              <a:rPr lang="en-US" altLang="ko-KR" sz="1100" dirty="0">
                <a:solidFill>
                  <a:srgbClr val="222222"/>
                </a:solidFill>
                <a:ea typeface="+mn-lt"/>
                <a:cs typeface="+mn-lt"/>
              </a:rPr>
              <a:t> </a:t>
            </a:r>
            <a:r>
              <a:rPr lang="ko-KR" altLang="en-US" sz="1100" err="1">
                <a:solidFill>
                  <a:srgbClr val="222222"/>
                </a:solidFill>
                <a:ea typeface="+mn-lt"/>
                <a:cs typeface="+mn-lt"/>
              </a:rPr>
              <a:t>부에나벤투라</a:t>
            </a:r>
            <a:r>
              <a:rPr lang="ko-KR" altLang="en-US" sz="1100" dirty="0">
                <a:solidFill>
                  <a:srgbClr val="222222"/>
                </a:solidFill>
                <a:ea typeface="+mn-lt"/>
                <a:cs typeface="+mn-lt"/>
              </a:rPr>
              <a:t>(</a:t>
            </a:r>
            <a:r>
              <a:rPr lang="ko-KR" sz="1100" err="1">
                <a:solidFill>
                  <a:srgbClr val="222222"/>
                </a:solidFill>
                <a:ea typeface="+mn-lt"/>
                <a:cs typeface="+mn-lt"/>
              </a:rPr>
              <a:t>Buenaventura</a:t>
            </a:r>
            <a:r>
              <a:rPr lang="ko-KR" altLang="en-US" sz="1100" dirty="0">
                <a:solidFill>
                  <a:srgbClr val="222222"/>
                </a:solidFill>
                <a:ea typeface="+mn-lt"/>
                <a:cs typeface="+mn-lt"/>
              </a:rPr>
              <a:t>)</a:t>
            </a:r>
            <a:r>
              <a:rPr lang="ko-KR" altLang="en-US" sz="1100" err="1">
                <a:solidFill>
                  <a:srgbClr val="222222"/>
                </a:solidFill>
                <a:ea typeface="+mn-lt"/>
                <a:cs typeface="+mn-lt"/>
              </a:rPr>
              <a:t>를</a:t>
            </a:r>
            <a:r>
              <a:rPr lang="en-US" altLang="ko-KR" sz="1100" dirty="0">
                <a:solidFill>
                  <a:srgbClr val="222222"/>
                </a:solidFill>
                <a:ea typeface="+mn-lt"/>
                <a:cs typeface="+mn-lt"/>
              </a:rPr>
              <a:t> </a:t>
            </a:r>
            <a:r>
              <a:rPr lang="ko-KR" altLang="en-US" sz="1100" dirty="0">
                <a:solidFill>
                  <a:srgbClr val="222222"/>
                </a:solidFill>
                <a:ea typeface="+mn-lt"/>
                <a:cs typeface="+mn-lt"/>
              </a:rPr>
              <a:t>위해</a:t>
            </a:r>
            <a:r>
              <a:rPr lang="en-US" altLang="ko-KR" sz="1100" dirty="0">
                <a:solidFill>
                  <a:srgbClr val="222222"/>
                </a:solidFill>
                <a:ea typeface="+mn-lt"/>
                <a:cs typeface="+mn-lt"/>
              </a:rPr>
              <a:t> </a:t>
            </a:r>
            <a:r>
              <a:rPr lang="ko-KR" altLang="en-US" sz="1100" dirty="0">
                <a:solidFill>
                  <a:srgbClr val="222222"/>
                </a:solidFill>
                <a:ea typeface="+mn-lt"/>
                <a:cs typeface="+mn-lt"/>
              </a:rPr>
              <a:t>많은</a:t>
            </a:r>
            <a:r>
              <a:rPr lang="en-US" altLang="ko-KR" sz="1100" dirty="0">
                <a:solidFill>
                  <a:srgbClr val="222222"/>
                </a:solidFill>
                <a:ea typeface="+mn-lt"/>
                <a:cs typeface="+mn-lt"/>
              </a:rPr>
              <a:t> </a:t>
            </a:r>
            <a:r>
              <a:rPr lang="ko-KR" altLang="en-US" sz="1100" dirty="0">
                <a:solidFill>
                  <a:srgbClr val="222222"/>
                </a:solidFill>
                <a:ea typeface="+mn-lt"/>
                <a:cs typeface="+mn-lt"/>
              </a:rPr>
              <a:t>기도를</a:t>
            </a:r>
            <a:r>
              <a:rPr lang="en-US" altLang="ko-KR" sz="1100" dirty="0">
                <a:solidFill>
                  <a:srgbClr val="222222"/>
                </a:solidFill>
                <a:ea typeface="+mn-lt"/>
                <a:cs typeface="+mn-lt"/>
              </a:rPr>
              <a:t> </a:t>
            </a:r>
            <a:r>
              <a:rPr lang="ko-KR" altLang="en-US" sz="1100" dirty="0">
                <a:solidFill>
                  <a:srgbClr val="222222"/>
                </a:solidFill>
                <a:ea typeface="+mn-lt"/>
                <a:cs typeface="+mn-lt"/>
              </a:rPr>
              <a:t>부탁드립니다</a:t>
            </a:r>
            <a:r>
              <a:rPr lang="en-US" sz="1100" dirty="0">
                <a:solidFill>
                  <a:srgbClr val="222222"/>
                </a:solidFill>
                <a:ea typeface="+mn-lt"/>
                <a:cs typeface="+mn-lt"/>
              </a:rPr>
              <a:t>."</a:t>
            </a:r>
            <a:endParaRPr lang="en-US" dirty="0"/>
          </a:p>
          <a:p>
            <a:pPr algn="just"/>
            <a:endParaRPr lang="en-US" sz="1100" dirty="0">
              <a:solidFill>
                <a:srgbClr val="222222"/>
              </a:solidFill>
              <a:ea typeface="+mn-lt"/>
              <a:cs typeface="+mn-lt"/>
            </a:endParaRPr>
          </a:p>
          <a:p>
            <a:pPr algn="just"/>
            <a:endParaRPr lang="en-US" altLang="ko-KR" sz="1100" dirty="0">
              <a:solidFill>
                <a:srgbClr val="222222"/>
              </a:solidFill>
              <a:ea typeface="+mn-lt"/>
              <a:cs typeface="+mn-lt"/>
            </a:endParaRPr>
          </a:p>
        </p:txBody>
      </p:sp>
      <p:pic>
        <p:nvPicPr>
          <p:cNvPr id="5" name="그림 4" descr="야외, 의류, 사람, 타이어이(가) 표시된 사진&#10;&#10;AI 생성 콘텐츠는 정확하지 않을 수 있습니다.">
            <a:extLst>
              <a:ext uri="{FF2B5EF4-FFF2-40B4-BE49-F238E27FC236}">
                <a16:creationId xmlns:a16="http://schemas.microsoft.com/office/drawing/2014/main" id="{CE964D75-774A-3907-EA90-4A807F8A22C6}"/>
              </a:ext>
            </a:extLst>
          </p:cNvPr>
          <p:cNvPicPr>
            <a:picLocks noChangeAspect="1"/>
          </p:cNvPicPr>
          <p:nvPr/>
        </p:nvPicPr>
        <p:blipFill>
          <a:blip r:embed="rId5"/>
          <a:stretch>
            <a:fillRect/>
          </a:stretch>
        </p:blipFill>
        <p:spPr>
          <a:xfrm>
            <a:off x="7185750" y="1715090"/>
            <a:ext cx="4117250" cy="2687999"/>
          </a:xfrm>
          <a:prstGeom prst="rect">
            <a:avLst/>
          </a:prstGeom>
        </p:spPr>
      </p:pic>
      <p:sp>
        <p:nvSpPr>
          <p:cNvPr id="16" name="TextBox 15">
            <a:extLst>
              <a:ext uri="{FF2B5EF4-FFF2-40B4-BE49-F238E27FC236}">
                <a16:creationId xmlns:a16="http://schemas.microsoft.com/office/drawing/2014/main" id="{6E45ABF4-8500-997D-53E7-575DE96480F4}"/>
              </a:ext>
            </a:extLst>
          </p:cNvPr>
          <p:cNvSpPr txBox="1"/>
          <p:nvPr/>
        </p:nvSpPr>
        <p:spPr>
          <a:xfrm>
            <a:off x="1053346" y="4462724"/>
            <a:ext cx="5503399" cy="1785104"/>
          </a:xfrm>
          <a:prstGeom prst="rect">
            <a:avLst/>
          </a:prstGeom>
          <a:solidFill>
            <a:srgbClr val="0070C0"/>
          </a:solidFill>
        </p:spPr>
        <p:txBody>
          <a:bodyPr wrap="square" lIns="91440" tIns="45720" rIns="91440" bIns="45720" rtlCol="0" anchor="t">
            <a:spAutoFit/>
          </a:bodyPr>
          <a:lstStyle/>
          <a:p>
            <a:pPr marL="171450" indent="-171450">
              <a:buFont typeface="Arial" panose="020B0604020202020204" pitchFamily="34" charset="0"/>
              <a:buChar char="•"/>
            </a:pPr>
            <a:r>
              <a:rPr lang="ko-KR" altLang="en-US" sz="1100" dirty="0">
                <a:solidFill>
                  <a:schemeClr val="bg1"/>
                </a:solidFill>
                <a:ea typeface="+mn-lt"/>
                <a:cs typeface="+mn-lt"/>
              </a:rPr>
              <a:t>함께 기도해 주세요:</a:t>
            </a:r>
          </a:p>
          <a:p>
            <a:pPr marL="171450" indent="-171450">
              <a:buFont typeface="Arial" panose="020B0604020202020204" pitchFamily="34" charset="0"/>
              <a:buChar char="•"/>
            </a:pPr>
            <a:r>
              <a:rPr lang="ko-KR" altLang="en-US" sz="1100" dirty="0" err="1">
                <a:solidFill>
                  <a:schemeClr val="bg1"/>
                </a:solidFill>
                <a:ea typeface="+mn-lt"/>
                <a:cs typeface="+mn-lt"/>
              </a:rPr>
              <a:t>카우카와</a:t>
            </a:r>
            <a:r>
              <a:rPr lang="en-US" altLang="ko-KR" sz="1100" dirty="0">
                <a:solidFill>
                  <a:schemeClr val="bg1"/>
                </a:solidFill>
                <a:ea typeface="+mn-lt"/>
                <a:cs typeface="+mn-lt"/>
              </a:rPr>
              <a:t> </a:t>
            </a:r>
            <a:r>
              <a:rPr lang="ko-KR" altLang="en-US" sz="1100" dirty="0">
                <a:solidFill>
                  <a:schemeClr val="bg1"/>
                </a:solidFill>
                <a:ea typeface="+mn-lt"/>
                <a:cs typeface="+mn-lt"/>
              </a:rPr>
              <a:t>발레</a:t>
            </a:r>
            <a:r>
              <a:rPr lang="en-US" altLang="ko-KR" sz="1100" dirty="0">
                <a:solidFill>
                  <a:schemeClr val="bg1"/>
                </a:solidFill>
                <a:ea typeface="+mn-lt"/>
                <a:cs typeface="+mn-lt"/>
              </a:rPr>
              <a:t> </a:t>
            </a:r>
            <a:r>
              <a:rPr lang="ko-KR" altLang="en-US" sz="1100" dirty="0">
                <a:solidFill>
                  <a:schemeClr val="bg1"/>
                </a:solidFill>
                <a:ea typeface="+mn-lt"/>
                <a:cs typeface="+mn-lt"/>
              </a:rPr>
              <a:t>델</a:t>
            </a:r>
            <a:r>
              <a:rPr lang="en-US" altLang="ko-KR" sz="1100" dirty="0">
                <a:solidFill>
                  <a:schemeClr val="bg1"/>
                </a:solidFill>
                <a:ea typeface="+mn-lt"/>
                <a:cs typeface="+mn-lt"/>
              </a:rPr>
              <a:t> </a:t>
            </a:r>
            <a:r>
              <a:rPr lang="ko-KR" altLang="en-US" sz="1100" dirty="0" err="1">
                <a:solidFill>
                  <a:schemeClr val="bg1"/>
                </a:solidFill>
                <a:ea typeface="+mn-lt"/>
                <a:cs typeface="+mn-lt"/>
              </a:rPr>
              <a:t>카우카의</a:t>
            </a:r>
            <a:r>
              <a:rPr lang="en-US" sz="1100" dirty="0">
                <a:solidFill>
                  <a:schemeClr val="bg1"/>
                </a:solidFill>
                <a:ea typeface="+mn-lt"/>
                <a:cs typeface="+mn-lt"/>
              </a:rPr>
              <a:t> </a:t>
            </a:r>
            <a:r>
              <a:rPr lang="ko-KR" altLang="en-US" sz="1100" dirty="0">
                <a:solidFill>
                  <a:schemeClr val="bg1"/>
                </a:solidFill>
                <a:ea typeface="+mn-lt"/>
                <a:cs typeface="+mn-lt"/>
              </a:rPr>
              <a:t>평화가</a:t>
            </a:r>
            <a:r>
              <a:rPr lang="en-US" sz="1100" dirty="0">
                <a:solidFill>
                  <a:schemeClr val="bg1"/>
                </a:solidFill>
                <a:ea typeface="+mn-lt"/>
                <a:cs typeface="+mn-lt"/>
              </a:rPr>
              <a:t> </a:t>
            </a:r>
            <a:r>
              <a:rPr lang="ko-KR" altLang="en-US" sz="1100" dirty="0">
                <a:solidFill>
                  <a:schemeClr val="bg1"/>
                </a:solidFill>
                <a:ea typeface="+mn-lt"/>
                <a:cs typeface="+mn-lt"/>
              </a:rPr>
              <a:t>다시</a:t>
            </a:r>
            <a:r>
              <a:rPr lang="en-US" sz="1100" dirty="0">
                <a:solidFill>
                  <a:schemeClr val="bg1"/>
                </a:solidFill>
                <a:ea typeface="+mn-lt"/>
                <a:cs typeface="+mn-lt"/>
              </a:rPr>
              <a:t> </a:t>
            </a:r>
            <a:r>
              <a:rPr lang="ko-KR" altLang="en-US" sz="1100" dirty="0">
                <a:solidFill>
                  <a:schemeClr val="bg1"/>
                </a:solidFill>
                <a:ea typeface="+mn-lt"/>
                <a:cs typeface="+mn-lt"/>
              </a:rPr>
              <a:t>임하기를</a:t>
            </a:r>
            <a:r>
              <a:rPr lang="en-US" sz="1100" dirty="0">
                <a:solidFill>
                  <a:schemeClr val="bg1"/>
                </a:solidFill>
                <a:ea typeface="+mn-lt"/>
                <a:cs typeface="+mn-lt"/>
              </a:rPr>
              <a:t> </a:t>
            </a:r>
            <a:r>
              <a:rPr lang="ko-KR" altLang="en-US" sz="1100" dirty="0">
                <a:solidFill>
                  <a:schemeClr val="bg1"/>
                </a:solidFill>
                <a:ea typeface="+mn-lt"/>
                <a:cs typeface="+mn-lt"/>
              </a:rPr>
              <a:t>기도합니다</a:t>
            </a:r>
            <a:r>
              <a:rPr lang="en-US" altLang="ko-KR" sz="1100" dirty="0">
                <a:solidFill>
                  <a:schemeClr val="bg1"/>
                </a:solidFill>
                <a:ea typeface="+mn-lt"/>
                <a:cs typeface="+mn-lt"/>
              </a:rPr>
              <a:t>. </a:t>
            </a:r>
            <a:endParaRPr lang="ko-KR" altLang="en-US">
              <a:solidFill>
                <a:schemeClr val="bg1"/>
              </a:solidFill>
              <a:ea typeface="맑은 고딕"/>
            </a:endParaRPr>
          </a:p>
          <a:p>
            <a:pPr marL="171450" indent="-171450">
              <a:buFont typeface="Arial" panose="020B0604020202020204" pitchFamily="34" charset="0"/>
              <a:buChar char="•"/>
            </a:pPr>
            <a:r>
              <a:rPr lang="ko-KR" altLang="en-US" sz="1100" dirty="0">
                <a:solidFill>
                  <a:schemeClr val="bg1"/>
                </a:solidFill>
                <a:ea typeface="+mn-lt"/>
                <a:cs typeface="+mn-lt"/>
              </a:rPr>
              <a:t>부상자를</a:t>
            </a:r>
            <a:r>
              <a:rPr lang="en-US" sz="1100" dirty="0">
                <a:solidFill>
                  <a:schemeClr val="bg1"/>
                </a:solidFill>
                <a:ea typeface="+mn-lt"/>
                <a:cs typeface="+mn-lt"/>
              </a:rPr>
              <a:t> </a:t>
            </a:r>
            <a:r>
              <a:rPr lang="ko-KR" altLang="en-US" sz="1100" dirty="0">
                <a:solidFill>
                  <a:schemeClr val="bg1"/>
                </a:solidFill>
                <a:ea typeface="+mn-lt"/>
                <a:cs typeface="+mn-lt"/>
              </a:rPr>
              <a:t>위한</a:t>
            </a:r>
            <a:r>
              <a:rPr lang="en-US" altLang="ko-KR" sz="1100" dirty="0">
                <a:solidFill>
                  <a:schemeClr val="bg1"/>
                </a:solidFill>
                <a:ea typeface="+mn-lt"/>
                <a:cs typeface="+mn-lt"/>
              </a:rPr>
              <a:t> </a:t>
            </a:r>
            <a:r>
              <a:rPr lang="ko-KR" altLang="en-US" sz="1100" dirty="0">
                <a:solidFill>
                  <a:schemeClr val="bg1"/>
                </a:solidFill>
                <a:ea typeface="+mn-lt"/>
                <a:cs typeface="+mn-lt"/>
              </a:rPr>
              <a:t>치유와</a:t>
            </a:r>
            <a:r>
              <a:rPr lang="en-US" altLang="ko-KR" sz="1100" dirty="0">
                <a:solidFill>
                  <a:schemeClr val="bg1"/>
                </a:solidFill>
                <a:ea typeface="+mn-lt"/>
                <a:cs typeface="+mn-lt"/>
              </a:rPr>
              <a:t> </a:t>
            </a:r>
            <a:r>
              <a:rPr lang="ko-KR" altLang="en-US" sz="1100" dirty="0">
                <a:solidFill>
                  <a:schemeClr val="bg1"/>
                </a:solidFill>
                <a:ea typeface="+mn-lt"/>
                <a:cs typeface="+mn-lt"/>
              </a:rPr>
              <a:t>사랑하는</a:t>
            </a:r>
            <a:r>
              <a:rPr lang="en-US" altLang="ko-KR" sz="1100" dirty="0">
                <a:solidFill>
                  <a:schemeClr val="bg1"/>
                </a:solidFill>
                <a:ea typeface="+mn-lt"/>
                <a:cs typeface="+mn-lt"/>
              </a:rPr>
              <a:t> </a:t>
            </a:r>
            <a:r>
              <a:rPr lang="ko-KR" altLang="en-US" sz="1100" dirty="0">
                <a:solidFill>
                  <a:schemeClr val="bg1"/>
                </a:solidFill>
                <a:ea typeface="+mn-lt"/>
                <a:cs typeface="+mn-lt"/>
              </a:rPr>
              <a:t>사람을</a:t>
            </a:r>
            <a:r>
              <a:rPr lang="en-US" altLang="ko-KR" sz="1100" dirty="0">
                <a:solidFill>
                  <a:schemeClr val="bg1"/>
                </a:solidFill>
                <a:ea typeface="+mn-lt"/>
                <a:cs typeface="+mn-lt"/>
              </a:rPr>
              <a:t> </a:t>
            </a:r>
            <a:r>
              <a:rPr lang="ko-KR" altLang="en-US" sz="1100" dirty="0">
                <a:solidFill>
                  <a:schemeClr val="bg1"/>
                </a:solidFill>
                <a:ea typeface="+mn-lt"/>
                <a:cs typeface="+mn-lt"/>
              </a:rPr>
              <a:t>잃은</a:t>
            </a:r>
            <a:r>
              <a:rPr lang="en-US" altLang="ko-KR" sz="1100" dirty="0">
                <a:solidFill>
                  <a:schemeClr val="bg1"/>
                </a:solidFill>
                <a:ea typeface="+mn-lt"/>
                <a:cs typeface="+mn-lt"/>
              </a:rPr>
              <a:t> </a:t>
            </a:r>
            <a:r>
              <a:rPr lang="en-US" altLang="ko-KR" sz="1100" dirty="0" err="1">
                <a:solidFill>
                  <a:schemeClr val="bg1"/>
                </a:solidFill>
                <a:ea typeface="+mn-lt"/>
                <a:cs typeface="+mn-lt"/>
              </a:rPr>
              <a:t>유가족을</a:t>
            </a:r>
            <a:r>
              <a:rPr lang="en-US" altLang="ko-KR" sz="1100" dirty="0">
                <a:solidFill>
                  <a:schemeClr val="bg1"/>
                </a:solidFill>
                <a:ea typeface="+mn-lt"/>
                <a:cs typeface="+mn-lt"/>
              </a:rPr>
              <a:t> </a:t>
            </a:r>
            <a:r>
              <a:rPr lang="ko-KR" altLang="en-US" sz="1100" dirty="0">
                <a:solidFill>
                  <a:schemeClr val="bg1"/>
                </a:solidFill>
                <a:ea typeface="+mn-lt"/>
                <a:cs typeface="+mn-lt"/>
              </a:rPr>
              <a:t>위로해 주시도록 기도합니다.</a:t>
            </a:r>
          </a:p>
          <a:p>
            <a:pPr marL="171450" indent="-171450">
              <a:buFont typeface="Arial" panose="020B0604020202020204" pitchFamily="34" charset="0"/>
              <a:buChar char="•"/>
            </a:pPr>
            <a:r>
              <a:rPr lang="ko-KR" altLang="en-US" sz="1100" dirty="0">
                <a:solidFill>
                  <a:schemeClr val="bg1"/>
                </a:solidFill>
                <a:ea typeface="+mn-lt"/>
                <a:cs typeface="+mn-lt"/>
              </a:rPr>
              <a:t>두려움과 공포가운데 있는</a:t>
            </a:r>
            <a:r>
              <a:rPr lang="en-US" sz="1100" dirty="0">
                <a:solidFill>
                  <a:schemeClr val="bg1"/>
                </a:solidFill>
                <a:ea typeface="+mn-lt"/>
                <a:cs typeface="+mn-lt"/>
              </a:rPr>
              <a:t> </a:t>
            </a:r>
            <a:r>
              <a:rPr lang="ko-KR" altLang="en-US" sz="1100" dirty="0">
                <a:solidFill>
                  <a:schemeClr val="bg1"/>
                </a:solidFill>
                <a:ea typeface="+mn-lt"/>
                <a:cs typeface="+mn-lt"/>
              </a:rPr>
              <a:t>목회자</a:t>
            </a:r>
            <a:r>
              <a:rPr lang="en-US" sz="1100" dirty="0">
                <a:solidFill>
                  <a:schemeClr val="bg1"/>
                </a:solidFill>
                <a:ea typeface="+mn-lt"/>
                <a:cs typeface="+mn-lt"/>
              </a:rPr>
              <a:t>, </a:t>
            </a:r>
            <a:r>
              <a:rPr lang="ko-KR" altLang="en-US" sz="1100" dirty="0">
                <a:solidFill>
                  <a:schemeClr val="bg1"/>
                </a:solidFill>
                <a:ea typeface="+mn-lt"/>
                <a:cs typeface="+mn-lt"/>
              </a:rPr>
              <a:t>교회</a:t>
            </a:r>
            <a:r>
              <a:rPr lang="en-US" sz="1100" dirty="0">
                <a:solidFill>
                  <a:schemeClr val="bg1"/>
                </a:solidFill>
                <a:ea typeface="+mn-lt"/>
                <a:cs typeface="+mn-lt"/>
              </a:rPr>
              <a:t>, </a:t>
            </a:r>
            <a:r>
              <a:rPr lang="ko-KR" altLang="en-US" sz="1100" dirty="0">
                <a:solidFill>
                  <a:schemeClr val="bg1"/>
                </a:solidFill>
                <a:ea typeface="+mn-lt"/>
                <a:cs typeface="+mn-lt"/>
              </a:rPr>
              <a:t>기독교인</a:t>
            </a:r>
            <a:r>
              <a:rPr lang="en-US" sz="1100" dirty="0">
                <a:solidFill>
                  <a:schemeClr val="bg1"/>
                </a:solidFill>
                <a:ea typeface="+mn-lt"/>
                <a:cs typeface="+mn-lt"/>
              </a:rPr>
              <a:t> </a:t>
            </a:r>
            <a:r>
              <a:rPr lang="ko-KR" altLang="en-US" sz="1100" dirty="0">
                <a:solidFill>
                  <a:schemeClr val="bg1"/>
                </a:solidFill>
                <a:ea typeface="+mn-lt"/>
                <a:cs typeface="+mn-lt"/>
              </a:rPr>
              <a:t>가족을</a:t>
            </a:r>
            <a:r>
              <a:rPr lang="en-US" sz="1100" dirty="0">
                <a:solidFill>
                  <a:schemeClr val="bg1"/>
                </a:solidFill>
                <a:ea typeface="+mn-lt"/>
                <a:cs typeface="+mn-lt"/>
              </a:rPr>
              <a:t> </a:t>
            </a:r>
            <a:r>
              <a:rPr lang="ko-KR" altLang="en-US" sz="1100" dirty="0">
                <a:solidFill>
                  <a:schemeClr val="bg1"/>
                </a:solidFill>
                <a:ea typeface="+mn-lt"/>
                <a:cs typeface="+mn-lt"/>
              </a:rPr>
              <a:t>위한</a:t>
            </a:r>
            <a:r>
              <a:rPr lang="en-US" sz="1100" dirty="0">
                <a:solidFill>
                  <a:schemeClr val="bg1"/>
                </a:solidFill>
                <a:ea typeface="+mn-lt"/>
                <a:cs typeface="+mn-lt"/>
              </a:rPr>
              <a:t> </a:t>
            </a:r>
            <a:r>
              <a:rPr lang="ko-KR" altLang="en-US" sz="1100" dirty="0">
                <a:solidFill>
                  <a:schemeClr val="bg1"/>
                </a:solidFill>
                <a:ea typeface="+mn-lt"/>
                <a:cs typeface="+mn-lt"/>
              </a:rPr>
              <a:t>보호와</a:t>
            </a:r>
            <a:r>
              <a:rPr lang="en-US" sz="1100" dirty="0">
                <a:solidFill>
                  <a:schemeClr val="bg1"/>
                </a:solidFill>
                <a:ea typeface="+mn-lt"/>
                <a:cs typeface="+mn-lt"/>
              </a:rPr>
              <a:t> </a:t>
            </a:r>
            <a:r>
              <a:rPr lang="ko-KR" altLang="en-US" sz="1100" dirty="0">
                <a:solidFill>
                  <a:schemeClr val="bg1"/>
                </a:solidFill>
                <a:ea typeface="+mn-lt"/>
                <a:cs typeface="+mn-lt"/>
              </a:rPr>
              <a:t>용기를 주시기를 기도합니다</a:t>
            </a:r>
            <a:r>
              <a:rPr lang="en-US" sz="1100" dirty="0">
                <a:solidFill>
                  <a:schemeClr val="bg1"/>
                </a:solidFill>
                <a:ea typeface="+mn-lt"/>
                <a:cs typeface="+mn-lt"/>
              </a:rPr>
              <a:t>.</a:t>
            </a:r>
          </a:p>
          <a:p>
            <a:pPr marL="171450" indent="-171450">
              <a:buFont typeface="Arial" panose="020B0604020202020204" pitchFamily="34" charset="0"/>
              <a:buChar char="•"/>
            </a:pPr>
            <a:r>
              <a:rPr lang="ko-KR" altLang="en-US" sz="1100" dirty="0">
                <a:solidFill>
                  <a:schemeClr val="bg1"/>
                </a:solidFill>
                <a:ea typeface="+mn-lt"/>
                <a:cs typeface="+mn-lt"/>
              </a:rPr>
              <a:t>교회가</a:t>
            </a:r>
            <a:r>
              <a:rPr lang="en-US" altLang="ko-KR" sz="1100" dirty="0">
                <a:solidFill>
                  <a:schemeClr val="bg1"/>
                </a:solidFill>
                <a:ea typeface="+mn-lt"/>
                <a:cs typeface="+mn-lt"/>
              </a:rPr>
              <a:t> </a:t>
            </a:r>
            <a:r>
              <a:rPr lang="ko-KR" altLang="en-US" sz="1100" dirty="0">
                <a:solidFill>
                  <a:schemeClr val="bg1"/>
                </a:solidFill>
                <a:ea typeface="+mn-lt"/>
                <a:cs typeface="+mn-lt"/>
              </a:rPr>
              <a:t>어둠</a:t>
            </a:r>
            <a:r>
              <a:rPr lang="en-US" altLang="ko-KR" sz="1100" dirty="0">
                <a:solidFill>
                  <a:schemeClr val="bg1"/>
                </a:solidFill>
                <a:ea typeface="+mn-lt"/>
                <a:cs typeface="+mn-lt"/>
              </a:rPr>
              <a:t> </a:t>
            </a:r>
            <a:r>
              <a:rPr lang="ko-KR" altLang="en-US" sz="1100" dirty="0">
                <a:solidFill>
                  <a:schemeClr val="bg1"/>
                </a:solidFill>
                <a:ea typeface="+mn-lt"/>
                <a:cs typeface="+mn-lt"/>
              </a:rPr>
              <a:t>속에서</a:t>
            </a:r>
            <a:r>
              <a:rPr lang="en-US" altLang="ko-KR" sz="1100" dirty="0">
                <a:solidFill>
                  <a:schemeClr val="bg1"/>
                </a:solidFill>
                <a:ea typeface="+mn-lt"/>
                <a:cs typeface="+mn-lt"/>
              </a:rPr>
              <a:t> </a:t>
            </a:r>
            <a:r>
              <a:rPr lang="ko-KR" altLang="en-US" sz="1100" dirty="0">
                <a:solidFill>
                  <a:schemeClr val="bg1"/>
                </a:solidFill>
                <a:ea typeface="+mn-lt"/>
                <a:cs typeface="+mn-lt"/>
              </a:rPr>
              <a:t>계속</a:t>
            </a:r>
            <a:r>
              <a:rPr lang="en-US" altLang="ko-KR" sz="1100" dirty="0">
                <a:solidFill>
                  <a:schemeClr val="bg1"/>
                </a:solidFill>
                <a:ea typeface="+mn-lt"/>
                <a:cs typeface="+mn-lt"/>
              </a:rPr>
              <a:t> </a:t>
            </a:r>
            <a:r>
              <a:rPr lang="ko-KR" altLang="en-US" sz="1100" dirty="0">
                <a:solidFill>
                  <a:schemeClr val="bg1"/>
                </a:solidFill>
                <a:ea typeface="+mn-lt"/>
                <a:cs typeface="+mn-lt"/>
              </a:rPr>
              <a:t>빛이</a:t>
            </a:r>
            <a:r>
              <a:rPr lang="en-US" altLang="ko-KR" sz="1100" dirty="0">
                <a:solidFill>
                  <a:schemeClr val="bg1"/>
                </a:solidFill>
                <a:ea typeface="+mn-lt"/>
                <a:cs typeface="+mn-lt"/>
              </a:rPr>
              <a:t> </a:t>
            </a:r>
            <a:r>
              <a:rPr lang="ko-KR" altLang="en-US" sz="1100" dirty="0">
                <a:solidFill>
                  <a:schemeClr val="bg1"/>
                </a:solidFill>
                <a:ea typeface="+mn-lt"/>
                <a:cs typeface="+mn-lt"/>
              </a:rPr>
              <a:t>될</a:t>
            </a:r>
            <a:r>
              <a:rPr lang="en-US" altLang="ko-KR" sz="1100" dirty="0">
                <a:solidFill>
                  <a:schemeClr val="bg1"/>
                </a:solidFill>
                <a:ea typeface="+mn-lt"/>
                <a:cs typeface="+mn-lt"/>
              </a:rPr>
              <a:t> </a:t>
            </a:r>
            <a:r>
              <a:rPr lang="ko-KR" altLang="en-US" sz="1100" dirty="0">
                <a:solidFill>
                  <a:schemeClr val="bg1"/>
                </a:solidFill>
                <a:ea typeface="+mn-lt"/>
                <a:cs typeface="+mn-lt"/>
              </a:rPr>
              <a:t>수</a:t>
            </a:r>
            <a:r>
              <a:rPr lang="en-US" altLang="ko-KR" sz="1100" dirty="0">
                <a:solidFill>
                  <a:schemeClr val="bg1"/>
                </a:solidFill>
                <a:ea typeface="+mn-lt"/>
                <a:cs typeface="+mn-lt"/>
              </a:rPr>
              <a:t> </a:t>
            </a:r>
            <a:r>
              <a:rPr lang="ko-KR" altLang="en-US" sz="1100" dirty="0">
                <a:solidFill>
                  <a:schemeClr val="bg1"/>
                </a:solidFill>
                <a:ea typeface="+mn-lt"/>
                <a:cs typeface="+mn-lt"/>
              </a:rPr>
              <a:t>있도록</a:t>
            </a:r>
            <a:r>
              <a:rPr lang="en-US" altLang="ko-KR" sz="1100" dirty="0">
                <a:solidFill>
                  <a:schemeClr val="bg1"/>
                </a:solidFill>
                <a:ea typeface="+mn-lt"/>
                <a:cs typeface="+mn-lt"/>
              </a:rPr>
              <a:t> </a:t>
            </a:r>
            <a:r>
              <a:rPr lang="ko-KR" altLang="en-US" sz="1100" dirty="0">
                <a:solidFill>
                  <a:schemeClr val="bg1"/>
                </a:solidFill>
                <a:ea typeface="+mn-lt"/>
                <a:cs typeface="+mn-lt"/>
              </a:rPr>
              <a:t>힘을</a:t>
            </a:r>
            <a:r>
              <a:rPr lang="en-US" altLang="ko-KR" sz="1100" dirty="0">
                <a:solidFill>
                  <a:schemeClr val="bg1"/>
                </a:solidFill>
                <a:ea typeface="+mn-lt"/>
                <a:cs typeface="+mn-lt"/>
              </a:rPr>
              <a:t> </a:t>
            </a:r>
            <a:r>
              <a:rPr lang="ko-KR" altLang="en-US" sz="1100" dirty="0">
                <a:solidFill>
                  <a:schemeClr val="bg1"/>
                </a:solidFill>
                <a:ea typeface="+mn-lt"/>
                <a:cs typeface="+mn-lt"/>
              </a:rPr>
              <a:t>주시고 </a:t>
            </a:r>
            <a:r>
              <a:rPr lang="ko-KR" altLang="en-US" sz="1100" dirty="0" err="1">
                <a:solidFill>
                  <a:schemeClr val="bg1"/>
                </a:solidFill>
                <a:ea typeface="+mn-lt"/>
                <a:cs typeface="+mn-lt"/>
              </a:rPr>
              <a:t>은헤를</a:t>
            </a:r>
            <a:r>
              <a:rPr lang="ko-KR" altLang="en-US" sz="1100" dirty="0">
                <a:solidFill>
                  <a:schemeClr val="bg1"/>
                </a:solidFill>
                <a:ea typeface="+mn-lt"/>
                <a:cs typeface="+mn-lt"/>
              </a:rPr>
              <a:t> 부어 주시기를 기도합니다. </a:t>
            </a:r>
            <a:endParaRPr lang="en-US" sz="1100">
              <a:solidFill>
                <a:schemeClr val="bg1"/>
              </a:solidFill>
              <a:ea typeface="+mn-lt"/>
              <a:cs typeface="+mn-lt"/>
            </a:endParaRPr>
          </a:p>
          <a:p>
            <a:pPr marL="171450" indent="-171450">
              <a:buFont typeface="Arial" panose="020B0604020202020204" pitchFamily="34" charset="0"/>
              <a:buChar char="•"/>
            </a:pPr>
            <a:r>
              <a:rPr lang="ko-KR" altLang="en-US" sz="1100" dirty="0">
                <a:solidFill>
                  <a:schemeClr val="bg1"/>
                </a:solidFill>
                <a:ea typeface="+mn-lt"/>
                <a:cs typeface="+mn-lt"/>
              </a:rPr>
              <a:t>질서와</a:t>
            </a:r>
            <a:r>
              <a:rPr lang="en-US" altLang="ko-KR" sz="1100" dirty="0">
                <a:solidFill>
                  <a:schemeClr val="bg1"/>
                </a:solidFill>
                <a:ea typeface="+mn-lt"/>
                <a:cs typeface="+mn-lt"/>
              </a:rPr>
              <a:t> </a:t>
            </a:r>
            <a:r>
              <a:rPr lang="ko-KR" altLang="en-US" sz="1100" dirty="0">
                <a:solidFill>
                  <a:schemeClr val="bg1"/>
                </a:solidFill>
                <a:ea typeface="+mn-lt"/>
                <a:cs typeface="+mn-lt"/>
              </a:rPr>
              <a:t>정의를</a:t>
            </a:r>
            <a:r>
              <a:rPr lang="en-US" altLang="ko-KR" sz="1100" dirty="0">
                <a:solidFill>
                  <a:schemeClr val="bg1"/>
                </a:solidFill>
                <a:ea typeface="+mn-lt"/>
                <a:cs typeface="+mn-lt"/>
              </a:rPr>
              <a:t> </a:t>
            </a:r>
            <a:r>
              <a:rPr lang="ko-KR" altLang="en-US" sz="1100" dirty="0">
                <a:solidFill>
                  <a:schemeClr val="bg1"/>
                </a:solidFill>
                <a:ea typeface="+mn-lt"/>
                <a:cs typeface="+mn-lt"/>
              </a:rPr>
              <a:t>회복하기</a:t>
            </a:r>
            <a:r>
              <a:rPr lang="en-US" altLang="ko-KR" sz="1100" dirty="0">
                <a:solidFill>
                  <a:schemeClr val="bg1"/>
                </a:solidFill>
                <a:ea typeface="+mn-lt"/>
                <a:cs typeface="+mn-lt"/>
              </a:rPr>
              <a:t> </a:t>
            </a:r>
            <a:r>
              <a:rPr lang="ko-KR" altLang="en-US" sz="1100" dirty="0">
                <a:solidFill>
                  <a:schemeClr val="bg1"/>
                </a:solidFill>
                <a:ea typeface="+mn-lt"/>
                <a:cs typeface="+mn-lt"/>
              </a:rPr>
              <a:t>위해</a:t>
            </a:r>
            <a:r>
              <a:rPr lang="en-US" altLang="ko-KR" sz="1100" dirty="0">
                <a:solidFill>
                  <a:schemeClr val="bg1"/>
                </a:solidFill>
                <a:ea typeface="+mn-lt"/>
                <a:cs typeface="+mn-lt"/>
              </a:rPr>
              <a:t> </a:t>
            </a:r>
            <a:r>
              <a:rPr lang="ko-KR" altLang="en-US" sz="1100" dirty="0">
                <a:solidFill>
                  <a:schemeClr val="bg1"/>
                </a:solidFill>
                <a:ea typeface="+mn-lt"/>
                <a:cs typeface="+mn-lt"/>
              </a:rPr>
              <a:t>노력하는</a:t>
            </a:r>
            <a:r>
              <a:rPr lang="en-US" altLang="ko-KR" sz="1100" dirty="0">
                <a:solidFill>
                  <a:schemeClr val="bg1"/>
                </a:solidFill>
                <a:ea typeface="+mn-lt"/>
                <a:cs typeface="+mn-lt"/>
              </a:rPr>
              <a:t> </a:t>
            </a:r>
            <a:r>
              <a:rPr lang="ko-KR" altLang="en-US" sz="1100" dirty="0">
                <a:solidFill>
                  <a:schemeClr val="bg1"/>
                </a:solidFill>
                <a:ea typeface="+mn-lt"/>
                <a:cs typeface="+mn-lt"/>
              </a:rPr>
              <a:t>당국과</a:t>
            </a:r>
            <a:r>
              <a:rPr lang="en-US" altLang="ko-KR" sz="1100" dirty="0">
                <a:solidFill>
                  <a:schemeClr val="bg1"/>
                </a:solidFill>
                <a:ea typeface="+mn-lt"/>
                <a:cs typeface="+mn-lt"/>
              </a:rPr>
              <a:t> </a:t>
            </a:r>
            <a:r>
              <a:rPr lang="ko-KR" altLang="en-US" sz="1100" dirty="0">
                <a:solidFill>
                  <a:schemeClr val="bg1"/>
                </a:solidFill>
                <a:ea typeface="+mn-lt"/>
                <a:cs typeface="+mn-lt"/>
              </a:rPr>
              <a:t>지도자들을</a:t>
            </a:r>
            <a:r>
              <a:rPr lang="en-US" altLang="ko-KR" sz="1100" dirty="0">
                <a:solidFill>
                  <a:schemeClr val="bg1"/>
                </a:solidFill>
                <a:ea typeface="+mn-lt"/>
                <a:cs typeface="+mn-lt"/>
              </a:rPr>
              <a:t> </a:t>
            </a:r>
            <a:r>
              <a:rPr lang="ko-KR" altLang="en-US" sz="1100" dirty="0">
                <a:solidFill>
                  <a:schemeClr val="bg1"/>
                </a:solidFill>
                <a:ea typeface="+mn-lt"/>
                <a:cs typeface="+mn-lt"/>
              </a:rPr>
              <a:t>위한</a:t>
            </a:r>
            <a:r>
              <a:rPr lang="en-US" altLang="ko-KR" sz="1100" dirty="0">
                <a:solidFill>
                  <a:schemeClr val="bg1"/>
                </a:solidFill>
                <a:ea typeface="+mn-lt"/>
                <a:cs typeface="+mn-lt"/>
              </a:rPr>
              <a:t> </a:t>
            </a:r>
            <a:r>
              <a:rPr lang="ko-KR" altLang="en-US" sz="1100" dirty="0">
                <a:solidFill>
                  <a:schemeClr val="bg1"/>
                </a:solidFill>
                <a:ea typeface="+mn-lt"/>
                <a:cs typeface="+mn-lt"/>
              </a:rPr>
              <a:t>지혜와</a:t>
            </a:r>
            <a:r>
              <a:rPr lang="en-US" altLang="ko-KR" sz="1100" dirty="0">
                <a:solidFill>
                  <a:schemeClr val="bg1"/>
                </a:solidFill>
                <a:ea typeface="+mn-lt"/>
                <a:cs typeface="+mn-lt"/>
              </a:rPr>
              <a:t> </a:t>
            </a:r>
            <a:r>
              <a:rPr lang="ko-KR" altLang="en-US" sz="1100" dirty="0">
                <a:solidFill>
                  <a:schemeClr val="bg1"/>
                </a:solidFill>
                <a:ea typeface="+mn-lt"/>
                <a:cs typeface="+mn-lt"/>
              </a:rPr>
              <a:t>결단과 용기를 주시기를 기도합니다.</a:t>
            </a:r>
            <a:endParaRPr lang="en-US" sz="1100" dirty="0">
              <a:solidFill>
                <a:schemeClr val="bg1"/>
              </a:solidFill>
              <a:ea typeface="+mn-lt"/>
              <a:cs typeface="+mn-lt"/>
            </a:endParaRPr>
          </a:p>
        </p:txBody>
      </p:sp>
      <p:pic>
        <p:nvPicPr>
          <p:cNvPr id="4" name="그림 3" descr="야외, 하늘, 차량, 교통이(가) 표시된 사진&#10;&#10;AI 생성 콘텐츠는 정확하지 않을 수 있습니다.">
            <a:extLst>
              <a:ext uri="{FF2B5EF4-FFF2-40B4-BE49-F238E27FC236}">
                <a16:creationId xmlns:a16="http://schemas.microsoft.com/office/drawing/2014/main" id="{7E822C09-A7FF-9675-780C-2BE622112386}"/>
              </a:ext>
            </a:extLst>
          </p:cNvPr>
          <p:cNvPicPr>
            <a:picLocks noChangeAspect="1"/>
          </p:cNvPicPr>
          <p:nvPr/>
        </p:nvPicPr>
        <p:blipFill>
          <a:blip r:embed="rId6"/>
          <a:stretch>
            <a:fillRect/>
          </a:stretch>
        </p:blipFill>
        <p:spPr>
          <a:xfrm>
            <a:off x="9247188" y="4460875"/>
            <a:ext cx="2055812" cy="1500187"/>
          </a:xfrm>
          <a:prstGeom prst="rect">
            <a:avLst/>
          </a:prstGeom>
        </p:spPr>
      </p:pic>
      <p:pic>
        <p:nvPicPr>
          <p:cNvPr id="7" name="그림 6" descr="야외, 타이어, 지상, 바퀴이(가) 표시된 사진&#10;&#10;AI 생성 콘텐츠는 정확하지 않을 수 있습니다.">
            <a:extLst>
              <a:ext uri="{FF2B5EF4-FFF2-40B4-BE49-F238E27FC236}">
                <a16:creationId xmlns:a16="http://schemas.microsoft.com/office/drawing/2014/main" id="{E9CED2D7-57B0-DCDA-ED23-B91E7BDF5F83}"/>
              </a:ext>
            </a:extLst>
          </p:cNvPr>
          <p:cNvPicPr>
            <a:picLocks noChangeAspect="1"/>
          </p:cNvPicPr>
          <p:nvPr/>
        </p:nvPicPr>
        <p:blipFill>
          <a:blip r:embed="rId7"/>
          <a:stretch>
            <a:fillRect/>
          </a:stretch>
        </p:blipFill>
        <p:spPr>
          <a:xfrm>
            <a:off x="7183438" y="4460875"/>
            <a:ext cx="2047874" cy="1500188"/>
          </a:xfrm>
          <a:prstGeom prst="rect">
            <a:avLst/>
          </a:prstGeom>
        </p:spPr>
      </p:pic>
    </p:spTree>
    <p:extLst>
      <p:ext uri="{BB962C8B-B14F-4D97-AF65-F5344CB8AC3E}">
        <p14:creationId xmlns:p14="http://schemas.microsoft.com/office/powerpoint/2010/main" val="1119045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2C20D-EB22-1555-8D36-8368502266B8}"/>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B506865A-C56F-3FCA-E1F0-BAE25E38DC43}"/>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2D926DC-6A38-90C6-0DE1-15087DC78619}"/>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2BFAEC5D-D7F2-DE69-B7F6-75E79F528174}"/>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E4BBBCCD-B581-F78C-565F-1CD460D0490F}"/>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40B21F5B-D1C2-E64F-6951-59041AE736AB}"/>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799FC214-5CDA-A04C-93E0-B18DCECF9AF5}"/>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E1E784F8-2127-6552-3DE9-6216CB11B3EC}"/>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pic>
        <p:nvPicPr>
          <p:cNvPr id="2" name="그림 개체 틀 8">
            <a:extLst>
              <a:ext uri="{FF2B5EF4-FFF2-40B4-BE49-F238E27FC236}">
                <a16:creationId xmlns:a16="http://schemas.microsoft.com/office/drawing/2014/main" id="{AA0E9F4C-334A-C68C-712C-B2E99C918556}"/>
              </a:ext>
            </a:extLst>
          </p:cNvPr>
          <p:cNvPicPr>
            <a:picLocks noGrp="1" noChangeAspect="1"/>
          </p:cNvPicPr>
          <p:nvPr>
            <p:ph type="pic" sz="quarter" idx="13"/>
          </p:nvPr>
        </p:nvPicPr>
        <p:blipFill rotWithShape="1">
          <a:blip r:embed="rId4"/>
          <a:srcRect l="4232" r="30233" b="1"/>
          <a:stretch/>
        </p:blipFill>
        <p:spPr>
          <a:xfrm>
            <a:off x="1510936" y="1839444"/>
            <a:ext cx="3457304" cy="3930268"/>
          </a:xfrm>
          <a:noFill/>
        </p:spPr>
      </p:pic>
      <p:pic>
        <p:nvPicPr>
          <p:cNvPr id="3" name="그림 개체 틀 8">
            <a:extLst>
              <a:ext uri="{FF2B5EF4-FFF2-40B4-BE49-F238E27FC236}">
                <a16:creationId xmlns:a16="http://schemas.microsoft.com/office/drawing/2014/main" id="{F5370D1E-45DE-53B7-0111-E56059C2D44E}"/>
              </a:ext>
            </a:extLst>
          </p:cNvPr>
          <p:cNvPicPr>
            <a:picLocks noGrp="1" noChangeAspect="1"/>
          </p:cNvPicPr>
          <p:nvPr>
            <p:ph type="pic" sz="quarter" idx="13"/>
          </p:nvPr>
        </p:nvPicPr>
        <p:blipFill rotWithShape="1">
          <a:blip r:embed="rId4"/>
          <a:srcRect l="4232" r="30233" b="1"/>
          <a:stretch/>
        </p:blipFill>
        <p:spPr>
          <a:xfrm>
            <a:off x="974296" y="1627900"/>
            <a:ext cx="3644760" cy="4143369"/>
          </a:xfrm>
          <a:noFill/>
        </p:spPr>
      </p:pic>
      <p:sp>
        <p:nvSpPr>
          <p:cNvPr id="6" name="TextBox 5">
            <a:extLst>
              <a:ext uri="{FF2B5EF4-FFF2-40B4-BE49-F238E27FC236}">
                <a16:creationId xmlns:a16="http://schemas.microsoft.com/office/drawing/2014/main" id="{A789A828-0881-FA1A-E996-10C82EE059C8}"/>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#인도네시아 </a:t>
            </a:r>
            <a:r>
              <a:rPr lang="en-US" altLang="ko-KR" sz="1800" dirty="0">
                <a:solidFill>
                  <a:srgbClr val="0070C0"/>
                </a:solidFill>
                <a:ea typeface="맑은 고딕"/>
              </a:rPr>
              <a:t>| </a:t>
            </a:r>
            <a:r>
              <a:rPr lang="ko-KR" altLang="en-US" dirty="0">
                <a:solidFill>
                  <a:srgbClr val="0070C0"/>
                </a:solidFill>
                <a:ea typeface="+mn-lt"/>
                <a:cs typeface="+mn-lt"/>
              </a:rPr>
              <a:t>신앙</a:t>
            </a:r>
            <a:r>
              <a:rPr lang="en-US" altLang="ko-KR" dirty="0">
                <a:solidFill>
                  <a:srgbClr val="0070C0"/>
                </a:solidFill>
                <a:ea typeface="+mn-lt"/>
                <a:cs typeface="+mn-lt"/>
              </a:rPr>
              <a:t> </a:t>
            </a:r>
            <a:r>
              <a:rPr lang="ko-KR" altLang="en-US" dirty="0">
                <a:solidFill>
                  <a:srgbClr val="0070C0"/>
                </a:solidFill>
                <a:ea typeface="+mn-lt"/>
                <a:cs typeface="+mn-lt"/>
              </a:rPr>
              <a:t>때문에</a:t>
            </a:r>
            <a:r>
              <a:rPr lang="en-US" altLang="ko-KR" dirty="0">
                <a:solidFill>
                  <a:srgbClr val="0070C0"/>
                </a:solidFill>
                <a:ea typeface="+mn-lt"/>
                <a:cs typeface="+mn-lt"/>
              </a:rPr>
              <a:t> </a:t>
            </a:r>
            <a:r>
              <a:rPr lang="ko-KR" altLang="en-US" dirty="0">
                <a:solidFill>
                  <a:srgbClr val="0070C0"/>
                </a:solidFill>
                <a:ea typeface="+mn-lt"/>
                <a:cs typeface="+mn-lt"/>
              </a:rPr>
              <a:t>괴롭힘을</a:t>
            </a:r>
            <a:r>
              <a:rPr lang="en-US" altLang="ko-KR" dirty="0">
                <a:solidFill>
                  <a:srgbClr val="0070C0"/>
                </a:solidFill>
                <a:ea typeface="+mn-lt"/>
                <a:cs typeface="+mn-lt"/>
              </a:rPr>
              <a:t> </a:t>
            </a:r>
            <a:r>
              <a:rPr lang="ko-KR" altLang="en-US" dirty="0">
                <a:solidFill>
                  <a:srgbClr val="0070C0"/>
                </a:solidFill>
                <a:ea typeface="+mn-lt"/>
                <a:cs typeface="+mn-lt"/>
              </a:rPr>
              <a:t>당하던</a:t>
            </a:r>
            <a:r>
              <a:rPr lang="en-US" altLang="ko-KR" dirty="0">
                <a:solidFill>
                  <a:srgbClr val="0070C0"/>
                </a:solidFill>
                <a:ea typeface="+mn-lt"/>
                <a:cs typeface="+mn-lt"/>
              </a:rPr>
              <a:t> </a:t>
            </a:r>
            <a:r>
              <a:rPr lang="en-US" dirty="0" err="1">
                <a:solidFill>
                  <a:srgbClr val="0070C0"/>
                </a:solidFill>
                <a:ea typeface="+mn-lt"/>
                <a:cs typeface="+mn-lt"/>
              </a:rPr>
              <a:t>기독교</a:t>
            </a:r>
            <a:r>
              <a:rPr lang="en-US" dirty="0">
                <a:solidFill>
                  <a:srgbClr val="0070C0"/>
                </a:solidFill>
                <a:ea typeface="+mn-lt"/>
                <a:cs typeface="+mn-lt"/>
              </a:rPr>
              <a:t> </a:t>
            </a:r>
            <a:r>
              <a:rPr lang="ko-KR" altLang="en-US" dirty="0">
                <a:solidFill>
                  <a:srgbClr val="0070C0"/>
                </a:solidFill>
                <a:ea typeface="+mn-lt"/>
                <a:cs typeface="+mn-lt"/>
              </a:rPr>
              <a:t>학생</a:t>
            </a:r>
            <a:r>
              <a:rPr lang="en-US" altLang="ko-KR" dirty="0">
                <a:solidFill>
                  <a:srgbClr val="0070C0"/>
                </a:solidFill>
                <a:ea typeface="+mn-lt"/>
                <a:cs typeface="+mn-lt"/>
              </a:rPr>
              <a:t> </a:t>
            </a:r>
            <a:r>
              <a:rPr lang="ko-KR" altLang="en-US" dirty="0">
                <a:solidFill>
                  <a:srgbClr val="0070C0"/>
                </a:solidFill>
                <a:ea typeface="+mn-lt"/>
                <a:cs typeface="+mn-lt"/>
              </a:rPr>
              <a:t>사망</a:t>
            </a:r>
            <a:endParaRPr lang="en-US" altLang="ko-KR" sz="1800" dirty="0">
              <a:solidFill>
                <a:srgbClr val="0070C0"/>
              </a:solidFill>
              <a:ea typeface="맑은 고딕"/>
            </a:endParaRPr>
          </a:p>
        </p:txBody>
      </p:sp>
      <p:sp>
        <p:nvSpPr>
          <p:cNvPr id="7" name="TextBox 6">
            <a:extLst>
              <a:ext uri="{FF2B5EF4-FFF2-40B4-BE49-F238E27FC236}">
                <a16:creationId xmlns:a16="http://schemas.microsoft.com/office/drawing/2014/main" id="{A67E3740-A1FE-C2DF-7B27-1E36A32EAD5E}"/>
              </a:ext>
            </a:extLst>
          </p:cNvPr>
          <p:cNvSpPr txBox="1"/>
          <p:nvPr/>
        </p:nvSpPr>
        <p:spPr>
          <a:xfrm>
            <a:off x="1213163" y="1633931"/>
            <a:ext cx="5821375" cy="446276"/>
          </a:xfrm>
          <a:prstGeom prst="rect">
            <a:avLst/>
          </a:prstGeom>
          <a:noFill/>
        </p:spPr>
        <p:txBody>
          <a:bodyPr wrap="square" lIns="91440" tIns="45720" rIns="91440" bIns="45720" rtlCol="0" anchor="t">
            <a:spAutoFit/>
          </a:bodyPr>
          <a:lstStyle/>
          <a:p>
            <a:pPr algn="just"/>
            <a:r>
              <a:rPr lang="en-US" sz="1100" kern="100" dirty="0">
                <a:latin typeface="Malgun Gothic"/>
                <a:ea typeface="Malgun Gothic"/>
                <a:cs typeface="Times New Roman (Body CS)"/>
              </a:rPr>
              <a:t>8</a:t>
            </a:r>
            <a:r>
              <a:rPr lang="ko-KR" sz="1100" kern="100" dirty="0">
                <a:latin typeface="Malgun Gothic"/>
                <a:ea typeface="Malgun Gothic"/>
                <a:cs typeface="Times New Roman (Body CS)"/>
              </a:rPr>
              <a:t>살의</a:t>
            </a:r>
            <a:r>
              <a:rPr lang="en-US" sz="1100" kern="100" dirty="0">
                <a:latin typeface="Malgun Gothic"/>
                <a:ea typeface="Malgun Gothic"/>
                <a:cs typeface="Times New Roman (Body CS)"/>
              </a:rPr>
              <a:t> </a:t>
            </a:r>
            <a:r>
              <a:rPr lang="ko-KR" sz="1100" kern="100" dirty="0" err="1">
                <a:latin typeface="Malgun Gothic"/>
                <a:ea typeface="Malgun Gothic"/>
                <a:cs typeface="Times New Roman (Body CS)"/>
              </a:rPr>
              <a:t>크리스토펠</a:t>
            </a:r>
            <a:r>
              <a:rPr lang="en-US" altLang="ko-KR" sz="1100" kern="100" dirty="0">
                <a:latin typeface="Malgun Gothic"/>
                <a:ea typeface="Malgun Gothic"/>
                <a:cs typeface="Times New Roman (Body CS)"/>
              </a:rPr>
              <a:t>(</a:t>
            </a:r>
            <a:r>
              <a:rPr lang="en-US" altLang="ko-KR" sz="1200" kern="100" dirty="0" err="1">
                <a:solidFill>
                  <a:srgbClr val="11100F"/>
                </a:solidFill>
                <a:latin typeface="Segoe UI"/>
                <a:ea typeface="Malgun Gothic"/>
                <a:cs typeface="Segoe UI"/>
              </a:rPr>
              <a:t>Khristopel</a:t>
            </a:r>
            <a:r>
              <a:rPr lang="en-US" altLang="ko-KR" sz="1100" kern="100" dirty="0">
                <a:latin typeface="Malgun Gothic"/>
                <a:ea typeface="Malgun Gothic"/>
                <a:cs typeface="Times New Roman (Body CS)"/>
              </a:rPr>
              <a:t>)</a:t>
            </a:r>
            <a:r>
              <a:rPr lang="ko-KR" sz="1100" kern="100" dirty="0">
                <a:latin typeface="Malgun Gothic"/>
                <a:ea typeface="Malgun Gothic"/>
                <a:cs typeface="Times New Roman (Body CS)"/>
              </a:rPr>
              <a:t>은</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단지</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기독교</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신앙을</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가졌다는</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이유로</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학교에서</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선배들에게</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신체적</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괴롭힘을</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당한</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후</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비극적으로</a:t>
            </a:r>
            <a:r>
              <a:rPr lang="en-US" sz="1100" kern="100" dirty="0">
                <a:latin typeface="Malgun Gothic"/>
                <a:ea typeface="Malgun Gothic"/>
                <a:cs typeface="Times New Roman (Body CS)"/>
              </a:rPr>
              <a:t> </a:t>
            </a:r>
            <a:r>
              <a:rPr lang="ko-KR" sz="1100" kern="100" dirty="0">
                <a:latin typeface="Malgun Gothic"/>
                <a:ea typeface="Malgun Gothic"/>
                <a:cs typeface="Times New Roman (Body CS)"/>
              </a:rPr>
              <a:t>사망했습니다</a:t>
            </a:r>
            <a:r>
              <a:rPr lang="en-US" sz="1100" kern="100" dirty="0">
                <a:latin typeface="Malgun Gothic"/>
                <a:ea typeface="Malgun Gothic"/>
                <a:cs typeface="Times New Roman (Body CS)"/>
              </a:rPr>
              <a:t>.</a:t>
            </a:r>
          </a:p>
        </p:txBody>
      </p:sp>
      <p:pic>
        <p:nvPicPr>
          <p:cNvPr id="16" name="그림 15" descr="사람, 인간의 얼굴, 미소, 유아이(가) 표시된 사진&#10;&#10;AI 생성 콘텐츠는 정확하지 않을 수 있습니다.">
            <a:extLst>
              <a:ext uri="{FF2B5EF4-FFF2-40B4-BE49-F238E27FC236}">
                <a16:creationId xmlns:a16="http://schemas.microsoft.com/office/drawing/2014/main" id="{DD465533-2E2F-9DE1-D54A-A862A7997315}"/>
              </a:ext>
            </a:extLst>
          </p:cNvPr>
          <p:cNvPicPr>
            <a:picLocks noChangeAspect="1"/>
          </p:cNvPicPr>
          <p:nvPr/>
        </p:nvPicPr>
        <p:blipFill>
          <a:blip r:embed="rId5"/>
          <a:stretch>
            <a:fillRect/>
          </a:stretch>
        </p:blipFill>
        <p:spPr>
          <a:xfrm>
            <a:off x="7227727" y="1515172"/>
            <a:ext cx="3440272" cy="4738219"/>
          </a:xfrm>
          <a:prstGeom prst="rect">
            <a:avLst/>
          </a:prstGeom>
        </p:spPr>
      </p:pic>
      <p:sp>
        <p:nvSpPr>
          <p:cNvPr id="17" name="TextBox 16">
            <a:extLst>
              <a:ext uri="{FF2B5EF4-FFF2-40B4-BE49-F238E27FC236}">
                <a16:creationId xmlns:a16="http://schemas.microsoft.com/office/drawing/2014/main" id="{9032F4D9-33D6-6E1E-5652-A4EA9C67C81F}"/>
              </a:ext>
            </a:extLst>
          </p:cNvPr>
          <p:cNvSpPr txBox="1"/>
          <p:nvPr/>
        </p:nvSpPr>
        <p:spPr>
          <a:xfrm>
            <a:off x="1229294" y="5326055"/>
            <a:ext cx="9435831" cy="1107996"/>
          </a:xfrm>
          <a:prstGeom prst="rect">
            <a:avLst/>
          </a:prstGeom>
          <a:solidFill>
            <a:srgbClr val="0070C0"/>
          </a:solidFill>
        </p:spPr>
        <p:txBody>
          <a:bodyPr wrap="square" lIns="91440" tIns="45720" rIns="91440" bIns="45720" rtlCol="0" anchor="t">
            <a:spAutoFit/>
          </a:bodyPr>
          <a:lstStyle/>
          <a:p>
            <a:pPr marL="171450" indent="-171450" algn="just">
              <a:buFont typeface="Arial" panose="020B0604020202020204" pitchFamily="34" charset="0"/>
              <a:buChar char="•"/>
            </a:pPr>
            <a:r>
              <a:rPr lang="ko-KR" altLang="en-US" sz="1100" kern="100" dirty="0" err="1">
                <a:solidFill>
                  <a:schemeClr val="bg1"/>
                </a:solidFill>
                <a:ea typeface="+mn-lt"/>
                <a:cs typeface="+mn-lt"/>
              </a:rPr>
              <a:t>크리스토펠의</a:t>
            </a:r>
            <a:r>
              <a:rPr lang="en-US" sz="1100" kern="100" dirty="0">
                <a:solidFill>
                  <a:schemeClr val="bg1"/>
                </a:solidFill>
                <a:ea typeface="+mn-lt"/>
                <a:cs typeface="+mn-lt"/>
              </a:rPr>
              <a:t> </a:t>
            </a:r>
            <a:r>
              <a:rPr lang="ko-KR" altLang="en-US" sz="1100" kern="100" dirty="0">
                <a:solidFill>
                  <a:schemeClr val="bg1"/>
                </a:solidFill>
                <a:ea typeface="+mn-lt"/>
                <a:cs typeface="+mn-lt"/>
              </a:rPr>
              <a:t>부모와</a:t>
            </a:r>
            <a:r>
              <a:rPr lang="en-US" sz="1100" kern="100" dirty="0">
                <a:solidFill>
                  <a:schemeClr val="bg1"/>
                </a:solidFill>
                <a:ea typeface="+mn-lt"/>
                <a:cs typeface="+mn-lt"/>
              </a:rPr>
              <a:t> </a:t>
            </a:r>
            <a:r>
              <a:rPr lang="ko-KR" altLang="en-US" sz="1100" kern="100" dirty="0">
                <a:solidFill>
                  <a:schemeClr val="bg1"/>
                </a:solidFill>
                <a:ea typeface="+mn-lt"/>
                <a:cs typeface="+mn-lt"/>
              </a:rPr>
              <a:t>여동생이</a:t>
            </a:r>
            <a:r>
              <a:rPr lang="en-US" sz="1100" kern="100" dirty="0">
                <a:solidFill>
                  <a:schemeClr val="bg1"/>
                </a:solidFill>
                <a:ea typeface="+mn-lt"/>
                <a:cs typeface="+mn-lt"/>
              </a:rPr>
              <a:t> </a:t>
            </a:r>
            <a:r>
              <a:rPr lang="ko-KR" altLang="en-US" sz="1100" kern="100" dirty="0">
                <a:solidFill>
                  <a:schemeClr val="bg1"/>
                </a:solidFill>
                <a:ea typeface="+mn-lt"/>
                <a:cs typeface="+mn-lt"/>
              </a:rPr>
              <a:t>아들을</a:t>
            </a:r>
            <a:r>
              <a:rPr lang="en-US" sz="1100" kern="100" dirty="0">
                <a:solidFill>
                  <a:schemeClr val="bg1"/>
                </a:solidFill>
                <a:ea typeface="+mn-lt"/>
                <a:cs typeface="+mn-lt"/>
              </a:rPr>
              <a:t> </a:t>
            </a:r>
            <a:r>
              <a:rPr lang="ko-KR" altLang="en-US" sz="1100" kern="100" dirty="0">
                <a:solidFill>
                  <a:schemeClr val="bg1"/>
                </a:solidFill>
                <a:ea typeface="+mn-lt"/>
                <a:cs typeface="+mn-lt"/>
              </a:rPr>
              <a:t>잃고</a:t>
            </a:r>
            <a:r>
              <a:rPr lang="en-US" sz="1100" kern="100" dirty="0">
                <a:solidFill>
                  <a:schemeClr val="bg1"/>
                </a:solidFill>
                <a:ea typeface="+mn-lt"/>
                <a:cs typeface="+mn-lt"/>
              </a:rPr>
              <a:t> </a:t>
            </a:r>
            <a:r>
              <a:rPr lang="ko-KR" altLang="en-US" sz="1100" kern="100" dirty="0">
                <a:solidFill>
                  <a:schemeClr val="bg1"/>
                </a:solidFill>
                <a:ea typeface="+mn-lt"/>
                <a:cs typeface="+mn-lt"/>
              </a:rPr>
              <a:t>슬퍼하는</a:t>
            </a:r>
            <a:r>
              <a:rPr lang="en-US" sz="1100" kern="100" dirty="0">
                <a:solidFill>
                  <a:schemeClr val="bg1"/>
                </a:solidFill>
                <a:ea typeface="+mn-lt"/>
                <a:cs typeface="+mn-lt"/>
              </a:rPr>
              <a:t> </a:t>
            </a:r>
            <a:r>
              <a:rPr lang="ko-KR" altLang="en-US" sz="1100" kern="100" dirty="0">
                <a:solidFill>
                  <a:schemeClr val="bg1"/>
                </a:solidFill>
                <a:ea typeface="+mn-lt"/>
                <a:cs typeface="+mn-lt"/>
              </a:rPr>
              <a:t>가운데서</a:t>
            </a:r>
            <a:r>
              <a:rPr lang="en-US" sz="1100" kern="100" dirty="0">
                <a:solidFill>
                  <a:schemeClr val="bg1"/>
                </a:solidFill>
                <a:ea typeface="+mn-lt"/>
                <a:cs typeface="+mn-lt"/>
              </a:rPr>
              <a:t> </a:t>
            </a:r>
            <a:r>
              <a:rPr lang="ko-KR" altLang="en-US" sz="1100" kern="100" dirty="0">
                <a:solidFill>
                  <a:schemeClr val="bg1"/>
                </a:solidFill>
                <a:ea typeface="+mn-lt"/>
                <a:cs typeface="+mn-lt"/>
              </a:rPr>
              <a:t>하나님의</a:t>
            </a:r>
            <a:r>
              <a:rPr lang="en-US" sz="1100" kern="100" dirty="0">
                <a:solidFill>
                  <a:schemeClr val="bg1"/>
                </a:solidFill>
                <a:ea typeface="+mn-lt"/>
                <a:cs typeface="+mn-lt"/>
              </a:rPr>
              <a:t> </a:t>
            </a:r>
            <a:r>
              <a:rPr lang="ko-KR" altLang="en-US" sz="1100" kern="100" dirty="0">
                <a:solidFill>
                  <a:schemeClr val="bg1"/>
                </a:solidFill>
                <a:ea typeface="+mn-lt"/>
                <a:cs typeface="+mn-lt"/>
              </a:rPr>
              <a:t>평화가</a:t>
            </a:r>
            <a:r>
              <a:rPr lang="en-US" sz="1100" kern="100" dirty="0">
                <a:solidFill>
                  <a:schemeClr val="bg1"/>
                </a:solidFill>
                <a:ea typeface="+mn-lt"/>
                <a:cs typeface="+mn-lt"/>
              </a:rPr>
              <a:t> </a:t>
            </a:r>
            <a:r>
              <a:rPr lang="ko-KR" altLang="en-US" sz="1100" kern="100" dirty="0">
                <a:solidFill>
                  <a:schemeClr val="bg1"/>
                </a:solidFill>
                <a:ea typeface="+mn-lt"/>
                <a:cs typeface="+mn-lt"/>
              </a:rPr>
              <a:t>함께하기를 기도합니다.</a:t>
            </a:r>
            <a:r>
              <a:rPr lang="en-US" sz="1100" kern="100" dirty="0">
                <a:solidFill>
                  <a:schemeClr val="bg1"/>
                </a:solidFill>
                <a:ea typeface="+mn-lt"/>
                <a:cs typeface="+mn-lt"/>
              </a:rPr>
              <a:t> </a:t>
            </a:r>
            <a:r>
              <a:rPr lang="ko-KR" altLang="en-US" sz="1100" kern="100" dirty="0">
                <a:solidFill>
                  <a:schemeClr val="bg1"/>
                </a:solidFill>
                <a:ea typeface="+mn-lt"/>
                <a:cs typeface="+mn-lt"/>
              </a:rPr>
              <a:t>상상할</a:t>
            </a:r>
            <a:r>
              <a:rPr lang="en-US" sz="1100" kern="100" dirty="0">
                <a:solidFill>
                  <a:schemeClr val="bg1"/>
                </a:solidFill>
                <a:ea typeface="+mn-lt"/>
                <a:cs typeface="+mn-lt"/>
              </a:rPr>
              <a:t> </a:t>
            </a:r>
            <a:r>
              <a:rPr lang="ko-KR" altLang="en-US" sz="1100" kern="100" dirty="0">
                <a:solidFill>
                  <a:schemeClr val="bg1"/>
                </a:solidFill>
                <a:ea typeface="+mn-lt"/>
                <a:cs typeface="+mn-lt"/>
              </a:rPr>
              <a:t>수</a:t>
            </a:r>
            <a:r>
              <a:rPr lang="en-US" sz="1100" kern="100" dirty="0">
                <a:solidFill>
                  <a:schemeClr val="bg1"/>
                </a:solidFill>
                <a:ea typeface="+mn-lt"/>
                <a:cs typeface="+mn-lt"/>
              </a:rPr>
              <a:t> </a:t>
            </a:r>
            <a:r>
              <a:rPr lang="ko-KR" altLang="en-US" sz="1100" kern="100" dirty="0">
                <a:solidFill>
                  <a:schemeClr val="bg1"/>
                </a:solidFill>
                <a:ea typeface="+mn-lt"/>
                <a:cs typeface="+mn-lt"/>
              </a:rPr>
              <a:t>없는</a:t>
            </a:r>
            <a:r>
              <a:rPr lang="en-US" sz="1100" kern="100" dirty="0">
                <a:solidFill>
                  <a:schemeClr val="bg1"/>
                </a:solidFill>
                <a:ea typeface="+mn-lt"/>
                <a:cs typeface="+mn-lt"/>
              </a:rPr>
              <a:t> </a:t>
            </a:r>
            <a:r>
              <a:rPr lang="ko-KR" altLang="en-US" sz="1100" kern="100" dirty="0">
                <a:solidFill>
                  <a:schemeClr val="bg1"/>
                </a:solidFill>
                <a:ea typeface="+mn-lt"/>
                <a:cs typeface="+mn-lt"/>
              </a:rPr>
              <a:t>고통</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가운데</a:t>
            </a:r>
            <a:r>
              <a:rPr lang="en-US" altLang="ko-KR" sz="1100" kern="100" dirty="0">
                <a:solidFill>
                  <a:schemeClr val="bg1"/>
                </a:solidFill>
                <a:ea typeface="+mn-lt"/>
                <a:cs typeface="+mn-lt"/>
              </a:rPr>
              <a:t>, </a:t>
            </a:r>
            <a:r>
              <a:rPr lang="ko-KR" altLang="en-US" sz="1100" kern="100" dirty="0">
                <a:solidFill>
                  <a:schemeClr val="bg1"/>
                </a:solidFill>
                <a:ea typeface="+mn-lt"/>
                <a:cs typeface="+mn-lt"/>
              </a:rPr>
              <a:t>하나님의</a:t>
            </a:r>
            <a:r>
              <a:rPr lang="en-US" sz="1100" kern="100" dirty="0">
                <a:solidFill>
                  <a:schemeClr val="bg1"/>
                </a:solidFill>
                <a:ea typeface="+mn-lt"/>
                <a:cs typeface="+mn-lt"/>
              </a:rPr>
              <a:t> </a:t>
            </a:r>
            <a:r>
              <a:rPr lang="ko-KR" altLang="en-US" sz="1100" kern="100" dirty="0">
                <a:solidFill>
                  <a:schemeClr val="bg1"/>
                </a:solidFill>
                <a:ea typeface="+mn-lt"/>
                <a:cs typeface="+mn-lt"/>
              </a:rPr>
              <a:t>임재</a:t>
            </a:r>
            <a:r>
              <a:rPr lang="en-US" sz="1100" kern="100" dirty="0">
                <a:solidFill>
                  <a:schemeClr val="bg1"/>
                </a:solidFill>
                <a:ea typeface="+mn-lt"/>
                <a:cs typeface="+mn-lt"/>
              </a:rPr>
              <a:t> </a:t>
            </a:r>
            <a:r>
              <a:rPr lang="ko-KR" altLang="en-US" sz="1100" kern="100" dirty="0">
                <a:solidFill>
                  <a:schemeClr val="bg1"/>
                </a:solidFill>
                <a:ea typeface="+mn-lt"/>
                <a:cs typeface="+mn-lt"/>
              </a:rPr>
              <a:t>안에서</a:t>
            </a:r>
            <a:r>
              <a:rPr lang="en-US" sz="1100" kern="100" dirty="0">
                <a:solidFill>
                  <a:schemeClr val="bg1"/>
                </a:solidFill>
                <a:ea typeface="+mn-lt"/>
                <a:cs typeface="+mn-lt"/>
              </a:rPr>
              <a:t> </a:t>
            </a:r>
            <a:r>
              <a:rPr lang="ko-KR" altLang="en-US" sz="1100" kern="100" dirty="0">
                <a:solidFill>
                  <a:schemeClr val="bg1"/>
                </a:solidFill>
                <a:ea typeface="+mn-lt"/>
                <a:cs typeface="+mn-lt"/>
              </a:rPr>
              <a:t>힘을</a:t>
            </a:r>
            <a:r>
              <a:rPr lang="en-US" sz="1100" kern="100" dirty="0">
                <a:solidFill>
                  <a:schemeClr val="bg1"/>
                </a:solidFill>
                <a:ea typeface="+mn-lt"/>
                <a:cs typeface="+mn-lt"/>
              </a:rPr>
              <a:t> </a:t>
            </a:r>
            <a:r>
              <a:rPr lang="ko-KR" altLang="en-US" sz="1100" kern="100" dirty="0">
                <a:solidFill>
                  <a:schemeClr val="bg1"/>
                </a:solidFill>
                <a:ea typeface="+mn-lt"/>
                <a:cs typeface="+mn-lt"/>
              </a:rPr>
              <a:t>얻고</a:t>
            </a:r>
            <a:r>
              <a:rPr lang="en-US" sz="1100" kern="100" dirty="0">
                <a:solidFill>
                  <a:schemeClr val="bg1"/>
                </a:solidFill>
                <a:ea typeface="+mn-lt"/>
                <a:cs typeface="+mn-lt"/>
              </a:rPr>
              <a:t> </a:t>
            </a:r>
            <a:r>
              <a:rPr lang="ko-KR" altLang="en-US" sz="1100" kern="100" dirty="0">
                <a:solidFill>
                  <a:schemeClr val="bg1"/>
                </a:solidFill>
                <a:ea typeface="+mn-lt"/>
                <a:cs typeface="+mn-lt"/>
              </a:rPr>
              <a:t>치유를</a:t>
            </a:r>
            <a:r>
              <a:rPr lang="en-US" sz="1100" kern="100" dirty="0">
                <a:solidFill>
                  <a:schemeClr val="bg1"/>
                </a:solidFill>
                <a:ea typeface="+mn-lt"/>
                <a:cs typeface="+mn-lt"/>
              </a:rPr>
              <a:t> </a:t>
            </a:r>
            <a:r>
              <a:rPr lang="ko-KR" altLang="en-US" sz="1100" kern="100" dirty="0">
                <a:solidFill>
                  <a:schemeClr val="bg1"/>
                </a:solidFill>
                <a:ea typeface="+mn-lt"/>
                <a:cs typeface="+mn-lt"/>
              </a:rPr>
              <a:t>경험할</a:t>
            </a:r>
            <a:r>
              <a:rPr lang="en-US" sz="1100" kern="100" dirty="0">
                <a:solidFill>
                  <a:schemeClr val="bg1"/>
                </a:solidFill>
                <a:ea typeface="+mn-lt"/>
                <a:cs typeface="+mn-lt"/>
              </a:rPr>
              <a:t> </a:t>
            </a:r>
            <a:r>
              <a:rPr lang="ko-KR" altLang="en-US" sz="1100" kern="100" dirty="0">
                <a:solidFill>
                  <a:schemeClr val="bg1"/>
                </a:solidFill>
                <a:ea typeface="+mn-lt"/>
                <a:cs typeface="+mn-lt"/>
              </a:rPr>
              <a:t>수</a:t>
            </a:r>
            <a:r>
              <a:rPr lang="en-US" sz="1100" kern="100" dirty="0">
                <a:solidFill>
                  <a:schemeClr val="bg1"/>
                </a:solidFill>
                <a:ea typeface="+mn-lt"/>
                <a:cs typeface="+mn-lt"/>
              </a:rPr>
              <a:t> </a:t>
            </a:r>
            <a:r>
              <a:rPr lang="ko-KR" altLang="en-US" sz="1100" kern="100" dirty="0">
                <a:solidFill>
                  <a:schemeClr val="bg1"/>
                </a:solidFill>
                <a:ea typeface="+mn-lt"/>
                <a:cs typeface="+mn-lt"/>
              </a:rPr>
              <a:t>있기를 기도합니다. </a:t>
            </a:r>
          </a:p>
          <a:p>
            <a:pPr marL="171450" indent="-171450" algn="just">
              <a:buFont typeface="Arial" panose="020B0604020202020204" pitchFamily="34" charset="0"/>
              <a:buChar char="•"/>
            </a:pPr>
            <a:r>
              <a:rPr lang="ko-KR" sz="1100" kern="100" dirty="0">
                <a:solidFill>
                  <a:schemeClr val="bg1"/>
                </a:solidFill>
                <a:ea typeface="+mn-lt"/>
                <a:cs typeface="+mn-lt"/>
              </a:rPr>
              <a:t>이 비극이 학교와 지역사회 내에서 의미 있는 성찰과 정의, 변화로 이어지기를 기도합니다. 마음속에 죄책감을 느끼고, 특히 종교적 편협함으로 인한 괴롭힘이 다시는 용납되지 않기를 바랍니다.</a:t>
            </a:r>
          </a:p>
          <a:p>
            <a:pPr marL="171450" indent="-171450" algn="just">
              <a:buFont typeface="Arial" panose="020B0604020202020204" pitchFamily="34" charset="0"/>
              <a:buChar char="•"/>
            </a:pPr>
            <a:r>
              <a:rPr lang="ko-KR" altLang="en-US" sz="1100" kern="100" dirty="0">
                <a:solidFill>
                  <a:schemeClr val="bg1"/>
                </a:solidFill>
                <a:ea typeface="+mn-lt"/>
                <a:cs typeface="+mn-lt"/>
              </a:rPr>
              <a:t>신앙이나 차이로 인해 차별이나 폭력에 직면한 어린이들을 위해 기도합니다. 아이들이 보호받고</a:t>
            </a:r>
            <a:r>
              <a:rPr lang="en-US" altLang="ko-KR" sz="1100" kern="100" dirty="0">
                <a:solidFill>
                  <a:schemeClr val="bg1"/>
                </a:solidFill>
                <a:ea typeface="+mn-lt"/>
                <a:cs typeface="+mn-lt"/>
              </a:rPr>
              <a:t>,</a:t>
            </a:r>
            <a:r>
              <a:rPr lang="ko-KR" altLang="en-US" sz="1100" kern="100" dirty="0">
                <a:solidFill>
                  <a:schemeClr val="bg1"/>
                </a:solidFill>
                <a:ea typeface="+mn-lt"/>
                <a:cs typeface="+mn-lt"/>
              </a:rPr>
              <a:t> 힘을 얻고</a:t>
            </a:r>
            <a:r>
              <a:rPr lang="en-US" altLang="ko-KR" sz="1100" kern="100" dirty="0">
                <a:solidFill>
                  <a:schemeClr val="bg1"/>
                </a:solidFill>
                <a:ea typeface="+mn-lt"/>
                <a:cs typeface="+mn-lt"/>
              </a:rPr>
              <a:t>,</a:t>
            </a:r>
            <a:r>
              <a:rPr lang="ko-KR" altLang="en-US" sz="1100" kern="100" dirty="0">
                <a:solidFill>
                  <a:schemeClr val="bg1"/>
                </a:solidFill>
                <a:ea typeface="+mn-lt"/>
                <a:cs typeface="+mn-lt"/>
              </a:rPr>
              <a:t> 목소리를 내고 함께 연대하는 사람들로부터 지지를 받을 수 있도록 기도합니다</a:t>
            </a:r>
            <a:r>
              <a:rPr lang="en-US" altLang="ko-KR" sz="1100" kern="100" dirty="0">
                <a:solidFill>
                  <a:schemeClr val="bg1"/>
                </a:solidFill>
                <a:ea typeface="+mn-lt"/>
                <a:cs typeface="+mn-lt"/>
              </a:rPr>
              <a:t>.</a:t>
            </a:r>
            <a:endParaRPr lang="ko-KR" sz="1100" kern="100" dirty="0">
              <a:solidFill>
                <a:schemeClr val="bg1"/>
              </a:solidFill>
              <a:ea typeface="+mn-lt"/>
              <a:cs typeface="+mn-lt"/>
            </a:endParaRPr>
          </a:p>
        </p:txBody>
      </p:sp>
      <p:sp>
        <p:nvSpPr>
          <p:cNvPr id="14" name="TextBox 13">
            <a:extLst>
              <a:ext uri="{FF2B5EF4-FFF2-40B4-BE49-F238E27FC236}">
                <a16:creationId xmlns:a16="http://schemas.microsoft.com/office/drawing/2014/main" id="{81290E31-2F41-ED88-6B99-B21DAE0AA469}"/>
              </a:ext>
            </a:extLst>
          </p:cNvPr>
          <p:cNvSpPr txBox="1"/>
          <p:nvPr/>
        </p:nvSpPr>
        <p:spPr>
          <a:xfrm>
            <a:off x="1213162" y="2067911"/>
            <a:ext cx="5821376" cy="3308598"/>
          </a:xfrm>
          <a:prstGeom prst="rect">
            <a:avLst/>
          </a:prstGeom>
          <a:noFill/>
        </p:spPr>
        <p:txBody>
          <a:bodyPr wrap="square" lIns="91440" tIns="45720" rIns="91440" bIns="45720" rtlCol="0" anchor="t">
            <a:spAutoFit/>
          </a:bodyPr>
          <a:lstStyle/>
          <a:p>
            <a:pPr algn="just"/>
            <a:r>
              <a:rPr lang="en-US" sz="1100" dirty="0" err="1">
                <a:ea typeface="+mn-lt"/>
                <a:cs typeface="+mn-lt"/>
              </a:rPr>
              <a:t>선배들은</a:t>
            </a:r>
            <a:r>
              <a:rPr lang="en-US" sz="1100" dirty="0">
                <a:ea typeface="+mn-lt"/>
                <a:cs typeface="+mn-lt"/>
              </a:rPr>
              <a:t> </a:t>
            </a:r>
            <a:r>
              <a:rPr lang="en-US" sz="1100" dirty="0" err="1">
                <a:ea typeface="+mn-lt"/>
                <a:cs typeface="+mn-lt"/>
              </a:rPr>
              <a:t>그를</a:t>
            </a:r>
            <a:r>
              <a:rPr lang="en-US" sz="1100" dirty="0">
                <a:ea typeface="+mn-lt"/>
                <a:cs typeface="+mn-lt"/>
              </a:rPr>
              <a:t> </a:t>
            </a:r>
            <a:r>
              <a:rPr lang="en-US" sz="1100" dirty="0" err="1">
                <a:ea typeface="+mn-lt"/>
                <a:cs typeface="+mn-lt"/>
              </a:rPr>
              <a:t>가혹하게</a:t>
            </a:r>
            <a:r>
              <a:rPr lang="en-US" sz="1100" dirty="0">
                <a:ea typeface="+mn-lt"/>
                <a:cs typeface="+mn-lt"/>
              </a:rPr>
              <a:t> </a:t>
            </a:r>
            <a:r>
              <a:rPr lang="en-US" sz="1100" dirty="0" err="1">
                <a:ea typeface="+mn-lt"/>
                <a:cs typeface="+mn-lt"/>
              </a:rPr>
              <a:t>조롱했습니다</a:t>
            </a:r>
            <a:r>
              <a:rPr lang="en-US" sz="1100" dirty="0">
                <a:ea typeface="+mn-lt"/>
                <a:cs typeface="+mn-lt"/>
              </a:rPr>
              <a:t>: "</a:t>
            </a:r>
            <a:r>
              <a:rPr lang="en-US" sz="1100" dirty="0" err="1">
                <a:ea typeface="+mn-lt"/>
                <a:cs typeface="+mn-lt"/>
              </a:rPr>
              <a:t>너희의</a:t>
            </a:r>
            <a:r>
              <a:rPr lang="en-US" sz="1100" dirty="0">
                <a:ea typeface="+mn-lt"/>
                <a:cs typeface="+mn-lt"/>
              </a:rPr>
              <a:t> </a:t>
            </a:r>
            <a:r>
              <a:rPr lang="ko-KR" altLang="en-US" sz="1100" dirty="0">
                <a:ea typeface="+mn-lt"/>
                <a:cs typeface="+mn-lt"/>
              </a:rPr>
              <a:t>하나님</a:t>
            </a:r>
            <a:r>
              <a:rPr lang="en-US" sz="1100" dirty="0">
                <a:ea typeface="+mn-lt"/>
                <a:cs typeface="+mn-lt"/>
              </a:rPr>
              <a:t>, </a:t>
            </a:r>
            <a:r>
              <a:rPr lang="en-US" sz="1100" dirty="0" err="1">
                <a:ea typeface="+mn-lt"/>
                <a:cs typeface="+mn-lt"/>
              </a:rPr>
              <a:t>예수는</a:t>
            </a:r>
            <a:r>
              <a:rPr lang="en-US" sz="1100" dirty="0">
                <a:ea typeface="+mn-lt"/>
                <a:cs typeface="+mn-lt"/>
              </a:rPr>
              <a:t> </a:t>
            </a:r>
            <a:r>
              <a:rPr lang="en-US" sz="1100" dirty="0" err="1">
                <a:ea typeface="+mn-lt"/>
                <a:cs typeface="+mn-lt"/>
              </a:rPr>
              <a:t>머리가</a:t>
            </a:r>
            <a:r>
              <a:rPr lang="en-US" sz="1100" dirty="0">
                <a:ea typeface="+mn-lt"/>
                <a:cs typeface="+mn-lt"/>
              </a:rPr>
              <a:t> </a:t>
            </a:r>
            <a:r>
              <a:rPr lang="ko-KR" altLang="en-US" sz="1100" dirty="0">
                <a:ea typeface="+mn-lt"/>
                <a:cs typeface="+mn-lt"/>
              </a:rPr>
              <a:t>길지</a:t>
            </a:r>
            <a:r>
              <a:rPr lang="en-US" sz="1100" dirty="0">
                <a:ea typeface="+mn-lt"/>
                <a:cs typeface="+mn-lt"/>
              </a:rPr>
              <a:t>! </a:t>
            </a:r>
            <a:r>
              <a:rPr lang="ko-KR" altLang="en-US" sz="1100" dirty="0">
                <a:ea typeface="+mn-lt"/>
                <a:cs typeface="+mn-lt"/>
              </a:rPr>
              <a:t>좀</a:t>
            </a:r>
            <a:r>
              <a:rPr lang="en-US" sz="1100" dirty="0">
                <a:ea typeface="+mn-lt"/>
                <a:cs typeface="+mn-lt"/>
              </a:rPr>
              <a:t> </a:t>
            </a:r>
            <a:r>
              <a:rPr lang="en-US" sz="1100" dirty="0" err="1">
                <a:ea typeface="+mn-lt"/>
                <a:cs typeface="+mn-lt"/>
              </a:rPr>
              <a:t>이상해</a:t>
            </a:r>
            <a:r>
              <a:rPr lang="en-US" sz="1100" dirty="0">
                <a:ea typeface="+mn-lt"/>
                <a:cs typeface="+mn-lt"/>
              </a:rPr>
              <a:t>!" </a:t>
            </a:r>
            <a:r>
              <a:rPr lang="en-US" sz="1100" dirty="0" err="1">
                <a:ea typeface="+mn-lt"/>
                <a:cs typeface="+mn-lt"/>
              </a:rPr>
              <a:t>크리스는</a:t>
            </a:r>
            <a:r>
              <a:rPr lang="en-US" sz="1100" dirty="0">
                <a:ea typeface="+mn-lt"/>
                <a:cs typeface="+mn-lt"/>
              </a:rPr>
              <a:t> </a:t>
            </a:r>
            <a:r>
              <a:rPr lang="ko-KR" altLang="en-US" sz="1100" dirty="0">
                <a:ea typeface="+mn-lt"/>
                <a:cs typeface="+mn-lt"/>
              </a:rPr>
              <a:t>자신의</a:t>
            </a:r>
            <a:r>
              <a:rPr lang="en-US" sz="1100" dirty="0">
                <a:ea typeface="+mn-lt"/>
                <a:cs typeface="+mn-lt"/>
              </a:rPr>
              <a:t> </a:t>
            </a:r>
            <a:r>
              <a:rPr lang="ko-KR" altLang="en-US" sz="1100" dirty="0">
                <a:ea typeface="+mn-lt"/>
                <a:cs typeface="+mn-lt"/>
              </a:rPr>
              <a:t>하나님을</a:t>
            </a:r>
            <a:r>
              <a:rPr lang="en-US" sz="1100" dirty="0">
                <a:ea typeface="+mn-lt"/>
                <a:cs typeface="+mn-lt"/>
              </a:rPr>
              <a:t> </a:t>
            </a:r>
            <a:r>
              <a:rPr lang="en-US" sz="1100" dirty="0" err="1">
                <a:ea typeface="+mn-lt"/>
                <a:cs typeface="+mn-lt"/>
              </a:rPr>
              <a:t>지키기</a:t>
            </a:r>
            <a:r>
              <a:rPr lang="en-US" sz="1100" dirty="0">
                <a:ea typeface="+mn-lt"/>
                <a:cs typeface="+mn-lt"/>
              </a:rPr>
              <a:t> </a:t>
            </a:r>
            <a:r>
              <a:rPr lang="en-US" sz="1100" dirty="0" err="1">
                <a:ea typeface="+mn-lt"/>
                <a:cs typeface="+mn-lt"/>
              </a:rPr>
              <a:t>위해</a:t>
            </a:r>
            <a:r>
              <a:rPr lang="en-US" sz="1100" dirty="0">
                <a:ea typeface="+mn-lt"/>
                <a:cs typeface="+mn-lt"/>
              </a:rPr>
              <a:t> 그 중 </a:t>
            </a:r>
            <a:r>
              <a:rPr lang="ko-KR" altLang="en-US" sz="1100" dirty="0">
                <a:ea typeface="+mn-lt"/>
                <a:cs typeface="+mn-lt"/>
              </a:rPr>
              <a:t>한</a:t>
            </a:r>
            <a:r>
              <a:rPr lang="en-US" altLang="ko-KR" sz="1100" dirty="0">
                <a:ea typeface="+mn-lt"/>
                <a:cs typeface="+mn-lt"/>
              </a:rPr>
              <a:t> </a:t>
            </a:r>
            <a:r>
              <a:rPr lang="ko-KR" altLang="en-US" sz="1100" dirty="0">
                <a:ea typeface="+mn-lt"/>
                <a:cs typeface="+mn-lt"/>
              </a:rPr>
              <a:t>명을</a:t>
            </a:r>
            <a:r>
              <a:rPr lang="en-US" altLang="ko-KR" sz="1100" dirty="0">
                <a:ea typeface="+mn-lt"/>
                <a:cs typeface="+mn-lt"/>
              </a:rPr>
              <a:t> </a:t>
            </a:r>
            <a:r>
              <a:rPr lang="ko-KR" altLang="en-US" sz="1100" dirty="0">
                <a:ea typeface="+mn-lt"/>
                <a:cs typeface="+mn-lt"/>
              </a:rPr>
              <a:t>때렸습니다</a:t>
            </a:r>
            <a:r>
              <a:rPr lang="en-US" altLang="ko-KR" sz="1100" dirty="0">
                <a:ea typeface="+mn-lt"/>
                <a:cs typeface="+mn-lt"/>
              </a:rPr>
              <a:t>. </a:t>
            </a:r>
            <a:r>
              <a:rPr lang="en-US" altLang="ko-KR" sz="1100" dirty="0" err="1">
                <a:ea typeface="+mn-lt"/>
                <a:cs typeface="+mn-lt"/>
              </a:rPr>
              <a:t>그러자</a:t>
            </a:r>
            <a:r>
              <a:rPr lang="en-US" altLang="ko-KR" sz="1100" dirty="0">
                <a:ea typeface="+mn-lt"/>
                <a:cs typeface="+mn-lt"/>
              </a:rPr>
              <a:t> </a:t>
            </a:r>
            <a:r>
              <a:rPr lang="en-US" altLang="ko-KR" sz="1100" dirty="0" err="1">
                <a:ea typeface="+mn-lt"/>
                <a:cs typeface="+mn-lt"/>
              </a:rPr>
              <a:t>선배들</a:t>
            </a:r>
            <a:r>
              <a:rPr lang="ko-KR" altLang="en-US" sz="1100" dirty="0">
                <a:ea typeface="+mn-lt"/>
                <a:cs typeface="+mn-lt"/>
              </a:rPr>
              <a:t>은</a:t>
            </a:r>
            <a:r>
              <a:rPr lang="en-US" altLang="ko-KR" sz="1100" dirty="0">
                <a:ea typeface="+mn-lt"/>
                <a:cs typeface="+mn-lt"/>
              </a:rPr>
              <a:t> </a:t>
            </a:r>
            <a:r>
              <a:rPr lang="ko-KR" altLang="en-US" sz="1100" dirty="0">
                <a:ea typeface="+mn-lt"/>
                <a:cs typeface="+mn-lt"/>
              </a:rPr>
              <a:t>그를</a:t>
            </a:r>
            <a:r>
              <a:rPr lang="en-US" altLang="ko-KR" sz="1100" dirty="0">
                <a:ea typeface="+mn-lt"/>
                <a:cs typeface="+mn-lt"/>
              </a:rPr>
              <a:t> </a:t>
            </a:r>
            <a:r>
              <a:rPr lang="ko-KR" altLang="en-US" sz="1100" dirty="0">
                <a:ea typeface="+mn-lt"/>
                <a:cs typeface="+mn-lt"/>
              </a:rPr>
              <a:t>구타하기 시작했습니다</a:t>
            </a:r>
            <a:r>
              <a:rPr lang="en-US" sz="1100" dirty="0">
                <a:ea typeface="+mn-lt"/>
                <a:cs typeface="+mn-lt"/>
              </a:rPr>
              <a:t>. </a:t>
            </a:r>
            <a:r>
              <a:rPr lang="ko-KR" altLang="en-US" sz="1100" dirty="0">
                <a:ea typeface="+mn-lt"/>
                <a:cs typeface="+mn-lt"/>
              </a:rPr>
              <a:t>등</a:t>
            </a:r>
            <a:r>
              <a:rPr lang="en-US" altLang="ko-KR" sz="1100" dirty="0">
                <a:ea typeface="+mn-lt"/>
                <a:cs typeface="+mn-lt"/>
              </a:rPr>
              <a:t>, </a:t>
            </a:r>
            <a:r>
              <a:rPr lang="ko-KR" altLang="en-US" sz="1100" dirty="0">
                <a:ea typeface="+mn-lt"/>
                <a:cs typeface="+mn-lt"/>
              </a:rPr>
              <a:t>어깨</a:t>
            </a:r>
            <a:r>
              <a:rPr lang="en-US" altLang="ko-KR" sz="1100" dirty="0">
                <a:ea typeface="+mn-lt"/>
                <a:cs typeface="+mn-lt"/>
              </a:rPr>
              <a:t>, </a:t>
            </a:r>
            <a:r>
              <a:rPr lang="ko-KR" altLang="en-US" sz="1100" dirty="0">
                <a:ea typeface="+mn-lt"/>
                <a:cs typeface="+mn-lt"/>
              </a:rPr>
              <a:t>머리를</a:t>
            </a:r>
            <a:r>
              <a:rPr lang="en-US" altLang="ko-KR" sz="1100" dirty="0">
                <a:ea typeface="+mn-lt"/>
                <a:cs typeface="+mn-lt"/>
              </a:rPr>
              <a:t> </a:t>
            </a:r>
            <a:r>
              <a:rPr lang="ko-KR" altLang="en-US" sz="1100" dirty="0">
                <a:ea typeface="+mn-lt"/>
                <a:cs typeface="+mn-lt"/>
              </a:rPr>
              <a:t>때렸어요</a:t>
            </a:r>
            <a:r>
              <a:rPr lang="en-US" sz="1100" dirty="0">
                <a:ea typeface="+mn-lt"/>
                <a:cs typeface="+mn-lt"/>
              </a:rPr>
              <a:t>. </a:t>
            </a:r>
            <a:r>
              <a:rPr lang="ko-KR" altLang="en-US" sz="1100" dirty="0">
                <a:ea typeface="+mn-lt"/>
                <a:cs typeface="+mn-lt"/>
              </a:rPr>
              <a:t>심지어</a:t>
            </a:r>
            <a:r>
              <a:rPr lang="en-US" altLang="ko-KR" sz="1100" dirty="0">
                <a:ea typeface="+mn-lt"/>
                <a:cs typeface="+mn-lt"/>
              </a:rPr>
              <a:t> </a:t>
            </a:r>
            <a:r>
              <a:rPr lang="ko-KR" altLang="en-US" sz="1100" dirty="0">
                <a:ea typeface="+mn-lt"/>
                <a:cs typeface="+mn-lt"/>
              </a:rPr>
              <a:t>한</a:t>
            </a:r>
            <a:r>
              <a:rPr lang="en-US" altLang="ko-KR" sz="1100" dirty="0">
                <a:ea typeface="+mn-lt"/>
                <a:cs typeface="+mn-lt"/>
              </a:rPr>
              <a:t> </a:t>
            </a:r>
            <a:r>
              <a:rPr lang="ko-KR" altLang="en-US" sz="1100" dirty="0">
                <a:ea typeface="+mn-lt"/>
                <a:cs typeface="+mn-lt"/>
              </a:rPr>
              <a:t>소년은</a:t>
            </a:r>
            <a:r>
              <a:rPr lang="en-US" altLang="ko-KR" sz="1100" dirty="0">
                <a:ea typeface="+mn-lt"/>
                <a:cs typeface="+mn-lt"/>
              </a:rPr>
              <a:t> </a:t>
            </a:r>
            <a:r>
              <a:rPr lang="ko-KR" altLang="en-US" sz="1100" dirty="0">
                <a:ea typeface="+mn-lt"/>
                <a:cs typeface="+mn-lt"/>
              </a:rPr>
              <a:t>무릎으로</a:t>
            </a:r>
            <a:r>
              <a:rPr lang="en-US" altLang="ko-KR" sz="1100" dirty="0">
                <a:ea typeface="+mn-lt"/>
                <a:cs typeface="+mn-lt"/>
              </a:rPr>
              <a:t> </a:t>
            </a:r>
            <a:r>
              <a:rPr lang="ko-KR" altLang="en-US" sz="1100" dirty="0">
                <a:ea typeface="+mn-lt"/>
                <a:cs typeface="+mn-lt"/>
              </a:rPr>
              <a:t>크리스의</a:t>
            </a:r>
            <a:r>
              <a:rPr lang="en-US" altLang="ko-KR" sz="1100" dirty="0">
                <a:ea typeface="+mn-lt"/>
                <a:cs typeface="+mn-lt"/>
              </a:rPr>
              <a:t> </a:t>
            </a:r>
            <a:r>
              <a:rPr lang="ko-KR" altLang="en-US" sz="1100" dirty="0">
                <a:ea typeface="+mn-lt"/>
                <a:cs typeface="+mn-lt"/>
              </a:rPr>
              <a:t>배를 가격했는데</a:t>
            </a:r>
            <a:r>
              <a:rPr lang="en-US" altLang="ko-KR" sz="1100" dirty="0">
                <a:ea typeface="+mn-lt"/>
                <a:cs typeface="+mn-lt"/>
              </a:rPr>
              <a:t>, </a:t>
            </a:r>
            <a:r>
              <a:rPr lang="ko-KR" altLang="en-US" sz="1100" dirty="0">
                <a:ea typeface="+mn-lt"/>
                <a:cs typeface="+mn-lt"/>
              </a:rPr>
              <a:t>알고</a:t>
            </a:r>
            <a:r>
              <a:rPr lang="en-US" altLang="ko-KR" sz="1100" dirty="0">
                <a:ea typeface="+mn-lt"/>
                <a:cs typeface="+mn-lt"/>
              </a:rPr>
              <a:t> </a:t>
            </a:r>
            <a:r>
              <a:rPr lang="ko-KR" altLang="en-US" sz="1100" dirty="0">
                <a:ea typeface="+mn-lt"/>
                <a:cs typeface="+mn-lt"/>
              </a:rPr>
              <a:t>보니</a:t>
            </a:r>
            <a:r>
              <a:rPr lang="en-US" altLang="ko-KR" sz="1100" dirty="0">
                <a:ea typeface="+mn-lt"/>
                <a:cs typeface="+mn-lt"/>
              </a:rPr>
              <a:t> </a:t>
            </a:r>
            <a:r>
              <a:rPr lang="ko-KR" altLang="en-US" sz="1100" dirty="0">
                <a:ea typeface="+mn-lt"/>
                <a:cs typeface="+mn-lt"/>
              </a:rPr>
              <a:t>신경총을</a:t>
            </a:r>
            <a:r>
              <a:rPr lang="en-US" altLang="ko-KR" sz="1100" dirty="0">
                <a:ea typeface="+mn-lt"/>
                <a:cs typeface="+mn-lt"/>
              </a:rPr>
              <a:t> </a:t>
            </a:r>
            <a:r>
              <a:rPr lang="ko-KR" altLang="en-US" sz="1100" dirty="0">
                <a:ea typeface="+mn-lt"/>
                <a:cs typeface="+mn-lt"/>
              </a:rPr>
              <a:t>건드린</a:t>
            </a:r>
            <a:r>
              <a:rPr lang="en-US" altLang="ko-KR" sz="1100" dirty="0">
                <a:ea typeface="+mn-lt"/>
                <a:cs typeface="+mn-lt"/>
              </a:rPr>
              <a:t> </a:t>
            </a:r>
            <a:r>
              <a:rPr lang="ko-KR" altLang="en-US" sz="1100" dirty="0">
                <a:ea typeface="+mn-lt"/>
                <a:cs typeface="+mn-lt"/>
              </a:rPr>
              <a:t>것이었습니다</a:t>
            </a:r>
            <a:r>
              <a:rPr lang="en-US" altLang="ko-KR" sz="1100" dirty="0">
                <a:ea typeface="+mn-lt"/>
                <a:cs typeface="+mn-lt"/>
              </a:rPr>
              <a:t>. </a:t>
            </a:r>
            <a:r>
              <a:rPr lang="ko-KR" altLang="en-US" sz="1100" dirty="0">
                <a:ea typeface="+mn-lt"/>
                <a:cs typeface="+mn-lt"/>
              </a:rPr>
              <a:t>하지만</a:t>
            </a:r>
            <a:r>
              <a:rPr lang="en-US" altLang="ko-KR" sz="1100" dirty="0">
                <a:ea typeface="+mn-lt"/>
                <a:cs typeface="+mn-lt"/>
              </a:rPr>
              <a:t> </a:t>
            </a:r>
            <a:r>
              <a:rPr lang="ko-KR" altLang="en-US" sz="1100" dirty="0">
                <a:ea typeface="+mn-lt"/>
                <a:cs typeface="+mn-lt"/>
              </a:rPr>
              <a:t>크리스는</a:t>
            </a:r>
            <a:r>
              <a:rPr lang="en-US" altLang="ko-KR" sz="1100" dirty="0">
                <a:ea typeface="+mn-lt"/>
                <a:cs typeface="+mn-lt"/>
              </a:rPr>
              <a:t> </a:t>
            </a:r>
            <a:r>
              <a:rPr lang="ko-KR" altLang="en-US" sz="1100" dirty="0">
                <a:ea typeface="+mn-lt"/>
                <a:cs typeface="+mn-lt"/>
              </a:rPr>
              <a:t>부모님에게</a:t>
            </a:r>
            <a:r>
              <a:rPr lang="en-US" altLang="ko-KR" sz="1100" dirty="0">
                <a:ea typeface="+mn-lt"/>
                <a:cs typeface="+mn-lt"/>
              </a:rPr>
              <a:t> </a:t>
            </a:r>
            <a:r>
              <a:rPr lang="ko-KR" altLang="en-US" sz="1100" dirty="0">
                <a:ea typeface="+mn-lt"/>
                <a:cs typeface="+mn-lt"/>
              </a:rPr>
              <a:t>자신이</a:t>
            </a:r>
            <a:r>
              <a:rPr lang="en-US" altLang="ko-KR" sz="1100" dirty="0">
                <a:ea typeface="+mn-lt"/>
                <a:cs typeface="+mn-lt"/>
              </a:rPr>
              <a:t> </a:t>
            </a:r>
            <a:r>
              <a:rPr lang="ko-KR" altLang="en-US" sz="1100" dirty="0">
                <a:ea typeface="+mn-lt"/>
                <a:cs typeface="+mn-lt"/>
              </a:rPr>
              <a:t>맞았다는</a:t>
            </a:r>
            <a:r>
              <a:rPr lang="en-US" altLang="ko-KR" sz="1100" dirty="0">
                <a:ea typeface="+mn-lt"/>
                <a:cs typeface="+mn-lt"/>
              </a:rPr>
              <a:t> </a:t>
            </a:r>
            <a:r>
              <a:rPr lang="ko-KR" altLang="en-US" sz="1100" dirty="0">
                <a:ea typeface="+mn-lt"/>
                <a:cs typeface="+mn-lt"/>
              </a:rPr>
              <a:t>사실을</a:t>
            </a:r>
            <a:r>
              <a:rPr lang="en-US" altLang="ko-KR" sz="1100" dirty="0">
                <a:ea typeface="+mn-lt"/>
                <a:cs typeface="+mn-lt"/>
              </a:rPr>
              <a:t> </a:t>
            </a:r>
            <a:r>
              <a:rPr lang="ko-KR" altLang="en-US" sz="1100" dirty="0">
                <a:ea typeface="+mn-lt"/>
                <a:cs typeface="+mn-lt"/>
              </a:rPr>
              <a:t>털어놓지</a:t>
            </a:r>
            <a:r>
              <a:rPr lang="en-US" altLang="ko-KR" sz="1100" dirty="0">
                <a:ea typeface="+mn-lt"/>
                <a:cs typeface="+mn-lt"/>
              </a:rPr>
              <a:t> </a:t>
            </a:r>
            <a:r>
              <a:rPr lang="ko-KR" altLang="en-US" sz="1100" dirty="0">
                <a:ea typeface="+mn-lt"/>
                <a:cs typeface="+mn-lt"/>
              </a:rPr>
              <a:t>않았습니다</a:t>
            </a:r>
            <a:r>
              <a:rPr lang="en-US" altLang="ko-KR" sz="1100" dirty="0">
                <a:ea typeface="+mn-lt"/>
                <a:cs typeface="+mn-lt"/>
              </a:rPr>
              <a:t>. </a:t>
            </a:r>
            <a:r>
              <a:rPr lang="ko-KR" altLang="en-US" sz="1100" dirty="0">
                <a:ea typeface="+mn-lt"/>
                <a:cs typeface="+mn-lt"/>
              </a:rPr>
              <a:t>그날부터</a:t>
            </a:r>
            <a:r>
              <a:rPr lang="en-US" altLang="ko-KR" sz="1100" dirty="0">
                <a:ea typeface="+mn-lt"/>
                <a:cs typeface="+mn-lt"/>
              </a:rPr>
              <a:t> </a:t>
            </a:r>
            <a:r>
              <a:rPr lang="ko-KR" altLang="en-US" sz="1100" dirty="0">
                <a:ea typeface="+mn-lt"/>
                <a:cs typeface="+mn-lt"/>
              </a:rPr>
              <a:t>크리스는</a:t>
            </a:r>
            <a:r>
              <a:rPr lang="en-US" altLang="ko-KR" sz="1100" dirty="0">
                <a:ea typeface="+mn-lt"/>
                <a:cs typeface="+mn-lt"/>
              </a:rPr>
              <a:t> </a:t>
            </a:r>
            <a:r>
              <a:rPr lang="ko-KR" altLang="en-US" sz="1100" dirty="0">
                <a:ea typeface="+mn-lt"/>
                <a:cs typeface="+mn-lt"/>
              </a:rPr>
              <a:t>복통을</a:t>
            </a:r>
            <a:r>
              <a:rPr lang="en-US" altLang="ko-KR" sz="1100" dirty="0">
                <a:ea typeface="+mn-lt"/>
                <a:cs typeface="+mn-lt"/>
              </a:rPr>
              <a:t> </a:t>
            </a:r>
            <a:r>
              <a:rPr lang="ko-KR" altLang="en-US" sz="1100" dirty="0">
                <a:ea typeface="+mn-lt"/>
                <a:cs typeface="+mn-lt"/>
              </a:rPr>
              <a:t>호소하기</a:t>
            </a:r>
            <a:r>
              <a:rPr lang="en-US" altLang="ko-KR" sz="1100" dirty="0">
                <a:ea typeface="+mn-lt"/>
                <a:cs typeface="+mn-lt"/>
              </a:rPr>
              <a:t> </a:t>
            </a:r>
            <a:r>
              <a:rPr lang="ko-KR" altLang="en-US" sz="1100" dirty="0">
                <a:ea typeface="+mn-lt"/>
                <a:cs typeface="+mn-lt"/>
              </a:rPr>
              <a:t>시작했습니다</a:t>
            </a:r>
            <a:r>
              <a:rPr lang="en-US" altLang="ko-KR" sz="1100" dirty="0">
                <a:ea typeface="+mn-lt"/>
                <a:cs typeface="+mn-lt"/>
              </a:rPr>
              <a:t>. </a:t>
            </a:r>
            <a:r>
              <a:rPr lang="ko-KR" altLang="en-US" sz="1100" dirty="0">
                <a:ea typeface="+mn-lt"/>
                <a:cs typeface="+mn-lt"/>
              </a:rPr>
              <a:t>보통</a:t>
            </a:r>
            <a:r>
              <a:rPr lang="en-US" altLang="ko-KR" sz="1100" dirty="0">
                <a:ea typeface="+mn-lt"/>
                <a:cs typeface="+mn-lt"/>
              </a:rPr>
              <a:t> </a:t>
            </a:r>
            <a:r>
              <a:rPr lang="ko-KR" altLang="en-US" sz="1100" dirty="0">
                <a:ea typeface="+mn-lt"/>
                <a:cs typeface="+mn-lt"/>
              </a:rPr>
              <a:t>아플</a:t>
            </a:r>
            <a:r>
              <a:rPr lang="en-US" altLang="ko-KR" sz="1100" dirty="0">
                <a:ea typeface="+mn-lt"/>
                <a:cs typeface="+mn-lt"/>
              </a:rPr>
              <a:t> </a:t>
            </a:r>
            <a:r>
              <a:rPr lang="ko-KR" altLang="en-US" sz="1100" dirty="0">
                <a:ea typeface="+mn-lt"/>
                <a:cs typeface="+mn-lt"/>
              </a:rPr>
              <a:t>때는</a:t>
            </a:r>
            <a:r>
              <a:rPr lang="en-US" altLang="ko-KR" sz="1100" dirty="0">
                <a:ea typeface="+mn-lt"/>
                <a:cs typeface="+mn-lt"/>
              </a:rPr>
              <a:t> </a:t>
            </a:r>
            <a:r>
              <a:rPr lang="ko-KR" altLang="en-US" sz="1100" dirty="0">
                <a:ea typeface="+mn-lt"/>
                <a:cs typeface="+mn-lt"/>
              </a:rPr>
              <a:t>잠을</a:t>
            </a:r>
            <a:r>
              <a:rPr lang="en-US" altLang="ko-KR" sz="1100" dirty="0">
                <a:ea typeface="+mn-lt"/>
                <a:cs typeface="+mn-lt"/>
              </a:rPr>
              <a:t> </a:t>
            </a:r>
            <a:r>
              <a:rPr lang="ko-KR" altLang="en-US" sz="1100" dirty="0">
                <a:ea typeface="+mn-lt"/>
                <a:cs typeface="+mn-lt"/>
              </a:rPr>
              <a:t>자고</a:t>
            </a:r>
            <a:r>
              <a:rPr lang="en-US" altLang="ko-KR" sz="1100" dirty="0">
                <a:ea typeface="+mn-lt"/>
                <a:cs typeface="+mn-lt"/>
              </a:rPr>
              <a:t> </a:t>
            </a:r>
            <a:r>
              <a:rPr lang="ko-KR" altLang="en-US" sz="1100" dirty="0">
                <a:ea typeface="+mn-lt"/>
                <a:cs typeface="+mn-lt"/>
              </a:rPr>
              <a:t>조금만</a:t>
            </a:r>
            <a:r>
              <a:rPr lang="en-US" altLang="ko-KR" sz="1100" dirty="0">
                <a:ea typeface="+mn-lt"/>
                <a:cs typeface="+mn-lt"/>
              </a:rPr>
              <a:t> </a:t>
            </a:r>
            <a:r>
              <a:rPr lang="ko-KR" altLang="en-US" sz="1100" dirty="0">
                <a:ea typeface="+mn-lt"/>
                <a:cs typeface="+mn-lt"/>
              </a:rPr>
              <a:t>먹으면</a:t>
            </a:r>
            <a:r>
              <a:rPr lang="en-US" altLang="ko-KR" sz="1100" dirty="0">
                <a:ea typeface="+mn-lt"/>
                <a:cs typeface="+mn-lt"/>
              </a:rPr>
              <a:t> </a:t>
            </a:r>
            <a:r>
              <a:rPr lang="ko-KR" altLang="en-US" sz="1100" dirty="0">
                <a:ea typeface="+mn-lt"/>
                <a:cs typeface="+mn-lt"/>
              </a:rPr>
              <a:t>아침이면</a:t>
            </a:r>
            <a:r>
              <a:rPr lang="en-US" altLang="ko-KR" sz="1100" dirty="0">
                <a:ea typeface="+mn-lt"/>
                <a:cs typeface="+mn-lt"/>
              </a:rPr>
              <a:t> </a:t>
            </a:r>
            <a:r>
              <a:rPr lang="ko-KR" altLang="en-US" sz="1100" dirty="0">
                <a:ea typeface="+mn-lt"/>
                <a:cs typeface="+mn-lt"/>
              </a:rPr>
              <a:t>회복되기</a:t>
            </a:r>
            <a:r>
              <a:rPr lang="en-US" altLang="ko-KR" sz="1100" dirty="0">
                <a:ea typeface="+mn-lt"/>
                <a:cs typeface="+mn-lt"/>
              </a:rPr>
              <a:t> </a:t>
            </a:r>
            <a:r>
              <a:rPr lang="ko-KR" altLang="en-US" sz="1100" dirty="0">
                <a:ea typeface="+mn-lt"/>
                <a:cs typeface="+mn-lt"/>
              </a:rPr>
              <a:t>때문에</a:t>
            </a:r>
            <a:r>
              <a:rPr lang="en-US" altLang="ko-KR" sz="1100" dirty="0">
                <a:ea typeface="+mn-lt"/>
                <a:cs typeface="+mn-lt"/>
              </a:rPr>
              <a:t> </a:t>
            </a:r>
            <a:r>
              <a:rPr lang="ko-KR" altLang="en-US" sz="1100" dirty="0">
                <a:ea typeface="+mn-lt"/>
                <a:cs typeface="+mn-lt"/>
              </a:rPr>
              <a:t>가족은</a:t>
            </a:r>
            <a:r>
              <a:rPr lang="en-US" altLang="ko-KR" sz="1100" dirty="0">
                <a:ea typeface="+mn-lt"/>
                <a:cs typeface="+mn-lt"/>
              </a:rPr>
              <a:t> </a:t>
            </a:r>
            <a:r>
              <a:rPr lang="ko-KR" altLang="en-US" sz="1100" dirty="0">
                <a:ea typeface="+mn-lt"/>
                <a:cs typeface="+mn-lt"/>
              </a:rPr>
              <a:t>그를</a:t>
            </a:r>
            <a:r>
              <a:rPr lang="en-US" altLang="ko-KR" sz="1100" dirty="0">
                <a:ea typeface="+mn-lt"/>
                <a:cs typeface="+mn-lt"/>
              </a:rPr>
              <a:t> </a:t>
            </a:r>
            <a:r>
              <a:rPr lang="ko-KR" altLang="en-US" sz="1100" dirty="0">
                <a:ea typeface="+mn-lt"/>
                <a:cs typeface="+mn-lt"/>
              </a:rPr>
              <a:t>병원으로</a:t>
            </a:r>
            <a:r>
              <a:rPr lang="en-US" altLang="ko-KR" sz="1100" dirty="0">
                <a:ea typeface="+mn-lt"/>
                <a:cs typeface="+mn-lt"/>
              </a:rPr>
              <a:t> </a:t>
            </a:r>
            <a:r>
              <a:rPr lang="ko-KR" altLang="en-US" sz="1100" dirty="0">
                <a:ea typeface="+mn-lt"/>
                <a:cs typeface="+mn-lt"/>
              </a:rPr>
              <a:t>급히</a:t>
            </a:r>
            <a:r>
              <a:rPr lang="en-US" altLang="ko-KR" sz="1100" dirty="0">
                <a:ea typeface="+mn-lt"/>
                <a:cs typeface="+mn-lt"/>
              </a:rPr>
              <a:t> </a:t>
            </a:r>
            <a:r>
              <a:rPr lang="ko-KR" altLang="en-US" sz="1100" dirty="0">
                <a:ea typeface="+mn-lt"/>
                <a:cs typeface="+mn-lt"/>
              </a:rPr>
              <a:t>데려가지</a:t>
            </a:r>
            <a:r>
              <a:rPr lang="en-US" altLang="ko-KR" sz="1100" dirty="0">
                <a:ea typeface="+mn-lt"/>
                <a:cs typeface="+mn-lt"/>
              </a:rPr>
              <a:t> </a:t>
            </a:r>
            <a:r>
              <a:rPr lang="ko-KR" altLang="en-US" sz="1100" dirty="0">
                <a:ea typeface="+mn-lt"/>
                <a:cs typeface="+mn-lt"/>
              </a:rPr>
              <a:t>않았습니다</a:t>
            </a:r>
            <a:r>
              <a:rPr lang="en-US" sz="1100" dirty="0">
                <a:ea typeface="+mn-lt"/>
                <a:cs typeface="+mn-lt"/>
              </a:rPr>
              <a:t>. </a:t>
            </a:r>
            <a:r>
              <a:rPr lang="ko-KR" altLang="en-US" sz="1100" dirty="0">
                <a:ea typeface="+mn-lt"/>
                <a:cs typeface="+mn-lt"/>
              </a:rPr>
              <a:t>하지만</a:t>
            </a:r>
            <a:r>
              <a:rPr lang="en-US" altLang="ko-KR" sz="1100" dirty="0">
                <a:ea typeface="+mn-lt"/>
                <a:cs typeface="+mn-lt"/>
              </a:rPr>
              <a:t> </a:t>
            </a:r>
            <a:r>
              <a:rPr lang="ko-KR" altLang="en-US" sz="1100" dirty="0">
                <a:ea typeface="+mn-lt"/>
                <a:cs typeface="+mn-lt"/>
              </a:rPr>
              <a:t>이번에는</a:t>
            </a:r>
            <a:r>
              <a:rPr lang="en-US" altLang="ko-KR" sz="1100" dirty="0">
                <a:ea typeface="+mn-lt"/>
                <a:cs typeface="+mn-lt"/>
              </a:rPr>
              <a:t> </a:t>
            </a:r>
            <a:r>
              <a:rPr lang="ko-KR" altLang="en-US" sz="1100" dirty="0">
                <a:ea typeface="+mn-lt"/>
                <a:cs typeface="+mn-lt"/>
              </a:rPr>
              <a:t>회복되지</a:t>
            </a:r>
            <a:r>
              <a:rPr lang="en-US" altLang="ko-KR" sz="1100" dirty="0">
                <a:ea typeface="+mn-lt"/>
                <a:cs typeface="+mn-lt"/>
              </a:rPr>
              <a:t> </a:t>
            </a:r>
            <a:r>
              <a:rPr lang="ko-KR" altLang="en-US" sz="1100" dirty="0">
                <a:ea typeface="+mn-lt"/>
                <a:cs typeface="+mn-lt"/>
              </a:rPr>
              <a:t>않았습니다</a:t>
            </a:r>
            <a:r>
              <a:rPr lang="en-US" sz="1100" dirty="0">
                <a:ea typeface="+mn-lt"/>
                <a:cs typeface="+mn-lt"/>
              </a:rPr>
              <a:t>.</a:t>
            </a:r>
            <a:endParaRPr lang="en-US" dirty="0">
              <a:ea typeface="+mn-lt"/>
              <a:cs typeface="+mn-lt"/>
            </a:endParaRPr>
          </a:p>
          <a:p>
            <a:pPr algn="just"/>
            <a:endParaRPr lang="en-US" altLang="ko-KR" sz="1100" dirty="0">
              <a:ea typeface="+mn-lt"/>
              <a:cs typeface="+mn-lt"/>
            </a:endParaRPr>
          </a:p>
          <a:p>
            <a:pPr algn="just"/>
            <a:r>
              <a:rPr lang="ko-KR" altLang="en-US" sz="1100" dirty="0">
                <a:ea typeface="+mn-lt"/>
                <a:cs typeface="+mn-lt"/>
              </a:rPr>
              <a:t>가해자의</a:t>
            </a:r>
            <a:r>
              <a:rPr lang="en-US" sz="1100" dirty="0">
                <a:ea typeface="+mn-lt"/>
                <a:cs typeface="+mn-lt"/>
              </a:rPr>
              <a:t> </a:t>
            </a:r>
            <a:r>
              <a:rPr lang="en-US" sz="1100" err="1">
                <a:ea typeface="+mn-lt"/>
                <a:cs typeface="+mn-lt"/>
              </a:rPr>
              <a:t>가족은</a:t>
            </a:r>
            <a:r>
              <a:rPr lang="en-US" sz="1100" dirty="0">
                <a:ea typeface="+mn-lt"/>
                <a:cs typeface="+mn-lt"/>
              </a:rPr>
              <a:t> </a:t>
            </a:r>
            <a:r>
              <a:rPr lang="en-US" sz="1100" err="1">
                <a:ea typeface="+mn-lt"/>
                <a:cs typeface="+mn-lt"/>
              </a:rPr>
              <a:t>크리스의</a:t>
            </a:r>
            <a:r>
              <a:rPr lang="en-US" sz="1100" dirty="0">
                <a:ea typeface="+mn-lt"/>
                <a:cs typeface="+mn-lt"/>
              </a:rPr>
              <a:t> </a:t>
            </a:r>
            <a:r>
              <a:rPr lang="en-US" sz="1100" err="1">
                <a:ea typeface="+mn-lt"/>
                <a:cs typeface="+mn-lt"/>
              </a:rPr>
              <a:t>회복을</a:t>
            </a:r>
            <a:r>
              <a:rPr lang="en-US" sz="1100" dirty="0">
                <a:ea typeface="+mn-lt"/>
                <a:cs typeface="+mn-lt"/>
              </a:rPr>
              <a:t> </a:t>
            </a:r>
            <a:r>
              <a:rPr lang="en-US" sz="1100" err="1">
                <a:ea typeface="+mn-lt"/>
                <a:cs typeface="+mn-lt"/>
              </a:rPr>
              <a:t>돕겠다고</a:t>
            </a:r>
            <a:r>
              <a:rPr lang="en-US" sz="1100" dirty="0">
                <a:ea typeface="+mn-lt"/>
                <a:cs typeface="+mn-lt"/>
              </a:rPr>
              <a:t> </a:t>
            </a:r>
            <a:r>
              <a:rPr lang="en-US" sz="1100" err="1">
                <a:ea typeface="+mn-lt"/>
                <a:cs typeface="+mn-lt"/>
              </a:rPr>
              <a:t>약속했고</a:t>
            </a:r>
            <a:r>
              <a:rPr lang="en-US" sz="1100" dirty="0">
                <a:ea typeface="+mn-lt"/>
                <a:cs typeface="+mn-lt"/>
              </a:rPr>
              <a:t>, </a:t>
            </a:r>
            <a:r>
              <a:rPr lang="en-US" sz="1100" err="1">
                <a:ea typeface="+mn-lt"/>
                <a:cs typeface="+mn-lt"/>
              </a:rPr>
              <a:t>실제로</a:t>
            </a:r>
            <a:r>
              <a:rPr lang="en-US" sz="1100" dirty="0">
                <a:ea typeface="+mn-lt"/>
                <a:cs typeface="+mn-lt"/>
              </a:rPr>
              <a:t> </a:t>
            </a:r>
            <a:r>
              <a:rPr lang="en-US" sz="1100" err="1">
                <a:ea typeface="+mn-lt"/>
                <a:cs typeface="+mn-lt"/>
              </a:rPr>
              <a:t>크리스를</a:t>
            </a:r>
            <a:r>
              <a:rPr lang="en-US" sz="1100" dirty="0">
                <a:ea typeface="+mn-lt"/>
                <a:cs typeface="+mn-lt"/>
              </a:rPr>
              <a:t> </a:t>
            </a:r>
            <a:r>
              <a:rPr lang="ko-KR" altLang="en-US" sz="1100" dirty="0">
                <a:ea typeface="+mn-lt"/>
                <a:cs typeface="+mn-lt"/>
              </a:rPr>
              <a:t>민간요법</a:t>
            </a:r>
            <a:r>
              <a:rPr lang="en-US" sz="1100" dirty="0">
                <a:ea typeface="+mn-lt"/>
                <a:cs typeface="+mn-lt"/>
              </a:rPr>
              <a:t> </a:t>
            </a:r>
            <a:r>
              <a:rPr lang="en-US" sz="1100" err="1">
                <a:ea typeface="+mn-lt"/>
                <a:cs typeface="+mn-lt"/>
              </a:rPr>
              <a:t>치료사에게</a:t>
            </a:r>
            <a:r>
              <a:rPr lang="en-US" sz="1100" dirty="0">
                <a:ea typeface="+mn-lt"/>
                <a:cs typeface="+mn-lt"/>
              </a:rPr>
              <a:t> </a:t>
            </a:r>
            <a:r>
              <a:rPr lang="en-US" sz="1100" err="1">
                <a:ea typeface="+mn-lt"/>
                <a:cs typeface="+mn-lt"/>
              </a:rPr>
              <a:t>데려갔습니다</a:t>
            </a:r>
            <a:r>
              <a:rPr lang="en-US" sz="1100" dirty="0">
                <a:ea typeface="+mn-lt"/>
                <a:cs typeface="+mn-lt"/>
              </a:rPr>
              <a:t>. </a:t>
            </a:r>
            <a:r>
              <a:rPr lang="en-US" sz="1100" err="1">
                <a:ea typeface="+mn-lt"/>
                <a:cs typeface="+mn-lt"/>
              </a:rPr>
              <a:t>하지만</a:t>
            </a:r>
            <a:r>
              <a:rPr lang="en-US" sz="1100" dirty="0">
                <a:ea typeface="+mn-lt"/>
                <a:cs typeface="+mn-lt"/>
              </a:rPr>
              <a:t> </a:t>
            </a:r>
            <a:r>
              <a:rPr lang="en-US" sz="1100" err="1">
                <a:ea typeface="+mn-lt"/>
                <a:cs typeface="+mn-lt"/>
              </a:rPr>
              <a:t>치료</a:t>
            </a:r>
            <a:r>
              <a:rPr lang="en-US" sz="1100" dirty="0">
                <a:ea typeface="+mn-lt"/>
                <a:cs typeface="+mn-lt"/>
              </a:rPr>
              <a:t> </a:t>
            </a:r>
            <a:r>
              <a:rPr lang="en-US" sz="1100" err="1">
                <a:ea typeface="+mn-lt"/>
                <a:cs typeface="+mn-lt"/>
              </a:rPr>
              <a:t>후에도</a:t>
            </a:r>
            <a:r>
              <a:rPr lang="en-US" sz="1100" dirty="0">
                <a:ea typeface="+mn-lt"/>
                <a:cs typeface="+mn-lt"/>
              </a:rPr>
              <a:t> </a:t>
            </a:r>
            <a:r>
              <a:rPr lang="en-US" sz="1100" err="1">
                <a:ea typeface="+mn-lt"/>
                <a:cs typeface="+mn-lt"/>
              </a:rPr>
              <a:t>통증은</a:t>
            </a:r>
            <a:r>
              <a:rPr lang="en-US" sz="1100" dirty="0">
                <a:ea typeface="+mn-lt"/>
                <a:cs typeface="+mn-lt"/>
              </a:rPr>
              <a:t> </a:t>
            </a:r>
            <a:r>
              <a:rPr lang="en-US" sz="1100" err="1">
                <a:ea typeface="+mn-lt"/>
                <a:cs typeface="+mn-lt"/>
              </a:rPr>
              <a:t>사라지지</a:t>
            </a:r>
            <a:r>
              <a:rPr lang="en-US" sz="1100" dirty="0">
                <a:ea typeface="+mn-lt"/>
                <a:cs typeface="+mn-lt"/>
              </a:rPr>
              <a:t> </a:t>
            </a:r>
            <a:r>
              <a:rPr lang="en-US" sz="1100" err="1">
                <a:ea typeface="+mn-lt"/>
                <a:cs typeface="+mn-lt"/>
              </a:rPr>
              <a:t>않았습니다</a:t>
            </a:r>
            <a:r>
              <a:rPr lang="en-US" sz="1100" dirty="0">
                <a:ea typeface="+mn-lt"/>
                <a:cs typeface="+mn-lt"/>
              </a:rPr>
              <a:t>. </a:t>
            </a:r>
            <a:r>
              <a:rPr lang="en-US" sz="1100" err="1">
                <a:ea typeface="+mn-lt"/>
                <a:cs typeface="+mn-lt"/>
              </a:rPr>
              <a:t>오히려</a:t>
            </a:r>
            <a:r>
              <a:rPr lang="en-US" sz="1100" dirty="0">
                <a:ea typeface="+mn-lt"/>
                <a:cs typeface="+mn-lt"/>
              </a:rPr>
              <a:t> 더 </a:t>
            </a:r>
            <a:r>
              <a:rPr lang="en-US" sz="1100" err="1">
                <a:ea typeface="+mn-lt"/>
                <a:cs typeface="+mn-lt"/>
              </a:rPr>
              <a:t>심해졌죠</a:t>
            </a:r>
            <a:r>
              <a:rPr lang="en-US" sz="1100" dirty="0">
                <a:ea typeface="+mn-lt"/>
                <a:cs typeface="+mn-lt"/>
              </a:rPr>
              <a:t>. </a:t>
            </a:r>
            <a:r>
              <a:rPr lang="en-US" sz="1100" err="1">
                <a:ea typeface="+mn-lt"/>
                <a:cs typeface="+mn-lt"/>
              </a:rPr>
              <a:t>그리고</a:t>
            </a:r>
            <a:r>
              <a:rPr lang="en-US" sz="1100" dirty="0">
                <a:ea typeface="+mn-lt"/>
                <a:cs typeface="+mn-lt"/>
              </a:rPr>
              <a:t> </a:t>
            </a:r>
            <a:r>
              <a:rPr lang="en-US" sz="1100" err="1">
                <a:ea typeface="+mn-lt"/>
                <a:cs typeface="+mn-lt"/>
              </a:rPr>
              <a:t>생의</a:t>
            </a:r>
            <a:r>
              <a:rPr lang="en-US" sz="1100" dirty="0">
                <a:ea typeface="+mn-lt"/>
                <a:cs typeface="+mn-lt"/>
              </a:rPr>
              <a:t> </a:t>
            </a:r>
            <a:r>
              <a:rPr lang="en-US" sz="1100" err="1">
                <a:ea typeface="+mn-lt"/>
                <a:cs typeface="+mn-lt"/>
              </a:rPr>
              <a:t>마지막</a:t>
            </a:r>
            <a:r>
              <a:rPr lang="en-US" sz="1100" dirty="0">
                <a:ea typeface="+mn-lt"/>
                <a:cs typeface="+mn-lt"/>
              </a:rPr>
              <a:t> </a:t>
            </a:r>
            <a:r>
              <a:rPr lang="en-US" sz="1100" err="1">
                <a:ea typeface="+mn-lt"/>
                <a:cs typeface="+mn-lt"/>
              </a:rPr>
              <a:t>이틀</a:t>
            </a:r>
            <a:r>
              <a:rPr lang="en-US" sz="1100" dirty="0">
                <a:ea typeface="+mn-lt"/>
                <a:cs typeface="+mn-lt"/>
              </a:rPr>
              <a:t> </a:t>
            </a:r>
            <a:r>
              <a:rPr lang="en-US" sz="1100" err="1">
                <a:ea typeface="+mn-lt"/>
                <a:cs typeface="+mn-lt"/>
              </a:rPr>
              <a:t>동안</a:t>
            </a:r>
            <a:r>
              <a:rPr lang="en-US" sz="1100" dirty="0">
                <a:ea typeface="+mn-lt"/>
                <a:cs typeface="+mn-lt"/>
              </a:rPr>
              <a:t> </a:t>
            </a:r>
            <a:r>
              <a:rPr lang="en-US" sz="1100" err="1">
                <a:ea typeface="+mn-lt"/>
                <a:cs typeface="+mn-lt"/>
              </a:rPr>
              <a:t>극심한</a:t>
            </a:r>
            <a:r>
              <a:rPr lang="en-US" sz="1100" dirty="0">
                <a:ea typeface="+mn-lt"/>
                <a:cs typeface="+mn-lt"/>
              </a:rPr>
              <a:t> </a:t>
            </a:r>
            <a:r>
              <a:rPr lang="en-US" sz="1100" err="1">
                <a:ea typeface="+mn-lt"/>
                <a:cs typeface="+mn-lt"/>
              </a:rPr>
              <a:t>고통을</a:t>
            </a:r>
            <a:r>
              <a:rPr lang="en-US" sz="1100" dirty="0">
                <a:ea typeface="+mn-lt"/>
                <a:cs typeface="+mn-lt"/>
              </a:rPr>
              <a:t> </a:t>
            </a:r>
            <a:r>
              <a:rPr lang="en-US" sz="1100" err="1">
                <a:ea typeface="+mn-lt"/>
                <a:cs typeface="+mn-lt"/>
              </a:rPr>
              <a:t>겪은</a:t>
            </a:r>
            <a:r>
              <a:rPr lang="en-US" sz="1100" dirty="0">
                <a:ea typeface="+mn-lt"/>
                <a:cs typeface="+mn-lt"/>
              </a:rPr>
              <a:t> </a:t>
            </a:r>
            <a:r>
              <a:rPr lang="en-US" sz="1100" err="1">
                <a:ea typeface="+mn-lt"/>
                <a:cs typeface="+mn-lt"/>
              </a:rPr>
              <a:t>크리스는</a:t>
            </a:r>
            <a:r>
              <a:rPr lang="en-US" sz="1100" dirty="0">
                <a:ea typeface="+mn-lt"/>
                <a:cs typeface="+mn-lt"/>
              </a:rPr>
              <a:t> </a:t>
            </a:r>
            <a:r>
              <a:rPr lang="en-US" sz="1100" err="1">
                <a:ea typeface="+mn-lt"/>
                <a:cs typeface="+mn-lt"/>
              </a:rPr>
              <a:t>괴롭힘을</a:t>
            </a:r>
            <a:r>
              <a:rPr lang="en-US" sz="1100" dirty="0">
                <a:ea typeface="+mn-lt"/>
                <a:cs typeface="+mn-lt"/>
              </a:rPr>
              <a:t> </a:t>
            </a:r>
            <a:r>
              <a:rPr lang="en-US" sz="1100" err="1">
                <a:ea typeface="+mn-lt"/>
                <a:cs typeface="+mn-lt"/>
              </a:rPr>
              <a:t>당한</a:t>
            </a:r>
            <a:r>
              <a:rPr lang="en-US" sz="1100" dirty="0">
                <a:ea typeface="+mn-lt"/>
                <a:cs typeface="+mn-lt"/>
              </a:rPr>
              <a:t> 지 </a:t>
            </a:r>
            <a:r>
              <a:rPr lang="en-US" sz="1100" err="1">
                <a:ea typeface="+mn-lt"/>
                <a:cs typeface="+mn-lt"/>
              </a:rPr>
              <a:t>일주일</a:t>
            </a:r>
            <a:r>
              <a:rPr lang="en-US" sz="1100" dirty="0">
                <a:ea typeface="+mn-lt"/>
                <a:cs typeface="+mn-lt"/>
              </a:rPr>
              <a:t> </a:t>
            </a:r>
            <a:r>
              <a:rPr lang="en-US" sz="1100" err="1">
                <a:ea typeface="+mn-lt"/>
                <a:cs typeface="+mn-lt"/>
              </a:rPr>
              <a:t>후인</a:t>
            </a:r>
            <a:r>
              <a:rPr lang="en-US" sz="1100" dirty="0">
                <a:ea typeface="+mn-lt"/>
                <a:cs typeface="+mn-lt"/>
              </a:rPr>
              <a:t> 2025년 5월 26일 </a:t>
            </a:r>
            <a:r>
              <a:rPr lang="en-US" sz="1100" err="1">
                <a:ea typeface="+mn-lt"/>
                <a:cs typeface="+mn-lt"/>
              </a:rPr>
              <a:t>마침내</a:t>
            </a:r>
            <a:r>
              <a:rPr lang="en-US" sz="1100" dirty="0">
                <a:ea typeface="+mn-lt"/>
                <a:cs typeface="+mn-lt"/>
              </a:rPr>
              <a:t> </a:t>
            </a:r>
            <a:r>
              <a:rPr lang="en-US" sz="1100" err="1">
                <a:ea typeface="+mn-lt"/>
                <a:cs typeface="+mn-lt"/>
              </a:rPr>
              <a:t>마지막</a:t>
            </a:r>
            <a:r>
              <a:rPr lang="en-US" sz="1100" dirty="0">
                <a:ea typeface="+mn-lt"/>
                <a:cs typeface="+mn-lt"/>
              </a:rPr>
              <a:t> </a:t>
            </a:r>
            <a:r>
              <a:rPr lang="en-US" sz="1100" err="1">
                <a:ea typeface="+mn-lt"/>
                <a:cs typeface="+mn-lt"/>
              </a:rPr>
              <a:t>숨을</a:t>
            </a:r>
            <a:r>
              <a:rPr lang="en-US" sz="1100" dirty="0">
                <a:ea typeface="+mn-lt"/>
                <a:cs typeface="+mn-lt"/>
              </a:rPr>
              <a:t> </a:t>
            </a:r>
            <a:r>
              <a:rPr lang="en-US" sz="1100" err="1">
                <a:ea typeface="+mn-lt"/>
                <a:cs typeface="+mn-lt"/>
              </a:rPr>
              <a:t>거두었습니다</a:t>
            </a:r>
            <a:r>
              <a:rPr lang="en-US" sz="1100">
                <a:ea typeface="+mn-lt"/>
                <a:cs typeface="+mn-lt"/>
              </a:rPr>
              <a:t>.</a:t>
            </a:r>
          </a:p>
          <a:p>
            <a:pPr algn="just"/>
            <a:endParaRPr lang="en-US" altLang="ko-KR" sz="1100" dirty="0">
              <a:ea typeface="+mn-lt"/>
              <a:cs typeface="+mn-lt"/>
            </a:endParaRPr>
          </a:p>
          <a:p>
            <a:pPr algn="just"/>
            <a:r>
              <a:rPr lang="ko-KR" altLang="en-US" sz="1100" dirty="0">
                <a:ea typeface="+mn-lt"/>
                <a:cs typeface="+mn-lt"/>
              </a:rPr>
              <a:t>장례를</a:t>
            </a:r>
            <a:r>
              <a:rPr lang="en-US" sz="1100" dirty="0">
                <a:ea typeface="+mn-lt"/>
                <a:cs typeface="+mn-lt"/>
              </a:rPr>
              <a:t> </a:t>
            </a:r>
            <a:r>
              <a:rPr lang="ko-KR" altLang="en-US" sz="1100" dirty="0">
                <a:ea typeface="+mn-lt"/>
                <a:cs typeface="+mn-lt"/>
              </a:rPr>
              <a:t>치르기</a:t>
            </a:r>
            <a:r>
              <a:rPr lang="en-US" sz="1100" dirty="0">
                <a:ea typeface="+mn-lt"/>
                <a:cs typeface="+mn-lt"/>
              </a:rPr>
              <a:t> </a:t>
            </a:r>
            <a:r>
              <a:rPr lang="ko-KR" altLang="en-US" sz="1100" dirty="0">
                <a:ea typeface="+mn-lt"/>
                <a:cs typeface="+mn-lt"/>
              </a:rPr>
              <a:t>전</a:t>
            </a:r>
            <a:r>
              <a:rPr lang="en-US" sz="1100" dirty="0">
                <a:ea typeface="+mn-lt"/>
                <a:cs typeface="+mn-lt"/>
              </a:rPr>
              <a:t> </a:t>
            </a:r>
            <a:r>
              <a:rPr lang="ko-KR" altLang="en-US" sz="1100" dirty="0">
                <a:ea typeface="+mn-lt"/>
                <a:cs typeface="+mn-lt"/>
              </a:rPr>
              <a:t>크리스의</a:t>
            </a:r>
            <a:r>
              <a:rPr lang="en-US" sz="1100" dirty="0">
                <a:ea typeface="+mn-lt"/>
                <a:cs typeface="+mn-lt"/>
              </a:rPr>
              <a:t> </a:t>
            </a:r>
            <a:r>
              <a:rPr lang="ko-KR" altLang="en-US" sz="1100" dirty="0">
                <a:ea typeface="+mn-lt"/>
                <a:cs typeface="+mn-lt"/>
              </a:rPr>
              <a:t>시신에</a:t>
            </a:r>
            <a:r>
              <a:rPr lang="en-US" sz="1100" dirty="0">
                <a:ea typeface="+mn-lt"/>
                <a:cs typeface="+mn-lt"/>
              </a:rPr>
              <a:t> </a:t>
            </a:r>
            <a:r>
              <a:rPr lang="ko-KR" altLang="en-US" sz="1100" dirty="0">
                <a:ea typeface="+mn-lt"/>
                <a:cs typeface="+mn-lt"/>
              </a:rPr>
              <a:t>대한</a:t>
            </a:r>
            <a:r>
              <a:rPr lang="en-US" sz="1100" dirty="0">
                <a:ea typeface="+mn-lt"/>
                <a:cs typeface="+mn-lt"/>
              </a:rPr>
              <a:t> </a:t>
            </a:r>
            <a:r>
              <a:rPr lang="ko-KR" altLang="en-US" sz="1100" dirty="0">
                <a:ea typeface="+mn-lt"/>
                <a:cs typeface="+mn-lt"/>
              </a:rPr>
              <a:t>부검이</a:t>
            </a:r>
            <a:r>
              <a:rPr lang="en-US" sz="1100" dirty="0">
                <a:ea typeface="+mn-lt"/>
                <a:cs typeface="+mn-lt"/>
              </a:rPr>
              <a:t> </a:t>
            </a:r>
            <a:r>
              <a:rPr lang="ko-KR" altLang="en-US" sz="1100" dirty="0">
                <a:ea typeface="+mn-lt"/>
                <a:cs typeface="+mn-lt"/>
              </a:rPr>
              <a:t>실시되었습니다</a:t>
            </a:r>
            <a:r>
              <a:rPr lang="en-US" sz="1100" dirty="0">
                <a:ea typeface="+mn-lt"/>
                <a:cs typeface="+mn-lt"/>
              </a:rPr>
              <a:t>. </a:t>
            </a:r>
            <a:r>
              <a:rPr lang="ko-KR" altLang="en-US" sz="1100" dirty="0">
                <a:ea typeface="+mn-lt"/>
                <a:cs typeface="+mn-lt"/>
              </a:rPr>
              <a:t>사건은</a:t>
            </a:r>
            <a:r>
              <a:rPr lang="en-US" sz="1100" dirty="0">
                <a:ea typeface="+mn-lt"/>
                <a:cs typeface="+mn-lt"/>
              </a:rPr>
              <a:t> </a:t>
            </a:r>
            <a:r>
              <a:rPr lang="ko-KR" altLang="en-US" sz="1100" dirty="0">
                <a:ea typeface="+mn-lt"/>
                <a:cs typeface="+mn-lt"/>
              </a:rPr>
              <a:t>여전히</a:t>
            </a:r>
            <a:r>
              <a:rPr lang="en-US" sz="1100" dirty="0">
                <a:ea typeface="+mn-lt"/>
                <a:cs typeface="+mn-lt"/>
              </a:rPr>
              <a:t> </a:t>
            </a:r>
            <a:r>
              <a:rPr lang="ko-KR" altLang="en-US" sz="1100" dirty="0">
                <a:ea typeface="+mn-lt"/>
                <a:cs typeface="+mn-lt"/>
              </a:rPr>
              <a:t>경찰이</a:t>
            </a:r>
            <a:r>
              <a:rPr lang="en-US" sz="1100" dirty="0">
                <a:ea typeface="+mn-lt"/>
                <a:cs typeface="+mn-lt"/>
              </a:rPr>
              <a:t> </a:t>
            </a:r>
            <a:r>
              <a:rPr lang="ko-KR" altLang="en-US" sz="1100" dirty="0">
                <a:ea typeface="+mn-lt"/>
                <a:cs typeface="+mn-lt"/>
              </a:rPr>
              <a:t>수사</a:t>
            </a:r>
            <a:r>
              <a:rPr lang="en-US" sz="1100" dirty="0">
                <a:ea typeface="+mn-lt"/>
                <a:cs typeface="+mn-lt"/>
              </a:rPr>
              <a:t> </a:t>
            </a:r>
            <a:r>
              <a:rPr lang="ko-KR" altLang="en-US" sz="1100" dirty="0">
                <a:ea typeface="+mn-lt"/>
                <a:cs typeface="+mn-lt"/>
              </a:rPr>
              <a:t>중입니다</a:t>
            </a:r>
            <a:r>
              <a:rPr lang="en-US" sz="1100" dirty="0">
                <a:ea typeface="+mn-lt"/>
                <a:cs typeface="+mn-lt"/>
              </a:rPr>
              <a:t>. </a:t>
            </a:r>
            <a:r>
              <a:rPr lang="ko-KR" altLang="en-US" sz="1100" dirty="0">
                <a:ea typeface="+mn-lt"/>
                <a:cs typeface="+mn-lt"/>
              </a:rPr>
              <a:t>이번</a:t>
            </a:r>
            <a:r>
              <a:rPr lang="en-US" altLang="ko-KR" sz="1100" dirty="0">
                <a:ea typeface="+mn-lt"/>
                <a:cs typeface="+mn-lt"/>
              </a:rPr>
              <a:t> </a:t>
            </a:r>
            <a:r>
              <a:rPr lang="ko-KR" altLang="en-US" sz="1100" dirty="0">
                <a:ea typeface="+mn-lt"/>
                <a:cs typeface="+mn-lt"/>
              </a:rPr>
              <a:t>사건은</a:t>
            </a:r>
            <a:r>
              <a:rPr lang="en-US" altLang="ko-KR" sz="1100" dirty="0">
                <a:ea typeface="+mn-lt"/>
                <a:cs typeface="+mn-lt"/>
              </a:rPr>
              <a:t> </a:t>
            </a:r>
            <a:r>
              <a:rPr lang="ko-KR" altLang="en-US" sz="1100" dirty="0">
                <a:ea typeface="+mn-lt"/>
                <a:cs typeface="+mn-lt"/>
              </a:rPr>
              <a:t>전국적인</a:t>
            </a:r>
            <a:r>
              <a:rPr lang="en-US" altLang="ko-KR" sz="1100" dirty="0">
                <a:ea typeface="+mn-lt"/>
                <a:cs typeface="+mn-lt"/>
              </a:rPr>
              <a:t> </a:t>
            </a:r>
            <a:r>
              <a:rPr lang="ko-KR" altLang="en-US" sz="1100" dirty="0">
                <a:ea typeface="+mn-lt"/>
                <a:cs typeface="+mn-lt"/>
              </a:rPr>
              <a:t>관심도</a:t>
            </a:r>
            <a:r>
              <a:rPr lang="en-US" altLang="ko-KR" sz="1100" dirty="0">
                <a:ea typeface="+mn-lt"/>
                <a:cs typeface="+mn-lt"/>
              </a:rPr>
              <a:t> </a:t>
            </a:r>
            <a:r>
              <a:rPr lang="ko-KR" altLang="en-US" sz="1100" dirty="0">
                <a:ea typeface="+mn-lt"/>
                <a:cs typeface="+mn-lt"/>
              </a:rPr>
              <a:t>끌고</a:t>
            </a:r>
            <a:r>
              <a:rPr lang="en-US" altLang="ko-KR" sz="1100" dirty="0">
                <a:ea typeface="+mn-lt"/>
                <a:cs typeface="+mn-lt"/>
              </a:rPr>
              <a:t> </a:t>
            </a:r>
            <a:r>
              <a:rPr lang="ko-KR" altLang="en-US" sz="1100" dirty="0">
                <a:ea typeface="+mn-lt"/>
                <a:cs typeface="+mn-lt"/>
              </a:rPr>
              <a:t>있습니다</a:t>
            </a:r>
            <a:r>
              <a:rPr lang="en-US" sz="1100" dirty="0">
                <a:ea typeface="+mn-lt"/>
                <a:cs typeface="+mn-lt"/>
              </a:rPr>
              <a:t>.</a:t>
            </a:r>
            <a:r>
              <a:rPr lang="en-US" altLang="ko-KR" sz="1100" dirty="0">
                <a:ea typeface="+mn-lt"/>
                <a:cs typeface="+mn-lt"/>
              </a:rPr>
              <a:t> </a:t>
            </a:r>
            <a:r>
              <a:rPr lang="ko-KR" altLang="en-US" sz="1100" dirty="0">
                <a:ea typeface="+mn-lt"/>
                <a:cs typeface="+mn-lt"/>
              </a:rPr>
              <a:t>인도네시아</a:t>
            </a:r>
            <a:r>
              <a:rPr lang="en-US" altLang="ko-KR" sz="1100" dirty="0">
                <a:ea typeface="+mn-lt"/>
                <a:cs typeface="+mn-lt"/>
              </a:rPr>
              <a:t> </a:t>
            </a:r>
            <a:r>
              <a:rPr lang="ko-KR" altLang="en-US" sz="1100" dirty="0">
                <a:ea typeface="+mn-lt"/>
                <a:cs typeface="+mn-lt"/>
              </a:rPr>
              <a:t>하원</a:t>
            </a:r>
            <a:r>
              <a:rPr lang="en-US" sz="1100" dirty="0">
                <a:ea typeface="+mn-lt"/>
                <a:cs typeface="+mn-lt"/>
              </a:rPr>
              <a:t> X</a:t>
            </a:r>
            <a:r>
              <a:rPr lang="ko-KR" altLang="en-US" sz="1100" dirty="0">
                <a:ea typeface="+mn-lt"/>
                <a:cs typeface="+mn-lt"/>
              </a:rPr>
              <a:t>위원회</a:t>
            </a:r>
            <a:r>
              <a:rPr lang="en-US" altLang="ko-KR" sz="1100" dirty="0">
                <a:ea typeface="+mn-lt"/>
                <a:cs typeface="+mn-lt"/>
              </a:rPr>
              <a:t> </a:t>
            </a:r>
            <a:r>
              <a:rPr lang="ko-KR" altLang="en-US" sz="1100" dirty="0" err="1">
                <a:ea typeface="+mn-lt"/>
                <a:cs typeface="+mn-lt"/>
              </a:rPr>
              <a:t>라루</a:t>
            </a:r>
            <a:r>
              <a:rPr lang="en-US" altLang="ko-KR" sz="1100" dirty="0">
                <a:ea typeface="+mn-lt"/>
                <a:cs typeface="+mn-lt"/>
              </a:rPr>
              <a:t> </a:t>
            </a:r>
            <a:r>
              <a:rPr lang="ko-KR" altLang="en-US" sz="1100" dirty="0" err="1">
                <a:ea typeface="+mn-lt"/>
                <a:cs typeface="+mn-lt"/>
              </a:rPr>
              <a:t>하드리안</a:t>
            </a:r>
            <a:r>
              <a:rPr lang="en-US" altLang="ko-KR" sz="1100" dirty="0">
                <a:ea typeface="+mn-lt"/>
                <a:cs typeface="+mn-lt"/>
              </a:rPr>
              <a:t> </a:t>
            </a:r>
            <a:r>
              <a:rPr lang="ko-KR" altLang="en-US" sz="1100" dirty="0" err="1">
                <a:ea typeface="+mn-lt"/>
                <a:cs typeface="+mn-lt"/>
              </a:rPr>
              <a:t>이르파니</a:t>
            </a:r>
            <a:r>
              <a:rPr lang="en-US" altLang="ko-KR" sz="1100" dirty="0">
                <a:ea typeface="+mn-lt"/>
                <a:cs typeface="+mn-lt"/>
              </a:rPr>
              <a:t> </a:t>
            </a:r>
            <a:r>
              <a:rPr lang="ko-KR" altLang="en-US" sz="1100" dirty="0">
                <a:ea typeface="+mn-lt"/>
                <a:cs typeface="+mn-lt"/>
              </a:rPr>
              <a:t>부위원장은</a:t>
            </a:r>
            <a:r>
              <a:rPr lang="en-US" sz="1100" dirty="0">
                <a:ea typeface="+mn-lt"/>
                <a:cs typeface="+mn-lt"/>
              </a:rPr>
              <a:t> </a:t>
            </a:r>
            <a:r>
              <a:rPr lang="en-US" altLang="ko-KR" sz="1100" dirty="0">
                <a:ea typeface="+mn-lt"/>
                <a:cs typeface="+mn-lt"/>
              </a:rPr>
              <a:t>“</a:t>
            </a:r>
            <a:r>
              <a:rPr lang="ko-KR" altLang="en-US" sz="1100" dirty="0">
                <a:ea typeface="+mn-lt"/>
                <a:cs typeface="+mn-lt"/>
              </a:rPr>
              <a:t>아직</a:t>
            </a:r>
            <a:r>
              <a:rPr lang="en-US" altLang="ko-KR" sz="1100" dirty="0">
                <a:ea typeface="+mn-lt"/>
                <a:cs typeface="+mn-lt"/>
              </a:rPr>
              <a:t> </a:t>
            </a:r>
            <a:r>
              <a:rPr lang="ko-KR" altLang="en-US" sz="1100" dirty="0">
                <a:ea typeface="+mn-lt"/>
                <a:cs typeface="+mn-lt"/>
              </a:rPr>
              <a:t>미성년자</a:t>
            </a:r>
            <a:r>
              <a:rPr lang="en-US" sz="1100" dirty="0">
                <a:ea typeface="+mn-lt"/>
                <a:cs typeface="+mn-lt"/>
              </a:rPr>
              <a:t>(</a:t>
            </a:r>
            <a:r>
              <a:rPr lang="ko-KR" altLang="en-US" sz="1100" dirty="0">
                <a:ea typeface="+mn-lt"/>
                <a:cs typeface="+mn-lt"/>
              </a:rPr>
              <a:t>약</a:t>
            </a:r>
            <a:r>
              <a:rPr lang="en-US" sz="1100" dirty="0">
                <a:ea typeface="+mn-lt"/>
                <a:cs typeface="+mn-lt"/>
              </a:rPr>
              <a:t> 10~12</a:t>
            </a:r>
            <a:r>
              <a:rPr lang="ko-KR" altLang="en-US" sz="1100" dirty="0">
                <a:ea typeface="+mn-lt"/>
                <a:cs typeface="+mn-lt"/>
              </a:rPr>
              <a:t>세</a:t>
            </a:r>
            <a:r>
              <a:rPr lang="en-US" sz="1100" dirty="0">
                <a:ea typeface="+mn-lt"/>
                <a:cs typeface="+mn-lt"/>
              </a:rPr>
              <a:t>)</a:t>
            </a:r>
            <a:r>
              <a:rPr lang="ko-KR" altLang="en-US" sz="1100" dirty="0">
                <a:ea typeface="+mn-lt"/>
                <a:cs typeface="+mn-lt"/>
              </a:rPr>
              <a:t>인</a:t>
            </a:r>
            <a:r>
              <a:rPr lang="en-US" altLang="ko-KR" sz="1100" dirty="0">
                <a:ea typeface="+mn-lt"/>
                <a:cs typeface="+mn-lt"/>
              </a:rPr>
              <a:t> </a:t>
            </a:r>
            <a:r>
              <a:rPr lang="ko-KR" altLang="en-US" sz="1100" dirty="0">
                <a:ea typeface="+mn-lt"/>
                <a:cs typeface="+mn-lt"/>
              </a:rPr>
              <a:t>가해자</a:t>
            </a:r>
            <a:r>
              <a:rPr lang="en-US" sz="1100" dirty="0">
                <a:ea typeface="+mn-lt"/>
                <a:cs typeface="+mn-lt"/>
              </a:rPr>
              <a:t> 5</a:t>
            </a:r>
            <a:r>
              <a:rPr lang="ko-KR" altLang="en-US" sz="1100" dirty="0">
                <a:ea typeface="+mn-lt"/>
                <a:cs typeface="+mn-lt"/>
              </a:rPr>
              <a:t>명에</a:t>
            </a:r>
            <a:r>
              <a:rPr lang="en-US" altLang="ko-KR" sz="1100" dirty="0">
                <a:ea typeface="+mn-lt"/>
                <a:cs typeface="+mn-lt"/>
              </a:rPr>
              <a:t> </a:t>
            </a:r>
            <a:r>
              <a:rPr lang="ko-KR" altLang="en-US" sz="1100" dirty="0">
                <a:ea typeface="+mn-lt"/>
                <a:cs typeface="+mn-lt"/>
              </a:rPr>
              <a:t>대해서는</a:t>
            </a:r>
            <a:r>
              <a:rPr lang="en-US" altLang="ko-KR" sz="1100" dirty="0">
                <a:ea typeface="+mn-lt"/>
                <a:cs typeface="+mn-lt"/>
              </a:rPr>
              <a:t> </a:t>
            </a:r>
            <a:r>
              <a:rPr lang="ko-KR" altLang="en-US" sz="1100" dirty="0">
                <a:ea typeface="+mn-lt"/>
                <a:cs typeface="+mn-lt"/>
              </a:rPr>
              <a:t>아동보호법과</a:t>
            </a:r>
            <a:r>
              <a:rPr lang="en-US" altLang="ko-KR" sz="1100" dirty="0">
                <a:ea typeface="+mn-lt"/>
                <a:cs typeface="+mn-lt"/>
              </a:rPr>
              <a:t> </a:t>
            </a:r>
            <a:r>
              <a:rPr lang="ko-KR" altLang="en-US" sz="1100" dirty="0">
                <a:ea typeface="+mn-lt"/>
                <a:cs typeface="+mn-lt"/>
              </a:rPr>
              <a:t>청소년</a:t>
            </a:r>
            <a:r>
              <a:rPr lang="en-US" altLang="ko-KR" sz="1100" dirty="0">
                <a:ea typeface="+mn-lt"/>
                <a:cs typeface="+mn-lt"/>
              </a:rPr>
              <a:t> </a:t>
            </a:r>
            <a:r>
              <a:rPr lang="ko-KR" altLang="en-US" sz="1100" dirty="0">
                <a:ea typeface="+mn-lt"/>
                <a:cs typeface="+mn-lt"/>
              </a:rPr>
              <a:t>형사사법제도법</a:t>
            </a:r>
            <a:r>
              <a:rPr lang="en-US" sz="1100" dirty="0">
                <a:ea typeface="+mn-lt"/>
                <a:cs typeface="+mn-lt"/>
              </a:rPr>
              <a:t>(UU SPPA)</a:t>
            </a:r>
            <a:r>
              <a:rPr lang="ko-KR" altLang="en-US" sz="1100" dirty="0" err="1">
                <a:ea typeface="+mn-lt"/>
                <a:cs typeface="+mn-lt"/>
              </a:rPr>
              <a:t>에</a:t>
            </a:r>
            <a:r>
              <a:rPr lang="en-US" altLang="ko-KR" sz="1100" dirty="0">
                <a:ea typeface="+mn-lt"/>
                <a:cs typeface="+mn-lt"/>
              </a:rPr>
              <a:t> </a:t>
            </a:r>
            <a:r>
              <a:rPr lang="ko-KR" altLang="en-US" sz="1100" dirty="0">
                <a:ea typeface="+mn-lt"/>
                <a:cs typeface="+mn-lt"/>
              </a:rPr>
              <a:t>규정된</a:t>
            </a:r>
            <a:r>
              <a:rPr lang="en-US" altLang="ko-KR" sz="1100" dirty="0">
                <a:ea typeface="+mn-lt"/>
                <a:cs typeface="+mn-lt"/>
              </a:rPr>
              <a:t> </a:t>
            </a:r>
            <a:r>
              <a:rPr lang="ko-KR" altLang="en-US" sz="1100" dirty="0">
                <a:ea typeface="+mn-lt"/>
                <a:cs typeface="+mn-lt"/>
              </a:rPr>
              <a:t>대로</a:t>
            </a:r>
            <a:r>
              <a:rPr lang="en-US" altLang="ko-KR" sz="1100" dirty="0">
                <a:ea typeface="+mn-lt"/>
                <a:cs typeface="+mn-lt"/>
              </a:rPr>
              <a:t> </a:t>
            </a:r>
            <a:r>
              <a:rPr lang="ko-KR" altLang="en-US" sz="1100" dirty="0">
                <a:ea typeface="+mn-lt"/>
                <a:cs typeface="+mn-lt"/>
              </a:rPr>
              <a:t>지도</a:t>
            </a:r>
            <a:r>
              <a:rPr lang="en-US" sz="1100" dirty="0">
                <a:ea typeface="+mn-lt"/>
                <a:cs typeface="+mn-lt"/>
              </a:rPr>
              <a:t>,</a:t>
            </a:r>
            <a:r>
              <a:rPr lang="en-US" altLang="ko-KR" sz="1100" dirty="0">
                <a:ea typeface="+mn-lt"/>
                <a:cs typeface="+mn-lt"/>
              </a:rPr>
              <a:t> </a:t>
            </a:r>
            <a:r>
              <a:rPr lang="ko-KR" altLang="en-US" sz="1100" dirty="0">
                <a:ea typeface="+mn-lt"/>
                <a:cs typeface="+mn-lt"/>
              </a:rPr>
              <a:t>재활</a:t>
            </a:r>
            <a:r>
              <a:rPr lang="en-US" sz="1100" dirty="0">
                <a:ea typeface="+mn-lt"/>
                <a:cs typeface="+mn-lt"/>
              </a:rPr>
              <a:t>,</a:t>
            </a:r>
            <a:r>
              <a:rPr lang="en-US" altLang="ko-KR" sz="1100" dirty="0">
                <a:ea typeface="+mn-lt"/>
                <a:cs typeface="+mn-lt"/>
              </a:rPr>
              <a:t> </a:t>
            </a:r>
            <a:r>
              <a:rPr lang="ko-KR" altLang="en-US" sz="1100" dirty="0">
                <a:ea typeface="+mn-lt"/>
                <a:cs typeface="+mn-lt"/>
              </a:rPr>
              <a:t>중재를</a:t>
            </a:r>
            <a:r>
              <a:rPr lang="en-US" altLang="ko-KR" sz="1100" dirty="0">
                <a:ea typeface="+mn-lt"/>
                <a:cs typeface="+mn-lt"/>
              </a:rPr>
              <a:t> </a:t>
            </a:r>
            <a:r>
              <a:rPr lang="ko-KR" altLang="en-US" sz="1100" dirty="0">
                <a:ea typeface="+mn-lt"/>
                <a:cs typeface="+mn-lt"/>
              </a:rPr>
              <a:t>우선적으로</a:t>
            </a:r>
            <a:r>
              <a:rPr lang="en-US" altLang="ko-KR" sz="1100" dirty="0">
                <a:ea typeface="+mn-lt"/>
                <a:cs typeface="+mn-lt"/>
              </a:rPr>
              <a:t> </a:t>
            </a:r>
            <a:r>
              <a:rPr lang="ko-KR" altLang="en-US" sz="1100" dirty="0">
                <a:ea typeface="+mn-lt"/>
                <a:cs typeface="+mn-lt"/>
              </a:rPr>
              <a:t>고려해</a:t>
            </a:r>
            <a:r>
              <a:rPr lang="en-US" altLang="ko-KR" sz="1100" dirty="0">
                <a:ea typeface="+mn-lt"/>
                <a:cs typeface="+mn-lt"/>
              </a:rPr>
              <a:t> </a:t>
            </a:r>
            <a:r>
              <a:rPr lang="ko-KR" altLang="en-US" sz="1100" dirty="0">
                <a:ea typeface="+mn-lt"/>
                <a:cs typeface="+mn-lt"/>
              </a:rPr>
              <a:t>사건을</a:t>
            </a:r>
            <a:r>
              <a:rPr lang="en-US" altLang="ko-KR" sz="1100" dirty="0">
                <a:ea typeface="+mn-lt"/>
                <a:cs typeface="+mn-lt"/>
              </a:rPr>
              <a:t> </a:t>
            </a:r>
            <a:r>
              <a:rPr lang="ko-KR" altLang="en-US" sz="1100" dirty="0">
                <a:ea typeface="+mn-lt"/>
                <a:cs typeface="+mn-lt"/>
              </a:rPr>
              <a:t>처리할</a:t>
            </a:r>
            <a:r>
              <a:rPr lang="en-US" altLang="ko-KR" sz="1100" dirty="0">
                <a:ea typeface="+mn-lt"/>
                <a:cs typeface="+mn-lt"/>
              </a:rPr>
              <a:t> </a:t>
            </a:r>
            <a:r>
              <a:rPr lang="ko-KR" altLang="en-US" sz="1100" dirty="0">
                <a:ea typeface="+mn-lt"/>
                <a:cs typeface="+mn-lt"/>
              </a:rPr>
              <a:t>것을</a:t>
            </a:r>
            <a:r>
              <a:rPr lang="en-US" altLang="ko-KR" sz="1100" dirty="0">
                <a:ea typeface="+mn-lt"/>
                <a:cs typeface="+mn-lt"/>
              </a:rPr>
              <a:t> </a:t>
            </a:r>
            <a:r>
              <a:rPr lang="ko-KR" altLang="en-US" sz="1100" dirty="0">
                <a:ea typeface="+mn-lt"/>
                <a:cs typeface="+mn-lt"/>
              </a:rPr>
              <a:t>촉구한다</a:t>
            </a:r>
            <a:r>
              <a:rPr lang="en-US" altLang="ko-KR" sz="1100" dirty="0">
                <a:ea typeface="+mn-lt"/>
                <a:cs typeface="+mn-lt"/>
              </a:rPr>
              <a:t>”</a:t>
            </a:r>
            <a:r>
              <a:rPr lang="ko-KR" altLang="en-US" sz="1100" dirty="0">
                <a:ea typeface="+mn-lt"/>
                <a:cs typeface="+mn-lt"/>
              </a:rPr>
              <a:t>고</a:t>
            </a:r>
            <a:r>
              <a:rPr lang="en-US" altLang="ko-KR" sz="1100" dirty="0">
                <a:ea typeface="+mn-lt"/>
                <a:cs typeface="+mn-lt"/>
              </a:rPr>
              <a:t> </a:t>
            </a:r>
            <a:r>
              <a:rPr lang="ko-KR" altLang="en-US" sz="1100" dirty="0">
                <a:ea typeface="+mn-lt"/>
                <a:cs typeface="+mn-lt"/>
              </a:rPr>
              <a:t>밝혔다</a:t>
            </a:r>
            <a:r>
              <a:rPr lang="en-US" sz="1100" dirty="0">
                <a:ea typeface="+mn-lt"/>
                <a:cs typeface="+mn-lt"/>
              </a:rPr>
              <a:t>.</a:t>
            </a:r>
            <a:r>
              <a:rPr lang="en-US" altLang="ko-KR" sz="1100" dirty="0">
                <a:ea typeface="+mn-lt"/>
                <a:cs typeface="+mn-lt"/>
              </a:rPr>
              <a:t> </a:t>
            </a:r>
            <a:r>
              <a:rPr lang="ko-KR" altLang="en-US" sz="1100" dirty="0">
                <a:ea typeface="+mn-lt"/>
                <a:cs typeface="+mn-lt"/>
              </a:rPr>
              <a:t>폭력</a:t>
            </a:r>
            <a:r>
              <a:rPr lang="en-US" altLang="ko-KR" sz="1100" dirty="0">
                <a:ea typeface="+mn-lt"/>
                <a:cs typeface="+mn-lt"/>
              </a:rPr>
              <a:t> </a:t>
            </a:r>
            <a:r>
              <a:rPr lang="ko-KR" altLang="en-US" sz="1100" dirty="0">
                <a:ea typeface="+mn-lt"/>
                <a:cs typeface="+mn-lt"/>
              </a:rPr>
              <a:t>행위를</a:t>
            </a:r>
            <a:r>
              <a:rPr lang="en-US" altLang="ko-KR" sz="1100" dirty="0">
                <a:ea typeface="+mn-lt"/>
                <a:cs typeface="+mn-lt"/>
              </a:rPr>
              <a:t> </a:t>
            </a:r>
            <a:r>
              <a:rPr lang="ko-KR" altLang="en-US" sz="1100" dirty="0">
                <a:ea typeface="+mn-lt"/>
                <a:cs typeface="+mn-lt"/>
              </a:rPr>
              <a:t>저지른</a:t>
            </a:r>
            <a:r>
              <a:rPr lang="en-US" altLang="ko-KR" sz="1100" dirty="0">
                <a:ea typeface="+mn-lt"/>
                <a:cs typeface="+mn-lt"/>
              </a:rPr>
              <a:t> </a:t>
            </a:r>
            <a:r>
              <a:rPr lang="ko-KR" altLang="en-US" sz="1100" dirty="0">
                <a:ea typeface="+mn-lt"/>
                <a:cs typeface="+mn-lt"/>
              </a:rPr>
              <a:t>아동은</a:t>
            </a:r>
            <a:r>
              <a:rPr lang="en-US" altLang="ko-KR" sz="1100" dirty="0">
                <a:ea typeface="+mn-lt"/>
                <a:cs typeface="+mn-lt"/>
              </a:rPr>
              <a:t> </a:t>
            </a:r>
            <a:r>
              <a:rPr lang="ko-KR" altLang="en-US" sz="1100" dirty="0">
                <a:ea typeface="+mn-lt"/>
                <a:cs typeface="+mn-lt"/>
              </a:rPr>
              <a:t>반드시</a:t>
            </a:r>
            <a:r>
              <a:rPr lang="en-US" altLang="ko-KR" sz="1100" dirty="0">
                <a:ea typeface="+mn-lt"/>
                <a:cs typeface="+mn-lt"/>
              </a:rPr>
              <a:t> </a:t>
            </a:r>
            <a:r>
              <a:rPr lang="ko-KR" altLang="en-US" sz="1100" dirty="0">
                <a:ea typeface="+mn-lt"/>
                <a:cs typeface="+mn-lt"/>
              </a:rPr>
              <a:t>처벌을</a:t>
            </a:r>
            <a:r>
              <a:rPr lang="en-US" altLang="ko-KR" sz="1100" dirty="0">
                <a:ea typeface="+mn-lt"/>
                <a:cs typeface="+mn-lt"/>
              </a:rPr>
              <a:t> </a:t>
            </a:r>
            <a:r>
              <a:rPr lang="ko-KR" altLang="en-US" sz="1100" dirty="0">
                <a:ea typeface="+mn-lt"/>
                <a:cs typeface="+mn-lt"/>
              </a:rPr>
              <a:t>받아야</a:t>
            </a:r>
            <a:r>
              <a:rPr lang="en-US" altLang="ko-KR" sz="1100" dirty="0">
                <a:ea typeface="+mn-lt"/>
                <a:cs typeface="+mn-lt"/>
              </a:rPr>
              <a:t> </a:t>
            </a:r>
            <a:r>
              <a:rPr lang="ko-KR" altLang="en-US" sz="1100" dirty="0">
                <a:ea typeface="+mn-lt"/>
                <a:cs typeface="+mn-lt"/>
              </a:rPr>
              <a:t>하지만</a:t>
            </a:r>
            <a:r>
              <a:rPr lang="en-US" sz="1100" dirty="0">
                <a:ea typeface="+mn-lt"/>
                <a:cs typeface="+mn-lt"/>
              </a:rPr>
              <a:t>,</a:t>
            </a:r>
            <a:r>
              <a:rPr lang="en-US" altLang="ko-KR" sz="1100" dirty="0">
                <a:ea typeface="+mn-lt"/>
                <a:cs typeface="+mn-lt"/>
              </a:rPr>
              <a:t> </a:t>
            </a:r>
            <a:r>
              <a:rPr lang="ko-KR" altLang="en-US" sz="1100" dirty="0">
                <a:ea typeface="+mn-lt"/>
                <a:cs typeface="+mn-lt"/>
              </a:rPr>
              <a:t>이는</a:t>
            </a:r>
            <a:r>
              <a:rPr lang="en-US" altLang="ko-KR" sz="1100" dirty="0">
                <a:ea typeface="+mn-lt"/>
                <a:cs typeface="+mn-lt"/>
              </a:rPr>
              <a:t> </a:t>
            </a:r>
            <a:r>
              <a:rPr lang="ko-KR" altLang="en-US" sz="1100" dirty="0">
                <a:ea typeface="+mn-lt"/>
                <a:cs typeface="+mn-lt"/>
              </a:rPr>
              <a:t>단순한</a:t>
            </a:r>
            <a:r>
              <a:rPr lang="en-US" altLang="ko-KR" sz="1100" dirty="0">
                <a:ea typeface="+mn-lt"/>
                <a:cs typeface="+mn-lt"/>
              </a:rPr>
              <a:t> </a:t>
            </a:r>
            <a:r>
              <a:rPr lang="ko-KR" altLang="en-US" sz="1100" dirty="0">
                <a:ea typeface="+mn-lt"/>
                <a:cs typeface="+mn-lt"/>
              </a:rPr>
              <a:t>처벌이</a:t>
            </a:r>
            <a:r>
              <a:rPr lang="en-US" altLang="ko-KR" sz="1100" dirty="0">
                <a:ea typeface="+mn-lt"/>
                <a:cs typeface="+mn-lt"/>
              </a:rPr>
              <a:t> </a:t>
            </a:r>
            <a:r>
              <a:rPr lang="ko-KR" altLang="en-US" sz="1100" dirty="0">
                <a:ea typeface="+mn-lt"/>
                <a:cs typeface="+mn-lt"/>
              </a:rPr>
              <a:t>아니라</a:t>
            </a:r>
            <a:r>
              <a:rPr lang="en-US" altLang="ko-KR" sz="1100" dirty="0">
                <a:ea typeface="+mn-lt"/>
                <a:cs typeface="+mn-lt"/>
              </a:rPr>
              <a:t> </a:t>
            </a:r>
            <a:r>
              <a:rPr lang="ko-KR" altLang="en-US" sz="1100" dirty="0">
                <a:ea typeface="+mn-lt"/>
                <a:cs typeface="+mn-lt"/>
              </a:rPr>
              <a:t>교육적인</a:t>
            </a:r>
            <a:r>
              <a:rPr lang="en-US" altLang="ko-KR" sz="1100" dirty="0">
                <a:ea typeface="+mn-lt"/>
                <a:cs typeface="+mn-lt"/>
              </a:rPr>
              <a:t> </a:t>
            </a:r>
            <a:r>
              <a:rPr lang="ko-KR" altLang="en-US" sz="1100" dirty="0">
                <a:ea typeface="+mn-lt"/>
                <a:cs typeface="+mn-lt"/>
              </a:rPr>
              <a:t>틀</a:t>
            </a:r>
            <a:r>
              <a:rPr lang="en-US" altLang="ko-KR" sz="1100" dirty="0">
                <a:ea typeface="+mn-lt"/>
                <a:cs typeface="+mn-lt"/>
              </a:rPr>
              <a:t> </a:t>
            </a:r>
            <a:r>
              <a:rPr lang="ko-KR" altLang="en-US" sz="1100" dirty="0">
                <a:ea typeface="+mn-lt"/>
                <a:cs typeface="+mn-lt"/>
              </a:rPr>
              <a:t>안에서</a:t>
            </a:r>
            <a:r>
              <a:rPr lang="en-US" altLang="ko-KR" sz="1100" dirty="0">
                <a:ea typeface="+mn-lt"/>
                <a:cs typeface="+mn-lt"/>
              </a:rPr>
              <a:t> </a:t>
            </a:r>
            <a:r>
              <a:rPr lang="ko-KR" altLang="en-US" sz="1100" dirty="0">
                <a:ea typeface="+mn-lt"/>
                <a:cs typeface="+mn-lt"/>
              </a:rPr>
              <a:t>이루어져야</a:t>
            </a:r>
            <a:r>
              <a:rPr lang="en-US" altLang="ko-KR" sz="1100" dirty="0">
                <a:ea typeface="+mn-lt"/>
                <a:cs typeface="+mn-lt"/>
              </a:rPr>
              <a:t> </a:t>
            </a:r>
            <a:r>
              <a:rPr lang="ko-KR" altLang="en-US" sz="1100" dirty="0">
                <a:ea typeface="+mn-lt"/>
                <a:cs typeface="+mn-lt"/>
              </a:rPr>
              <a:t>합니다</a:t>
            </a:r>
            <a:r>
              <a:rPr lang="en-US" sz="1100" dirty="0">
                <a:ea typeface="+mn-lt"/>
                <a:cs typeface="+mn-lt"/>
              </a:rPr>
              <a:t>."</a:t>
            </a:r>
            <a:endParaRPr lang="en-US" dirty="0"/>
          </a:p>
        </p:txBody>
      </p:sp>
    </p:spTree>
    <p:extLst>
      <p:ext uri="{BB962C8B-B14F-4D97-AF65-F5344CB8AC3E}">
        <p14:creationId xmlns:p14="http://schemas.microsoft.com/office/powerpoint/2010/main" val="4052770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2108004" y="1054422"/>
            <a:ext cx="8016772" cy="394964"/>
          </a:xfrm>
        </p:spPr>
        <p:txBody>
          <a:bodyPr rtlCol="0">
            <a:noAutofit/>
          </a:bodyPr>
          <a:lstStyle/>
          <a:p>
            <a:pPr rtl="0"/>
            <a:r>
              <a:rPr lang="ko-KR" altLang="en-US" sz="1499"/>
              <a:t>박해 받는 교회를 위한 기도가 이 땅에 요원의 불길처럼 뜨겁게 일어나기를 기도합니다</a:t>
            </a:r>
            <a:r>
              <a:rPr lang="en-US" altLang="ko-KR" sz="1499"/>
              <a:t>.</a:t>
            </a:r>
            <a:endParaRPr lang="ko-KR" altLang="en-US" sz="1499"/>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1524000" y="1600845"/>
            <a:ext cx="3067109" cy="394964"/>
          </a:xfrm>
        </p:spPr>
        <p:txBody>
          <a:bodyPr rtlCol="0">
            <a:normAutofit/>
          </a:bodyPr>
          <a:lstStyle/>
          <a:p>
            <a:pPr rtl="0"/>
            <a:r>
              <a:rPr lang="ko-KR" altLang="en-US" sz="1050">
                <a:solidFill>
                  <a:schemeClr val="tx1"/>
                </a:solidFill>
              </a:rPr>
              <a:t>오픈도어 기도용사들을 위하여</a:t>
            </a: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1524001" y="1948540"/>
            <a:ext cx="3067110" cy="1561696"/>
          </a:xfrm>
        </p:spPr>
        <p:txBody>
          <a:bodyPr rtlCol="0">
            <a:noAutofit/>
          </a:bodyPr>
          <a:lstStyle/>
          <a:p>
            <a:pPr marL="0" indent="0" algn="just">
              <a:buNone/>
            </a:pPr>
            <a:r>
              <a:rPr lang="ko-KR" altLang="en-US" sz="1000" dirty="0"/>
              <a:t>오픈도어 </a:t>
            </a:r>
            <a:r>
              <a:rPr lang="en-US" altLang="ko-KR" sz="1000" dirty="0"/>
              <a:t>1,300</a:t>
            </a:r>
            <a:r>
              <a:rPr lang="ko-KR" altLang="en-US" sz="1000" dirty="0"/>
              <a:t>여 명의 사역자들이 </a:t>
            </a:r>
            <a:r>
              <a:rPr lang="ko-KR" altLang="en-US" sz="1000" dirty="0" err="1"/>
              <a:t>브라더</a:t>
            </a:r>
            <a:r>
              <a:rPr lang="ko-KR" altLang="en-US" sz="1000" dirty="0"/>
              <a:t> </a:t>
            </a:r>
            <a:r>
              <a:rPr lang="ko-KR" altLang="en-US" sz="1000" dirty="0" err="1"/>
              <a:t>앤드류의</a:t>
            </a:r>
            <a:r>
              <a:rPr lang="ko-KR" altLang="en-US" sz="1000" dirty="0"/>
              <a:t> 길을 따라 믿음과 용기를 잃지 않고</a:t>
            </a:r>
            <a:r>
              <a:rPr lang="en-US" altLang="ko-KR" sz="1000" dirty="0"/>
              <a:t>, </a:t>
            </a:r>
            <a:r>
              <a:rPr lang="ko-KR" altLang="en-US" sz="1000" dirty="0"/>
              <a:t>겸손하게 박해 받는 교회를 잘 섬길 수 있게 </a:t>
            </a:r>
            <a:r>
              <a:rPr lang="ko-KR" altLang="en-US" sz="1000" dirty="0" err="1"/>
              <a:t>하옵소서</a:t>
            </a:r>
            <a:r>
              <a:rPr lang="en-US" altLang="ko-KR" sz="1000" dirty="0"/>
              <a:t>! </a:t>
            </a:r>
            <a:r>
              <a:rPr lang="ko-KR" altLang="en-US" sz="1000" dirty="0"/>
              <a:t>예수의 제자의 길을 끝까지 걸어가게 </a:t>
            </a:r>
            <a:r>
              <a:rPr lang="ko-KR" altLang="en-US" sz="1000" dirty="0" err="1"/>
              <a:t>하옵소서</a:t>
            </a:r>
            <a:r>
              <a:rPr lang="en-US" altLang="ko-KR" sz="1000" dirty="0"/>
              <a:t>!</a:t>
            </a:r>
          </a:p>
          <a:p>
            <a:pPr marL="0" indent="0" algn="just">
              <a:buNone/>
            </a:pPr>
            <a:r>
              <a:rPr lang="ko-KR" altLang="en-US" sz="1000" dirty="0" err="1"/>
              <a:t>화요기도모임을</a:t>
            </a:r>
            <a:r>
              <a:rPr lang="ko-KR" altLang="en-US" sz="1000" dirty="0"/>
              <a:t> 지키는 기도용사들을 축복하시고</a:t>
            </a:r>
            <a:r>
              <a:rPr lang="en-US" altLang="ko-KR" sz="1000" dirty="0"/>
              <a:t>, </a:t>
            </a:r>
            <a:r>
              <a:rPr lang="ko-KR" altLang="en-US" sz="1000" dirty="0"/>
              <a:t>각 가정마다</a:t>
            </a:r>
            <a:r>
              <a:rPr lang="en-US" altLang="ko-KR" sz="1000" dirty="0"/>
              <a:t> </a:t>
            </a:r>
            <a:r>
              <a:rPr lang="ko-KR" altLang="en-US" sz="1000" dirty="0"/>
              <a:t>하나님의 부르심의 소망이 밝게 빛나게 하시고</a:t>
            </a:r>
            <a:r>
              <a:rPr lang="en-US" altLang="ko-KR" sz="1000" dirty="0"/>
              <a:t>, </a:t>
            </a:r>
            <a:r>
              <a:rPr lang="ko-KR" altLang="en-US" sz="1000" dirty="0"/>
              <a:t>부르짖는 간구를 들으시며</a:t>
            </a:r>
            <a:r>
              <a:rPr lang="en-US" altLang="ko-KR" sz="1000" dirty="0"/>
              <a:t>, </a:t>
            </a:r>
            <a:r>
              <a:rPr lang="ko-KR" altLang="en-US" sz="1000" dirty="0"/>
              <a:t>일평생 주님을 영화롭게 하는 거룩한 삶이 되게 </a:t>
            </a:r>
            <a:r>
              <a:rPr lang="ko-KR" altLang="en-US" sz="1000" dirty="0" err="1"/>
              <a:t>하옵소서</a:t>
            </a:r>
            <a:endParaRPr lang="en-US" altLang="ko-KR" sz="1000" dirty="0"/>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845411" y="1600845"/>
            <a:ext cx="2635311" cy="394964"/>
          </a:xfrm>
        </p:spPr>
        <p:txBody>
          <a:bodyPr rtlCol="0">
            <a:noAutofit/>
          </a:bodyPr>
          <a:lstStyle/>
          <a:p>
            <a:r>
              <a:rPr lang="en-US" altLang="ko-KR" sz="1050" i="1" dirty="0">
                <a:solidFill>
                  <a:schemeClr val="tx1"/>
                </a:solidFill>
                <a:latin typeface="+mj-lt"/>
              </a:rPr>
              <a:t>WWL </a:t>
            </a:r>
            <a:r>
              <a:rPr lang="ko-KR" altLang="en-US" sz="1050" i="1" dirty="0">
                <a:solidFill>
                  <a:schemeClr val="tx1"/>
                </a:solidFill>
                <a:latin typeface="+mj-lt"/>
              </a:rPr>
              <a:t>지역설명회를 위하여</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769791" y="1948540"/>
            <a:ext cx="2693194" cy="1710785"/>
          </a:xfrm>
        </p:spPr>
        <p:txBody>
          <a:bodyPr vert="horz" lIns="91440" tIns="45720" rIns="91440" bIns="45720" rtlCol="0" anchor="t">
            <a:noAutofit/>
          </a:bodyPr>
          <a:lstStyle/>
          <a:p>
            <a:pPr marL="0" indent="0" algn="just">
              <a:buNone/>
            </a:pPr>
            <a:r>
              <a:rPr lang="ko-KR" altLang="en-US" sz="1000" dirty="0">
                <a:latin typeface="맑은 고딕"/>
                <a:ea typeface="맑은 고딕"/>
              </a:rPr>
              <a:t>김제지역설명회를 은혜가운데 인도하신 주님께 감사를 드립니다</a:t>
            </a:r>
            <a:r>
              <a:rPr lang="en-US" altLang="ko-KR" sz="1000" dirty="0">
                <a:latin typeface="맑은 고딕"/>
                <a:ea typeface="맑은 고딕"/>
              </a:rPr>
              <a:t>. </a:t>
            </a:r>
            <a:r>
              <a:rPr lang="ko-KR" altLang="en-US" sz="1000" dirty="0">
                <a:latin typeface="맑은 고딕"/>
                <a:ea typeface="맑은 고딕"/>
              </a:rPr>
              <a:t>지역을 순회하며</a:t>
            </a:r>
            <a:r>
              <a:rPr lang="en-US" altLang="ko-KR" sz="1000" dirty="0">
                <a:latin typeface="맑은 고딕"/>
                <a:ea typeface="맑은 고딕"/>
              </a:rPr>
              <a:t>, </a:t>
            </a:r>
            <a:r>
              <a:rPr lang="ko-KR" altLang="en-US" sz="1000" dirty="0">
                <a:latin typeface="맑은 고딕"/>
                <a:ea typeface="맑은 고딕"/>
              </a:rPr>
              <a:t>박해 받는 교회와 성도들을 위한 기도는 계속됩니다</a:t>
            </a:r>
            <a:r>
              <a:rPr lang="en-US" altLang="ko-KR" sz="1000" dirty="0">
                <a:latin typeface="맑은 고딕"/>
                <a:ea typeface="맑은 고딕"/>
              </a:rPr>
              <a:t>. </a:t>
            </a:r>
          </a:p>
          <a:p>
            <a:pPr marL="0" indent="0" algn="just">
              <a:buNone/>
            </a:pPr>
            <a:r>
              <a:rPr lang="ko-KR" altLang="en-US" sz="1000" dirty="0">
                <a:latin typeface="맑은 고딕"/>
                <a:ea typeface="맑은 고딕"/>
              </a:rPr>
              <a:t>광주</a:t>
            </a:r>
            <a:r>
              <a:rPr lang="en-US" altLang="ko-KR" sz="1000" dirty="0">
                <a:latin typeface="맑은 고딕"/>
                <a:ea typeface="맑은 고딕"/>
              </a:rPr>
              <a:t>(7/17), </a:t>
            </a:r>
            <a:r>
              <a:rPr lang="en-US" altLang="ko-KR" sz="1000" dirty="0" err="1">
                <a:latin typeface="맑은 고딕"/>
                <a:ea typeface="맑은 고딕"/>
              </a:rPr>
              <a:t>부산</a:t>
            </a:r>
            <a:r>
              <a:rPr lang="en-US" altLang="ko-KR" sz="1000" dirty="0">
                <a:latin typeface="맑은 고딕"/>
                <a:ea typeface="맑은 고딕"/>
              </a:rPr>
              <a:t>(8/28), </a:t>
            </a:r>
            <a:r>
              <a:rPr lang="ko-KR" altLang="en-US" sz="1000" dirty="0">
                <a:latin typeface="맑은 고딕"/>
                <a:ea typeface="맑은 고딕"/>
              </a:rPr>
              <a:t>원주</a:t>
            </a:r>
            <a:r>
              <a:rPr lang="en-US" altLang="ko-KR" sz="1000" dirty="0">
                <a:latin typeface="맑은 고딕"/>
                <a:ea typeface="맑은 고딕"/>
              </a:rPr>
              <a:t>(9/25)</a:t>
            </a:r>
            <a:r>
              <a:rPr lang="ko-KR" altLang="en-US" sz="1000" dirty="0">
                <a:latin typeface="맑은 고딕"/>
                <a:ea typeface="맑은 고딕"/>
              </a:rPr>
              <a:t> 등의 교회들과 협력할 수 있도록 길을 열어 </a:t>
            </a:r>
            <a:r>
              <a:rPr lang="ko-KR" altLang="en-US" sz="1000" dirty="0" err="1">
                <a:latin typeface="맑은 고딕"/>
                <a:ea typeface="맑은 고딕"/>
              </a:rPr>
              <a:t>주옵소서</a:t>
            </a:r>
            <a:r>
              <a:rPr lang="en-US" altLang="ko-KR" sz="1000" dirty="0">
                <a:latin typeface="맑은 고딕"/>
                <a:ea typeface="맑은 고딕"/>
              </a:rPr>
              <a:t>! </a:t>
            </a:r>
            <a:r>
              <a:rPr lang="ko-KR" altLang="en-US" sz="1000" dirty="0">
                <a:latin typeface="맑은 고딕"/>
                <a:ea typeface="맑은 고딕"/>
              </a:rPr>
              <a:t>하나님이 예비하신 교회들과 지역 목회자들과 함께 박해 받는 교회를 효과적으로 섬기며</a:t>
            </a:r>
            <a:r>
              <a:rPr lang="en-US" altLang="ko-KR" sz="1000" dirty="0">
                <a:latin typeface="맑은 고딕"/>
                <a:ea typeface="맑은 고딕"/>
              </a:rPr>
              <a:t>, </a:t>
            </a:r>
            <a:r>
              <a:rPr lang="ko-KR" altLang="en-US" sz="1000" dirty="0">
                <a:latin typeface="맑은 고딕"/>
                <a:ea typeface="맑은 고딕"/>
              </a:rPr>
              <a:t>함께 기도할 기도의 용사들을 붙여 주시기를 기도합니다</a:t>
            </a:r>
            <a:r>
              <a:rPr lang="en-US" altLang="ko-KR" sz="1000" dirty="0">
                <a:latin typeface="맑은 고딕"/>
                <a:ea typeface="맑은 고딕"/>
              </a:rPr>
              <a:t>. </a:t>
            </a: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641670" y="1600845"/>
            <a:ext cx="3026328" cy="394964"/>
          </a:xfrm>
        </p:spPr>
        <p:txBody>
          <a:bodyPr rtlCol="0">
            <a:normAutofit/>
          </a:bodyPr>
          <a:lstStyle/>
          <a:p>
            <a:r>
              <a:rPr lang="ko-KR" altLang="en-US" sz="1050" dirty="0">
                <a:solidFill>
                  <a:schemeClr val="tx1"/>
                </a:solidFill>
              </a:rPr>
              <a:t>오픈도어 북한선교학교</a:t>
            </a:r>
            <a:r>
              <a:rPr lang="en-US" altLang="ko-KR" sz="1050" dirty="0">
                <a:solidFill>
                  <a:schemeClr val="tx1"/>
                </a:solidFill>
              </a:rPr>
              <a:t>, </a:t>
            </a:r>
            <a:r>
              <a:rPr lang="ko-KR" altLang="en-US" sz="1050" dirty="0">
                <a:solidFill>
                  <a:schemeClr val="tx1"/>
                </a:solidFill>
              </a:rPr>
              <a:t>기도학교를 위하여</a:t>
            </a:r>
          </a:p>
          <a:p>
            <a:pPr rtl="0"/>
            <a:endParaRPr lang="ko-KR" altLang="en-US" sz="1050" i="1" dirty="0">
              <a:solidFill>
                <a:schemeClr val="tx1"/>
              </a:solidFill>
              <a:latin typeface="+mj-lt"/>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577749" y="1948539"/>
            <a:ext cx="3090249" cy="1710785"/>
          </a:xfrm>
        </p:spPr>
        <p:txBody>
          <a:bodyPr rtlCol="0">
            <a:noAutofit/>
          </a:bodyPr>
          <a:lstStyle/>
          <a:p>
            <a:pPr marL="0" indent="0" algn="just">
              <a:buNone/>
            </a:pPr>
            <a:r>
              <a:rPr lang="en-US" altLang="ko-KR" sz="1000" dirty="0">
                <a:latin typeface="roboto" panose="02000000000000000000" pitchFamily="2" charset="0"/>
              </a:rPr>
              <a:t>2025</a:t>
            </a:r>
            <a:r>
              <a:rPr lang="ko-KR" altLang="en-US" sz="1000" dirty="0">
                <a:latin typeface="roboto" panose="02000000000000000000" pitchFamily="2" charset="0"/>
              </a:rPr>
              <a:t>년 </a:t>
            </a:r>
            <a:r>
              <a:rPr lang="en-US" altLang="ko-KR" sz="1000" dirty="0">
                <a:latin typeface="roboto" panose="02000000000000000000" pitchFamily="2" charset="0"/>
              </a:rPr>
              <a:t>4</a:t>
            </a:r>
            <a:r>
              <a:rPr lang="ko-KR" altLang="en-US" sz="1000" dirty="0">
                <a:latin typeface="roboto" panose="02000000000000000000" pitchFamily="2" charset="0"/>
              </a:rPr>
              <a:t>월 </a:t>
            </a:r>
            <a:r>
              <a:rPr lang="en-US" altLang="ko-KR" sz="1000" dirty="0">
                <a:latin typeface="roboto" panose="02000000000000000000" pitchFamily="2" charset="0"/>
              </a:rPr>
              <a:t>7</a:t>
            </a:r>
            <a:r>
              <a:rPr lang="ko-KR" altLang="en-US" sz="1000" dirty="0">
                <a:latin typeface="roboto" panose="02000000000000000000" pitchFamily="2" charset="0"/>
              </a:rPr>
              <a:t>일</a:t>
            </a:r>
            <a:r>
              <a:rPr lang="en-US" altLang="ko-KR" sz="1000" dirty="0">
                <a:latin typeface="roboto" panose="02000000000000000000" pitchFamily="2" charset="0"/>
              </a:rPr>
              <a:t>, </a:t>
            </a:r>
            <a:r>
              <a:rPr lang="ko-KR" altLang="en-US" sz="1000" dirty="0">
                <a:latin typeface="roboto" panose="02000000000000000000" pitchFamily="2" charset="0"/>
              </a:rPr>
              <a:t>한국교회 북한선교 이해와 통일 준비에 도움이 되고자 하는 목적으로 북한선교학교가 시작되었습니다</a:t>
            </a:r>
            <a:r>
              <a:rPr lang="en-US" altLang="ko-KR" sz="1000" dirty="0">
                <a:latin typeface="roboto" panose="02000000000000000000" pitchFamily="2" charset="0"/>
              </a:rPr>
              <a:t>. </a:t>
            </a:r>
            <a:r>
              <a:rPr lang="ko-KR" altLang="en-US" sz="1000" dirty="0">
                <a:latin typeface="roboto" panose="02000000000000000000" pitchFamily="2" charset="0"/>
              </a:rPr>
              <a:t>북한선교와 통일을 위한 준비된 일꾼을 바르게 세우는 학교가 될 수 있도록  기도합니다</a:t>
            </a:r>
            <a:r>
              <a:rPr lang="en-US" altLang="ko-KR" sz="1000" dirty="0">
                <a:latin typeface="roboto" panose="02000000000000000000" pitchFamily="2" charset="0"/>
              </a:rPr>
              <a:t>.</a:t>
            </a:r>
          </a:p>
          <a:p>
            <a:pPr marL="0" indent="0" algn="just">
              <a:buNone/>
            </a:pPr>
            <a:r>
              <a:rPr lang="en-US" altLang="ko-KR" sz="1000" dirty="0">
                <a:latin typeface="roboto" panose="02000000000000000000" pitchFamily="2" charset="0"/>
              </a:rPr>
              <a:t>9</a:t>
            </a:r>
            <a:r>
              <a:rPr lang="ko-KR" altLang="en-US" sz="1000" dirty="0">
                <a:latin typeface="roboto" panose="02000000000000000000" pitchFamily="2" charset="0"/>
              </a:rPr>
              <a:t>월부터는 오픈도어 기도학교를 준비하고 있습니다</a:t>
            </a:r>
            <a:r>
              <a:rPr lang="en-US" altLang="ko-KR" sz="1000" dirty="0">
                <a:latin typeface="roboto" panose="02000000000000000000" pitchFamily="2" charset="0"/>
              </a:rPr>
              <a:t>. </a:t>
            </a:r>
            <a:r>
              <a:rPr lang="ko-KR" altLang="en-US" sz="1000" dirty="0" err="1">
                <a:latin typeface="roboto" panose="02000000000000000000" pitchFamily="2" charset="0"/>
              </a:rPr>
              <a:t>브라더</a:t>
            </a:r>
            <a:r>
              <a:rPr lang="ko-KR" altLang="en-US" sz="1000" dirty="0">
                <a:latin typeface="roboto" panose="02000000000000000000" pitchFamily="2" charset="0"/>
              </a:rPr>
              <a:t> </a:t>
            </a:r>
            <a:r>
              <a:rPr lang="ko-KR" altLang="en-US" sz="1000" dirty="0" err="1">
                <a:latin typeface="roboto" panose="02000000000000000000" pitchFamily="2" charset="0"/>
              </a:rPr>
              <a:t>앤드류와</a:t>
            </a:r>
            <a:r>
              <a:rPr lang="ko-KR" altLang="en-US" sz="1000" dirty="0">
                <a:latin typeface="roboto" panose="02000000000000000000" pitchFamily="2" charset="0"/>
              </a:rPr>
              <a:t> 개척자들이 가졌던 신앙의 유산을 잘 배우고</a:t>
            </a:r>
            <a:r>
              <a:rPr lang="en-US" altLang="ko-KR" sz="1000" dirty="0">
                <a:latin typeface="roboto" panose="02000000000000000000" pitchFamily="2" charset="0"/>
              </a:rPr>
              <a:t>, </a:t>
            </a:r>
            <a:r>
              <a:rPr lang="ko-KR" altLang="en-US" sz="1000" dirty="0">
                <a:latin typeface="roboto" panose="02000000000000000000" pitchFamily="2" charset="0"/>
              </a:rPr>
              <a:t>오픈도어의 기도용사로 온전히 세워지는 학교가 될 수 있도록 준비하는 과정에 주님의 손길이 함께 하기를 기도합니다</a:t>
            </a:r>
            <a:r>
              <a:rPr lang="en-US" altLang="ko-KR" sz="1000" dirty="0">
                <a:latin typeface="roboto" panose="02000000000000000000" pitchFamily="2" charset="0"/>
              </a:rPr>
              <a:t>.</a:t>
            </a:r>
            <a:r>
              <a:rPr lang="ko-KR" altLang="en-US" sz="1000" dirty="0">
                <a:latin typeface="roboto" panose="02000000000000000000" pitchFamily="2" charset="0"/>
              </a:rPr>
              <a:t> </a:t>
            </a:r>
            <a:endParaRPr lang="en-US" altLang="ko-KR" sz="1000" dirty="0">
              <a:latin typeface="roboto" panose="02000000000000000000" pitchFamily="2" charset="0"/>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2108004" y="5805486"/>
            <a:ext cx="1407728" cy="287810"/>
          </a:xfrm>
        </p:spPr>
        <p:txBody>
          <a:bodyPr rtlCol="0"/>
          <a:lstStyle/>
          <a:p>
            <a:pPr rtl="0"/>
            <a:r>
              <a:rPr lang="en-US" altLang="ko-KR" dirty="0">
                <a:latin typeface="맑은 고딕" panose="020B0503020000020004" pitchFamily="50" charset="-127"/>
                <a:ea typeface="맑은 고딕" panose="020B0503020000020004" pitchFamily="50" charset="-127"/>
              </a:rPr>
              <a:t>29/4/2025</a:t>
            </a:r>
            <a:endParaRPr lang="ko-KR" altLang="en-US" dirty="0">
              <a:latin typeface="맑은 고딕" panose="020B0503020000020004" pitchFamily="50" charset="-127"/>
              <a:ea typeface="맑은 고딕" panose="020B0503020000020004" pitchFamily="50" charset="-127"/>
            </a:endParaRPr>
          </a:p>
        </p:txBody>
      </p:sp>
      <p:pic>
        <p:nvPicPr>
          <p:cNvPr id="4" name="그림 3">
            <a:hlinkClick r:id="rId3"/>
            <a:extLst>
              <a:ext uri="{FF2B5EF4-FFF2-40B4-BE49-F238E27FC236}">
                <a16:creationId xmlns:a16="http://schemas.microsoft.com/office/drawing/2014/main" id="{39785755-48D4-FFA8-0D86-3FFB1A0C16E2}"/>
              </a:ext>
            </a:extLst>
          </p:cNvPr>
          <p:cNvPicPr>
            <a:picLocks noChangeAspect="1"/>
          </p:cNvPicPr>
          <p:nvPr/>
        </p:nvPicPr>
        <p:blipFill>
          <a:blip r:embed="rId4">
            <a:extLst>
              <a:ext uri="{28A0092B-C50C-407E-A947-70E740481C1C}">
                <a14:useLocalDpi xmlns:a14="http://schemas.microsoft.com/office/drawing/2010/main" val="0"/>
              </a:ext>
            </a:extLst>
          </a:blip>
          <a:srcRect t="26059" b="26059"/>
          <a:stretch/>
        </p:blipFill>
        <p:spPr>
          <a:xfrm>
            <a:off x="1524000" y="3840526"/>
            <a:ext cx="2312760" cy="1568089"/>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5905756" y="3840526"/>
            <a:ext cx="4762244" cy="1568089"/>
          </a:xfrm>
          <a:prstGeom prst="rect">
            <a:avLst/>
          </a:prstGeom>
        </p:spPr>
      </p:pic>
      <p:pic>
        <p:nvPicPr>
          <p:cNvPr id="2" name="내용 개체 틀 8">
            <a:extLst>
              <a:ext uri="{FF2B5EF4-FFF2-40B4-BE49-F238E27FC236}">
                <a16:creationId xmlns:a16="http://schemas.microsoft.com/office/drawing/2014/main"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773386" y="3840526"/>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5750</TotalTime>
  <Words>1830</Words>
  <Application>Microsoft Office PowerPoint</Application>
  <PresentationFormat>Widescreen</PresentationFormat>
  <Paragraphs>90</Paragraphs>
  <Slides>14</Slides>
  <Notes>10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테마</vt:lpstr>
      <vt:lpstr>Prayer Meeting  for Persecuted Church Worldwide 박해받는 교회를 위한 화요기도모임</vt:lpstr>
      <vt:lpstr>순서</vt:lpstr>
      <vt:lpstr>사55:8</vt:lpstr>
      <vt:lpstr>OPEN DOORS CORE VALUE/핵심가치</vt:lpstr>
      <vt:lpstr>PowerPoint Presentation</vt:lpstr>
      <vt:lpstr>Arise Africa Campaign  아프리카여 일어나라 폭력적 박해에 맞서서</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박해 받는 교회를 위한 기도가 이 땅에 요원의 불길처럼 뜨겁게 일어나기를 기도합니다.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 박해받는 교회를 위한 화요기도모임</dc:title>
  <dc:creator>Daniel Kim</dc:creator>
  <cp:lastModifiedBy>eldorado</cp:lastModifiedBy>
  <cp:revision>754</cp:revision>
  <dcterms:created xsi:type="dcterms:W3CDTF">2024-07-08T04:53:18Z</dcterms:created>
  <dcterms:modified xsi:type="dcterms:W3CDTF">2025-06-17T06:59:54Z</dcterms:modified>
</cp:coreProperties>
</file>